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notesMasterIdLst>
    <p:notesMasterId r:id="rId25"/>
  </p:notesMasterIdLst>
  <p:handoutMasterIdLst>
    <p:handoutMasterId r:id="rId26"/>
  </p:handoutMasterIdLst>
  <p:sldIdLst>
    <p:sldId id="257" r:id="rId2"/>
    <p:sldId id="289" r:id="rId3"/>
    <p:sldId id="260" r:id="rId4"/>
    <p:sldId id="290" r:id="rId5"/>
    <p:sldId id="263" r:id="rId6"/>
    <p:sldId id="292" r:id="rId7"/>
    <p:sldId id="293" r:id="rId8"/>
    <p:sldId id="294" r:id="rId9"/>
    <p:sldId id="269" r:id="rId10"/>
    <p:sldId id="296" r:id="rId11"/>
    <p:sldId id="291" r:id="rId12"/>
    <p:sldId id="264" r:id="rId13"/>
    <p:sldId id="297" r:id="rId14"/>
    <p:sldId id="271" r:id="rId15"/>
    <p:sldId id="298" r:id="rId16"/>
    <p:sldId id="273" r:id="rId17"/>
    <p:sldId id="299" r:id="rId18"/>
    <p:sldId id="276" r:id="rId19"/>
    <p:sldId id="300" r:id="rId20"/>
    <p:sldId id="282" r:id="rId21"/>
    <p:sldId id="301" r:id="rId22"/>
    <p:sldId id="303" r:id="rId23"/>
    <p:sldId id="302" r:id="rId24"/>
  </p:sldIdLst>
  <p:sldSz cx="12192000" cy="6858000"/>
  <p:notesSz cx="6858000" cy="9144000"/>
  <p:embeddedFontLst>
    <p:embeddedFont>
      <p:font typeface="Cambria Math" panose="02040503050406030204" pitchFamily="18" charset="0"/>
      <p:regular r:id="rId27"/>
    </p:embeddedFont>
    <p:embeddedFont>
      <p:font typeface="Public Sans" panose="020B0604020202020204" charset="0"/>
      <p:regular r:id="rId28"/>
      <p:bold r:id="rId29"/>
      <p:italic r:id="rId30"/>
      <p:boldItalic r:id="rId31"/>
    </p:embeddedFont>
    <p:embeddedFont>
      <p:font typeface="Public Sans Light" panose="020B0604020202020204" charset="0"/>
      <p:regular r:id="rId32"/>
      <p:italic r:id="rId33"/>
    </p:embeddedFont>
  </p:embeddedFontLst>
  <p:defaultTex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orient="horz" pos="4042" userDrawn="1">
          <p15:clr>
            <a:srgbClr val="A4A3A4"/>
          </p15:clr>
        </p15:guide>
        <p15:guide id="3" orient="horz" pos="3929" userDrawn="1">
          <p15:clr>
            <a:srgbClr val="A4A3A4"/>
          </p15:clr>
        </p15:guide>
        <p15:guide id="4"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B6C4"/>
    <a:srgbClr val="7ACBB8"/>
    <a:srgbClr val="C7E9B4"/>
    <a:srgbClr val="E0E0E0"/>
    <a:srgbClr val="7FCDBB"/>
    <a:srgbClr val="023858"/>
    <a:srgbClr val="1C5AA6"/>
    <a:srgbClr val="046FB0"/>
    <a:srgbClr val="146CFD"/>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A111915-BE36-4E01-A7E5-04B1672EAD3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61034" autoAdjust="0"/>
  </p:normalViewPr>
  <p:slideViewPr>
    <p:cSldViewPr snapToGrid="0">
      <p:cViewPr varScale="1">
        <p:scale>
          <a:sx n="92" d="100"/>
          <a:sy n="92" d="100"/>
        </p:scale>
        <p:origin x="273" y="60"/>
      </p:cViewPr>
      <p:guideLst>
        <p:guide orient="horz" pos="2160"/>
        <p:guide orient="horz" pos="4042"/>
        <p:guide orient="horz" pos="3929"/>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font" Target="fonts/font7.fntdata"/><Relationship Id="rId38"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6.fntdata"/><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2.fntdata"/><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1.fntdata"/><Relationship Id="rId30" Type="http://schemas.openxmlformats.org/officeDocument/2006/relationships/font" Target="fonts/font4.fntdata"/><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3F5A19-4E20-4EDB-9EC8-DF02AC748E7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dirty="0">
              <a:latin typeface="Public Sans" pitchFamily="2" charset="0"/>
            </a:endParaRPr>
          </a:p>
        </p:txBody>
      </p:sp>
      <p:sp>
        <p:nvSpPr>
          <p:cNvPr id="3" name="Date Placeholder 2">
            <a:extLst>
              <a:ext uri="{FF2B5EF4-FFF2-40B4-BE49-F238E27FC236}">
                <a16:creationId xmlns:a16="http://schemas.microsoft.com/office/drawing/2014/main" id="{6F2B4FC2-E151-470D-9291-01D2A5A6D34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0BF4B7B-ADA4-42BE-A113-1D67CA67812F}" type="datetimeFigureOut">
              <a:rPr lang="en-AU" smtClean="0">
                <a:latin typeface="Public Sans" pitchFamily="2" charset="0"/>
              </a:rPr>
              <a:t>12/09/2023</a:t>
            </a:fld>
            <a:endParaRPr lang="en-AU" dirty="0">
              <a:latin typeface="Public Sans" pitchFamily="2" charset="0"/>
            </a:endParaRPr>
          </a:p>
        </p:txBody>
      </p:sp>
      <p:sp>
        <p:nvSpPr>
          <p:cNvPr id="4" name="Footer Placeholder 3">
            <a:extLst>
              <a:ext uri="{FF2B5EF4-FFF2-40B4-BE49-F238E27FC236}">
                <a16:creationId xmlns:a16="http://schemas.microsoft.com/office/drawing/2014/main" id="{2F07DE46-ED0B-49F3-8199-C129451A46B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dirty="0">
              <a:latin typeface="Public Sans" pitchFamily="2" charset="0"/>
            </a:endParaRPr>
          </a:p>
        </p:txBody>
      </p:sp>
      <p:sp>
        <p:nvSpPr>
          <p:cNvPr id="5" name="Slide Number Placeholder 4">
            <a:extLst>
              <a:ext uri="{FF2B5EF4-FFF2-40B4-BE49-F238E27FC236}">
                <a16:creationId xmlns:a16="http://schemas.microsoft.com/office/drawing/2014/main" id="{56DA6684-5527-4DB9-88B5-C4F66FB5F78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AF8501-5769-46EC-B8B9-363B75FA9999}" type="slidenum">
              <a:rPr lang="en-AU" smtClean="0">
                <a:latin typeface="Public Sans" pitchFamily="2" charset="0"/>
              </a:rPr>
              <a:t>‹#›</a:t>
            </a:fld>
            <a:endParaRPr lang="en-AU" dirty="0">
              <a:latin typeface="Public Sans" pitchFamily="2" charset="0"/>
            </a:endParaRPr>
          </a:p>
        </p:txBody>
      </p:sp>
    </p:spTree>
    <p:extLst>
      <p:ext uri="{BB962C8B-B14F-4D97-AF65-F5344CB8AC3E}">
        <p14:creationId xmlns:p14="http://schemas.microsoft.com/office/powerpoint/2010/main" val="41447938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Public Sans" pitchFamily="2" charset="0"/>
              </a:defRPr>
            </a:lvl1pPr>
          </a:lstStyle>
          <a:p>
            <a:endParaRPr lang="en-A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Public Sans" pitchFamily="2" charset="0"/>
              </a:defRPr>
            </a:lvl1pPr>
          </a:lstStyle>
          <a:p>
            <a:fld id="{EC6F825C-382E-4C1A-82AB-BCE4AFD21ABE}" type="datetimeFigureOut">
              <a:rPr lang="en-AU" smtClean="0"/>
              <a:pPr/>
              <a:t>12/09/2023</a:t>
            </a:fld>
            <a:endParaRPr lang="en-AU"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Public Sans" pitchFamily="2" charset="0"/>
              </a:defRPr>
            </a:lvl1pPr>
          </a:lstStyle>
          <a:p>
            <a:endParaRPr lang="en-A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Public Sans" pitchFamily="2" charset="0"/>
              </a:defRPr>
            </a:lvl1pPr>
          </a:lstStyle>
          <a:p>
            <a:fld id="{B07158C4-A119-4B78-9DE8-A50001BC31DC}" type="slidenum">
              <a:rPr lang="en-AU" smtClean="0"/>
              <a:pPr/>
              <a:t>‹#›</a:t>
            </a:fld>
            <a:endParaRPr lang="en-AU" dirty="0"/>
          </a:p>
        </p:txBody>
      </p:sp>
    </p:spTree>
    <p:extLst>
      <p:ext uri="{BB962C8B-B14F-4D97-AF65-F5344CB8AC3E}">
        <p14:creationId xmlns:p14="http://schemas.microsoft.com/office/powerpoint/2010/main" val="3301092027"/>
      </p:ext>
    </p:extLst>
  </p:cSld>
  <p:clrMap bg1="lt1" tx1="dk1" bg2="lt2" tx2="dk2" accent1="accent1" accent2="accent2" accent3="accent3" accent4="accent4" accent5="accent5" accent6="accent6" hlink="hlink" folHlink="folHlink"/>
  <p:notesStyle>
    <a:lvl1pPr marL="0" algn="l" defTabSz="1219170" rtl="0" eaLnBrk="1" latinLnBrk="0" hangingPunct="1">
      <a:defRPr sz="1600" kern="1200">
        <a:solidFill>
          <a:schemeClr val="tx1"/>
        </a:solidFill>
        <a:latin typeface="Public Sans" pitchFamily="2" charset="0"/>
        <a:ea typeface="+mn-ea"/>
        <a:cs typeface="+mn-cs"/>
      </a:defRPr>
    </a:lvl1pPr>
    <a:lvl2pPr marL="609585" algn="l" defTabSz="1219170" rtl="0" eaLnBrk="1" latinLnBrk="0" hangingPunct="1">
      <a:defRPr sz="1600" kern="1200">
        <a:solidFill>
          <a:schemeClr val="tx1"/>
        </a:solidFill>
        <a:latin typeface="Public Sans" pitchFamily="2" charset="0"/>
        <a:ea typeface="+mn-ea"/>
        <a:cs typeface="+mn-cs"/>
      </a:defRPr>
    </a:lvl2pPr>
    <a:lvl3pPr marL="1219170" algn="l" defTabSz="1219170" rtl="0" eaLnBrk="1" latinLnBrk="0" hangingPunct="1">
      <a:defRPr sz="1600" kern="1200">
        <a:solidFill>
          <a:schemeClr val="tx1"/>
        </a:solidFill>
        <a:latin typeface="Public Sans" pitchFamily="2" charset="0"/>
        <a:ea typeface="+mn-ea"/>
        <a:cs typeface="+mn-cs"/>
      </a:defRPr>
    </a:lvl3pPr>
    <a:lvl4pPr marL="1828754" algn="l" defTabSz="1219170" rtl="0" eaLnBrk="1" latinLnBrk="0" hangingPunct="1">
      <a:defRPr sz="1600" kern="1200">
        <a:solidFill>
          <a:schemeClr val="tx1"/>
        </a:solidFill>
        <a:latin typeface="Public Sans" pitchFamily="2" charset="0"/>
        <a:ea typeface="+mn-ea"/>
        <a:cs typeface="+mn-cs"/>
      </a:defRPr>
    </a:lvl4pPr>
    <a:lvl5pPr marL="2438339" algn="l" defTabSz="1219170" rtl="0" eaLnBrk="1" latinLnBrk="0" hangingPunct="1">
      <a:defRPr sz="1600" kern="1200">
        <a:solidFill>
          <a:schemeClr val="tx1"/>
        </a:solidFill>
        <a:latin typeface="Public Sans" pitchFamily="2"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3</a:t>
            </a:fld>
            <a:endParaRPr lang="en-AU" dirty="0"/>
          </a:p>
        </p:txBody>
      </p:sp>
    </p:spTree>
    <p:extLst>
      <p:ext uri="{BB962C8B-B14F-4D97-AF65-F5344CB8AC3E}">
        <p14:creationId xmlns:p14="http://schemas.microsoft.com/office/powerpoint/2010/main" val="25757417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20</a:t>
            </a:fld>
            <a:endParaRPr lang="en-AU" dirty="0"/>
          </a:p>
        </p:txBody>
      </p:sp>
    </p:spTree>
    <p:extLst>
      <p:ext uri="{BB962C8B-B14F-4D97-AF65-F5344CB8AC3E}">
        <p14:creationId xmlns:p14="http://schemas.microsoft.com/office/powerpoint/2010/main" val="41901910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21</a:t>
            </a:fld>
            <a:endParaRPr lang="en-AU" dirty="0"/>
          </a:p>
        </p:txBody>
      </p:sp>
    </p:spTree>
    <p:extLst>
      <p:ext uri="{BB962C8B-B14F-4D97-AF65-F5344CB8AC3E}">
        <p14:creationId xmlns:p14="http://schemas.microsoft.com/office/powerpoint/2010/main" val="18460677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23</a:t>
            </a:fld>
            <a:endParaRPr lang="en-AU" dirty="0"/>
          </a:p>
        </p:txBody>
      </p:sp>
    </p:spTree>
    <p:extLst>
      <p:ext uri="{BB962C8B-B14F-4D97-AF65-F5344CB8AC3E}">
        <p14:creationId xmlns:p14="http://schemas.microsoft.com/office/powerpoint/2010/main" val="17827919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spcAft>
                <a:spcPts val="1200"/>
              </a:spcAft>
            </a:pPr>
            <a:r>
              <a:rPr lang="en-AU" dirty="0">
                <a:latin typeface="Public Sans"/>
              </a:rPr>
              <a:t>In the 1890’s maritime workers took strike action to protest about employee’s rights.</a:t>
            </a:r>
            <a:endParaRPr lang="en-US" dirty="0">
              <a:latin typeface="Public Sans"/>
            </a:endParaRPr>
          </a:p>
          <a:p>
            <a:pPr>
              <a:spcAft>
                <a:spcPts val="1200"/>
              </a:spcAft>
            </a:pPr>
            <a:r>
              <a:rPr lang="en-AU" dirty="0">
                <a:latin typeface="Public Sans"/>
              </a:rPr>
              <a:t>In 1906 the federal maritime award introduced 10 days paid annual leave to all workers.</a:t>
            </a:r>
            <a:endParaRPr lang="en-US" dirty="0">
              <a:latin typeface="Public Sans"/>
            </a:endParaRPr>
          </a:p>
          <a:p>
            <a:pPr>
              <a:lnSpc>
                <a:spcPct val="150000"/>
              </a:lnSpc>
              <a:spcAft>
                <a:spcPts val="1200"/>
              </a:spcAft>
            </a:pPr>
            <a:r>
              <a:rPr lang="en-AU" dirty="0"/>
              <a:t>The first award in Australia was the maritime and shearers awards outlining working conditions and rights of workers.</a:t>
            </a:r>
          </a:p>
        </p:txBody>
      </p:sp>
      <p:sp>
        <p:nvSpPr>
          <p:cNvPr id="4" name="Slide Number Placeholder 3"/>
          <p:cNvSpPr>
            <a:spLocks noGrp="1"/>
          </p:cNvSpPr>
          <p:nvPr>
            <p:ph type="sldNum" sz="quarter" idx="5"/>
          </p:nvPr>
        </p:nvSpPr>
        <p:spPr/>
        <p:txBody>
          <a:bodyPr/>
          <a:lstStyle/>
          <a:p>
            <a:fld id="{B07158C4-A119-4B78-9DE8-A50001BC31DC}" type="slidenum">
              <a:rPr lang="en-AU" smtClean="0"/>
              <a:pPr/>
              <a:t>5</a:t>
            </a:fld>
            <a:endParaRPr lang="en-AU" dirty="0"/>
          </a:p>
        </p:txBody>
      </p:sp>
    </p:spTree>
    <p:extLst>
      <p:ext uri="{BB962C8B-B14F-4D97-AF65-F5344CB8AC3E}">
        <p14:creationId xmlns:p14="http://schemas.microsoft.com/office/powerpoint/2010/main" val="181686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spcAft>
                <a:spcPts val="1200"/>
              </a:spcAft>
            </a:pPr>
            <a:r>
              <a:rPr lang="en-AU" dirty="0">
                <a:latin typeface="Public Sans"/>
              </a:rPr>
              <a:t>Explain to students what a strike and why they might occur. </a:t>
            </a:r>
          </a:p>
          <a:p>
            <a:pPr>
              <a:lnSpc>
                <a:spcPct val="150000"/>
              </a:lnSpc>
              <a:spcAft>
                <a:spcPts val="1200"/>
              </a:spcAft>
            </a:pPr>
            <a:r>
              <a:rPr lang="en-AU" dirty="0">
                <a:latin typeface="Public Sans"/>
              </a:rPr>
              <a:t>Explain to students what an award is. </a:t>
            </a:r>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6</a:t>
            </a:fld>
            <a:endParaRPr lang="en-AU" dirty="0"/>
          </a:p>
        </p:txBody>
      </p:sp>
    </p:spTree>
    <p:extLst>
      <p:ext uri="{BB962C8B-B14F-4D97-AF65-F5344CB8AC3E}">
        <p14:creationId xmlns:p14="http://schemas.microsoft.com/office/powerpoint/2010/main" val="36362076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pPr>
            <a:r>
              <a:rPr lang="en-AU" sz="1600" dirty="0"/>
              <a:t>The Printer’s Union won one week paid annual leave in 1935.</a:t>
            </a:r>
          </a:p>
          <a:p>
            <a:pPr>
              <a:lnSpc>
                <a:spcPct val="150000"/>
              </a:lnSpc>
            </a:pPr>
            <a:r>
              <a:rPr lang="en-AU" sz="1600" dirty="0"/>
              <a:t>After WWII in 1945, workers across Australia won the right to two weeks’ annual leave. </a:t>
            </a:r>
          </a:p>
          <a:p>
            <a:pPr>
              <a:lnSpc>
                <a:spcPct val="150000"/>
              </a:lnSpc>
            </a:pPr>
            <a:endParaRPr lang="en-AU" sz="1600" dirty="0"/>
          </a:p>
          <a:p>
            <a:pPr>
              <a:lnSpc>
                <a:spcPct val="150000"/>
              </a:lnSpc>
            </a:pPr>
            <a:r>
              <a:rPr lang="en-AU" sz="1600" dirty="0"/>
              <a:t>It wasn’t until 1974 that the NSW Industrial Relations Commission introduced 4 weeks annual leave each year. </a:t>
            </a:r>
          </a:p>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7</a:t>
            </a:fld>
            <a:endParaRPr lang="en-AU" dirty="0"/>
          </a:p>
        </p:txBody>
      </p:sp>
    </p:spTree>
    <p:extLst>
      <p:ext uri="{BB962C8B-B14F-4D97-AF65-F5344CB8AC3E}">
        <p14:creationId xmlns:p14="http://schemas.microsoft.com/office/powerpoint/2010/main" val="6257786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pPr>
            <a:r>
              <a:rPr lang="en-AU" sz="1600" dirty="0"/>
              <a:t>Ask students to explain what a union is.</a:t>
            </a:r>
          </a:p>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8</a:t>
            </a:fld>
            <a:endParaRPr lang="en-AU" dirty="0"/>
          </a:p>
        </p:txBody>
      </p:sp>
    </p:spTree>
    <p:extLst>
      <p:ext uri="{BB962C8B-B14F-4D97-AF65-F5344CB8AC3E}">
        <p14:creationId xmlns:p14="http://schemas.microsoft.com/office/powerpoint/2010/main" val="14411607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9</a:t>
            </a:fld>
            <a:endParaRPr lang="en-AU" dirty="0"/>
          </a:p>
        </p:txBody>
      </p:sp>
    </p:spTree>
    <p:extLst>
      <p:ext uri="{BB962C8B-B14F-4D97-AF65-F5344CB8AC3E}">
        <p14:creationId xmlns:p14="http://schemas.microsoft.com/office/powerpoint/2010/main" val="14745997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10</a:t>
            </a:fld>
            <a:endParaRPr lang="en-AU" dirty="0"/>
          </a:p>
        </p:txBody>
      </p:sp>
    </p:spTree>
    <p:extLst>
      <p:ext uri="{BB962C8B-B14F-4D97-AF65-F5344CB8AC3E}">
        <p14:creationId xmlns:p14="http://schemas.microsoft.com/office/powerpoint/2010/main" val="2074179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13</a:t>
            </a:fld>
            <a:endParaRPr lang="en-AU" dirty="0"/>
          </a:p>
        </p:txBody>
      </p:sp>
    </p:spTree>
    <p:extLst>
      <p:ext uri="{BB962C8B-B14F-4D97-AF65-F5344CB8AC3E}">
        <p14:creationId xmlns:p14="http://schemas.microsoft.com/office/powerpoint/2010/main" val="37952489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14</a:t>
            </a:fld>
            <a:endParaRPr lang="en-AU" dirty="0"/>
          </a:p>
        </p:txBody>
      </p:sp>
    </p:spTree>
    <p:extLst>
      <p:ext uri="{BB962C8B-B14F-4D97-AF65-F5344CB8AC3E}">
        <p14:creationId xmlns:p14="http://schemas.microsoft.com/office/powerpoint/2010/main" val="36112973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1" y="0"/>
            <a:ext cx="12192001" cy="392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2" name="Title 1"/>
          <p:cNvSpPr>
            <a:spLocks noGrp="1"/>
          </p:cNvSpPr>
          <p:nvPr>
            <p:ph type="ctrTitle"/>
          </p:nvPr>
        </p:nvSpPr>
        <p:spPr>
          <a:xfrm>
            <a:off x="359998" y="360000"/>
            <a:ext cx="11484001" cy="2520000"/>
          </a:xfrm>
          <a:ln>
            <a:noFill/>
          </a:ln>
        </p:spPr>
        <p:txBody>
          <a:bodyPr anchor="t">
            <a:noAutofit/>
          </a:bodyPr>
          <a:lstStyle>
            <a:lvl1pPr algn="l">
              <a:lnSpc>
                <a:spcPct val="90000"/>
              </a:lnSpc>
              <a:defRPr sz="4800">
                <a:solidFill>
                  <a:schemeClr val="bg1"/>
                </a:solidFill>
              </a:defRPr>
            </a:lvl1pPr>
          </a:lstStyle>
          <a:p>
            <a:r>
              <a:rPr lang="en-US"/>
              <a:t>Click to edit Master title style</a:t>
            </a:r>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1" y="3924000"/>
            <a:ext cx="12192001" cy="156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3"/>
              </a:solidFill>
            </a:endParaRPr>
          </a:p>
        </p:txBody>
      </p:sp>
      <p:cxnSp>
        <p:nvCxnSpPr>
          <p:cNvPr id="18" name="Straight Connector 17">
            <a:extLst>
              <a:ext uri="{FF2B5EF4-FFF2-40B4-BE49-F238E27FC236}">
                <a16:creationId xmlns:a16="http://schemas.microsoft.com/office/drawing/2014/main" id="{89B807B7-CC07-4C79-849F-41D584D6BBC7}"/>
              </a:ext>
              <a:ext uri="{C183D7F6-B498-43B3-948B-1728B52AA6E4}">
                <adec:decorative xmlns:adec="http://schemas.microsoft.com/office/drawing/2017/decorative" val="1"/>
              </a:ext>
            </a:extLst>
          </p:cNvPr>
          <p:cNvCxnSpPr/>
          <p:nvPr userDrawn="1"/>
        </p:nvCxnSpPr>
        <p:spPr>
          <a:xfrm>
            <a:off x="360000" y="4104000"/>
            <a:ext cx="853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60000" y="4284000"/>
            <a:ext cx="2700000" cy="1080000"/>
          </a:xfrm>
        </p:spPr>
        <p:txBody>
          <a:bodyPr>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r>
              <a:rPr lang="en-AU"/>
              <a:t>Subtitle</a:t>
            </a:r>
          </a:p>
        </p:txBody>
      </p:sp>
      <p:sp>
        <p:nvSpPr>
          <p:cNvPr id="15" name="Text Placeholder 14">
            <a:extLst>
              <a:ext uri="{FF2B5EF4-FFF2-40B4-BE49-F238E27FC236}">
                <a16:creationId xmlns:a16="http://schemas.microsoft.com/office/drawing/2014/main" id="{B9280053-307C-4D8A-BF45-7B6743FA55E3}"/>
              </a:ext>
            </a:extLst>
          </p:cNvPr>
          <p:cNvSpPr>
            <a:spLocks noGrp="1"/>
          </p:cNvSpPr>
          <p:nvPr>
            <p:ph type="body" sz="quarter" idx="11" hasCustomPrompt="1"/>
          </p:nvPr>
        </p:nvSpPr>
        <p:spPr>
          <a:xfrm>
            <a:off x="3454400" y="4284000"/>
            <a:ext cx="3600000" cy="288000"/>
          </a:xfrm>
        </p:spPr>
        <p:txBody>
          <a:bodyPr>
            <a:noAutofit/>
          </a:bodyPr>
          <a:lstStyle>
            <a:lvl1pPr>
              <a:spcAft>
                <a:spcPts val="0"/>
              </a:spcAft>
              <a:defRPr sz="1800" b="1">
                <a:solidFill>
                  <a:schemeClr val="accent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8" name="Text Placeholder 7">
            <a:extLst>
              <a:ext uri="{FF2B5EF4-FFF2-40B4-BE49-F238E27FC236}">
                <a16:creationId xmlns:a16="http://schemas.microsoft.com/office/drawing/2014/main" id="{3D3A2FD3-519F-2044-B746-41CDD99A2A89}"/>
              </a:ext>
            </a:extLst>
          </p:cNvPr>
          <p:cNvSpPr>
            <a:spLocks noGrp="1"/>
          </p:cNvSpPr>
          <p:nvPr>
            <p:ph type="body" sz="quarter" idx="14" hasCustomPrompt="1"/>
          </p:nvPr>
        </p:nvSpPr>
        <p:spPr>
          <a:xfrm>
            <a:off x="3454399" y="4572000"/>
            <a:ext cx="3599999" cy="792000"/>
          </a:xfrm>
        </p:spPr>
        <p:txBody>
          <a:bodyPr/>
          <a:lstStyle>
            <a:lvl1pPr>
              <a:defRPr sz="1800">
                <a:solidFill>
                  <a:schemeClr val="accent1"/>
                </a:solidFill>
              </a:defRPr>
            </a:lvl1pPr>
          </a:lstStyle>
          <a:p>
            <a:pPr lvl="0"/>
            <a:r>
              <a:rPr lang="en-US"/>
              <a:t>Presenter title</a:t>
            </a:r>
            <a:endParaRPr lang="en-AU"/>
          </a:p>
        </p:txBody>
      </p:sp>
      <p:cxnSp>
        <p:nvCxnSpPr>
          <p:cNvPr id="19" name="Straight Connector 18">
            <a:extLst>
              <a:ext uri="{FF2B5EF4-FFF2-40B4-BE49-F238E27FC236}">
                <a16:creationId xmlns:a16="http://schemas.microsoft.com/office/drawing/2014/main" id="{DB400A8E-928A-43DB-8723-796D9A555203}"/>
              </a:ext>
              <a:ext uri="{C183D7F6-B498-43B3-948B-1728B52AA6E4}">
                <adec:decorative xmlns:adec="http://schemas.microsoft.com/office/drawing/2017/decorative" val="1"/>
              </a:ext>
            </a:extLst>
          </p:cNvPr>
          <p:cNvCxnSpPr>
            <a:cxnSpLocks/>
          </p:cNvCxnSpPr>
          <p:nvPr userDrawn="1"/>
        </p:nvCxnSpPr>
        <p:spPr>
          <a:xfrm>
            <a:off x="9072000" y="4104000"/>
            <a:ext cx="277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Text Placeholder 14">
            <a:extLst>
              <a:ext uri="{FF2B5EF4-FFF2-40B4-BE49-F238E27FC236}">
                <a16:creationId xmlns:a16="http://schemas.microsoft.com/office/drawing/2014/main" id="{0B9A9D47-05D2-409D-A941-8374F9F8E2D4}"/>
              </a:ext>
            </a:extLst>
          </p:cNvPr>
          <p:cNvSpPr>
            <a:spLocks noGrp="1"/>
          </p:cNvSpPr>
          <p:nvPr>
            <p:ph type="body" sz="quarter" idx="12" hasCustomPrompt="1"/>
          </p:nvPr>
        </p:nvSpPr>
        <p:spPr>
          <a:xfrm>
            <a:off x="9072000" y="4284000"/>
            <a:ext cx="2772000" cy="1080000"/>
          </a:xfrm>
        </p:spPr>
        <p:txBody>
          <a:bodyPr>
            <a:noAutofit/>
          </a:bodyPr>
          <a:lstStyle>
            <a:lvl1pPr>
              <a:defRPr sz="1800" b="0">
                <a:solidFill>
                  <a:schemeClr val="accent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r>
              <a:rPr lang="en-AU"/>
              <a:t>00 Month 20YY</a:t>
            </a:r>
          </a:p>
        </p:txBody>
      </p:sp>
      <p:sp>
        <p:nvSpPr>
          <p:cNvPr id="14" name="Footer Placeholder 4">
            <a:extLst>
              <a:ext uri="{FF2B5EF4-FFF2-40B4-BE49-F238E27FC236}">
                <a16:creationId xmlns:a16="http://schemas.microsoft.com/office/drawing/2014/main" id="{D96E34DF-3C26-CCBC-435C-CF0218F679AA}"/>
              </a:ext>
              <a:ext uri="{C183D7F6-B498-43B3-948B-1728B52AA6E4}">
                <adec:decorative xmlns:adec="http://schemas.microsoft.com/office/drawing/2017/decorative" val="1"/>
              </a:ext>
            </a:extLst>
          </p:cNvPr>
          <p:cNvSpPr>
            <a:spLocks noGrp="1"/>
          </p:cNvSpPr>
          <p:nvPr>
            <p:ph type="ftr" sz="quarter" idx="3"/>
          </p:nvPr>
        </p:nvSpPr>
        <p:spPr>
          <a:xfrm>
            <a:off x="360000" y="5867118"/>
            <a:ext cx="4500000" cy="684882"/>
          </a:xfrm>
          <a:prstGeom prst="rect">
            <a:avLst/>
          </a:prstGeom>
        </p:spPr>
        <p:txBody>
          <a:bodyPr vert="horz" lIns="0" tIns="0" rIns="0" bIns="0" rtlCol="0" anchor="b" anchorCtr="0">
            <a:noAutofit/>
          </a:bodyPr>
          <a:lstStyle>
            <a:lvl1pPr algn="l">
              <a:defRPr sz="1400">
                <a:solidFill>
                  <a:schemeClr val="accent1"/>
                </a:solidFill>
                <a:latin typeface="Public Sans" pitchFamily="2" charset="0"/>
              </a:defRPr>
            </a:lvl1pPr>
          </a:lstStyle>
          <a:p>
            <a:endParaRPr lang="en-AU" dirty="0"/>
          </a:p>
        </p:txBody>
      </p:sp>
      <p:pic>
        <p:nvPicPr>
          <p:cNvPr id="5" name="Picture 4" descr="NSW Government logo">
            <a:extLst>
              <a:ext uri="{FF2B5EF4-FFF2-40B4-BE49-F238E27FC236}">
                <a16:creationId xmlns:a16="http://schemas.microsoft.com/office/drawing/2014/main" id="{1275AC60-D9B4-4746-B3F7-C112360E69A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5867118"/>
            <a:ext cx="630000" cy="684882"/>
          </a:xfrm>
          <a:prstGeom prst="rect">
            <a:avLst/>
          </a:prstGeom>
        </p:spPr>
      </p:pic>
    </p:spTree>
    <p:extLst>
      <p:ext uri="{BB962C8B-B14F-4D97-AF65-F5344CB8AC3E}">
        <p14:creationId xmlns:p14="http://schemas.microsoft.com/office/powerpoint/2010/main" val="356856507"/>
      </p:ext>
    </p:extLst>
  </p:cSld>
  <p:clrMapOvr>
    <a:masterClrMapping/>
  </p:clrMapOvr>
  <p:extLst>
    <p:ext uri="{DCECCB84-F9BA-43D5-87BE-67443E8EF086}">
      <p15:sldGuideLst xmlns:p15="http://schemas.microsoft.com/office/powerpoint/2012/main">
        <p15:guide id="1" orient="horz" pos="411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vider 2">
    <p:bg>
      <p:bgPr>
        <a:solidFill>
          <a:schemeClr val="accent4"/>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540000" y="360000"/>
            <a:ext cx="4500000" cy="684000"/>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endParaRPr lang="en-AU" dirty="0"/>
          </a:p>
        </p:txBody>
      </p:sp>
      <p:sp>
        <p:nvSpPr>
          <p:cNvPr id="2" name="Title 1"/>
          <p:cNvSpPr>
            <a:spLocks noGrp="1"/>
          </p:cNvSpPr>
          <p:nvPr>
            <p:ph type="ctrTitle" hasCustomPrompt="1"/>
          </p:nvPr>
        </p:nvSpPr>
        <p:spPr>
          <a:xfrm>
            <a:off x="540000" y="4320000"/>
            <a:ext cx="10080000" cy="1224000"/>
          </a:xfrm>
          <a:ln>
            <a:noFill/>
          </a:ln>
        </p:spPr>
        <p:txBody>
          <a:bodyPr anchor="t">
            <a:noAutofit/>
          </a:bodyPr>
          <a:lstStyle>
            <a:lvl1pPr algn="l">
              <a:lnSpc>
                <a:spcPct val="90000"/>
              </a:lnSpc>
              <a:defRPr sz="4800">
                <a:solidFill>
                  <a:schemeClr val="accent1"/>
                </a:solidFill>
                <a:latin typeface="+mj-lt"/>
              </a:defRPr>
            </a:lvl1pPr>
          </a:lstStyle>
          <a:p>
            <a:r>
              <a:rPr lang="en-US"/>
              <a:t>Divider title</a:t>
            </a:r>
          </a:p>
        </p:txBody>
      </p:sp>
      <p:sp>
        <p:nvSpPr>
          <p:cNvPr id="5" name="Text Placeholder 4">
            <a:extLst>
              <a:ext uri="{FF2B5EF4-FFF2-40B4-BE49-F238E27FC236}">
                <a16:creationId xmlns:a16="http://schemas.microsoft.com/office/drawing/2014/main" id="{38EDD08B-0E5C-4DF0-9C56-CC522D170EAA}"/>
              </a:ext>
              <a:ext uri="{C183D7F6-B498-43B3-948B-1728B52AA6E4}">
                <adec:decorative xmlns:adec="http://schemas.microsoft.com/office/drawing/2017/decorative" val="0"/>
              </a:ext>
            </a:extLst>
          </p:cNvPr>
          <p:cNvSpPr>
            <a:spLocks noGrp="1"/>
          </p:cNvSpPr>
          <p:nvPr>
            <p:ph type="body" sz="quarter" idx="11" hasCustomPrompt="1"/>
          </p:nvPr>
        </p:nvSpPr>
        <p:spPr>
          <a:xfrm>
            <a:off x="540000" y="1368311"/>
            <a:ext cx="2880000" cy="2880000"/>
          </a:xfrm>
        </p:spPr>
        <p:txBody>
          <a:bodyPr anchor="t">
            <a:noAutofit/>
          </a:bodyPr>
          <a:lstStyle>
            <a:lvl1pPr algn="l">
              <a:lnSpc>
                <a:spcPct val="80000"/>
              </a:lnSpc>
              <a:spcAft>
                <a:spcPts val="0"/>
              </a:spcAft>
              <a:defRPr sz="19000">
                <a:solidFill>
                  <a:schemeClr val="accent2"/>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0" y="5760000"/>
            <a:ext cx="10079997" cy="720000"/>
          </a:xfrm>
        </p:spPr>
        <p:txBody>
          <a:bodyPr>
            <a:noAutofit/>
          </a:bodyPr>
          <a:lstStyle>
            <a:lvl1pPr>
              <a:defRPr sz="2000">
                <a:solidFill>
                  <a:schemeClr val="accent1"/>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1443849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Divider 2_Image">
    <p:bg>
      <p:bgPr>
        <a:solidFill>
          <a:schemeClr val="accent4"/>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540000" y="360000"/>
            <a:ext cx="4500000" cy="684000"/>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endParaRPr lang="en-AU" dirty="0"/>
          </a:p>
        </p:txBody>
      </p:sp>
      <p:sp>
        <p:nvSpPr>
          <p:cNvPr id="2" name="Title 1"/>
          <p:cNvSpPr>
            <a:spLocks noGrp="1"/>
          </p:cNvSpPr>
          <p:nvPr>
            <p:ph type="ctrTitle" hasCustomPrompt="1"/>
          </p:nvPr>
        </p:nvSpPr>
        <p:spPr>
          <a:xfrm>
            <a:off x="540000" y="4320000"/>
            <a:ext cx="6343602" cy="1224000"/>
          </a:xfrm>
          <a:ln>
            <a:noFill/>
          </a:ln>
        </p:spPr>
        <p:txBody>
          <a:bodyPr anchor="t">
            <a:noAutofit/>
          </a:bodyPr>
          <a:lstStyle>
            <a:lvl1pPr algn="l">
              <a:lnSpc>
                <a:spcPct val="90000"/>
              </a:lnSpc>
              <a:defRPr sz="4800">
                <a:solidFill>
                  <a:schemeClr val="accent1"/>
                </a:solidFill>
                <a:latin typeface="+mj-lt"/>
              </a:defRPr>
            </a:lvl1pPr>
          </a:lstStyle>
          <a:p>
            <a:r>
              <a:rPr lang="en-US"/>
              <a:t>Divider title</a:t>
            </a:r>
          </a:p>
        </p:txBody>
      </p:sp>
      <p:sp>
        <p:nvSpPr>
          <p:cNvPr id="5" name="Text Placeholder 4">
            <a:extLst>
              <a:ext uri="{FF2B5EF4-FFF2-40B4-BE49-F238E27FC236}">
                <a16:creationId xmlns:a16="http://schemas.microsoft.com/office/drawing/2014/main" id="{38EDD08B-0E5C-4DF0-9C56-CC522D170EAA}"/>
              </a:ext>
              <a:ext uri="{C183D7F6-B498-43B3-948B-1728B52AA6E4}">
                <adec:decorative xmlns:adec="http://schemas.microsoft.com/office/drawing/2017/decorative" val="0"/>
              </a:ext>
            </a:extLst>
          </p:cNvPr>
          <p:cNvSpPr>
            <a:spLocks noGrp="1"/>
          </p:cNvSpPr>
          <p:nvPr>
            <p:ph type="body" sz="quarter" idx="11" hasCustomPrompt="1"/>
          </p:nvPr>
        </p:nvSpPr>
        <p:spPr>
          <a:xfrm>
            <a:off x="540000" y="1368311"/>
            <a:ext cx="2880000" cy="2880000"/>
          </a:xfrm>
        </p:spPr>
        <p:txBody>
          <a:bodyPr anchor="t">
            <a:noAutofit/>
          </a:bodyPr>
          <a:lstStyle>
            <a:lvl1pPr algn="l">
              <a:lnSpc>
                <a:spcPct val="80000"/>
              </a:lnSpc>
              <a:spcAft>
                <a:spcPts val="0"/>
              </a:spcAft>
              <a:defRPr sz="19000">
                <a:solidFill>
                  <a:schemeClr val="accent2"/>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1" y="5760000"/>
            <a:ext cx="6343602" cy="720000"/>
          </a:xfrm>
        </p:spPr>
        <p:txBody>
          <a:bodyPr>
            <a:noAutofit/>
          </a:bodyPr>
          <a:lstStyle>
            <a:lvl1pPr>
              <a:defRPr sz="2000">
                <a:solidFill>
                  <a:schemeClr val="accent1"/>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3" name="Picture Placeholder 4">
            <a:extLst>
              <a:ext uri="{FF2B5EF4-FFF2-40B4-BE49-F238E27FC236}">
                <a16:creationId xmlns:a16="http://schemas.microsoft.com/office/drawing/2014/main" id="{CD048189-D626-F31B-A3F0-9BF80BDFD40C}"/>
              </a:ext>
              <a:ext uri="{C183D7F6-B498-43B3-948B-1728B52AA6E4}">
                <adec:decorative xmlns:adec="http://schemas.microsoft.com/office/drawing/2017/decorative" val="1"/>
              </a:ext>
            </a:extLst>
          </p:cNvPr>
          <p:cNvSpPr>
            <a:spLocks noGrp="1"/>
          </p:cNvSpPr>
          <p:nvPr>
            <p:ph type="pic" sz="quarter" idx="13"/>
          </p:nvPr>
        </p:nvSpPr>
        <p:spPr>
          <a:xfrm>
            <a:off x="7128000" y="0"/>
            <a:ext cx="3708000" cy="6858000"/>
          </a:xfrm>
        </p:spPr>
        <p:txBody>
          <a:bodyPr/>
          <a:lstStyle/>
          <a:p>
            <a:r>
              <a:rPr lang="en-US" dirty="0"/>
              <a:t>Click icon to add picture</a:t>
            </a:r>
            <a:endParaRPr lang="en-AU" dirty="0"/>
          </a:p>
        </p:txBody>
      </p:sp>
    </p:spTree>
    <p:extLst>
      <p:ext uri="{BB962C8B-B14F-4D97-AF65-F5344CB8AC3E}">
        <p14:creationId xmlns:p14="http://schemas.microsoft.com/office/powerpoint/2010/main" val="10232408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Divider 2_Image">
    <p:bg>
      <p:bgPr>
        <a:solidFill>
          <a:srgbClr val="002664"/>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540000" y="360000"/>
            <a:ext cx="4500000" cy="684000"/>
          </a:xfrm>
          <a:prstGeom prst="rect">
            <a:avLst/>
          </a:prstGeom>
        </p:spPr>
        <p:txBody>
          <a:bodyPr vert="horz" lIns="0" tIns="0" rIns="0" bIns="0" rtlCol="0" anchor="t">
            <a:noAutofit/>
          </a:bodyPr>
          <a:lstStyle>
            <a:lvl1pPr algn="l">
              <a:defRPr sz="1400">
                <a:solidFill>
                  <a:schemeClr val="bg1"/>
                </a:solidFill>
                <a:latin typeface="Public Sans" pitchFamily="2" charset="0"/>
              </a:defRPr>
            </a:lvl1pPr>
          </a:lstStyle>
          <a:p>
            <a:endParaRPr lang="en-AU" dirty="0"/>
          </a:p>
        </p:txBody>
      </p:sp>
      <p:sp>
        <p:nvSpPr>
          <p:cNvPr id="2" name="Title 1"/>
          <p:cNvSpPr>
            <a:spLocks noGrp="1"/>
          </p:cNvSpPr>
          <p:nvPr>
            <p:ph type="ctrTitle" hasCustomPrompt="1"/>
          </p:nvPr>
        </p:nvSpPr>
        <p:spPr>
          <a:xfrm>
            <a:off x="540000" y="4320000"/>
            <a:ext cx="6343602" cy="1224000"/>
          </a:xfrm>
          <a:ln>
            <a:noFill/>
          </a:ln>
        </p:spPr>
        <p:txBody>
          <a:bodyPr anchor="t">
            <a:noAutofit/>
          </a:bodyPr>
          <a:lstStyle>
            <a:lvl1pPr algn="l">
              <a:lnSpc>
                <a:spcPct val="90000"/>
              </a:lnSpc>
              <a:defRPr sz="4800">
                <a:solidFill>
                  <a:schemeClr val="bg1"/>
                </a:solidFill>
                <a:latin typeface="+mj-lt"/>
              </a:defRPr>
            </a:lvl1pPr>
          </a:lstStyle>
          <a:p>
            <a:r>
              <a:rPr lang="en-US"/>
              <a:t>Divider title</a:t>
            </a:r>
          </a:p>
        </p:txBody>
      </p:sp>
      <p:sp>
        <p:nvSpPr>
          <p:cNvPr id="5" name="Text Placeholder 4">
            <a:extLst>
              <a:ext uri="{FF2B5EF4-FFF2-40B4-BE49-F238E27FC236}">
                <a16:creationId xmlns:a16="http://schemas.microsoft.com/office/drawing/2014/main" id="{38EDD08B-0E5C-4DF0-9C56-CC522D170EAA}"/>
              </a:ext>
              <a:ext uri="{C183D7F6-B498-43B3-948B-1728B52AA6E4}">
                <adec:decorative xmlns:adec="http://schemas.microsoft.com/office/drawing/2017/decorative" val="0"/>
              </a:ext>
            </a:extLst>
          </p:cNvPr>
          <p:cNvSpPr>
            <a:spLocks noGrp="1"/>
          </p:cNvSpPr>
          <p:nvPr>
            <p:ph type="body" sz="quarter" idx="11" hasCustomPrompt="1"/>
          </p:nvPr>
        </p:nvSpPr>
        <p:spPr>
          <a:xfrm>
            <a:off x="540000" y="1368311"/>
            <a:ext cx="2880000" cy="2880000"/>
          </a:xfrm>
        </p:spPr>
        <p:txBody>
          <a:bodyPr anchor="t">
            <a:noAutofit/>
          </a:bodyPr>
          <a:lstStyle>
            <a:lvl1pPr algn="l">
              <a:lnSpc>
                <a:spcPct val="80000"/>
              </a:lnSpc>
              <a:spcAft>
                <a:spcPts val="0"/>
              </a:spcAft>
              <a:defRPr sz="19000">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1" y="5760000"/>
            <a:ext cx="6343602" cy="720000"/>
          </a:xfrm>
        </p:spPr>
        <p:txBody>
          <a:bodyPr>
            <a:noAutofit/>
          </a:bodyPr>
          <a:lstStyle>
            <a:lvl1pPr>
              <a:defRPr sz="2000">
                <a:solidFill>
                  <a:schemeClr val="bg1"/>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3" name="Picture Placeholder 4">
            <a:extLst>
              <a:ext uri="{FF2B5EF4-FFF2-40B4-BE49-F238E27FC236}">
                <a16:creationId xmlns:a16="http://schemas.microsoft.com/office/drawing/2014/main" id="{CD048189-D626-F31B-A3F0-9BF80BDFD40C}"/>
              </a:ext>
              <a:ext uri="{C183D7F6-B498-43B3-948B-1728B52AA6E4}">
                <adec:decorative xmlns:adec="http://schemas.microsoft.com/office/drawing/2017/decorative" val="1"/>
              </a:ext>
            </a:extLst>
          </p:cNvPr>
          <p:cNvSpPr>
            <a:spLocks noGrp="1"/>
          </p:cNvSpPr>
          <p:nvPr>
            <p:ph type="pic" sz="quarter" idx="13"/>
          </p:nvPr>
        </p:nvSpPr>
        <p:spPr>
          <a:xfrm>
            <a:off x="7128000" y="0"/>
            <a:ext cx="3708000" cy="6858000"/>
          </a:xfrm>
        </p:spPr>
        <p:txBody>
          <a:bodyPr/>
          <a:lstStyle>
            <a:lvl1pPr>
              <a:defRPr>
                <a:solidFill>
                  <a:schemeClr val="bg1"/>
                </a:solidFill>
              </a:defRPr>
            </a:lvl1pPr>
          </a:lstStyle>
          <a:p>
            <a:r>
              <a:rPr lang="en-US" dirty="0"/>
              <a:t>Click icon to add picture</a:t>
            </a:r>
            <a:endParaRPr lang="en-AU" dirty="0"/>
          </a:p>
        </p:txBody>
      </p:sp>
      <p:pic>
        <p:nvPicPr>
          <p:cNvPr id="6" name="Picture 5">
            <a:extLst>
              <a:ext uri="{FF2B5EF4-FFF2-40B4-BE49-F238E27FC236}">
                <a16:creationId xmlns:a16="http://schemas.microsoft.com/office/drawing/2014/main" id="{1A97EB2D-0002-4493-AE06-E07C299221D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182350" y="360000"/>
            <a:ext cx="678225" cy="715199"/>
          </a:xfrm>
          <a:prstGeom prst="rect">
            <a:avLst/>
          </a:prstGeom>
        </p:spPr>
      </p:pic>
    </p:spTree>
    <p:extLst>
      <p:ext uri="{BB962C8B-B14F-4D97-AF65-F5344CB8AC3E}">
        <p14:creationId xmlns:p14="http://schemas.microsoft.com/office/powerpoint/2010/main" val="94020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s 1">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1"/>
            <a:ext cx="10080000" cy="548704"/>
          </a:xfrm>
        </p:spPr>
        <p:txBody>
          <a:bodyPr/>
          <a:lstStyle>
            <a:lvl1pPr>
              <a:defRPr>
                <a:solidFill>
                  <a:schemeClr val="accent1"/>
                </a:solidFill>
                <a:latin typeface="+mj-lt"/>
              </a:defRPr>
            </a:lvl1pPr>
          </a:lstStyle>
          <a:p>
            <a:r>
              <a:rPr lang="en-US"/>
              <a:t>Click to edit Master title style</a:t>
            </a:r>
          </a:p>
        </p:txBody>
      </p:sp>
      <p:sp>
        <p:nvSpPr>
          <p:cNvPr id="4" name="Rectangle 3">
            <a:extLst>
              <a:ext uri="{FF2B5EF4-FFF2-40B4-BE49-F238E27FC236}">
                <a16:creationId xmlns:a16="http://schemas.microsoft.com/office/drawing/2014/main" id="{1903A8E2-73B2-4BCE-A537-BD98BFA45482}"/>
              </a:ext>
              <a:ext uri="{C183D7F6-B498-43B3-948B-1728B52AA6E4}">
                <adec:decorative xmlns:adec="http://schemas.microsoft.com/office/drawing/2017/decorative" val="1"/>
              </a:ext>
            </a:extLst>
          </p:cNvPr>
          <p:cNvSpPr/>
          <p:nvPr userDrawn="1"/>
        </p:nvSpPr>
        <p:spPr>
          <a:xfrm>
            <a:off x="0" y="1620000"/>
            <a:ext cx="12192000" cy="5238000"/>
          </a:xfrm>
          <a:prstGeom prst="rect">
            <a:avLst/>
          </a:prstGeom>
          <a:solidFill>
            <a:srgbClr val="EB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0" name="Table Placeholder 9">
            <a:extLst>
              <a:ext uri="{FF2B5EF4-FFF2-40B4-BE49-F238E27FC236}">
                <a16:creationId xmlns:a16="http://schemas.microsoft.com/office/drawing/2014/main" id="{F8D9268B-FAD5-4A3C-B190-A50230A1D12D}"/>
              </a:ext>
            </a:extLst>
          </p:cNvPr>
          <p:cNvSpPr>
            <a:spLocks noGrp="1"/>
          </p:cNvSpPr>
          <p:nvPr>
            <p:ph type="tbl" sz="quarter" idx="13"/>
          </p:nvPr>
        </p:nvSpPr>
        <p:spPr>
          <a:xfrm>
            <a:off x="360362" y="1908000"/>
            <a:ext cx="5616000" cy="2160000"/>
          </a:xfrm>
        </p:spPr>
        <p:txBody>
          <a:bodyPr/>
          <a:lstStyle>
            <a:lvl1pPr>
              <a:defRPr>
                <a:latin typeface="+mn-lt"/>
              </a:defRPr>
            </a:lvl1pPr>
          </a:lstStyle>
          <a:p>
            <a:r>
              <a:rPr lang="en-US" dirty="0"/>
              <a:t>Click icon to add table</a:t>
            </a:r>
            <a:endParaRPr lang="en-AU" dirty="0"/>
          </a:p>
        </p:txBody>
      </p:sp>
      <p:sp>
        <p:nvSpPr>
          <p:cNvPr id="6" name="Table Placeholder 9">
            <a:extLst>
              <a:ext uri="{FF2B5EF4-FFF2-40B4-BE49-F238E27FC236}">
                <a16:creationId xmlns:a16="http://schemas.microsoft.com/office/drawing/2014/main" id="{41FBA3B0-0275-0235-9CEA-C5CEA00EBD48}"/>
              </a:ext>
            </a:extLst>
          </p:cNvPr>
          <p:cNvSpPr>
            <a:spLocks noGrp="1"/>
          </p:cNvSpPr>
          <p:nvPr>
            <p:ph type="tbl" sz="quarter" idx="16"/>
          </p:nvPr>
        </p:nvSpPr>
        <p:spPr>
          <a:xfrm>
            <a:off x="360362" y="4248000"/>
            <a:ext cx="5616000" cy="2160000"/>
          </a:xfrm>
        </p:spPr>
        <p:txBody>
          <a:bodyPr/>
          <a:lstStyle>
            <a:lvl1pPr>
              <a:defRPr>
                <a:latin typeface="+mn-lt"/>
              </a:defRPr>
            </a:lvl1pPr>
          </a:lstStyle>
          <a:p>
            <a:r>
              <a:rPr lang="en-US" dirty="0"/>
              <a:t>Click icon to add table</a:t>
            </a:r>
            <a:endParaRPr lang="en-AU" dirty="0"/>
          </a:p>
        </p:txBody>
      </p:sp>
      <p:sp>
        <p:nvSpPr>
          <p:cNvPr id="5" name="Table Placeholder 9">
            <a:extLst>
              <a:ext uri="{FF2B5EF4-FFF2-40B4-BE49-F238E27FC236}">
                <a16:creationId xmlns:a16="http://schemas.microsoft.com/office/drawing/2014/main" id="{3A833504-810D-E90D-EEAD-6FD03511C6AA}"/>
              </a:ext>
            </a:extLst>
          </p:cNvPr>
          <p:cNvSpPr>
            <a:spLocks noGrp="1"/>
          </p:cNvSpPr>
          <p:nvPr>
            <p:ph type="tbl" sz="quarter" idx="15"/>
          </p:nvPr>
        </p:nvSpPr>
        <p:spPr>
          <a:xfrm>
            <a:off x="6228000" y="1908000"/>
            <a:ext cx="5616000" cy="2160000"/>
          </a:xfrm>
        </p:spPr>
        <p:txBody>
          <a:bodyPr/>
          <a:lstStyle>
            <a:lvl1pPr>
              <a:defRPr>
                <a:latin typeface="+mn-lt"/>
              </a:defRPr>
            </a:lvl1pPr>
          </a:lstStyle>
          <a:p>
            <a:r>
              <a:rPr lang="en-US" dirty="0"/>
              <a:t>Click icon to add table</a:t>
            </a:r>
            <a:endParaRPr lang="en-AU" dirty="0"/>
          </a:p>
        </p:txBody>
      </p:sp>
      <p:sp>
        <p:nvSpPr>
          <p:cNvPr id="7" name="Table Placeholder 9">
            <a:extLst>
              <a:ext uri="{FF2B5EF4-FFF2-40B4-BE49-F238E27FC236}">
                <a16:creationId xmlns:a16="http://schemas.microsoft.com/office/drawing/2014/main" id="{45BE7F48-2F3F-5684-3640-86C10E7CF416}"/>
              </a:ext>
            </a:extLst>
          </p:cNvPr>
          <p:cNvSpPr>
            <a:spLocks noGrp="1"/>
          </p:cNvSpPr>
          <p:nvPr>
            <p:ph type="tbl" sz="quarter" idx="17"/>
          </p:nvPr>
        </p:nvSpPr>
        <p:spPr>
          <a:xfrm>
            <a:off x="6228000" y="4248000"/>
            <a:ext cx="5616000" cy="2160000"/>
          </a:xfrm>
        </p:spPr>
        <p:txBody>
          <a:bodyPr/>
          <a:lstStyle>
            <a:lvl1pPr>
              <a:defRPr>
                <a:latin typeface="+mn-lt"/>
              </a:defRPr>
            </a:lvl1pPr>
          </a:lstStyle>
          <a:p>
            <a:r>
              <a:rPr lang="en-US" dirty="0"/>
              <a:t>Click icon to add table</a:t>
            </a:r>
            <a:endParaRPr lang="en-AU" dirty="0"/>
          </a:p>
        </p:txBody>
      </p:sp>
      <p:sp>
        <p:nvSpPr>
          <p:cNvPr id="3" name="Slide Number Placeholder 2">
            <a:extLst>
              <a:ext uri="{FF2B5EF4-FFF2-40B4-BE49-F238E27FC236}">
                <a16:creationId xmlns:a16="http://schemas.microsoft.com/office/drawing/2014/main" id="{50577C0E-B1B9-7F5F-3A8D-575B8D4B55BB}"/>
              </a:ext>
            </a:extLst>
          </p:cNvPr>
          <p:cNvSpPr>
            <a:spLocks noGrp="1"/>
          </p:cNvSpPr>
          <p:nvPr>
            <p:ph type="sldNum" sz="quarter" idx="14"/>
          </p:nvPr>
        </p:nvSpPr>
        <p:spPr/>
        <p:txBody>
          <a:bodyPr/>
          <a:lstStyle/>
          <a:p>
            <a:fld id="{10A01DC5-1685-4615-8240-15192985C6A2}" type="slidenum">
              <a:rPr lang="en-AU" smtClean="0"/>
              <a:pPr/>
              <a:t>‹#›</a:t>
            </a:fld>
            <a:endParaRPr lang="en-AU" dirty="0"/>
          </a:p>
        </p:txBody>
      </p:sp>
      <p:sp>
        <p:nvSpPr>
          <p:cNvPr id="9" name="Text Placeholder 10">
            <a:extLst>
              <a:ext uri="{FF2B5EF4-FFF2-40B4-BE49-F238E27FC236}">
                <a16:creationId xmlns:a16="http://schemas.microsoft.com/office/drawing/2014/main" id="{1879F4BE-E182-4B87-821C-1C8EF66674CD}"/>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35651723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ontents 1">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1"/>
            <a:ext cx="10080000" cy="548703"/>
          </a:xfrm>
        </p:spPr>
        <p:txBody>
          <a:bodyPr/>
          <a:lstStyle>
            <a:lvl1pPr>
              <a:defRPr>
                <a:solidFill>
                  <a:schemeClr val="accent1"/>
                </a:solidFill>
                <a:latin typeface="+mj-lt"/>
              </a:defRPr>
            </a:lvl1pPr>
          </a:lstStyle>
          <a:p>
            <a:r>
              <a:rPr lang="en-US"/>
              <a:t>Click to edit Master title style</a:t>
            </a:r>
          </a:p>
        </p:txBody>
      </p:sp>
      <p:sp>
        <p:nvSpPr>
          <p:cNvPr id="4" name="Rectangle 3">
            <a:extLst>
              <a:ext uri="{FF2B5EF4-FFF2-40B4-BE49-F238E27FC236}">
                <a16:creationId xmlns:a16="http://schemas.microsoft.com/office/drawing/2014/main" id="{1903A8E2-73B2-4BCE-A537-BD98BFA45482}"/>
              </a:ext>
              <a:ext uri="{C183D7F6-B498-43B3-948B-1728B52AA6E4}">
                <adec:decorative xmlns:adec="http://schemas.microsoft.com/office/drawing/2017/decorative" val="1"/>
              </a:ext>
            </a:extLst>
          </p:cNvPr>
          <p:cNvSpPr/>
          <p:nvPr userDrawn="1"/>
        </p:nvSpPr>
        <p:spPr>
          <a:xfrm>
            <a:off x="0" y="1620000"/>
            <a:ext cx="12192000" cy="523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0" name="Table Placeholder 9">
            <a:extLst>
              <a:ext uri="{FF2B5EF4-FFF2-40B4-BE49-F238E27FC236}">
                <a16:creationId xmlns:a16="http://schemas.microsoft.com/office/drawing/2014/main" id="{F8D9268B-FAD5-4A3C-B190-A50230A1D12D}"/>
              </a:ext>
            </a:extLst>
          </p:cNvPr>
          <p:cNvSpPr>
            <a:spLocks noGrp="1"/>
          </p:cNvSpPr>
          <p:nvPr>
            <p:ph type="tbl" sz="quarter" idx="13"/>
          </p:nvPr>
        </p:nvSpPr>
        <p:spPr>
          <a:xfrm>
            <a:off x="360362" y="1908000"/>
            <a:ext cx="5616000" cy="2160000"/>
          </a:xfrm>
        </p:spPr>
        <p:txBody>
          <a:bodyPr/>
          <a:lstStyle>
            <a:lvl1pPr>
              <a:defRPr>
                <a:latin typeface="+mn-lt"/>
              </a:defRPr>
            </a:lvl1pPr>
          </a:lstStyle>
          <a:p>
            <a:r>
              <a:rPr lang="en-US" dirty="0"/>
              <a:t>Click icon to add table</a:t>
            </a:r>
            <a:endParaRPr lang="en-AU" dirty="0"/>
          </a:p>
        </p:txBody>
      </p:sp>
      <p:sp>
        <p:nvSpPr>
          <p:cNvPr id="6" name="Table Placeholder 9">
            <a:extLst>
              <a:ext uri="{FF2B5EF4-FFF2-40B4-BE49-F238E27FC236}">
                <a16:creationId xmlns:a16="http://schemas.microsoft.com/office/drawing/2014/main" id="{41FBA3B0-0275-0235-9CEA-C5CEA00EBD48}"/>
              </a:ext>
            </a:extLst>
          </p:cNvPr>
          <p:cNvSpPr>
            <a:spLocks noGrp="1"/>
          </p:cNvSpPr>
          <p:nvPr>
            <p:ph type="tbl" sz="quarter" idx="16"/>
          </p:nvPr>
        </p:nvSpPr>
        <p:spPr>
          <a:xfrm>
            <a:off x="360362" y="4248000"/>
            <a:ext cx="5616000" cy="2160000"/>
          </a:xfrm>
        </p:spPr>
        <p:txBody>
          <a:bodyPr/>
          <a:lstStyle>
            <a:lvl1pPr>
              <a:defRPr>
                <a:latin typeface="+mn-lt"/>
              </a:defRPr>
            </a:lvl1pPr>
          </a:lstStyle>
          <a:p>
            <a:r>
              <a:rPr lang="en-US" dirty="0"/>
              <a:t>Click icon to add table</a:t>
            </a:r>
            <a:endParaRPr lang="en-AU" dirty="0"/>
          </a:p>
        </p:txBody>
      </p:sp>
      <p:sp>
        <p:nvSpPr>
          <p:cNvPr id="5" name="Table Placeholder 9">
            <a:extLst>
              <a:ext uri="{FF2B5EF4-FFF2-40B4-BE49-F238E27FC236}">
                <a16:creationId xmlns:a16="http://schemas.microsoft.com/office/drawing/2014/main" id="{3A833504-810D-E90D-EEAD-6FD03511C6AA}"/>
              </a:ext>
            </a:extLst>
          </p:cNvPr>
          <p:cNvSpPr>
            <a:spLocks noGrp="1"/>
          </p:cNvSpPr>
          <p:nvPr>
            <p:ph type="tbl" sz="quarter" idx="15"/>
          </p:nvPr>
        </p:nvSpPr>
        <p:spPr>
          <a:xfrm>
            <a:off x="6228000" y="1908000"/>
            <a:ext cx="5616000" cy="2160000"/>
          </a:xfrm>
        </p:spPr>
        <p:txBody>
          <a:bodyPr/>
          <a:lstStyle>
            <a:lvl1pPr>
              <a:defRPr>
                <a:latin typeface="+mn-lt"/>
              </a:defRPr>
            </a:lvl1pPr>
          </a:lstStyle>
          <a:p>
            <a:r>
              <a:rPr lang="en-US" dirty="0"/>
              <a:t>Click icon to add table</a:t>
            </a:r>
            <a:endParaRPr lang="en-AU" dirty="0"/>
          </a:p>
        </p:txBody>
      </p:sp>
      <p:sp>
        <p:nvSpPr>
          <p:cNvPr id="7" name="Table Placeholder 9">
            <a:extLst>
              <a:ext uri="{FF2B5EF4-FFF2-40B4-BE49-F238E27FC236}">
                <a16:creationId xmlns:a16="http://schemas.microsoft.com/office/drawing/2014/main" id="{45BE7F48-2F3F-5684-3640-86C10E7CF416}"/>
              </a:ext>
            </a:extLst>
          </p:cNvPr>
          <p:cNvSpPr>
            <a:spLocks noGrp="1"/>
          </p:cNvSpPr>
          <p:nvPr>
            <p:ph type="tbl" sz="quarter" idx="17"/>
          </p:nvPr>
        </p:nvSpPr>
        <p:spPr>
          <a:xfrm>
            <a:off x="6228000" y="4248000"/>
            <a:ext cx="5616000" cy="2160000"/>
          </a:xfrm>
        </p:spPr>
        <p:txBody>
          <a:bodyPr/>
          <a:lstStyle>
            <a:lvl1pPr>
              <a:defRPr>
                <a:latin typeface="+mn-lt"/>
              </a:defRPr>
            </a:lvl1pPr>
          </a:lstStyle>
          <a:p>
            <a:r>
              <a:rPr lang="en-US" dirty="0"/>
              <a:t>Click icon to add table</a:t>
            </a:r>
            <a:endParaRPr lang="en-AU" dirty="0"/>
          </a:p>
        </p:txBody>
      </p:sp>
      <p:sp>
        <p:nvSpPr>
          <p:cNvPr id="3" name="Slide Number Placeholder 2">
            <a:extLst>
              <a:ext uri="{FF2B5EF4-FFF2-40B4-BE49-F238E27FC236}">
                <a16:creationId xmlns:a16="http://schemas.microsoft.com/office/drawing/2014/main" id="{50577C0E-B1B9-7F5F-3A8D-575B8D4B55BB}"/>
              </a:ext>
            </a:extLst>
          </p:cNvPr>
          <p:cNvSpPr>
            <a:spLocks noGrp="1"/>
          </p:cNvSpPr>
          <p:nvPr>
            <p:ph type="sldNum" sz="quarter" idx="14"/>
          </p:nvPr>
        </p:nvSpPr>
        <p:spPr/>
        <p:txBody>
          <a:bodyPr/>
          <a:lstStyle/>
          <a:p>
            <a:fld id="{10A01DC5-1685-4615-8240-15192985C6A2}" type="slidenum">
              <a:rPr lang="en-AU" smtClean="0"/>
              <a:pPr/>
              <a:t>‹#›</a:t>
            </a:fld>
            <a:endParaRPr lang="en-AU" dirty="0"/>
          </a:p>
        </p:txBody>
      </p:sp>
      <p:sp>
        <p:nvSpPr>
          <p:cNvPr id="9" name="Text Placeholder 10">
            <a:extLst>
              <a:ext uri="{FF2B5EF4-FFF2-40B4-BE49-F238E27FC236}">
                <a16:creationId xmlns:a16="http://schemas.microsoft.com/office/drawing/2014/main" id="{C2D0BD54-7D0B-4891-A21E-B22F9DA5CCA4}"/>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21794468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s 2">
    <p:spTree>
      <p:nvGrpSpPr>
        <p:cNvPr id="1" name=""/>
        <p:cNvGrpSpPr/>
        <p:nvPr/>
      </p:nvGrpSpPr>
      <p:grpSpPr>
        <a:xfrm>
          <a:off x="0" y="0"/>
          <a:ext cx="0" cy="0"/>
          <a:chOff x="0" y="0"/>
          <a:chExt cx="0" cy="0"/>
        </a:xfrm>
      </p:grpSpPr>
      <p:sp>
        <p:nvSpPr>
          <p:cNvPr id="10" name="Table Placeholder 9">
            <a:extLst>
              <a:ext uri="{FF2B5EF4-FFF2-40B4-BE49-F238E27FC236}">
                <a16:creationId xmlns:a16="http://schemas.microsoft.com/office/drawing/2014/main" id="{F8D9268B-FAD5-4A3C-B190-A50230A1D12D}"/>
              </a:ext>
            </a:extLst>
          </p:cNvPr>
          <p:cNvSpPr>
            <a:spLocks noGrp="1"/>
          </p:cNvSpPr>
          <p:nvPr>
            <p:ph type="tbl" sz="quarter" idx="13"/>
          </p:nvPr>
        </p:nvSpPr>
        <p:spPr>
          <a:xfrm>
            <a:off x="360362" y="1620000"/>
            <a:ext cx="5616000" cy="4680000"/>
          </a:xfrm>
        </p:spPr>
        <p:txBody>
          <a:bodyPr/>
          <a:lstStyle>
            <a:lvl1pPr>
              <a:defRPr>
                <a:latin typeface="+mn-lt"/>
              </a:defRPr>
            </a:lvl1pPr>
          </a:lstStyle>
          <a:p>
            <a:r>
              <a:rPr lang="en-US" dirty="0"/>
              <a:t>Click icon to add table</a:t>
            </a:r>
            <a:endParaRPr lang="en-AU" dirty="0"/>
          </a:p>
        </p:txBody>
      </p:sp>
      <p:sp>
        <p:nvSpPr>
          <p:cNvPr id="2" name="Table Placeholder 9">
            <a:extLst>
              <a:ext uri="{FF2B5EF4-FFF2-40B4-BE49-F238E27FC236}">
                <a16:creationId xmlns:a16="http://schemas.microsoft.com/office/drawing/2014/main" id="{92BD0FCE-0804-4AAE-615C-566A4F2FAFEF}"/>
              </a:ext>
            </a:extLst>
          </p:cNvPr>
          <p:cNvSpPr>
            <a:spLocks noGrp="1"/>
          </p:cNvSpPr>
          <p:nvPr>
            <p:ph type="tbl" sz="quarter" idx="15"/>
          </p:nvPr>
        </p:nvSpPr>
        <p:spPr>
          <a:xfrm>
            <a:off x="6228000" y="1620000"/>
            <a:ext cx="5616000" cy="4680000"/>
          </a:xfrm>
        </p:spPr>
        <p:txBody>
          <a:bodyPr/>
          <a:lstStyle>
            <a:lvl1pPr>
              <a:defRPr>
                <a:latin typeface="+mn-lt"/>
              </a:defRPr>
            </a:lvl1pPr>
          </a:lstStyle>
          <a:p>
            <a:r>
              <a:rPr lang="en-US" dirty="0"/>
              <a:t>Click icon to add table</a:t>
            </a:r>
            <a:endParaRPr lang="en-AU" dirty="0"/>
          </a:p>
        </p:txBody>
      </p:sp>
      <p:sp>
        <p:nvSpPr>
          <p:cNvPr id="4" name="Slide Number Placeholder 3">
            <a:extLst>
              <a:ext uri="{FF2B5EF4-FFF2-40B4-BE49-F238E27FC236}">
                <a16:creationId xmlns:a16="http://schemas.microsoft.com/office/drawing/2014/main" id="{119A8057-F61F-CB11-BD7F-686904EB0E67}"/>
              </a:ext>
            </a:extLst>
          </p:cNvPr>
          <p:cNvSpPr>
            <a:spLocks noGrp="1"/>
          </p:cNvSpPr>
          <p:nvPr>
            <p:ph type="sldNum" sz="quarter" idx="14"/>
          </p:nvPr>
        </p:nvSpPr>
        <p:spPr/>
        <p:txBody>
          <a:bodyPr/>
          <a:lstStyle/>
          <a:p>
            <a:fld id="{10A01DC5-1685-4615-8240-15192985C6A2}" type="slidenum">
              <a:rPr lang="en-AU" smtClean="0"/>
              <a:pPr/>
              <a:t>‹#›</a:t>
            </a:fld>
            <a:endParaRPr lang="en-AU" dirty="0"/>
          </a:p>
        </p:txBody>
      </p:sp>
      <p:sp>
        <p:nvSpPr>
          <p:cNvPr id="6" name="Title 3">
            <a:extLst>
              <a:ext uri="{FF2B5EF4-FFF2-40B4-BE49-F238E27FC236}">
                <a16:creationId xmlns:a16="http://schemas.microsoft.com/office/drawing/2014/main" id="{28C0AB9A-5EB0-4C01-AB6A-268E21FF2C22}"/>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dirty="0"/>
              <a:t>Click to edit Master title style</a:t>
            </a:r>
            <a:endParaRPr lang="en-AU" dirty="0"/>
          </a:p>
        </p:txBody>
      </p:sp>
      <p:sp>
        <p:nvSpPr>
          <p:cNvPr id="8" name="Text Placeholder 10">
            <a:extLst>
              <a:ext uri="{FF2B5EF4-FFF2-40B4-BE49-F238E27FC236}">
                <a16:creationId xmlns:a16="http://schemas.microsoft.com/office/drawing/2014/main" id="{57511D4D-B7CF-4565-A769-9BC0C0A0A228}"/>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25057279"/>
      </p:ext>
    </p:extLst>
  </p:cSld>
  <p:clrMapOvr>
    <a:masterClrMapping/>
  </p:clrMapOvr>
  <p:extLst>
    <p:ext uri="{DCECCB84-F9BA-43D5-87BE-67443E8EF086}">
      <p15:sldGuideLst xmlns:p15="http://schemas.microsoft.com/office/powerpoint/2012/main">
        <p15:guide id="1" orient="horz" pos="4224" userDrawn="1">
          <p15:clr>
            <a:srgbClr val="FBAE40"/>
          </p15:clr>
        </p15:guide>
        <p15:guide id="2" pos="384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257F9B-C715-D998-280B-B0490FAB9D0D}"/>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dirty="0"/>
              <a:t>Click to edit Master title style</a:t>
            </a:r>
            <a:endParaRPr lang="en-AU" dirty="0"/>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360000" y="136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60000" y="1620000"/>
            <a:ext cx="11484000" cy="4536000"/>
          </a:xfrm>
        </p:spPr>
        <p:txBody>
          <a:bodyPr/>
          <a:lstStyle>
            <a:lvl1pPr>
              <a:defRPr>
                <a:latin typeface="+mn-lt"/>
              </a:defRPr>
            </a:lvl1pPr>
            <a:lvl2pPr>
              <a:defRPr/>
            </a:lvl2pPr>
            <a:lvl3pPr>
              <a:defRPr/>
            </a:lvl3pPr>
            <a:lvl4pPr>
              <a:defRPr/>
            </a:lvl4pPr>
            <a:lvl5pP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a:extLst>
              <a:ext uri="{FF2B5EF4-FFF2-40B4-BE49-F238E27FC236}">
                <a16:creationId xmlns:a16="http://schemas.microsoft.com/office/drawing/2014/main" id="{C1C68106-4483-643D-2F20-EDD5AEDB960D}"/>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09B0793B-9A9E-76CD-2FEC-E2CDF54AF066}"/>
              </a:ext>
            </a:extLst>
          </p:cNvPr>
          <p:cNvSpPr>
            <a:spLocks noGrp="1"/>
          </p:cNvSpPr>
          <p:nvPr>
            <p:ph type="sldNum" sz="quarter" idx="10"/>
          </p:nvPr>
        </p:nvSpPr>
        <p:spPr/>
        <p:txBody>
          <a:bodyPr/>
          <a:lstStyle/>
          <a:p>
            <a:fld id="{10A01DC5-1685-4615-8240-15192985C6A2}" type="slidenum">
              <a:rPr lang="en-AU" smtClean="0"/>
              <a:pPr/>
              <a:t>‹#›</a:t>
            </a:fld>
            <a:endParaRPr lang="en-AU" dirty="0"/>
          </a:p>
        </p:txBody>
      </p:sp>
      <p:sp>
        <p:nvSpPr>
          <p:cNvPr id="8" name="Text Placeholder 10">
            <a:extLst>
              <a:ext uri="{FF2B5EF4-FFF2-40B4-BE49-F238E27FC236}">
                <a16:creationId xmlns:a16="http://schemas.microsoft.com/office/drawing/2014/main" id="{CAACF727-AE7E-47EA-8835-DCF4CB035ECE}"/>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3704076309"/>
      </p:ext>
    </p:extLst>
  </p:cSld>
  <p:clrMapOvr>
    <a:masterClrMapping/>
  </p:clrMapOvr>
  <p:extLst>
    <p:ext uri="{DCECCB84-F9BA-43D5-87BE-67443E8EF086}">
      <p15:sldGuideLst xmlns:p15="http://schemas.microsoft.com/office/powerpoint/2012/main">
        <p15:guide id="1" orient="horz" pos="4224" userDrawn="1">
          <p15:clr>
            <a:srgbClr val="FBAE40"/>
          </p15:clr>
        </p15:guide>
        <p15:guide id="2" pos="3840"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and Content_no Line">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atin typeface="+mn-lt"/>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09B0793B-9A9E-76CD-2FEC-E2CDF54AF066}"/>
              </a:ext>
            </a:extLst>
          </p:cNvPr>
          <p:cNvSpPr>
            <a:spLocks noGrp="1"/>
          </p:cNvSpPr>
          <p:nvPr>
            <p:ph type="sldNum" sz="quarter" idx="10"/>
          </p:nvPr>
        </p:nvSpPr>
        <p:spPr/>
        <p:txBody>
          <a:bodyPr/>
          <a:lstStyle/>
          <a:p>
            <a:fld id="{10A01DC5-1685-4615-8240-15192985C6A2}" type="slidenum">
              <a:rPr lang="en-AU" smtClean="0"/>
              <a:pPr/>
              <a:t>‹#›</a:t>
            </a:fld>
            <a:endParaRPr lang="en-AU" dirty="0"/>
          </a:p>
        </p:txBody>
      </p:sp>
      <p:sp>
        <p:nvSpPr>
          <p:cNvPr id="6" name="Title 3">
            <a:extLst>
              <a:ext uri="{FF2B5EF4-FFF2-40B4-BE49-F238E27FC236}">
                <a16:creationId xmlns:a16="http://schemas.microsoft.com/office/drawing/2014/main" id="{77CB3A0F-511B-451A-8458-A90B8C25FB22}"/>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dirty="0"/>
              <a:t>Click to edit Master title style</a:t>
            </a:r>
            <a:endParaRPr lang="en-AU" dirty="0"/>
          </a:p>
        </p:txBody>
      </p:sp>
      <p:sp>
        <p:nvSpPr>
          <p:cNvPr id="8" name="Text Placeholder 10">
            <a:extLst>
              <a:ext uri="{FF2B5EF4-FFF2-40B4-BE49-F238E27FC236}">
                <a16:creationId xmlns:a16="http://schemas.microsoft.com/office/drawing/2014/main" id="{B0454035-2B61-4AA5-B92D-AE7B4F8DA6AE}"/>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2797119284"/>
      </p:ext>
    </p:extLst>
  </p:cSld>
  <p:clrMapOvr>
    <a:masterClrMapping/>
  </p:clrMapOvr>
  <p:extLst>
    <p:ext uri="{DCECCB84-F9BA-43D5-87BE-67443E8EF086}">
      <p15:sldGuideLst xmlns:p15="http://schemas.microsoft.com/office/powerpoint/2012/main">
        <p15:guide id="1" orient="horz" pos="4224" userDrawn="1">
          <p15:clr>
            <a:srgbClr val="FBAE40"/>
          </p15:clr>
        </p15:guide>
        <p15:guide id="2" pos="3840"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2 Column Content">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360000" y="154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60000" y="1800000"/>
            <a:ext cx="11473200" cy="4351339"/>
          </a:xfrm>
        </p:spPr>
        <p:txBody>
          <a:bodyPr numCol="2" spcCol="180000"/>
          <a:lstStyle>
            <a:lvl1pPr>
              <a:defRPr sz="2200"/>
            </a:lvl1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9" name="Straight Connector 8">
            <a:extLst>
              <a:ext uri="{FF2B5EF4-FFF2-40B4-BE49-F238E27FC236}">
                <a16:creationId xmlns:a16="http://schemas.microsoft.com/office/drawing/2014/main" id="{13DA8821-872D-DA98-FD86-2667B05FAE90}"/>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81B646BC-5BB3-E31B-1A9E-AD82558D7FE8}"/>
              </a:ext>
            </a:extLst>
          </p:cNvPr>
          <p:cNvSpPr>
            <a:spLocks noGrp="1"/>
          </p:cNvSpPr>
          <p:nvPr>
            <p:ph type="sldNum" sz="quarter" idx="10"/>
          </p:nvPr>
        </p:nvSpPr>
        <p:spPr/>
        <p:txBody>
          <a:bodyPr/>
          <a:lstStyle/>
          <a:p>
            <a:fld id="{10A01DC5-1685-4615-8240-15192985C6A2}" type="slidenum">
              <a:rPr lang="en-AU" smtClean="0"/>
              <a:pPr/>
              <a:t>‹#›</a:t>
            </a:fld>
            <a:endParaRPr lang="en-AU" dirty="0"/>
          </a:p>
        </p:txBody>
      </p:sp>
      <p:sp>
        <p:nvSpPr>
          <p:cNvPr id="8" name="Title 3">
            <a:extLst>
              <a:ext uri="{FF2B5EF4-FFF2-40B4-BE49-F238E27FC236}">
                <a16:creationId xmlns:a16="http://schemas.microsoft.com/office/drawing/2014/main" id="{2245FC77-E959-4B3D-936D-71858DF4D065}"/>
              </a:ext>
            </a:extLst>
          </p:cNvPr>
          <p:cNvSpPr>
            <a:spLocks noGrp="1"/>
          </p:cNvSpPr>
          <p:nvPr>
            <p:ph type="title"/>
          </p:nvPr>
        </p:nvSpPr>
        <p:spPr>
          <a:xfrm>
            <a:off x="360000" y="360000"/>
            <a:ext cx="10080000" cy="618075"/>
          </a:xfrm>
        </p:spPr>
        <p:txBody>
          <a:bodyPr/>
          <a:lstStyle>
            <a:lvl1pPr>
              <a:defRPr>
                <a:solidFill>
                  <a:schemeClr val="accent1"/>
                </a:solidFill>
              </a:defRPr>
            </a:lvl1pPr>
          </a:lstStyle>
          <a:p>
            <a:r>
              <a:rPr lang="en-US" dirty="0"/>
              <a:t>Click to edit Master title style</a:t>
            </a:r>
            <a:endParaRPr lang="en-AU" dirty="0"/>
          </a:p>
        </p:txBody>
      </p:sp>
      <p:sp>
        <p:nvSpPr>
          <p:cNvPr id="11" name="Text Placeholder 10">
            <a:extLst>
              <a:ext uri="{FF2B5EF4-FFF2-40B4-BE49-F238E27FC236}">
                <a16:creationId xmlns:a16="http://schemas.microsoft.com/office/drawing/2014/main" id="{2E4530E4-39F1-41F1-B2DC-30ACB1CA595C}"/>
              </a:ext>
            </a:extLst>
          </p:cNvPr>
          <p:cNvSpPr>
            <a:spLocks noGrp="1"/>
          </p:cNvSpPr>
          <p:nvPr>
            <p:ph type="body" sz="quarter" idx="18" hasCustomPrompt="1"/>
          </p:nvPr>
        </p:nvSpPr>
        <p:spPr>
          <a:xfrm>
            <a:off x="360000" y="110216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1583723895"/>
      </p:ext>
    </p:extLst>
  </p:cSld>
  <p:clrMapOvr>
    <a:masterClrMapping/>
  </p:clrMapOvr>
  <p:extLst>
    <p:ext uri="{DCECCB84-F9BA-43D5-87BE-67443E8EF086}">
      <p15:sldGuideLst xmlns:p15="http://schemas.microsoft.com/office/powerpoint/2012/main">
        <p15:guide id="1" orient="horz" pos="4224" userDrawn="1">
          <p15:clr>
            <a:srgbClr val="FBAE40"/>
          </p15:clr>
        </p15:guide>
        <p15:guide id="2" pos="384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itle and 2 Column Content_no Line">
    <p:spTree>
      <p:nvGrpSpPr>
        <p:cNvPr id="1" name=""/>
        <p:cNvGrpSpPr/>
        <p:nvPr/>
      </p:nvGrpSpPr>
      <p:grpSpPr>
        <a:xfrm>
          <a:off x="0" y="0"/>
          <a:ext cx="0" cy="0"/>
          <a:chOff x="0" y="0"/>
          <a:chExt cx="0" cy="0"/>
        </a:xfrm>
      </p:grpSpPr>
      <p:sp>
        <p:nvSpPr>
          <p:cNvPr id="3" name="Content Placeholder 2"/>
          <p:cNvSpPr>
            <a:spLocks noGrp="1"/>
          </p:cNvSpPr>
          <p:nvPr>
            <p:ph idx="1"/>
          </p:nvPr>
        </p:nvSpPr>
        <p:spPr>
          <a:xfrm>
            <a:off x="360000" y="1800000"/>
            <a:ext cx="11473200" cy="4351339"/>
          </a:xfrm>
        </p:spPr>
        <p:txBody>
          <a:bodyPr numCol="2" spcCol="180000"/>
          <a:lstStyle>
            <a:lvl1pPr>
              <a:defRPr sz="2200"/>
            </a:lvl1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81B646BC-5BB3-E31B-1A9E-AD82558D7FE8}"/>
              </a:ext>
            </a:extLst>
          </p:cNvPr>
          <p:cNvSpPr>
            <a:spLocks noGrp="1"/>
          </p:cNvSpPr>
          <p:nvPr>
            <p:ph type="sldNum" sz="quarter" idx="10"/>
          </p:nvPr>
        </p:nvSpPr>
        <p:spPr/>
        <p:txBody>
          <a:bodyPr/>
          <a:lstStyle/>
          <a:p>
            <a:fld id="{10A01DC5-1685-4615-8240-15192985C6A2}" type="slidenum">
              <a:rPr lang="en-AU" smtClean="0"/>
              <a:pPr/>
              <a:t>‹#›</a:t>
            </a:fld>
            <a:endParaRPr lang="en-AU" dirty="0"/>
          </a:p>
        </p:txBody>
      </p:sp>
      <p:sp>
        <p:nvSpPr>
          <p:cNvPr id="6" name="Title 3">
            <a:extLst>
              <a:ext uri="{FF2B5EF4-FFF2-40B4-BE49-F238E27FC236}">
                <a16:creationId xmlns:a16="http://schemas.microsoft.com/office/drawing/2014/main" id="{03CD5AEC-C258-42AE-85FE-5BEE6B15C14B}"/>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dirty="0"/>
              <a:t>Click to edit Master title style</a:t>
            </a:r>
            <a:endParaRPr lang="en-AU" dirty="0"/>
          </a:p>
        </p:txBody>
      </p:sp>
      <p:sp>
        <p:nvSpPr>
          <p:cNvPr id="8" name="Text Placeholder 10">
            <a:extLst>
              <a:ext uri="{FF2B5EF4-FFF2-40B4-BE49-F238E27FC236}">
                <a16:creationId xmlns:a16="http://schemas.microsoft.com/office/drawing/2014/main" id="{16A8778F-1369-47FD-AB66-0F42629BE007}"/>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1223972593"/>
      </p:ext>
    </p:extLst>
  </p:cSld>
  <p:clrMapOvr>
    <a:masterClrMapping/>
  </p:clrMapOvr>
  <p:extLst>
    <p:ext uri="{DCECCB84-F9BA-43D5-87BE-67443E8EF086}">
      <p15:sldGuideLst xmlns:p15="http://schemas.microsoft.com/office/powerpoint/2012/main">
        <p15:guide id="1" orient="horz" pos="4224"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over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1" y="0"/>
            <a:ext cx="12192001" cy="392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2" name="Title 1"/>
          <p:cNvSpPr>
            <a:spLocks noGrp="1"/>
          </p:cNvSpPr>
          <p:nvPr>
            <p:ph type="ctrTitle"/>
          </p:nvPr>
        </p:nvSpPr>
        <p:spPr>
          <a:xfrm>
            <a:off x="359998" y="360000"/>
            <a:ext cx="11484001" cy="2520000"/>
          </a:xfrm>
          <a:ln>
            <a:noFill/>
          </a:ln>
        </p:spPr>
        <p:txBody>
          <a:bodyPr anchor="t">
            <a:noAutofit/>
          </a:bodyPr>
          <a:lstStyle>
            <a:lvl1pPr algn="l">
              <a:lnSpc>
                <a:spcPct val="90000"/>
              </a:lnSpc>
              <a:defRPr sz="4800">
                <a:solidFill>
                  <a:schemeClr val="accent1"/>
                </a:solidFill>
              </a:defRPr>
            </a:lvl1pPr>
          </a:lstStyle>
          <a:p>
            <a:r>
              <a:rPr lang="en-US"/>
              <a:t>Click to edit Master title style</a:t>
            </a:r>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1" y="3924000"/>
            <a:ext cx="12192001" cy="156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tx2">
                  <a:lumMod val="40000"/>
                  <a:lumOff val="60000"/>
                </a:schemeClr>
              </a:solidFill>
            </a:endParaRPr>
          </a:p>
        </p:txBody>
      </p:sp>
      <p:cxnSp>
        <p:nvCxnSpPr>
          <p:cNvPr id="18" name="Straight Connector 17">
            <a:extLst>
              <a:ext uri="{FF2B5EF4-FFF2-40B4-BE49-F238E27FC236}">
                <a16:creationId xmlns:a16="http://schemas.microsoft.com/office/drawing/2014/main" id="{89B807B7-CC07-4C79-849F-41D584D6BBC7}"/>
              </a:ext>
              <a:ext uri="{C183D7F6-B498-43B3-948B-1728B52AA6E4}">
                <adec:decorative xmlns:adec="http://schemas.microsoft.com/office/drawing/2017/decorative" val="1"/>
              </a:ext>
            </a:extLst>
          </p:cNvPr>
          <p:cNvCxnSpPr/>
          <p:nvPr userDrawn="1"/>
        </p:nvCxnSpPr>
        <p:spPr>
          <a:xfrm>
            <a:off x="360000" y="4104000"/>
            <a:ext cx="85320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60000" y="4284000"/>
            <a:ext cx="2700000" cy="1080000"/>
          </a:xfrm>
        </p:spPr>
        <p:txBody>
          <a:bodyPr>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r>
              <a:rPr lang="en-AU"/>
              <a:t>Subtitle</a:t>
            </a:r>
          </a:p>
        </p:txBody>
      </p:sp>
      <p:sp>
        <p:nvSpPr>
          <p:cNvPr id="15" name="Text Placeholder 14">
            <a:extLst>
              <a:ext uri="{FF2B5EF4-FFF2-40B4-BE49-F238E27FC236}">
                <a16:creationId xmlns:a16="http://schemas.microsoft.com/office/drawing/2014/main" id="{B9280053-307C-4D8A-BF45-7B6743FA55E3}"/>
              </a:ext>
            </a:extLst>
          </p:cNvPr>
          <p:cNvSpPr>
            <a:spLocks noGrp="1"/>
          </p:cNvSpPr>
          <p:nvPr>
            <p:ph type="body" sz="quarter" idx="11" hasCustomPrompt="1"/>
          </p:nvPr>
        </p:nvSpPr>
        <p:spPr>
          <a:xfrm>
            <a:off x="3454400" y="4284000"/>
            <a:ext cx="3600000" cy="288000"/>
          </a:xfrm>
        </p:spPr>
        <p:txBody>
          <a:bodyPr>
            <a:noAutofit/>
          </a:bodyPr>
          <a:lstStyle>
            <a:lvl1pPr>
              <a:spcAft>
                <a:spcPts val="0"/>
              </a:spcAft>
              <a:defRPr sz="1800" b="1">
                <a:solidFill>
                  <a:schemeClr val="bg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8" name="Text Placeholder 7">
            <a:extLst>
              <a:ext uri="{FF2B5EF4-FFF2-40B4-BE49-F238E27FC236}">
                <a16:creationId xmlns:a16="http://schemas.microsoft.com/office/drawing/2014/main" id="{3D3A2FD3-519F-2044-B746-41CDD99A2A89}"/>
              </a:ext>
            </a:extLst>
          </p:cNvPr>
          <p:cNvSpPr>
            <a:spLocks noGrp="1"/>
          </p:cNvSpPr>
          <p:nvPr>
            <p:ph type="body" sz="quarter" idx="14" hasCustomPrompt="1"/>
          </p:nvPr>
        </p:nvSpPr>
        <p:spPr>
          <a:xfrm>
            <a:off x="3454399" y="4572000"/>
            <a:ext cx="3599999" cy="792000"/>
          </a:xfrm>
        </p:spPr>
        <p:txBody>
          <a:bodyPr/>
          <a:lstStyle>
            <a:lvl1pPr>
              <a:defRPr sz="1800">
                <a:solidFill>
                  <a:schemeClr val="bg1"/>
                </a:solidFill>
              </a:defRPr>
            </a:lvl1pPr>
          </a:lstStyle>
          <a:p>
            <a:pPr lvl="0"/>
            <a:r>
              <a:rPr lang="en-US"/>
              <a:t>Presenter title</a:t>
            </a:r>
            <a:endParaRPr lang="en-AU"/>
          </a:p>
        </p:txBody>
      </p:sp>
      <p:cxnSp>
        <p:nvCxnSpPr>
          <p:cNvPr id="19" name="Straight Connector 18">
            <a:extLst>
              <a:ext uri="{FF2B5EF4-FFF2-40B4-BE49-F238E27FC236}">
                <a16:creationId xmlns:a16="http://schemas.microsoft.com/office/drawing/2014/main" id="{DB400A8E-928A-43DB-8723-796D9A555203}"/>
              </a:ext>
              <a:ext uri="{C183D7F6-B498-43B3-948B-1728B52AA6E4}">
                <adec:decorative xmlns:adec="http://schemas.microsoft.com/office/drawing/2017/decorative" val="1"/>
              </a:ext>
            </a:extLst>
          </p:cNvPr>
          <p:cNvCxnSpPr>
            <a:cxnSpLocks/>
          </p:cNvCxnSpPr>
          <p:nvPr userDrawn="1"/>
        </p:nvCxnSpPr>
        <p:spPr>
          <a:xfrm>
            <a:off x="9072000" y="4104000"/>
            <a:ext cx="27720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Text Placeholder 14">
            <a:extLst>
              <a:ext uri="{FF2B5EF4-FFF2-40B4-BE49-F238E27FC236}">
                <a16:creationId xmlns:a16="http://schemas.microsoft.com/office/drawing/2014/main" id="{0B9A9D47-05D2-409D-A941-8374F9F8E2D4}"/>
              </a:ext>
            </a:extLst>
          </p:cNvPr>
          <p:cNvSpPr>
            <a:spLocks noGrp="1"/>
          </p:cNvSpPr>
          <p:nvPr>
            <p:ph type="body" sz="quarter" idx="12" hasCustomPrompt="1"/>
          </p:nvPr>
        </p:nvSpPr>
        <p:spPr>
          <a:xfrm>
            <a:off x="9072000" y="4284000"/>
            <a:ext cx="2772000" cy="1080000"/>
          </a:xfrm>
        </p:spPr>
        <p:txBody>
          <a:bodyPr>
            <a:noAutofit/>
          </a:bodyPr>
          <a:lstStyle>
            <a:lvl1pPr>
              <a:defRPr sz="1800" b="0">
                <a:solidFill>
                  <a:schemeClr val="bg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r>
              <a:rPr lang="en-AU"/>
              <a:t>00 Month 20YY</a:t>
            </a:r>
          </a:p>
        </p:txBody>
      </p:sp>
      <p:sp>
        <p:nvSpPr>
          <p:cNvPr id="14" name="Footer Placeholder 4">
            <a:extLst>
              <a:ext uri="{FF2B5EF4-FFF2-40B4-BE49-F238E27FC236}">
                <a16:creationId xmlns:a16="http://schemas.microsoft.com/office/drawing/2014/main" id="{D96E34DF-3C26-CCBC-435C-CF0218F679AA}"/>
              </a:ext>
              <a:ext uri="{C183D7F6-B498-43B3-948B-1728B52AA6E4}">
                <adec:decorative xmlns:adec="http://schemas.microsoft.com/office/drawing/2017/decorative" val="1"/>
              </a:ext>
            </a:extLst>
          </p:cNvPr>
          <p:cNvSpPr>
            <a:spLocks noGrp="1"/>
          </p:cNvSpPr>
          <p:nvPr>
            <p:ph type="ftr" sz="quarter" idx="3"/>
          </p:nvPr>
        </p:nvSpPr>
        <p:spPr>
          <a:xfrm>
            <a:off x="360000" y="5867118"/>
            <a:ext cx="4500000" cy="684882"/>
          </a:xfrm>
          <a:prstGeom prst="rect">
            <a:avLst/>
          </a:prstGeom>
        </p:spPr>
        <p:txBody>
          <a:bodyPr vert="horz" lIns="0" tIns="0" rIns="0" bIns="0" rtlCol="0" anchor="b" anchorCtr="0">
            <a:noAutofit/>
          </a:bodyPr>
          <a:lstStyle>
            <a:lvl1pPr algn="l">
              <a:defRPr sz="1400">
                <a:solidFill>
                  <a:schemeClr val="accent1"/>
                </a:solidFill>
                <a:latin typeface="Public Sans" pitchFamily="2" charset="0"/>
              </a:defRPr>
            </a:lvl1pPr>
          </a:lstStyle>
          <a:p>
            <a:endParaRPr lang="en-AU" dirty="0"/>
          </a:p>
        </p:txBody>
      </p:sp>
      <p:pic>
        <p:nvPicPr>
          <p:cNvPr id="5" name="Picture 4" descr="NSW Government logo">
            <a:extLst>
              <a:ext uri="{FF2B5EF4-FFF2-40B4-BE49-F238E27FC236}">
                <a16:creationId xmlns:a16="http://schemas.microsoft.com/office/drawing/2014/main" id="{1275AC60-D9B4-4746-B3F7-C112360E69A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5867118"/>
            <a:ext cx="630000" cy="684882"/>
          </a:xfrm>
          <a:prstGeom prst="rect">
            <a:avLst/>
          </a:prstGeom>
        </p:spPr>
      </p:pic>
    </p:spTree>
    <p:extLst>
      <p:ext uri="{BB962C8B-B14F-4D97-AF65-F5344CB8AC3E}">
        <p14:creationId xmlns:p14="http://schemas.microsoft.com/office/powerpoint/2010/main" val="4018397184"/>
      </p:ext>
    </p:extLst>
  </p:cSld>
  <p:clrMapOvr>
    <a:masterClrMapping/>
  </p:clrMapOvr>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Text box and 2 Column Content box">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360000" y="216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 Placeholder 8">
            <a:extLst>
              <a:ext uri="{FF2B5EF4-FFF2-40B4-BE49-F238E27FC236}">
                <a16:creationId xmlns:a16="http://schemas.microsoft.com/office/drawing/2014/main" id="{A728366C-8E0F-43D3-99CB-DE12D7F372E5}"/>
              </a:ext>
            </a:extLst>
          </p:cNvPr>
          <p:cNvSpPr>
            <a:spLocks noGrp="1"/>
          </p:cNvSpPr>
          <p:nvPr>
            <p:ph type="body" sz="quarter" idx="13"/>
          </p:nvPr>
        </p:nvSpPr>
        <p:spPr>
          <a:xfrm>
            <a:off x="360000" y="2339999"/>
            <a:ext cx="4680000" cy="396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3" name="Content Placeholder 2"/>
          <p:cNvSpPr>
            <a:spLocks noGrp="1"/>
          </p:cNvSpPr>
          <p:nvPr>
            <p:ph idx="1"/>
          </p:nvPr>
        </p:nvSpPr>
        <p:spPr>
          <a:xfrm>
            <a:off x="5220000" y="2339999"/>
            <a:ext cx="6624000" cy="3960000"/>
          </a:xfrm>
        </p:spPr>
        <p:txBody>
          <a:bodyPr numCol="2" spcCol="180000"/>
          <a:lstStyle>
            <a:lvl1pPr>
              <a:defRPr/>
            </a:lvl1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CF044F22-50EB-721D-DCB8-73255FFA7E27}"/>
              </a:ext>
            </a:extLst>
          </p:cNvPr>
          <p:cNvSpPr>
            <a:spLocks noGrp="1"/>
          </p:cNvSpPr>
          <p:nvPr>
            <p:ph type="sldNum" sz="quarter" idx="14"/>
          </p:nvPr>
        </p:nvSpPr>
        <p:spPr/>
        <p:txBody>
          <a:bodyPr/>
          <a:lstStyle/>
          <a:p>
            <a:fld id="{10A01DC5-1685-4615-8240-15192985C6A2}" type="slidenum">
              <a:rPr lang="en-AU" smtClean="0"/>
              <a:pPr/>
              <a:t>‹#›</a:t>
            </a:fld>
            <a:endParaRPr lang="en-AU" dirty="0"/>
          </a:p>
        </p:txBody>
      </p:sp>
      <p:sp>
        <p:nvSpPr>
          <p:cNvPr id="8" name="Title 3">
            <a:extLst>
              <a:ext uri="{FF2B5EF4-FFF2-40B4-BE49-F238E27FC236}">
                <a16:creationId xmlns:a16="http://schemas.microsoft.com/office/drawing/2014/main" id="{F677D244-6A00-4BD3-ACE8-5EC2A13CC5A8}"/>
              </a:ext>
            </a:extLst>
          </p:cNvPr>
          <p:cNvSpPr>
            <a:spLocks noGrp="1"/>
          </p:cNvSpPr>
          <p:nvPr>
            <p:ph type="title"/>
          </p:nvPr>
        </p:nvSpPr>
        <p:spPr>
          <a:xfrm>
            <a:off x="360000" y="360000"/>
            <a:ext cx="10080000" cy="1002730"/>
          </a:xfrm>
        </p:spPr>
        <p:txBody>
          <a:bodyPr/>
          <a:lstStyle>
            <a:lvl1pPr>
              <a:defRPr>
                <a:solidFill>
                  <a:schemeClr val="accent1"/>
                </a:solidFill>
              </a:defRPr>
            </a:lvl1pPr>
          </a:lstStyle>
          <a:p>
            <a:r>
              <a:rPr lang="en-US" dirty="0"/>
              <a:t>Click to edit Master title style</a:t>
            </a:r>
            <a:endParaRPr lang="en-AU" dirty="0"/>
          </a:p>
        </p:txBody>
      </p:sp>
      <p:sp>
        <p:nvSpPr>
          <p:cNvPr id="11" name="Text Placeholder 10">
            <a:extLst>
              <a:ext uri="{FF2B5EF4-FFF2-40B4-BE49-F238E27FC236}">
                <a16:creationId xmlns:a16="http://schemas.microsoft.com/office/drawing/2014/main" id="{0B01DC35-DB3A-4874-A68A-863609323324}"/>
              </a:ext>
            </a:extLst>
          </p:cNvPr>
          <p:cNvSpPr>
            <a:spLocks noGrp="1"/>
          </p:cNvSpPr>
          <p:nvPr>
            <p:ph type="body" sz="quarter" idx="18" hasCustomPrompt="1"/>
          </p:nvPr>
        </p:nvSpPr>
        <p:spPr>
          <a:xfrm>
            <a:off x="360000" y="1580728"/>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1699944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itle, Text box and 2 Column Content box_no Line">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A728366C-8E0F-43D3-99CB-DE12D7F372E5}"/>
              </a:ext>
            </a:extLst>
          </p:cNvPr>
          <p:cNvSpPr>
            <a:spLocks noGrp="1"/>
          </p:cNvSpPr>
          <p:nvPr>
            <p:ph type="body" sz="quarter" idx="13"/>
          </p:nvPr>
        </p:nvSpPr>
        <p:spPr>
          <a:xfrm>
            <a:off x="360000" y="1800225"/>
            <a:ext cx="4680000" cy="4499774"/>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3" name="Content Placeholder 2"/>
          <p:cNvSpPr>
            <a:spLocks noGrp="1"/>
          </p:cNvSpPr>
          <p:nvPr>
            <p:ph idx="1"/>
          </p:nvPr>
        </p:nvSpPr>
        <p:spPr>
          <a:xfrm>
            <a:off x="5220000" y="1800225"/>
            <a:ext cx="6624000" cy="4499774"/>
          </a:xfrm>
        </p:spPr>
        <p:txBody>
          <a:bodyPr numCol="2" spcCol="180000"/>
          <a:lstStyle>
            <a:lvl1pPr>
              <a:defRPr/>
            </a:lvl1pPr>
            <a:lvl5pP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4">
            <a:extLst>
              <a:ext uri="{FF2B5EF4-FFF2-40B4-BE49-F238E27FC236}">
                <a16:creationId xmlns:a16="http://schemas.microsoft.com/office/drawing/2014/main" id="{CF044F22-50EB-721D-DCB8-73255FFA7E27}"/>
              </a:ext>
            </a:extLst>
          </p:cNvPr>
          <p:cNvSpPr>
            <a:spLocks noGrp="1"/>
          </p:cNvSpPr>
          <p:nvPr>
            <p:ph type="sldNum" sz="quarter" idx="14"/>
          </p:nvPr>
        </p:nvSpPr>
        <p:spPr/>
        <p:txBody>
          <a:bodyPr/>
          <a:lstStyle/>
          <a:p>
            <a:fld id="{10A01DC5-1685-4615-8240-15192985C6A2}" type="slidenum">
              <a:rPr lang="en-AU" smtClean="0"/>
              <a:pPr/>
              <a:t>‹#›</a:t>
            </a:fld>
            <a:endParaRPr lang="en-AU" dirty="0"/>
          </a:p>
        </p:txBody>
      </p:sp>
      <p:sp>
        <p:nvSpPr>
          <p:cNvPr id="8" name="Title 3">
            <a:extLst>
              <a:ext uri="{FF2B5EF4-FFF2-40B4-BE49-F238E27FC236}">
                <a16:creationId xmlns:a16="http://schemas.microsoft.com/office/drawing/2014/main" id="{5A0FCAAA-70E2-4960-89F7-E534C412DC9B}"/>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dirty="0"/>
              <a:t>Click to edit Master title style</a:t>
            </a:r>
            <a:endParaRPr lang="en-AU" dirty="0"/>
          </a:p>
        </p:txBody>
      </p:sp>
      <p:sp>
        <p:nvSpPr>
          <p:cNvPr id="7" name="Text Placeholder 10">
            <a:extLst>
              <a:ext uri="{FF2B5EF4-FFF2-40B4-BE49-F238E27FC236}">
                <a16:creationId xmlns:a16="http://schemas.microsoft.com/office/drawing/2014/main" id="{2916A36C-ED56-48CD-A0DE-B0EE6F84BBF3}"/>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27108675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Image, pullout text and caption">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0" y="0"/>
            <a:ext cx="5040000" cy="6858000"/>
          </a:xfrm>
        </p:spPr>
        <p:txBody>
          <a:bodyPr/>
          <a:lstStyle/>
          <a:p>
            <a:r>
              <a:rPr lang="en-US" dirty="0"/>
              <a:t>Click icon to add picture</a:t>
            </a:r>
            <a:endParaRPr lang="en-AU" dirty="0"/>
          </a:p>
        </p:txBody>
      </p:sp>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1008000"/>
          </a:xfrm>
        </p:spPr>
        <p:txBody>
          <a:bodyPr/>
          <a:lstStyle>
            <a:lvl1pPr>
              <a:defRPr>
                <a:solidFill>
                  <a:schemeClr val="accent1"/>
                </a:solidFill>
              </a:defRPr>
            </a:lvl1pPr>
          </a:lstStyle>
          <a:p>
            <a:r>
              <a:rPr lang="en-US"/>
              <a:t>Click to edit Master title style</a:t>
            </a:r>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a:cxnSpLocks/>
          </p:cNvCxnSpPr>
          <p:nvPr userDrawn="1"/>
        </p:nvCxnSpPr>
        <p:spPr>
          <a:xfrm>
            <a:off x="5220000" y="1800000"/>
            <a:ext cx="0" cy="45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2FAB4FCE-5DFB-4423-ADC8-E6C79ABBEDD2}"/>
              </a:ext>
            </a:extLst>
          </p:cNvPr>
          <p:cNvSpPr>
            <a:spLocks noGrp="1"/>
          </p:cNvSpPr>
          <p:nvPr>
            <p:ph type="body" sz="quarter" idx="14"/>
          </p:nvPr>
        </p:nvSpPr>
        <p:spPr>
          <a:xfrm>
            <a:off x="5400000" y="1800225"/>
            <a:ext cx="6407997" cy="4140000"/>
          </a:xfrm>
        </p:spPr>
        <p:txBody>
          <a:bodyPr>
            <a:noAutofit/>
          </a:bodyPr>
          <a:lstStyle>
            <a:lvl1pPr>
              <a:defRPr sz="3600">
                <a:solidFill>
                  <a:srgbClr val="146CFD"/>
                </a:solidFill>
                <a:latin typeface="+mn-lt"/>
              </a:defRPr>
            </a:lvl1pPr>
            <a:lvl2pPr>
              <a:defRPr sz="1800">
                <a:solidFill>
                  <a:schemeClr val="tx1"/>
                </a:solidFill>
                <a:latin typeface="+mn-lt"/>
              </a:defRPr>
            </a:lvl2pPr>
            <a:lvl3pPr>
              <a:defRPr sz="3600">
                <a:solidFill>
                  <a:schemeClr val="bg2"/>
                </a:solidFill>
                <a:latin typeface="+mn-lt"/>
              </a:defRPr>
            </a:lvl3pPr>
            <a:lvl4pPr>
              <a:defRPr sz="3600">
                <a:solidFill>
                  <a:schemeClr val="bg2"/>
                </a:solidFill>
                <a:latin typeface="+mn-lt"/>
              </a:defRPr>
            </a:lvl4pPr>
            <a:lvl5pPr>
              <a:defRPr sz="3600">
                <a:solidFill>
                  <a:schemeClr val="bg2"/>
                </a:solidFill>
                <a:latin typeface="+mn-lt"/>
              </a:defRPr>
            </a:lvl5pPr>
          </a:lstStyle>
          <a:p>
            <a:pPr lvl="0"/>
            <a:r>
              <a:rPr lang="en-US" dirty="0"/>
              <a:t>Edit Master text styles</a:t>
            </a:r>
          </a:p>
          <a:p>
            <a:pPr lvl="1"/>
            <a:r>
              <a:rPr lang="en-US" dirty="0"/>
              <a:t>Second level</a:t>
            </a:r>
          </a:p>
        </p:txBody>
      </p:sp>
      <p:sp>
        <p:nvSpPr>
          <p:cNvPr id="13" name="Text Placeholder 12">
            <a:extLst>
              <a:ext uri="{FF2B5EF4-FFF2-40B4-BE49-F238E27FC236}">
                <a16:creationId xmlns:a16="http://schemas.microsoft.com/office/drawing/2014/main" id="{518B06DF-F3D5-44F7-AB62-30A2ED1F46C7}"/>
              </a:ext>
            </a:extLst>
          </p:cNvPr>
          <p:cNvSpPr>
            <a:spLocks noGrp="1"/>
          </p:cNvSpPr>
          <p:nvPr>
            <p:ph type="body" sz="quarter" idx="15" hasCustomPrompt="1"/>
          </p:nvPr>
        </p:nvSpPr>
        <p:spPr>
          <a:xfrm>
            <a:off x="5400000" y="5976000"/>
            <a:ext cx="6407996" cy="360000"/>
          </a:xfrm>
        </p:spPr>
        <p:txBody>
          <a:bodyPr anchor="b">
            <a:noAutofit/>
          </a:bodyPr>
          <a:lstStyle>
            <a:lvl1pPr>
              <a:defRPr sz="1400">
                <a:latin typeface="+mn-lt"/>
              </a:defRPr>
            </a:lvl1pPr>
          </a:lstStyle>
          <a:p>
            <a:pPr lvl="0"/>
            <a:r>
              <a:rPr lang="en-US"/>
              <a:t>Caption</a:t>
            </a:r>
            <a:endParaRPr lang="en-AU"/>
          </a:p>
        </p:txBody>
      </p:sp>
      <p:sp>
        <p:nvSpPr>
          <p:cNvPr id="2" name="Slide Number Placeholder 1">
            <a:extLst>
              <a:ext uri="{FF2B5EF4-FFF2-40B4-BE49-F238E27FC236}">
                <a16:creationId xmlns:a16="http://schemas.microsoft.com/office/drawing/2014/main" id="{A128877F-C33A-D522-FD46-F348296ACE01}"/>
              </a:ext>
            </a:extLst>
          </p:cNvPr>
          <p:cNvSpPr>
            <a:spLocks noGrp="1"/>
          </p:cNvSpPr>
          <p:nvPr>
            <p:ph type="sldNum" sz="quarter" idx="16"/>
          </p:nvPr>
        </p:nvSpPr>
        <p:spPr/>
        <p:txBody>
          <a:bodyPr/>
          <a:lstStyle/>
          <a:p>
            <a:fld id="{10A01DC5-1685-4615-8240-15192985C6A2}" type="slidenum">
              <a:rPr lang="en-AU" smtClean="0"/>
              <a:pPr/>
              <a:t>‹#›</a:t>
            </a:fld>
            <a:endParaRPr lang="en-AU" dirty="0"/>
          </a:p>
        </p:txBody>
      </p:sp>
    </p:spTree>
    <p:extLst>
      <p:ext uri="{BB962C8B-B14F-4D97-AF65-F5344CB8AC3E}">
        <p14:creationId xmlns:p14="http://schemas.microsoft.com/office/powerpoint/2010/main" val="8893420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Image, pullout text and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1E143F9-7EC0-4AAA-8FBE-0E958CF620A6}"/>
              </a:ext>
              <a:ext uri="{C183D7F6-B498-43B3-948B-1728B52AA6E4}">
                <adec:decorative xmlns:adec="http://schemas.microsoft.com/office/drawing/2017/decorative" val="1"/>
              </a:ext>
            </a:extLst>
          </p:cNvPr>
          <p:cNvSpPr/>
          <p:nvPr userDrawn="1"/>
        </p:nvSpPr>
        <p:spPr>
          <a:xfrm>
            <a:off x="0" y="0"/>
            <a:ext cx="5039999"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latin typeface="Public Sans" pitchFamily="2" charset="0"/>
            </a:endParaRPr>
          </a:p>
        </p:txBody>
      </p:sp>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0" y="0"/>
            <a:ext cx="5040000" cy="6858000"/>
          </a:xfrm>
        </p:spPr>
        <p:txBody>
          <a:bodyPr/>
          <a:lstStyle/>
          <a:p>
            <a:r>
              <a:rPr lang="en-US" dirty="0"/>
              <a:t>Click icon to add picture</a:t>
            </a:r>
            <a:endParaRPr lang="en-AU" dirty="0"/>
          </a:p>
        </p:txBody>
      </p:sp>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1008000"/>
          </a:xfrm>
        </p:spPr>
        <p:txBody>
          <a:bodyPr/>
          <a:lstStyle>
            <a:lvl1pPr>
              <a:defRPr>
                <a:solidFill>
                  <a:schemeClr val="accent1"/>
                </a:solidFill>
              </a:defRPr>
            </a:lvl1pPr>
          </a:lstStyle>
          <a:p>
            <a:r>
              <a:rPr lang="en-US"/>
              <a:t>Click to edit Master title style</a:t>
            </a:r>
          </a:p>
        </p:txBody>
      </p:sp>
      <p:sp>
        <p:nvSpPr>
          <p:cNvPr id="2" name="Slide Number Placeholder 1">
            <a:extLst>
              <a:ext uri="{FF2B5EF4-FFF2-40B4-BE49-F238E27FC236}">
                <a16:creationId xmlns:a16="http://schemas.microsoft.com/office/drawing/2014/main" id="{A128877F-C33A-D522-FD46-F348296ACE01}"/>
              </a:ext>
            </a:extLst>
          </p:cNvPr>
          <p:cNvSpPr>
            <a:spLocks noGrp="1"/>
          </p:cNvSpPr>
          <p:nvPr>
            <p:ph type="sldNum" sz="quarter" idx="16"/>
          </p:nvPr>
        </p:nvSpPr>
        <p:spPr/>
        <p:txBody>
          <a:bodyPr/>
          <a:lstStyle/>
          <a:p>
            <a:fld id="{10A01DC5-1685-4615-8240-15192985C6A2}" type="slidenum">
              <a:rPr lang="en-AU" smtClean="0"/>
              <a:pPr/>
              <a:t>‹#›</a:t>
            </a:fld>
            <a:endParaRPr lang="en-AU" dirty="0"/>
          </a:p>
        </p:txBody>
      </p:sp>
      <p:sp>
        <p:nvSpPr>
          <p:cNvPr id="4" name="Text Placeholder 3">
            <a:extLst>
              <a:ext uri="{FF2B5EF4-FFF2-40B4-BE49-F238E27FC236}">
                <a16:creationId xmlns:a16="http://schemas.microsoft.com/office/drawing/2014/main" id="{186DFE73-8EDC-49F9-98CE-69EE49E53679}"/>
              </a:ext>
            </a:extLst>
          </p:cNvPr>
          <p:cNvSpPr>
            <a:spLocks noGrp="1"/>
          </p:cNvSpPr>
          <p:nvPr>
            <p:ph type="body" sz="quarter" idx="17"/>
          </p:nvPr>
        </p:nvSpPr>
        <p:spPr>
          <a:xfrm>
            <a:off x="5400675" y="1800000"/>
            <a:ext cx="6407150" cy="453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1856743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Feature 2 column">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8B89783-DDB0-BFFC-2FB9-979DE48DC2EC}"/>
              </a:ext>
              <a:ext uri="{C183D7F6-B498-43B3-948B-1728B52AA6E4}">
                <adec:decorative xmlns:adec="http://schemas.microsoft.com/office/drawing/2017/decorative" val="1"/>
              </a:ext>
            </a:extLst>
          </p:cNvPr>
          <p:cNvSpPr/>
          <p:nvPr userDrawn="1"/>
        </p:nvSpPr>
        <p:spPr>
          <a:xfrm>
            <a:off x="7152001" y="0"/>
            <a:ext cx="5039999"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latin typeface="Public Sans" pitchFamily="2" charset="0"/>
            </a:endParaRPr>
          </a:p>
        </p:txBody>
      </p:sp>
      <p:sp>
        <p:nvSpPr>
          <p:cNvPr id="2" name="Slide Number Placeholder 1">
            <a:extLst>
              <a:ext uri="{FF2B5EF4-FFF2-40B4-BE49-F238E27FC236}">
                <a16:creationId xmlns:a16="http://schemas.microsoft.com/office/drawing/2014/main" id="{A128877F-C33A-D522-FD46-F348296ACE01}"/>
              </a:ext>
            </a:extLst>
          </p:cNvPr>
          <p:cNvSpPr>
            <a:spLocks noGrp="1"/>
          </p:cNvSpPr>
          <p:nvPr>
            <p:ph type="sldNum" sz="quarter" idx="16"/>
          </p:nvPr>
        </p:nvSpPr>
        <p:spPr/>
        <p:txBody>
          <a:bodyPr/>
          <a:lstStyle/>
          <a:p>
            <a:fld id="{10A01DC5-1685-4615-8240-15192985C6A2}" type="slidenum">
              <a:rPr lang="en-AU" smtClean="0"/>
              <a:pPr/>
              <a:t>‹#›</a:t>
            </a:fld>
            <a:endParaRPr lang="en-AU" dirty="0"/>
          </a:p>
        </p:txBody>
      </p:sp>
      <p:pic>
        <p:nvPicPr>
          <p:cNvPr id="12" name="Picture 11" descr="NSW Government logo">
            <a:extLst>
              <a:ext uri="{FF2B5EF4-FFF2-40B4-BE49-F238E27FC236}">
                <a16:creationId xmlns:a16="http://schemas.microsoft.com/office/drawing/2014/main" id="{5FC5D3ED-061A-37F0-98B5-C39727FE1910}"/>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360321"/>
            <a:ext cx="630000" cy="684882"/>
          </a:xfrm>
          <a:prstGeom prst="rect">
            <a:avLst/>
          </a:prstGeom>
        </p:spPr>
      </p:pic>
      <p:sp>
        <p:nvSpPr>
          <p:cNvPr id="14" name="Content Placeholder 3">
            <a:extLst>
              <a:ext uri="{FF2B5EF4-FFF2-40B4-BE49-F238E27FC236}">
                <a16:creationId xmlns:a16="http://schemas.microsoft.com/office/drawing/2014/main" id="{80EA86DC-5E49-961E-593B-0DE205CE08E7}"/>
              </a:ext>
            </a:extLst>
          </p:cNvPr>
          <p:cNvSpPr>
            <a:spLocks noGrp="1"/>
          </p:cNvSpPr>
          <p:nvPr>
            <p:ph sz="half" idx="2"/>
          </p:nvPr>
        </p:nvSpPr>
        <p:spPr>
          <a:xfrm>
            <a:off x="7417612" y="1800000"/>
            <a:ext cx="4426387" cy="4536000"/>
          </a:xfrm>
        </p:spPr>
        <p:txBody>
          <a:bodyPr/>
          <a:lstStyle>
            <a:lvl1pPr>
              <a:defRPr sz="1800"/>
            </a:lvl1pPr>
            <a:lvl2pPr>
              <a:defRPr sz="1800"/>
            </a:lvl2pPr>
            <a:lvl3pPr>
              <a:defRPr sz="18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15E2CE7-BAAF-4A0F-BCDC-D1B8B984B089}"/>
              </a:ext>
            </a:extLst>
          </p:cNvPr>
          <p:cNvSpPr>
            <a:spLocks noGrp="1"/>
          </p:cNvSpPr>
          <p:nvPr>
            <p:ph type="body" sz="quarter" idx="17"/>
          </p:nvPr>
        </p:nvSpPr>
        <p:spPr>
          <a:xfrm>
            <a:off x="360363" y="1800001"/>
            <a:ext cx="6588125" cy="4535712"/>
          </a:xfrm>
        </p:spPr>
        <p:txBody>
          <a:bodyPr/>
          <a:lstStyle>
            <a:lvl1pPr>
              <a:defRPr sz="1800"/>
            </a:lvl1pPr>
            <a:lvl2pPr>
              <a:defRPr sz="1800"/>
            </a:lvl2pPr>
            <a:lvl3pPr>
              <a:defRPr sz="18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8" name="Title 3">
            <a:extLst>
              <a:ext uri="{FF2B5EF4-FFF2-40B4-BE49-F238E27FC236}">
                <a16:creationId xmlns:a16="http://schemas.microsoft.com/office/drawing/2014/main" id="{6E72A7D1-A5EB-4D09-AD47-B0A275B76352}"/>
              </a:ext>
            </a:extLst>
          </p:cNvPr>
          <p:cNvSpPr>
            <a:spLocks noGrp="1"/>
          </p:cNvSpPr>
          <p:nvPr>
            <p:ph type="title"/>
          </p:nvPr>
        </p:nvSpPr>
        <p:spPr>
          <a:xfrm>
            <a:off x="360000" y="360000"/>
            <a:ext cx="6588488" cy="545601"/>
          </a:xfrm>
        </p:spPr>
        <p:txBody>
          <a:bodyPr/>
          <a:lstStyle>
            <a:lvl1pPr>
              <a:defRPr>
                <a:solidFill>
                  <a:schemeClr val="accent1"/>
                </a:solidFill>
              </a:defRPr>
            </a:lvl1pPr>
          </a:lstStyle>
          <a:p>
            <a:r>
              <a:rPr lang="en-US" dirty="0"/>
              <a:t>Click to edit Master title style</a:t>
            </a:r>
            <a:endParaRPr lang="en-AU" dirty="0"/>
          </a:p>
        </p:txBody>
      </p:sp>
      <p:sp>
        <p:nvSpPr>
          <p:cNvPr id="11" name="Text Placeholder 10">
            <a:extLst>
              <a:ext uri="{FF2B5EF4-FFF2-40B4-BE49-F238E27FC236}">
                <a16:creationId xmlns:a16="http://schemas.microsoft.com/office/drawing/2014/main" id="{B7B9D695-CA75-41BE-8E93-58026D8541AA}"/>
              </a:ext>
            </a:extLst>
          </p:cNvPr>
          <p:cNvSpPr>
            <a:spLocks noGrp="1"/>
          </p:cNvSpPr>
          <p:nvPr>
            <p:ph type="body" sz="quarter" idx="18" hasCustomPrompt="1"/>
          </p:nvPr>
        </p:nvSpPr>
        <p:spPr>
          <a:xfrm>
            <a:off x="360000" y="948336"/>
            <a:ext cx="6588125"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386466340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Feature 2 column">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8B89783-DDB0-BFFC-2FB9-979DE48DC2EC}"/>
              </a:ext>
              <a:ext uri="{C183D7F6-B498-43B3-948B-1728B52AA6E4}">
                <adec:decorative xmlns:adec="http://schemas.microsoft.com/office/drawing/2017/decorative" val="1"/>
              </a:ext>
            </a:extLst>
          </p:cNvPr>
          <p:cNvSpPr/>
          <p:nvPr userDrawn="1"/>
        </p:nvSpPr>
        <p:spPr>
          <a:xfrm>
            <a:off x="7152001" y="0"/>
            <a:ext cx="503999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latin typeface="Public Sans" pitchFamily="2" charset="0"/>
            </a:endParaRPr>
          </a:p>
        </p:txBody>
      </p:sp>
      <p:sp>
        <p:nvSpPr>
          <p:cNvPr id="2" name="Slide Number Placeholder 1">
            <a:extLst>
              <a:ext uri="{FF2B5EF4-FFF2-40B4-BE49-F238E27FC236}">
                <a16:creationId xmlns:a16="http://schemas.microsoft.com/office/drawing/2014/main" id="{A128877F-C33A-D522-FD46-F348296ACE01}"/>
              </a:ext>
            </a:extLst>
          </p:cNvPr>
          <p:cNvSpPr>
            <a:spLocks noGrp="1"/>
          </p:cNvSpPr>
          <p:nvPr>
            <p:ph type="sldNum" sz="quarter" idx="16"/>
          </p:nvPr>
        </p:nvSpPr>
        <p:spPr/>
        <p:txBody>
          <a:bodyPr/>
          <a:lstStyle/>
          <a:p>
            <a:fld id="{10A01DC5-1685-4615-8240-15192985C6A2}" type="slidenum">
              <a:rPr lang="en-AU" smtClean="0"/>
              <a:pPr/>
              <a:t>‹#›</a:t>
            </a:fld>
            <a:endParaRPr lang="en-AU" dirty="0"/>
          </a:p>
        </p:txBody>
      </p:sp>
      <p:pic>
        <p:nvPicPr>
          <p:cNvPr id="12" name="Picture 11" descr="NSW Government logo">
            <a:extLst>
              <a:ext uri="{FF2B5EF4-FFF2-40B4-BE49-F238E27FC236}">
                <a16:creationId xmlns:a16="http://schemas.microsoft.com/office/drawing/2014/main" id="{5FC5D3ED-061A-37F0-98B5-C39727FE1910}"/>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360321"/>
            <a:ext cx="630000" cy="684882"/>
          </a:xfrm>
          <a:prstGeom prst="rect">
            <a:avLst/>
          </a:prstGeom>
        </p:spPr>
      </p:pic>
      <p:sp>
        <p:nvSpPr>
          <p:cNvPr id="14" name="Content Placeholder 3">
            <a:extLst>
              <a:ext uri="{FF2B5EF4-FFF2-40B4-BE49-F238E27FC236}">
                <a16:creationId xmlns:a16="http://schemas.microsoft.com/office/drawing/2014/main" id="{80EA86DC-5E49-961E-593B-0DE205CE08E7}"/>
              </a:ext>
            </a:extLst>
          </p:cNvPr>
          <p:cNvSpPr>
            <a:spLocks noGrp="1"/>
          </p:cNvSpPr>
          <p:nvPr>
            <p:ph sz="half" idx="2"/>
          </p:nvPr>
        </p:nvSpPr>
        <p:spPr>
          <a:xfrm>
            <a:off x="7417612" y="1800000"/>
            <a:ext cx="4426387" cy="453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2">
            <a:extLst>
              <a:ext uri="{FF2B5EF4-FFF2-40B4-BE49-F238E27FC236}">
                <a16:creationId xmlns:a16="http://schemas.microsoft.com/office/drawing/2014/main" id="{1CB43674-C40D-7D08-3098-549DEE754BFD}"/>
              </a:ext>
            </a:extLst>
          </p:cNvPr>
          <p:cNvSpPr>
            <a:spLocks noGrp="1"/>
          </p:cNvSpPr>
          <p:nvPr>
            <p:ph idx="1"/>
          </p:nvPr>
        </p:nvSpPr>
        <p:spPr>
          <a:xfrm>
            <a:off x="360000" y="1800000"/>
            <a:ext cx="6587996" cy="4536000"/>
          </a:xfrm>
        </p:spPr>
        <p:txBody>
          <a:bodyPr numCol="2" spcCol="180000"/>
          <a:lstStyle>
            <a:lvl1pPr>
              <a:defRPr sz="2200"/>
            </a:lvl1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3">
            <a:extLst>
              <a:ext uri="{FF2B5EF4-FFF2-40B4-BE49-F238E27FC236}">
                <a16:creationId xmlns:a16="http://schemas.microsoft.com/office/drawing/2014/main" id="{288B2F92-9E9A-44B6-B1AC-D5D3E091E305}"/>
              </a:ext>
            </a:extLst>
          </p:cNvPr>
          <p:cNvSpPr>
            <a:spLocks noGrp="1"/>
          </p:cNvSpPr>
          <p:nvPr>
            <p:ph type="title"/>
          </p:nvPr>
        </p:nvSpPr>
        <p:spPr>
          <a:xfrm>
            <a:off x="360000" y="360000"/>
            <a:ext cx="6587995" cy="545601"/>
          </a:xfrm>
        </p:spPr>
        <p:txBody>
          <a:bodyPr/>
          <a:lstStyle>
            <a:lvl1pPr>
              <a:defRPr>
                <a:solidFill>
                  <a:schemeClr val="accent1"/>
                </a:solidFill>
              </a:defRPr>
            </a:lvl1pPr>
          </a:lstStyle>
          <a:p>
            <a:r>
              <a:rPr lang="en-US" dirty="0"/>
              <a:t>Click to edit Master title style</a:t>
            </a:r>
            <a:endParaRPr lang="en-AU" dirty="0"/>
          </a:p>
        </p:txBody>
      </p:sp>
      <p:sp>
        <p:nvSpPr>
          <p:cNvPr id="10" name="Text Placeholder 10">
            <a:extLst>
              <a:ext uri="{FF2B5EF4-FFF2-40B4-BE49-F238E27FC236}">
                <a16:creationId xmlns:a16="http://schemas.microsoft.com/office/drawing/2014/main" id="{EC2837A2-1CBF-4261-8400-72B50306E678}"/>
              </a:ext>
            </a:extLst>
          </p:cNvPr>
          <p:cNvSpPr>
            <a:spLocks noGrp="1"/>
          </p:cNvSpPr>
          <p:nvPr>
            <p:ph type="body" sz="quarter" idx="18" hasCustomPrompt="1"/>
          </p:nvPr>
        </p:nvSpPr>
        <p:spPr>
          <a:xfrm>
            <a:off x="360000" y="948336"/>
            <a:ext cx="6588125"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27391957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Acknowledgement of Country">
    <p:spTree>
      <p:nvGrpSpPr>
        <p:cNvPr id="1" name=""/>
        <p:cNvGrpSpPr/>
        <p:nvPr/>
      </p:nvGrpSpPr>
      <p:grpSpPr>
        <a:xfrm>
          <a:off x="0" y="0"/>
          <a:ext cx="0" cy="0"/>
          <a:chOff x="0" y="0"/>
          <a:chExt cx="0" cy="0"/>
        </a:xfrm>
      </p:grpSpPr>
      <p:pic>
        <p:nvPicPr>
          <p:cNvPr id="10" name="Picture 9" descr="Icon&#10;&#10;Description automatically generated">
            <a:extLst>
              <a:ext uri="{FF2B5EF4-FFF2-40B4-BE49-F238E27FC236}">
                <a16:creationId xmlns:a16="http://schemas.microsoft.com/office/drawing/2014/main" id="{A0CE222A-58C3-0A08-99DB-534710A0C2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00" y="6350"/>
            <a:ext cx="5029200" cy="6845300"/>
          </a:xfrm>
          <a:prstGeom prst="rect">
            <a:avLst/>
          </a:prstGeom>
        </p:spPr>
      </p:pic>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1008000"/>
          </a:xfrm>
        </p:spPr>
        <p:txBody>
          <a:bodyPr/>
          <a:lstStyle>
            <a:lvl1pPr>
              <a:defRPr>
                <a:solidFill>
                  <a:schemeClr val="accent1"/>
                </a:solidFill>
              </a:defRPr>
            </a:lvl1pPr>
          </a:lstStyle>
          <a:p>
            <a:r>
              <a:rPr lang="en-US"/>
              <a:t>Click to edit Master title style</a:t>
            </a:r>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5220000" y="1800000"/>
            <a:ext cx="0" cy="45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2FAB4FCE-5DFB-4423-ADC8-E6C79ABBEDD2}"/>
              </a:ext>
            </a:extLst>
          </p:cNvPr>
          <p:cNvSpPr>
            <a:spLocks noGrp="1"/>
          </p:cNvSpPr>
          <p:nvPr>
            <p:ph type="body" sz="quarter" idx="14"/>
          </p:nvPr>
        </p:nvSpPr>
        <p:spPr>
          <a:xfrm>
            <a:off x="5400000" y="1800225"/>
            <a:ext cx="6408000" cy="4140000"/>
          </a:xfrm>
        </p:spPr>
        <p:txBody>
          <a:bodyPr>
            <a:noAutofit/>
          </a:bodyPr>
          <a:lstStyle>
            <a:lvl1pPr>
              <a:defRPr sz="1800">
                <a:solidFill>
                  <a:schemeClr val="tx1"/>
                </a:solidFill>
                <a:latin typeface="+mn-lt"/>
              </a:defRPr>
            </a:lvl1pPr>
            <a:lvl2pPr>
              <a:defRPr sz="1800">
                <a:solidFill>
                  <a:schemeClr val="tx1"/>
                </a:solidFill>
                <a:latin typeface="+mn-lt"/>
              </a:defRPr>
            </a:lvl2pPr>
            <a:lvl3pPr>
              <a:defRPr sz="3600">
                <a:solidFill>
                  <a:schemeClr val="bg2"/>
                </a:solidFill>
                <a:latin typeface="+mn-lt"/>
              </a:defRPr>
            </a:lvl3pPr>
            <a:lvl4pPr>
              <a:defRPr sz="3600">
                <a:solidFill>
                  <a:schemeClr val="bg2"/>
                </a:solidFill>
                <a:latin typeface="+mn-lt"/>
              </a:defRPr>
            </a:lvl4pPr>
            <a:lvl5pPr>
              <a:defRPr sz="3600">
                <a:solidFill>
                  <a:schemeClr val="bg2"/>
                </a:solidFill>
                <a:latin typeface="+mn-lt"/>
              </a:defRPr>
            </a:lvl5pPr>
          </a:lstStyle>
          <a:p>
            <a:pPr lvl="0"/>
            <a:r>
              <a:rPr lang="en-US"/>
              <a:t>Edit Master text styles</a:t>
            </a:r>
          </a:p>
        </p:txBody>
      </p:sp>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5400" y="0"/>
            <a:ext cx="5040000" cy="6858000"/>
          </a:xfrm>
        </p:spPr>
        <p:txBody>
          <a:bodyPr/>
          <a:lstStyle>
            <a:lvl1pPr>
              <a:defRPr>
                <a:solidFill>
                  <a:schemeClr val="bg1"/>
                </a:solidFill>
              </a:defRPr>
            </a:lvl1pPr>
          </a:lstStyle>
          <a:p>
            <a:r>
              <a:rPr lang="en-US" dirty="0"/>
              <a:t>Click icon to add picture</a:t>
            </a:r>
            <a:endParaRPr lang="en-AU" dirty="0"/>
          </a:p>
        </p:txBody>
      </p:sp>
      <p:sp>
        <p:nvSpPr>
          <p:cNvPr id="13" name="Text Placeholder 12">
            <a:extLst>
              <a:ext uri="{FF2B5EF4-FFF2-40B4-BE49-F238E27FC236}">
                <a16:creationId xmlns:a16="http://schemas.microsoft.com/office/drawing/2014/main" id="{518B06DF-F3D5-44F7-AB62-30A2ED1F46C7}"/>
              </a:ext>
            </a:extLst>
          </p:cNvPr>
          <p:cNvSpPr>
            <a:spLocks noGrp="1"/>
          </p:cNvSpPr>
          <p:nvPr>
            <p:ph type="body" sz="quarter" idx="15" hasCustomPrompt="1"/>
          </p:nvPr>
        </p:nvSpPr>
        <p:spPr>
          <a:xfrm>
            <a:off x="5400000" y="5976000"/>
            <a:ext cx="6407999" cy="360000"/>
          </a:xfrm>
        </p:spPr>
        <p:txBody>
          <a:bodyPr anchor="b">
            <a:noAutofit/>
          </a:bodyPr>
          <a:lstStyle>
            <a:lvl1pPr>
              <a:defRPr sz="1400">
                <a:latin typeface="+mn-lt"/>
              </a:defRPr>
            </a:lvl1pPr>
          </a:lstStyle>
          <a:p>
            <a:pPr lvl="0"/>
            <a:r>
              <a:rPr lang="en-US"/>
              <a:t>Caption</a:t>
            </a:r>
            <a:endParaRPr lang="en-AU"/>
          </a:p>
        </p:txBody>
      </p:sp>
      <p:sp>
        <p:nvSpPr>
          <p:cNvPr id="5" name="Slide Number Placeholder 4">
            <a:extLst>
              <a:ext uri="{FF2B5EF4-FFF2-40B4-BE49-F238E27FC236}">
                <a16:creationId xmlns:a16="http://schemas.microsoft.com/office/drawing/2014/main" id="{FA1D6039-007D-7CE1-2455-85685924710B}"/>
              </a:ext>
            </a:extLst>
          </p:cNvPr>
          <p:cNvSpPr>
            <a:spLocks noGrp="1"/>
          </p:cNvSpPr>
          <p:nvPr>
            <p:ph type="sldNum" sz="quarter" idx="16"/>
          </p:nvPr>
        </p:nvSpPr>
        <p:spPr/>
        <p:txBody>
          <a:bodyPr/>
          <a:lstStyle/>
          <a:p>
            <a:fld id="{10A01DC5-1685-4615-8240-15192985C6A2}" type="slidenum">
              <a:rPr lang="en-AU" smtClean="0"/>
              <a:pPr/>
              <a:t>‹#›</a:t>
            </a:fld>
            <a:endParaRPr lang="en-AU" dirty="0"/>
          </a:p>
        </p:txBody>
      </p:sp>
    </p:spTree>
    <p:extLst>
      <p:ext uri="{BB962C8B-B14F-4D97-AF65-F5344CB8AC3E}">
        <p14:creationId xmlns:p14="http://schemas.microsoft.com/office/powerpoint/2010/main" val="74131809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Acknowledgement of Country">
    <p:bg>
      <p:bgPr>
        <a:solidFill>
          <a:schemeClr val="accent4"/>
        </a:solidFill>
        <a:effectLst/>
      </p:bgPr>
    </p:bg>
    <p:spTree>
      <p:nvGrpSpPr>
        <p:cNvPr id="1" name=""/>
        <p:cNvGrpSpPr/>
        <p:nvPr/>
      </p:nvGrpSpPr>
      <p:grpSpPr>
        <a:xfrm>
          <a:off x="0" y="0"/>
          <a:ext cx="0" cy="0"/>
          <a:chOff x="0" y="0"/>
          <a:chExt cx="0" cy="0"/>
        </a:xfrm>
      </p:grpSpPr>
      <p:pic>
        <p:nvPicPr>
          <p:cNvPr id="10" name="Picture 9" descr="Icon&#10;&#10;Description automatically generated">
            <a:extLst>
              <a:ext uri="{FF2B5EF4-FFF2-40B4-BE49-F238E27FC236}">
                <a16:creationId xmlns:a16="http://schemas.microsoft.com/office/drawing/2014/main" id="{A0CE222A-58C3-0A08-99DB-534710A0C2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00" y="6350"/>
            <a:ext cx="5029200" cy="6845300"/>
          </a:xfrm>
          <a:prstGeom prst="rect">
            <a:avLst/>
          </a:prstGeom>
        </p:spPr>
      </p:pic>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1008000"/>
          </a:xfrm>
        </p:spPr>
        <p:txBody>
          <a:bodyPr/>
          <a:lstStyle>
            <a:lvl1pPr>
              <a:defRPr>
                <a:solidFill>
                  <a:schemeClr val="accent1"/>
                </a:solidFill>
              </a:defRPr>
            </a:lvl1pPr>
          </a:lstStyle>
          <a:p>
            <a:r>
              <a:rPr lang="en-US"/>
              <a:t>Click to edit Master title style</a:t>
            </a:r>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5220000" y="1800000"/>
            <a:ext cx="0" cy="45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2FAB4FCE-5DFB-4423-ADC8-E6C79ABBEDD2}"/>
              </a:ext>
            </a:extLst>
          </p:cNvPr>
          <p:cNvSpPr>
            <a:spLocks noGrp="1"/>
          </p:cNvSpPr>
          <p:nvPr>
            <p:ph type="body" sz="quarter" idx="14"/>
          </p:nvPr>
        </p:nvSpPr>
        <p:spPr>
          <a:xfrm>
            <a:off x="5400000" y="1800225"/>
            <a:ext cx="6408000" cy="4140000"/>
          </a:xfrm>
        </p:spPr>
        <p:txBody>
          <a:bodyPr>
            <a:noAutofit/>
          </a:bodyPr>
          <a:lstStyle>
            <a:lvl1pPr>
              <a:defRPr sz="1800">
                <a:solidFill>
                  <a:schemeClr val="tx1"/>
                </a:solidFill>
                <a:latin typeface="+mn-lt"/>
              </a:defRPr>
            </a:lvl1pPr>
            <a:lvl2pPr>
              <a:defRPr sz="1800">
                <a:solidFill>
                  <a:schemeClr val="tx1"/>
                </a:solidFill>
                <a:latin typeface="+mn-lt"/>
              </a:defRPr>
            </a:lvl2pPr>
            <a:lvl3pPr>
              <a:defRPr sz="3600">
                <a:solidFill>
                  <a:schemeClr val="bg2"/>
                </a:solidFill>
                <a:latin typeface="+mn-lt"/>
              </a:defRPr>
            </a:lvl3pPr>
            <a:lvl4pPr>
              <a:defRPr sz="3600">
                <a:solidFill>
                  <a:schemeClr val="bg2"/>
                </a:solidFill>
                <a:latin typeface="+mn-lt"/>
              </a:defRPr>
            </a:lvl4pPr>
            <a:lvl5pPr>
              <a:defRPr sz="3600">
                <a:solidFill>
                  <a:schemeClr val="bg2"/>
                </a:solidFill>
                <a:latin typeface="+mn-lt"/>
              </a:defRPr>
            </a:lvl5pPr>
          </a:lstStyle>
          <a:p>
            <a:pPr lvl="0"/>
            <a:r>
              <a:rPr lang="en-US"/>
              <a:t>Edit Master text styles</a:t>
            </a:r>
          </a:p>
        </p:txBody>
      </p:sp>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5400" y="0"/>
            <a:ext cx="5040000" cy="6858000"/>
          </a:xfrm>
        </p:spPr>
        <p:txBody>
          <a:bodyPr/>
          <a:lstStyle>
            <a:lvl1pPr>
              <a:defRPr>
                <a:solidFill>
                  <a:schemeClr val="bg1"/>
                </a:solidFill>
              </a:defRPr>
            </a:lvl1pPr>
          </a:lstStyle>
          <a:p>
            <a:r>
              <a:rPr lang="en-US" dirty="0"/>
              <a:t>Click icon to add picture</a:t>
            </a:r>
            <a:endParaRPr lang="en-AU" dirty="0"/>
          </a:p>
        </p:txBody>
      </p:sp>
      <p:sp>
        <p:nvSpPr>
          <p:cNvPr id="13" name="Text Placeholder 12">
            <a:extLst>
              <a:ext uri="{FF2B5EF4-FFF2-40B4-BE49-F238E27FC236}">
                <a16:creationId xmlns:a16="http://schemas.microsoft.com/office/drawing/2014/main" id="{518B06DF-F3D5-44F7-AB62-30A2ED1F46C7}"/>
              </a:ext>
            </a:extLst>
          </p:cNvPr>
          <p:cNvSpPr>
            <a:spLocks noGrp="1"/>
          </p:cNvSpPr>
          <p:nvPr>
            <p:ph type="body" sz="quarter" idx="15" hasCustomPrompt="1"/>
          </p:nvPr>
        </p:nvSpPr>
        <p:spPr>
          <a:xfrm>
            <a:off x="5400000" y="5976000"/>
            <a:ext cx="6407999" cy="360000"/>
          </a:xfrm>
        </p:spPr>
        <p:txBody>
          <a:bodyPr anchor="b">
            <a:noAutofit/>
          </a:bodyPr>
          <a:lstStyle>
            <a:lvl1pPr>
              <a:defRPr sz="1400">
                <a:latin typeface="+mn-lt"/>
              </a:defRPr>
            </a:lvl1pPr>
          </a:lstStyle>
          <a:p>
            <a:pPr lvl="0"/>
            <a:r>
              <a:rPr lang="en-US"/>
              <a:t>Caption</a:t>
            </a:r>
            <a:endParaRPr lang="en-AU"/>
          </a:p>
        </p:txBody>
      </p:sp>
      <p:sp>
        <p:nvSpPr>
          <p:cNvPr id="5" name="Slide Number Placeholder 4">
            <a:extLst>
              <a:ext uri="{FF2B5EF4-FFF2-40B4-BE49-F238E27FC236}">
                <a16:creationId xmlns:a16="http://schemas.microsoft.com/office/drawing/2014/main" id="{FA1D6039-007D-7CE1-2455-85685924710B}"/>
              </a:ext>
            </a:extLst>
          </p:cNvPr>
          <p:cNvSpPr>
            <a:spLocks noGrp="1"/>
          </p:cNvSpPr>
          <p:nvPr>
            <p:ph type="sldNum" sz="quarter" idx="16"/>
          </p:nvPr>
        </p:nvSpPr>
        <p:spPr/>
        <p:txBody>
          <a:bodyPr/>
          <a:lstStyle/>
          <a:p>
            <a:fld id="{10A01DC5-1685-4615-8240-15192985C6A2}" type="slidenum">
              <a:rPr lang="en-AU" smtClean="0"/>
              <a:pPr/>
              <a:t>‹#›</a:t>
            </a:fld>
            <a:endParaRPr lang="en-AU" dirty="0"/>
          </a:p>
        </p:txBody>
      </p:sp>
    </p:spTree>
    <p:extLst>
      <p:ext uri="{BB962C8B-B14F-4D97-AF65-F5344CB8AC3E}">
        <p14:creationId xmlns:p14="http://schemas.microsoft.com/office/powerpoint/2010/main" val="121229222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_Acknowledgement of Country">
    <p:bg>
      <p:bgPr>
        <a:solidFill>
          <a:srgbClr val="002664"/>
        </a:solidFill>
        <a:effectLst/>
      </p:bgPr>
    </p:bg>
    <p:spTree>
      <p:nvGrpSpPr>
        <p:cNvPr id="1" name=""/>
        <p:cNvGrpSpPr/>
        <p:nvPr/>
      </p:nvGrpSpPr>
      <p:grpSpPr>
        <a:xfrm>
          <a:off x="0" y="0"/>
          <a:ext cx="0" cy="0"/>
          <a:chOff x="0" y="0"/>
          <a:chExt cx="0" cy="0"/>
        </a:xfrm>
      </p:grpSpPr>
      <p:pic>
        <p:nvPicPr>
          <p:cNvPr id="10" name="Picture 9" descr="Icon&#10;&#10;Description automatically generated">
            <a:extLst>
              <a:ext uri="{FF2B5EF4-FFF2-40B4-BE49-F238E27FC236}">
                <a16:creationId xmlns:a16="http://schemas.microsoft.com/office/drawing/2014/main" id="{A0CE222A-58C3-0A08-99DB-534710A0C2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00" y="6350"/>
            <a:ext cx="5029200" cy="6845300"/>
          </a:xfrm>
          <a:prstGeom prst="rect">
            <a:avLst/>
          </a:prstGeom>
        </p:spPr>
      </p:pic>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1008000"/>
          </a:xfrm>
        </p:spPr>
        <p:txBody>
          <a:bodyPr/>
          <a:lstStyle>
            <a:lvl1pPr>
              <a:defRPr>
                <a:solidFill>
                  <a:schemeClr val="bg1"/>
                </a:solidFill>
              </a:defRPr>
            </a:lvl1pPr>
          </a:lstStyle>
          <a:p>
            <a:r>
              <a:rPr lang="en-US"/>
              <a:t>Click to edit Master title style</a:t>
            </a:r>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5220000" y="1800000"/>
            <a:ext cx="0" cy="4536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2FAB4FCE-5DFB-4423-ADC8-E6C79ABBEDD2}"/>
              </a:ext>
            </a:extLst>
          </p:cNvPr>
          <p:cNvSpPr>
            <a:spLocks noGrp="1"/>
          </p:cNvSpPr>
          <p:nvPr>
            <p:ph type="body" sz="quarter" idx="14"/>
          </p:nvPr>
        </p:nvSpPr>
        <p:spPr>
          <a:xfrm>
            <a:off x="5400000" y="1800225"/>
            <a:ext cx="6408000" cy="4140000"/>
          </a:xfrm>
        </p:spPr>
        <p:txBody>
          <a:bodyPr>
            <a:noAutofit/>
          </a:bodyPr>
          <a:lstStyle>
            <a:lvl1pPr>
              <a:defRPr sz="1800">
                <a:solidFill>
                  <a:schemeClr val="bg1"/>
                </a:solidFill>
                <a:latin typeface="+mn-lt"/>
              </a:defRPr>
            </a:lvl1pPr>
            <a:lvl2pPr>
              <a:defRPr sz="1800">
                <a:solidFill>
                  <a:schemeClr val="tx1"/>
                </a:solidFill>
                <a:latin typeface="+mn-lt"/>
              </a:defRPr>
            </a:lvl2pPr>
            <a:lvl3pPr>
              <a:defRPr sz="3600">
                <a:solidFill>
                  <a:schemeClr val="bg2"/>
                </a:solidFill>
                <a:latin typeface="+mn-lt"/>
              </a:defRPr>
            </a:lvl3pPr>
            <a:lvl4pPr>
              <a:defRPr sz="3600">
                <a:solidFill>
                  <a:schemeClr val="bg2"/>
                </a:solidFill>
                <a:latin typeface="+mn-lt"/>
              </a:defRPr>
            </a:lvl4pPr>
            <a:lvl5pPr>
              <a:defRPr sz="3600">
                <a:solidFill>
                  <a:schemeClr val="bg2"/>
                </a:solidFill>
                <a:latin typeface="+mn-lt"/>
              </a:defRPr>
            </a:lvl5pPr>
          </a:lstStyle>
          <a:p>
            <a:pPr lvl="0"/>
            <a:r>
              <a:rPr lang="en-US"/>
              <a:t>Edit Master text styles</a:t>
            </a:r>
          </a:p>
        </p:txBody>
      </p:sp>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5400" y="0"/>
            <a:ext cx="5040000" cy="6858000"/>
          </a:xfrm>
        </p:spPr>
        <p:txBody>
          <a:bodyPr/>
          <a:lstStyle>
            <a:lvl1pPr>
              <a:defRPr>
                <a:solidFill>
                  <a:schemeClr val="bg1"/>
                </a:solidFill>
              </a:defRPr>
            </a:lvl1pPr>
          </a:lstStyle>
          <a:p>
            <a:r>
              <a:rPr lang="en-US" dirty="0"/>
              <a:t>Click icon to add picture</a:t>
            </a:r>
            <a:endParaRPr lang="en-AU" dirty="0"/>
          </a:p>
        </p:txBody>
      </p:sp>
      <p:sp>
        <p:nvSpPr>
          <p:cNvPr id="13" name="Text Placeholder 12">
            <a:extLst>
              <a:ext uri="{FF2B5EF4-FFF2-40B4-BE49-F238E27FC236}">
                <a16:creationId xmlns:a16="http://schemas.microsoft.com/office/drawing/2014/main" id="{518B06DF-F3D5-44F7-AB62-30A2ED1F46C7}"/>
              </a:ext>
            </a:extLst>
          </p:cNvPr>
          <p:cNvSpPr>
            <a:spLocks noGrp="1"/>
          </p:cNvSpPr>
          <p:nvPr>
            <p:ph type="body" sz="quarter" idx="15" hasCustomPrompt="1"/>
          </p:nvPr>
        </p:nvSpPr>
        <p:spPr>
          <a:xfrm>
            <a:off x="5400000" y="5976000"/>
            <a:ext cx="6407999" cy="360000"/>
          </a:xfrm>
        </p:spPr>
        <p:txBody>
          <a:bodyPr anchor="b">
            <a:noAutofit/>
          </a:bodyPr>
          <a:lstStyle>
            <a:lvl1pPr>
              <a:defRPr sz="1400">
                <a:solidFill>
                  <a:schemeClr val="bg1"/>
                </a:solidFill>
                <a:latin typeface="+mn-lt"/>
              </a:defRPr>
            </a:lvl1pPr>
          </a:lstStyle>
          <a:p>
            <a:pPr lvl="0"/>
            <a:r>
              <a:rPr lang="en-US"/>
              <a:t>Caption</a:t>
            </a:r>
            <a:endParaRPr lang="en-AU"/>
          </a:p>
        </p:txBody>
      </p:sp>
      <p:sp>
        <p:nvSpPr>
          <p:cNvPr id="5" name="Slide Number Placeholder 4">
            <a:extLst>
              <a:ext uri="{FF2B5EF4-FFF2-40B4-BE49-F238E27FC236}">
                <a16:creationId xmlns:a16="http://schemas.microsoft.com/office/drawing/2014/main" id="{FA1D6039-007D-7CE1-2455-85685924710B}"/>
              </a:ext>
            </a:extLst>
          </p:cNvPr>
          <p:cNvSpPr>
            <a:spLocks noGrp="1"/>
          </p:cNvSpPr>
          <p:nvPr>
            <p:ph type="sldNum" sz="quarter" idx="16"/>
          </p:nvPr>
        </p:nvSpPr>
        <p:spPr/>
        <p:txBody>
          <a:bodyPr/>
          <a:lstStyle>
            <a:lvl1pPr>
              <a:defRPr>
                <a:solidFill>
                  <a:schemeClr val="bg1"/>
                </a:solidFill>
              </a:defRPr>
            </a:lvl1pPr>
          </a:lstStyle>
          <a:p>
            <a:fld id="{10A01DC5-1685-4615-8240-15192985C6A2}" type="slidenum">
              <a:rPr lang="en-AU" smtClean="0"/>
              <a:pPr/>
              <a:t>‹#›</a:t>
            </a:fld>
            <a:endParaRPr lang="en-AU" dirty="0"/>
          </a:p>
        </p:txBody>
      </p:sp>
      <p:pic>
        <p:nvPicPr>
          <p:cNvPr id="3" name="Picture 2">
            <a:extLst>
              <a:ext uri="{FF2B5EF4-FFF2-40B4-BE49-F238E27FC236}">
                <a16:creationId xmlns:a16="http://schemas.microsoft.com/office/drawing/2014/main" id="{CBCAB367-DE01-40E9-A368-655F816DA3C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190327" y="348916"/>
            <a:ext cx="653673" cy="689309"/>
          </a:xfrm>
          <a:prstGeom prst="rect">
            <a:avLst/>
          </a:prstGeom>
        </p:spPr>
      </p:pic>
    </p:spTree>
    <p:extLst>
      <p:ext uri="{BB962C8B-B14F-4D97-AF65-F5344CB8AC3E}">
        <p14:creationId xmlns:p14="http://schemas.microsoft.com/office/powerpoint/2010/main" val="67219282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D97CC562-144A-4EC8-A68D-03DE6177D0F2}"/>
              </a:ext>
              <a:ext uri="{C183D7F6-B498-43B3-948B-1728B52AA6E4}">
                <adec:decorative xmlns:adec="http://schemas.microsoft.com/office/drawing/2017/decorative" val="1"/>
              </a:ext>
            </a:extLst>
          </p:cNvPr>
          <p:cNvCxnSpPr>
            <a:cxnSpLocks/>
          </p:cNvCxnSpPr>
          <p:nvPr userDrawn="1"/>
        </p:nvCxnSpPr>
        <p:spPr>
          <a:xfrm>
            <a:off x="360000" y="154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sz="half" idx="1"/>
          </p:nvPr>
        </p:nvSpPr>
        <p:spPr>
          <a:xfrm>
            <a:off x="360000" y="1800000"/>
            <a:ext cx="5616000" cy="432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8000" y="1800000"/>
            <a:ext cx="5616000" cy="432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0" name="Straight Connector 9">
            <a:extLst>
              <a:ext uri="{FF2B5EF4-FFF2-40B4-BE49-F238E27FC236}">
                <a16:creationId xmlns:a16="http://schemas.microsoft.com/office/drawing/2014/main" id="{3489BCDB-A0CC-B54C-ECE2-9EFE4F58BD01}"/>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B68A74C7-627F-C434-F744-29348409A7CB}"/>
              </a:ext>
            </a:extLst>
          </p:cNvPr>
          <p:cNvSpPr>
            <a:spLocks noGrp="1"/>
          </p:cNvSpPr>
          <p:nvPr>
            <p:ph type="sldNum" sz="quarter" idx="10"/>
          </p:nvPr>
        </p:nvSpPr>
        <p:spPr/>
        <p:txBody>
          <a:bodyPr/>
          <a:lstStyle/>
          <a:p>
            <a:fld id="{10A01DC5-1685-4615-8240-15192985C6A2}" type="slidenum">
              <a:rPr lang="en-AU" smtClean="0"/>
              <a:pPr/>
              <a:t>‹#›</a:t>
            </a:fld>
            <a:endParaRPr lang="en-AU" dirty="0"/>
          </a:p>
        </p:txBody>
      </p:sp>
      <p:sp>
        <p:nvSpPr>
          <p:cNvPr id="12" name="Title 3">
            <a:extLst>
              <a:ext uri="{FF2B5EF4-FFF2-40B4-BE49-F238E27FC236}">
                <a16:creationId xmlns:a16="http://schemas.microsoft.com/office/drawing/2014/main" id="{CB7A21B1-08A4-421B-AA52-B0854A5F5781}"/>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dirty="0"/>
              <a:t>Click to edit Master title style</a:t>
            </a:r>
            <a:endParaRPr lang="en-AU" dirty="0"/>
          </a:p>
        </p:txBody>
      </p:sp>
      <p:sp>
        <p:nvSpPr>
          <p:cNvPr id="11" name="Text Placeholder 10">
            <a:extLst>
              <a:ext uri="{FF2B5EF4-FFF2-40B4-BE49-F238E27FC236}">
                <a16:creationId xmlns:a16="http://schemas.microsoft.com/office/drawing/2014/main" id="{188840D4-8AFA-479E-9A68-568C2F149974}"/>
              </a:ext>
            </a:extLst>
          </p:cNvPr>
          <p:cNvSpPr>
            <a:spLocks noGrp="1"/>
          </p:cNvSpPr>
          <p:nvPr>
            <p:ph type="body" sz="quarter" idx="18" hasCustomPrompt="1"/>
          </p:nvPr>
        </p:nvSpPr>
        <p:spPr>
          <a:xfrm>
            <a:off x="360000" y="1050888"/>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301637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over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1" y="0"/>
            <a:ext cx="12192001" cy="392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6" name="Rectangle 5">
            <a:extLst>
              <a:ext uri="{FF2B5EF4-FFF2-40B4-BE49-F238E27FC236}">
                <a16:creationId xmlns:a16="http://schemas.microsoft.com/office/drawing/2014/main" id="{8B441F1C-5173-8DB5-B1C6-8E93B9C835DC}"/>
              </a:ext>
              <a:ext uri="{C183D7F6-B498-43B3-948B-1728B52AA6E4}">
                <adec:decorative xmlns:adec="http://schemas.microsoft.com/office/drawing/2017/decorative" val="1"/>
              </a:ext>
            </a:extLst>
          </p:cNvPr>
          <p:cNvSpPr/>
          <p:nvPr userDrawn="1"/>
        </p:nvSpPr>
        <p:spPr>
          <a:xfrm>
            <a:off x="-2" y="-5532"/>
            <a:ext cx="12192001" cy="22201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2" name="Title 1"/>
          <p:cNvSpPr>
            <a:spLocks noGrp="1"/>
          </p:cNvSpPr>
          <p:nvPr>
            <p:ph type="ctrTitle"/>
          </p:nvPr>
        </p:nvSpPr>
        <p:spPr>
          <a:xfrm>
            <a:off x="359998" y="360000"/>
            <a:ext cx="11484001" cy="1648741"/>
          </a:xfrm>
          <a:ln>
            <a:noFill/>
          </a:ln>
        </p:spPr>
        <p:txBody>
          <a:bodyPr anchor="t">
            <a:noAutofit/>
          </a:bodyPr>
          <a:lstStyle>
            <a:lvl1pPr algn="l">
              <a:lnSpc>
                <a:spcPct val="90000"/>
              </a:lnSpc>
              <a:defRPr sz="4800">
                <a:solidFill>
                  <a:schemeClr val="bg1"/>
                </a:solidFill>
              </a:defRPr>
            </a:lvl1pPr>
          </a:lstStyle>
          <a:p>
            <a:r>
              <a:rPr lang="en-US"/>
              <a:t>Click to edit Master title style</a:t>
            </a:r>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1" y="3924000"/>
            <a:ext cx="12192001" cy="2934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3"/>
              </a:solidFill>
            </a:endParaRPr>
          </a:p>
        </p:txBody>
      </p:sp>
      <p:cxnSp>
        <p:nvCxnSpPr>
          <p:cNvPr id="18" name="Straight Connector 17">
            <a:extLst>
              <a:ext uri="{FF2B5EF4-FFF2-40B4-BE49-F238E27FC236}">
                <a16:creationId xmlns:a16="http://schemas.microsoft.com/office/drawing/2014/main" id="{89B807B7-CC07-4C79-849F-41D584D6BBC7}"/>
              </a:ext>
              <a:ext uri="{C183D7F6-B498-43B3-948B-1728B52AA6E4}">
                <adec:decorative xmlns:adec="http://schemas.microsoft.com/office/drawing/2017/decorative" val="1"/>
              </a:ext>
            </a:extLst>
          </p:cNvPr>
          <p:cNvCxnSpPr/>
          <p:nvPr userDrawn="1"/>
        </p:nvCxnSpPr>
        <p:spPr>
          <a:xfrm>
            <a:off x="360000" y="2205288"/>
            <a:ext cx="853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60000" y="2385288"/>
            <a:ext cx="2700000" cy="1080000"/>
          </a:xfrm>
        </p:spPr>
        <p:txBody>
          <a:bodyPr>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r>
              <a:rPr lang="en-AU" dirty="0"/>
              <a:t>Subtitle</a:t>
            </a:r>
          </a:p>
        </p:txBody>
      </p:sp>
      <p:sp>
        <p:nvSpPr>
          <p:cNvPr id="15" name="Text Placeholder 14">
            <a:extLst>
              <a:ext uri="{FF2B5EF4-FFF2-40B4-BE49-F238E27FC236}">
                <a16:creationId xmlns:a16="http://schemas.microsoft.com/office/drawing/2014/main" id="{B9280053-307C-4D8A-BF45-7B6743FA55E3}"/>
              </a:ext>
            </a:extLst>
          </p:cNvPr>
          <p:cNvSpPr>
            <a:spLocks noGrp="1"/>
          </p:cNvSpPr>
          <p:nvPr>
            <p:ph type="body" sz="quarter" idx="11" hasCustomPrompt="1"/>
          </p:nvPr>
        </p:nvSpPr>
        <p:spPr>
          <a:xfrm>
            <a:off x="3454400" y="2385288"/>
            <a:ext cx="3600000" cy="288000"/>
          </a:xfrm>
        </p:spPr>
        <p:txBody>
          <a:bodyPr>
            <a:noAutofit/>
          </a:bodyPr>
          <a:lstStyle>
            <a:lvl1pPr>
              <a:spcAft>
                <a:spcPts val="0"/>
              </a:spcAft>
              <a:defRPr sz="1800" b="1">
                <a:solidFill>
                  <a:schemeClr val="accent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8" name="Text Placeholder 7">
            <a:extLst>
              <a:ext uri="{FF2B5EF4-FFF2-40B4-BE49-F238E27FC236}">
                <a16:creationId xmlns:a16="http://schemas.microsoft.com/office/drawing/2014/main" id="{3D3A2FD3-519F-2044-B746-41CDD99A2A89}"/>
              </a:ext>
            </a:extLst>
          </p:cNvPr>
          <p:cNvSpPr>
            <a:spLocks noGrp="1"/>
          </p:cNvSpPr>
          <p:nvPr>
            <p:ph type="body" sz="quarter" idx="14" hasCustomPrompt="1"/>
          </p:nvPr>
        </p:nvSpPr>
        <p:spPr>
          <a:xfrm>
            <a:off x="3454399" y="2673288"/>
            <a:ext cx="3599999" cy="792000"/>
          </a:xfrm>
        </p:spPr>
        <p:txBody>
          <a:bodyPr/>
          <a:lstStyle>
            <a:lvl1pPr>
              <a:defRPr sz="1800">
                <a:solidFill>
                  <a:schemeClr val="accent1"/>
                </a:solidFill>
              </a:defRPr>
            </a:lvl1pPr>
          </a:lstStyle>
          <a:p>
            <a:pPr lvl="0"/>
            <a:r>
              <a:rPr lang="en-US"/>
              <a:t>Presenter title</a:t>
            </a:r>
            <a:endParaRPr lang="en-AU"/>
          </a:p>
        </p:txBody>
      </p:sp>
      <p:cxnSp>
        <p:nvCxnSpPr>
          <p:cNvPr id="19" name="Straight Connector 18">
            <a:extLst>
              <a:ext uri="{FF2B5EF4-FFF2-40B4-BE49-F238E27FC236}">
                <a16:creationId xmlns:a16="http://schemas.microsoft.com/office/drawing/2014/main" id="{DB400A8E-928A-43DB-8723-796D9A555203}"/>
              </a:ext>
              <a:ext uri="{C183D7F6-B498-43B3-948B-1728B52AA6E4}">
                <adec:decorative xmlns:adec="http://schemas.microsoft.com/office/drawing/2017/decorative" val="1"/>
              </a:ext>
            </a:extLst>
          </p:cNvPr>
          <p:cNvCxnSpPr>
            <a:cxnSpLocks/>
          </p:cNvCxnSpPr>
          <p:nvPr userDrawn="1"/>
        </p:nvCxnSpPr>
        <p:spPr>
          <a:xfrm>
            <a:off x="9072000" y="2205288"/>
            <a:ext cx="277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Text Placeholder 14">
            <a:extLst>
              <a:ext uri="{FF2B5EF4-FFF2-40B4-BE49-F238E27FC236}">
                <a16:creationId xmlns:a16="http://schemas.microsoft.com/office/drawing/2014/main" id="{0B9A9D47-05D2-409D-A941-8374F9F8E2D4}"/>
              </a:ext>
            </a:extLst>
          </p:cNvPr>
          <p:cNvSpPr>
            <a:spLocks noGrp="1"/>
          </p:cNvSpPr>
          <p:nvPr>
            <p:ph type="body" sz="quarter" idx="12" hasCustomPrompt="1"/>
          </p:nvPr>
        </p:nvSpPr>
        <p:spPr>
          <a:xfrm>
            <a:off x="9072000" y="2385288"/>
            <a:ext cx="2772000" cy="287999"/>
          </a:xfrm>
        </p:spPr>
        <p:txBody>
          <a:bodyPr>
            <a:noAutofit/>
          </a:bodyPr>
          <a:lstStyle>
            <a:lvl1pPr>
              <a:defRPr sz="1800" b="0">
                <a:solidFill>
                  <a:schemeClr val="accent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r>
              <a:rPr lang="en-AU"/>
              <a:t>00 Month 20YY</a:t>
            </a:r>
          </a:p>
        </p:txBody>
      </p:sp>
      <p:sp>
        <p:nvSpPr>
          <p:cNvPr id="14" name="Footer Placeholder 4">
            <a:extLst>
              <a:ext uri="{FF2B5EF4-FFF2-40B4-BE49-F238E27FC236}">
                <a16:creationId xmlns:a16="http://schemas.microsoft.com/office/drawing/2014/main" id="{D96E34DF-3C26-CCBC-435C-CF0218F679AA}"/>
              </a:ext>
              <a:ext uri="{C183D7F6-B498-43B3-948B-1728B52AA6E4}">
                <adec:decorative xmlns:adec="http://schemas.microsoft.com/office/drawing/2017/decorative" val="1"/>
              </a:ext>
            </a:extLst>
          </p:cNvPr>
          <p:cNvSpPr>
            <a:spLocks noGrp="1"/>
          </p:cNvSpPr>
          <p:nvPr>
            <p:ph type="ftr" sz="quarter" idx="3"/>
          </p:nvPr>
        </p:nvSpPr>
        <p:spPr>
          <a:xfrm>
            <a:off x="360000" y="3042575"/>
            <a:ext cx="4500000" cy="684882"/>
          </a:xfrm>
          <a:prstGeom prst="rect">
            <a:avLst/>
          </a:prstGeom>
        </p:spPr>
        <p:txBody>
          <a:bodyPr vert="horz" lIns="0" tIns="0" rIns="0" bIns="0" rtlCol="0" anchor="b" anchorCtr="0">
            <a:noAutofit/>
          </a:bodyPr>
          <a:lstStyle>
            <a:lvl1pPr algn="l">
              <a:defRPr sz="1400">
                <a:solidFill>
                  <a:schemeClr val="accent1"/>
                </a:solidFill>
                <a:latin typeface="Public Sans" pitchFamily="2" charset="0"/>
              </a:defRPr>
            </a:lvl1pPr>
          </a:lstStyle>
          <a:p>
            <a:endParaRPr lang="en-AU" dirty="0"/>
          </a:p>
        </p:txBody>
      </p:sp>
      <p:pic>
        <p:nvPicPr>
          <p:cNvPr id="5" name="Picture 4" descr="NSW Government logo">
            <a:extLst>
              <a:ext uri="{FF2B5EF4-FFF2-40B4-BE49-F238E27FC236}">
                <a16:creationId xmlns:a16="http://schemas.microsoft.com/office/drawing/2014/main" id="{1275AC60-D9B4-4746-B3F7-C112360E69A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3059119"/>
            <a:ext cx="630000" cy="684882"/>
          </a:xfrm>
          <a:prstGeom prst="rect">
            <a:avLst/>
          </a:prstGeom>
        </p:spPr>
      </p:pic>
      <p:sp>
        <p:nvSpPr>
          <p:cNvPr id="3" name="Picture Placeholder 4">
            <a:extLst>
              <a:ext uri="{FF2B5EF4-FFF2-40B4-BE49-F238E27FC236}">
                <a16:creationId xmlns:a16="http://schemas.microsoft.com/office/drawing/2014/main" id="{CE3745DC-AC8E-A131-2A57-EFBCFFD5CE06}"/>
              </a:ext>
              <a:ext uri="{C183D7F6-B498-43B3-948B-1728B52AA6E4}">
                <adec:decorative xmlns:adec="http://schemas.microsoft.com/office/drawing/2017/decorative" val="1"/>
              </a:ext>
            </a:extLst>
          </p:cNvPr>
          <p:cNvSpPr>
            <a:spLocks noGrp="1"/>
          </p:cNvSpPr>
          <p:nvPr>
            <p:ph type="pic" sz="quarter" idx="13"/>
          </p:nvPr>
        </p:nvSpPr>
        <p:spPr>
          <a:xfrm>
            <a:off x="0" y="3924000"/>
            <a:ext cx="12192000" cy="2934000"/>
          </a:xfrm>
        </p:spPr>
        <p:txBody>
          <a:bodyPr/>
          <a:lstStyle/>
          <a:p>
            <a:r>
              <a:rPr lang="en-US" dirty="0"/>
              <a:t>Click icon to add picture</a:t>
            </a:r>
            <a:endParaRPr lang="en-AU" dirty="0"/>
          </a:p>
        </p:txBody>
      </p:sp>
    </p:spTree>
    <p:extLst>
      <p:ext uri="{BB962C8B-B14F-4D97-AF65-F5344CB8AC3E}">
        <p14:creationId xmlns:p14="http://schemas.microsoft.com/office/powerpoint/2010/main" val="1787055479"/>
      </p:ext>
    </p:extLst>
  </p:cSld>
  <p:clrMapOvr>
    <a:masterClrMapping/>
  </p:clrMapOvr>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Two Content_no Lin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60000" y="1800000"/>
            <a:ext cx="5616000" cy="432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8000" y="1800000"/>
            <a:ext cx="5616000" cy="432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B68A74C7-627F-C434-F744-29348409A7CB}"/>
              </a:ext>
            </a:extLst>
          </p:cNvPr>
          <p:cNvSpPr>
            <a:spLocks noGrp="1"/>
          </p:cNvSpPr>
          <p:nvPr>
            <p:ph type="sldNum" sz="quarter" idx="10"/>
          </p:nvPr>
        </p:nvSpPr>
        <p:spPr/>
        <p:txBody>
          <a:bodyPr/>
          <a:lstStyle/>
          <a:p>
            <a:fld id="{10A01DC5-1685-4615-8240-15192985C6A2}" type="slidenum">
              <a:rPr lang="en-AU" smtClean="0"/>
              <a:pPr/>
              <a:t>‹#›</a:t>
            </a:fld>
            <a:endParaRPr lang="en-AU" dirty="0"/>
          </a:p>
        </p:txBody>
      </p:sp>
      <p:sp>
        <p:nvSpPr>
          <p:cNvPr id="7" name="Title 3">
            <a:extLst>
              <a:ext uri="{FF2B5EF4-FFF2-40B4-BE49-F238E27FC236}">
                <a16:creationId xmlns:a16="http://schemas.microsoft.com/office/drawing/2014/main" id="{E70140A7-B494-4ADF-8485-E52C7306BAA8}"/>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dirty="0"/>
              <a:t>Click to edit Master title style</a:t>
            </a:r>
            <a:endParaRPr lang="en-AU" dirty="0"/>
          </a:p>
        </p:txBody>
      </p:sp>
      <p:sp>
        <p:nvSpPr>
          <p:cNvPr id="9" name="Text Placeholder 10">
            <a:extLst>
              <a:ext uri="{FF2B5EF4-FFF2-40B4-BE49-F238E27FC236}">
                <a16:creationId xmlns:a16="http://schemas.microsoft.com/office/drawing/2014/main" id="{C94CF964-0D7A-4F66-8FE1-E2E50D870BE0}"/>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396958101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wo Content lower">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D97CC562-144A-4EC8-A68D-03DE6177D0F2}"/>
              </a:ext>
              <a:ext uri="{C183D7F6-B498-43B3-948B-1728B52AA6E4}">
                <adec:decorative xmlns:adec="http://schemas.microsoft.com/office/drawing/2017/decorative" val="1"/>
              </a:ext>
            </a:extLst>
          </p:cNvPr>
          <p:cNvCxnSpPr>
            <a:cxnSpLocks/>
          </p:cNvCxnSpPr>
          <p:nvPr userDrawn="1"/>
        </p:nvCxnSpPr>
        <p:spPr>
          <a:xfrm>
            <a:off x="360000" y="216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sz="half" idx="1"/>
          </p:nvPr>
        </p:nvSpPr>
        <p:spPr>
          <a:xfrm>
            <a:off x="360000" y="2340000"/>
            <a:ext cx="5616000" cy="378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8000" y="2340000"/>
            <a:ext cx="5616000" cy="378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0" name="Straight Connector 9">
            <a:extLst>
              <a:ext uri="{FF2B5EF4-FFF2-40B4-BE49-F238E27FC236}">
                <a16:creationId xmlns:a16="http://schemas.microsoft.com/office/drawing/2014/main" id="{4C0B6C8A-6222-B0CE-D530-EA6C14EF245A}"/>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E65E7C93-68FA-7ED1-D25E-41125776BC41}"/>
              </a:ext>
            </a:extLst>
          </p:cNvPr>
          <p:cNvSpPr>
            <a:spLocks noGrp="1"/>
          </p:cNvSpPr>
          <p:nvPr>
            <p:ph type="sldNum" sz="quarter" idx="10"/>
          </p:nvPr>
        </p:nvSpPr>
        <p:spPr/>
        <p:txBody>
          <a:bodyPr/>
          <a:lstStyle/>
          <a:p>
            <a:fld id="{10A01DC5-1685-4615-8240-15192985C6A2}" type="slidenum">
              <a:rPr lang="en-AU" smtClean="0"/>
              <a:pPr/>
              <a:t>‹#›</a:t>
            </a:fld>
            <a:endParaRPr lang="en-AU" dirty="0"/>
          </a:p>
        </p:txBody>
      </p:sp>
      <p:sp>
        <p:nvSpPr>
          <p:cNvPr id="8" name="Title 3">
            <a:extLst>
              <a:ext uri="{FF2B5EF4-FFF2-40B4-BE49-F238E27FC236}">
                <a16:creationId xmlns:a16="http://schemas.microsoft.com/office/drawing/2014/main" id="{E86C865E-A068-4FBE-B21E-C9D861952ED4}"/>
              </a:ext>
            </a:extLst>
          </p:cNvPr>
          <p:cNvSpPr>
            <a:spLocks noGrp="1"/>
          </p:cNvSpPr>
          <p:nvPr>
            <p:ph type="title"/>
          </p:nvPr>
        </p:nvSpPr>
        <p:spPr>
          <a:xfrm>
            <a:off x="360000" y="360000"/>
            <a:ext cx="10080000" cy="1002730"/>
          </a:xfrm>
        </p:spPr>
        <p:txBody>
          <a:bodyPr/>
          <a:lstStyle>
            <a:lvl1pPr>
              <a:defRPr>
                <a:solidFill>
                  <a:schemeClr val="accent1"/>
                </a:solidFill>
              </a:defRPr>
            </a:lvl1pPr>
          </a:lstStyle>
          <a:p>
            <a:r>
              <a:rPr lang="en-US" dirty="0"/>
              <a:t>Click to edit Master title style</a:t>
            </a:r>
            <a:endParaRPr lang="en-AU" dirty="0"/>
          </a:p>
        </p:txBody>
      </p:sp>
      <p:sp>
        <p:nvSpPr>
          <p:cNvPr id="12" name="Text Placeholder 10">
            <a:extLst>
              <a:ext uri="{FF2B5EF4-FFF2-40B4-BE49-F238E27FC236}">
                <a16:creationId xmlns:a16="http://schemas.microsoft.com/office/drawing/2014/main" id="{BE794027-C1B1-4CB9-8AFE-582EC29DB3F4}"/>
              </a:ext>
            </a:extLst>
          </p:cNvPr>
          <p:cNvSpPr>
            <a:spLocks noGrp="1"/>
          </p:cNvSpPr>
          <p:nvPr>
            <p:ph type="body" sz="quarter" idx="18" hasCustomPrompt="1"/>
          </p:nvPr>
        </p:nvSpPr>
        <p:spPr>
          <a:xfrm>
            <a:off x="360000" y="1623457"/>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301627683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Two Content lower_no Lin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60000" y="1809750"/>
            <a:ext cx="5616000" cy="431025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8000" y="1809750"/>
            <a:ext cx="5616000" cy="431025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E65E7C93-68FA-7ED1-D25E-41125776BC41}"/>
              </a:ext>
            </a:extLst>
          </p:cNvPr>
          <p:cNvSpPr>
            <a:spLocks noGrp="1"/>
          </p:cNvSpPr>
          <p:nvPr>
            <p:ph type="sldNum" sz="quarter" idx="10"/>
          </p:nvPr>
        </p:nvSpPr>
        <p:spPr/>
        <p:txBody>
          <a:bodyPr/>
          <a:lstStyle/>
          <a:p>
            <a:fld id="{10A01DC5-1685-4615-8240-15192985C6A2}" type="slidenum">
              <a:rPr lang="en-AU" smtClean="0"/>
              <a:pPr/>
              <a:t>‹#›</a:t>
            </a:fld>
            <a:endParaRPr lang="en-AU" dirty="0"/>
          </a:p>
        </p:txBody>
      </p:sp>
      <p:sp>
        <p:nvSpPr>
          <p:cNvPr id="7" name="Title 3">
            <a:extLst>
              <a:ext uri="{FF2B5EF4-FFF2-40B4-BE49-F238E27FC236}">
                <a16:creationId xmlns:a16="http://schemas.microsoft.com/office/drawing/2014/main" id="{7753531B-D8A9-4B37-924D-FCDE48E22787}"/>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dirty="0"/>
              <a:t>Click to edit Master title style</a:t>
            </a:r>
            <a:endParaRPr lang="en-AU" dirty="0"/>
          </a:p>
        </p:txBody>
      </p:sp>
      <p:sp>
        <p:nvSpPr>
          <p:cNvPr id="9" name="Text Placeholder 10">
            <a:extLst>
              <a:ext uri="{FF2B5EF4-FFF2-40B4-BE49-F238E27FC236}">
                <a16:creationId xmlns:a16="http://schemas.microsoft.com/office/drawing/2014/main" id="{4EE53A05-3D7E-4414-B822-57F7C3CD674C}"/>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118623836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ubheading box with three column text box and image box">
    <p:bg>
      <p:bgPr>
        <a:solidFill>
          <a:schemeClr val="accent4"/>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D97CC562-144A-4EC8-A68D-03DE6177D0F2}"/>
              </a:ext>
              <a:ext uri="{C183D7F6-B498-43B3-948B-1728B52AA6E4}">
                <adec:decorative xmlns:adec="http://schemas.microsoft.com/office/drawing/2017/decorative" val="1"/>
              </a:ext>
            </a:extLst>
          </p:cNvPr>
          <p:cNvCxnSpPr/>
          <p:nvPr userDrawn="1"/>
        </p:nvCxnSpPr>
        <p:spPr>
          <a:xfrm>
            <a:off x="360000" y="2160000"/>
            <a:ext cx="114840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Text Placeholder 12">
            <a:extLst>
              <a:ext uri="{FF2B5EF4-FFF2-40B4-BE49-F238E27FC236}">
                <a16:creationId xmlns:a16="http://schemas.microsoft.com/office/drawing/2014/main" id="{4652EAB0-9BF3-42B8-9260-854C74B7761C}"/>
              </a:ext>
            </a:extLst>
          </p:cNvPr>
          <p:cNvSpPr>
            <a:spLocks noGrp="1"/>
          </p:cNvSpPr>
          <p:nvPr>
            <p:ph type="body" sz="quarter" idx="14" hasCustomPrompt="1"/>
          </p:nvPr>
        </p:nvSpPr>
        <p:spPr>
          <a:xfrm>
            <a:off x="360363" y="2340000"/>
            <a:ext cx="8532000" cy="1116002"/>
          </a:xfrm>
        </p:spPr>
        <p:txBody>
          <a:bodyPr/>
          <a:lstStyle>
            <a:lvl1pPr>
              <a:defRPr b="1">
                <a:solidFill>
                  <a:schemeClr val="accent1"/>
                </a:solidFill>
              </a:defRPr>
            </a:lvl1pPr>
          </a:lstStyle>
          <a:p>
            <a:pPr lvl="0"/>
            <a:r>
              <a:rPr lang="en-US"/>
              <a:t>Subheading</a:t>
            </a:r>
            <a:endParaRPr lang="en-AU"/>
          </a:p>
        </p:txBody>
      </p:sp>
      <p:sp>
        <p:nvSpPr>
          <p:cNvPr id="11" name="Text Placeholder 10">
            <a:extLst>
              <a:ext uri="{FF2B5EF4-FFF2-40B4-BE49-F238E27FC236}">
                <a16:creationId xmlns:a16="http://schemas.microsoft.com/office/drawing/2014/main" id="{FBCA03EB-CF3D-4096-8D64-2420CB9A078B}"/>
              </a:ext>
            </a:extLst>
          </p:cNvPr>
          <p:cNvSpPr>
            <a:spLocks noGrp="1"/>
          </p:cNvSpPr>
          <p:nvPr>
            <p:ph type="body" sz="quarter" idx="13"/>
          </p:nvPr>
        </p:nvSpPr>
        <p:spPr>
          <a:xfrm>
            <a:off x="360363" y="3600000"/>
            <a:ext cx="8532000" cy="2699999"/>
          </a:xfrm>
        </p:spPr>
        <p:txBody>
          <a:bodyPr numCol="3" spcCol="180000"/>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Picture Placeholder 4">
            <a:extLst>
              <a:ext uri="{FF2B5EF4-FFF2-40B4-BE49-F238E27FC236}">
                <a16:creationId xmlns:a16="http://schemas.microsoft.com/office/drawing/2014/main" id="{9815A714-98D5-4052-AB2F-14DD929CCC25}"/>
              </a:ext>
            </a:extLst>
          </p:cNvPr>
          <p:cNvSpPr>
            <a:spLocks noGrp="1"/>
          </p:cNvSpPr>
          <p:nvPr>
            <p:ph type="pic" sz="quarter" idx="15"/>
          </p:nvPr>
        </p:nvSpPr>
        <p:spPr>
          <a:xfrm>
            <a:off x="9072000" y="2340000"/>
            <a:ext cx="2736000" cy="3960000"/>
          </a:xfrm>
        </p:spPr>
        <p:txBody>
          <a:bodyPr/>
          <a:lstStyle>
            <a:lvl1pPr>
              <a:defRPr>
                <a:solidFill>
                  <a:schemeClr val="accent1"/>
                </a:solidFill>
              </a:defRPr>
            </a:lvl1pPr>
          </a:lstStyle>
          <a:p>
            <a:r>
              <a:rPr lang="en-US" dirty="0"/>
              <a:t>Click icon to add picture</a:t>
            </a:r>
            <a:endParaRPr lang="en-AU" dirty="0"/>
          </a:p>
        </p:txBody>
      </p:sp>
      <p:sp>
        <p:nvSpPr>
          <p:cNvPr id="6" name="Slide Number Placeholder 5">
            <a:extLst>
              <a:ext uri="{FF2B5EF4-FFF2-40B4-BE49-F238E27FC236}">
                <a16:creationId xmlns:a16="http://schemas.microsoft.com/office/drawing/2014/main" id="{BD8289E0-5097-5F11-B9C6-5305FA6340F4}"/>
              </a:ext>
            </a:extLst>
          </p:cNvPr>
          <p:cNvSpPr>
            <a:spLocks noGrp="1"/>
          </p:cNvSpPr>
          <p:nvPr>
            <p:ph type="sldNum" sz="quarter" idx="16"/>
          </p:nvPr>
        </p:nvSpPr>
        <p:spPr/>
        <p:txBody>
          <a:bodyPr/>
          <a:lstStyle>
            <a:lvl1pPr>
              <a:defRPr>
                <a:solidFill>
                  <a:schemeClr val="accent1"/>
                </a:solidFill>
              </a:defRPr>
            </a:lvl1pPr>
          </a:lstStyle>
          <a:p>
            <a:fld id="{10A01DC5-1685-4615-8240-15192985C6A2}" type="slidenum">
              <a:rPr lang="en-AU" smtClean="0"/>
              <a:pPr/>
              <a:t>‹#›</a:t>
            </a:fld>
            <a:endParaRPr lang="en-AU" dirty="0"/>
          </a:p>
        </p:txBody>
      </p:sp>
      <p:sp>
        <p:nvSpPr>
          <p:cNvPr id="8" name="Title 3">
            <a:extLst>
              <a:ext uri="{FF2B5EF4-FFF2-40B4-BE49-F238E27FC236}">
                <a16:creationId xmlns:a16="http://schemas.microsoft.com/office/drawing/2014/main" id="{14599791-EF19-4673-AA81-5D6FF85F2016}"/>
              </a:ext>
            </a:extLst>
          </p:cNvPr>
          <p:cNvSpPr>
            <a:spLocks noGrp="1"/>
          </p:cNvSpPr>
          <p:nvPr>
            <p:ph type="title"/>
          </p:nvPr>
        </p:nvSpPr>
        <p:spPr>
          <a:xfrm>
            <a:off x="360000" y="360000"/>
            <a:ext cx="10080000" cy="1002730"/>
          </a:xfrm>
        </p:spPr>
        <p:txBody>
          <a:bodyPr/>
          <a:lstStyle>
            <a:lvl1pPr>
              <a:defRPr>
                <a:solidFill>
                  <a:schemeClr val="accent1"/>
                </a:solidFill>
              </a:defRPr>
            </a:lvl1pPr>
          </a:lstStyle>
          <a:p>
            <a:r>
              <a:rPr lang="en-US" dirty="0"/>
              <a:t>Click to edit Master title style</a:t>
            </a:r>
            <a:endParaRPr lang="en-AU" dirty="0"/>
          </a:p>
        </p:txBody>
      </p:sp>
      <p:sp>
        <p:nvSpPr>
          <p:cNvPr id="12" name="Text Placeholder 10">
            <a:extLst>
              <a:ext uri="{FF2B5EF4-FFF2-40B4-BE49-F238E27FC236}">
                <a16:creationId xmlns:a16="http://schemas.microsoft.com/office/drawing/2014/main" id="{DE07C0E9-CC6F-48B9-A5AB-2914FBDFD3B0}"/>
              </a:ext>
            </a:extLst>
          </p:cNvPr>
          <p:cNvSpPr>
            <a:spLocks noGrp="1"/>
          </p:cNvSpPr>
          <p:nvPr>
            <p:ph type="body" sz="quarter" idx="18" hasCustomPrompt="1"/>
          </p:nvPr>
        </p:nvSpPr>
        <p:spPr>
          <a:xfrm>
            <a:off x="360000" y="1589275"/>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288789986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Subheading box with three column text box and image box_no Line">
    <p:bg>
      <p:bgPr>
        <a:solidFill>
          <a:schemeClr val="accent4"/>
        </a:solidFill>
        <a:effectLst/>
      </p:bgPr>
    </p:bg>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4652EAB0-9BF3-42B8-9260-854C74B7761C}"/>
              </a:ext>
            </a:extLst>
          </p:cNvPr>
          <p:cNvSpPr>
            <a:spLocks noGrp="1"/>
          </p:cNvSpPr>
          <p:nvPr>
            <p:ph type="body" sz="quarter" idx="14" hasCustomPrompt="1"/>
          </p:nvPr>
        </p:nvSpPr>
        <p:spPr>
          <a:xfrm>
            <a:off x="360363" y="2340000"/>
            <a:ext cx="8532000" cy="1116002"/>
          </a:xfrm>
        </p:spPr>
        <p:txBody>
          <a:bodyPr/>
          <a:lstStyle>
            <a:lvl1pPr>
              <a:defRPr b="1">
                <a:solidFill>
                  <a:schemeClr val="accent1"/>
                </a:solidFill>
              </a:defRPr>
            </a:lvl1pPr>
          </a:lstStyle>
          <a:p>
            <a:pPr lvl="0"/>
            <a:r>
              <a:rPr lang="en-US"/>
              <a:t>Subheading</a:t>
            </a:r>
            <a:endParaRPr lang="en-AU"/>
          </a:p>
        </p:txBody>
      </p:sp>
      <p:sp>
        <p:nvSpPr>
          <p:cNvPr id="11" name="Text Placeholder 10">
            <a:extLst>
              <a:ext uri="{FF2B5EF4-FFF2-40B4-BE49-F238E27FC236}">
                <a16:creationId xmlns:a16="http://schemas.microsoft.com/office/drawing/2014/main" id="{FBCA03EB-CF3D-4096-8D64-2420CB9A078B}"/>
              </a:ext>
            </a:extLst>
          </p:cNvPr>
          <p:cNvSpPr>
            <a:spLocks noGrp="1"/>
          </p:cNvSpPr>
          <p:nvPr>
            <p:ph type="body" sz="quarter" idx="13"/>
          </p:nvPr>
        </p:nvSpPr>
        <p:spPr>
          <a:xfrm>
            <a:off x="360363" y="3600000"/>
            <a:ext cx="8532000" cy="2699999"/>
          </a:xfrm>
        </p:spPr>
        <p:txBody>
          <a:bodyPr numCol="3" spcCol="180000"/>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Picture Placeholder 4">
            <a:extLst>
              <a:ext uri="{FF2B5EF4-FFF2-40B4-BE49-F238E27FC236}">
                <a16:creationId xmlns:a16="http://schemas.microsoft.com/office/drawing/2014/main" id="{9815A714-98D5-4052-AB2F-14DD929CCC25}"/>
              </a:ext>
            </a:extLst>
          </p:cNvPr>
          <p:cNvSpPr>
            <a:spLocks noGrp="1"/>
          </p:cNvSpPr>
          <p:nvPr>
            <p:ph type="pic" sz="quarter" idx="15"/>
          </p:nvPr>
        </p:nvSpPr>
        <p:spPr>
          <a:xfrm>
            <a:off x="9072000" y="2340000"/>
            <a:ext cx="2736000" cy="3960000"/>
          </a:xfrm>
        </p:spPr>
        <p:txBody>
          <a:bodyPr/>
          <a:lstStyle>
            <a:lvl1pPr>
              <a:defRPr>
                <a:solidFill>
                  <a:schemeClr val="accent1"/>
                </a:solidFill>
              </a:defRPr>
            </a:lvl1pPr>
          </a:lstStyle>
          <a:p>
            <a:r>
              <a:rPr lang="en-US" dirty="0"/>
              <a:t>Click icon to add picture</a:t>
            </a:r>
            <a:endParaRPr lang="en-AU" dirty="0"/>
          </a:p>
        </p:txBody>
      </p:sp>
      <p:sp>
        <p:nvSpPr>
          <p:cNvPr id="6" name="Slide Number Placeholder 5">
            <a:extLst>
              <a:ext uri="{FF2B5EF4-FFF2-40B4-BE49-F238E27FC236}">
                <a16:creationId xmlns:a16="http://schemas.microsoft.com/office/drawing/2014/main" id="{BD8289E0-5097-5F11-B9C6-5305FA6340F4}"/>
              </a:ext>
            </a:extLst>
          </p:cNvPr>
          <p:cNvSpPr>
            <a:spLocks noGrp="1"/>
          </p:cNvSpPr>
          <p:nvPr>
            <p:ph type="sldNum" sz="quarter" idx="16"/>
          </p:nvPr>
        </p:nvSpPr>
        <p:spPr/>
        <p:txBody>
          <a:bodyPr/>
          <a:lstStyle>
            <a:lvl1pPr>
              <a:defRPr>
                <a:solidFill>
                  <a:schemeClr val="accent1"/>
                </a:solidFill>
              </a:defRPr>
            </a:lvl1pPr>
          </a:lstStyle>
          <a:p>
            <a:fld id="{10A01DC5-1685-4615-8240-15192985C6A2}" type="slidenum">
              <a:rPr lang="en-AU" smtClean="0"/>
              <a:pPr/>
              <a:t>‹#›</a:t>
            </a:fld>
            <a:endParaRPr lang="en-AU" dirty="0"/>
          </a:p>
        </p:txBody>
      </p:sp>
      <p:sp>
        <p:nvSpPr>
          <p:cNvPr id="7" name="Title 3">
            <a:extLst>
              <a:ext uri="{FF2B5EF4-FFF2-40B4-BE49-F238E27FC236}">
                <a16:creationId xmlns:a16="http://schemas.microsoft.com/office/drawing/2014/main" id="{9FF4BC1C-28FA-438D-B02E-F022AA594BC4}"/>
              </a:ext>
            </a:extLst>
          </p:cNvPr>
          <p:cNvSpPr>
            <a:spLocks noGrp="1"/>
          </p:cNvSpPr>
          <p:nvPr>
            <p:ph type="title"/>
          </p:nvPr>
        </p:nvSpPr>
        <p:spPr>
          <a:xfrm>
            <a:off x="360000" y="360000"/>
            <a:ext cx="10080000" cy="1002730"/>
          </a:xfrm>
        </p:spPr>
        <p:txBody>
          <a:bodyPr/>
          <a:lstStyle>
            <a:lvl1pPr>
              <a:defRPr>
                <a:solidFill>
                  <a:schemeClr val="accent1"/>
                </a:solidFill>
              </a:defRPr>
            </a:lvl1pPr>
          </a:lstStyle>
          <a:p>
            <a:r>
              <a:rPr lang="en-US" dirty="0"/>
              <a:t>Click to edit Master title style</a:t>
            </a:r>
            <a:endParaRPr lang="en-AU" dirty="0"/>
          </a:p>
        </p:txBody>
      </p:sp>
      <p:sp>
        <p:nvSpPr>
          <p:cNvPr id="9" name="Text Placeholder 10">
            <a:extLst>
              <a:ext uri="{FF2B5EF4-FFF2-40B4-BE49-F238E27FC236}">
                <a16:creationId xmlns:a16="http://schemas.microsoft.com/office/drawing/2014/main" id="{60FD63DB-4575-4B45-9A01-C99009246C7B}"/>
              </a:ext>
            </a:extLst>
          </p:cNvPr>
          <p:cNvSpPr>
            <a:spLocks noGrp="1"/>
          </p:cNvSpPr>
          <p:nvPr>
            <p:ph type="body" sz="quarter" idx="18" hasCustomPrompt="1"/>
          </p:nvPr>
        </p:nvSpPr>
        <p:spPr>
          <a:xfrm>
            <a:off x="360000" y="1546545"/>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267359546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Image with caption at right over text box">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0AA01239-4425-4D06-9E14-E14F3426FB3F}"/>
              </a:ext>
              <a:ext uri="{C183D7F6-B498-43B3-948B-1728B52AA6E4}">
                <adec:decorative xmlns:adec="http://schemas.microsoft.com/office/drawing/2017/decorative" val="1"/>
              </a:ext>
            </a:extLst>
          </p:cNvPr>
          <p:cNvSpPr>
            <a:spLocks noGrp="1"/>
          </p:cNvSpPr>
          <p:nvPr>
            <p:ph type="pic" sz="quarter" idx="15"/>
          </p:nvPr>
        </p:nvSpPr>
        <p:spPr>
          <a:xfrm>
            <a:off x="0" y="1548000"/>
            <a:ext cx="5976000" cy="4680000"/>
          </a:xfrm>
        </p:spPr>
        <p:txBody>
          <a:bodyPr/>
          <a:lstStyle/>
          <a:p>
            <a:r>
              <a:rPr lang="en-US" dirty="0"/>
              <a:t>Click icon to add picture</a:t>
            </a:r>
            <a:endParaRPr lang="en-AU" dirty="0"/>
          </a:p>
        </p:txBody>
      </p:sp>
      <p:cxnSp>
        <p:nvCxnSpPr>
          <p:cNvPr id="9" name="Straight Connector 8">
            <a:extLst>
              <a:ext uri="{FF2B5EF4-FFF2-40B4-BE49-F238E27FC236}">
                <a16:creationId xmlns:a16="http://schemas.microsoft.com/office/drawing/2014/main" id="{D97CC562-144A-4EC8-A68D-03DE6177D0F2}"/>
              </a:ext>
              <a:ext uri="{C183D7F6-B498-43B3-948B-1728B52AA6E4}">
                <adec:decorative xmlns:adec="http://schemas.microsoft.com/office/drawing/2017/decorative" val="1"/>
              </a:ext>
            </a:extLst>
          </p:cNvPr>
          <p:cNvCxnSpPr>
            <a:cxnSpLocks/>
          </p:cNvCxnSpPr>
          <p:nvPr userDrawn="1"/>
        </p:nvCxnSpPr>
        <p:spPr>
          <a:xfrm>
            <a:off x="6192000" y="1548000"/>
            <a:ext cx="568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 Placeholder 12">
            <a:extLst>
              <a:ext uri="{FF2B5EF4-FFF2-40B4-BE49-F238E27FC236}">
                <a16:creationId xmlns:a16="http://schemas.microsoft.com/office/drawing/2014/main" id="{4652EAB0-9BF3-42B8-9260-854C74B7761C}"/>
              </a:ext>
            </a:extLst>
          </p:cNvPr>
          <p:cNvSpPr>
            <a:spLocks noGrp="1"/>
          </p:cNvSpPr>
          <p:nvPr>
            <p:ph type="body" sz="quarter" idx="14" hasCustomPrompt="1"/>
          </p:nvPr>
        </p:nvSpPr>
        <p:spPr>
          <a:xfrm>
            <a:off x="6192000" y="1728000"/>
            <a:ext cx="5688000" cy="900000"/>
          </a:xfrm>
        </p:spPr>
        <p:txBody>
          <a:bodyPr>
            <a:noAutofit/>
          </a:bodyPr>
          <a:lstStyle>
            <a:lvl1pPr>
              <a:defRPr sz="1400">
                <a:latin typeface="+mn-lt"/>
              </a:defRPr>
            </a:lvl1pPr>
          </a:lstStyle>
          <a:p>
            <a:pPr lvl="0"/>
            <a:r>
              <a:rPr lang="en-US"/>
              <a:t>Caption</a:t>
            </a:r>
            <a:endParaRPr lang="en-AU"/>
          </a:p>
        </p:txBody>
      </p:sp>
      <p:sp>
        <p:nvSpPr>
          <p:cNvPr id="11" name="Text Placeholder 10">
            <a:extLst>
              <a:ext uri="{FF2B5EF4-FFF2-40B4-BE49-F238E27FC236}">
                <a16:creationId xmlns:a16="http://schemas.microsoft.com/office/drawing/2014/main" id="{FBCA03EB-CF3D-4096-8D64-2420CB9A078B}"/>
              </a:ext>
            </a:extLst>
          </p:cNvPr>
          <p:cNvSpPr>
            <a:spLocks noGrp="1"/>
          </p:cNvSpPr>
          <p:nvPr>
            <p:ph type="body" sz="quarter" idx="13"/>
          </p:nvPr>
        </p:nvSpPr>
        <p:spPr>
          <a:xfrm>
            <a:off x="6192000" y="2771999"/>
            <a:ext cx="5688000" cy="3240000"/>
          </a:xfrm>
        </p:spPr>
        <p:txBody>
          <a:bodyPr numCol="2" spcCol="180000"/>
          <a:lstStyle>
            <a:lvl1pPr>
              <a:defRPr/>
            </a:lvl1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cxnSp>
        <p:nvCxnSpPr>
          <p:cNvPr id="15" name="Straight Connector 14">
            <a:extLst>
              <a:ext uri="{FF2B5EF4-FFF2-40B4-BE49-F238E27FC236}">
                <a16:creationId xmlns:a16="http://schemas.microsoft.com/office/drawing/2014/main" id="{D55E9072-3A33-4C6D-A549-4A012107B65C}"/>
              </a:ext>
              <a:ext uri="{C183D7F6-B498-43B3-948B-1728B52AA6E4}">
                <adec:decorative xmlns:adec="http://schemas.microsoft.com/office/drawing/2017/decorative" val="1"/>
              </a:ext>
            </a:extLst>
          </p:cNvPr>
          <p:cNvCxnSpPr>
            <a:cxnSpLocks/>
          </p:cNvCxnSpPr>
          <p:nvPr userDrawn="1"/>
        </p:nvCxnSpPr>
        <p:spPr>
          <a:xfrm>
            <a:off x="6192000" y="6228000"/>
            <a:ext cx="568800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C6C6E195-08D8-B578-8FC3-04019FAB2860}"/>
              </a:ext>
            </a:extLst>
          </p:cNvPr>
          <p:cNvSpPr>
            <a:spLocks noGrp="1"/>
          </p:cNvSpPr>
          <p:nvPr>
            <p:ph type="sldNum" sz="quarter" idx="16"/>
          </p:nvPr>
        </p:nvSpPr>
        <p:spPr/>
        <p:txBody>
          <a:bodyPr/>
          <a:lstStyle/>
          <a:p>
            <a:fld id="{10A01DC5-1685-4615-8240-15192985C6A2}" type="slidenum">
              <a:rPr lang="en-AU" smtClean="0"/>
              <a:pPr/>
              <a:t>‹#›</a:t>
            </a:fld>
            <a:endParaRPr lang="en-AU" dirty="0"/>
          </a:p>
        </p:txBody>
      </p:sp>
      <p:sp>
        <p:nvSpPr>
          <p:cNvPr id="10" name="Title 3">
            <a:extLst>
              <a:ext uri="{FF2B5EF4-FFF2-40B4-BE49-F238E27FC236}">
                <a16:creationId xmlns:a16="http://schemas.microsoft.com/office/drawing/2014/main" id="{EFC25D5C-75DB-4279-AC00-2D320745128E}"/>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dirty="0"/>
              <a:t>Click to edit Master title style</a:t>
            </a:r>
            <a:endParaRPr lang="en-AU" dirty="0"/>
          </a:p>
        </p:txBody>
      </p:sp>
      <p:sp>
        <p:nvSpPr>
          <p:cNvPr id="14" name="Text Placeholder 10">
            <a:extLst>
              <a:ext uri="{FF2B5EF4-FFF2-40B4-BE49-F238E27FC236}">
                <a16:creationId xmlns:a16="http://schemas.microsoft.com/office/drawing/2014/main" id="{D9046FC8-7C55-4C92-84EC-77EF486F475B}"/>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422509786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Large quote">
    <p:spTree>
      <p:nvGrpSpPr>
        <p:cNvPr id="1" name=""/>
        <p:cNvGrpSpPr/>
        <p:nvPr/>
      </p:nvGrpSpPr>
      <p:grpSpPr>
        <a:xfrm>
          <a:off x="0" y="0"/>
          <a:ext cx="0" cy="0"/>
          <a:chOff x="0" y="0"/>
          <a:chExt cx="0" cy="0"/>
        </a:xfrm>
      </p:grpSpPr>
      <p:sp>
        <p:nvSpPr>
          <p:cNvPr id="2" name="Title 1"/>
          <p:cNvSpPr>
            <a:spLocks noGrp="1"/>
          </p:cNvSpPr>
          <p:nvPr>
            <p:ph type="title"/>
          </p:nvPr>
        </p:nvSpPr>
        <p:spPr>
          <a:xfrm>
            <a:off x="360000" y="359998"/>
            <a:ext cx="2520000" cy="5976002"/>
          </a:xfrm>
        </p:spPr>
        <p:txBody>
          <a:bodyPr>
            <a:noAutofit/>
          </a:bodyPr>
          <a:lstStyle>
            <a:lvl1pPr>
              <a:defRPr sz="1800">
                <a:latin typeface="+mj-lt"/>
              </a:defRPr>
            </a:lvl1pPr>
          </a:lstStyle>
          <a:p>
            <a:r>
              <a:rPr lang="en-US"/>
              <a:t>Click to edit Master title style</a:t>
            </a:r>
          </a:p>
        </p:txBody>
      </p:sp>
      <p:cxnSp>
        <p:nvCxnSpPr>
          <p:cNvPr id="12" name="Straight Connector 11">
            <a:extLst>
              <a:ext uri="{FF2B5EF4-FFF2-40B4-BE49-F238E27FC236}">
                <a16:creationId xmlns:a16="http://schemas.microsoft.com/office/drawing/2014/main" id="{80B8F80F-22E3-47D7-8D99-80BFFDFB35CD}"/>
              </a:ext>
              <a:ext uri="{C183D7F6-B498-43B3-948B-1728B52AA6E4}">
                <adec:decorative xmlns:adec="http://schemas.microsoft.com/office/drawing/2017/decorative" val="1"/>
              </a:ext>
            </a:extLst>
          </p:cNvPr>
          <p:cNvCxnSpPr>
            <a:cxnSpLocks/>
          </p:cNvCxnSpPr>
          <p:nvPr userDrawn="1"/>
        </p:nvCxnSpPr>
        <p:spPr>
          <a:xfrm>
            <a:off x="3096000" y="360000"/>
            <a:ext cx="0" cy="5976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FBCA03EB-CF3D-4096-8D64-2420CB9A078B}"/>
              </a:ext>
            </a:extLst>
          </p:cNvPr>
          <p:cNvSpPr>
            <a:spLocks noGrp="1"/>
          </p:cNvSpPr>
          <p:nvPr>
            <p:ph type="body" sz="quarter" idx="13"/>
          </p:nvPr>
        </p:nvSpPr>
        <p:spPr>
          <a:xfrm>
            <a:off x="3312002" y="360000"/>
            <a:ext cx="7560000" cy="5976000"/>
          </a:xfrm>
        </p:spPr>
        <p:txBody>
          <a:bodyPr numCol="1" spcCol="180000"/>
          <a:lstStyle>
            <a:lvl1pPr>
              <a:defRPr sz="3600">
                <a:solidFill>
                  <a:schemeClr val="accent1"/>
                </a:solidFill>
              </a:defRPr>
            </a:lvl1pPr>
            <a:lvl2pPr>
              <a:defRPr sz="1800">
                <a:latin typeface="+mn-lt"/>
              </a:defRPr>
            </a:lvl2pPr>
          </a:lstStyle>
          <a:p>
            <a:pPr lvl="0"/>
            <a:r>
              <a:rPr lang="en-US"/>
              <a:t>Edit Master text styles</a:t>
            </a:r>
          </a:p>
          <a:p>
            <a:pPr lvl="1"/>
            <a:r>
              <a:rPr lang="en-US"/>
              <a:t>Second level</a:t>
            </a:r>
          </a:p>
        </p:txBody>
      </p:sp>
      <p:sp>
        <p:nvSpPr>
          <p:cNvPr id="7" name="Slide Number Placeholder 6"/>
          <p:cNvSpPr>
            <a:spLocks noGrp="1"/>
          </p:cNvSpPr>
          <p:nvPr>
            <p:ph type="sldNum" sz="quarter" idx="12"/>
          </p:nvPr>
        </p:nvSpPr>
        <p:spPr/>
        <p:txBody>
          <a:bodyPr/>
          <a:lstStyle/>
          <a:p>
            <a:fld id="{10A01DC5-1685-4615-8240-15192985C6A2}" type="slidenum">
              <a:rPr lang="en-AU" smtClean="0"/>
              <a:t>‹#›</a:t>
            </a:fld>
            <a:endParaRPr lang="en-AU" dirty="0"/>
          </a:p>
        </p:txBody>
      </p:sp>
    </p:spTree>
    <p:extLst>
      <p:ext uri="{BB962C8B-B14F-4D97-AF65-F5344CB8AC3E}">
        <p14:creationId xmlns:p14="http://schemas.microsoft.com/office/powerpoint/2010/main" val="61873845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_2 column text above graphic">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165CECD-C00D-4560-9C97-AE28A8535867}"/>
              </a:ext>
              <a:ext uri="{C183D7F6-B498-43B3-948B-1728B52AA6E4}">
                <adec:decorative xmlns:adec="http://schemas.microsoft.com/office/drawing/2017/decorative" val="1"/>
              </a:ext>
            </a:extLst>
          </p:cNvPr>
          <p:cNvSpPr/>
          <p:nvPr userDrawn="1"/>
        </p:nvSpPr>
        <p:spPr>
          <a:xfrm>
            <a:off x="0" y="1620000"/>
            <a:ext cx="12192000" cy="523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5" name="Picture Placeholder 4">
            <a:extLst>
              <a:ext uri="{FF2B5EF4-FFF2-40B4-BE49-F238E27FC236}">
                <a16:creationId xmlns:a16="http://schemas.microsoft.com/office/drawing/2014/main" id="{8AB6FE45-2247-43AE-AFB0-3C1EC574D8FA}"/>
              </a:ext>
              <a:ext uri="{C183D7F6-B498-43B3-948B-1728B52AA6E4}">
                <adec:decorative xmlns:adec="http://schemas.microsoft.com/office/drawing/2017/decorative" val="1"/>
              </a:ext>
            </a:extLst>
          </p:cNvPr>
          <p:cNvSpPr>
            <a:spLocks noGrp="1"/>
          </p:cNvSpPr>
          <p:nvPr>
            <p:ph type="pic" sz="quarter" idx="13"/>
          </p:nvPr>
        </p:nvSpPr>
        <p:spPr>
          <a:xfrm>
            <a:off x="359998" y="1909282"/>
            <a:ext cx="11483999" cy="4210718"/>
          </a:xfrm>
        </p:spPr>
        <p:txBody>
          <a:bodyPr/>
          <a:lstStyle/>
          <a:p>
            <a:r>
              <a:rPr lang="en-US" dirty="0"/>
              <a:t>Click icon to add picture</a:t>
            </a:r>
            <a:endParaRPr lang="en-AU" dirty="0"/>
          </a:p>
        </p:txBody>
      </p:sp>
      <p:cxnSp>
        <p:nvCxnSpPr>
          <p:cNvPr id="8" name="Straight Connector 7">
            <a:extLst>
              <a:ext uri="{FF2B5EF4-FFF2-40B4-BE49-F238E27FC236}">
                <a16:creationId xmlns:a16="http://schemas.microsoft.com/office/drawing/2014/main" id="{017468B5-9304-8780-B3F7-E48A7589BD28}"/>
              </a:ext>
              <a:ext uri="{C183D7F6-B498-43B3-948B-1728B52AA6E4}">
                <adec:decorative xmlns:adec="http://schemas.microsoft.com/office/drawing/2017/decorative" val="1"/>
              </a:ext>
            </a:extLst>
          </p:cNvPr>
          <p:cNvCxnSpPr/>
          <p:nvPr userDrawn="1"/>
        </p:nvCxnSpPr>
        <p:spPr>
          <a:xfrm>
            <a:off x="360000" y="622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10A01DC5-1685-4615-8240-15192985C6A2}" type="slidenum">
              <a:rPr lang="en-AU" smtClean="0"/>
              <a:t>‹#›</a:t>
            </a:fld>
            <a:endParaRPr lang="en-AU" dirty="0"/>
          </a:p>
        </p:txBody>
      </p:sp>
      <p:sp>
        <p:nvSpPr>
          <p:cNvPr id="10" name="Title 4">
            <a:extLst>
              <a:ext uri="{FF2B5EF4-FFF2-40B4-BE49-F238E27FC236}">
                <a16:creationId xmlns:a16="http://schemas.microsoft.com/office/drawing/2014/main" id="{4B69FB63-5913-44B0-9BCA-4B6E66CE48BF}"/>
              </a:ext>
            </a:extLst>
          </p:cNvPr>
          <p:cNvSpPr>
            <a:spLocks noGrp="1"/>
          </p:cNvSpPr>
          <p:nvPr>
            <p:ph type="title"/>
          </p:nvPr>
        </p:nvSpPr>
        <p:spPr>
          <a:xfrm>
            <a:off x="359998" y="360000"/>
            <a:ext cx="10260002" cy="522000"/>
          </a:xfrm>
        </p:spPr>
        <p:txBody>
          <a:bodyPr/>
          <a:lstStyle>
            <a:lvl1pPr>
              <a:defRPr>
                <a:solidFill>
                  <a:schemeClr val="accent1"/>
                </a:solidFill>
              </a:defRPr>
            </a:lvl1pPr>
          </a:lstStyle>
          <a:p>
            <a:r>
              <a:rPr lang="en-US"/>
              <a:t>Click to edit Master title style</a:t>
            </a:r>
            <a:endParaRPr lang="en-AU"/>
          </a:p>
        </p:txBody>
      </p:sp>
      <p:sp>
        <p:nvSpPr>
          <p:cNvPr id="11" name="Text Placeholder 10">
            <a:extLst>
              <a:ext uri="{FF2B5EF4-FFF2-40B4-BE49-F238E27FC236}">
                <a16:creationId xmlns:a16="http://schemas.microsoft.com/office/drawing/2014/main" id="{4A905C52-CF4B-447B-B93D-A86FD209402A}"/>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145121981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2_2 column text above graphic">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8AB6FE45-2247-43AE-AFB0-3C1EC574D8FA}"/>
              </a:ext>
              <a:ext uri="{C183D7F6-B498-43B3-948B-1728B52AA6E4}">
                <adec:decorative xmlns:adec="http://schemas.microsoft.com/office/drawing/2017/decorative" val="1"/>
              </a:ext>
            </a:extLst>
          </p:cNvPr>
          <p:cNvSpPr>
            <a:spLocks noGrp="1"/>
          </p:cNvSpPr>
          <p:nvPr>
            <p:ph type="pic" sz="quarter" idx="13"/>
          </p:nvPr>
        </p:nvSpPr>
        <p:spPr>
          <a:xfrm>
            <a:off x="359998" y="1909282"/>
            <a:ext cx="11483999" cy="4210718"/>
          </a:xfrm>
        </p:spPr>
        <p:txBody>
          <a:bodyPr/>
          <a:lstStyle/>
          <a:p>
            <a:r>
              <a:rPr lang="en-US" dirty="0"/>
              <a:t>Click icon to add picture</a:t>
            </a:r>
            <a:endParaRPr lang="en-AU" dirty="0"/>
          </a:p>
        </p:txBody>
      </p:sp>
      <p:cxnSp>
        <p:nvCxnSpPr>
          <p:cNvPr id="8" name="Straight Connector 7">
            <a:extLst>
              <a:ext uri="{FF2B5EF4-FFF2-40B4-BE49-F238E27FC236}">
                <a16:creationId xmlns:a16="http://schemas.microsoft.com/office/drawing/2014/main" id="{017468B5-9304-8780-B3F7-E48A7589BD28}"/>
              </a:ext>
              <a:ext uri="{C183D7F6-B498-43B3-948B-1728B52AA6E4}">
                <adec:decorative xmlns:adec="http://schemas.microsoft.com/office/drawing/2017/decorative" val="1"/>
              </a:ext>
            </a:extLst>
          </p:cNvPr>
          <p:cNvCxnSpPr/>
          <p:nvPr userDrawn="1"/>
        </p:nvCxnSpPr>
        <p:spPr>
          <a:xfrm>
            <a:off x="360000" y="622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10A01DC5-1685-4615-8240-15192985C6A2}" type="slidenum">
              <a:rPr lang="en-AU" smtClean="0"/>
              <a:t>‹#›</a:t>
            </a:fld>
            <a:endParaRPr lang="en-AU" dirty="0"/>
          </a:p>
        </p:txBody>
      </p:sp>
      <p:sp>
        <p:nvSpPr>
          <p:cNvPr id="9" name="Title 3">
            <a:extLst>
              <a:ext uri="{FF2B5EF4-FFF2-40B4-BE49-F238E27FC236}">
                <a16:creationId xmlns:a16="http://schemas.microsoft.com/office/drawing/2014/main" id="{05BC5410-7E55-4593-BA28-5E8E6B37DC52}"/>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dirty="0"/>
              <a:t>Click to edit Master title style</a:t>
            </a:r>
            <a:endParaRPr lang="en-AU" dirty="0"/>
          </a:p>
        </p:txBody>
      </p:sp>
      <p:sp>
        <p:nvSpPr>
          <p:cNvPr id="11" name="Text Placeholder 10">
            <a:extLst>
              <a:ext uri="{FF2B5EF4-FFF2-40B4-BE49-F238E27FC236}">
                <a16:creationId xmlns:a16="http://schemas.microsoft.com/office/drawing/2014/main" id="{CCAC8508-E60B-446A-8E8E-4CDD0947B710}"/>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183213649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Image with two multi-content boxes">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9E937FAD-09C4-B9AC-E0F8-D88B1E980AFF}"/>
              </a:ext>
              <a:ext uri="{C183D7F6-B498-43B3-948B-1728B52AA6E4}">
                <adec:decorative xmlns:adec="http://schemas.microsoft.com/office/drawing/2017/decorative" val="1"/>
              </a:ext>
            </a:extLst>
          </p:cNvPr>
          <p:cNvCxnSpPr>
            <a:cxnSpLocks/>
          </p:cNvCxnSpPr>
          <p:nvPr userDrawn="1"/>
        </p:nvCxnSpPr>
        <p:spPr>
          <a:xfrm>
            <a:off x="360000" y="360000"/>
            <a:ext cx="0" cy="597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Picture Placeholder 14">
            <a:extLst>
              <a:ext uri="{FF2B5EF4-FFF2-40B4-BE49-F238E27FC236}">
                <a16:creationId xmlns:a16="http://schemas.microsoft.com/office/drawing/2014/main" id="{A1EC6F40-A8A0-4128-90D0-E467B30278DC}"/>
              </a:ext>
              <a:ext uri="{C183D7F6-B498-43B3-948B-1728B52AA6E4}">
                <adec:decorative xmlns:adec="http://schemas.microsoft.com/office/drawing/2017/decorative" val="1"/>
              </a:ext>
            </a:extLst>
          </p:cNvPr>
          <p:cNvSpPr>
            <a:spLocks noGrp="1"/>
          </p:cNvSpPr>
          <p:nvPr>
            <p:ph type="pic" sz="quarter" idx="13"/>
          </p:nvPr>
        </p:nvSpPr>
        <p:spPr>
          <a:xfrm>
            <a:off x="539750" y="1728788"/>
            <a:ext cx="6229350" cy="4607212"/>
          </a:xfrm>
        </p:spPr>
        <p:txBody>
          <a:bodyPr/>
          <a:lstStyle/>
          <a:p>
            <a:r>
              <a:rPr lang="en-US" dirty="0"/>
              <a:t>Click icon to add picture</a:t>
            </a:r>
            <a:endParaRPr lang="en-AU" dirty="0"/>
          </a:p>
        </p:txBody>
      </p:sp>
      <p:cxnSp>
        <p:nvCxnSpPr>
          <p:cNvPr id="17" name="Straight Connector 16">
            <a:extLst>
              <a:ext uri="{FF2B5EF4-FFF2-40B4-BE49-F238E27FC236}">
                <a16:creationId xmlns:a16="http://schemas.microsoft.com/office/drawing/2014/main" id="{82CE467A-6B5B-43F6-973F-516915856717}"/>
              </a:ext>
              <a:ext uri="{C183D7F6-B498-43B3-948B-1728B52AA6E4}">
                <adec:decorative xmlns:adec="http://schemas.microsoft.com/office/drawing/2017/decorative" val="1"/>
              </a:ext>
            </a:extLst>
          </p:cNvPr>
          <p:cNvCxnSpPr>
            <a:cxnSpLocks/>
          </p:cNvCxnSpPr>
          <p:nvPr userDrawn="1"/>
        </p:nvCxnSpPr>
        <p:spPr>
          <a:xfrm>
            <a:off x="6948000" y="1728000"/>
            <a:ext cx="0" cy="460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sz="half" idx="1"/>
          </p:nvPr>
        </p:nvSpPr>
        <p:spPr>
          <a:xfrm>
            <a:off x="7127999" y="1727999"/>
            <a:ext cx="4715997" cy="2052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128000" y="3924000"/>
            <a:ext cx="4715996" cy="2052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ext Placeholder 12">
            <a:extLst>
              <a:ext uri="{FF2B5EF4-FFF2-40B4-BE49-F238E27FC236}">
                <a16:creationId xmlns:a16="http://schemas.microsoft.com/office/drawing/2014/main" id="{0EAFF04E-EED2-4901-9136-39CEC8DFA263}"/>
              </a:ext>
            </a:extLst>
          </p:cNvPr>
          <p:cNvSpPr>
            <a:spLocks noGrp="1"/>
          </p:cNvSpPr>
          <p:nvPr>
            <p:ph type="body" sz="quarter" idx="14" hasCustomPrompt="1"/>
          </p:nvPr>
        </p:nvSpPr>
        <p:spPr>
          <a:xfrm>
            <a:off x="7127998" y="6048000"/>
            <a:ext cx="4716000" cy="288000"/>
          </a:xfrm>
        </p:spPr>
        <p:txBody>
          <a:bodyPr anchor="b" anchorCtr="0">
            <a:normAutofit/>
          </a:bodyPr>
          <a:lstStyle>
            <a:lvl1pPr>
              <a:defRPr sz="1000">
                <a:latin typeface="+mn-lt"/>
              </a:defRPr>
            </a:lvl1pPr>
          </a:lstStyle>
          <a:p>
            <a:pPr lvl="0"/>
            <a:r>
              <a:rPr lang="en-US"/>
              <a:t>Caption</a:t>
            </a:r>
            <a:endParaRPr lang="en-AU"/>
          </a:p>
        </p:txBody>
      </p:sp>
      <p:sp>
        <p:nvSpPr>
          <p:cNvPr id="6" name="Slide Number Placeholder 5">
            <a:extLst>
              <a:ext uri="{FF2B5EF4-FFF2-40B4-BE49-F238E27FC236}">
                <a16:creationId xmlns:a16="http://schemas.microsoft.com/office/drawing/2014/main" id="{AD7D6739-5371-B762-58B3-DA849DE6A79E}"/>
              </a:ext>
            </a:extLst>
          </p:cNvPr>
          <p:cNvSpPr>
            <a:spLocks noGrp="1"/>
          </p:cNvSpPr>
          <p:nvPr>
            <p:ph type="sldNum" sz="quarter" idx="15"/>
          </p:nvPr>
        </p:nvSpPr>
        <p:spPr/>
        <p:txBody>
          <a:bodyPr/>
          <a:lstStyle/>
          <a:p>
            <a:fld id="{10A01DC5-1685-4615-8240-15192985C6A2}" type="slidenum">
              <a:rPr lang="en-AU" smtClean="0"/>
              <a:pPr/>
              <a:t>‹#›</a:t>
            </a:fld>
            <a:endParaRPr lang="en-AU" dirty="0"/>
          </a:p>
        </p:txBody>
      </p:sp>
      <p:sp>
        <p:nvSpPr>
          <p:cNvPr id="10" name="Title 3">
            <a:extLst>
              <a:ext uri="{FF2B5EF4-FFF2-40B4-BE49-F238E27FC236}">
                <a16:creationId xmlns:a16="http://schemas.microsoft.com/office/drawing/2014/main" id="{79691CFB-7E44-4ABC-B663-13EAB9E121E0}"/>
              </a:ext>
            </a:extLst>
          </p:cNvPr>
          <p:cNvSpPr>
            <a:spLocks noGrp="1"/>
          </p:cNvSpPr>
          <p:nvPr>
            <p:ph type="title"/>
          </p:nvPr>
        </p:nvSpPr>
        <p:spPr>
          <a:xfrm>
            <a:off x="539748" y="360000"/>
            <a:ext cx="9900251" cy="545601"/>
          </a:xfrm>
        </p:spPr>
        <p:txBody>
          <a:bodyPr/>
          <a:lstStyle>
            <a:lvl1pPr>
              <a:defRPr>
                <a:solidFill>
                  <a:schemeClr val="accent1"/>
                </a:solidFill>
              </a:defRPr>
            </a:lvl1pPr>
          </a:lstStyle>
          <a:p>
            <a:r>
              <a:rPr lang="en-US" dirty="0"/>
              <a:t>Click to edit Master title style</a:t>
            </a:r>
            <a:endParaRPr lang="en-AU" dirty="0"/>
          </a:p>
        </p:txBody>
      </p:sp>
      <p:sp>
        <p:nvSpPr>
          <p:cNvPr id="13" name="Text Placeholder 10">
            <a:extLst>
              <a:ext uri="{FF2B5EF4-FFF2-40B4-BE49-F238E27FC236}">
                <a16:creationId xmlns:a16="http://schemas.microsoft.com/office/drawing/2014/main" id="{91B4D21B-6662-499E-B4B3-F33ABC0C0C36}"/>
              </a:ext>
            </a:extLst>
          </p:cNvPr>
          <p:cNvSpPr>
            <a:spLocks noGrp="1"/>
          </p:cNvSpPr>
          <p:nvPr>
            <p:ph type="body" sz="quarter" idx="18" hasCustomPrompt="1"/>
          </p:nvPr>
        </p:nvSpPr>
        <p:spPr>
          <a:xfrm>
            <a:off x="539748" y="1016704"/>
            <a:ext cx="9900252"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56369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2">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FED08CF-2518-2327-406C-6026029FD05B}"/>
              </a:ext>
              <a:ext uri="{C183D7F6-B498-43B3-948B-1728B52AA6E4}">
                <adec:decorative xmlns:adec="http://schemas.microsoft.com/office/drawing/2017/decorative" val="1"/>
              </a:ext>
            </a:extLst>
          </p:cNvPr>
          <p:cNvSpPr/>
          <p:nvPr userDrawn="1"/>
        </p:nvSpPr>
        <p:spPr>
          <a:xfrm>
            <a:off x="3060000" y="0"/>
            <a:ext cx="7776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latin typeface="+mj-lt"/>
            </a:endParaRPr>
          </a:p>
        </p:txBody>
      </p:sp>
      <p:cxnSp>
        <p:nvCxnSpPr>
          <p:cNvPr id="11" name="Straight Connector 10">
            <a:extLst>
              <a:ext uri="{FF2B5EF4-FFF2-40B4-BE49-F238E27FC236}">
                <a16:creationId xmlns:a16="http://schemas.microsoft.com/office/drawing/2014/main" id="{167B4648-D1B6-2648-37DC-35CC3262B2EE}"/>
              </a:ext>
              <a:ext uri="{C183D7F6-B498-43B3-948B-1728B52AA6E4}">
                <adec:decorative xmlns:adec="http://schemas.microsoft.com/office/drawing/2017/decorative" val="1"/>
              </a:ext>
            </a:extLst>
          </p:cNvPr>
          <p:cNvCxnSpPr>
            <a:cxnSpLocks/>
          </p:cNvCxnSpPr>
          <p:nvPr userDrawn="1"/>
        </p:nvCxnSpPr>
        <p:spPr>
          <a:xfrm>
            <a:off x="3420000" y="360000"/>
            <a:ext cx="0" cy="6192773"/>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itle 1">
            <a:extLst>
              <a:ext uri="{FF2B5EF4-FFF2-40B4-BE49-F238E27FC236}">
                <a16:creationId xmlns:a16="http://schemas.microsoft.com/office/drawing/2014/main" id="{A6070B46-EC77-177A-DA25-5155F929B19D}"/>
              </a:ext>
            </a:extLst>
          </p:cNvPr>
          <p:cNvSpPr>
            <a:spLocks noGrp="1"/>
          </p:cNvSpPr>
          <p:nvPr>
            <p:ph type="ctrTitle" hasCustomPrompt="1"/>
          </p:nvPr>
        </p:nvSpPr>
        <p:spPr>
          <a:xfrm>
            <a:off x="3599997" y="1259999"/>
            <a:ext cx="6948000" cy="2700000"/>
          </a:xfrm>
          <a:ln>
            <a:noFill/>
          </a:ln>
        </p:spPr>
        <p:txBody>
          <a:bodyPr anchor="t">
            <a:noAutofit/>
          </a:bodyPr>
          <a:lstStyle>
            <a:lvl1pPr algn="l">
              <a:lnSpc>
                <a:spcPct val="90000"/>
              </a:lnSpc>
              <a:defRPr sz="4800">
                <a:solidFill>
                  <a:schemeClr val="bg1"/>
                </a:solidFill>
                <a:latin typeface="+mj-lt"/>
              </a:defRPr>
            </a:lvl1pPr>
          </a:lstStyle>
          <a:p>
            <a:r>
              <a:rPr lang="en-US"/>
              <a:t>Presentation title</a:t>
            </a:r>
          </a:p>
        </p:txBody>
      </p:sp>
      <p:sp>
        <p:nvSpPr>
          <p:cNvPr id="3" name="Footer Placeholder 2">
            <a:extLst>
              <a:ext uri="{FF2B5EF4-FFF2-40B4-BE49-F238E27FC236}">
                <a16:creationId xmlns:a16="http://schemas.microsoft.com/office/drawing/2014/main" id="{6E1481CC-14AE-44A2-E62B-3050FD80215A}"/>
              </a:ext>
              <a:ext uri="{C183D7F6-B498-43B3-948B-1728B52AA6E4}">
                <adec:decorative xmlns:adec="http://schemas.microsoft.com/office/drawing/2017/decorative" val="1"/>
              </a:ext>
            </a:extLst>
          </p:cNvPr>
          <p:cNvSpPr>
            <a:spLocks noGrp="1"/>
          </p:cNvSpPr>
          <p:nvPr>
            <p:ph type="ftr" sz="quarter" idx="10"/>
          </p:nvPr>
        </p:nvSpPr>
        <p:spPr>
          <a:xfrm>
            <a:off x="3599997" y="360000"/>
            <a:ext cx="3599996" cy="684000"/>
          </a:xfrm>
          <a:prstGeom prst="rect">
            <a:avLst/>
          </a:prstGeom>
        </p:spPr>
        <p:txBody>
          <a:bodyPr lIns="0" tIns="0" rIns="0" bIns="0">
            <a:noAutofit/>
          </a:bodyPr>
          <a:lstStyle>
            <a:lvl1pPr>
              <a:defRPr sz="1400">
                <a:solidFill>
                  <a:schemeClr val="bg1"/>
                </a:solidFill>
                <a:latin typeface="Public Sans" pitchFamily="2" charset="0"/>
              </a:defRPr>
            </a:lvl1pPr>
          </a:lstStyle>
          <a:p>
            <a:endParaRPr lang="en-AU" dirty="0"/>
          </a:p>
        </p:txBody>
      </p:sp>
      <p:sp>
        <p:nvSpPr>
          <p:cNvPr id="8" name="Text Placeholder 10">
            <a:extLst>
              <a:ext uri="{FF2B5EF4-FFF2-40B4-BE49-F238E27FC236}">
                <a16:creationId xmlns:a16="http://schemas.microsoft.com/office/drawing/2014/main" id="{55A48081-2B8F-CBA5-A4D1-4D0CEEEDB3CA}"/>
              </a:ext>
            </a:extLst>
          </p:cNvPr>
          <p:cNvSpPr>
            <a:spLocks noGrp="1"/>
          </p:cNvSpPr>
          <p:nvPr>
            <p:ph type="body" sz="quarter" idx="14" hasCustomPrompt="1"/>
          </p:nvPr>
        </p:nvSpPr>
        <p:spPr>
          <a:xfrm>
            <a:off x="3599997" y="4248000"/>
            <a:ext cx="6947996" cy="1152000"/>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9" name="Text Placeholder 14">
            <a:extLst>
              <a:ext uri="{FF2B5EF4-FFF2-40B4-BE49-F238E27FC236}">
                <a16:creationId xmlns:a16="http://schemas.microsoft.com/office/drawing/2014/main" id="{AEED1A4F-C99E-03ED-E8E3-C614DDDC05BB}"/>
              </a:ext>
            </a:extLst>
          </p:cNvPr>
          <p:cNvSpPr>
            <a:spLocks noGrp="1"/>
          </p:cNvSpPr>
          <p:nvPr>
            <p:ph type="body" sz="quarter" idx="11" hasCustomPrompt="1"/>
          </p:nvPr>
        </p:nvSpPr>
        <p:spPr>
          <a:xfrm>
            <a:off x="3599997" y="5832773"/>
            <a:ext cx="3600000" cy="396000"/>
          </a:xfrm>
        </p:spPr>
        <p:txBody>
          <a:bodyPr anchor="b" anchorCtr="0">
            <a:noAutofit/>
          </a:bodyPr>
          <a:lstStyle>
            <a:lvl1pPr>
              <a:lnSpc>
                <a:spcPct val="100000"/>
              </a:lnSpc>
              <a:spcAft>
                <a:spcPts val="0"/>
              </a:spcAft>
              <a:defRPr sz="1800" b="1">
                <a:solidFill>
                  <a:schemeClr val="bg1"/>
                </a:solidFill>
                <a:latin typeface="+mn-lt"/>
              </a:defRPr>
            </a:lvl1pPr>
            <a:lvl2pPr>
              <a:lnSpc>
                <a:spcPct val="100000"/>
              </a:lnSpc>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2" name="Text Placeholder 7">
            <a:extLst>
              <a:ext uri="{FF2B5EF4-FFF2-40B4-BE49-F238E27FC236}">
                <a16:creationId xmlns:a16="http://schemas.microsoft.com/office/drawing/2014/main" id="{60E763D3-A13C-06E4-9014-2E3B13407800}"/>
              </a:ext>
            </a:extLst>
          </p:cNvPr>
          <p:cNvSpPr>
            <a:spLocks noGrp="1"/>
          </p:cNvSpPr>
          <p:nvPr>
            <p:ph type="body" sz="quarter" idx="16" hasCustomPrompt="1"/>
          </p:nvPr>
        </p:nvSpPr>
        <p:spPr>
          <a:xfrm>
            <a:off x="3600000" y="6264773"/>
            <a:ext cx="3599999" cy="288000"/>
          </a:xfrm>
        </p:spPr>
        <p:txBody>
          <a:bodyPr anchor="b" anchorCtr="0"/>
          <a:lstStyle>
            <a:lvl1pPr>
              <a:defRPr sz="1800">
                <a:solidFill>
                  <a:schemeClr val="bg1"/>
                </a:solidFill>
              </a:defRPr>
            </a:lvl1pPr>
          </a:lstStyle>
          <a:p>
            <a:pPr lvl="0"/>
            <a:r>
              <a:rPr lang="en-US"/>
              <a:t>Presenter title</a:t>
            </a:r>
            <a:endParaRPr lang="en-AU"/>
          </a:p>
        </p:txBody>
      </p:sp>
      <p:sp>
        <p:nvSpPr>
          <p:cNvPr id="10" name="Text Placeholder 14">
            <a:extLst>
              <a:ext uri="{FF2B5EF4-FFF2-40B4-BE49-F238E27FC236}">
                <a16:creationId xmlns:a16="http://schemas.microsoft.com/office/drawing/2014/main" id="{37F13F42-B330-47E5-3F90-36734EC08976}"/>
              </a:ext>
            </a:extLst>
          </p:cNvPr>
          <p:cNvSpPr>
            <a:spLocks noGrp="1"/>
          </p:cNvSpPr>
          <p:nvPr>
            <p:ph type="body" sz="quarter" idx="12" hasCustomPrompt="1"/>
          </p:nvPr>
        </p:nvSpPr>
        <p:spPr>
          <a:xfrm>
            <a:off x="7847995" y="5832773"/>
            <a:ext cx="2700000" cy="720000"/>
          </a:xfrm>
        </p:spPr>
        <p:txBody>
          <a:bodyPr anchor="b">
            <a:noAutofit/>
          </a:bodyPr>
          <a:lstStyle>
            <a:lvl1pPr algn="r">
              <a:defRPr sz="1800" b="0">
                <a:solidFill>
                  <a:schemeClr val="bg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00 Month YY20</a:t>
            </a:r>
          </a:p>
        </p:txBody>
      </p:sp>
      <p:sp>
        <p:nvSpPr>
          <p:cNvPr id="5" name="Picture Placeholder 4">
            <a:extLst>
              <a:ext uri="{FF2B5EF4-FFF2-40B4-BE49-F238E27FC236}">
                <a16:creationId xmlns:a16="http://schemas.microsoft.com/office/drawing/2014/main" id="{DAEA5A75-B013-2CCC-2269-682E37F0B276}"/>
              </a:ext>
              <a:ext uri="{C183D7F6-B498-43B3-948B-1728B52AA6E4}">
                <adec:decorative xmlns:adec="http://schemas.microsoft.com/office/drawing/2017/decorative" val="1"/>
              </a:ext>
            </a:extLst>
          </p:cNvPr>
          <p:cNvSpPr>
            <a:spLocks noGrp="1"/>
          </p:cNvSpPr>
          <p:nvPr>
            <p:ph type="pic" sz="quarter" idx="13"/>
          </p:nvPr>
        </p:nvSpPr>
        <p:spPr>
          <a:xfrm>
            <a:off x="0" y="0"/>
            <a:ext cx="3060000" cy="6858000"/>
          </a:xfrm>
        </p:spPr>
        <p:txBody>
          <a:bodyPr/>
          <a:lstStyle/>
          <a:p>
            <a:r>
              <a:rPr lang="en-US" dirty="0"/>
              <a:t>Click icon to add picture</a:t>
            </a:r>
            <a:endParaRPr lang="en-AU" dirty="0"/>
          </a:p>
        </p:txBody>
      </p:sp>
    </p:spTree>
    <p:extLst>
      <p:ext uri="{BB962C8B-B14F-4D97-AF65-F5344CB8AC3E}">
        <p14:creationId xmlns:p14="http://schemas.microsoft.com/office/powerpoint/2010/main" val="49862684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2 charts with supporting text">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36E96714-DAB5-89E1-9A49-F9D9F3DE01D0}"/>
              </a:ext>
              <a:ext uri="{C183D7F6-B498-43B3-948B-1728B52AA6E4}">
                <adec:decorative xmlns:adec="http://schemas.microsoft.com/office/drawing/2017/decorative" val="1"/>
              </a:ext>
            </a:extLst>
          </p:cNvPr>
          <p:cNvCxnSpPr/>
          <p:nvPr userDrawn="1"/>
        </p:nvCxnSpPr>
        <p:spPr>
          <a:xfrm>
            <a:off x="360000" y="360000"/>
            <a:ext cx="0" cy="597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Chart Placeholder 11">
            <a:extLst>
              <a:ext uri="{FF2B5EF4-FFF2-40B4-BE49-F238E27FC236}">
                <a16:creationId xmlns:a16="http://schemas.microsoft.com/office/drawing/2014/main" id="{D7E1CAC4-88FF-4E85-8A37-9D1F4A8514EE}"/>
              </a:ext>
            </a:extLst>
          </p:cNvPr>
          <p:cNvSpPr>
            <a:spLocks noGrp="1"/>
          </p:cNvSpPr>
          <p:nvPr>
            <p:ph type="chart" sz="quarter" idx="15"/>
          </p:nvPr>
        </p:nvSpPr>
        <p:spPr>
          <a:xfrm>
            <a:off x="539750" y="1547999"/>
            <a:ext cx="7560000" cy="3888000"/>
          </a:xfrm>
        </p:spPr>
        <p:txBody>
          <a:bodyPr/>
          <a:lstStyle/>
          <a:p>
            <a:r>
              <a:rPr lang="en-US" dirty="0"/>
              <a:t>Click icon to add chart</a:t>
            </a:r>
            <a:endParaRPr lang="en-AU" dirty="0"/>
          </a:p>
        </p:txBody>
      </p:sp>
      <p:sp>
        <p:nvSpPr>
          <p:cNvPr id="20" name="Text Placeholder 19">
            <a:extLst>
              <a:ext uri="{FF2B5EF4-FFF2-40B4-BE49-F238E27FC236}">
                <a16:creationId xmlns:a16="http://schemas.microsoft.com/office/drawing/2014/main" id="{CD3768AF-49AB-464E-9DF6-68376B8AC32E}"/>
              </a:ext>
            </a:extLst>
          </p:cNvPr>
          <p:cNvSpPr>
            <a:spLocks noGrp="1"/>
          </p:cNvSpPr>
          <p:nvPr>
            <p:ph type="body" sz="quarter" idx="17"/>
          </p:nvPr>
        </p:nvSpPr>
        <p:spPr>
          <a:xfrm>
            <a:off x="539750" y="5544000"/>
            <a:ext cx="7560000" cy="792000"/>
          </a:xfrm>
        </p:spPr>
        <p:txBody>
          <a:bodyPr>
            <a:noAutofit/>
          </a:bodyPr>
          <a:lstStyle>
            <a:lvl1pPr>
              <a:lnSpc>
                <a:spcPct val="100000"/>
              </a:lnSpc>
              <a:spcAft>
                <a:spcPts val="0"/>
              </a:spcAft>
              <a:defRPr sz="1800" b="1">
                <a:latin typeface="+mn-lt"/>
              </a:defRPr>
            </a:lvl1pPr>
            <a:lvl2pPr>
              <a:lnSpc>
                <a:spcPct val="100000"/>
              </a:lnSpc>
              <a:spcAft>
                <a:spcPts val="0"/>
              </a:spcAft>
              <a:defRPr sz="1800" b="0">
                <a:latin typeface="+mn-lt"/>
              </a:defRPr>
            </a:lvl2pPr>
            <a:lvl3pPr>
              <a:defRPr sz="1200"/>
            </a:lvl3pPr>
            <a:lvl4pPr>
              <a:defRPr sz="1200"/>
            </a:lvl4pPr>
            <a:lvl5pPr>
              <a:defRPr sz="1200"/>
            </a:lvl5pPr>
          </a:lstStyle>
          <a:p>
            <a:pPr lvl="0"/>
            <a:r>
              <a:rPr lang="en-US"/>
              <a:t>Edit Master text styles</a:t>
            </a:r>
          </a:p>
          <a:p>
            <a:pPr lvl="1"/>
            <a:r>
              <a:rPr lang="en-US"/>
              <a:t>Second level</a:t>
            </a:r>
          </a:p>
        </p:txBody>
      </p:sp>
      <p:cxnSp>
        <p:nvCxnSpPr>
          <p:cNvPr id="17" name="Straight Connector 16">
            <a:extLst>
              <a:ext uri="{FF2B5EF4-FFF2-40B4-BE49-F238E27FC236}">
                <a16:creationId xmlns:a16="http://schemas.microsoft.com/office/drawing/2014/main" id="{82CE467A-6B5B-43F6-973F-516915856717}"/>
              </a:ext>
              <a:ext uri="{C183D7F6-B498-43B3-948B-1728B52AA6E4}">
                <adec:decorative xmlns:adec="http://schemas.microsoft.com/office/drawing/2017/decorative" val="1"/>
              </a:ext>
            </a:extLst>
          </p:cNvPr>
          <p:cNvCxnSpPr>
            <a:cxnSpLocks/>
          </p:cNvCxnSpPr>
          <p:nvPr userDrawn="1"/>
        </p:nvCxnSpPr>
        <p:spPr>
          <a:xfrm>
            <a:off x="8928000" y="3276000"/>
            <a:ext cx="0" cy="306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Chart Placeholder 17">
            <a:extLst>
              <a:ext uri="{FF2B5EF4-FFF2-40B4-BE49-F238E27FC236}">
                <a16:creationId xmlns:a16="http://schemas.microsoft.com/office/drawing/2014/main" id="{0F4F51DE-C82F-4C69-9901-7D4EF2CBE8D4}"/>
              </a:ext>
            </a:extLst>
          </p:cNvPr>
          <p:cNvSpPr>
            <a:spLocks noGrp="1"/>
          </p:cNvSpPr>
          <p:nvPr>
            <p:ph type="chart" sz="quarter" idx="16"/>
          </p:nvPr>
        </p:nvSpPr>
        <p:spPr>
          <a:xfrm>
            <a:off x="9108000" y="3276000"/>
            <a:ext cx="2736000" cy="2159999"/>
          </a:xfrm>
        </p:spPr>
        <p:txBody>
          <a:bodyPr/>
          <a:lstStyle/>
          <a:p>
            <a:r>
              <a:rPr lang="en-US" dirty="0"/>
              <a:t>Click icon to add chart</a:t>
            </a:r>
            <a:endParaRPr lang="en-AU" dirty="0"/>
          </a:p>
        </p:txBody>
      </p:sp>
      <p:sp>
        <p:nvSpPr>
          <p:cNvPr id="21" name="Text Placeholder 19">
            <a:extLst>
              <a:ext uri="{FF2B5EF4-FFF2-40B4-BE49-F238E27FC236}">
                <a16:creationId xmlns:a16="http://schemas.microsoft.com/office/drawing/2014/main" id="{2A94C0C8-30F5-4B00-BC99-C6DFC381A6C9}"/>
              </a:ext>
            </a:extLst>
          </p:cNvPr>
          <p:cNvSpPr>
            <a:spLocks noGrp="1"/>
          </p:cNvSpPr>
          <p:nvPr>
            <p:ph type="body" sz="quarter" idx="18" hasCustomPrompt="1"/>
          </p:nvPr>
        </p:nvSpPr>
        <p:spPr>
          <a:xfrm>
            <a:off x="9108000" y="5544000"/>
            <a:ext cx="2735999" cy="792000"/>
          </a:xfrm>
        </p:spPr>
        <p:txBody>
          <a:bodyPr>
            <a:noAutofit/>
          </a:bodyPr>
          <a:lstStyle>
            <a:lvl1pPr>
              <a:lnSpc>
                <a:spcPct val="100000"/>
              </a:lnSpc>
              <a:spcAft>
                <a:spcPts val="0"/>
              </a:spcAft>
              <a:defRPr sz="1800" b="1">
                <a:latin typeface="+mn-lt"/>
              </a:defRPr>
            </a:lvl1pPr>
            <a:lvl2pPr>
              <a:lnSpc>
                <a:spcPct val="100000"/>
              </a:lnSpc>
              <a:spcAft>
                <a:spcPts val="0"/>
              </a:spcAft>
              <a:defRPr sz="1800" b="0">
                <a:latin typeface="+mn-lt"/>
              </a:defRPr>
            </a:lvl2pPr>
            <a:lvl3pPr>
              <a:defRPr sz="1200"/>
            </a:lvl3pPr>
            <a:lvl4pPr>
              <a:defRPr sz="1200"/>
            </a:lvl4pPr>
            <a:lvl5pPr>
              <a:defRPr sz="1200"/>
            </a:lvl5pPr>
          </a:lstStyle>
          <a:p>
            <a:pPr lvl="0"/>
            <a:r>
              <a:rPr lang="en-US"/>
              <a:t>Click to edit text styles</a:t>
            </a:r>
          </a:p>
          <a:p>
            <a:pPr lvl="1"/>
            <a:r>
              <a:rPr lang="en-US"/>
              <a:t>Second level</a:t>
            </a:r>
          </a:p>
        </p:txBody>
      </p:sp>
      <p:sp>
        <p:nvSpPr>
          <p:cNvPr id="4" name="Slide Number Placeholder 3">
            <a:extLst>
              <a:ext uri="{FF2B5EF4-FFF2-40B4-BE49-F238E27FC236}">
                <a16:creationId xmlns:a16="http://schemas.microsoft.com/office/drawing/2014/main" id="{22B538D5-1269-AD49-5ECE-E3F740C2007D}"/>
              </a:ext>
            </a:extLst>
          </p:cNvPr>
          <p:cNvSpPr>
            <a:spLocks noGrp="1"/>
          </p:cNvSpPr>
          <p:nvPr>
            <p:ph type="sldNum" sz="quarter" idx="19"/>
          </p:nvPr>
        </p:nvSpPr>
        <p:spPr/>
        <p:txBody>
          <a:bodyPr/>
          <a:lstStyle/>
          <a:p>
            <a:fld id="{10A01DC5-1685-4615-8240-15192985C6A2}" type="slidenum">
              <a:rPr lang="en-AU" smtClean="0"/>
              <a:pPr/>
              <a:t>‹#›</a:t>
            </a:fld>
            <a:endParaRPr lang="en-AU" dirty="0"/>
          </a:p>
        </p:txBody>
      </p:sp>
      <p:sp>
        <p:nvSpPr>
          <p:cNvPr id="10" name="Title 3">
            <a:extLst>
              <a:ext uri="{FF2B5EF4-FFF2-40B4-BE49-F238E27FC236}">
                <a16:creationId xmlns:a16="http://schemas.microsoft.com/office/drawing/2014/main" id="{10741BC9-5810-4402-AD5B-2DD451F81539}"/>
              </a:ext>
            </a:extLst>
          </p:cNvPr>
          <p:cNvSpPr>
            <a:spLocks noGrp="1"/>
          </p:cNvSpPr>
          <p:nvPr>
            <p:ph type="title"/>
          </p:nvPr>
        </p:nvSpPr>
        <p:spPr>
          <a:xfrm>
            <a:off x="539750" y="360000"/>
            <a:ext cx="9900250" cy="545601"/>
          </a:xfrm>
        </p:spPr>
        <p:txBody>
          <a:bodyPr/>
          <a:lstStyle>
            <a:lvl1pPr>
              <a:defRPr>
                <a:solidFill>
                  <a:schemeClr val="accent1"/>
                </a:solidFill>
              </a:defRPr>
            </a:lvl1pPr>
          </a:lstStyle>
          <a:p>
            <a:r>
              <a:rPr lang="en-US" dirty="0"/>
              <a:t>Click to edit Master title style</a:t>
            </a:r>
            <a:endParaRPr lang="en-AU" dirty="0"/>
          </a:p>
        </p:txBody>
      </p:sp>
      <p:sp>
        <p:nvSpPr>
          <p:cNvPr id="14" name="Text Placeholder 10">
            <a:extLst>
              <a:ext uri="{FF2B5EF4-FFF2-40B4-BE49-F238E27FC236}">
                <a16:creationId xmlns:a16="http://schemas.microsoft.com/office/drawing/2014/main" id="{26173B19-BDA0-4232-B1D7-D85D6B594E60}"/>
              </a:ext>
            </a:extLst>
          </p:cNvPr>
          <p:cNvSpPr>
            <a:spLocks noGrp="1"/>
          </p:cNvSpPr>
          <p:nvPr>
            <p:ph type="body" sz="quarter" idx="20" hasCustomPrompt="1"/>
          </p:nvPr>
        </p:nvSpPr>
        <p:spPr>
          <a:xfrm>
            <a:off x="539750" y="1016704"/>
            <a:ext cx="990025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91259625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E70612CD-1BF1-42B5-8546-A674A0B86640}"/>
              </a:ext>
              <a:ext uri="{C183D7F6-B498-43B3-948B-1728B52AA6E4}">
                <adec:decorative xmlns:adec="http://schemas.microsoft.com/office/drawing/2017/decorative" val="1"/>
              </a:ext>
            </a:extLst>
          </p:cNvPr>
          <p:cNvCxnSpPr/>
          <p:nvPr userDrawn="1"/>
        </p:nvCxnSpPr>
        <p:spPr>
          <a:xfrm>
            <a:off x="360000" y="154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360000" y="1800000"/>
            <a:ext cx="5400000" cy="540000"/>
          </a:xfrm>
        </p:spPr>
        <p:txBody>
          <a:bodyPr anchor="t">
            <a:noAutofit/>
          </a:bodyPr>
          <a:lstStyle>
            <a:lvl1pPr marL="0" indent="0">
              <a:buNone/>
              <a:defRPr sz="20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4" name="Content Placeholder 3"/>
          <p:cNvSpPr>
            <a:spLocks noGrp="1"/>
          </p:cNvSpPr>
          <p:nvPr>
            <p:ph sz="half" idx="2"/>
          </p:nvPr>
        </p:nvSpPr>
        <p:spPr>
          <a:xfrm>
            <a:off x="359999" y="2340000"/>
            <a:ext cx="5400000" cy="3780000"/>
          </a:xfrm>
        </p:spPr>
        <p:txBody>
          <a:bodyPr>
            <a:noAutofit/>
          </a:bodyPr>
          <a:lstStyle>
            <a:lvl1pPr>
              <a:defRPr sz="1800"/>
            </a:lvl1pPr>
            <a:lvl2pPr>
              <a:defRPr sz="1800"/>
            </a:lvl2pPr>
            <a:lvl3pPr>
              <a:defRPr sz="18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08000" y="1800000"/>
            <a:ext cx="5400000" cy="540000"/>
          </a:xfrm>
        </p:spPr>
        <p:txBody>
          <a:bodyPr anchor="t">
            <a:noAutofit/>
          </a:bodyPr>
          <a:lstStyle>
            <a:lvl1pPr marL="0" indent="0">
              <a:buNone/>
              <a:defRPr sz="20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6" name="Content Placeholder 5"/>
          <p:cNvSpPr>
            <a:spLocks noGrp="1"/>
          </p:cNvSpPr>
          <p:nvPr>
            <p:ph sz="quarter" idx="4"/>
          </p:nvPr>
        </p:nvSpPr>
        <p:spPr>
          <a:xfrm>
            <a:off x="6408000" y="2340000"/>
            <a:ext cx="5400000" cy="3780000"/>
          </a:xfrm>
        </p:spPr>
        <p:txBody>
          <a:bodyPr>
            <a:noAutofit/>
          </a:bodyPr>
          <a:lstStyle>
            <a:lvl1pPr>
              <a:defRPr sz="1800"/>
            </a:lvl1pPr>
            <a:lvl2pPr>
              <a:defRPr sz="1800"/>
            </a:lvl2pPr>
            <a:lvl3pPr>
              <a:defRPr sz="18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D1BAADAD-B302-2C54-28BE-DE627A1513A5}"/>
              </a:ext>
              <a:ext uri="{C183D7F6-B498-43B3-948B-1728B52AA6E4}">
                <adec:decorative xmlns:adec="http://schemas.microsoft.com/office/drawing/2017/decorative" val="1"/>
              </a:ext>
            </a:extLst>
          </p:cNvPr>
          <p:cNvCxnSpPr/>
          <p:nvPr userDrawn="1"/>
        </p:nvCxnSpPr>
        <p:spPr>
          <a:xfrm>
            <a:off x="360000" y="622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6">
            <a:extLst>
              <a:ext uri="{FF2B5EF4-FFF2-40B4-BE49-F238E27FC236}">
                <a16:creationId xmlns:a16="http://schemas.microsoft.com/office/drawing/2014/main" id="{8CC0920B-AC4B-0EAF-B89F-B7D590469196}"/>
              </a:ext>
            </a:extLst>
          </p:cNvPr>
          <p:cNvSpPr>
            <a:spLocks noGrp="1"/>
          </p:cNvSpPr>
          <p:nvPr>
            <p:ph type="sldNum" sz="quarter" idx="10"/>
          </p:nvPr>
        </p:nvSpPr>
        <p:spPr/>
        <p:txBody>
          <a:bodyPr/>
          <a:lstStyle/>
          <a:p>
            <a:fld id="{10A01DC5-1685-4615-8240-15192985C6A2}" type="slidenum">
              <a:rPr lang="en-AU" smtClean="0"/>
              <a:pPr/>
              <a:t>‹#›</a:t>
            </a:fld>
            <a:endParaRPr lang="en-AU" dirty="0"/>
          </a:p>
        </p:txBody>
      </p:sp>
      <p:sp>
        <p:nvSpPr>
          <p:cNvPr id="10" name="Title 3">
            <a:extLst>
              <a:ext uri="{FF2B5EF4-FFF2-40B4-BE49-F238E27FC236}">
                <a16:creationId xmlns:a16="http://schemas.microsoft.com/office/drawing/2014/main" id="{F2CB1FCA-D1E5-416B-B1F2-710F1C82DC16}"/>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dirty="0"/>
              <a:t>Click to edit Master title style</a:t>
            </a:r>
            <a:endParaRPr lang="en-AU" dirty="0"/>
          </a:p>
        </p:txBody>
      </p:sp>
      <p:sp>
        <p:nvSpPr>
          <p:cNvPr id="14" name="Text Placeholder 10">
            <a:extLst>
              <a:ext uri="{FF2B5EF4-FFF2-40B4-BE49-F238E27FC236}">
                <a16:creationId xmlns:a16="http://schemas.microsoft.com/office/drawing/2014/main" id="{04324E8E-03E6-4838-9622-D9823630F780}"/>
              </a:ext>
            </a:extLst>
          </p:cNvPr>
          <p:cNvSpPr>
            <a:spLocks noGrp="1"/>
          </p:cNvSpPr>
          <p:nvPr>
            <p:ph type="body" sz="quarter" idx="18" hasCustomPrompt="1"/>
          </p:nvPr>
        </p:nvSpPr>
        <p:spPr>
          <a:xfrm>
            <a:off x="360000" y="1050888"/>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96595632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dirty="0"/>
          </a:p>
        </p:txBody>
      </p:sp>
      <p:sp>
        <p:nvSpPr>
          <p:cNvPr id="4" name="Title 3">
            <a:extLst>
              <a:ext uri="{FF2B5EF4-FFF2-40B4-BE49-F238E27FC236}">
                <a16:creationId xmlns:a16="http://schemas.microsoft.com/office/drawing/2014/main" id="{7CF8C2E4-E0FA-4F11-9270-098EDFE8B41D}"/>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dirty="0"/>
              <a:t>Click to edit Master title style</a:t>
            </a:r>
            <a:endParaRPr lang="en-AU" dirty="0"/>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196685124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A01DC5-1685-4615-8240-15192985C6A2}" type="slidenum">
              <a:rPr lang="en-AU" smtClean="0"/>
              <a:t>‹#›</a:t>
            </a:fld>
            <a:endParaRPr lang="en-AU" dirty="0"/>
          </a:p>
        </p:txBody>
      </p:sp>
    </p:spTree>
    <p:extLst>
      <p:ext uri="{BB962C8B-B14F-4D97-AF65-F5344CB8AC3E}">
        <p14:creationId xmlns:p14="http://schemas.microsoft.com/office/powerpoint/2010/main" val="3039702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over 2">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FED08CF-2518-2327-406C-6026029FD05B}"/>
              </a:ext>
              <a:ext uri="{C183D7F6-B498-43B3-948B-1728B52AA6E4}">
                <adec:decorative xmlns:adec="http://schemas.microsoft.com/office/drawing/2017/decorative" val="1"/>
              </a:ext>
            </a:extLst>
          </p:cNvPr>
          <p:cNvSpPr/>
          <p:nvPr userDrawn="1"/>
        </p:nvSpPr>
        <p:spPr>
          <a:xfrm>
            <a:off x="3060000" y="0"/>
            <a:ext cx="7776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latin typeface="+mj-lt"/>
            </a:endParaRPr>
          </a:p>
        </p:txBody>
      </p:sp>
      <p:cxnSp>
        <p:nvCxnSpPr>
          <p:cNvPr id="11" name="Straight Connector 10">
            <a:extLst>
              <a:ext uri="{FF2B5EF4-FFF2-40B4-BE49-F238E27FC236}">
                <a16:creationId xmlns:a16="http://schemas.microsoft.com/office/drawing/2014/main" id="{167B4648-D1B6-2648-37DC-35CC3262B2EE}"/>
              </a:ext>
              <a:ext uri="{C183D7F6-B498-43B3-948B-1728B52AA6E4}">
                <adec:decorative xmlns:adec="http://schemas.microsoft.com/office/drawing/2017/decorative" val="1"/>
              </a:ext>
            </a:extLst>
          </p:cNvPr>
          <p:cNvCxnSpPr>
            <a:cxnSpLocks/>
          </p:cNvCxnSpPr>
          <p:nvPr userDrawn="1"/>
        </p:nvCxnSpPr>
        <p:spPr>
          <a:xfrm>
            <a:off x="3420000" y="360000"/>
            <a:ext cx="0" cy="6192773"/>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itle 1">
            <a:extLst>
              <a:ext uri="{FF2B5EF4-FFF2-40B4-BE49-F238E27FC236}">
                <a16:creationId xmlns:a16="http://schemas.microsoft.com/office/drawing/2014/main" id="{A6070B46-EC77-177A-DA25-5155F929B19D}"/>
              </a:ext>
            </a:extLst>
          </p:cNvPr>
          <p:cNvSpPr>
            <a:spLocks noGrp="1"/>
          </p:cNvSpPr>
          <p:nvPr>
            <p:ph type="ctrTitle" hasCustomPrompt="1"/>
          </p:nvPr>
        </p:nvSpPr>
        <p:spPr>
          <a:xfrm>
            <a:off x="3599997" y="1259999"/>
            <a:ext cx="6948000" cy="2700000"/>
          </a:xfrm>
          <a:ln>
            <a:noFill/>
          </a:ln>
        </p:spPr>
        <p:txBody>
          <a:bodyPr anchor="t">
            <a:noAutofit/>
          </a:bodyPr>
          <a:lstStyle>
            <a:lvl1pPr algn="l">
              <a:lnSpc>
                <a:spcPct val="90000"/>
              </a:lnSpc>
              <a:defRPr sz="4800">
                <a:solidFill>
                  <a:schemeClr val="accent1"/>
                </a:solidFill>
                <a:latin typeface="+mj-lt"/>
              </a:defRPr>
            </a:lvl1pPr>
          </a:lstStyle>
          <a:p>
            <a:r>
              <a:rPr lang="en-US"/>
              <a:t>Presentation title</a:t>
            </a:r>
          </a:p>
        </p:txBody>
      </p:sp>
      <p:sp>
        <p:nvSpPr>
          <p:cNvPr id="3" name="Footer Placeholder 2">
            <a:extLst>
              <a:ext uri="{FF2B5EF4-FFF2-40B4-BE49-F238E27FC236}">
                <a16:creationId xmlns:a16="http://schemas.microsoft.com/office/drawing/2014/main" id="{6E1481CC-14AE-44A2-E62B-3050FD80215A}"/>
              </a:ext>
              <a:ext uri="{C183D7F6-B498-43B3-948B-1728B52AA6E4}">
                <adec:decorative xmlns:adec="http://schemas.microsoft.com/office/drawing/2017/decorative" val="1"/>
              </a:ext>
            </a:extLst>
          </p:cNvPr>
          <p:cNvSpPr>
            <a:spLocks noGrp="1"/>
          </p:cNvSpPr>
          <p:nvPr>
            <p:ph type="ftr" sz="quarter" idx="10"/>
          </p:nvPr>
        </p:nvSpPr>
        <p:spPr>
          <a:xfrm>
            <a:off x="3599997" y="360000"/>
            <a:ext cx="3599996" cy="684000"/>
          </a:xfrm>
          <a:prstGeom prst="rect">
            <a:avLst/>
          </a:prstGeom>
        </p:spPr>
        <p:txBody>
          <a:bodyPr lIns="0" tIns="0" rIns="0" bIns="0">
            <a:noAutofit/>
          </a:bodyPr>
          <a:lstStyle>
            <a:lvl1pPr>
              <a:defRPr sz="1400">
                <a:solidFill>
                  <a:schemeClr val="accent1"/>
                </a:solidFill>
                <a:latin typeface="Public Sans" pitchFamily="2" charset="0"/>
              </a:defRPr>
            </a:lvl1pPr>
          </a:lstStyle>
          <a:p>
            <a:endParaRPr lang="en-AU" dirty="0"/>
          </a:p>
        </p:txBody>
      </p:sp>
      <p:sp>
        <p:nvSpPr>
          <p:cNvPr id="8" name="Text Placeholder 10">
            <a:extLst>
              <a:ext uri="{FF2B5EF4-FFF2-40B4-BE49-F238E27FC236}">
                <a16:creationId xmlns:a16="http://schemas.microsoft.com/office/drawing/2014/main" id="{55A48081-2B8F-CBA5-A4D1-4D0CEEEDB3CA}"/>
              </a:ext>
            </a:extLst>
          </p:cNvPr>
          <p:cNvSpPr>
            <a:spLocks noGrp="1"/>
          </p:cNvSpPr>
          <p:nvPr>
            <p:ph type="body" sz="quarter" idx="14" hasCustomPrompt="1"/>
          </p:nvPr>
        </p:nvSpPr>
        <p:spPr>
          <a:xfrm>
            <a:off x="3599997" y="4248000"/>
            <a:ext cx="6947996" cy="1152000"/>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9" name="Text Placeholder 14">
            <a:extLst>
              <a:ext uri="{FF2B5EF4-FFF2-40B4-BE49-F238E27FC236}">
                <a16:creationId xmlns:a16="http://schemas.microsoft.com/office/drawing/2014/main" id="{AEED1A4F-C99E-03ED-E8E3-C614DDDC05BB}"/>
              </a:ext>
            </a:extLst>
          </p:cNvPr>
          <p:cNvSpPr>
            <a:spLocks noGrp="1"/>
          </p:cNvSpPr>
          <p:nvPr>
            <p:ph type="body" sz="quarter" idx="11" hasCustomPrompt="1"/>
          </p:nvPr>
        </p:nvSpPr>
        <p:spPr>
          <a:xfrm>
            <a:off x="3599997" y="5832773"/>
            <a:ext cx="3600000" cy="396000"/>
          </a:xfrm>
        </p:spPr>
        <p:txBody>
          <a:bodyPr anchor="b" anchorCtr="0">
            <a:noAutofit/>
          </a:bodyPr>
          <a:lstStyle>
            <a:lvl1pPr>
              <a:lnSpc>
                <a:spcPct val="100000"/>
              </a:lnSpc>
              <a:spcAft>
                <a:spcPts val="0"/>
              </a:spcAft>
              <a:defRPr sz="1800" b="1">
                <a:solidFill>
                  <a:schemeClr val="accent1"/>
                </a:solidFill>
                <a:latin typeface="+mn-lt"/>
              </a:defRPr>
            </a:lvl1pPr>
            <a:lvl2pPr>
              <a:lnSpc>
                <a:spcPct val="100000"/>
              </a:lnSpc>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2" name="Text Placeholder 7">
            <a:extLst>
              <a:ext uri="{FF2B5EF4-FFF2-40B4-BE49-F238E27FC236}">
                <a16:creationId xmlns:a16="http://schemas.microsoft.com/office/drawing/2014/main" id="{60E763D3-A13C-06E4-9014-2E3B13407800}"/>
              </a:ext>
            </a:extLst>
          </p:cNvPr>
          <p:cNvSpPr>
            <a:spLocks noGrp="1"/>
          </p:cNvSpPr>
          <p:nvPr>
            <p:ph type="body" sz="quarter" idx="16" hasCustomPrompt="1"/>
          </p:nvPr>
        </p:nvSpPr>
        <p:spPr>
          <a:xfrm>
            <a:off x="3600000" y="6264773"/>
            <a:ext cx="3599999" cy="288000"/>
          </a:xfrm>
        </p:spPr>
        <p:txBody>
          <a:bodyPr anchor="b" anchorCtr="0"/>
          <a:lstStyle>
            <a:lvl1pPr>
              <a:defRPr sz="1800">
                <a:solidFill>
                  <a:schemeClr val="accent1"/>
                </a:solidFill>
              </a:defRPr>
            </a:lvl1pPr>
          </a:lstStyle>
          <a:p>
            <a:pPr lvl="0"/>
            <a:r>
              <a:rPr lang="en-US"/>
              <a:t>Presenter title</a:t>
            </a:r>
            <a:endParaRPr lang="en-AU"/>
          </a:p>
        </p:txBody>
      </p:sp>
      <p:sp>
        <p:nvSpPr>
          <p:cNvPr id="10" name="Text Placeholder 14">
            <a:extLst>
              <a:ext uri="{FF2B5EF4-FFF2-40B4-BE49-F238E27FC236}">
                <a16:creationId xmlns:a16="http://schemas.microsoft.com/office/drawing/2014/main" id="{37F13F42-B330-47E5-3F90-36734EC08976}"/>
              </a:ext>
            </a:extLst>
          </p:cNvPr>
          <p:cNvSpPr>
            <a:spLocks noGrp="1"/>
          </p:cNvSpPr>
          <p:nvPr>
            <p:ph type="body" sz="quarter" idx="12" hasCustomPrompt="1"/>
          </p:nvPr>
        </p:nvSpPr>
        <p:spPr>
          <a:xfrm>
            <a:off x="7847995" y="5832773"/>
            <a:ext cx="2700000" cy="720000"/>
          </a:xfrm>
        </p:spPr>
        <p:txBody>
          <a:bodyPr anchor="b">
            <a:noAutofit/>
          </a:bodyPr>
          <a:lstStyle>
            <a:lvl1pPr algn="r">
              <a:defRPr sz="1800" b="0">
                <a:solidFill>
                  <a:schemeClr val="accent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00 Month YY20</a:t>
            </a:r>
          </a:p>
        </p:txBody>
      </p:sp>
      <p:sp>
        <p:nvSpPr>
          <p:cNvPr id="5" name="Picture Placeholder 4">
            <a:extLst>
              <a:ext uri="{FF2B5EF4-FFF2-40B4-BE49-F238E27FC236}">
                <a16:creationId xmlns:a16="http://schemas.microsoft.com/office/drawing/2014/main" id="{DAEA5A75-B013-2CCC-2269-682E37F0B276}"/>
              </a:ext>
              <a:ext uri="{C183D7F6-B498-43B3-948B-1728B52AA6E4}">
                <adec:decorative xmlns:adec="http://schemas.microsoft.com/office/drawing/2017/decorative" val="1"/>
              </a:ext>
            </a:extLst>
          </p:cNvPr>
          <p:cNvSpPr>
            <a:spLocks noGrp="1"/>
          </p:cNvSpPr>
          <p:nvPr>
            <p:ph type="pic" sz="quarter" idx="13"/>
          </p:nvPr>
        </p:nvSpPr>
        <p:spPr>
          <a:xfrm>
            <a:off x="0" y="0"/>
            <a:ext cx="3060000" cy="6858000"/>
          </a:xfrm>
        </p:spPr>
        <p:txBody>
          <a:bodyPr/>
          <a:lstStyle/>
          <a:p>
            <a:r>
              <a:rPr lang="en-US" dirty="0"/>
              <a:t>Click icon to add picture</a:t>
            </a:r>
            <a:endParaRPr lang="en-AU" dirty="0"/>
          </a:p>
        </p:txBody>
      </p:sp>
    </p:spTree>
    <p:extLst>
      <p:ext uri="{BB962C8B-B14F-4D97-AF65-F5344CB8AC3E}">
        <p14:creationId xmlns:p14="http://schemas.microsoft.com/office/powerpoint/2010/main" val="587953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ver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0" y="0"/>
            <a:ext cx="5040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latin typeface="Public Sans" pitchFamily="2" charset="0"/>
            </a:endParaRPr>
          </a:p>
        </p:txBody>
      </p:sp>
      <p:sp>
        <p:nvSpPr>
          <p:cNvPr id="20" name="Footer Placeholder 4">
            <a:extLst>
              <a:ext uri="{FF2B5EF4-FFF2-40B4-BE49-F238E27FC236}">
                <a16:creationId xmlns:a16="http://schemas.microsoft.com/office/drawing/2014/main" id="{E3775B0C-7FFD-4E7F-AC26-D5F1E787B1CC}"/>
              </a:ext>
              <a:ext uri="{C183D7F6-B498-43B3-948B-1728B52AA6E4}">
                <adec:decorative xmlns:adec="http://schemas.microsoft.com/office/drawing/2017/decorative" val="1"/>
              </a:ext>
            </a:extLst>
          </p:cNvPr>
          <p:cNvSpPr>
            <a:spLocks noGrp="1"/>
          </p:cNvSpPr>
          <p:nvPr>
            <p:ph type="ftr" sz="quarter" idx="3"/>
          </p:nvPr>
        </p:nvSpPr>
        <p:spPr>
          <a:xfrm>
            <a:off x="360000" y="359998"/>
            <a:ext cx="4500000" cy="684000"/>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endParaRPr lang="en-AU" dirty="0"/>
          </a:p>
        </p:txBody>
      </p:sp>
      <p:sp>
        <p:nvSpPr>
          <p:cNvPr id="2" name="Title 1"/>
          <p:cNvSpPr>
            <a:spLocks noGrp="1"/>
          </p:cNvSpPr>
          <p:nvPr>
            <p:ph type="ctrTitle" hasCustomPrompt="1"/>
          </p:nvPr>
        </p:nvSpPr>
        <p:spPr>
          <a:xfrm>
            <a:off x="360001" y="1044000"/>
            <a:ext cx="4500000" cy="2520000"/>
          </a:xfrm>
          <a:ln>
            <a:noFill/>
          </a:ln>
        </p:spPr>
        <p:txBody>
          <a:bodyPr anchor="b">
            <a:noAutofit/>
          </a:bodyPr>
          <a:lstStyle>
            <a:lvl1pPr algn="l">
              <a:lnSpc>
                <a:spcPct val="90000"/>
              </a:lnSpc>
              <a:defRPr sz="4800">
                <a:solidFill>
                  <a:schemeClr val="accent1"/>
                </a:solidFill>
                <a:latin typeface="+mj-lt"/>
              </a:defRPr>
            </a:lvl1pPr>
          </a:lstStyle>
          <a:p>
            <a:r>
              <a:rPr lang="en-US"/>
              <a:t>Presentation title</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60001" y="3707999"/>
            <a:ext cx="4500000" cy="1188000"/>
          </a:xfrm>
        </p:spPr>
        <p:txBody>
          <a:bodyPr anchor="t">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6" name="Text Placeholder 14">
            <a:extLst>
              <a:ext uri="{FF2B5EF4-FFF2-40B4-BE49-F238E27FC236}">
                <a16:creationId xmlns:a16="http://schemas.microsoft.com/office/drawing/2014/main" id="{CBD988A2-69DC-6498-35F1-5A52AD30CEAC}"/>
              </a:ext>
            </a:extLst>
          </p:cNvPr>
          <p:cNvSpPr>
            <a:spLocks noGrp="1"/>
          </p:cNvSpPr>
          <p:nvPr>
            <p:ph type="body" sz="quarter" idx="14" hasCustomPrompt="1"/>
          </p:nvPr>
        </p:nvSpPr>
        <p:spPr>
          <a:xfrm>
            <a:off x="359997" y="5039998"/>
            <a:ext cx="4499999" cy="288000"/>
          </a:xfrm>
        </p:spPr>
        <p:txBody>
          <a:bodyPr>
            <a:noAutofit/>
          </a:bodyPr>
          <a:lstStyle>
            <a:lvl1pPr>
              <a:spcAft>
                <a:spcPts val="0"/>
              </a:spcAft>
              <a:defRPr sz="1800" b="1">
                <a:solidFill>
                  <a:schemeClr val="accent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8" name="Text Placeholder 7">
            <a:extLst>
              <a:ext uri="{FF2B5EF4-FFF2-40B4-BE49-F238E27FC236}">
                <a16:creationId xmlns:a16="http://schemas.microsoft.com/office/drawing/2014/main" id="{F1B4A246-8750-3B76-6335-2AB142573783}"/>
              </a:ext>
            </a:extLst>
          </p:cNvPr>
          <p:cNvSpPr>
            <a:spLocks noGrp="1"/>
          </p:cNvSpPr>
          <p:nvPr>
            <p:ph type="body" sz="quarter" idx="16" hasCustomPrompt="1"/>
          </p:nvPr>
        </p:nvSpPr>
        <p:spPr>
          <a:xfrm>
            <a:off x="359997" y="5327998"/>
            <a:ext cx="4499999" cy="792000"/>
          </a:xfrm>
        </p:spPr>
        <p:txBody>
          <a:bodyPr/>
          <a:lstStyle>
            <a:lvl1pPr>
              <a:defRPr sz="1800">
                <a:solidFill>
                  <a:schemeClr val="accent1"/>
                </a:solidFill>
              </a:defRPr>
            </a:lvl1pPr>
          </a:lstStyle>
          <a:p>
            <a:pPr lvl="0"/>
            <a:r>
              <a:rPr lang="en-US"/>
              <a:t>Presenter title</a:t>
            </a:r>
            <a:endParaRPr lang="en-AU"/>
          </a:p>
        </p:txBody>
      </p:sp>
      <p:sp>
        <p:nvSpPr>
          <p:cNvPr id="16" name="Text Placeholder 14">
            <a:extLst>
              <a:ext uri="{FF2B5EF4-FFF2-40B4-BE49-F238E27FC236}">
                <a16:creationId xmlns:a16="http://schemas.microsoft.com/office/drawing/2014/main" id="{0B9A9D47-05D2-409D-A941-8374F9F8E2D4}"/>
              </a:ext>
            </a:extLst>
          </p:cNvPr>
          <p:cNvSpPr>
            <a:spLocks noGrp="1"/>
          </p:cNvSpPr>
          <p:nvPr>
            <p:ph type="body" sz="quarter" idx="12" hasCustomPrompt="1"/>
          </p:nvPr>
        </p:nvSpPr>
        <p:spPr>
          <a:xfrm>
            <a:off x="359999" y="6192000"/>
            <a:ext cx="4499999" cy="360000"/>
          </a:xfrm>
        </p:spPr>
        <p:txBody>
          <a:bodyPr anchor="b" anchorCtr="0">
            <a:noAutofit/>
          </a:bodyPr>
          <a:lstStyle>
            <a:lvl1pPr algn="l">
              <a:defRPr sz="1800" b="0">
                <a:solidFill>
                  <a:schemeClr val="accent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00 Month YY20</a:t>
            </a:r>
          </a:p>
        </p:txBody>
      </p:sp>
      <p:sp>
        <p:nvSpPr>
          <p:cNvPr id="5" name="Picture Placeholder 4">
            <a:extLst>
              <a:ext uri="{FF2B5EF4-FFF2-40B4-BE49-F238E27FC236}">
                <a16:creationId xmlns:a16="http://schemas.microsoft.com/office/drawing/2014/main" id="{47081598-8EF9-4067-828C-DA3306F39365}"/>
              </a:ext>
              <a:ext uri="{C183D7F6-B498-43B3-948B-1728B52AA6E4}">
                <adec:decorative xmlns:adec="http://schemas.microsoft.com/office/drawing/2017/decorative" val="1"/>
              </a:ext>
            </a:extLst>
          </p:cNvPr>
          <p:cNvSpPr>
            <a:spLocks noGrp="1"/>
          </p:cNvSpPr>
          <p:nvPr>
            <p:ph type="pic" sz="quarter" idx="13"/>
          </p:nvPr>
        </p:nvSpPr>
        <p:spPr>
          <a:xfrm>
            <a:off x="5040000" y="0"/>
            <a:ext cx="2880000" cy="6858000"/>
          </a:xfrm>
        </p:spPr>
        <p:txBody>
          <a:bodyPr/>
          <a:lstStyle/>
          <a:p>
            <a:r>
              <a:rPr lang="en-US" dirty="0"/>
              <a:t>Click icon to add picture</a:t>
            </a:r>
            <a:endParaRPr lang="en-AU" dirty="0"/>
          </a:p>
        </p:txBody>
      </p:sp>
      <p:sp>
        <p:nvSpPr>
          <p:cNvPr id="17" name="Rectangle 16">
            <a:extLst>
              <a:ext uri="{FF2B5EF4-FFF2-40B4-BE49-F238E27FC236}">
                <a16:creationId xmlns:a16="http://schemas.microsoft.com/office/drawing/2014/main" id="{F646A5C8-9FAD-4A32-B2BD-9D5DD5101B50}"/>
              </a:ext>
              <a:ext uri="{C183D7F6-B498-43B3-948B-1728B52AA6E4}">
                <adec:decorative xmlns:adec="http://schemas.microsoft.com/office/drawing/2017/decorative" val="1"/>
              </a:ext>
            </a:extLst>
          </p:cNvPr>
          <p:cNvSpPr/>
          <p:nvPr userDrawn="1"/>
        </p:nvSpPr>
        <p:spPr>
          <a:xfrm>
            <a:off x="7919999" y="0"/>
            <a:ext cx="265187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latin typeface="Public Sans" pitchFamily="2" charset="0"/>
            </a:endParaRPr>
          </a:p>
        </p:txBody>
      </p:sp>
    </p:spTree>
    <p:extLst>
      <p:ext uri="{BB962C8B-B14F-4D97-AF65-F5344CB8AC3E}">
        <p14:creationId xmlns:p14="http://schemas.microsoft.com/office/powerpoint/2010/main" val="3458132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ver 4">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F646A5C8-9FAD-4A32-B2BD-9D5DD5101B50}"/>
              </a:ext>
              <a:ext uri="{C183D7F6-B498-43B3-948B-1728B52AA6E4}">
                <adec:decorative xmlns:adec="http://schemas.microsoft.com/office/drawing/2017/decorative" val="1"/>
              </a:ext>
            </a:extLst>
          </p:cNvPr>
          <p:cNvSpPr/>
          <p:nvPr userDrawn="1"/>
        </p:nvSpPr>
        <p:spPr>
          <a:xfrm>
            <a:off x="0" y="0"/>
            <a:ext cx="7128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latin typeface="Public Sans" pitchFamily="2" charset="0"/>
            </a:endParaRPr>
          </a:p>
        </p:txBody>
      </p:sp>
      <p:cxnSp>
        <p:nvCxnSpPr>
          <p:cNvPr id="12" name="Straight Connector 11">
            <a:extLst>
              <a:ext uri="{FF2B5EF4-FFF2-40B4-BE49-F238E27FC236}">
                <a16:creationId xmlns:a16="http://schemas.microsoft.com/office/drawing/2014/main" id="{3283C022-C11C-47A8-B2C6-38BBC7F57777}"/>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Footer Placeholder 4">
            <a:extLst>
              <a:ext uri="{FF2B5EF4-FFF2-40B4-BE49-F238E27FC236}">
                <a16:creationId xmlns:a16="http://schemas.microsoft.com/office/drawing/2014/main" id="{E3775B0C-7FFD-4E7F-AC26-D5F1E787B1CC}"/>
              </a:ext>
              <a:ext uri="{C183D7F6-B498-43B3-948B-1728B52AA6E4}">
                <adec:decorative xmlns:adec="http://schemas.microsoft.com/office/drawing/2017/decorative" val="1"/>
              </a:ext>
            </a:extLst>
          </p:cNvPr>
          <p:cNvSpPr>
            <a:spLocks noGrp="1"/>
          </p:cNvSpPr>
          <p:nvPr>
            <p:ph type="ftr" sz="quarter" idx="3"/>
          </p:nvPr>
        </p:nvSpPr>
        <p:spPr>
          <a:xfrm>
            <a:off x="539999" y="359998"/>
            <a:ext cx="6192000" cy="684000"/>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endParaRPr lang="en-AU" dirty="0"/>
          </a:p>
        </p:txBody>
      </p:sp>
      <p:sp>
        <p:nvSpPr>
          <p:cNvPr id="2" name="Title 1"/>
          <p:cNvSpPr>
            <a:spLocks noGrp="1"/>
          </p:cNvSpPr>
          <p:nvPr>
            <p:ph type="ctrTitle" hasCustomPrompt="1"/>
          </p:nvPr>
        </p:nvSpPr>
        <p:spPr>
          <a:xfrm>
            <a:off x="539999" y="1044000"/>
            <a:ext cx="6191997" cy="2520000"/>
          </a:xfrm>
          <a:ln>
            <a:noFill/>
          </a:ln>
        </p:spPr>
        <p:txBody>
          <a:bodyPr anchor="b">
            <a:noAutofit/>
          </a:bodyPr>
          <a:lstStyle>
            <a:lvl1pPr algn="l">
              <a:lnSpc>
                <a:spcPct val="90000"/>
              </a:lnSpc>
              <a:defRPr sz="4800">
                <a:solidFill>
                  <a:schemeClr val="accent1"/>
                </a:solidFill>
                <a:latin typeface="+mj-lt"/>
              </a:defRPr>
            </a:lvl1pPr>
          </a:lstStyle>
          <a:p>
            <a:r>
              <a:rPr lang="en-US"/>
              <a:t>Presentation </a:t>
            </a:r>
            <a:br>
              <a:rPr lang="en-US"/>
            </a:br>
            <a:r>
              <a:rPr lang="en-US"/>
              <a:t>title</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0" y="3708000"/>
            <a:ext cx="6191996" cy="1188000"/>
          </a:xfrm>
        </p:spPr>
        <p:txBody>
          <a:bodyPr anchor="t">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8" name="Text Placeholder 14">
            <a:extLst>
              <a:ext uri="{FF2B5EF4-FFF2-40B4-BE49-F238E27FC236}">
                <a16:creationId xmlns:a16="http://schemas.microsoft.com/office/drawing/2014/main" id="{5FC58E93-7580-E9FF-6148-0F5E545477CE}"/>
              </a:ext>
            </a:extLst>
          </p:cNvPr>
          <p:cNvSpPr>
            <a:spLocks noGrp="1"/>
          </p:cNvSpPr>
          <p:nvPr>
            <p:ph type="body" sz="quarter" idx="16" hasCustomPrompt="1"/>
          </p:nvPr>
        </p:nvSpPr>
        <p:spPr>
          <a:xfrm>
            <a:off x="540000" y="5039998"/>
            <a:ext cx="6191993" cy="288000"/>
          </a:xfrm>
        </p:spPr>
        <p:txBody>
          <a:bodyPr>
            <a:noAutofit/>
          </a:bodyPr>
          <a:lstStyle>
            <a:lvl1pPr>
              <a:spcAft>
                <a:spcPts val="0"/>
              </a:spcAft>
              <a:defRPr sz="1800" b="1">
                <a:solidFill>
                  <a:schemeClr val="accent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3" name="Text Placeholder 7">
            <a:extLst>
              <a:ext uri="{FF2B5EF4-FFF2-40B4-BE49-F238E27FC236}">
                <a16:creationId xmlns:a16="http://schemas.microsoft.com/office/drawing/2014/main" id="{1F0629B0-A42C-4FB6-B454-03D8AB00E863}"/>
              </a:ext>
            </a:extLst>
          </p:cNvPr>
          <p:cNvSpPr>
            <a:spLocks noGrp="1"/>
          </p:cNvSpPr>
          <p:nvPr>
            <p:ph type="body" sz="quarter" idx="14" hasCustomPrompt="1"/>
          </p:nvPr>
        </p:nvSpPr>
        <p:spPr>
          <a:xfrm>
            <a:off x="540000" y="5327998"/>
            <a:ext cx="6191989" cy="792000"/>
          </a:xfrm>
        </p:spPr>
        <p:txBody>
          <a:bodyPr/>
          <a:lstStyle>
            <a:lvl1pPr>
              <a:defRPr sz="1800">
                <a:solidFill>
                  <a:schemeClr val="accent1"/>
                </a:solidFill>
              </a:defRPr>
            </a:lvl1pPr>
          </a:lstStyle>
          <a:p>
            <a:pPr lvl="0"/>
            <a:r>
              <a:rPr lang="en-US"/>
              <a:t>Presenter title</a:t>
            </a:r>
            <a:endParaRPr lang="en-AU"/>
          </a:p>
        </p:txBody>
      </p:sp>
      <p:sp>
        <p:nvSpPr>
          <p:cNvPr id="7" name="Text Placeholder 14">
            <a:extLst>
              <a:ext uri="{FF2B5EF4-FFF2-40B4-BE49-F238E27FC236}">
                <a16:creationId xmlns:a16="http://schemas.microsoft.com/office/drawing/2014/main" id="{FC583E1C-2B14-0034-2E56-1DF5C19C56FD}"/>
              </a:ext>
            </a:extLst>
          </p:cNvPr>
          <p:cNvSpPr>
            <a:spLocks noGrp="1"/>
          </p:cNvSpPr>
          <p:nvPr>
            <p:ph type="body" sz="quarter" idx="15" hasCustomPrompt="1"/>
          </p:nvPr>
        </p:nvSpPr>
        <p:spPr>
          <a:xfrm>
            <a:off x="540000" y="6192000"/>
            <a:ext cx="6191993" cy="360000"/>
          </a:xfrm>
        </p:spPr>
        <p:txBody>
          <a:bodyPr anchor="b" anchorCtr="0">
            <a:noAutofit/>
          </a:bodyPr>
          <a:lstStyle>
            <a:lvl1pPr algn="l">
              <a:defRPr sz="1800" b="0">
                <a:solidFill>
                  <a:schemeClr val="accent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00 Month YY20</a:t>
            </a:r>
          </a:p>
        </p:txBody>
      </p:sp>
      <p:sp>
        <p:nvSpPr>
          <p:cNvPr id="5" name="Picture Placeholder 4">
            <a:extLst>
              <a:ext uri="{FF2B5EF4-FFF2-40B4-BE49-F238E27FC236}">
                <a16:creationId xmlns:a16="http://schemas.microsoft.com/office/drawing/2014/main" id="{47081598-8EF9-4067-828C-DA3306F39365}"/>
              </a:ext>
              <a:ext uri="{C183D7F6-B498-43B3-948B-1728B52AA6E4}">
                <adec:decorative xmlns:adec="http://schemas.microsoft.com/office/drawing/2017/decorative" val="1"/>
              </a:ext>
            </a:extLst>
          </p:cNvPr>
          <p:cNvSpPr>
            <a:spLocks noGrp="1"/>
          </p:cNvSpPr>
          <p:nvPr>
            <p:ph type="pic" sz="quarter" idx="13"/>
          </p:nvPr>
        </p:nvSpPr>
        <p:spPr>
          <a:xfrm>
            <a:off x="7128000" y="0"/>
            <a:ext cx="3708000" cy="6858000"/>
          </a:xfrm>
        </p:spPr>
        <p:txBody>
          <a:bodyPr/>
          <a:lstStyle/>
          <a:p>
            <a:r>
              <a:rPr lang="en-US" dirty="0"/>
              <a:t>Click icon to add picture</a:t>
            </a:r>
            <a:endParaRPr lang="en-AU" dirty="0"/>
          </a:p>
        </p:txBody>
      </p:sp>
    </p:spTree>
    <p:extLst>
      <p:ext uri="{BB962C8B-B14F-4D97-AF65-F5344CB8AC3E}">
        <p14:creationId xmlns:p14="http://schemas.microsoft.com/office/powerpoint/2010/main" val="4199414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ver 4">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F646A5C8-9FAD-4A32-B2BD-9D5DD5101B50}"/>
              </a:ext>
              <a:ext uri="{C183D7F6-B498-43B3-948B-1728B52AA6E4}">
                <adec:decorative xmlns:adec="http://schemas.microsoft.com/office/drawing/2017/decorative" val="1"/>
              </a:ext>
            </a:extLst>
          </p:cNvPr>
          <p:cNvSpPr/>
          <p:nvPr userDrawn="1"/>
        </p:nvSpPr>
        <p:spPr>
          <a:xfrm>
            <a:off x="0" y="0"/>
            <a:ext cx="7128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latin typeface="Public Sans" pitchFamily="2" charset="0"/>
            </a:endParaRPr>
          </a:p>
        </p:txBody>
      </p:sp>
      <p:cxnSp>
        <p:nvCxnSpPr>
          <p:cNvPr id="12" name="Straight Connector 11">
            <a:extLst>
              <a:ext uri="{FF2B5EF4-FFF2-40B4-BE49-F238E27FC236}">
                <a16:creationId xmlns:a16="http://schemas.microsoft.com/office/drawing/2014/main" id="{3283C022-C11C-47A8-B2C6-38BBC7F57777}"/>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20" name="Footer Placeholder 4">
            <a:extLst>
              <a:ext uri="{FF2B5EF4-FFF2-40B4-BE49-F238E27FC236}">
                <a16:creationId xmlns:a16="http://schemas.microsoft.com/office/drawing/2014/main" id="{E3775B0C-7FFD-4E7F-AC26-D5F1E787B1CC}"/>
              </a:ext>
              <a:ext uri="{C183D7F6-B498-43B3-948B-1728B52AA6E4}">
                <adec:decorative xmlns:adec="http://schemas.microsoft.com/office/drawing/2017/decorative" val="1"/>
              </a:ext>
            </a:extLst>
          </p:cNvPr>
          <p:cNvSpPr>
            <a:spLocks noGrp="1"/>
          </p:cNvSpPr>
          <p:nvPr>
            <p:ph type="ftr" sz="quarter" idx="3"/>
          </p:nvPr>
        </p:nvSpPr>
        <p:spPr>
          <a:xfrm>
            <a:off x="539999" y="359998"/>
            <a:ext cx="6192000" cy="684000"/>
          </a:xfrm>
          <a:prstGeom prst="rect">
            <a:avLst/>
          </a:prstGeom>
        </p:spPr>
        <p:txBody>
          <a:bodyPr vert="horz" lIns="0" tIns="0" rIns="0" bIns="0" rtlCol="0" anchor="t">
            <a:noAutofit/>
          </a:bodyPr>
          <a:lstStyle>
            <a:lvl1pPr algn="l">
              <a:defRPr sz="1400">
                <a:solidFill>
                  <a:schemeClr val="bg1"/>
                </a:solidFill>
                <a:latin typeface="Public Sans" pitchFamily="2" charset="0"/>
              </a:defRPr>
            </a:lvl1pPr>
          </a:lstStyle>
          <a:p>
            <a:endParaRPr lang="en-AU" dirty="0"/>
          </a:p>
        </p:txBody>
      </p:sp>
      <p:sp>
        <p:nvSpPr>
          <p:cNvPr id="2" name="Title 1"/>
          <p:cNvSpPr>
            <a:spLocks noGrp="1"/>
          </p:cNvSpPr>
          <p:nvPr>
            <p:ph type="ctrTitle" hasCustomPrompt="1"/>
          </p:nvPr>
        </p:nvSpPr>
        <p:spPr>
          <a:xfrm>
            <a:off x="539999" y="1044000"/>
            <a:ext cx="6191997" cy="2520000"/>
          </a:xfrm>
          <a:ln>
            <a:noFill/>
          </a:ln>
        </p:spPr>
        <p:txBody>
          <a:bodyPr anchor="b">
            <a:noAutofit/>
          </a:bodyPr>
          <a:lstStyle>
            <a:lvl1pPr algn="l">
              <a:lnSpc>
                <a:spcPct val="90000"/>
              </a:lnSpc>
              <a:defRPr sz="4800">
                <a:solidFill>
                  <a:schemeClr val="bg1"/>
                </a:solidFill>
                <a:latin typeface="+mj-lt"/>
              </a:defRPr>
            </a:lvl1pPr>
          </a:lstStyle>
          <a:p>
            <a:r>
              <a:rPr lang="en-US"/>
              <a:t>Presentation </a:t>
            </a:r>
            <a:br>
              <a:rPr lang="en-US"/>
            </a:br>
            <a:r>
              <a:rPr lang="en-US"/>
              <a:t>title</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0" y="3708000"/>
            <a:ext cx="6191996" cy="1188000"/>
          </a:xfrm>
        </p:spPr>
        <p:txBody>
          <a:bodyPr anchor="t">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8" name="Text Placeholder 14">
            <a:extLst>
              <a:ext uri="{FF2B5EF4-FFF2-40B4-BE49-F238E27FC236}">
                <a16:creationId xmlns:a16="http://schemas.microsoft.com/office/drawing/2014/main" id="{5FC58E93-7580-E9FF-6148-0F5E545477CE}"/>
              </a:ext>
            </a:extLst>
          </p:cNvPr>
          <p:cNvSpPr>
            <a:spLocks noGrp="1"/>
          </p:cNvSpPr>
          <p:nvPr>
            <p:ph type="body" sz="quarter" idx="16" hasCustomPrompt="1"/>
          </p:nvPr>
        </p:nvSpPr>
        <p:spPr>
          <a:xfrm>
            <a:off x="540000" y="5039998"/>
            <a:ext cx="6191993" cy="288000"/>
          </a:xfrm>
        </p:spPr>
        <p:txBody>
          <a:bodyPr>
            <a:noAutofit/>
          </a:bodyPr>
          <a:lstStyle>
            <a:lvl1pPr>
              <a:spcAft>
                <a:spcPts val="0"/>
              </a:spcAft>
              <a:defRPr sz="1800" b="1">
                <a:solidFill>
                  <a:schemeClr val="bg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3" name="Text Placeholder 7">
            <a:extLst>
              <a:ext uri="{FF2B5EF4-FFF2-40B4-BE49-F238E27FC236}">
                <a16:creationId xmlns:a16="http://schemas.microsoft.com/office/drawing/2014/main" id="{1F0629B0-A42C-4FB6-B454-03D8AB00E863}"/>
              </a:ext>
            </a:extLst>
          </p:cNvPr>
          <p:cNvSpPr>
            <a:spLocks noGrp="1"/>
          </p:cNvSpPr>
          <p:nvPr>
            <p:ph type="body" sz="quarter" idx="14" hasCustomPrompt="1"/>
          </p:nvPr>
        </p:nvSpPr>
        <p:spPr>
          <a:xfrm>
            <a:off x="540000" y="5327998"/>
            <a:ext cx="6191989" cy="792000"/>
          </a:xfrm>
        </p:spPr>
        <p:txBody>
          <a:bodyPr/>
          <a:lstStyle>
            <a:lvl1pPr>
              <a:defRPr sz="1800">
                <a:solidFill>
                  <a:schemeClr val="bg1"/>
                </a:solidFill>
              </a:defRPr>
            </a:lvl1pPr>
          </a:lstStyle>
          <a:p>
            <a:pPr lvl="0"/>
            <a:r>
              <a:rPr lang="en-US"/>
              <a:t>Presenter title</a:t>
            </a:r>
            <a:endParaRPr lang="en-AU"/>
          </a:p>
        </p:txBody>
      </p:sp>
      <p:sp>
        <p:nvSpPr>
          <p:cNvPr id="7" name="Text Placeholder 14">
            <a:extLst>
              <a:ext uri="{FF2B5EF4-FFF2-40B4-BE49-F238E27FC236}">
                <a16:creationId xmlns:a16="http://schemas.microsoft.com/office/drawing/2014/main" id="{FC583E1C-2B14-0034-2E56-1DF5C19C56FD}"/>
              </a:ext>
            </a:extLst>
          </p:cNvPr>
          <p:cNvSpPr>
            <a:spLocks noGrp="1"/>
          </p:cNvSpPr>
          <p:nvPr>
            <p:ph type="body" sz="quarter" idx="15" hasCustomPrompt="1"/>
          </p:nvPr>
        </p:nvSpPr>
        <p:spPr>
          <a:xfrm>
            <a:off x="540000" y="6192000"/>
            <a:ext cx="6191993" cy="360000"/>
          </a:xfrm>
        </p:spPr>
        <p:txBody>
          <a:bodyPr anchor="b" anchorCtr="0">
            <a:noAutofit/>
          </a:bodyPr>
          <a:lstStyle>
            <a:lvl1pPr algn="l">
              <a:defRPr sz="1800" b="0">
                <a:solidFill>
                  <a:schemeClr val="bg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00 Month YY20</a:t>
            </a:r>
          </a:p>
        </p:txBody>
      </p:sp>
      <p:sp>
        <p:nvSpPr>
          <p:cNvPr id="5" name="Picture Placeholder 4">
            <a:extLst>
              <a:ext uri="{FF2B5EF4-FFF2-40B4-BE49-F238E27FC236}">
                <a16:creationId xmlns:a16="http://schemas.microsoft.com/office/drawing/2014/main" id="{47081598-8EF9-4067-828C-DA3306F39365}"/>
              </a:ext>
              <a:ext uri="{C183D7F6-B498-43B3-948B-1728B52AA6E4}">
                <adec:decorative xmlns:adec="http://schemas.microsoft.com/office/drawing/2017/decorative" val="1"/>
              </a:ext>
            </a:extLst>
          </p:cNvPr>
          <p:cNvSpPr>
            <a:spLocks noGrp="1"/>
          </p:cNvSpPr>
          <p:nvPr>
            <p:ph type="pic" sz="quarter" idx="13"/>
          </p:nvPr>
        </p:nvSpPr>
        <p:spPr>
          <a:xfrm>
            <a:off x="7128000" y="0"/>
            <a:ext cx="3708000" cy="6858000"/>
          </a:xfrm>
        </p:spPr>
        <p:txBody>
          <a:bodyPr/>
          <a:lstStyle/>
          <a:p>
            <a:r>
              <a:rPr lang="en-US" dirty="0"/>
              <a:t>Click icon to add picture</a:t>
            </a:r>
            <a:endParaRPr lang="en-AU" dirty="0"/>
          </a:p>
        </p:txBody>
      </p:sp>
    </p:spTree>
    <p:extLst>
      <p:ext uri="{BB962C8B-B14F-4D97-AF65-F5344CB8AC3E}">
        <p14:creationId xmlns:p14="http://schemas.microsoft.com/office/powerpoint/2010/main" val="1329444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vider 1">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360000" y="360000"/>
            <a:ext cx="4500000" cy="684000"/>
          </a:xfrm>
          <a:prstGeom prst="rect">
            <a:avLst/>
          </a:prstGeom>
        </p:spPr>
        <p:txBody>
          <a:bodyPr vert="horz" lIns="0" tIns="0" rIns="0" bIns="0" rtlCol="0" anchor="t">
            <a:noAutofit/>
          </a:bodyPr>
          <a:lstStyle>
            <a:lvl1pPr algn="l">
              <a:defRPr sz="1400">
                <a:solidFill>
                  <a:schemeClr val="tx1"/>
                </a:solidFill>
                <a:latin typeface="Public Sans" pitchFamily="2" charset="0"/>
              </a:defRPr>
            </a:lvl1pPr>
          </a:lstStyle>
          <a:p>
            <a:endParaRPr lang="en-AU" dirty="0"/>
          </a:p>
        </p:txBody>
      </p:sp>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0" y="1548000"/>
            <a:ext cx="12192001" cy="180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0" y="3348000"/>
            <a:ext cx="12192001" cy="3510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2" name="Title 1"/>
          <p:cNvSpPr>
            <a:spLocks noGrp="1"/>
          </p:cNvSpPr>
          <p:nvPr>
            <p:ph type="ctrTitle" hasCustomPrompt="1"/>
          </p:nvPr>
        </p:nvSpPr>
        <p:spPr>
          <a:xfrm>
            <a:off x="360000" y="3600000"/>
            <a:ext cx="7200000" cy="2520000"/>
          </a:xfrm>
          <a:ln>
            <a:noFill/>
          </a:ln>
        </p:spPr>
        <p:txBody>
          <a:bodyPr anchor="t">
            <a:noAutofit/>
          </a:bodyPr>
          <a:lstStyle>
            <a:lvl1pPr algn="l">
              <a:lnSpc>
                <a:spcPct val="90000"/>
              </a:lnSpc>
              <a:defRPr sz="4800">
                <a:solidFill>
                  <a:schemeClr val="accent1"/>
                </a:solidFill>
                <a:latin typeface="+mj-lt"/>
              </a:defRPr>
            </a:lvl1pPr>
          </a:lstStyle>
          <a:p>
            <a:r>
              <a:rPr lang="en-US"/>
              <a:t>Divider title</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59999" y="1908000"/>
            <a:ext cx="7200000" cy="1080000"/>
          </a:xfrm>
        </p:spPr>
        <p:txBody>
          <a:bodyPr>
            <a:noAutofit/>
          </a:bodyPr>
          <a:lstStyle>
            <a:lvl1pPr>
              <a:defRPr sz="2000">
                <a:solidFill>
                  <a:schemeClr val="bg1"/>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5" name="Text Placeholder 4">
            <a:extLst>
              <a:ext uri="{FF2B5EF4-FFF2-40B4-BE49-F238E27FC236}">
                <a16:creationId xmlns:a16="http://schemas.microsoft.com/office/drawing/2014/main" id="{38EDD08B-0E5C-4DF0-9C56-CC522D170EAA}"/>
              </a:ext>
            </a:extLst>
          </p:cNvPr>
          <p:cNvSpPr>
            <a:spLocks noGrp="1"/>
          </p:cNvSpPr>
          <p:nvPr>
            <p:ph type="body" sz="quarter" idx="11" hasCustomPrompt="1"/>
          </p:nvPr>
        </p:nvSpPr>
        <p:spPr>
          <a:xfrm>
            <a:off x="8952000" y="3978000"/>
            <a:ext cx="2880000" cy="2880000"/>
          </a:xfrm>
        </p:spPr>
        <p:txBody>
          <a:bodyPr anchor="b">
            <a:noAutofit/>
          </a:bodyPr>
          <a:lstStyle>
            <a:lvl1pPr algn="r">
              <a:lnSpc>
                <a:spcPct val="80000"/>
              </a:lnSpc>
              <a:spcAft>
                <a:spcPts val="0"/>
              </a:spcAft>
              <a:defRPr sz="19000">
                <a:solidFill>
                  <a:schemeClr val="accent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Tree>
    <p:extLst>
      <p:ext uri="{BB962C8B-B14F-4D97-AF65-F5344CB8AC3E}">
        <p14:creationId xmlns:p14="http://schemas.microsoft.com/office/powerpoint/2010/main" val="4282873796"/>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image" Target="../media/image2.png"/><Relationship Id="rId20" Type="http://schemas.openxmlformats.org/officeDocument/2006/relationships/slideLayout" Target="../slideLayouts/slideLayout20.xml"/><Relationship Id="rId41"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360000"/>
            <a:ext cx="10080000" cy="1008000"/>
          </a:xfrm>
          <a:prstGeom prst="rect">
            <a:avLst/>
          </a:prstGeom>
        </p:spPr>
        <p:txBody>
          <a:bodyPr vert="horz" lIns="0" tIns="0" rIns="0" bIns="0" rtlCol="0" anchor="t">
            <a:noAutofit/>
          </a:bodyPr>
          <a:lstStyle/>
          <a:p>
            <a:r>
              <a:rPr lang="en-US"/>
              <a:t>Click to edit Master title style</a:t>
            </a:r>
          </a:p>
        </p:txBody>
      </p:sp>
      <p:pic>
        <p:nvPicPr>
          <p:cNvPr id="8" name="Picture 7" descr="NSW Government logo">
            <a:extLst>
              <a:ext uri="{FF2B5EF4-FFF2-40B4-BE49-F238E27FC236}">
                <a16:creationId xmlns:a16="http://schemas.microsoft.com/office/drawing/2014/main" id="{CCBF5FED-71CD-4122-8BE4-CA4C03A99224}"/>
              </a:ext>
            </a:extLst>
          </p:cNvPr>
          <p:cNvPicPr>
            <a:picLocks noChangeAspect="1"/>
          </p:cNvPicPr>
          <p:nvPr userDrawn="1"/>
        </p:nvPicPr>
        <p:blipFill>
          <a:blip r:embed="rId45" cstate="screen">
            <a:extLst>
              <a:ext uri="{28A0092B-C50C-407E-A947-70E740481C1C}">
                <a14:useLocalDpi xmlns:a14="http://schemas.microsoft.com/office/drawing/2010/main"/>
              </a:ext>
            </a:extLst>
          </a:blip>
          <a:srcRect/>
          <a:stretch/>
        </p:blipFill>
        <p:spPr>
          <a:xfrm>
            <a:off x="11214000" y="360321"/>
            <a:ext cx="630000" cy="684882"/>
          </a:xfrm>
          <a:prstGeom prst="rect">
            <a:avLst/>
          </a:prstGeom>
        </p:spPr>
      </p:pic>
      <p:sp>
        <p:nvSpPr>
          <p:cNvPr id="3" name="Text Placeholder 2"/>
          <p:cNvSpPr>
            <a:spLocks noGrp="1"/>
          </p:cNvSpPr>
          <p:nvPr>
            <p:ph type="body" idx="1"/>
          </p:nvPr>
        </p:nvSpPr>
        <p:spPr>
          <a:xfrm>
            <a:off x="360000" y="1620000"/>
            <a:ext cx="11484000" cy="4536000"/>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11124000" y="6516000"/>
            <a:ext cx="720000" cy="180000"/>
          </a:xfrm>
          <a:prstGeom prst="rect">
            <a:avLst/>
          </a:prstGeom>
        </p:spPr>
        <p:txBody>
          <a:bodyPr vert="horz" lIns="0" tIns="0" rIns="0" bIns="0" rtlCol="0" anchor="t"/>
          <a:lstStyle>
            <a:lvl1pPr algn="r">
              <a:defRPr sz="1200">
                <a:solidFill>
                  <a:schemeClr val="tx1"/>
                </a:solidFill>
                <a:latin typeface="+mn-lt"/>
              </a:defRPr>
            </a:lvl1pPr>
          </a:lstStyle>
          <a:p>
            <a:fld id="{10A01DC5-1685-4615-8240-15192985C6A2}" type="slidenum">
              <a:rPr lang="en-AU" smtClean="0"/>
              <a:pPr/>
              <a:t>‹#›</a:t>
            </a:fld>
            <a:endParaRPr lang="en-AU" dirty="0"/>
          </a:p>
        </p:txBody>
      </p:sp>
      <p:sp>
        <p:nvSpPr>
          <p:cNvPr id="9" name="TextBox 8">
            <a:extLst>
              <a:ext uri="{FF2B5EF4-FFF2-40B4-BE49-F238E27FC236}">
                <a16:creationId xmlns:a16="http://schemas.microsoft.com/office/drawing/2014/main" id="{E98AFF8C-6EAC-4301-9800-49DD3EDD38B8}"/>
              </a:ext>
              <a:ext uri="{C183D7F6-B498-43B3-948B-1728B52AA6E4}">
                <adec:decorative xmlns:adec="http://schemas.microsoft.com/office/drawing/2017/decorative" val="1"/>
              </a:ext>
            </a:extLst>
          </p:cNvPr>
          <p:cNvSpPr txBox="1"/>
          <p:nvPr userDrawn="1"/>
        </p:nvSpPr>
        <p:spPr>
          <a:xfrm>
            <a:off x="-2622931" y="14626"/>
            <a:ext cx="2544960" cy="5539978"/>
          </a:xfrm>
          <a:prstGeom prst="rect">
            <a:avLst/>
          </a:prstGeom>
          <a:noFill/>
        </p:spPr>
        <p:txBody>
          <a:bodyPr wrap="square" lIns="0" tIns="0" rIns="0" bIns="0" rtlCol="0">
            <a:spAutoFit/>
          </a:bodyPr>
          <a:lstStyle/>
          <a:p>
            <a:pPr marL="163681" marR="0" lvl="0" indent="-163681" algn="l" defTabSz="609585" rtl="0" eaLnBrk="1" fontAlgn="auto" latinLnBrk="0" hangingPunct="1">
              <a:lnSpc>
                <a:spcPct val="100000"/>
              </a:lnSpc>
              <a:spcBef>
                <a:spcPts val="0"/>
              </a:spcBef>
              <a:spcAft>
                <a:spcPts val="0"/>
              </a:spcAft>
              <a:buClrTx/>
              <a:buSzTx/>
              <a:buFont typeface="+mj-lt"/>
              <a:buNone/>
              <a:tabLst/>
              <a:defRPr/>
            </a:pPr>
            <a:r>
              <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rPr>
              <a:t>OPEN IN DESKTOP APP</a:t>
            </a:r>
          </a:p>
          <a:p>
            <a:pPr marL="163681" marR="0" lvl="0" indent="-163681" algn="l" defTabSz="609585" rtl="0" eaLnBrk="1" fontAlgn="auto" latinLnBrk="0" hangingPunct="1">
              <a:lnSpc>
                <a:spcPct val="100000"/>
              </a:lnSpc>
              <a:spcBef>
                <a:spcPts val="0"/>
              </a:spcBef>
              <a:spcAft>
                <a:spcPts val="0"/>
              </a:spcAft>
              <a:buClrTx/>
              <a:buSzTx/>
              <a:buFont typeface="+mj-lt"/>
              <a:buNone/>
              <a:tabLst/>
              <a:defRPr/>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This will enable full functionality of the template.</a:t>
            </a:r>
          </a:p>
          <a:p>
            <a:pPr marL="163681" indent="-163681" algn="l">
              <a:buFont typeface="+mj-lt"/>
              <a:buNone/>
            </a:pPr>
            <a:endPar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endParaRPr>
          </a:p>
          <a:p>
            <a:pPr marL="163681" indent="-163681" algn="l">
              <a:buFont typeface="+mj-lt"/>
              <a:buNone/>
            </a:pPr>
            <a:r>
              <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rPr>
              <a:t>CHOOSE A SLIDE STYLE FROM </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Home tab</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New Slide</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Choose layout</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If layout goes awry, select Reset</a:t>
            </a:r>
            <a:endPar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endParaRPr>
          </a:p>
          <a:p>
            <a:pPr marL="163681" indent="-163681" algn="l">
              <a:buFont typeface="+mj-lt"/>
              <a:buNone/>
            </a:pPr>
            <a:endPar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endParaRPr>
          </a:p>
          <a:p>
            <a:pPr marL="163681" indent="-163681" algn="l">
              <a:buFont typeface="+mj-lt"/>
              <a:buNone/>
            </a:pPr>
            <a:r>
              <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rPr>
              <a:t>TEXT</a:t>
            </a:r>
          </a:p>
          <a:p>
            <a:pPr marL="0" indent="0" algn="l">
              <a:buFont typeface="+mj-lt"/>
              <a:buNone/>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There are 5 levels of formatted text available.</a:t>
            </a:r>
          </a:p>
          <a:p>
            <a:pPr marL="0" indent="0" algn="l">
              <a:buFont typeface="+mj-lt"/>
              <a:buNone/>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Please move between text  levels using the increase/decrease button on the menu above.</a:t>
            </a:r>
          </a:p>
          <a:p>
            <a:pPr marL="163681" indent="-163681" algn="l">
              <a:buFont typeface="+mj-lt"/>
              <a:buNone/>
            </a:pPr>
            <a:endPar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endParaRPr>
          </a:p>
          <a:p>
            <a:pPr marL="163681" indent="-163681" algn="l">
              <a:buFont typeface="+mj-lt"/>
              <a:buNone/>
            </a:pPr>
            <a:endPar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endParaRPr>
          </a:p>
          <a:p>
            <a:pPr marL="163681" indent="-163681" algn="l">
              <a:buFont typeface="+mj-lt"/>
              <a:buNone/>
            </a:pPr>
            <a:endPar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endParaRPr>
          </a:p>
          <a:p>
            <a:pPr marL="163681" indent="-163681" algn="l">
              <a:buFont typeface="+mj-lt"/>
              <a:buNone/>
            </a:pPr>
            <a:r>
              <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rPr>
              <a:t>CHANGE SLIDE BACKGROUND/COLOUR</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Design Menu</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Format Background</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Select colour from palette OR</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Picture or Texture Fill</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Find image </a:t>
            </a:r>
          </a:p>
          <a:p>
            <a:pPr marL="163681" indent="-163681" algn="l">
              <a:buFont typeface="+mj-lt"/>
              <a:buNone/>
            </a:pPr>
            <a:endPar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endParaRPr>
          </a:p>
          <a:p>
            <a:pPr marL="163681" indent="-163681" algn="l">
              <a:buFont typeface="+mj-lt"/>
              <a:buNone/>
            </a:pPr>
            <a:r>
              <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rPr>
              <a:t>REPLACE IMAGE IN SHAPE OR ON PAGE</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Right click on image</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Change Picture</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Select your image</a:t>
            </a:r>
          </a:p>
          <a:p>
            <a:pPr marL="0" indent="0" algn="l">
              <a:buFont typeface="+mj-lt"/>
              <a:buNone/>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OR</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Delete the image</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Click on icon</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Find the new image</a:t>
            </a:r>
          </a:p>
          <a:p>
            <a:pPr marL="163681" indent="-163681" algn="l">
              <a:buFont typeface="+mj-lt"/>
              <a:buNone/>
            </a:pPr>
            <a:endPar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endParaRPr>
          </a:p>
          <a:p>
            <a:pPr marL="163681" indent="-163681" algn="l">
              <a:buFont typeface="+mj-lt"/>
              <a:buNone/>
            </a:pPr>
            <a:r>
              <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rPr>
              <a:t>TO REPOSITION IMAGE WITHIN SHAPE </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Click on image</a:t>
            </a:r>
          </a:p>
          <a:p>
            <a:pPr marL="239178" indent="-239178" algn="l">
              <a:buFont typeface="+mj-lt"/>
              <a:buAutoNum type="arabicPeriod"/>
            </a:pPr>
            <a:r>
              <a:rPr lang="en-US" sz="800" b="0" kern="1200" baseline="0" noProof="0" dirty="0">
                <a:solidFill>
                  <a:schemeClr val="bg1">
                    <a:lumMod val="65000"/>
                  </a:schemeClr>
                </a:solidFill>
                <a:latin typeface="Arial" panose="020B0604020202020204" pitchFamily="34" charset="0"/>
                <a:ea typeface="+mn-ea"/>
                <a:cs typeface="Arial" panose="020B0604020202020204" pitchFamily="34" charset="0"/>
              </a:rPr>
              <a:t>Picture Format menu</a:t>
            </a:r>
          </a:p>
          <a:p>
            <a:pPr marL="239178" indent="-239178" algn="l">
              <a:buFont typeface="+mj-lt"/>
              <a:buAutoNum type="arabicPeriod"/>
            </a:pPr>
            <a:r>
              <a:rPr lang="en-US" sz="800" b="0" kern="1200" baseline="0" noProof="0" dirty="0">
                <a:solidFill>
                  <a:schemeClr val="bg1">
                    <a:lumMod val="65000"/>
                  </a:schemeClr>
                </a:solidFill>
                <a:latin typeface="Arial" panose="020B0604020202020204" pitchFamily="34" charset="0"/>
                <a:ea typeface="+mn-ea"/>
                <a:cs typeface="Arial" panose="020B0604020202020204" pitchFamily="34" charset="0"/>
              </a:rPr>
              <a:t>Click on Crop button dropdown</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To fit the whole image inside select FIT</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To use only a portion select FILL then crop, move or resize image to show properly within shape.</a:t>
            </a:r>
          </a:p>
          <a:p>
            <a:pPr marL="163681" indent="-163681" algn="l">
              <a:buFont typeface="+mj-lt"/>
              <a:buNone/>
            </a:pPr>
            <a:endPar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endParaRPr>
          </a:p>
          <a:p>
            <a:pPr marL="163681" indent="-163681" algn="l">
              <a:buFont typeface="+mj-lt"/>
              <a:buNone/>
            </a:pPr>
            <a:r>
              <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rPr>
              <a:t>ADD/CHANGE FOOTER</a:t>
            </a:r>
          </a:p>
          <a:p>
            <a:pPr marL="239178" lvl="0" indent="-239178" algn="l" defTabSz="1219170" rtl="0" eaLnBrk="1" latinLnBrk="0" hangingPunct="1">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Insert Menu</a:t>
            </a:r>
          </a:p>
          <a:p>
            <a:pPr marL="239178" lvl="0" indent="-239178" algn="l" defTabSz="1219170" rtl="0" eaLnBrk="1" latinLnBrk="0" hangingPunct="1">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Header &amp; Footer</a:t>
            </a:r>
          </a:p>
          <a:p>
            <a:pPr marL="239178" lvl="0" indent="-239178" algn="l" defTabSz="1219170" rtl="0" eaLnBrk="1" latinLnBrk="0" hangingPunct="1">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Tick to activate/Untick to remove</a:t>
            </a:r>
          </a:p>
          <a:p>
            <a:pPr marL="239178" lvl="0" indent="-239178" algn="l" defTabSz="1219170" rtl="0" eaLnBrk="1" latinLnBrk="0" hangingPunct="1">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Change text</a:t>
            </a:r>
          </a:p>
        </p:txBody>
      </p:sp>
      <p:pic>
        <p:nvPicPr>
          <p:cNvPr id="11" name="Picture 10">
            <a:extLst>
              <a:ext uri="{FF2B5EF4-FFF2-40B4-BE49-F238E27FC236}">
                <a16:creationId xmlns:a16="http://schemas.microsoft.com/office/drawing/2014/main" id="{95497C0B-0C24-4334-9150-A2D01FE29EBB}"/>
              </a:ext>
              <a:ext uri="{C183D7F6-B498-43B3-948B-1728B52AA6E4}">
                <adec:decorative xmlns:adec="http://schemas.microsoft.com/office/drawing/2017/decorative" val="1"/>
              </a:ext>
            </a:extLst>
          </p:cNvPr>
          <p:cNvPicPr>
            <a:picLocks noChangeAspect="1"/>
          </p:cNvPicPr>
          <p:nvPr userDrawn="1"/>
        </p:nvPicPr>
        <p:blipFill>
          <a:blip r:embed="rId46">
            <a:extLst>
              <a:ext uri="{28A0092B-C50C-407E-A947-70E740481C1C}">
                <a14:useLocalDpi xmlns:a14="http://schemas.microsoft.com/office/drawing/2010/main"/>
              </a:ext>
            </a:extLst>
          </a:blip>
          <a:stretch>
            <a:fillRect/>
          </a:stretch>
        </p:blipFill>
        <p:spPr>
          <a:xfrm>
            <a:off x="-2622931" y="1682950"/>
            <a:ext cx="632972" cy="215628"/>
          </a:xfrm>
          <a:prstGeom prst="rect">
            <a:avLst/>
          </a:prstGeom>
        </p:spPr>
      </p:pic>
    </p:spTree>
    <p:extLst>
      <p:ext uri="{BB962C8B-B14F-4D97-AF65-F5344CB8AC3E}">
        <p14:creationId xmlns:p14="http://schemas.microsoft.com/office/powerpoint/2010/main" val="4123316428"/>
      </p:ext>
    </p:extLst>
  </p:cSld>
  <p:clrMap bg1="lt1" tx1="dk1" bg2="lt2" tx2="dk2" accent1="accent1" accent2="accent2" accent3="accent3" accent4="accent4" accent5="accent5" accent6="accent6" hlink="hlink" folHlink="folHlink"/>
  <p:sldLayoutIdLst>
    <p:sldLayoutId id="2147483661" r:id="rId1"/>
    <p:sldLayoutId id="2147483703" r:id="rId2"/>
    <p:sldLayoutId id="2147483702" r:id="rId3"/>
    <p:sldLayoutId id="2147483688" r:id="rId4"/>
    <p:sldLayoutId id="2147483705" r:id="rId5"/>
    <p:sldLayoutId id="2147483668" r:id="rId6"/>
    <p:sldLayoutId id="2147483671" r:id="rId7"/>
    <p:sldLayoutId id="2147483706" r:id="rId8"/>
    <p:sldLayoutId id="2147483673" r:id="rId9"/>
    <p:sldLayoutId id="2147483674" r:id="rId10"/>
    <p:sldLayoutId id="2147483707" r:id="rId11"/>
    <p:sldLayoutId id="2147483711" r:id="rId12"/>
    <p:sldLayoutId id="2147483675" r:id="rId13"/>
    <p:sldLayoutId id="2147483712" r:id="rId14"/>
    <p:sldLayoutId id="2147483676" r:id="rId15"/>
    <p:sldLayoutId id="2147483662" r:id="rId16"/>
    <p:sldLayoutId id="2147483690" r:id="rId17"/>
    <p:sldLayoutId id="2147483672" r:id="rId18"/>
    <p:sldLayoutId id="2147483691" r:id="rId19"/>
    <p:sldLayoutId id="2147483677" r:id="rId20"/>
    <p:sldLayoutId id="2147483692" r:id="rId21"/>
    <p:sldLayoutId id="2147483678" r:id="rId22"/>
    <p:sldLayoutId id="2147483710" r:id="rId23"/>
    <p:sldLayoutId id="2147483698" r:id="rId24"/>
    <p:sldLayoutId id="2147483699" r:id="rId25"/>
    <p:sldLayoutId id="2147483689" r:id="rId26"/>
    <p:sldLayoutId id="2147483713" r:id="rId27"/>
    <p:sldLayoutId id="2147483714" r:id="rId28"/>
    <p:sldLayoutId id="2147483664" r:id="rId29"/>
    <p:sldLayoutId id="2147483693" r:id="rId30"/>
    <p:sldLayoutId id="2147483684" r:id="rId31"/>
    <p:sldLayoutId id="2147483694" r:id="rId32"/>
    <p:sldLayoutId id="2147483687" r:id="rId33"/>
    <p:sldLayoutId id="2147483696" r:id="rId34"/>
    <p:sldLayoutId id="2147483680" r:id="rId35"/>
    <p:sldLayoutId id="2147483681" r:id="rId36"/>
    <p:sldLayoutId id="2147483697" r:id="rId37"/>
    <p:sldLayoutId id="2147483709" r:id="rId38"/>
    <p:sldLayoutId id="2147483685" r:id="rId39"/>
    <p:sldLayoutId id="2147483686" r:id="rId40"/>
    <p:sldLayoutId id="2147483665" r:id="rId41"/>
    <p:sldLayoutId id="2147483666" r:id="rId42"/>
    <p:sldLayoutId id="2147483667" r:id="rId43"/>
  </p:sldLayoutIdLst>
  <p:hf hdr="0" ftr="0" dt="0"/>
  <p:txStyles>
    <p:titleStyle>
      <a:lvl1pPr algn="l" defTabSz="914377"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0" indent="0" algn="l" defTabSz="914377" rtl="0" eaLnBrk="1" latinLnBrk="0" hangingPunct="1">
        <a:lnSpc>
          <a:spcPct val="100000"/>
        </a:lnSpc>
        <a:spcBef>
          <a:spcPts val="0"/>
        </a:spcBef>
        <a:spcAft>
          <a:spcPts val="1200"/>
        </a:spcAft>
        <a:buFont typeface="Arial" panose="020B0604020202020204" pitchFamily="34" charset="0"/>
        <a:buNone/>
        <a:defRPr sz="2000" b="0" kern="1200">
          <a:solidFill>
            <a:schemeClr val="tx1"/>
          </a:solidFill>
          <a:latin typeface="+mn-lt"/>
          <a:ea typeface="+mn-ea"/>
          <a:cs typeface="+mn-cs"/>
        </a:defRPr>
      </a:lvl1pPr>
      <a:lvl2pPr marL="0" indent="0" algn="l" defTabSz="914377" rtl="0" eaLnBrk="1" latinLnBrk="0" hangingPunct="1">
        <a:lnSpc>
          <a:spcPct val="100000"/>
        </a:lnSpc>
        <a:spcBef>
          <a:spcPts val="0"/>
        </a:spcBef>
        <a:spcAft>
          <a:spcPts val="600"/>
        </a:spcAft>
        <a:buFont typeface="Arial" panose="020B0604020202020204" pitchFamily="34" charset="0"/>
        <a:buNone/>
        <a:defRPr sz="1800" b="1" kern="1200">
          <a:solidFill>
            <a:schemeClr val="tx1"/>
          </a:solidFill>
          <a:latin typeface="+mn-lt"/>
          <a:ea typeface="+mn-ea"/>
          <a:cs typeface="+mn-cs"/>
        </a:defRPr>
      </a:lvl2pPr>
      <a:lvl3pPr marL="0" indent="0" algn="l" defTabSz="914377"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0" indent="-180000" algn="l" defTabSz="914377" rtl="0" eaLnBrk="1" latinLnBrk="0" hangingPunct="1">
        <a:lnSpc>
          <a:spcPct val="100000"/>
        </a:lnSpc>
        <a:spcBef>
          <a:spcPts val="0"/>
        </a:spcBef>
        <a:spcAft>
          <a:spcPts val="600"/>
        </a:spcAft>
        <a:buFont typeface="Arial" panose="020B0604020202020204" pitchFamily="34" charset="0"/>
        <a:buChar char="•"/>
        <a:defRPr sz="1800" kern="1200">
          <a:solidFill>
            <a:schemeClr val="tx1"/>
          </a:solidFill>
          <a:latin typeface="+mn-lt"/>
          <a:ea typeface="+mn-ea"/>
          <a:cs typeface="+mn-cs"/>
        </a:defRPr>
      </a:lvl4pPr>
      <a:lvl5pPr marL="360000" indent="-180000" algn="l" defTabSz="914377" rtl="0" eaLnBrk="1" latinLnBrk="0" hangingPunct="1">
        <a:lnSpc>
          <a:spcPct val="100000"/>
        </a:lnSpc>
        <a:spcBef>
          <a:spcPts val="0"/>
        </a:spcBef>
        <a:spcAft>
          <a:spcPts val="600"/>
        </a:spcAft>
        <a:buFont typeface="Times New Roman" panose="02020603050405020304" pitchFamily="18"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9.xml"/><Relationship Id="rId5" Type="http://schemas.openxmlformats.org/officeDocument/2006/relationships/hyperlink" Target="https://creativecommons.org/licenses/by-sa/4.0/deed.en" TargetMode="External"/><Relationship Id="rId4" Type="http://schemas.openxmlformats.org/officeDocument/2006/relationships/hyperlink" Target="https://en.wikipedia.org/wiki/List_of_minimum_annual_leave_by_country#/media/File:Map_of_Vacation_Days_Around_the_World.pn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5BA3B2A6-BFB1-7E9F-3A9E-A94F7B3F2DD2}"/>
              </a:ext>
            </a:extLst>
          </p:cNvPr>
          <p:cNvSpPr>
            <a:spLocks noGrp="1"/>
          </p:cNvSpPr>
          <p:nvPr>
            <p:ph type="ctrTitle"/>
          </p:nvPr>
        </p:nvSpPr>
        <p:spPr/>
        <p:txBody>
          <a:bodyPr/>
          <a:lstStyle/>
          <a:p>
            <a:r>
              <a:rPr lang="en-AU" dirty="0"/>
              <a:t>What? More pay!</a:t>
            </a:r>
          </a:p>
        </p:txBody>
      </p:sp>
      <p:sp>
        <p:nvSpPr>
          <p:cNvPr id="14" name="Text Placeholder 13">
            <a:extLst>
              <a:ext uri="{FF2B5EF4-FFF2-40B4-BE49-F238E27FC236}">
                <a16:creationId xmlns:a16="http://schemas.microsoft.com/office/drawing/2014/main" id="{280F012C-82F8-CD73-FF8D-288DD577190D}"/>
              </a:ext>
            </a:extLst>
          </p:cNvPr>
          <p:cNvSpPr>
            <a:spLocks noGrp="1"/>
          </p:cNvSpPr>
          <p:nvPr>
            <p:ph type="body" sz="quarter" idx="10"/>
          </p:nvPr>
        </p:nvSpPr>
        <p:spPr/>
        <p:txBody>
          <a:bodyPr/>
          <a:lstStyle/>
          <a:p>
            <a:r>
              <a:rPr lang="en-AU" dirty="0"/>
              <a:t>Explicit teaching</a:t>
            </a:r>
          </a:p>
        </p:txBody>
      </p:sp>
    </p:spTree>
    <p:extLst>
      <p:ext uri="{BB962C8B-B14F-4D97-AF65-F5344CB8AC3E}">
        <p14:creationId xmlns:p14="http://schemas.microsoft.com/office/powerpoint/2010/main" val="16588892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3733DCE1-30ED-F4FC-BC44-B25340F323B2}"/>
              </a:ext>
            </a:extLst>
          </p:cNvPr>
          <p:cNvSpPr>
            <a:spLocks noGrp="1"/>
          </p:cNvSpPr>
          <p:nvPr>
            <p:ph type="title"/>
          </p:nvPr>
        </p:nvSpPr>
        <p:spPr/>
        <p:txBody>
          <a:bodyPr/>
          <a:lstStyle/>
          <a:p>
            <a:r>
              <a:rPr lang="en-AU" dirty="0"/>
              <a:t>Why do we have annual leave loading? (2)</a:t>
            </a:r>
          </a:p>
        </p:txBody>
      </p:sp>
      <p:sp>
        <p:nvSpPr>
          <p:cNvPr id="13" name="Text Placeholder 12">
            <a:extLst>
              <a:ext uri="{FF2B5EF4-FFF2-40B4-BE49-F238E27FC236}">
                <a16:creationId xmlns:a16="http://schemas.microsoft.com/office/drawing/2014/main" id="{8DE650AD-37AE-8CDD-A25A-9246A4E23DEA}"/>
              </a:ext>
            </a:extLst>
          </p:cNvPr>
          <p:cNvSpPr>
            <a:spLocks noGrp="1"/>
          </p:cNvSpPr>
          <p:nvPr>
            <p:ph type="body" sz="quarter" idx="18"/>
          </p:nvPr>
        </p:nvSpPr>
        <p:spPr/>
        <p:txBody>
          <a:bodyPr/>
          <a:lstStyle/>
          <a:p>
            <a:r>
              <a:rPr lang="en-AU" dirty="0"/>
              <a:t>We have overtime to thank.</a:t>
            </a:r>
          </a:p>
        </p:txBody>
      </p:sp>
      <p:sp>
        <p:nvSpPr>
          <p:cNvPr id="7" name="Content Placeholder 2">
            <a:extLst>
              <a:ext uri="{FF2B5EF4-FFF2-40B4-BE49-F238E27FC236}">
                <a16:creationId xmlns:a16="http://schemas.microsoft.com/office/drawing/2014/main" id="{71E5A8C4-88AC-0CE5-CECD-DB9ADB8D6E42}"/>
              </a:ext>
            </a:extLst>
          </p:cNvPr>
          <p:cNvSpPr txBox="1">
            <a:spLocks/>
          </p:cNvSpPr>
          <p:nvPr/>
        </p:nvSpPr>
        <p:spPr>
          <a:xfrm>
            <a:off x="360000" y="1620000"/>
            <a:ext cx="11132090" cy="2579467"/>
          </a:xfrm>
          <a:prstGeom prst="rect">
            <a:avLst/>
          </a:prstGeom>
        </p:spPr>
        <p:txBody>
          <a:bodyPr vert="horz" lIns="0" tIns="0" rIns="0" bIns="0" rtlCol="0">
            <a:noAutofit/>
          </a:bodyPr>
          <a:lstStyle>
            <a:lvl1pPr marL="0" indent="0" algn="l" defTabSz="914377" rtl="0" eaLnBrk="1" latinLnBrk="0" hangingPunct="1">
              <a:lnSpc>
                <a:spcPct val="100000"/>
              </a:lnSpc>
              <a:spcBef>
                <a:spcPts val="0"/>
              </a:spcBef>
              <a:spcAft>
                <a:spcPts val="1200"/>
              </a:spcAft>
              <a:buFont typeface="Arial" panose="020B0604020202020204" pitchFamily="34" charset="0"/>
              <a:buNone/>
              <a:defRPr sz="2000" b="0" kern="1200">
                <a:solidFill>
                  <a:schemeClr val="tx1"/>
                </a:solidFill>
                <a:latin typeface="+mn-lt"/>
                <a:ea typeface="+mn-ea"/>
                <a:cs typeface="+mn-cs"/>
              </a:defRPr>
            </a:lvl1pPr>
            <a:lvl2pPr marL="0" indent="0" algn="l" defTabSz="914377" rtl="0" eaLnBrk="1" latinLnBrk="0" hangingPunct="1">
              <a:lnSpc>
                <a:spcPct val="100000"/>
              </a:lnSpc>
              <a:spcBef>
                <a:spcPts val="0"/>
              </a:spcBef>
              <a:spcAft>
                <a:spcPts val="600"/>
              </a:spcAft>
              <a:buFont typeface="Arial" panose="020B0604020202020204" pitchFamily="34" charset="0"/>
              <a:buNone/>
              <a:defRPr sz="1800" b="1" kern="1200">
                <a:solidFill>
                  <a:schemeClr val="tx1"/>
                </a:solidFill>
                <a:latin typeface="+mn-lt"/>
                <a:ea typeface="+mn-ea"/>
                <a:cs typeface="+mn-cs"/>
              </a:defRPr>
            </a:lvl2pPr>
            <a:lvl3pPr marL="0" indent="0" algn="l" defTabSz="914377"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0" indent="-180000" algn="l" defTabSz="914377" rtl="0" eaLnBrk="1" latinLnBrk="0" hangingPunct="1">
              <a:lnSpc>
                <a:spcPct val="100000"/>
              </a:lnSpc>
              <a:spcBef>
                <a:spcPts val="0"/>
              </a:spcBef>
              <a:spcAft>
                <a:spcPts val="600"/>
              </a:spcAft>
              <a:buFont typeface="Arial" panose="020B0604020202020204" pitchFamily="34" charset="0"/>
              <a:buChar char="•"/>
              <a:defRPr sz="1800" kern="1200">
                <a:solidFill>
                  <a:schemeClr val="tx1"/>
                </a:solidFill>
                <a:latin typeface="+mn-lt"/>
                <a:ea typeface="+mn-ea"/>
                <a:cs typeface="+mn-cs"/>
              </a:defRPr>
            </a:lvl4pPr>
            <a:lvl5pPr marL="360000" indent="-180000" algn="l" defTabSz="914377" rtl="0" eaLnBrk="1" latinLnBrk="0" hangingPunct="1">
              <a:lnSpc>
                <a:spcPct val="100000"/>
              </a:lnSpc>
              <a:spcBef>
                <a:spcPts val="0"/>
              </a:spcBef>
              <a:spcAft>
                <a:spcPts val="600"/>
              </a:spcAft>
              <a:buFont typeface="Times New Roman" panose="02020603050405020304" pitchFamily="18"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en-AU" sz="1800" dirty="0"/>
              <a:t>In the 1970s many people worked in industry and did overtime which was paid on top of their normal income.</a:t>
            </a:r>
          </a:p>
          <a:p>
            <a:pPr>
              <a:lnSpc>
                <a:spcPct val="150000"/>
              </a:lnSpc>
            </a:pPr>
            <a:endParaRPr lang="en-AU" sz="1800" dirty="0"/>
          </a:p>
          <a:p>
            <a:pPr>
              <a:lnSpc>
                <a:spcPct val="150000"/>
              </a:lnSpc>
            </a:pPr>
            <a:r>
              <a:rPr lang="en-AU" sz="1800" dirty="0"/>
              <a:t>Annual leave loading was introduced to compensate workers during their holidays for missing out on overtime pay. </a:t>
            </a:r>
          </a:p>
          <a:p>
            <a:endParaRPr lang="en-AU" sz="1800" dirty="0"/>
          </a:p>
        </p:txBody>
      </p:sp>
      <p:sp>
        <p:nvSpPr>
          <p:cNvPr id="2" name="Speech Bubble: Rectangle with Corners Rounded 1">
            <a:extLst>
              <a:ext uri="{FF2B5EF4-FFF2-40B4-BE49-F238E27FC236}">
                <a16:creationId xmlns:a16="http://schemas.microsoft.com/office/drawing/2014/main" id="{40E9AB4C-27C4-B747-C285-544A0BB101D6}"/>
              </a:ext>
            </a:extLst>
          </p:cNvPr>
          <p:cNvSpPr/>
          <p:nvPr/>
        </p:nvSpPr>
        <p:spPr>
          <a:xfrm flipH="1">
            <a:off x="383822" y="4700156"/>
            <a:ext cx="5712177" cy="1315155"/>
          </a:xfrm>
          <a:prstGeom prst="wedgeRoundRectCallout">
            <a:avLst>
              <a:gd name="adj1" fmla="val 22006"/>
              <a:gd name="adj2" fmla="val -66680"/>
              <a:gd name="adj3" fmla="val 16667"/>
            </a:avLst>
          </a:prstGeom>
          <a:solidFill>
            <a:schemeClr val="accent1"/>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88900">
              <a:lnSpc>
                <a:spcPct val="150000"/>
              </a:lnSpc>
            </a:pPr>
            <a:r>
              <a:rPr lang="en-AU" sz="1800" dirty="0">
                <a:effectLst/>
              </a:rPr>
              <a:t>We can thank the people who work overtime for the extra money we get in holiday pay.</a:t>
            </a:r>
            <a:endParaRPr lang="en-AU" sz="1800" dirty="0"/>
          </a:p>
        </p:txBody>
      </p:sp>
      <p:sp>
        <p:nvSpPr>
          <p:cNvPr id="4" name="Slide Number Placeholder 3">
            <a:extLst>
              <a:ext uri="{FF2B5EF4-FFF2-40B4-BE49-F238E27FC236}">
                <a16:creationId xmlns:a16="http://schemas.microsoft.com/office/drawing/2014/main" id="{93162F47-E511-6648-4443-84741BA6BB86}"/>
              </a:ext>
              <a:ext uri="{C183D7F6-B498-43B3-948B-1728B52AA6E4}">
                <adec:decorative xmlns:adec="http://schemas.microsoft.com/office/drawing/2017/decorative" val="1"/>
              </a:ext>
            </a:extLst>
          </p:cNvPr>
          <p:cNvSpPr>
            <a:spLocks noGrp="1"/>
          </p:cNvSpPr>
          <p:nvPr>
            <p:ph type="sldNum" sz="quarter" idx="10"/>
          </p:nvPr>
        </p:nvSpPr>
        <p:spPr/>
        <p:txBody>
          <a:bodyPr/>
          <a:lstStyle/>
          <a:p>
            <a:fld id="{10A01DC5-1685-4615-8240-15192985C6A2}" type="slidenum">
              <a:rPr lang="en-AU" smtClean="0"/>
              <a:pPr/>
              <a:t>10</a:t>
            </a:fld>
            <a:endParaRPr lang="en-AU" dirty="0"/>
          </a:p>
        </p:txBody>
      </p:sp>
    </p:spTree>
    <p:extLst>
      <p:ext uri="{BB962C8B-B14F-4D97-AF65-F5344CB8AC3E}">
        <p14:creationId xmlns:p14="http://schemas.microsoft.com/office/powerpoint/2010/main" val="19388347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C74AB87-17EC-15C8-373E-7777780DE486}"/>
              </a:ext>
            </a:extLst>
          </p:cNvPr>
          <p:cNvSpPr>
            <a:spLocks noGrp="1"/>
          </p:cNvSpPr>
          <p:nvPr>
            <p:ph type="ctrTitle"/>
          </p:nvPr>
        </p:nvSpPr>
        <p:spPr/>
        <p:txBody>
          <a:bodyPr/>
          <a:lstStyle/>
          <a:p>
            <a:r>
              <a:rPr lang="en-AU" dirty="0"/>
              <a:t>Summarise</a:t>
            </a:r>
          </a:p>
        </p:txBody>
      </p:sp>
    </p:spTree>
    <p:extLst>
      <p:ext uri="{BB962C8B-B14F-4D97-AF65-F5344CB8AC3E}">
        <p14:creationId xmlns:p14="http://schemas.microsoft.com/office/powerpoint/2010/main" val="28811637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1815029-EBDE-E4B7-052A-8FAB7FEA196B}"/>
              </a:ext>
            </a:extLst>
          </p:cNvPr>
          <p:cNvSpPr>
            <a:spLocks noGrp="1"/>
          </p:cNvSpPr>
          <p:nvPr>
            <p:ph type="title"/>
          </p:nvPr>
        </p:nvSpPr>
        <p:spPr/>
        <p:txBody>
          <a:bodyPr/>
          <a:lstStyle/>
          <a:p>
            <a:r>
              <a:rPr lang="en-AU" dirty="0"/>
              <a:t>Calculating leave loading (1)	</a:t>
            </a:r>
          </a:p>
        </p:txBody>
      </p:sp>
      <p:sp>
        <p:nvSpPr>
          <p:cNvPr id="5" name="Text Placeholder 4">
            <a:extLst>
              <a:ext uri="{FF2B5EF4-FFF2-40B4-BE49-F238E27FC236}">
                <a16:creationId xmlns:a16="http://schemas.microsoft.com/office/drawing/2014/main" id="{49D6A3AE-66DF-E0E2-ABC8-A44A38146AC0}"/>
              </a:ext>
            </a:extLst>
          </p:cNvPr>
          <p:cNvSpPr>
            <a:spLocks noGrp="1"/>
          </p:cNvSpPr>
          <p:nvPr>
            <p:ph type="body" sz="quarter" idx="18"/>
          </p:nvPr>
        </p:nvSpPr>
        <p:spPr/>
        <p:txBody>
          <a:bodyPr/>
          <a:lstStyle/>
          <a:p>
            <a:r>
              <a:rPr lang="en-AU" dirty="0"/>
              <a:t>Example 1</a:t>
            </a:r>
          </a:p>
        </p:txBody>
      </p:sp>
      <p:sp>
        <p:nvSpPr>
          <p:cNvPr id="2" name="Content Placeholder 1">
            <a:extLst>
              <a:ext uri="{FF2B5EF4-FFF2-40B4-BE49-F238E27FC236}">
                <a16:creationId xmlns:a16="http://schemas.microsoft.com/office/drawing/2014/main" id="{6AF10202-FF1C-39C1-25AF-7A6427AD8B4C}"/>
              </a:ext>
            </a:extLst>
          </p:cNvPr>
          <p:cNvSpPr>
            <a:spLocks noGrp="1"/>
          </p:cNvSpPr>
          <p:nvPr>
            <p:ph idx="1"/>
          </p:nvPr>
        </p:nvSpPr>
        <p:spPr/>
        <p:txBody>
          <a:bodyPr/>
          <a:lstStyle/>
          <a:p>
            <a:pPr>
              <a:lnSpc>
                <a:spcPct val="150000"/>
              </a:lnSpc>
            </a:pPr>
            <a:r>
              <a:rPr lang="en-AU" sz="1800" b="0" i="0" dirty="0">
                <a:solidFill>
                  <a:srgbClr val="374151"/>
                </a:solidFill>
                <a:effectLst/>
              </a:rPr>
              <a:t>Emily works as a full-time employee at a company that provides leave loading at a rate of 17.5%. </a:t>
            </a:r>
          </a:p>
          <a:p>
            <a:pPr>
              <a:lnSpc>
                <a:spcPct val="150000"/>
              </a:lnSpc>
            </a:pPr>
            <a:r>
              <a:rPr lang="en-AU" sz="1800" b="0" i="0" dirty="0">
                <a:solidFill>
                  <a:srgbClr val="374151"/>
                </a:solidFill>
                <a:effectLst/>
              </a:rPr>
              <a:t>Her base salary is $1500 per week. Emily is planning to take one week of annual leave. </a:t>
            </a:r>
            <a:r>
              <a:rPr lang="en-AU" sz="1800" i="0" dirty="0">
                <a:solidFill>
                  <a:srgbClr val="374151"/>
                </a:solidFill>
                <a:effectLst/>
              </a:rPr>
              <a:t>Calculate her leave loading.</a:t>
            </a:r>
          </a:p>
        </p:txBody>
      </p:sp>
      <mc:AlternateContent xmlns:mc="http://schemas.openxmlformats.org/markup-compatibility/2006" xmlns:a14="http://schemas.microsoft.com/office/drawing/2010/main">
        <mc:Choice Requires="a14">
          <p:sp>
            <p:nvSpPr>
              <p:cNvPr id="6" name="Rectangle 5">
                <a:extLst>
                  <a:ext uri="{FF2B5EF4-FFF2-40B4-BE49-F238E27FC236}">
                    <a16:creationId xmlns:a16="http://schemas.microsoft.com/office/drawing/2014/main" id="{78491EDC-E5D4-AE96-5890-26BDA4ACB5B2}"/>
                  </a:ext>
                  <a:ext uri="{C183D7F6-B498-43B3-948B-1728B52AA6E4}">
                    <adec:decorative xmlns:adec="http://schemas.microsoft.com/office/drawing/2017/decorative" val="0"/>
                  </a:ext>
                </a:extLst>
              </p:cNvPr>
              <p:cNvSpPr/>
              <p:nvPr/>
            </p:nvSpPr>
            <p:spPr>
              <a:xfrm>
                <a:off x="4611405" y="3429000"/>
                <a:ext cx="2969189" cy="1335505"/>
              </a:xfrm>
              <a:prstGeom prst="rect">
                <a:avLst/>
              </a:prstGeom>
              <a:noFill/>
              <a:ln w="571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lIns="180000" rtlCol="0" anchor="ctr"/>
              <a:lstStyle/>
              <a:p>
                <a:pPr algn="ctr"/>
                <a14:m>
                  <m:oMathPara xmlns:m="http://schemas.openxmlformats.org/officeDocument/2006/math">
                    <m:oMathParaPr>
                      <m:jc m:val="centerGroup"/>
                    </m:oMathParaPr>
                    <m:oMath xmlns:m="http://schemas.openxmlformats.org/officeDocument/2006/math">
                      <m:f>
                        <m:fPr>
                          <m:ctrlPr>
                            <a:rPr lang="en-AU" sz="1800" b="0" i="1" smtClean="0">
                              <a:solidFill>
                                <a:schemeClr val="tx1"/>
                              </a:solidFill>
                              <a:latin typeface="Cambria Math" panose="02040503050406030204" pitchFamily="18" charset="0"/>
                            </a:rPr>
                          </m:ctrlPr>
                        </m:fPr>
                        <m:num>
                          <m:r>
                            <a:rPr lang="en-AU" sz="1800" b="0" i="1" smtClean="0">
                              <a:solidFill>
                                <a:schemeClr val="tx1"/>
                              </a:solidFill>
                              <a:latin typeface="Cambria Math" panose="02040503050406030204" pitchFamily="18" charset="0"/>
                            </a:rPr>
                            <m:t>17.5</m:t>
                          </m:r>
                        </m:num>
                        <m:den>
                          <m:r>
                            <a:rPr lang="en-AU" sz="1800" b="0" i="1" smtClean="0">
                              <a:solidFill>
                                <a:schemeClr val="tx1"/>
                              </a:solidFill>
                              <a:latin typeface="Cambria Math" panose="02040503050406030204" pitchFamily="18" charset="0"/>
                            </a:rPr>
                            <m:t>100</m:t>
                          </m:r>
                        </m:den>
                      </m:f>
                      <m:r>
                        <a:rPr lang="en-AU" sz="1800" b="0" i="1" smtClean="0">
                          <a:solidFill>
                            <a:schemeClr val="tx1"/>
                          </a:solidFill>
                          <a:latin typeface="Cambria Math" panose="02040503050406030204" pitchFamily="18" charset="0"/>
                          <a:ea typeface="Cambria Math" panose="02040503050406030204" pitchFamily="18" charset="0"/>
                        </a:rPr>
                        <m:t>×1500=$262.50</m:t>
                      </m:r>
                    </m:oMath>
                  </m:oMathPara>
                </a14:m>
                <a:endParaRPr lang="en-AU" sz="1800" dirty="0">
                  <a:solidFill>
                    <a:schemeClr val="tx1"/>
                  </a:solidFill>
                </a:endParaRPr>
              </a:p>
            </p:txBody>
          </p:sp>
        </mc:Choice>
        <mc:Fallback xmlns="">
          <p:sp>
            <p:nvSpPr>
              <p:cNvPr id="6" name="Rectangle 5">
                <a:extLst>
                  <a:ext uri="{FF2B5EF4-FFF2-40B4-BE49-F238E27FC236}">
                    <a16:creationId xmlns:a16="http://schemas.microsoft.com/office/drawing/2014/main" id="{78491EDC-E5D4-AE96-5890-26BDA4ACB5B2}"/>
                  </a:ext>
                  <a:ext uri="{C183D7F6-B498-43B3-948B-1728B52AA6E4}">
                    <adec:decorative xmlns:adec="http://schemas.microsoft.com/office/drawing/2017/decorative" val="0"/>
                  </a:ext>
                </a:extLst>
              </p:cNvPr>
              <p:cNvSpPr>
                <a:spLocks noRot="1" noChangeAspect="1" noMove="1" noResize="1" noEditPoints="1" noAdjustHandles="1" noChangeArrowheads="1" noChangeShapeType="1" noTextEdit="1"/>
              </p:cNvSpPr>
              <p:nvPr/>
            </p:nvSpPr>
            <p:spPr>
              <a:xfrm>
                <a:off x="4611405" y="3429000"/>
                <a:ext cx="2969189" cy="1335505"/>
              </a:xfrm>
              <a:prstGeom prst="rect">
                <a:avLst/>
              </a:prstGeom>
              <a:blipFill>
                <a:blip r:embed="rId2"/>
                <a:stretch>
                  <a:fillRect/>
                </a:stretch>
              </a:blipFill>
              <a:ln w="57150">
                <a:solidFill>
                  <a:schemeClr val="tx2"/>
                </a:solidFill>
              </a:ln>
            </p:spPr>
            <p:txBody>
              <a:bodyPr/>
              <a:lstStyle/>
              <a:p>
                <a:r>
                  <a:rPr lang="en-AU">
                    <a:noFill/>
                  </a:rPr>
                  <a:t> </a:t>
                </a:r>
              </a:p>
            </p:txBody>
          </p:sp>
        </mc:Fallback>
      </mc:AlternateContent>
      <p:sp>
        <p:nvSpPr>
          <p:cNvPr id="3" name="Slide Number Placeholder 2">
            <a:extLst>
              <a:ext uri="{FF2B5EF4-FFF2-40B4-BE49-F238E27FC236}">
                <a16:creationId xmlns:a16="http://schemas.microsoft.com/office/drawing/2014/main" id="{CBE966C3-B04F-1D12-4B57-A9F825978BE0}"/>
              </a:ext>
              <a:ext uri="{C183D7F6-B498-43B3-948B-1728B52AA6E4}">
                <adec:decorative xmlns:adec="http://schemas.microsoft.com/office/drawing/2017/decorative" val="1"/>
              </a:ext>
            </a:extLst>
          </p:cNvPr>
          <p:cNvSpPr>
            <a:spLocks noGrp="1"/>
          </p:cNvSpPr>
          <p:nvPr>
            <p:ph type="sldNum" sz="quarter" idx="10"/>
          </p:nvPr>
        </p:nvSpPr>
        <p:spPr/>
        <p:txBody>
          <a:bodyPr/>
          <a:lstStyle/>
          <a:p>
            <a:fld id="{10A01DC5-1685-4615-8240-15192985C6A2}" type="slidenum">
              <a:rPr lang="en-AU" smtClean="0"/>
              <a:pPr/>
              <a:t>12</a:t>
            </a:fld>
            <a:endParaRPr lang="en-AU" dirty="0"/>
          </a:p>
        </p:txBody>
      </p:sp>
    </p:spTree>
    <p:extLst>
      <p:ext uri="{BB962C8B-B14F-4D97-AF65-F5344CB8AC3E}">
        <p14:creationId xmlns:p14="http://schemas.microsoft.com/office/powerpoint/2010/main" val="22806523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1815029-EBDE-E4B7-052A-8FAB7FEA196B}"/>
              </a:ext>
            </a:extLst>
          </p:cNvPr>
          <p:cNvSpPr>
            <a:spLocks noGrp="1"/>
          </p:cNvSpPr>
          <p:nvPr>
            <p:ph type="title"/>
          </p:nvPr>
        </p:nvSpPr>
        <p:spPr/>
        <p:txBody>
          <a:bodyPr/>
          <a:lstStyle/>
          <a:p>
            <a:r>
              <a:rPr lang="en-AU" dirty="0"/>
              <a:t>Calculating leave loading (2)	</a:t>
            </a:r>
          </a:p>
        </p:txBody>
      </p:sp>
      <p:sp>
        <p:nvSpPr>
          <p:cNvPr id="5" name="Text Placeholder 4">
            <a:extLst>
              <a:ext uri="{FF2B5EF4-FFF2-40B4-BE49-F238E27FC236}">
                <a16:creationId xmlns:a16="http://schemas.microsoft.com/office/drawing/2014/main" id="{49D6A3AE-66DF-E0E2-ABC8-A44A38146AC0}"/>
              </a:ext>
            </a:extLst>
          </p:cNvPr>
          <p:cNvSpPr>
            <a:spLocks noGrp="1"/>
          </p:cNvSpPr>
          <p:nvPr>
            <p:ph type="body" sz="quarter" idx="18"/>
          </p:nvPr>
        </p:nvSpPr>
        <p:spPr/>
        <p:txBody>
          <a:bodyPr/>
          <a:lstStyle/>
          <a:p>
            <a:r>
              <a:rPr lang="en-AU" dirty="0"/>
              <a:t>Example 1 prompts</a:t>
            </a:r>
          </a:p>
        </p:txBody>
      </p:sp>
      <p:sp>
        <p:nvSpPr>
          <p:cNvPr id="11" name="Content Placeholder 1">
            <a:extLst>
              <a:ext uri="{FF2B5EF4-FFF2-40B4-BE49-F238E27FC236}">
                <a16:creationId xmlns:a16="http://schemas.microsoft.com/office/drawing/2014/main" id="{A2B4E33C-1552-5538-8B52-64EC844F6F2C}"/>
              </a:ext>
            </a:extLst>
          </p:cNvPr>
          <p:cNvSpPr>
            <a:spLocks noGrp="1"/>
          </p:cNvSpPr>
          <p:nvPr>
            <p:ph idx="1"/>
          </p:nvPr>
        </p:nvSpPr>
        <p:spPr>
          <a:xfrm>
            <a:off x="360000" y="1620000"/>
            <a:ext cx="11484000" cy="1335505"/>
          </a:xfrm>
        </p:spPr>
        <p:txBody>
          <a:bodyPr/>
          <a:lstStyle/>
          <a:p>
            <a:pPr>
              <a:lnSpc>
                <a:spcPct val="150000"/>
              </a:lnSpc>
            </a:pPr>
            <a:r>
              <a:rPr lang="en-AU" sz="1800" b="0" i="0" dirty="0">
                <a:solidFill>
                  <a:srgbClr val="374151"/>
                </a:solidFill>
                <a:effectLst/>
              </a:rPr>
              <a:t>Emily works as a full-time employee at a company that provides leave loading at a rate of 17.5%. </a:t>
            </a:r>
          </a:p>
          <a:p>
            <a:pPr>
              <a:lnSpc>
                <a:spcPct val="150000"/>
              </a:lnSpc>
            </a:pPr>
            <a:r>
              <a:rPr lang="en-AU" sz="1800" b="0" i="0" dirty="0">
                <a:solidFill>
                  <a:srgbClr val="374151"/>
                </a:solidFill>
                <a:effectLst/>
              </a:rPr>
              <a:t>Her base salary is $1500 per week. Emily is planning to take one week of annual leave. </a:t>
            </a:r>
            <a:r>
              <a:rPr lang="en-AU" sz="1800" i="0" dirty="0">
                <a:solidFill>
                  <a:srgbClr val="374151"/>
                </a:solidFill>
                <a:effectLst/>
              </a:rPr>
              <a:t>Calculate her leave loading.</a:t>
            </a:r>
          </a:p>
        </p:txBody>
      </p:sp>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30B0DDC3-804D-4CB0-D9CA-C2E63F07FCFC}"/>
                  </a:ext>
                  <a:ext uri="{C183D7F6-B498-43B3-948B-1728B52AA6E4}">
                    <adec:decorative xmlns:adec="http://schemas.microsoft.com/office/drawing/2017/decorative" val="0"/>
                  </a:ext>
                </a:extLst>
              </p:cNvPr>
              <p:cNvSpPr/>
              <p:nvPr/>
            </p:nvSpPr>
            <p:spPr>
              <a:xfrm>
                <a:off x="4592087" y="3429000"/>
                <a:ext cx="3007825" cy="1335505"/>
              </a:xfrm>
              <a:prstGeom prst="rect">
                <a:avLst/>
              </a:prstGeom>
              <a:noFill/>
              <a:ln w="571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lIns="180000" rtlCol="0" anchor="ctr"/>
              <a:lstStyle/>
              <a:p>
                <a:pPr marL="182563" algn="ctr"/>
                <a14:m>
                  <m:oMathPara xmlns:m="http://schemas.openxmlformats.org/officeDocument/2006/math">
                    <m:oMathParaPr>
                      <m:jc m:val="left"/>
                    </m:oMathParaPr>
                    <m:oMath xmlns:m="http://schemas.openxmlformats.org/officeDocument/2006/math">
                      <m:f>
                        <m:fPr>
                          <m:ctrlPr>
                            <a:rPr lang="en-AU" sz="1800" b="0" i="1" smtClean="0">
                              <a:solidFill>
                                <a:schemeClr val="tx1"/>
                              </a:solidFill>
                              <a:latin typeface="Cambria Math" panose="02040503050406030204" pitchFamily="18" charset="0"/>
                            </a:rPr>
                          </m:ctrlPr>
                        </m:fPr>
                        <m:num>
                          <m:r>
                            <a:rPr lang="en-AU" sz="1800" b="1" i="1" smtClean="0">
                              <a:solidFill>
                                <a:schemeClr val="tx1"/>
                              </a:solidFill>
                              <a:latin typeface="Cambria Math" panose="02040503050406030204" pitchFamily="18" charset="0"/>
                            </a:rPr>
                            <m:t>𝟏𝟕</m:t>
                          </m:r>
                          <m:r>
                            <a:rPr lang="en-AU" sz="1800" b="1" i="1" smtClean="0">
                              <a:solidFill>
                                <a:schemeClr val="tx1"/>
                              </a:solidFill>
                              <a:latin typeface="Cambria Math" panose="02040503050406030204" pitchFamily="18" charset="0"/>
                            </a:rPr>
                            <m:t>.</m:t>
                          </m:r>
                          <m:r>
                            <a:rPr lang="en-AU" sz="1800" b="1" i="1" smtClean="0">
                              <a:solidFill>
                                <a:schemeClr val="tx1"/>
                              </a:solidFill>
                              <a:latin typeface="Cambria Math" panose="02040503050406030204" pitchFamily="18" charset="0"/>
                            </a:rPr>
                            <m:t>𝟓</m:t>
                          </m:r>
                        </m:num>
                        <m:den>
                          <m:r>
                            <a:rPr lang="en-AU" sz="1800" b="0" i="1" smtClean="0">
                              <a:solidFill>
                                <a:schemeClr val="tx1"/>
                              </a:solidFill>
                              <a:latin typeface="Cambria Math" panose="02040503050406030204" pitchFamily="18" charset="0"/>
                            </a:rPr>
                            <m:t>100</m:t>
                          </m:r>
                        </m:den>
                      </m:f>
                      <m:r>
                        <a:rPr lang="en-AU" sz="1800" b="0" i="1" smtClean="0">
                          <a:solidFill>
                            <a:schemeClr val="tx1"/>
                          </a:solidFill>
                          <a:latin typeface="Cambria Math" panose="02040503050406030204" pitchFamily="18" charset="0"/>
                          <a:ea typeface="Cambria Math" panose="02040503050406030204" pitchFamily="18" charset="0"/>
                        </a:rPr>
                        <m:t>×1500=$262.50</m:t>
                      </m:r>
                    </m:oMath>
                  </m:oMathPara>
                </a14:m>
                <a:endParaRPr lang="en-AU" sz="1800" dirty="0">
                  <a:solidFill>
                    <a:schemeClr val="tx1"/>
                  </a:solidFill>
                </a:endParaRPr>
              </a:p>
            </p:txBody>
          </p:sp>
        </mc:Choice>
        <mc:Fallback xmlns="">
          <p:sp>
            <p:nvSpPr>
              <p:cNvPr id="12" name="Rectangle 11">
                <a:extLst>
                  <a:ext uri="{FF2B5EF4-FFF2-40B4-BE49-F238E27FC236}">
                    <a16:creationId xmlns:a16="http://schemas.microsoft.com/office/drawing/2014/main" id="{30B0DDC3-804D-4CB0-D9CA-C2E63F07FCFC}"/>
                  </a:ext>
                  <a:ext uri="{C183D7F6-B498-43B3-948B-1728B52AA6E4}">
                    <adec:decorative xmlns:adec="http://schemas.microsoft.com/office/drawing/2017/decorative" val="0"/>
                  </a:ext>
                </a:extLst>
              </p:cNvPr>
              <p:cNvSpPr>
                <a:spLocks noRot="1" noChangeAspect="1" noMove="1" noResize="1" noEditPoints="1" noAdjustHandles="1" noChangeArrowheads="1" noChangeShapeType="1" noTextEdit="1"/>
              </p:cNvSpPr>
              <p:nvPr/>
            </p:nvSpPr>
            <p:spPr>
              <a:xfrm>
                <a:off x="4592087" y="3429000"/>
                <a:ext cx="3007825" cy="1335505"/>
              </a:xfrm>
              <a:prstGeom prst="rect">
                <a:avLst/>
              </a:prstGeom>
              <a:blipFill>
                <a:blip r:embed="rId3"/>
                <a:stretch>
                  <a:fillRect/>
                </a:stretch>
              </a:blipFill>
              <a:ln w="57150">
                <a:solidFill>
                  <a:schemeClr val="tx2"/>
                </a:solidFill>
              </a:ln>
            </p:spPr>
            <p:txBody>
              <a:bodyPr/>
              <a:lstStyle/>
              <a:p>
                <a:r>
                  <a:rPr lang="en-AU">
                    <a:noFill/>
                  </a:rPr>
                  <a:t> </a:t>
                </a:r>
              </a:p>
            </p:txBody>
          </p:sp>
        </mc:Fallback>
      </mc:AlternateContent>
      <p:sp>
        <p:nvSpPr>
          <p:cNvPr id="7" name="Speech Bubble: Rectangle with Corners Rounded 6">
            <a:extLst>
              <a:ext uri="{FF2B5EF4-FFF2-40B4-BE49-F238E27FC236}">
                <a16:creationId xmlns:a16="http://schemas.microsoft.com/office/drawing/2014/main" id="{B77EFFCE-E894-A09E-6991-390CE8DE9D79}"/>
              </a:ext>
            </a:extLst>
          </p:cNvPr>
          <p:cNvSpPr/>
          <p:nvPr/>
        </p:nvSpPr>
        <p:spPr>
          <a:xfrm>
            <a:off x="1231320" y="3836159"/>
            <a:ext cx="3107540" cy="1137095"/>
          </a:xfrm>
          <a:prstGeom prst="wedgeRoundRectCallout">
            <a:avLst>
              <a:gd name="adj1" fmla="val 62427"/>
              <a:gd name="adj2" fmla="val -23398"/>
              <a:gd name="adj3" fmla="val 16667"/>
            </a:avLst>
          </a:prstGeom>
          <a:solidFill>
            <a:schemeClr val="accent1"/>
          </a:solidFill>
          <a:ln>
            <a:noFill/>
          </a:ln>
        </p:spPr>
        <p:style>
          <a:lnRef idx="2">
            <a:schemeClr val="accent2">
              <a:shade val="50000"/>
            </a:schemeClr>
          </a:lnRef>
          <a:fillRef idx="1">
            <a:schemeClr val="accent2"/>
          </a:fillRef>
          <a:effectRef idx="0">
            <a:schemeClr val="accent2"/>
          </a:effectRef>
          <a:fontRef idx="minor">
            <a:schemeClr val="lt1"/>
          </a:fontRef>
        </p:style>
        <p:txBody>
          <a:bodyPr lIns="91440" tIns="45720" rIns="91440" bIns="45720"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nSpc>
                <a:spcPct val="150000"/>
              </a:lnSpc>
            </a:pPr>
            <a:r>
              <a:rPr lang="en-AU" sz="1800" dirty="0"/>
              <a:t>Would it have mattered if I used 0.175?</a:t>
            </a:r>
          </a:p>
        </p:txBody>
      </p:sp>
      <p:sp>
        <p:nvSpPr>
          <p:cNvPr id="8" name="Speech Bubble: Rectangle with Corners Rounded 7">
            <a:extLst>
              <a:ext uri="{FF2B5EF4-FFF2-40B4-BE49-F238E27FC236}">
                <a16:creationId xmlns:a16="http://schemas.microsoft.com/office/drawing/2014/main" id="{F690D841-10B2-ABD7-95FC-324AC49516E3}"/>
              </a:ext>
            </a:extLst>
          </p:cNvPr>
          <p:cNvSpPr/>
          <p:nvPr/>
        </p:nvSpPr>
        <p:spPr>
          <a:xfrm>
            <a:off x="4154668" y="5055829"/>
            <a:ext cx="3107540" cy="1137095"/>
          </a:xfrm>
          <a:prstGeom prst="wedgeRoundRectCallout">
            <a:avLst>
              <a:gd name="adj1" fmla="val -21000"/>
              <a:gd name="adj2" fmla="val -87365"/>
              <a:gd name="adj3" fmla="val 16667"/>
            </a:avLst>
          </a:prstGeom>
          <a:solidFill>
            <a:schemeClr val="accent1"/>
          </a:solidFill>
          <a:ln>
            <a:noFill/>
          </a:ln>
        </p:spPr>
        <p:style>
          <a:lnRef idx="2">
            <a:schemeClr val="accent2">
              <a:shade val="50000"/>
            </a:schemeClr>
          </a:lnRef>
          <a:fillRef idx="1">
            <a:schemeClr val="accent2"/>
          </a:fillRef>
          <a:effectRef idx="0">
            <a:schemeClr val="accent2"/>
          </a:effectRef>
          <a:fontRef idx="minor">
            <a:schemeClr val="lt1"/>
          </a:fontRef>
        </p:style>
        <p:txBody>
          <a:bodyPr lIns="91440" tIns="45720" rIns="91440" bIns="45720"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nSpc>
                <a:spcPct val="150000"/>
              </a:lnSpc>
            </a:pPr>
            <a:r>
              <a:rPr lang="en-AU" sz="1800" dirty="0"/>
              <a:t>Would it have mattered if I used 17.5?</a:t>
            </a:r>
          </a:p>
        </p:txBody>
      </p:sp>
      <p:sp>
        <p:nvSpPr>
          <p:cNvPr id="6" name="Speech Bubble: Rectangle with Corners Rounded 5">
            <a:extLst>
              <a:ext uri="{FF2B5EF4-FFF2-40B4-BE49-F238E27FC236}">
                <a16:creationId xmlns:a16="http://schemas.microsoft.com/office/drawing/2014/main" id="{3657A9F7-287B-AAE8-F2D9-DDC37BC9327B}"/>
              </a:ext>
            </a:extLst>
          </p:cNvPr>
          <p:cNvSpPr/>
          <p:nvPr/>
        </p:nvSpPr>
        <p:spPr>
          <a:xfrm>
            <a:off x="7409217" y="2645921"/>
            <a:ext cx="3107540" cy="1092663"/>
          </a:xfrm>
          <a:prstGeom prst="wedgeRoundRectCallout">
            <a:avLst>
              <a:gd name="adj1" fmla="val -83863"/>
              <a:gd name="adj2" fmla="val 58221"/>
              <a:gd name="adj3" fmla="val 16667"/>
            </a:avLst>
          </a:prstGeom>
          <a:solidFill>
            <a:schemeClr val="accent1"/>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446088">
              <a:lnSpc>
                <a:spcPct val="150000"/>
              </a:lnSpc>
            </a:pPr>
            <a:r>
              <a:rPr lang="en-AU" sz="1800" dirty="0"/>
              <a:t>Why is there a multiplication sign?</a:t>
            </a:r>
          </a:p>
        </p:txBody>
      </p:sp>
      <p:sp>
        <p:nvSpPr>
          <p:cNvPr id="3" name="Slide Number Placeholder 2">
            <a:extLst>
              <a:ext uri="{FF2B5EF4-FFF2-40B4-BE49-F238E27FC236}">
                <a16:creationId xmlns:a16="http://schemas.microsoft.com/office/drawing/2014/main" id="{CBE966C3-B04F-1D12-4B57-A9F825978BE0}"/>
              </a:ext>
              <a:ext uri="{C183D7F6-B498-43B3-948B-1728B52AA6E4}">
                <adec:decorative xmlns:adec="http://schemas.microsoft.com/office/drawing/2017/decorative" val="1"/>
              </a:ext>
            </a:extLst>
          </p:cNvPr>
          <p:cNvSpPr>
            <a:spLocks noGrp="1"/>
          </p:cNvSpPr>
          <p:nvPr>
            <p:ph type="sldNum" sz="quarter" idx="10"/>
          </p:nvPr>
        </p:nvSpPr>
        <p:spPr/>
        <p:txBody>
          <a:bodyPr/>
          <a:lstStyle/>
          <a:p>
            <a:fld id="{10A01DC5-1685-4615-8240-15192985C6A2}" type="slidenum">
              <a:rPr lang="en-AU" smtClean="0"/>
              <a:pPr/>
              <a:t>13</a:t>
            </a:fld>
            <a:endParaRPr lang="en-AU" dirty="0"/>
          </a:p>
        </p:txBody>
      </p:sp>
    </p:spTree>
    <p:extLst>
      <p:ext uri="{BB962C8B-B14F-4D97-AF65-F5344CB8AC3E}">
        <p14:creationId xmlns:p14="http://schemas.microsoft.com/office/powerpoint/2010/main" val="3134884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1815029-EBDE-E4B7-052A-8FAB7FEA196B}"/>
              </a:ext>
            </a:extLst>
          </p:cNvPr>
          <p:cNvSpPr>
            <a:spLocks noGrp="1"/>
          </p:cNvSpPr>
          <p:nvPr>
            <p:ph type="title"/>
          </p:nvPr>
        </p:nvSpPr>
        <p:spPr/>
        <p:txBody>
          <a:bodyPr/>
          <a:lstStyle/>
          <a:p>
            <a:r>
              <a:rPr lang="en-AU" dirty="0"/>
              <a:t>Calculating leave loading (3)	</a:t>
            </a:r>
          </a:p>
        </p:txBody>
      </p:sp>
      <p:sp>
        <p:nvSpPr>
          <p:cNvPr id="5" name="Text Placeholder 4">
            <a:extLst>
              <a:ext uri="{FF2B5EF4-FFF2-40B4-BE49-F238E27FC236}">
                <a16:creationId xmlns:a16="http://schemas.microsoft.com/office/drawing/2014/main" id="{49D6A3AE-66DF-E0E2-ABC8-A44A38146AC0}"/>
              </a:ext>
            </a:extLst>
          </p:cNvPr>
          <p:cNvSpPr>
            <a:spLocks noGrp="1"/>
          </p:cNvSpPr>
          <p:nvPr>
            <p:ph type="body" sz="quarter" idx="18"/>
          </p:nvPr>
        </p:nvSpPr>
        <p:spPr/>
        <p:txBody>
          <a:bodyPr/>
          <a:lstStyle/>
          <a:p>
            <a:r>
              <a:rPr lang="en-AU" dirty="0"/>
              <a:t>Your turn – question 1</a:t>
            </a:r>
          </a:p>
        </p:txBody>
      </p:sp>
      <p:sp>
        <p:nvSpPr>
          <p:cNvPr id="2" name="Content Placeholder 1">
            <a:extLst>
              <a:ext uri="{FF2B5EF4-FFF2-40B4-BE49-F238E27FC236}">
                <a16:creationId xmlns:a16="http://schemas.microsoft.com/office/drawing/2014/main" id="{6AF10202-FF1C-39C1-25AF-7A6427AD8B4C}"/>
              </a:ext>
            </a:extLst>
          </p:cNvPr>
          <p:cNvSpPr>
            <a:spLocks noGrp="1"/>
          </p:cNvSpPr>
          <p:nvPr>
            <p:ph idx="1"/>
          </p:nvPr>
        </p:nvSpPr>
        <p:spPr/>
        <p:txBody>
          <a:bodyPr vert="horz" lIns="0" tIns="0" rIns="0" bIns="0" rtlCol="0" anchor="t">
            <a:noAutofit/>
          </a:bodyPr>
          <a:lstStyle/>
          <a:p>
            <a:pPr>
              <a:lnSpc>
                <a:spcPct val="150000"/>
              </a:lnSpc>
            </a:pPr>
            <a:r>
              <a:rPr lang="en-AU" sz="1800" dirty="0"/>
              <a:t>John works part-time at the town car wash. </a:t>
            </a:r>
          </a:p>
          <a:p>
            <a:pPr>
              <a:lnSpc>
                <a:spcPct val="150000"/>
              </a:lnSpc>
            </a:pPr>
            <a:r>
              <a:rPr lang="en-AU" sz="1800" dirty="0"/>
              <a:t>He earns $380 per week and is wishing to take one week of annual leave to go fishing with his mates. </a:t>
            </a:r>
          </a:p>
          <a:p>
            <a:pPr>
              <a:lnSpc>
                <a:spcPct val="150000"/>
              </a:lnSpc>
            </a:pPr>
            <a:r>
              <a:rPr lang="en-AU" sz="1800" dirty="0"/>
              <a:t>If he is entitled to 17.5% annual leave loading, how much extra money will he receive for the week?</a:t>
            </a:r>
          </a:p>
        </p:txBody>
      </p:sp>
      <p:sp>
        <p:nvSpPr>
          <p:cNvPr id="3" name="Slide Number Placeholder 2">
            <a:extLst>
              <a:ext uri="{FF2B5EF4-FFF2-40B4-BE49-F238E27FC236}">
                <a16:creationId xmlns:a16="http://schemas.microsoft.com/office/drawing/2014/main" id="{CBE966C3-B04F-1D12-4B57-A9F825978BE0}"/>
              </a:ext>
              <a:ext uri="{C183D7F6-B498-43B3-948B-1728B52AA6E4}">
                <adec:decorative xmlns:adec="http://schemas.microsoft.com/office/drawing/2017/decorative" val="1"/>
              </a:ext>
            </a:extLst>
          </p:cNvPr>
          <p:cNvSpPr>
            <a:spLocks noGrp="1"/>
          </p:cNvSpPr>
          <p:nvPr>
            <p:ph type="sldNum" sz="quarter" idx="10"/>
          </p:nvPr>
        </p:nvSpPr>
        <p:spPr/>
        <p:txBody>
          <a:bodyPr/>
          <a:lstStyle/>
          <a:p>
            <a:fld id="{10A01DC5-1685-4615-8240-15192985C6A2}" type="slidenum">
              <a:rPr lang="en-AU" smtClean="0"/>
              <a:pPr/>
              <a:t>14</a:t>
            </a:fld>
            <a:endParaRPr lang="en-AU" dirty="0"/>
          </a:p>
        </p:txBody>
      </p:sp>
    </p:spTree>
    <p:extLst>
      <p:ext uri="{BB962C8B-B14F-4D97-AF65-F5344CB8AC3E}">
        <p14:creationId xmlns:p14="http://schemas.microsoft.com/office/powerpoint/2010/main" val="12559440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1815029-EBDE-E4B7-052A-8FAB7FEA196B}"/>
              </a:ext>
            </a:extLst>
          </p:cNvPr>
          <p:cNvSpPr>
            <a:spLocks noGrp="1"/>
          </p:cNvSpPr>
          <p:nvPr>
            <p:ph type="title"/>
          </p:nvPr>
        </p:nvSpPr>
        <p:spPr/>
        <p:txBody>
          <a:bodyPr/>
          <a:lstStyle/>
          <a:p>
            <a:r>
              <a:rPr lang="en-AU" dirty="0"/>
              <a:t>Calculating leave loading (4)	</a:t>
            </a:r>
          </a:p>
        </p:txBody>
      </p:sp>
      <p:sp>
        <p:nvSpPr>
          <p:cNvPr id="5" name="Text Placeholder 4">
            <a:extLst>
              <a:ext uri="{FF2B5EF4-FFF2-40B4-BE49-F238E27FC236}">
                <a16:creationId xmlns:a16="http://schemas.microsoft.com/office/drawing/2014/main" id="{49D6A3AE-66DF-E0E2-ABC8-A44A38146AC0}"/>
              </a:ext>
            </a:extLst>
          </p:cNvPr>
          <p:cNvSpPr>
            <a:spLocks noGrp="1"/>
          </p:cNvSpPr>
          <p:nvPr>
            <p:ph type="body" sz="quarter" idx="18"/>
          </p:nvPr>
        </p:nvSpPr>
        <p:spPr/>
        <p:txBody>
          <a:bodyPr/>
          <a:lstStyle/>
          <a:p>
            <a:r>
              <a:rPr lang="en-AU" dirty="0"/>
              <a:t>Your turn – solution 1</a:t>
            </a:r>
          </a:p>
        </p:txBody>
      </p:sp>
      <p:sp>
        <p:nvSpPr>
          <p:cNvPr id="2" name="Content Placeholder 1">
            <a:extLst>
              <a:ext uri="{FF2B5EF4-FFF2-40B4-BE49-F238E27FC236}">
                <a16:creationId xmlns:a16="http://schemas.microsoft.com/office/drawing/2014/main" id="{6AF10202-FF1C-39C1-25AF-7A6427AD8B4C}"/>
              </a:ext>
            </a:extLst>
          </p:cNvPr>
          <p:cNvSpPr>
            <a:spLocks noGrp="1"/>
          </p:cNvSpPr>
          <p:nvPr>
            <p:ph idx="1"/>
          </p:nvPr>
        </p:nvSpPr>
        <p:spPr>
          <a:xfrm>
            <a:off x="348000" y="1620000"/>
            <a:ext cx="11484000" cy="1736714"/>
          </a:xfrm>
        </p:spPr>
        <p:txBody>
          <a:bodyPr vert="horz" lIns="0" tIns="0" rIns="0" bIns="0" rtlCol="0" anchor="t">
            <a:noAutofit/>
          </a:bodyPr>
          <a:lstStyle/>
          <a:p>
            <a:pPr>
              <a:lnSpc>
                <a:spcPct val="150000"/>
              </a:lnSpc>
            </a:pPr>
            <a:r>
              <a:rPr lang="en-AU" sz="1800" dirty="0"/>
              <a:t>John works part-time at the town car wash. </a:t>
            </a:r>
          </a:p>
          <a:p>
            <a:pPr>
              <a:lnSpc>
                <a:spcPct val="150000"/>
              </a:lnSpc>
            </a:pPr>
            <a:r>
              <a:rPr lang="en-AU" sz="1800" dirty="0"/>
              <a:t>He earns $380 per week and is wishing to take one week of annual leave to go fishing with his mates. </a:t>
            </a:r>
          </a:p>
          <a:p>
            <a:pPr>
              <a:lnSpc>
                <a:spcPct val="150000"/>
              </a:lnSpc>
            </a:pPr>
            <a:r>
              <a:rPr lang="en-AU" sz="1800" dirty="0"/>
              <a:t>If he is entitled to 17.5% annual leave loading, how much extra money will he receive for the week?</a:t>
            </a:r>
          </a:p>
        </p:txBody>
      </p:sp>
      <mc:AlternateContent xmlns:mc="http://schemas.openxmlformats.org/markup-compatibility/2006" xmlns:a14="http://schemas.microsoft.com/office/drawing/2010/main">
        <mc:Choice Requires="a14">
          <p:sp>
            <p:nvSpPr>
              <p:cNvPr id="6" name="Rectangle 5">
                <a:extLst>
                  <a:ext uri="{FF2B5EF4-FFF2-40B4-BE49-F238E27FC236}">
                    <a16:creationId xmlns:a16="http://schemas.microsoft.com/office/drawing/2014/main" id="{E6E8A4D8-C0C2-55A0-6878-FD5A13F0EE42}"/>
                  </a:ext>
                  <a:ext uri="{C183D7F6-B498-43B3-948B-1728B52AA6E4}">
                    <adec:decorative xmlns:adec="http://schemas.microsoft.com/office/drawing/2017/decorative" val="0"/>
                  </a:ext>
                </a:extLst>
              </p:cNvPr>
              <p:cNvSpPr/>
              <p:nvPr/>
            </p:nvSpPr>
            <p:spPr>
              <a:xfrm>
                <a:off x="4585200" y="3501287"/>
                <a:ext cx="3009600" cy="1335505"/>
              </a:xfrm>
              <a:prstGeom prst="rect">
                <a:avLst/>
              </a:prstGeom>
              <a:noFill/>
              <a:ln w="571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58775" algn="ctr"/>
                <a14:m>
                  <m:oMathPara xmlns:m="http://schemas.openxmlformats.org/officeDocument/2006/math">
                    <m:oMathParaPr>
                      <m:jc m:val="left"/>
                    </m:oMathParaPr>
                    <m:oMath xmlns:m="http://schemas.openxmlformats.org/officeDocument/2006/math">
                      <m:f>
                        <m:fPr>
                          <m:ctrlPr>
                            <a:rPr lang="en-AU" sz="1800" b="0" i="1" smtClean="0">
                              <a:solidFill>
                                <a:schemeClr val="tx1"/>
                              </a:solidFill>
                              <a:latin typeface="Cambria Math" panose="02040503050406030204" pitchFamily="18" charset="0"/>
                            </a:rPr>
                          </m:ctrlPr>
                        </m:fPr>
                        <m:num>
                          <m:r>
                            <a:rPr lang="en-AU" sz="1800" b="0" i="1" smtClean="0">
                              <a:solidFill>
                                <a:schemeClr val="tx1"/>
                              </a:solidFill>
                              <a:latin typeface="Cambria Math" panose="02040503050406030204" pitchFamily="18" charset="0"/>
                            </a:rPr>
                            <m:t>17.5</m:t>
                          </m:r>
                        </m:num>
                        <m:den>
                          <m:r>
                            <a:rPr lang="en-AU" sz="1800" b="0" i="1" smtClean="0">
                              <a:solidFill>
                                <a:schemeClr val="tx1"/>
                              </a:solidFill>
                              <a:latin typeface="Cambria Math" panose="02040503050406030204" pitchFamily="18" charset="0"/>
                            </a:rPr>
                            <m:t>100</m:t>
                          </m:r>
                        </m:den>
                      </m:f>
                      <m:r>
                        <a:rPr lang="en-AU" sz="1800" b="0" i="1" smtClean="0">
                          <a:solidFill>
                            <a:schemeClr val="tx1"/>
                          </a:solidFill>
                          <a:latin typeface="Cambria Math" panose="02040503050406030204" pitchFamily="18" charset="0"/>
                          <a:ea typeface="Cambria Math" panose="02040503050406030204" pitchFamily="18" charset="0"/>
                        </a:rPr>
                        <m:t>×380=$66.50</m:t>
                      </m:r>
                    </m:oMath>
                  </m:oMathPara>
                </a14:m>
                <a:endParaRPr lang="en-AU" sz="1800" dirty="0">
                  <a:solidFill>
                    <a:schemeClr val="tx1"/>
                  </a:solidFill>
                </a:endParaRPr>
              </a:p>
            </p:txBody>
          </p:sp>
        </mc:Choice>
        <mc:Fallback xmlns="">
          <p:sp>
            <p:nvSpPr>
              <p:cNvPr id="6" name="Rectangle 5">
                <a:extLst>
                  <a:ext uri="{FF2B5EF4-FFF2-40B4-BE49-F238E27FC236}">
                    <a16:creationId xmlns:a16="http://schemas.microsoft.com/office/drawing/2014/main" id="{E6E8A4D8-C0C2-55A0-6878-FD5A13F0EE42}"/>
                  </a:ext>
                  <a:ext uri="{C183D7F6-B498-43B3-948B-1728B52AA6E4}">
                    <adec:decorative xmlns:adec="http://schemas.microsoft.com/office/drawing/2017/decorative" val="0"/>
                  </a:ext>
                </a:extLst>
              </p:cNvPr>
              <p:cNvSpPr>
                <a:spLocks noRot="1" noChangeAspect="1" noMove="1" noResize="1" noEditPoints="1" noAdjustHandles="1" noChangeArrowheads="1" noChangeShapeType="1" noTextEdit="1"/>
              </p:cNvSpPr>
              <p:nvPr/>
            </p:nvSpPr>
            <p:spPr>
              <a:xfrm>
                <a:off x="4585200" y="3501287"/>
                <a:ext cx="3009600" cy="1335505"/>
              </a:xfrm>
              <a:prstGeom prst="rect">
                <a:avLst/>
              </a:prstGeom>
              <a:blipFill>
                <a:blip r:embed="rId2"/>
                <a:stretch>
                  <a:fillRect/>
                </a:stretch>
              </a:blipFill>
              <a:ln w="57150">
                <a:solidFill>
                  <a:schemeClr val="tx2"/>
                </a:solidFill>
              </a:ln>
            </p:spPr>
            <p:txBody>
              <a:bodyPr/>
              <a:lstStyle/>
              <a:p>
                <a:r>
                  <a:rPr lang="en-AU">
                    <a:noFill/>
                  </a:rPr>
                  <a:t> </a:t>
                </a:r>
              </a:p>
            </p:txBody>
          </p:sp>
        </mc:Fallback>
      </mc:AlternateContent>
      <p:sp>
        <p:nvSpPr>
          <p:cNvPr id="3" name="Slide Number Placeholder 2">
            <a:extLst>
              <a:ext uri="{FF2B5EF4-FFF2-40B4-BE49-F238E27FC236}">
                <a16:creationId xmlns:a16="http://schemas.microsoft.com/office/drawing/2014/main" id="{CBE966C3-B04F-1D12-4B57-A9F825978BE0}"/>
              </a:ext>
              <a:ext uri="{C183D7F6-B498-43B3-948B-1728B52AA6E4}">
                <adec:decorative xmlns:adec="http://schemas.microsoft.com/office/drawing/2017/decorative" val="1"/>
              </a:ext>
            </a:extLst>
          </p:cNvPr>
          <p:cNvSpPr>
            <a:spLocks noGrp="1"/>
          </p:cNvSpPr>
          <p:nvPr>
            <p:ph type="sldNum" sz="quarter" idx="10"/>
          </p:nvPr>
        </p:nvSpPr>
        <p:spPr/>
        <p:txBody>
          <a:bodyPr/>
          <a:lstStyle/>
          <a:p>
            <a:fld id="{10A01DC5-1685-4615-8240-15192985C6A2}" type="slidenum">
              <a:rPr lang="en-AU" smtClean="0"/>
              <a:pPr/>
              <a:t>15</a:t>
            </a:fld>
            <a:endParaRPr lang="en-AU" dirty="0"/>
          </a:p>
        </p:txBody>
      </p:sp>
    </p:spTree>
    <p:extLst>
      <p:ext uri="{BB962C8B-B14F-4D97-AF65-F5344CB8AC3E}">
        <p14:creationId xmlns:p14="http://schemas.microsoft.com/office/powerpoint/2010/main" val="39570415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1815029-EBDE-E4B7-052A-8FAB7FEA196B}"/>
              </a:ext>
            </a:extLst>
          </p:cNvPr>
          <p:cNvSpPr>
            <a:spLocks noGrp="1"/>
          </p:cNvSpPr>
          <p:nvPr>
            <p:ph type="title"/>
          </p:nvPr>
        </p:nvSpPr>
        <p:spPr/>
        <p:txBody>
          <a:bodyPr/>
          <a:lstStyle/>
          <a:p>
            <a:r>
              <a:rPr lang="en-AU" dirty="0"/>
              <a:t>Calculating leave loading (5)	</a:t>
            </a:r>
          </a:p>
        </p:txBody>
      </p:sp>
      <p:sp>
        <p:nvSpPr>
          <p:cNvPr id="5" name="Text Placeholder 4">
            <a:extLst>
              <a:ext uri="{FF2B5EF4-FFF2-40B4-BE49-F238E27FC236}">
                <a16:creationId xmlns:a16="http://schemas.microsoft.com/office/drawing/2014/main" id="{49D6A3AE-66DF-E0E2-ABC8-A44A38146AC0}"/>
              </a:ext>
            </a:extLst>
          </p:cNvPr>
          <p:cNvSpPr>
            <a:spLocks noGrp="1"/>
          </p:cNvSpPr>
          <p:nvPr>
            <p:ph type="body" sz="quarter" idx="18"/>
          </p:nvPr>
        </p:nvSpPr>
        <p:spPr/>
        <p:txBody>
          <a:bodyPr/>
          <a:lstStyle/>
          <a:p>
            <a:r>
              <a:rPr lang="en-AU" dirty="0"/>
              <a:t>Example 2</a:t>
            </a:r>
          </a:p>
        </p:txBody>
      </p:sp>
      <p:sp>
        <p:nvSpPr>
          <p:cNvPr id="2" name="Content Placeholder 1">
            <a:extLst>
              <a:ext uri="{FF2B5EF4-FFF2-40B4-BE49-F238E27FC236}">
                <a16:creationId xmlns:a16="http://schemas.microsoft.com/office/drawing/2014/main" id="{6AF10202-FF1C-39C1-25AF-7A6427AD8B4C}"/>
              </a:ext>
            </a:extLst>
          </p:cNvPr>
          <p:cNvSpPr>
            <a:spLocks noGrp="1"/>
          </p:cNvSpPr>
          <p:nvPr>
            <p:ph idx="1"/>
          </p:nvPr>
        </p:nvSpPr>
        <p:spPr>
          <a:xfrm>
            <a:off x="360000" y="1620000"/>
            <a:ext cx="11484000" cy="1969413"/>
          </a:xfrm>
        </p:spPr>
        <p:txBody>
          <a:bodyPr vert="horz" lIns="0" tIns="0" rIns="0" bIns="0" rtlCol="0" anchor="t">
            <a:noAutofit/>
          </a:bodyPr>
          <a:lstStyle/>
          <a:p>
            <a:pPr>
              <a:lnSpc>
                <a:spcPct val="150000"/>
              </a:lnSpc>
            </a:pPr>
            <a:r>
              <a:rPr lang="en-AU" sz="1800" b="0" i="0" dirty="0">
                <a:solidFill>
                  <a:srgbClr val="374151"/>
                </a:solidFill>
                <a:effectLst/>
              </a:rPr>
              <a:t>Emily works as a full-time employee at a company that provides leave loading at a rate of 17.5%. Her base salary is $1500 per week. </a:t>
            </a:r>
          </a:p>
          <a:p>
            <a:pPr>
              <a:lnSpc>
                <a:spcPct val="150000"/>
              </a:lnSpc>
            </a:pPr>
            <a:r>
              <a:rPr lang="en-AU" sz="1800" b="0" i="0" dirty="0">
                <a:solidFill>
                  <a:srgbClr val="374151"/>
                </a:solidFill>
                <a:effectLst/>
              </a:rPr>
              <a:t>Emily is planning to take a </a:t>
            </a:r>
            <a:r>
              <a:rPr lang="en-AU" sz="1800" dirty="0">
                <a:solidFill>
                  <a:srgbClr val="374151"/>
                </a:solidFill>
              </a:rPr>
              <a:t>week</a:t>
            </a:r>
            <a:r>
              <a:rPr lang="en-AU" sz="1800" b="0" i="0" dirty="0">
                <a:solidFill>
                  <a:srgbClr val="374151"/>
                </a:solidFill>
                <a:effectLst/>
              </a:rPr>
              <a:t> of annual leave. </a:t>
            </a:r>
          </a:p>
          <a:p>
            <a:pPr>
              <a:lnSpc>
                <a:spcPct val="150000"/>
              </a:lnSpc>
            </a:pPr>
            <a:r>
              <a:rPr lang="en-AU" sz="1800" i="0" dirty="0">
                <a:solidFill>
                  <a:srgbClr val="374151"/>
                </a:solidFill>
                <a:effectLst/>
              </a:rPr>
              <a:t>What will be her pay for that week?</a:t>
            </a:r>
          </a:p>
        </p:txBody>
      </p:sp>
      <mc:AlternateContent xmlns:mc="http://schemas.openxmlformats.org/markup-compatibility/2006" xmlns:a14="http://schemas.microsoft.com/office/drawing/2010/main">
        <mc:Choice Requires="a14">
          <p:sp>
            <p:nvSpPr>
              <p:cNvPr id="7" name="Rectangle 6">
                <a:extLst>
                  <a:ext uri="{FF2B5EF4-FFF2-40B4-BE49-F238E27FC236}">
                    <a16:creationId xmlns:a16="http://schemas.microsoft.com/office/drawing/2014/main" id="{24F75CC8-17D2-09F7-4840-95E8931B0599}"/>
                  </a:ext>
                  <a:ext uri="{C183D7F6-B498-43B3-948B-1728B52AA6E4}">
                    <adec:decorative xmlns:adec="http://schemas.microsoft.com/office/drawing/2017/decorative" val="1"/>
                  </a:ext>
                </a:extLst>
              </p:cNvPr>
              <p:cNvSpPr/>
              <p:nvPr/>
            </p:nvSpPr>
            <p:spPr>
              <a:xfrm>
                <a:off x="360000" y="4104768"/>
                <a:ext cx="5661111" cy="1818996"/>
              </a:xfrm>
              <a:prstGeom prst="rect">
                <a:avLst/>
              </a:prstGeom>
              <a:noFill/>
              <a:ln w="571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58775">
                  <a:lnSpc>
                    <a:spcPct val="150000"/>
                  </a:lnSpc>
                </a:pPr>
                <a:r>
                  <a:rPr lang="en-AU" sz="1800" dirty="0">
                    <a:solidFill>
                      <a:schemeClr val="tx1"/>
                    </a:solidFill>
                  </a:rPr>
                  <a:t>Leave loading </a:t>
                </a:r>
                <a14:m>
                  <m:oMath xmlns:m="http://schemas.openxmlformats.org/officeDocument/2006/math">
                    <m:r>
                      <a:rPr lang="en-AU" sz="1800" b="0" i="1" smtClean="0">
                        <a:solidFill>
                          <a:schemeClr val="tx1"/>
                        </a:solidFill>
                        <a:latin typeface="Cambria Math" panose="02040503050406030204" pitchFamily="18" charset="0"/>
                      </a:rPr>
                      <m:t>=</m:t>
                    </m:r>
                    <m:f>
                      <m:fPr>
                        <m:ctrlPr>
                          <a:rPr lang="en-AU" sz="1800" b="0" i="1" smtClean="0">
                            <a:solidFill>
                              <a:schemeClr val="tx1"/>
                            </a:solidFill>
                            <a:latin typeface="Cambria Math" panose="02040503050406030204" pitchFamily="18" charset="0"/>
                          </a:rPr>
                        </m:ctrlPr>
                      </m:fPr>
                      <m:num>
                        <m:r>
                          <a:rPr lang="en-AU" sz="1800" b="0" i="1" smtClean="0">
                            <a:solidFill>
                              <a:schemeClr val="tx1"/>
                            </a:solidFill>
                            <a:latin typeface="Cambria Math" panose="02040503050406030204" pitchFamily="18" charset="0"/>
                          </a:rPr>
                          <m:t>17.5</m:t>
                        </m:r>
                      </m:num>
                      <m:den>
                        <m:r>
                          <a:rPr lang="en-AU" sz="1800" b="0" i="1" smtClean="0">
                            <a:solidFill>
                              <a:schemeClr val="tx1"/>
                            </a:solidFill>
                            <a:latin typeface="Cambria Math" panose="02040503050406030204" pitchFamily="18" charset="0"/>
                          </a:rPr>
                          <m:t>100</m:t>
                        </m:r>
                      </m:den>
                    </m:f>
                    <m:r>
                      <a:rPr lang="en-AU" sz="1800" b="0" i="1" smtClean="0">
                        <a:solidFill>
                          <a:schemeClr val="tx1"/>
                        </a:solidFill>
                        <a:latin typeface="Cambria Math" panose="02040503050406030204" pitchFamily="18" charset="0"/>
                      </a:rPr>
                      <m:t>×1500=$262.50</m:t>
                    </m:r>
                  </m:oMath>
                </a14:m>
                <a:endParaRPr lang="en-AU" sz="1800" dirty="0">
                  <a:solidFill>
                    <a:schemeClr val="tx1"/>
                  </a:solidFill>
                </a:endParaRPr>
              </a:p>
              <a:p>
                <a:pPr marL="358775">
                  <a:lnSpc>
                    <a:spcPct val="150000"/>
                  </a:lnSpc>
                </a:pPr>
                <a:r>
                  <a:rPr lang="en-AU" sz="1800" dirty="0">
                    <a:solidFill>
                      <a:schemeClr val="tx1"/>
                    </a:solidFill>
                  </a:rPr>
                  <a:t>Total holiday pay </a:t>
                </a:r>
                <a14:m>
                  <m:oMath xmlns:m="http://schemas.openxmlformats.org/officeDocument/2006/math">
                    <m:r>
                      <a:rPr lang="en-AU" sz="1800" b="0" i="1" smtClean="0">
                        <a:solidFill>
                          <a:schemeClr val="tx1"/>
                        </a:solidFill>
                        <a:latin typeface="Cambria Math" panose="02040503050406030204" pitchFamily="18" charset="0"/>
                      </a:rPr>
                      <m:t>=1500+262.50=$1762.50</m:t>
                    </m:r>
                  </m:oMath>
                </a14:m>
                <a:endParaRPr lang="en-AU" sz="1800" dirty="0">
                  <a:solidFill>
                    <a:schemeClr val="tx1"/>
                  </a:solidFill>
                </a:endParaRPr>
              </a:p>
            </p:txBody>
          </p:sp>
        </mc:Choice>
        <mc:Fallback xmlns="">
          <p:sp>
            <p:nvSpPr>
              <p:cNvPr id="7" name="Rectangle 6">
                <a:extLst>
                  <a:ext uri="{FF2B5EF4-FFF2-40B4-BE49-F238E27FC236}">
                    <a16:creationId xmlns:a16="http://schemas.microsoft.com/office/drawing/2014/main" id="{24F75CC8-17D2-09F7-4840-95E8931B0599}"/>
                  </a:ext>
                  <a:ext uri="{C183D7F6-B498-43B3-948B-1728B52AA6E4}">
                    <adec:decorative xmlns:adec="http://schemas.microsoft.com/office/drawing/2017/decorative" val="1"/>
                  </a:ext>
                </a:extLst>
              </p:cNvPr>
              <p:cNvSpPr>
                <a:spLocks noRot="1" noChangeAspect="1" noMove="1" noResize="1" noEditPoints="1" noAdjustHandles="1" noChangeArrowheads="1" noChangeShapeType="1" noTextEdit="1"/>
              </p:cNvSpPr>
              <p:nvPr/>
            </p:nvSpPr>
            <p:spPr>
              <a:xfrm>
                <a:off x="360000" y="4104768"/>
                <a:ext cx="5661111" cy="1818996"/>
              </a:xfrm>
              <a:prstGeom prst="rect">
                <a:avLst/>
              </a:prstGeom>
              <a:blipFill>
                <a:blip r:embed="rId2"/>
                <a:stretch>
                  <a:fillRect/>
                </a:stretch>
              </a:blipFill>
              <a:ln w="57150">
                <a:solidFill>
                  <a:schemeClr val="tx2"/>
                </a:solidFill>
              </a:ln>
            </p:spPr>
            <p:txBody>
              <a:bodyPr/>
              <a:lstStyle/>
              <a:p>
                <a:r>
                  <a:rPr lang="en-AU">
                    <a:noFill/>
                  </a:rPr>
                  <a:t> </a:t>
                </a:r>
              </a:p>
            </p:txBody>
          </p:sp>
        </mc:Fallback>
      </mc:AlternateContent>
      <p:sp>
        <p:nvSpPr>
          <p:cNvPr id="3" name="Slide Number Placeholder 2">
            <a:extLst>
              <a:ext uri="{FF2B5EF4-FFF2-40B4-BE49-F238E27FC236}">
                <a16:creationId xmlns:a16="http://schemas.microsoft.com/office/drawing/2014/main" id="{CBE966C3-B04F-1D12-4B57-A9F825978BE0}"/>
              </a:ext>
              <a:ext uri="{C183D7F6-B498-43B3-948B-1728B52AA6E4}">
                <adec:decorative xmlns:adec="http://schemas.microsoft.com/office/drawing/2017/decorative" val="1"/>
              </a:ext>
            </a:extLst>
          </p:cNvPr>
          <p:cNvSpPr>
            <a:spLocks noGrp="1"/>
          </p:cNvSpPr>
          <p:nvPr>
            <p:ph type="sldNum" sz="quarter" idx="10"/>
          </p:nvPr>
        </p:nvSpPr>
        <p:spPr/>
        <p:txBody>
          <a:bodyPr/>
          <a:lstStyle/>
          <a:p>
            <a:fld id="{10A01DC5-1685-4615-8240-15192985C6A2}" type="slidenum">
              <a:rPr lang="en-AU" smtClean="0"/>
              <a:pPr/>
              <a:t>16</a:t>
            </a:fld>
            <a:endParaRPr lang="en-AU" dirty="0"/>
          </a:p>
        </p:txBody>
      </p:sp>
    </p:spTree>
    <p:extLst>
      <p:ext uri="{BB962C8B-B14F-4D97-AF65-F5344CB8AC3E}">
        <p14:creationId xmlns:p14="http://schemas.microsoft.com/office/powerpoint/2010/main" val="31152487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1815029-EBDE-E4B7-052A-8FAB7FEA196B}"/>
              </a:ext>
            </a:extLst>
          </p:cNvPr>
          <p:cNvSpPr>
            <a:spLocks noGrp="1"/>
          </p:cNvSpPr>
          <p:nvPr>
            <p:ph type="title"/>
          </p:nvPr>
        </p:nvSpPr>
        <p:spPr/>
        <p:txBody>
          <a:bodyPr/>
          <a:lstStyle/>
          <a:p>
            <a:r>
              <a:rPr lang="en-AU" dirty="0"/>
              <a:t>Calculating leave loading (6)	</a:t>
            </a:r>
          </a:p>
        </p:txBody>
      </p:sp>
      <p:sp>
        <p:nvSpPr>
          <p:cNvPr id="5" name="Text Placeholder 4">
            <a:extLst>
              <a:ext uri="{FF2B5EF4-FFF2-40B4-BE49-F238E27FC236}">
                <a16:creationId xmlns:a16="http://schemas.microsoft.com/office/drawing/2014/main" id="{49D6A3AE-66DF-E0E2-ABC8-A44A38146AC0}"/>
              </a:ext>
            </a:extLst>
          </p:cNvPr>
          <p:cNvSpPr>
            <a:spLocks noGrp="1"/>
          </p:cNvSpPr>
          <p:nvPr>
            <p:ph type="body" sz="quarter" idx="18"/>
          </p:nvPr>
        </p:nvSpPr>
        <p:spPr/>
        <p:txBody>
          <a:bodyPr/>
          <a:lstStyle/>
          <a:p>
            <a:r>
              <a:rPr lang="en-AU" dirty="0"/>
              <a:t>Example 2 prompts</a:t>
            </a:r>
          </a:p>
        </p:txBody>
      </p:sp>
      <p:sp>
        <p:nvSpPr>
          <p:cNvPr id="11" name="Content Placeholder 1">
            <a:extLst>
              <a:ext uri="{FF2B5EF4-FFF2-40B4-BE49-F238E27FC236}">
                <a16:creationId xmlns:a16="http://schemas.microsoft.com/office/drawing/2014/main" id="{DA3A0DC4-6BCE-79AA-CCB3-09EFD6ED5C61}"/>
              </a:ext>
            </a:extLst>
          </p:cNvPr>
          <p:cNvSpPr>
            <a:spLocks noGrp="1"/>
          </p:cNvSpPr>
          <p:nvPr>
            <p:ph idx="1"/>
          </p:nvPr>
        </p:nvSpPr>
        <p:spPr>
          <a:xfrm>
            <a:off x="360000" y="1620000"/>
            <a:ext cx="11484000" cy="1969413"/>
          </a:xfrm>
        </p:spPr>
        <p:txBody>
          <a:bodyPr vert="horz" lIns="0" tIns="0" rIns="0" bIns="0" rtlCol="0" anchor="t">
            <a:noAutofit/>
          </a:bodyPr>
          <a:lstStyle/>
          <a:p>
            <a:pPr>
              <a:lnSpc>
                <a:spcPct val="150000"/>
              </a:lnSpc>
            </a:pPr>
            <a:r>
              <a:rPr lang="en-AU" sz="1800" b="0" i="0" dirty="0">
                <a:solidFill>
                  <a:srgbClr val="374151"/>
                </a:solidFill>
                <a:effectLst/>
              </a:rPr>
              <a:t>Emily works as a full-time employee at a company that provides leave loading at a rate of 17.5%. Her base salary is $1500 per week. </a:t>
            </a:r>
          </a:p>
          <a:p>
            <a:pPr>
              <a:lnSpc>
                <a:spcPct val="150000"/>
              </a:lnSpc>
            </a:pPr>
            <a:r>
              <a:rPr lang="en-AU" sz="1800" b="0" i="0" dirty="0">
                <a:solidFill>
                  <a:srgbClr val="374151"/>
                </a:solidFill>
                <a:effectLst/>
              </a:rPr>
              <a:t>Emily is planning to take a </a:t>
            </a:r>
            <a:r>
              <a:rPr lang="en-AU" sz="1800" dirty="0">
                <a:solidFill>
                  <a:srgbClr val="374151"/>
                </a:solidFill>
              </a:rPr>
              <a:t>week</a:t>
            </a:r>
            <a:r>
              <a:rPr lang="en-AU" sz="1800" b="0" i="0" dirty="0">
                <a:solidFill>
                  <a:srgbClr val="374151"/>
                </a:solidFill>
                <a:effectLst/>
              </a:rPr>
              <a:t> of annual leave. </a:t>
            </a:r>
          </a:p>
          <a:p>
            <a:pPr>
              <a:lnSpc>
                <a:spcPct val="150000"/>
              </a:lnSpc>
            </a:pPr>
            <a:r>
              <a:rPr lang="en-AU" sz="1800" i="0" dirty="0">
                <a:solidFill>
                  <a:srgbClr val="374151"/>
                </a:solidFill>
                <a:effectLst/>
              </a:rPr>
              <a:t>What will be her pay for that week?</a:t>
            </a:r>
          </a:p>
        </p:txBody>
      </p:sp>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604D56DB-E41B-E61A-B9C8-F00A97728CC4}"/>
                  </a:ext>
                  <a:ext uri="{C183D7F6-B498-43B3-948B-1728B52AA6E4}">
                    <adec:decorative xmlns:adec="http://schemas.microsoft.com/office/drawing/2017/decorative" val="0"/>
                  </a:ext>
                </a:extLst>
              </p:cNvPr>
              <p:cNvSpPr/>
              <p:nvPr/>
            </p:nvSpPr>
            <p:spPr>
              <a:xfrm>
                <a:off x="360000" y="4104768"/>
                <a:ext cx="5736000" cy="1818996"/>
              </a:xfrm>
              <a:prstGeom prst="rect">
                <a:avLst/>
              </a:prstGeom>
              <a:noFill/>
              <a:ln w="571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539750" indent="-182563">
                  <a:lnSpc>
                    <a:spcPct val="150000"/>
                  </a:lnSpc>
                </a:pPr>
                <a:r>
                  <a:rPr lang="en-AU" sz="1800" dirty="0">
                    <a:solidFill>
                      <a:schemeClr val="tx1"/>
                    </a:solidFill>
                  </a:rPr>
                  <a:t>Leave loading </a:t>
                </a:r>
                <a14:m>
                  <m:oMath xmlns:m="http://schemas.openxmlformats.org/officeDocument/2006/math">
                    <m:r>
                      <a:rPr lang="en-AU" sz="1800" b="0" i="1" smtClean="0">
                        <a:solidFill>
                          <a:schemeClr val="tx1"/>
                        </a:solidFill>
                        <a:latin typeface="Cambria Math" panose="02040503050406030204" pitchFamily="18" charset="0"/>
                      </a:rPr>
                      <m:t>=</m:t>
                    </m:r>
                    <m:f>
                      <m:fPr>
                        <m:ctrlPr>
                          <a:rPr lang="en-AU" sz="1800" b="0" i="1" smtClean="0">
                            <a:solidFill>
                              <a:schemeClr val="tx1"/>
                            </a:solidFill>
                            <a:latin typeface="Cambria Math" panose="02040503050406030204" pitchFamily="18" charset="0"/>
                          </a:rPr>
                        </m:ctrlPr>
                      </m:fPr>
                      <m:num>
                        <m:r>
                          <a:rPr lang="en-AU" sz="1800" b="0" i="1" smtClean="0">
                            <a:solidFill>
                              <a:schemeClr val="tx1"/>
                            </a:solidFill>
                            <a:latin typeface="Cambria Math" panose="02040503050406030204" pitchFamily="18" charset="0"/>
                          </a:rPr>
                          <m:t>17.5</m:t>
                        </m:r>
                      </m:num>
                      <m:den>
                        <m:r>
                          <a:rPr lang="en-AU" sz="1800" b="0" i="1" smtClean="0">
                            <a:solidFill>
                              <a:schemeClr val="tx1"/>
                            </a:solidFill>
                            <a:latin typeface="Cambria Math" panose="02040503050406030204" pitchFamily="18" charset="0"/>
                          </a:rPr>
                          <m:t>100</m:t>
                        </m:r>
                      </m:den>
                    </m:f>
                    <m:r>
                      <a:rPr lang="en-AU" sz="1800" b="0" i="1" smtClean="0">
                        <a:solidFill>
                          <a:schemeClr val="tx1"/>
                        </a:solidFill>
                        <a:latin typeface="Cambria Math" panose="02040503050406030204" pitchFamily="18" charset="0"/>
                      </a:rPr>
                      <m:t>×1500=$262.50</m:t>
                    </m:r>
                  </m:oMath>
                </a14:m>
                <a:endParaRPr lang="en-AU" sz="1800" dirty="0">
                  <a:solidFill>
                    <a:schemeClr val="tx1"/>
                  </a:solidFill>
                </a:endParaRPr>
              </a:p>
              <a:p>
                <a:pPr marL="539750" indent="-182563">
                  <a:lnSpc>
                    <a:spcPct val="150000"/>
                  </a:lnSpc>
                </a:pPr>
                <a:r>
                  <a:rPr lang="en-AU" sz="1800" dirty="0">
                    <a:solidFill>
                      <a:schemeClr val="tx1"/>
                    </a:solidFill>
                  </a:rPr>
                  <a:t>Total holiday pay </a:t>
                </a:r>
                <a14:m>
                  <m:oMath xmlns:m="http://schemas.openxmlformats.org/officeDocument/2006/math">
                    <m:r>
                      <a:rPr lang="en-AU" sz="1800" b="0" i="1" smtClean="0">
                        <a:solidFill>
                          <a:schemeClr val="tx1"/>
                        </a:solidFill>
                        <a:latin typeface="Cambria Math" panose="02040503050406030204" pitchFamily="18" charset="0"/>
                      </a:rPr>
                      <m:t>=1500+262.50=$1762.50</m:t>
                    </m:r>
                  </m:oMath>
                </a14:m>
                <a:endParaRPr lang="en-AU" sz="1800" dirty="0">
                  <a:solidFill>
                    <a:schemeClr val="tx1"/>
                  </a:solidFill>
                </a:endParaRPr>
              </a:p>
            </p:txBody>
          </p:sp>
        </mc:Choice>
        <mc:Fallback xmlns="">
          <p:sp>
            <p:nvSpPr>
              <p:cNvPr id="12" name="Rectangle 11">
                <a:extLst>
                  <a:ext uri="{FF2B5EF4-FFF2-40B4-BE49-F238E27FC236}">
                    <a16:creationId xmlns:a16="http://schemas.microsoft.com/office/drawing/2014/main" id="{604D56DB-E41B-E61A-B9C8-F00A97728CC4}"/>
                  </a:ext>
                  <a:ext uri="{C183D7F6-B498-43B3-948B-1728B52AA6E4}">
                    <adec:decorative xmlns:adec="http://schemas.microsoft.com/office/drawing/2017/decorative" val="0"/>
                  </a:ext>
                </a:extLst>
              </p:cNvPr>
              <p:cNvSpPr>
                <a:spLocks noRot="1" noChangeAspect="1" noMove="1" noResize="1" noEditPoints="1" noAdjustHandles="1" noChangeArrowheads="1" noChangeShapeType="1" noTextEdit="1"/>
              </p:cNvSpPr>
              <p:nvPr/>
            </p:nvSpPr>
            <p:spPr>
              <a:xfrm>
                <a:off x="360000" y="4104768"/>
                <a:ext cx="5736000" cy="1818996"/>
              </a:xfrm>
              <a:prstGeom prst="rect">
                <a:avLst/>
              </a:prstGeom>
              <a:blipFill>
                <a:blip r:embed="rId2"/>
                <a:stretch>
                  <a:fillRect/>
                </a:stretch>
              </a:blipFill>
              <a:ln w="57150">
                <a:solidFill>
                  <a:schemeClr val="tx2"/>
                </a:solidFill>
              </a:ln>
            </p:spPr>
            <p:txBody>
              <a:bodyPr/>
              <a:lstStyle/>
              <a:p>
                <a:r>
                  <a:rPr lang="en-AU">
                    <a:noFill/>
                  </a:rPr>
                  <a:t> </a:t>
                </a:r>
              </a:p>
            </p:txBody>
          </p:sp>
        </mc:Fallback>
      </mc:AlternateContent>
      <p:sp>
        <p:nvSpPr>
          <p:cNvPr id="6" name="Speech Bubble: Rectangle with Corners Rounded 5">
            <a:extLst>
              <a:ext uri="{FF2B5EF4-FFF2-40B4-BE49-F238E27FC236}">
                <a16:creationId xmlns:a16="http://schemas.microsoft.com/office/drawing/2014/main" id="{39501F9A-88C8-B637-BBBF-223C2803867E}"/>
              </a:ext>
            </a:extLst>
          </p:cNvPr>
          <p:cNvSpPr/>
          <p:nvPr/>
        </p:nvSpPr>
        <p:spPr>
          <a:xfrm flipH="1">
            <a:off x="6770054" y="4104768"/>
            <a:ext cx="4788734" cy="850056"/>
          </a:xfrm>
          <a:prstGeom prst="wedgeRoundRectCallout">
            <a:avLst>
              <a:gd name="adj1" fmla="val 73665"/>
              <a:gd name="adj2" fmla="val 30719"/>
              <a:gd name="adj3" fmla="val 16667"/>
            </a:avLst>
          </a:prstGeom>
          <a:solidFill>
            <a:schemeClr val="accent1"/>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539750">
              <a:lnSpc>
                <a:spcPct val="150000"/>
              </a:lnSpc>
            </a:pPr>
            <a:r>
              <a:rPr lang="en-AU" sz="1800" dirty="0"/>
              <a:t>How has the question changed?</a:t>
            </a:r>
          </a:p>
        </p:txBody>
      </p:sp>
      <p:sp>
        <p:nvSpPr>
          <p:cNvPr id="7" name="Speech Bubble: Rectangle with Corners Rounded 6">
            <a:extLst>
              <a:ext uri="{FF2B5EF4-FFF2-40B4-BE49-F238E27FC236}">
                <a16:creationId xmlns:a16="http://schemas.microsoft.com/office/drawing/2014/main" id="{99416237-3AB2-4E71-6684-B7F8B3962846}"/>
              </a:ext>
            </a:extLst>
          </p:cNvPr>
          <p:cNvSpPr/>
          <p:nvPr/>
        </p:nvSpPr>
        <p:spPr>
          <a:xfrm flipH="1">
            <a:off x="6770055" y="5160126"/>
            <a:ext cx="4788734" cy="763638"/>
          </a:xfrm>
          <a:prstGeom prst="wedgeRoundRectCallout">
            <a:avLst>
              <a:gd name="adj1" fmla="val 73665"/>
              <a:gd name="adj2" fmla="val -70850"/>
              <a:gd name="adj3" fmla="val 16667"/>
            </a:avLst>
          </a:prstGeom>
          <a:solidFill>
            <a:schemeClr val="accent1"/>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nSpc>
                <a:spcPct val="150000"/>
              </a:lnSpc>
            </a:pPr>
            <a:r>
              <a:rPr lang="en-AU" sz="1800" dirty="0"/>
              <a:t>Why is 1500 added to the leave loading?</a:t>
            </a:r>
          </a:p>
        </p:txBody>
      </p:sp>
      <p:sp>
        <p:nvSpPr>
          <p:cNvPr id="3" name="Slide Number Placeholder 2">
            <a:extLst>
              <a:ext uri="{FF2B5EF4-FFF2-40B4-BE49-F238E27FC236}">
                <a16:creationId xmlns:a16="http://schemas.microsoft.com/office/drawing/2014/main" id="{CBE966C3-B04F-1D12-4B57-A9F825978BE0}"/>
              </a:ext>
              <a:ext uri="{C183D7F6-B498-43B3-948B-1728B52AA6E4}">
                <adec:decorative xmlns:adec="http://schemas.microsoft.com/office/drawing/2017/decorative" val="1"/>
              </a:ext>
            </a:extLst>
          </p:cNvPr>
          <p:cNvSpPr>
            <a:spLocks noGrp="1"/>
          </p:cNvSpPr>
          <p:nvPr>
            <p:ph type="sldNum" sz="quarter" idx="10"/>
          </p:nvPr>
        </p:nvSpPr>
        <p:spPr/>
        <p:txBody>
          <a:bodyPr/>
          <a:lstStyle/>
          <a:p>
            <a:fld id="{10A01DC5-1685-4615-8240-15192985C6A2}" type="slidenum">
              <a:rPr lang="en-AU" smtClean="0"/>
              <a:pPr/>
              <a:t>17</a:t>
            </a:fld>
            <a:endParaRPr lang="en-AU" dirty="0"/>
          </a:p>
        </p:txBody>
      </p:sp>
    </p:spTree>
    <p:extLst>
      <p:ext uri="{BB962C8B-B14F-4D97-AF65-F5344CB8AC3E}">
        <p14:creationId xmlns:p14="http://schemas.microsoft.com/office/powerpoint/2010/main" val="36773445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1815029-EBDE-E4B7-052A-8FAB7FEA196B}"/>
              </a:ext>
            </a:extLst>
          </p:cNvPr>
          <p:cNvSpPr>
            <a:spLocks noGrp="1"/>
          </p:cNvSpPr>
          <p:nvPr>
            <p:ph type="title"/>
          </p:nvPr>
        </p:nvSpPr>
        <p:spPr/>
        <p:txBody>
          <a:bodyPr/>
          <a:lstStyle/>
          <a:p>
            <a:r>
              <a:rPr lang="en-AU" dirty="0"/>
              <a:t>Calculating leave loading (7)	</a:t>
            </a:r>
          </a:p>
        </p:txBody>
      </p:sp>
      <p:sp>
        <p:nvSpPr>
          <p:cNvPr id="5" name="Text Placeholder 4">
            <a:extLst>
              <a:ext uri="{FF2B5EF4-FFF2-40B4-BE49-F238E27FC236}">
                <a16:creationId xmlns:a16="http://schemas.microsoft.com/office/drawing/2014/main" id="{49D6A3AE-66DF-E0E2-ABC8-A44A38146AC0}"/>
              </a:ext>
            </a:extLst>
          </p:cNvPr>
          <p:cNvSpPr>
            <a:spLocks noGrp="1"/>
          </p:cNvSpPr>
          <p:nvPr>
            <p:ph type="body" sz="quarter" idx="18"/>
          </p:nvPr>
        </p:nvSpPr>
        <p:spPr/>
        <p:txBody>
          <a:bodyPr/>
          <a:lstStyle/>
          <a:p>
            <a:r>
              <a:rPr lang="en-AU" dirty="0"/>
              <a:t>Your turn – question 2</a:t>
            </a:r>
          </a:p>
        </p:txBody>
      </p:sp>
      <p:sp>
        <p:nvSpPr>
          <p:cNvPr id="2" name="Content Placeholder 1">
            <a:extLst>
              <a:ext uri="{FF2B5EF4-FFF2-40B4-BE49-F238E27FC236}">
                <a16:creationId xmlns:a16="http://schemas.microsoft.com/office/drawing/2014/main" id="{6AF10202-FF1C-39C1-25AF-7A6427AD8B4C}"/>
              </a:ext>
            </a:extLst>
          </p:cNvPr>
          <p:cNvSpPr>
            <a:spLocks noGrp="1"/>
          </p:cNvSpPr>
          <p:nvPr>
            <p:ph idx="1"/>
          </p:nvPr>
        </p:nvSpPr>
        <p:spPr>
          <a:xfrm>
            <a:off x="360000" y="1620000"/>
            <a:ext cx="11484000" cy="1915251"/>
          </a:xfrm>
        </p:spPr>
        <p:txBody>
          <a:bodyPr/>
          <a:lstStyle/>
          <a:p>
            <a:pPr>
              <a:lnSpc>
                <a:spcPct val="150000"/>
              </a:lnSpc>
            </a:pPr>
            <a:r>
              <a:rPr lang="en-AU" sz="1800" dirty="0"/>
              <a:t>John works part-time at the town car wash. </a:t>
            </a:r>
          </a:p>
          <a:p>
            <a:pPr>
              <a:lnSpc>
                <a:spcPct val="150000"/>
              </a:lnSpc>
            </a:pPr>
            <a:r>
              <a:rPr lang="en-AU" sz="1800" dirty="0"/>
              <a:t>He earns $380 per week and is wishing to take annual leave to go fishing with his mates. </a:t>
            </a:r>
          </a:p>
          <a:p>
            <a:pPr>
              <a:lnSpc>
                <a:spcPct val="150000"/>
              </a:lnSpc>
            </a:pPr>
            <a:r>
              <a:rPr lang="en-AU" sz="1800" dirty="0"/>
              <a:t>If he is entitled to 17.5% annual leave loading, how much will he receive for the week?</a:t>
            </a:r>
          </a:p>
        </p:txBody>
      </p:sp>
      <p:sp>
        <p:nvSpPr>
          <p:cNvPr id="3" name="Slide Number Placeholder 2">
            <a:extLst>
              <a:ext uri="{FF2B5EF4-FFF2-40B4-BE49-F238E27FC236}">
                <a16:creationId xmlns:a16="http://schemas.microsoft.com/office/drawing/2014/main" id="{CBE966C3-B04F-1D12-4B57-A9F825978BE0}"/>
              </a:ext>
              <a:ext uri="{C183D7F6-B498-43B3-948B-1728B52AA6E4}">
                <adec:decorative xmlns:adec="http://schemas.microsoft.com/office/drawing/2017/decorative" val="1"/>
              </a:ext>
            </a:extLst>
          </p:cNvPr>
          <p:cNvSpPr>
            <a:spLocks noGrp="1"/>
          </p:cNvSpPr>
          <p:nvPr>
            <p:ph type="sldNum" sz="quarter" idx="10"/>
          </p:nvPr>
        </p:nvSpPr>
        <p:spPr/>
        <p:txBody>
          <a:bodyPr/>
          <a:lstStyle/>
          <a:p>
            <a:fld id="{10A01DC5-1685-4615-8240-15192985C6A2}" type="slidenum">
              <a:rPr lang="en-AU" smtClean="0"/>
              <a:pPr/>
              <a:t>18</a:t>
            </a:fld>
            <a:endParaRPr lang="en-AU" dirty="0"/>
          </a:p>
        </p:txBody>
      </p:sp>
    </p:spTree>
    <p:extLst>
      <p:ext uri="{BB962C8B-B14F-4D97-AF65-F5344CB8AC3E}">
        <p14:creationId xmlns:p14="http://schemas.microsoft.com/office/powerpoint/2010/main" val="34883638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1815029-EBDE-E4B7-052A-8FAB7FEA196B}"/>
              </a:ext>
            </a:extLst>
          </p:cNvPr>
          <p:cNvSpPr>
            <a:spLocks noGrp="1"/>
          </p:cNvSpPr>
          <p:nvPr>
            <p:ph type="title"/>
          </p:nvPr>
        </p:nvSpPr>
        <p:spPr/>
        <p:txBody>
          <a:bodyPr/>
          <a:lstStyle/>
          <a:p>
            <a:r>
              <a:rPr lang="en-AU" dirty="0"/>
              <a:t>Calculating leave loading (8)	</a:t>
            </a:r>
          </a:p>
        </p:txBody>
      </p:sp>
      <p:sp>
        <p:nvSpPr>
          <p:cNvPr id="5" name="Text Placeholder 4">
            <a:extLst>
              <a:ext uri="{FF2B5EF4-FFF2-40B4-BE49-F238E27FC236}">
                <a16:creationId xmlns:a16="http://schemas.microsoft.com/office/drawing/2014/main" id="{49D6A3AE-66DF-E0E2-ABC8-A44A38146AC0}"/>
              </a:ext>
            </a:extLst>
          </p:cNvPr>
          <p:cNvSpPr>
            <a:spLocks noGrp="1"/>
          </p:cNvSpPr>
          <p:nvPr>
            <p:ph type="body" sz="quarter" idx="18"/>
          </p:nvPr>
        </p:nvSpPr>
        <p:spPr/>
        <p:txBody>
          <a:bodyPr/>
          <a:lstStyle/>
          <a:p>
            <a:r>
              <a:rPr lang="en-AU" dirty="0"/>
              <a:t>Your turn – solution 2</a:t>
            </a:r>
          </a:p>
        </p:txBody>
      </p:sp>
      <p:sp>
        <p:nvSpPr>
          <p:cNvPr id="2" name="Content Placeholder 1">
            <a:extLst>
              <a:ext uri="{FF2B5EF4-FFF2-40B4-BE49-F238E27FC236}">
                <a16:creationId xmlns:a16="http://schemas.microsoft.com/office/drawing/2014/main" id="{6AF10202-FF1C-39C1-25AF-7A6427AD8B4C}"/>
              </a:ext>
            </a:extLst>
          </p:cNvPr>
          <p:cNvSpPr>
            <a:spLocks noGrp="1"/>
          </p:cNvSpPr>
          <p:nvPr>
            <p:ph idx="1"/>
          </p:nvPr>
        </p:nvSpPr>
        <p:spPr>
          <a:xfrm>
            <a:off x="360000" y="1620000"/>
            <a:ext cx="11484000" cy="1809000"/>
          </a:xfrm>
        </p:spPr>
        <p:txBody>
          <a:bodyPr/>
          <a:lstStyle/>
          <a:p>
            <a:pPr>
              <a:lnSpc>
                <a:spcPct val="150000"/>
              </a:lnSpc>
            </a:pPr>
            <a:r>
              <a:rPr lang="en-AU" sz="1800" dirty="0"/>
              <a:t>John works part-time at the town car wash. </a:t>
            </a:r>
          </a:p>
          <a:p>
            <a:pPr>
              <a:lnSpc>
                <a:spcPct val="150000"/>
              </a:lnSpc>
            </a:pPr>
            <a:r>
              <a:rPr lang="en-AU" sz="1800" dirty="0"/>
              <a:t>He earns $380 per week and is wishing to take annual leave to go fishing with his mates. </a:t>
            </a:r>
          </a:p>
          <a:p>
            <a:pPr>
              <a:lnSpc>
                <a:spcPct val="150000"/>
              </a:lnSpc>
            </a:pPr>
            <a:r>
              <a:rPr lang="en-AU" sz="1800" dirty="0"/>
              <a:t>If he is entitled to 17.5% annual leave loading, how much will he receive for the week?</a:t>
            </a:r>
          </a:p>
        </p:txBody>
      </p:sp>
      <mc:AlternateContent xmlns:mc="http://schemas.openxmlformats.org/markup-compatibility/2006" xmlns:a14="http://schemas.microsoft.com/office/drawing/2010/main">
        <mc:Choice Requires="a14">
          <p:sp>
            <p:nvSpPr>
              <p:cNvPr id="6" name="Rectangle 5">
                <a:extLst>
                  <a:ext uri="{FF2B5EF4-FFF2-40B4-BE49-F238E27FC236}">
                    <a16:creationId xmlns:a16="http://schemas.microsoft.com/office/drawing/2014/main" id="{D1CD8D3B-CC30-5622-7A2A-F24CE22C50A7}"/>
                  </a:ext>
                  <a:ext uri="{C183D7F6-B498-43B3-948B-1728B52AA6E4}">
                    <adec:decorative xmlns:adec="http://schemas.microsoft.com/office/drawing/2017/decorative" val="0"/>
                  </a:ext>
                </a:extLst>
              </p:cNvPr>
              <p:cNvSpPr/>
              <p:nvPr/>
            </p:nvSpPr>
            <p:spPr>
              <a:xfrm>
                <a:off x="360000" y="4104000"/>
                <a:ext cx="5736000" cy="1809000"/>
              </a:xfrm>
              <a:prstGeom prst="rect">
                <a:avLst/>
              </a:prstGeom>
              <a:noFill/>
              <a:ln w="571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539750">
                  <a:lnSpc>
                    <a:spcPct val="150000"/>
                  </a:lnSpc>
                </a:pPr>
                <a:r>
                  <a:rPr lang="en-AU" sz="1800" dirty="0">
                    <a:solidFill>
                      <a:schemeClr val="tx1"/>
                    </a:solidFill>
                  </a:rPr>
                  <a:t>Leave loading </a:t>
                </a:r>
                <a14:m>
                  <m:oMath xmlns:m="http://schemas.openxmlformats.org/officeDocument/2006/math">
                    <m:r>
                      <a:rPr lang="en-AU" sz="1800" b="0" i="1" smtClean="0">
                        <a:solidFill>
                          <a:schemeClr val="tx1"/>
                        </a:solidFill>
                        <a:latin typeface="Cambria Math" panose="02040503050406030204" pitchFamily="18" charset="0"/>
                      </a:rPr>
                      <m:t>=</m:t>
                    </m:r>
                    <m:f>
                      <m:fPr>
                        <m:ctrlPr>
                          <a:rPr lang="en-AU" sz="1800" b="0" i="1" smtClean="0">
                            <a:solidFill>
                              <a:schemeClr val="tx1"/>
                            </a:solidFill>
                            <a:latin typeface="Cambria Math" panose="02040503050406030204" pitchFamily="18" charset="0"/>
                          </a:rPr>
                        </m:ctrlPr>
                      </m:fPr>
                      <m:num>
                        <m:r>
                          <a:rPr lang="en-AU" sz="1800" b="0" i="1" smtClean="0">
                            <a:solidFill>
                              <a:schemeClr val="tx1"/>
                            </a:solidFill>
                            <a:latin typeface="Cambria Math" panose="02040503050406030204" pitchFamily="18" charset="0"/>
                          </a:rPr>
                          <m:t>17.5</m:t>
                        </m:r>
                      </m:num>
                      <m:den>
                        <m:r>
                          <a:rPr lang="en-AU" sz="1800" b="0" i="1" smtClean="0">
                            <a:solidFill>
                              <a:schemeClr val="tx1"/>
                            </a:solidFill>
                            <a:latin typeface="Cambria Math" panose="02040503050406030204" pitchFamily="18" charset="0"/>
                          </a:rPr>
                          <m:t>100</m:t>
                        </m:r>
                      </m:den>
                    </m:f>
                    <m:r>
                      <a:rPr lang="en-AU" sz="1800" b="0" i="1" smtClean="0">
                        <a:solidFill>
                          <a:schemeClr val="tx1"/>
                        </a:solidFill>
                        <a:latin typeface="Cambria Math" panose="02040503050406030204" pitchFamily="18" charset="0"/>
                      </a:rPr>
                      <m:t>×380=$66.50</m:t>
                    </m:r>
                  </m:oMath>
                </a14:m>
                <a:endParaRPr lang="en-AU" sz="1800" dirty="0">
                  <a:solidFill>
                    <a:schemeClr val="tx1"/>
                  </a:solidFill>
                </a:endParaRPr>
              </a:p>
              <a:p>
                <a:pPr marL="539750">
                  <a:lnSpc>
                    <a:spcPct val="150000"/>
                  </a:lnSpc>
                </a:pPr>
                <a:r>
                  <a:rPr lang="en-AU" sz="1800" dirty="0">
                    <a:solidFill>
                      <a:schemeClr val="tx1"/>
                    </a:solidFill>
                  </a:rPr>
                  <a:t>Total holiday pay </a:t>
                </a:r>
                <a14:m>
                  <m:oMath xmlns:m="http://schemas.openxmlformats.org/officeDocument/2006/math">
                    <m:r>
                      <a:rPr lang="en-AU" sz="1800" b="0" i="1" smtClean="0">
                        <a:solidFill>
                          <a:schemeClr val="tx1"/>
                        </a:solidFill>
                        <a:latin typeface="Cambria Math" panose="02040503050406030204" pitchFamily="18" charset="0"/>
                      </a:rPr>
                      <m:t>=380+66.50=$446.50</m:t>
                    </m:r>
                  </m:oMath>
                </a14:m>
                <a:endParaRPr lang="en-AU" sz="1800" dirty="0">
                  <a:solidFill>
                    <a:schemeClr val="tx1"/>
                  </a:solidFill>
                </a:endParaRPr>
              </a:p>
            </p:txBody>
          </p:sp>
        </mc:Choice>
        <mc:Fallback xmlns="">
          <p:sp>
            <p:nvSpPr>
              <p:cNvPr id="6" name="Rectangle 5">
                <a:extLst>
                  <a:ext uri="{FF2B5EF4-FFF2-40B4-BE49-F238E27FC236}">
                    <a16:creationId xmlns:a16="http://schemas.microsoft.com/office/drawing/2014/main" id="{D1CD8D3B-CC30-5622-7A2A-F24CE22C50A7}"/>
                  </a:ext>
                  <a:ext uri="{C183D7F6-B498-43B3-948B-1728B52AA6E4}">
                    <adec:decorative xmlns:adec="http://schemas.microsoft.com/office/drawing/2017/decorative" val="0"/>
                  </a:ext>
                </a:extLst>
              </p:cNvPr>
              <p:cNvSpPr>
                <a:spLocks noRot="1" noChangeAspect="1" noMove="1" noResize="1" noEditPoints="1" noAdjustHandles="1" noChangeArrowheads="1" noChangeShapeType="1" noTextEdit="1"/>
              </p:cNvSpPr>
              <p:nvPr/>
            </p:nvSpPr>
            <p:spPr>
              <a:xfrm>
                <a:off x="360000" y="4104000"/>
                <a:ext cx="5736000" cy="1809000"/>
              </a:xfrm>
              <a:prstGeom prst="rect">
                <a:avLst/>
              </a:prstGeom>
              <a:blipFill>
                <a:blip r:embed="rId2"/>
                <a:stretch>
                  <a:fillRect/>
                </a:stretch>
              </a:blipFill>
              <a:ln w="57150">
                <a:solidFill>
                  <a:schemeClr val="tx2"/>
                </a:solidFill>
              </a:ln>
            </p:spPr>
            <p:txBody>
              <a:bodyPr/>
              <a:lstStyle/>
              <a:p>
                <a:r>
                  <a:rPr lang="en-AU">
                    <a:noFill/>
                  </a:rPr>
                  <a:t> </a:t>
                </a:r>
              </a:p>
            </p:txBody>
          </p:sp>
        </mc:Fallback>
      </mc:AlternateContent>
      <p:sp>
        <p:nvSpPr>
          <p:cNvPr id="3" name="Slide Number Placeholder 2">
            <a:extLst>
              <a:ext uri="{FF2B5EF4-FFF2-40B4-BE49-F238E27FC236}">
                <a16:creationId xmlns:a16="http://schemas.microsoft.com/office/drawing/2014/main" id="{CBE966C3-B04F-1D12-4B57-A9F825978BE0}"/>
              </a:ext>
              <a:ext uri="{C183D7F6-B498-43B3-948B-1728B52AA6E4}">
                <adec:decorative xmlns:adec="http://schemas.microsoft.com/office/drawing/2017/decorative" val="1"/>
              </a:ext>
            </a:extLst>
          </p:cNvPr>
          <p:cNvSpPr>
            <a:spLocks noGrp="1"/>
          </p:cNvSpPr>
          <p:nvPr>
            <p:ph type="sldNum" sz="quarter" idx="10"/>
          </p:nvPr>
        </p:nvSpPr>
        <p:spPr/>
        <p:txBody>
          <a:bodyPr/>
          <a:lstStyle/>
          <a:p>
            <a:fld id="{10A01DC5-1685-4615-8240-15192985C6A2}" type="slidenum">
              <a:rPr lang="en-AU" smtClean="0"/>
              <a:pPr/>
              <a:t>19</a:t>
            </a:fld>
            <a:endParaRPr lang="en-AU" dirty="0"/>
          </a:p>
        </p:txBody>
      </p:sp>
    </p:spTree>
    <p:extLst>
      <p:ext uri="{BB962C8B-B14F-4D97-AF65-F5344CB8AC3E}">
        <p14:creationId xmlns:p14="http://schemas.microsoft.com/office/powerpoint/2010/main" val="278860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C74AB87-17EC-15C8-373E-7777780DE486}"/>
              </a:ext>
            </a:extLst>
          </p:cNvPr>
          <p:cNvSpPr>
            <a:spLocks noGrp="1"/>
          </p:cNvSpPr>
          <p:nvPr>
            <p:ph type="ctrTitle"/>
          </p:nvPr>
        </p:nvSpPr>
        <p:spPr/>
        <p:txBody>
          <a:bodyPr/>
          <a:lstStyle/>
          <a:p>
            <a:r>
              <a:rPr lang="en-AU" dirty="0"/>
              <a:t>Launch</a:t>
            </a:r>
          </a:p>
        </p:txBody>
      </p:sp>
      <p:sp>
        <p:nvSpPr>
          <p:cNvPr id="5" name="Text Placeholder 4">
            <a:extLst>
              <a:ext uri="{FF2B5EF4-FFF2-40B4-BE49-F238E27FC236}">
                <a16:creationId xmlns:a16="http://schemas.microsoft.com/office/drawing/2014/main" id="{5B05136F-189B-083C-BB42-108E3AA304E9}"/>
              </a:ext>
            </a:extLst>
          </p:cNvPr>
          <p:cNvSpPr>
            <a:spLocks noGrp="1"/>
          </p:cNvSpPr>
          <p:nvPr>
            <p:ph type="body" sz="quarter" idx="11"/>
          </p:nvPr>
        </p:nvSpPr>
        <p:spPr/>
        <p:txBody>
          <a:bodyPr/>
          <a:lstStyle/>
          <a:p>
            <a:endParaRPr lang="en-AU" dirty="0"/>
          </a:p>
        </p:txBody>
      </p:sp>
    </p:spTree>
    <p:extLst>
      <p:ext uri="{BB962C8B-B14F-4D97-AF65-F5344CB8AC3E}">
        <p14:creationId xmlns:p14="http://schemas.microsoft.com/office/powerpoint/2010/main" val="18400905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1815029-EBDE-E4B7-052A-8FAB7FEA196B}"/>
              </a:ext>
            </a:extLst>
          </p:cNvPr>
          <p:cNvSpPr>
            <a:spLocks noGrp="1"/>
          </p:cNvSpPr>
          <p:nvPr>
            <p:ph type="title"/>
          </p:nvPr>
        </p:nvSpPr>
        <p:spPr/>
        <p:txBody>
          <a:bodyPr/>
          <a:lstStyle/>
          <a:p>
            <a:r>
              <a:rPr lang="en-AU" dirty="0"/>
              <a:t>Calculating leave loading (9)	</a:t>
            </a:r>
          </a:p>
        </p:txBody>
      </p:sp>
      <p:sp>
        <p:nvSpPr>
          <p:cNvPr id="5" name="Text Placeholder 4">
            <a:extLst>
              <a:ext uri="{FF2B5EF4-FFF2-40B4-BE49-F238E27FC236}">
                <a16:creationId xmlns:a16="http://schemas.microsoft.com/office/drawing/2014/main" id="{49D6A3AE-66DF-E0E2-ABC8-A44A38146AC0}"/>
              </a:ext>
            </a:extLst>
          </p:cNvPr>
          <p:cNvSpPr>
            <a:spLocks noGrp="1"/>
          </p:cNvSpPr>
          <p:nvPr>
            <p:ph type="body" sz="quarter" idx="18"/>
          </p:nvPr>
        </p:nvSpPr>
        <p:spPr/>
        <p:txBody>
          <a:bodyPr/>
          <a:lstStyle/>
          <a:p>
            <a:r>
              <a:rPr lang="en-AU" dirty="0"/>
              <a:t>Example 3</a:t>
            </a:r>
          </a:p>
        </p:txBody>
      </p:sp>
      <p:sp>
        <p:nvSpPr>
          <p:cNvPr id="2" name="Content Placeholder 1">
            <a:extLst>
              <a:ext uri="{FF2B5EF4-FFF2-40B4-BE49-F238E27FC236}">
                <a16:creationId xmlns:a16="http://schemas.microsoft.com/office/drawing/2014/main" id="{6AF10202-FF1C-39C1-25AF-7A6427AD8B4C}"/>
              </a:ext>
            </a:extLst>
          </p:cNvPr>
          <p:cNvSpPr>
            <a:spLocks noGrp="1"/>
          </p:cNvSpPr>
          <p:nvPr>
            <p:ph idx="1"/>
          </p:nvPr>
        </p:nvSpPr>
        <p:spPr>
          <a:xfrm>
            <a:off x="360000" y="1620000"/>
            <a:ext cx="11484000" cy="2110023"/>
          </a:xfrm>
        </p:spPr>
        <p:txBody>
          <a:bodyPr/>
          <a:lstStyle/>
          <a:p>
            <a:pPr>
              <a:lnSpc>
                <a:spcPct val="150000"/>
              </a:lnSpc>
            </a:pPr>
            <a:r>
              <a:rPr lang="en-AU" sz="1800" b="0" i="0" dirty="0">
                <a:solidFill>
                  <a:srgbClr val="374151"/>
                </a:solidFill>
                <a:effectLst/>
              </a:rPr>
              <a:t>Emily works as a full-time employee at a company that provides leave loading at a rate of 17.5%. Her base salary is $1500 per week. </a:t>
            </a:r>
          </a:p>
          <a:p>
            <a:pPr>
              <a:lnSpc>
                <a:spcPct val="150000"/>
              </a:lnSpc>
            </a:pPr>
            <a:r>
              <a:rPr lang="en-AU" sz="1800" b="0" i="0" dirty="0">
                <a:solidFill>
                  <a:srgbClr val="374151"/>
                </a:solidFill>
                <a:effectLst/>
              </a:rPr>
              <a:t>Emily is planning to taking 4 weeks’ annual leave. </a:t>
            </a:r>
          </a:p>
          <a:p>
            <a:pPr>
              <a:lnSpc>
                <a:spcPct val="150000"/>
              </a:lnSpc>
            </a:pPr>
            <a:r>
              <a:rPr lang="en-AU" sz="1800" i="0" dirty="0">
                <a:solidFill>
                  <a:srgbClr val="374151"/>
                </a:solidFill>
                <a:effectLst/>
              </a:rPr>
              <a:t>What will be her pay for this time?</a:t>
            </a:r>
          </a:p>
        </p:txBody>
      </p:sp>
      <mc:AlternateContent xmlns:mc="http://schemas.openxmlformats.org/markup-compatibility/2006" xmlns:a14="http://schemas.microsoft.com/office/drawing/2010/main">
        <mc:Choice Requires="a14">
          <p:sp>
            <p:nvSpPr>
              <p:cNvPr id="6" name="Rectangle 5">
                <a:extLst>
                  <a:ext uri="{FF2B5EF4-FFF2-40B4-BE49-F238E27FC236}">
                    <a16:creationId xmlns:a16="http://schemas.microsoft.com/office/drawing/2014/main" id="{42718393-22A9-3A34-60B0-86B7DFB0F381}"/>
                  </a:ext>
                  <a:ext uri="{C183D7F6-B498-43B3-948B-1728B52AA6E4}">
                    <adec:decorative xmlns:adec="http://schemas.microsoft.com/office/drawing/2017/decorative" val="0"/>
                  </a:ext>
                </a:extLst>
              </p:cNvPr>
              <p:cNvSpPr/>
              <p:nvPr/>
            </p:nvSpPr>
            <p:spPr>
              <a:xfrm>
                <a:off x="359999" y="4104000"/>
                <a:ext cx="7135505" cy="2110023"/>
              </a:xfrm>
              <a:prstGeom prst="rect">
                <a:avLst/>
              </a:prstGeom>
              <a:noFill/>
              <a:ln w="571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58775">
                  <a:lnSpc>
                    <a:spcPct val="150000"/>
                  </a:lnSpc>
                </a:pPr>
                <a:r>
                  <a:rPr lang="en-AU" sz="1800" dirty="0">
                    <a:solidFill>
                      <a:schemeClr val="tx1"/>
                    </a:solidFill>
                  </a:rPr>
                  <a:t>Leave loading for one week </a:t>
                </a:r>
                <a14:m>
                  <m:oMath xmlns:m="http://schemas.openxmlformats.org/officeDocument/2006/math">
                    <m:r>
                      <a:rPr lang="en-AU" sz="1800" b="0" i="1" smtClean="0">
                        <a:solidFill>
                          <a:schemeClr val="tx1"/>
                        </a:solidFill>
                        <a:latin typeface="Cambria Math" panose="02040503050406030204" pitchFamily="18" charset="0"/>
                      </a:rPr>
                      <m:t>=</m:t>
                    </m:r>
                    <m:f>
                      <m:fPr>
                        <m:ctrlPr>
                          <a:rPr lang="en-AU" sz="1800" b="0" i="1" smtClean="0">
                            <a:solidFill>
                              <a:schemeClr val="tx1"/>
                            </a:solidFill>
                            <a:latin typeface="Cambria Math" panose="02040503050406030204" pitchFamily="18" charset="0"/>
                          </a:rPr>
                        </m:ctrlPr>
                      </m:fPr>
                      <m:num>
                        <m:r>
                          <a:rPr lang="en-AU" sz="1800" b="0" i="1" smtClean="0">
                            <a:solidFill>
                              <a:schemeClr val="tx1"/>
                            </a:solidFill>
                            <a:latin typeface="Cambria Math" panose="02040503050406030204" pitchFamily="18" charset="0"/>
                          </a:rPr>
                          <m:t>17.5</m:t>
                        </m:r>
                      </m:num>
                      <m:den>
                        <m:r>
                          <a:rPr lang="en-AU" sz="1800" b="0" i="1" smtClean="0">
                            <a:solidFill>
                              <a:schemeClr val="tx1"/>
                            </a:solidFill>
                            <a:latin typeface="Cambria Math" panose="02040503050406030204" pitchFamily="18" charset="0"/>
                          </a:rPr>
                          <m:t>100</m:t>
                        </m:r>
                      </m:den>
                    </m:f>
                    <m:r>
                      <a:rPr lang="en-AU" sz="1800" b="0" i="1" smtClean="0">
                        <a:solidFill>
                          <a:schemeClr val="tx1"/>
                        </a:solidFill>
                        <a:latin typeface="Cambria Math" panose="02040503050406030204" pitchFamily="18" charset="0"/>
                      </a:rPr>
                      <m:t>×1500=$262.50</m:t>
                    </m:r>
                  </m:oMath>
                </a14:m>
                <a:endParaRPr lang="en-AU" sz="1800" dirty="0">
                  <a:solidFill>
                    <a:schemeClr val="tx1"/>
                  </a:solidFill>
                </a:endParaRPr>
              </a:p>
              <a:p>
                <a:pPr marL="358775">
                  <a:lnSpc>
                    <a:spcPct val="150000"/>
                  </a:lnSpc>
                </a:pPr>
                <a:r>
                  <a:rPr lang="en-AU" sz="1800" dirty="0">
                    <a:solidFill>
                      <a:schemeClr val="tx1"/>
                    </a:solidFill>
                  </a:rPr>
                  <a:t>Total holiday pay for one week </a:t>
                </a:r>
                <a14:m>
                  <m:oMath xmlns:m="http://schemas.openxmlformats.org/officeDocument/2006/math">
                    <m:r>
                      <a:rPr lang="en-AU" sz="1800" b="0" i="1" smtClean="0">
                        <a:solidFill>
                          <a:schemeClr val="tx1"/>
                        </a:solidFill>
                        <a:latin typeface="Cambria Math" panose="02040503050406030204" pitchFamily="18" charset="0"/>
                      </a:rPr>
                      <m:t>=1500+262.50=$1762.50</m:t>
                    </m:r>
                  </m:oMath>
                </a14:m>
                <a:endParaRPr lang="en-AU" sz="1800" dirty="0">
                  <a:solidFill>
                    <a:schemeClr val="tx1"/>
                  </a:solidFill>
                </a:endParaRPr>
              </a:p>
              <a:p>
                <a:pPr marL="358775">
                  <a:lnSpc>
                    <a:spcPct val="150000"/>
                  </a:lnSpc>
                </a:pPr>
                <a:r>
                  <a:rPr lang="en-AU" sz="1800" dirty="0">
                    <a:solidFill>
                      <a:schemeClr val="tx1"/>
                    </a:solidFill>
                  </a:rPr>
                  <a:t>Total holiday pay </a:t>
                </a:r>
                <a14:m>
                  <m:oMath xmlns:m="http://schemas.openxmlformats.org/officeDocument/2006/math">
                    <m:r>
                      <a:rPr lang="en-AU" sz="1800" b="0" i="1" smtClean="0">
                        <a:solidFill>
                          <a:schemeClr val="tx1"/>
                        </a:solidFill>
                        <a:latin typeface="Cambria Math" panose="02040503050406030204" pitchFamily="18" charset="0"/>
                      </a:rPr>
                      <m:t>=1762.50×4=$7050.00</m:t>
                    </m:r>
                  </m:oMath>
                </a14:m>
                <a:r>
                  <a:rPr lang="en-AU" sz="1800" dirty="0">
                    <a:solidFill>
                      <a:schemeClr val="tx1"/>
                    </a:solidFill>
                  </a:rPr>
                  <a:t> </a:t>
                </a:r>
              </a:p>
              <a:p>
                <a:pPr algn="ctr"/>
                <a:endParaRPr lang="en-AU" sz="1800" dirty="0">
                  <a:solidFill>
                    <a:schemeClr val="tx1"/>
                  </a:solidFill>
                </a:endParaRPr>
              </a:p>
            </p:txBody>
          </p:sp>
        </mc:Choice>
        <mc:Fallback xmlns="">
          <p:sp>
            <p:nvSpPr>
              <p:cNvPr id="6" name="Rectangle 5">
                <a:extLst>
                  <a:ext uri="{FF2B5EF4-FFF2-40B4-BE49-F238E27FC236}">
                    <a16:creationId xmlns:a16="http://schemas.microsoft.com/office/drawing/2014/main" id="{42718393-22A9-3A34-60B0-86B7DFB0F381}"/>
                  </a:ext>
                  <a:ext uri="{C183D7F6-B498-43B3-948B-1728B52AA6E4}">
                    <adec:decorative xmlns:adec="http://schemas.microsoft.com/office/drawing/2017/decorative" val="0"/>
                  </a:ext>
                </a:extLst>
              </p:cNvPr>
              <p:cNvSpPr>
                <a:spLocks noRot="1" noChangeAspect="1" noMove="1" noResize="1" noEditPoints="1" noAdjustHandles="1" noChangeArrowheads="1" noChangeShapeType="1" noTextEdit="1"/>
              </p:cNvSpPr>
              <p:nvPr/>
            </p:nvSpPr>
            <p:spPr>
              <a:xfrm>
                <a:off x="359999" y="4104000"/>
                <a:ext cx="7135505" cy="2110023"/>
              </a:xfrm>
              <a:prstGeom prst="rect">
                <a:avLst/>
              </a:prstGeom>
              <a:blipFill>
                <a:blip r:embed="rId3"/>
                <a:stretch>
                  <a:fillRect/>
                </a:stretch>
              </a:blipFill>
              <a:ln w="57150">
                <a:solidFill>
                  <a:schemeClr val="tx2"/>
                </a:solidFill>
              </a:ln>
            </p:spPr>
            <p:txBody>
              <a:bodyPr/>
              <a:lstStyle/>
              <a:p>
                <a:r>
                  <a:rPr lang="en-AU">
                    <a:noFill/>
                  </a:rPr>
                  <a:t> </a:t>
                </a:r>
              </a:p>
            </p:txBody>
          </p:sp>
        </mc:Fallback>
      </mc:AlternateContent>
      <p:sp>
        <p:nvSpPr>
          <p:cNvPr id="3" name="Slide Number Placeholder 2">
            <a:extLst>
              <a:ext uri="{FF2B5EF4-FFF2-40B4-BE49-F238E27FC236}">
                <a16:creationId xmlns:a16="http://schemas.microsoft.com/office/drawing/2014/main" id="{CBE966C3-B04F-1D12-4B57-A9F825978BE0}"/>
              </a:ext>
              <a:ext uri="{C183D7F6-B498-43B3-948B-1728B52AA6E4}">
                <adec:decorative xmlns:adec="http://schemas.microsoft.com/office/drawing/2017/decorative" val="1"/>
              </a:ext>
            </a:extLst>
          </p:cNvPr>
          <p:cNvSpPr>
            <a:spLocks noGrp="1"/>
          </p:cNvSpPr>
          <p:nvPr>
            <p:ph type="sldNum" sz="quarter" idx="10"/>
          </p:nvPr>
        </p:nvSpPr>
        <p:spPr/>
        <p:txBody>
          <a:bodyPr/>
          <a:lstStyle/>
          <a:p>
            <a:fld id="{10A01DC5-1685-4615-8240-15192985C6A2}" type="slidenum">
              <a:rPr lang="en-AU" smtClean="0"/>
              <a:pPr/>
              <a:t>20</a:t>
            </a:fld>
            <a:endParaRPr lang="en-AU" dirty="0"/>
          </a:p>
        </p:txBody>
      </p:sp>
    </p:spTree>
    <p:extLst>
      <p:ext uri="{BB962C8B-B14F-4D97-AF65-F5344CB8AC3E}">
        <p14:creationId xmlns:p14="http://schemas.microsoft.com/office/powerpoint/2010/main" val="38967481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1815029-EBDE-E4B7-052A-8FAB7FEA196B}"/>
              </a:ext>
            </a:extLst>
          </p:cNvPr>
          <p:cNvSpPr>
            <a:spLocks noGrp="1"/>
          </p:cNvSpPr>
          <p:nvPr>
            <p:ph type="title"/>
          </p:nvPr>
        </p:nvSpPr>
        <p:spPr/>
        <p:txBody>
          <a:bodyPr/>
          <a:lstStyle/>
          <a:p>
            <a:r>
              <a:rPr lang="en-AU" dirty="0"/>
              <a:t>Calculating leave loading (10)	</a:t>
            </a:r>
          </a:p>
        </p:txBody>
      </p:sp>
      <p:sp>
        <p:nvSpPr>
          <p:cNvPr id="5" name="Text Placeholder 4">
            <a:extLst>
              <a:ext uri="{FF2B5EF4-FFF2-40B4-BE49-F238E27FC236}">
                <a16:creationId xmlns:a16="http://schemas.microsoft.com/office/drawing/2014/main" id="{49D6A3AE-66DF-E0E2-ABC8-A44A38146AC0}"/>
              </a:ext>
            </a:extLst>
          </p:cNvPr>
          <p:cNvSpPr>
            <a:spLocks noGrp="1"/>
          </p:cNvSpPr>
          <p:nvPr>
            <p:ph type="body" sz="quarter" idx="18"/>
          </p:nvPr>
        </p:nvSpPr>
        <p:spPr/>
        <p:txBody>
          <a:bodyPr/>
          <a:lstStyle/>
          <a:p>
            <a:r>
              <a:rPr lang="en-AU" dirty="0"/>
              <a:t>Example 3 prompts</a:t>
            </a:r>
          </a:p>
        </p:txBody>
      </p:sp>
      <p:sp>
        <p:nvSpPr>
          <p:cNvPr id="13" name="Content Placeholder 1">
            <a:extLst>
              <a:ext uri="{FF2B5EF4-FFF2-40B4-BE49-F238E27FC236}">
                <a16:creationId xmlns:a16="http://schemas.microsoft.com/office/drawing/2014/main" id="{DFC2D0B9-DA32-D789-5840-4B6DC9570A09}"/>
              </a:ext>
            </a:extLst>
          </p:cNvPr>
          <p:cNvSpPr>
            <a:spLocks noGrp="1"/>
          </p:cNvSpPr>
          <p:nvPr>
            <p:ph idx="1"/>
          </p:nvPr>
        </p:nvSpPr>
        <p:spPr>
          <a:xfrm>
            <a:off x="360000" y="1620000"/>
            <a:ext cx="11237419" cy="2110023"/>
          </a:xfrm>
        </p:spPr>
        <p:txBody>
          <a:bodyPr/>
          <a:lstStyle/>
          <a:p>
            <a:pPr>
              <a:lnSpc>
                <a:spcPct val="150000"/>
              </a:lnSpc>
            </a:pPr>
            <a:r>
              <a:rPr lang="en-AU" sz="1800" b="0" i="0" dirty="0">
                <a:solidFill>
                  <a:srgbClr val="374151"/>
                </a:solidFill>
                <a:effectLst/>
              </a:rPr>
              <a:t>Emily works as a full-time employee at a company that provides leave loading at a rate of 17.5%. Her base salary is $1500 per week. </a:t>
            </a:r>
          </a:p>
          <a:p>
            <a:pPr>
              <a:lnSpc>
                <a:spcPct val="150000"/>
              </a:lnSpc>
            </a:pPr>
            <a:r>
              <a:rPr lang="en-AU" sz="1800" b="0" i="0" dirty="0">
                <a:solidFill>
                  <a:srgbClr val="374151"/>
                </a:solidFill>
                <a:effectLst/>
              </a:rPr>
              <a:t>Emily is planning to taking 4 weeks’ annual leave. </a:t>
            </a:r>
          </a:p>
          <a:p>
            <a:pPr>
              <a:lnSpc>
                <a:spcPct val="150000"/>
              </a:lnSpc>
            </a:pPr>
            <a:r>
              <a:rPr lang="en-AU" sz="1800" i="0" dirty="0">
                <a:solidFill>
                  <a:srgbClr val="374151"/>
                </a:solidFill>
                <a:effectLst/>
              </a:rPr>
              <a:t>What will be her pay for this time?</a:t>
            </a:r>
          </a:p>
        </p:txBody>
      </p:sp>
      <mc:AlternateContent xmlns:mc="http://schemas.openxmlformats.org/markup-compatibility/2006" xmlns:a14="http://schemas.microsoft.com/office/drawing/2010/main">
        <mc:Choice Requires="a14">
          <p:sp>
            <p:nvSpPr>
              <p:cNvPr id="14" name="Rectangle 13">
                <a:extLst>
                  <a:ext uri="{FF2B5EF4-FFF2-40B4-BE49-F238E27FC236}">
                    <a16:creationId xmlns:a16="http://schemas.microsoft.com/office/drawing/2014/main" id="{FE8DAC43-DE86-64D8-C7CB-210054F2E6CE}"/>
                  </a:ext>
                  <a:ext uri="{C183D7F6-B498-43B3-948B-1728B52AA6E4}">
                    <adec:decorative xmlns:adec="http://schemas.microsoft.com/office/drawing/2017/decorative" val="0"/>
                  </a:ext>
                </a:extLst>
              </p:cNvPr>
              <p:cNvSpPr/>
              <p:nvPr/>
            </p:nvSpPr>
            <p:spPr>
              <a:xfrm>
                <a:off x="359999" y="4112955"/>
                <a:ext cx="7135505" cy="2081039"/>
              </a:xfrm>
              <a:prstGeom prst="rect">
                <a:avLst/>
              </a:prstGeom>
              <a:noFill/>
              <a:ln w="571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58775">
                  <a:lnSpc>
                    <a:spcPct val="150000"/>
                  </a:lnSpc>
                </a:pPr>
                <a:r>
                  <a:rPr lang="en-AU" sz="1800" dirty="0">
                    <a:solidFill>
                      <a:schemeClr val="tx1"/>
                    </a:solidFill>
                  </a:rPr>
                  <a:t>Leave loading for one week </a:t>
                </a:r>
                <a14:m>
                  <m:oMath xmlns:m="http://schemas.openxmlformats.org/officeDocument/2006/math">
                    <m:r>
                      <a:rPr lang="en-AU" sz="1800" b="0" i="1" smtClean="0">
                        <a:solidFill>
                          <a:schemeClr val="tx1"/>
                        </a:solidFill>
                        <a:latin typeface="Cambria Math" panose="02040503050406030204" pitchFamily="18" charset="0"/>
                      </a:rPr>
                      <m:t>=</m:t>
                    </m:r>
                    <m:f>
                      <m:fPr>
                        <m:ctrlPr>
                          <a:rPr lang="en-AU" sz="1800" b="0" i="1" smtClean="0">
                            <a:solidFill>
                              <a:schemeClr val="tx1"/>
                            </a:solidFill>
                            <a:latin typeface="Cambria Math" panose="02040503050406030204" pitchFamily="18" charset="0"/>
                          </a:rPr>
                        </m:ctrlPr>
                      </m:fPr>
                      <m:num>
                        <m:r>
                          <a:rPr lang="en-AU" sz="1800" b="0" i="1" smtClean="0">
                            <a:solidFill>
                              <a:schemeClr val="tx1"/>
                            </a:solidFill>
                            <a:latin typeface="Cambria Math" panose="02040503050406030204" pitchFamily="18" charset="0"/>
                          </a:rPr>
                          <m:t>17.5</m:t>
                        </m:r>
                      </m:num>
                      <m:den>
                        <m:r>
                          <a:rPr lang="en-AU" sz="1800" b="0" i="1" smtClean="0">
                            <a:solidFill>
                              <a:schemeClr val="tx1"/>
                            </a:solidFill>
                            <a:latin typeface="Cambria Math" panose="02040503050406030204" pitchFamily="18" charset="0"/>
                          </a:rPr>
                          <m:t>100</m:t>
                        </m:r>
                      </m:den>
                    </m:f>
                    <m:r>
                      <a:rPr lang="en-AU" sz="1800" b="0" i="1" smtClean="0">
                        <a:solidFill>
                          <a:schemeClr val="tx1"/>
                        </a:solidFill>
                        <a:latin typeface="Cambria Math" panose="02040503050406030204" pitchFamily="18" charset="0"/>
                      </a:rPr>
                      <m:t>×1500=$262.50</m:t>
                    </m:r>
                  </m:oMath>
                </a14:m>
                <a:endParaRPr lang="en-AU" sz="1800" dirty="0">
                  <a:solidFill>
                    <a:schemeClr val="tx1"/>
                  </a:solidFill>
                </a:endParaRPr>
              </a:p>
              <a:p>
                <a:pPr marL="358775">
                  <a:lnSpc>
                    <a:spcPct val="150000"/>
                  </a:lnSpc>
                </a:pPr>
                <a:r>
                  <a:rPr lang="en-AU" sz="1800" dirty="0">
                    <a:solidFill>
                      <a:schemeClr val="tx1"/>
                    </a:solidFill>
                  </a:rPr>
                  <a:t>Total holiday pay for one week </a:t>
                </a:r>
                <a14:m>
                  <m:oMath xmlns:m="http://schemas.openxmlformats.org/officeDocument/2006/math">
                    <m:r>
                      <a:rPr lang="en-AU" sz="1800" b="0" i="1" smtClean="0">
                        <a:solidFill>
                          <a:schemeClr val="tx1"/>
                        </a:solidFill>
                        <a:latin typeface="Cambria Math" panose="02040503050406030204" pitchFamily="18" charset="0"/>
                      </a:rPr>
                      <m:t>=1500+262.50=$1762.50</m:t>
                    </m:r>
                  </m:oMath>
                </a14:m>
                <a:endParaRPr lang="en-AU" sz="1800" dirty="0">
                  <a:solidFill>
                    <a:schemeClr val="tx1"/>
                  </a:solidFill>
                </a:endParaRPr>
              </a:p>
              <a:p>
                <a:pPr marL="358775">
                  <a:lnSpc>
                    <a:spcPct val="150000"/>
                  </a:lnSpc>
                </a:pPr>
                <a:r>
                  <a:rPr lang="en-AU" sz="1800" dirty="0">
                    <a:solidFill>
                      <a:schemeClr val="tx1"/>
                    </a:solidFill>
                  </a:rPr>
                  <a:t>Total holiday pay </a:t>
                </a:r>
                <a14:m>
                  <m:oMath xmlns:m="http://schemas.openxmlformats.org/officeDocument/2006/math">
                    <m:r>
                      <a:rPr lang="en-AU" sz="1800" b="0" i="1" smtClean="0">
                        <a:solidFill>
                          <a:schemeClr val="tx1"/>
                        </a:solidFill>
                        <a:latin typeface="Cambria Math" panose="02040503050406030204" pitchFamily="18" charset="0"/>
                      </a:rPr>
                      <m:t>=1762.50×4=$7050.00</m:t>
                    </m:r>
                  </m:oMath>
                </a14:m>
                <a:r>
                  <a:rPr lang="en-AU" sz="1800" dirty="0">
                    <a:solidFill>
                      <a:schemeClr val="tx1"/>
                    </a:solidFill>
                  </a:rPr>
                  <a:t> </a:t>
                </a:r>
              </a:p>
            </p:txBody>
          </p:sp>
        </mc:Choice>
        <mc:Fallback xmlns="">
          <p:sp>
            <p:nvSpPr>
              <p:cNvPr id="14" name="Rectangle 13">
                <a:extLst>
                  <a:ext uri="{FF2B5EF4-FFF2-40B4-BE49-F238E27FC236}">
                    <a16:creationId xmlns:a16="http://schemas.microsoft.com/office/drawing/2014/main" id="{FE8DAC43-DE86-64D8-C7CB-210054F2E6CE}"/>
                  </a:ext>
                  <a:ext uri="{C183D7F6-B498-43B3-948B-1728B52AA6E4}">
                    <adec:decorative xmlns:adec="http://schemas.microsoft.com/office/drawing/2017/decorative" val="0"/>
                  </a:ext>
                </a:extLst>
              </p:cNvPr>
              <p:cNvSpPr>
                <a:spLocks noRot="1" noChangeAspect="1" noMove="1" noResize="1" noEditPoints="1" noAdjustHandles="1" noChangeArrowheads="1" noChangeShapeType="1" noTextEdit="1"/>
              </p:cNvSpPr>
              <p:nvPr/>
            </p:nvSpPr>
            <p:spPr>
              <a:xfrm>
                <a:off x="359999" y="4112955"/>
                <a:ext cx="7135505" cy="2081039"/>
              </a:xfrm>
              <a:prstGeom prst="rect">
                <a:avLst/>
              </a:prstGeom>
              <a:blipFill>
                <a:blip r:embed="rId3"/>
                <a:stretch>
                  <a:fillRect/>
                </a:stretch>
              </a:blipFill>
              <a:ln w="57150">
                <a:solidFill>
                  <a:schemeClr val="tx2"/>
                </a:solidFill>
              </a:ln>
            </p:spPr>
            <p:txBody>
              <a:bodyPr/>
              <a:lstStyle/>
              <a:p>
                <a:r>
                  <a:rPr lang="en-AU">
                    <a:noFill/>
                  </a:rPr>
                  <a:t> </a:t>
                </a:r>
              </a:p>
            </p:txBody>
          </p:sp>
        </mc:Fallback>
      </mc:AlternateContent>
      <p:sp>
        <p:nvSpPr>
          <p:cNvPr id="6" name="Speech Bubble: Rectangle with Corners Rounded 5">
            <a:extLst>
              <a:ext uri="{FF2B5EF4-FFF2-40B4-BE49-F238E27FC236}">
                <a16:creationId xmlns:a16="http://schemas.microsoft.com/office/drawing/2014/main" id="{CF1C654A-212E-FBBB-2593-06ACF30F9471}"/>
              </a:ext>
            </a:extLst>
          </p:cNvPr>
          <p:cNvSpPr/>
          <p:nvPr/>
        </p:nvSpPr>
        <p:spPr>
          <a:xfrm flipH="1">
            <a:off x="8152323" y="4112956"/>
            <a:ext cx="3445097" cy="1003810"/>
          </a:xfrm>
          <a:prstGeom prst="wedgeRoundRectCallout">
            <a:avLst>
              <a:gd name="adj1" fmla="val 93630"/>
              <a:gd name="adj2" fmla="val 22647"/>
              <a:gd name="adj3" fmla="val 16667"/>
            </a:avLst>
          </a:prstGeom>
          <a:solidFill>
            <a:schemeClr val="accent1"/>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182563">
              <a:lnSpc>
                <a:spcPct val="150000"/>
              </a:lnSpc>
            </a:pPr>
            <a:r>
              <a:rPr lang="en-AU" sz="1800" dirty="0"/>
              <a:t>How has the question changed?</a:t>
            </a:r>
          </a:p>
        </p:txBody>
      </p:sp>
      <p:sp>
        <p:nvSpPr>
          <p:cNvPr id="7" name="Speech Bubble: Rectangle with Corners Rounded 6">
            <a:extLst>
              <a:ext uri="{FF2B5EF4-FFF2-40B4-BE49-F238E27FC236}">
                <a16:creationId xmlns:a16="http://schemas.microsoft.com/office/drawing/2014/main" id="{D91C6F38-C999-61AD-95FE-8B87B8C23271}"/>
              </a:ext>
            </a:extLst>
          </p:cNvPr>
          <p:cNvSpPr/>
          <p:nvPr/>
        </p:nvSpPr>
        <p:spPr>
          <a:xfrm flipH="1">
            <a:off x="8152326" y="5190185"/>
            <a:ext cx="3445097" cy="1003809"/>
          </a:xfrm>
          <a:prstGeom prst="wedgeRoundRectCallout">
            <a:avLst>
              <a:gd name="adj1" fmla="val 92574"/>
              <a:gd name="adj2" fmla="val 10743"/>
              <a:gd name="adj3" fmla="val 16667"/>
            </a:avLst>
          </a:prstGeom>
          <a:solidFill>
            <a:schemeClr val="accent1"/>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182563">
              <a:lnSpc>
                <a:spcPct val="150000"/>
              </a:lnSpc>
            </a:pPr>
            <a:r>
              <a:rPr lang="en-AU" sz="1800" dirty="0"/>
              <a:t>What does this calculation find?</a:t>
            </a:r>
          </a:p>
        </p:txBody>
      </p:sp>
      <p:sp>
        <p:nvSpPr>
          <p:cNvPr id="3" name="Slide Number Placeholder 2">
            <a:extLst>
              <a:ext uri="{FF2B5EF4-FFF2-40B4-BE49-F238E27FC236}">
                <a16:creationId xmlns:a16="http://schemas.microsoft.com/office/drawing/2014/main" id="{CBE966C3-B04F-1D12-4B57-A9F825978BE0}"/>
              </a:ext>
              <a:ext uri="{C183D7F6-B498-43B3-948B-1728B52AA6E4}">
                <adec:decorative xmlns:adec="http://schemas.microsoft.com/office/drawing/2017/decorative" val="1"/>
              </a:ext>
            </a:extLst>
          </p:cNvPr>
          <p:cNvSpPr>
            <a:spLocks noGrp="1"/>
          </p:cNvSpPr>
          <p:nvPr>
            <p:ph type="sldNum" sz="quarter" idx="10"/>
          </p:nvPr>
        </p:nvSpPr>
        <p:spPr/>
        <p:txBody>
          <a:bodyPr/>
          <a:lstStyle/>
          <a:p>
            <a:fld id="{10A01DC5-1685-4615-8240-15192985C6A2}" type="slidenum">
              <a:rPr lang="en-AU" smtClean="0"/>
              <a:pPr/>
              <a:t>21</a:t>
            </a:fld>
            <a:endParaRPr lang="en-AU" dirty="0"/>
          </a:p>
        </p:txBody>
      </p:sp>
    </p:spTree>
    <p:extLst>
      <p:ext uri="{BB962C8B-B14F-4D97-AF65-F5344CB8AC3E}">
        <p14:creationId xmlns:p14="http://schemas.microsoft.com/office/powerpoint/2010/main" val="40837843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1815029-EBDE-E4B7-052A-8FAB7FEA196B}"/>
              </a:ext>
            </a:extLst>
          </p:cNvPr>
          <p:cNvSpPr>
            <a:spLocks noGrp="1"/>
          </p:cNvSpPr>
          <p:nvPr>
            <p:ph type="title"/>
          </p:nvPr>
        </p:nvSpPr>
        <p:spPr/>
        <p:txBody>
          <a:bodyPr/>
          <a:lstStyle/>
          <a:p>
            <a:r>
              <a:rPr lang="en-AU" dirty="0"/>
              <a:t>Calculating leave loading (11)	</a:t>
            </a:r>
          </a:p>
        </p:txBody>
      </p:sp>
      <p:sp>
        <p:nvSpPr>
          <p:cNvPr id="5" name="Text Placeholder 4">
            <a:extLst>
              <a:ext uri="{FF2B5EF4-FFF2-40B4-BE49-F238E27FC236}">
                <a16:creationId xmlns:a16="http://schemas.microsoft.com/office/drawing/2014/main" id="{49D6A3AE-66DF-E0E2-ABC8-A44A38146AC0}"/>
              </a:ext>
            </a:extLst>
          </p:cNvPr>
          <p:cNvSpPr>
            <a:spLocks noGrp="1"/>
          </p:cNvSpPr>
          <p:nvPr>
            <p:ph type="body" sz="quarter" idx="18"/>
          </p:nvPr>
        </p:nvSpPr>
        <p:spPr/>
        <p:txBody>
          <a:bodyPr/>
          <a:lstStyle/>
          <a:p>
            <a:r>
              <a:rPr lang="en-AU" dirty="0"/>
              <a:t>Your turn – question 3</a:t>
            </a:r>
          </a:p>
        </p:txBody>
      </p:sp>
      <p:sp>
        <p:nvSpPr>
          <p:cNvPr id="2" name="Content Placeholder 1">
            <a:extLst>
              <a:ext uri="{FF2B5EF4-FFF2-40B4-BE49-F238E27FC236}">
                <a16:creationId xmlns:a16="http://schemas.microsoft.com/office/drawing/2014/main" id="{6AF10202-FF1C-39C1-25AF-7A6427AD8B4C}"/>
              </a:ext>
            </a:extLst>
          </p:cNvPr>
          <p:cNvSpPr>
            <a:spLocks noGrp="1"/>
          </p:cNvSpPr>
          <p:nvPr>
            <p:ph idx="1"/>
          </p:nvPr>
        </p:nvSpPr>
        <p:spPr>
          <a:xfrm>
            <a:off x="360000" y="1620000"/>
            <a:ext cx="11237425" cy="1599126"/>
          </a:xfrm>
        </p:spPr>
        <p:txBody>
          <a:bodyPr/>
          <a:lstStyle/>
          <a:p>
            <a:pPr>
              <a:lnSpc>
                <a:spcPct val="150000"/>
              </a:lnSpc>
            </a:pPr>
            <a:r>
              <a:rPr lang="en-AU" sz="1800" dirty="0"/>
              <a:t>John works part-time at the town car wash. </a:t>
            </a:r>
          </a:p>
          <a:p>
            <a:pPr>
              <a:lnSpc>
                <a:spcPct val="150000"/>
              </a:lnSpc>
            </a:pPr>
            <a:r>
              <a:rPr lang="en-AU" sz="1800" dirty="0"/>
              <a:t>He earns $380 per week and is wishing to take two weeks’ annual leave to go fishing with his mates. </a:t>
            </a:r>
          </a:p>
          <a:p>
            <a:pPr>
              <a:lnSpc>
                <a:spcPct val="150000"/>
              </a:lnSpc>
            </a:pPr>
            <a:r>
              <a:rPr lang="en-AU" sz="1800" dirty="0"/>
              <a:t>If he is entitled to 17.5% annual leave loading, how much pay will he receive in total?</a:t>
            </a:r>
          </a:p>
        </p:txBody>
      </p:sp>
      <p:sp>
        <p:nvSpPr>
          <p:cNvPr id="3" name="Slide Number Placeholder 2">
            <a:extLst>
              <a:ext uri="{FF2B5EF4-FFF2-40B4-BE49-F238E27FC236}">
                <a16:creationId xmlns:a16="http://schemas.microsoft.com/office/drawing/2014/main" id="{CBE966C3-B04F-1D12-4B57-A9F825978BE0}"/>
              </a:ext>
              <a:ext uri="{C183D7F6-B498-43B3-948B-1728B52AA6E4}">
                <adec:decorative xmlns:adec="http://schemas.microsoft.com/office/drawing/2017/decorative" val="1"/>
              </a:ext>
            </a:extLst>
          </p:cNvPr>
          <p:cNvSpPr>
            <a:spLocks noGrp="1"/>
          </p:cNvSpPr>
          <p:nvPr>
            <p:ph type="sldNum" sz="quarter" idx="10"/>
          </p:nvPr>
        </p:nvSpPr>
        <p:spPr/>
        <p:txBody>
          <a:bodyPr/>
          <a:lstStyle/>
          <a:p>
            <a:fld id="{10A01DC5-1685-4615-8240-15192985C6A2}" type="slidenum">
              <a:rPr lang="en-AU" smtClean="0"/>
              <a:pPr/>
              <a:t>22</a:t>
            </a:fld>
            <a:endParaRPr lang="en-AU" dirty="0"/>
          </a:p>
        </p:txBody>
      </p:sp>
    </p:spTree>
    <p:extLst>
      <p:ext uri="{BB962C8B-B14F-4D97-AF65-F5344CB8AC3E}">
        <p14:creationId xmlns:p14="http://schemas.microsoft.com/office/powerpoint/2010/main" val="27992227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1815029-EBDE-E4B7-052A-8FAB7FEA196B}"/>
              </a:ext>
            </a:extLst>
          </p:cNvPr>
          <p:cNvSpPr>
            <a:spLocks noGrp="1"/>
          </p:cNvSpPr>
          <p:nvPr>
            <p:ph type="title"/>
          </p:nvPr>
        </p:nvSpPr>
        <p:spPr/>
        <p:txBody>
          <a:bodyPr/>
          <a:lstStyle/>
          <a:p>
            <a:r>
              <a:rPr lang="en-AU" dirty="0"/>
              <a:t>Calculating leave loading (12)	</a:t>
            </a:r>
          </a:p>
        </p:txBody>
      </p:sp>
      <p:sp>
        <p:nvSpPr>
          <p:cNvPr id="5" name="Text Placeholder 4">
            <a:extLst>
              <a:ext uri="{FF2B5EF4-FFF2-40B4-BE49-F238E27FC236}">
                <a16:creationId xmlns:a16="http://schemas.microsoft.com/office/drawing/2014/main" id="{49D6A3AE-66DF-E0E2-ABC8-A44A38146AC0}"/>
              </a:ext>
            </a:extLst>
          </p:cNvPr>
          <p:cNvSpPr>
            <a:spLocks noGrp="1"/>
          </p:cNvSpPr>
          <p:nvPr>
            <p:ph type="body" sz="quarter" idx="18"/>
          </p:nvPr>
        </p:nvSpPr>
        <p:spPr/>
        <p:txBody>
          <a:bodyPr/>
          <a:lstStyle/>
          <a:p>
            <a:r>
              <a:rPr lang="en-AU" dirty="0"/>
              <a:t>Your turn – solution 3</a:t>
            </a:r>
          </a:p>
        </p:txBody>
      </p:sp>
      <p:sp>
        <p:nvSpPr>
          <p:cNvPr id="9" name="Content Placeholder 1">
            <a:extLst>
              <a:ext uri="{FF2B5EF4-FFF2-40B4-BE49-F238E27FC236}">
                <a16:creationId xmlns:a16="http://schemas.microsoft.com/office/drawing/2014/main" id="{591064FC-0D02-F623-F972-14B7A1285BE8}"/>
              </a:ext>
            </a:extLst>
          </p:cNvPr>
          <p:cNvSpPr txBox="1">
            <a:spLocks/>
          </p:cNvSpPr>
          <p:nvPr/>
        </p:nvSpPr>
        <p:spPr>
          <a:xfrm>
            <a:off x="360000" y="1620000"/>
            <a:ext cx="11237425" cy="1599126"/>
          </a:xfrm>
          <a:prstGeom prst="rect">
            <a:avLst/>
          </a:prstGeom>
        </p:spPr>
        <p:txBody>
          <a:bodyPr vert="horz" lIns="0" tIns="0" rIns="0" bIns="0" rtlCol="0">
            <a:noAutofit/>
          </a:bodyPr>
          <a:lstStyle>
            <a:lvl1pPr marL="0" indent="0" algn="l" defTabSz="914377" rtl="0" eaLnBrk="1" latinLnBrk="0" hangingPunct="1">
              <a:lnSpc>
                <a:spcPct val="100000"/>
              </a:lnSpc>
              <a:spcBef>
                <a:spcPts val="0"/>
              </a:spcBef>
              <a:spcAft>
                <a:spcPts val="1200"/>
              </a:spcAft>
              <a:buFont typeface="Arial" panose="020B0604020202020204" pitchFamily="34" charset="0"/>
              <a:buNone/>
              <a:defRPr sz="2000" b="0" kern="1200">
                <a:solidFill>
                  <a:schemeClr val="tx1"/>
                </a:solidFill>
                <a:latin typeface="+mn-lt"/>
                <a:ea typeface="+mn-ea"/>
                <a:cs typeface="+mn-cs"/>
              </a:defRPr>
            </a:lvl1pPr>
            <a:lvl2pPr marL="0" indent="0" algn="l" defTabSz="914377" rtl="0" eaLnBrk="1" latinLnBrk="0" hangingPunct="1">
              <a:lnSpc>
                <a:spcPct val="100000"/>
              </a:lnSpc>
              <a:spcBef>
                <a:spcPts val="0"/>
              </a:spcBef>
              <a:spcAft>
                <a:spcPts val="600"/>
              </a:spcAft>
              <a:buFont typeface="Arial" panose="020B0604020202020204" pitchFamily="34" charset="0"/>
              <a:buNone/>
              <a:defRPr sz="1800" b="1" kern="1200">
                <a:solidFill>
                  <a:schemeClr val="tx1"/>
                </a:solidFill>
                <a:latin typeface="+mn-lt"/>
                <a:ea typeface="+mn-ea"/>
                <a:cs typeface="+mn-cs"/>
              </a:defRPr>
            </a:lvl2pPr>
            <a:lvl3pPr marL="0" indent="0" algn="l" defTabSz="914377"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0" indent="-180000" algn="l" defTabSz="914377" rtl="0" eaLnBrk="1" latinLnBrk="0" hangingPunct="1">
              <a:lnSpc>
                <a:spcPct val="100000"/>
              </a:lnSpc>
              <a:spcBef>
                <a:spcPts val="0"/>
              </a:spcBef>
              <a:spcAft>
                <a:spcPts val="600"/>
              </a:spcAft>
              <a:buFont typeface="Arial" panose="020B0604020202020204" pitchFamily="34" charset="0"/>
              <a:buChar char="•"/>
              <a:defRPr sz="1800" kern="1200">
                <a:solidFill>
                  <a:schemeClr val="tx1"/>
                </a:solidFill>
                <a:latin typeface="+mn-lt"/>
                <a:ea typeface="+mn-ea"/>
                <a:cs typeface="+mn-cs"/>
              </a:defRPr>
            </a:lvl4pPr>
            <a:lvl5pPr marL="360000" indent="-180000" algn="l" defTabSz="914377" rtl="0" eaLnBrk="1" latinLnBrk="0" hangingPunct="1">
              <a:lnSpc>
                <a:spcPct val="100000"/>
              </a:lnSpc>
              <a:spcBef>
                <a:spcPts val="0"/>
              </a:spcBef>
              <a:spcAft>
                <a:spcPts val="600"/>
              </a:spcAft>
              <a:buFont typeface="Times New Roman" panose="02020603050405020304" pitchFamily="18"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en-AU" sz="1800" dirty="0"/>
              <a:t>John works part-time at the town car wash. </a:t>
            </a:r>
          </a:p>
          <a:p>
            <a:pPr>
              <a:lnSpc>
                <a:spcPct val="150000"/>
              </a:lnSpc>
            </a:pPr>
            <a:r>
              <a:rPr lang="en-AU" sz="1800" dirty="0"/>
              <a:t>He earns $380 per week and is wishing to take two weeks’ annual leave to go fishing with his mates. </a:t>
            </a:r>
          </a:p>
          <a:p>
            <a:pPr>
              <a:lnSpc>
                <a:spcPct val="150000"/>
              </a:lnSpc>
            </a:pPr>
            <a:r>
              <a:rPr lang="en-AU" sz="1800" dirty="0"/>
              <a:t>If he is entitled to 17.5% annual leave loading, how much pay will he receive in total?</a:t>
            </a:r>
          </a:p>
        </p:txBody>
      </p:sp>
      <mc:AlternateContent xmlns:mc="http://schemas.openxmlformats.org/markup-compatibility/2006" xmlns:a14="http://schemas.microsoft.com/office/drawing/2010/main">
        <mc:Choice Requires="a14">
          <p:sp>
            <p:nvSpPr>
              <p:cNvPr id="6" name="Rectangle 5">
                <a:extLst>
                  <a:ext uri="{FF2B5EF4-FFF2-40B4-BE49-F238E27FC236}">
                    <a16:creationId xmlns:a16="http://schemas.microsoft.com/office/drawing/2014/main" id="{1707CCE0-187C-EDB4-79CC-DE2FB4F24935}"/>
                  </a:ext>
                  <a:ext uri="{C183D7F6-B498-43B3-948B-1728B52AA6E4}">
                    <adec:decorative xmlns:adec="http://schemas.microsoft.com/office/drawing/2017/decorative" val="0"/>
                  </a:ext>
                </a:extLst>
              </p:cNvPr>
              <p:cNvSpPr/>
              <p:nvPr/>
            </p:nvSpPr>
            <p:spPr>
              <a:xfrm>
                <a:off x="235888" y="4114800"/>
                <a:ext cx="7253177" cy="2160095"/>
              </a:xfrm>
              <a:prstGeom prst="rect">
                <a:avLst/>
              </a:prstGeom>
              <a:noFill/>
              <a:ln w="571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539750">
                  <a:lnSpc>
                    <a:spcPct val="150000"/>
                  </a:lnSpc>
                </a:pPr>
                <a:r>
                  <a:rPr lang="en-AU" sz="1800" dirty="0">
                    <a:solidFill>
                      <a:schemeClr val="tx1"/>
                    </a:solidFill>
                  </a:rPr>
                  <a:t>Leave loading for one week </a:t>
                </a:r>
                <a14:m>
                  <m:oMath xmlns:m="http://schemas.openxmlformats.org/officeDocument/2006/math">
                    <m:r>
                      <a:rPr lang="en-AU" sz="1800" b="0" i="1" smtClean="0">
                        <a:solidFill>
                          <a:schemeClr val="tx1"/>
                        </a:solidFill>
                        <a:latin typeface="Cambria Math" panose="02040503050406030204" pitchFamily="18" charset="0"/>
                      </a:rPr>
                      <m:t>=</m:t>
                    </m:r>
                    <m:f>
                      <m:fPr>
                        <m:ctrlPr>
                          <a:rPr lang="en-AU" sz="1800" b="0" i="1" smtClean="0">
                            <a:solidFill>
                              <a:schemeClr val="tx1"/>
                            </a:solidFill>
                            <a:latin typeface="Cambria Math" panose="02040503050406030204" pitchFamily="18" charset="0"/>
                          </a:rPr>
                        </m:ctrlPr>
                      </m:fPr>
                      <m:num>
                        <m:r>
                          <a:rPr lang="en-AU" sz="1800" b="0" i="1" smtClean="0">
                            <a:solidFill>
                              <a:schemeClr val="tx1"/>
                            </a:solidFill>
                            <a:latin typeface="Cambria Math" panose="02040503050406030204" pitchFamily="18" charset="0"/>
                          </a:rPr>
                          <m:t>17.5</m:t>
                        </m:r>
                      </m:num>
                      <m:den>
                        <m:r>
                          <a:rPr lang="en-AU" sz="1800" b="0" i="1" smtClean="0">
                            <a:solidFill>
                              <a:schemeClr val="tx1"/>
                            </a:solidFill>
                            <a:latin typeface="Cambria Math" panose="02040503050406030204" pitchFamily="18" charset="0"/>
                          </a:rPr>
                          <m:t>100</m:t>
                        </m:r>
                      </m:den>
                    </m:f>
                    <m:r>
                      <a:rPr lang="en-AU" sz="1800" b="0" i="1" smtClean="0">
                        <a:solidFill>
                          <a:schemeClr val="tx1"/>
                        </a:solidFill>
                        <a:latin typeface="Cambria Math" panose="02040503050406030204" pitchFamily="18" charset="0"/>
                      </a:rPr>
                      <m:t>×380=$66.50</m:t>
                    </m:r>
                  </m:oMath>
                </a14:m>
                <a:endParaRPr lang="en-AU" sz="1800" dirty="0">
                  <a:solidFill>
                    <a:schemeClr val="tx1"/>
                  </a:solidFill>
                </a:endParaRPr>
              </a:p>
              <a:p>
                <a:pPr marL="539750">
                  <a:lnSpc>
                    <a:spcPct val="150000"/>
                  </a:lnSpc>
                </a:pPr>
                <a:r>
                  <a:rPr lang="en-AU" sz="1800" dirty="0">
                    <a:solidFill>
                      <a:schemeClr val="tx1"/>
                    </a:solidFill>
                  </a:rPr>
                  <a:t>Total holiday pay for one week </a:t>
                </a:r>
                <a14:m>
                  <m:oMath xmlns:m="http://schemas.openxmlformats.org/officeDocument/2006/math">
                    <m:r>
                      <a:rPr lang="en-AU" sz="1800" b="0" i="1" smtClean="0">
                        <a:solidFill>
                          <a:schemeClr val="tx1"/>
                        </a:solidFill>
                        <a:latin typeface="Cambria Math" panose="02040503050406030204" pitchFamily="18" charset="0"/>
                      </a:rPr>
                      <m:t>=380+66.50=$446.50</m:t>
                    </m:r>
                  </m:oMath>
                </a14:m>
                <a:endParaRPr lang="en-AU" sz="1800" dirty="0">
                  <a:solidFill>
                    <a:schemeClr val="tx1"/>
                  </a:solidFill>
                </a:endParaRPr>
              </a:p>
              <a:p>
                <a:pPr marL="539750">
                  <a:lnSpc>
                    <a:spcPct val="150000"/>
                  </a:lnSpc>
                </a:pPr>
                <a:r>
                  <a:rPr lang="en-AU" sz="1800" dirty="0">
                    <a:solidFill>
                      <a:schemeClr val="tx1"/>
                    </a:solidFill>
                  </a:rPr>
                  <a:t>Total holiday pay </a:t>
                </a:r>
                <a14:m>
                  <m:oMath xmlns:m="http://schemas.openxmlformats.org/officeDocument/2006/math">
                    <m:r>
                      <a:rPr lang="en-AU" sz="1800" b="0" i="1" smtClean="0">
                        <a:solidFill>
                          <a:schemeClr val="tx1"/>
                        </a:solidFill>
                        <a:latin typeface="Cambria Math" panose="02040503050406030204" pitchFamily="18" charset="0"/>
                      </a:rPr>
                      <m:t>=446.50×2=$893.00</m:t>
                    </m:r>
                  </m:oMath>
                </a14:m>
                <a:endParaRPr lang="en-AU" sz="1800" dirty="0">
                  <a:solidFill>
                    <a:schemeClr val="tx1"/>
                  </a:solidFill>
                </a:endParaRPr>
              </a:p>
            </p:txBody>
          </p:sp>
        </mc:Choice>
        <mc:Fallback xmlns="">
          <p:sp>
            <p:nvSpPr>
              <p:cNvPr id="6" name="Rectangle 5">
                <a:extLst>
                  <a:ext uri="{FF2B5EF4-FFF2-40B4-BE49-F238E27FC236}">
                    <a16:creationId xmlns:a16="http://schemas.microsoft.com/office/drawing/2014/main" id="{1707CCE0-187C-EDB4-79CC-DE2FB4F24935}"/>
                  </a:ext>
                  <a:ext uri="{C183D7F6-B498-43B3-948B-1728B52AA6E4}">
                    <adec:decorative xmlns:adec="http://schemas.microsoft.com/office/drawing/2017/decorative" val="0"/>
                  </a:ext>
                </a:extLst>
              </p:cNvPr>
              <p:cNvSpPr>
                <a:spLocks noRot="1" noChangeAspect="1" noMove="1" noResize="1" noEditPoints="1" noAdjustHandles="1" noChangeArrowheads="1" noChangeShapeType="1" noTextEdit="1"/>
              </p:cNvSpPr>
              <p:nvPr/>
            </p:nvSpPr>
            <p:spPr>
              <a:xfrm>
                <a:off x="235888" y="4114800"/>
                <a:ext cx="7253177" cy="2160095"/>
              </a:xfrm>
              <a:prstGeom prst="rect">
                <a:avLst/>
              </a:prstGeom>
              <a:blipFill>
                <a:blip r:embed="rId3"/>
                <a:stretch>
                  <a:fillRect/>
                </a:stretch>
              </a:blipFill>
              <a:ln w="57150">
                <a:solidFill>
                  <a:schemeClr val="tx2"/>
                </a:solidFill>
              </a:ln>
            </p:spPr>
            <p:txBody>
              <a:bodyPr/>
              <a:lstStyle/>
              <a:p>
                <a:r>
                  <a:rPr lang="en-AU">
                    <a:noFill/>
                  </a:rPr>
                  <a:t> </a:t>
                </a:r>
              </a:p>
            </p:txBody>
          </p:sp>
        </mc:Fallback>
      </mc:AlternateContent>
      <p:sp>
        <p:nvSpPr>
          <p:cNvPr id="3" name="Slide Number Placeholder 2">
            <a:extLst>
              <a:ext uri="{FF2B5EF4-FFF2-40B4-BE49-F238E27FC236}">
                <a16:creationId xmlns:a16="http://schemas.microsoft.com/office/drawing/2014/main" id="{CBE966C3-B04F-1D12-4B57-A9F825978BE0}"/>
              </a:ext>
              <a:ext uri="{C183D7F6-B498-43B3-948B-1728B52AA6E4}">
                <adec:decorative xmlns:adec="http://schemas.microsoft.com/office/drawing/2017/decorative" val="1"/>
              </a:ext>
            </a:extLst>
          </p:cNvPr>
          <p:cNvSpPr>
            <a:spLocks noGrp="1"/>
          </p:cNvSpPr>
          <p:nvPr>
            <p:ph type="sldNum" sz="quarter" idx="10"/>
          </p:nvPr>
        </p:nvSpPr>
        <p:spPr/>
        <p:txBody>
          <a:bodyPr/>
          <a:lstStyle/>
          <a:p>
            <a:fld id="{10A01DC5-1685-4615-8240-15192985C6A2}" type="slidenum">
              <a:rPr lang="en-AU" smtClean="0"/>
              <a:pPr/>
              <a:t>23</a:t>
            </a:fld>
            <a:endParaRPr lang="en-AU" dirty="0"/>
          </a:p>
        </p:txBody>
      </p:sp>
    </p:spTree>
    <p:extLst>
      <p:ext uri="{BB962C8B-B14F-4D97-AF65-F5344CB8AC3E}">
        <p14:creationId xmlns:p14="http://schemas.microsoft.com/office/powerpoint/2010/main" val="2085850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3733DCE1-30ED-F4FC-BC44-B25340F323B2}"/>
              </a:ext>
            </a:extLst>
          </p:cNvPr>
          <p:cNvSpPr>
            <a:spLocks noGrp="1"/>
          </p:cNvSpPr>
          <p:nvPr>
            <p:ph type="title"/>
          </p:nvPr>
        </p:nvSpPr>
        <p:spPr>
          <a:xfrm>
            <a:off x="360000" y="360000"/>
            <a:ext cx="10080000" cy="545601"/>
          </a:xfrm>
        </p:spPr>
        <p:txBody>
          <a:bodyPr anchor="t">
            <a:normAutofit/>
          </a:bodyPr>
          <a:lstStyle/>
          <a:p>
            <a:r>
              <a:rPr lang="en-AU" dirty="0"/>
              <a:t>What do you notice / what do you wonder?	</a:t>
            </a:r>
          </a:p>
        </p:txBody>
      </p:sp>
      <p:sp>
        <p:nvSpPr>
          <p:cNvPr id="13" name="Text Placeholder 12">
            <a:extLst>
              <a:ext uri="{FF2B5EF4-FFF2-40B4-BE49-F238E27FC236}">
                <a16:creationId xmlns:a16="http://schemas.microsoft.com/office/drawing/2014/main" id="{8DE650AD-37AE-8CDD-A25A-9246A4E23DEA}"/>
              </a:ext>
            </a:extLst>
          </p:cNvPr>
          <p:cNvSpPr>
            <a:spLocks noGrp="1"/>
          </p:cNvSpPr>
          <p:nvPr>
            <p:ph type="body" sz="quarter" idx="18"/>
          </p:nvPr>
        </p:nvSpPr>
        <p:spPr>
          <a:xfrm>
            <a:off x="360000" y="982520"/>
            <a:ext cx="10080000" cy="310015"/>
          </a:xfrm>
        </p:spPr>
        <p:txBody>
          <a:bodyPr anchor="b">
            <a:normAutofit/>
          </a:bodyPr>
          <a:lstStyle/>
          <a:p>
            <a:r>
              <a:rPr lang="en-AU" dirty="0">
                <a:effectLst/>
                <a:latin typeface="+mn-lt"/>
                <a:ea typeface="Calibri" panose="020F0502020204030204" pitchFamily="34" charset="0"/>
              </a:rPr>
              <a:t>Minimum mandatory paid vacation days, normalised for a five-day work week</a:t>
            </a:r>
            <a:endParaRPr lang="en-AU" sz="2400" dirty="0">
              <a:latin typeface="+mn-lt"/>
            </a:endParaRPr>
          </a:p>
        </p:txBody>
      </p:sp>
      <p:pic>
        <p:nvPicPr>
          <p:cNvPr id="2" name="Picture 1" descr="A map of the world&#10;colour coded to show the minimum mandatory paid vacation days.">
            <a:extLst>
              <a:ext uri="{FF2B5EF4-FFF2-40B4-BE49-F238E27FC236}">
                <a16:creationId xmlns:a16="http://schemas.microsoft.com/office/drawing/2014/main" id="{4E8341B5-8287-1E75-0581-D29E17D9AE0A}"/>
              </a:ext>
            </a:extLst>
          </p:cNvPr>
          <p:cNvPicPr>
            <a:picLocks noChangeAspect="1"/>
          </p:cNvPicPr>
          <p:nvPr/>
        </p:nvPicPr>
        <p:blipFill>
          <a:blip r:embed="rId3"/>
          <a:stretch>
            <a:fillRect/>
          </a:stretch>
        </p:blipFill>
        <p:spPr>
          <a:xfrm>
            <a:off x="360000" y="1445335"/>
            <a:ext cx="7779448" cy="5070665"/>
          </a:xfrm>
          <a:prstGeom prst="rect">
            <a:avLst/>
          </a:prstGeom>
          <a:noFill/>
        </p:spPr>
      </p:pic>
      <p:grpSp>
        <p:nvGrpSpPr>
          <p:cNvPr id="33" name="Group 32" descr="An element of the key to the mandatory vacation days map. 'No data at all'.">
            <a:extLst>
              <a:ext uri="{FF2B5EF4-FFF2-40B4-BE49-F238E27FC236}">
                <a16:creationId xmlns:a16="http://schemas.microsoft.com/office/drawing/2014/main" id="{BDC1A187-BC16-DF6A-F59C-C7F7AE69C276}"/>
              </a:ext>
            </a:extLst>
          </p:cNvPr>
          <p:cNvGrpSpPr/>
          <p:nvPr/>
        </p:nvGrpSpPr>
        <p:grpSpPr>
          <a:xfrm>
            <a:off x="8386502" y="1500551"/>
            <a:ext cx="2350821" cy="457200"/>
            <a:chOff x="8386502" y="1424670"/>
            <a:chExt cx="2350821" cy="457200"/>
          </a:xfrm>
        </p:grpSpPr>
        <p:sp>
          <p:nvSpPr>
            <p:cNvPr id="3" name="TextBox 2">
              <a:extLst>
                <a:ext uri="{FF2B5EF4-FFF2-40B4-BE49-F238E27FC236}">
                  <a16:creationId xmlns:a16="http://schemas.microsoft.com/office/drawing/2014/main" id="{558ED549-CF5D-D34C-5189-89566CFD889C}"/>
                </a:ext>
              </a:extLst>
            </p:cNvPr>
            <p:cNvSpPr txBox="1"/>
            <p:nvPr/>
          </p:nvSpPr>
          <p:spPr>
            <a:xfrm>
              <a:off x="8658968" y="1441398"/>
              <a:ext cx="2078355" cy="363600"/>
            </a:xfrm>
            <a:prstGeom prst="rect">
              <a:avLst/>
            </a:prstGeom>
            <a:noFill/>
          </p:spPr>
          <p:txBody>
            <a:bodyPr wrap="square" lIns="0" tIns="0" rIns="0" bIns="0" rtlCol="0" anchor="ctr">
              <a:noAutofit/>
            </a:bodyPr>
            <a:lstStyle/>
            <a:p>
              <a:pPr algn="l">
                <a:lnSpc>
                  <a:spcPct val="150000"/>
                </a:lnSpc>
              </a:pPr>
              <a:r>
                <a:rPr lang="en-AU" sz="1800" dirty="0"/>
                <a:t>No data at all</a:t>
              </a:r>
            </a:p>
          </p:txBody>
        </p:sp>
        <p:sp>
          <p:nvSpPr>
            <p:cNvPr id="23" name="Rectangle 22">
              <a:extLst>
                <a:ext uri="{FF2B5EF4-FFF2-40B4-BE49-F238E27FC236}">
                  <a16:creationId xmlns:a16="http://schemas.microsoft.com/office/drawing/2014/main" id="{6A280C2C-23F2-7662-7035-DFAB2D2A1EE4}"/>
                </a:ext>
              </a:extLst>
            </p:cNvPr>
            <p:cNvSpPr/>
            <p:nvPr/>
          </p:nvSpPr>
          <p:spPr>
            <a:xfrm>
              <a:off x="8386502" y="1424670"/>
              <a:ext cx="214489" cy="4572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grpSp>
      <p:grpSp>
        <p:nvGrpSpPr>
          <p:cNvPr id="34" name="Group 33" descr="An element of the key to the mandatory vacation days map. 'No mandatory vacation'. The United States is in this category.">
            <a:extLst>
              <a:ext uri="{FF2B5EF4-FFF2-40B4-BE49-F238E27FC236}">
                <a16:creationId xmlns:a16="http://schemas.microsoft.com/office/drawing/2014/main" id="{F3A214D0-1ADA-EA27-A0B3-82A72681B01E}"/>
              </a:ext>
            </a:extLst>
          </p:cNvPr>
          <p:cNvGrpSpPr/>
          <p:nvPr/>
        </p:nvGrpSpPr>
        <p:grpSpPr>
          <a:xfrm>
            <a:off x="8386505" y="2064745"/>
            <a:ext cx="2990087" cy="457200"/>
            <a:chOff x="8386505" y="1988864"/>
            <a:chExt cx="2990087" cy="457200"/>
          </a:xfrm>
        </p:grpSpPr>
        <p:sp>
          <p:nvSpPr>
            <p:cNvPr id="22" name="TextBox 21">
              <a:extLst>
                <a:ext uri="{FF2B5EF4-FFF2-40B4-BE49-F238E27FC236}">
                  <a16:creationId xmlns:a16="http://schemas.microsoft.com/office/drawing/2014/main" id="{E10E55DD-7938-A329-F50C-8F3D18E5C1F0}"/>
                </a:ext>
              </a:extLst>
            </p:cNvPr>
            <p:cNvSpPr txBox="1"/>
            <p:nvPr/>
          </p:nvSpPr>
          <p:spPr>
            <a:xfrm>
              <a:off x="8658968" y="2009211"/>
              <a:ext cx="2717624" cy="364652"/>
            </a:xfrm>
            <a:prstGeom prst="rect">
              <a:avLst/>
            </a:prstGeom>
            <a:noFill/>
          </p:spPr>
          <p:txBody>
            <a:bodyPr wrap="square" lIns="0" tIns="0" rIns="0" bIns="0" anchor="ctr">
              <a:spAutoFit/>
            </a:bodyPr>
            <a:lstStyle/>
            <a:p>
              <a:pPr algn="l">
                <a:lnSpc>
                  <a:spcPct val="150000"/>
                </a:lnSpc>
              </a:pPr>
              <a:r>
                <a:rPr lang="en-AU" sz="1800" dirty="0"/>
                <a:t>No mandatory vacation</a:t>
              </a:r>
            </a:p>
          </p:txBody>
        </p:sp>
        <p:sp>
          <p:nvSpPr>
            <p:cNvPr id="24" name="Rectangle 23">
              <a:extLst>
                <a:ext uri="{FF2B5EF4-FFF2-40B4-BE49-F238E27FC236}">
                  <a16:creationId xmlns:a16="http://schemas.microsoft.com/office/drawing/2014/main" id="{C6D897B5-96D9-9615-71C4-688D1D94D53A}"/>
                </a:ext>
              </a:extLst>
            </p:cNvPr>
            <p:cNvSpPr/>
            <p:nvPr/>
          </p:nvSpPr>
          <p:spPr>
            <a:xfrm>
              <a:off x="8386505" y="1988864"/>
              <a:ext cx="214489" cy="457200"/>
            </a:xfrm>
            <a:prstGeom prst="rect">
              <a:avLst/>
            </a:prstGeom>
            <a:solidFill>
              <a:srgbClr val="E0E0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grpSp>
      <p:grpSp>
        <p:nvGrpSpPr>
          <p:cNvPr id="35" name="Group 34" descr="An element of the key to the mandatory vacation days map. '1 to 5 days'. China is in this category, as well as Mexico.">
            <a:extLst>
              <a:ext uri="{FF2B5EF4-FFF2-40B4-BE49-F238E27FC236}">
                <a16:creationId xmlns:a16="http://schemas.microsoft.com/office/drawing/2014/main" id="{975616C4-AB63-BCF9-ABC9-6BD6084967E1}"/>
              </a:ext>
            </a:extLst>
          </p:cNvPr>
          <p:cNvGrpSpPr/>
          <p:nvPr/>
        </p:nvGrpSpPr>
        <p:grpSpPr>
          <a:xfrm>
            <a:off x="8386504" y="2628939"/>
            <a:ext cx="2990088" cy="457200"/>
            <a:chOff x="8386504" y="2553058"/>
            <a:chExt cx="2990088" cy="457200"/>
          </a:xfrm>
        </p:grpSpPr>
        <p:sp>
          <p:nvSpPr>
            <p:cNvPr id="8" name="TextBox 7">
              <a:extLst>
                <a:ext uri="{FF2B5EF4-FFF2-40B4-BE49-F238E27FC236}">
                  <a16:creationId xmlns:a16="http://schemas.microsoft.com/office/drawing/2014/main" id="{E4C9AC72-4AC3-BA77-F065-3A17718EC2DF}"/>
                </a:ext>
              </a:extLst>
            </p:cNvPr>
            <p:cNvSpPr txBox="1"/>
            <p:nvPr/>
          </p:nvSpPr>
          <p:spPr>
            <a:xfrm>
              <a:off x="8658968" y="2578076"/>
              <a:ext cx="2717624" cy="364652"/>
            </a:xfrm>
            <a:prstGeom prst="rect">
              <a:avLst/>
            </a:prstGeom>
            <a:noFill/>
          </p:spPr>
          <p:txBody>
            <a:bodyPr wrap="square" lIns="0" tIns="0" rIns="0" bIns="0" anchor="ctr">
              <a:spAutoFit/>
            </a:bodyPr>
            <a:lstStyle/>
            <a:p>
              <a:pPr algn="l">
                <a:lnSpc>
                  <a:spcPct val="150000"/>
                </a:lnSpc>
              </a:pPr>
              <a:r>
                <a:rPr lang="en-AU" sz="1800" dirty="0"/>
                <a:t>1 to 5 days</a:t>
              </a:r>
            </a:p>
          </p:txBody>
        </p:sp>
        <p:sp>
          <p:nvSpPr>
            <p:cNvPr id="25" name="Rectangle 24">
              <a:extLst>
                <a:ext uri="{FF2B5EF4-FFF2-40B4-BE49-F238E27FC236}">
                  <a16:creationId xmlns:a16="http://schemas.microsoft.com/office/drawing/2014/main" id="{CEBF4B1A-0227-59A4-AB83-599DFD2DDB8D}"/>
                </a:ext>
              </a:extLst>
            </p:cNvPr>
            <p:cNvSpPr/>
            <p:nvPr/>
          </p:nvSpPr>
          <p:spPr>
            <a:xfrm>
              <a:off x="8386504" y="2553058"/>
              <a:ext cx="214489" cy="457200"/>
            </a:xfrm>
            <a:prstGeom prst="rect">
              <a:avLst/>
            </a:prstGeom>
            <a:solidFill>
              <a:srgbClr val="C7E9B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grpSp>
      <p:grpSp>
        <p:nvGrpSpPr>
          <p:cNvPr id="36" name="Group 35" descr="An element of the key to the mandatory vacation days map. '6 to 10 days'. Canada, Argentina and some African nations are in this category.">
            <a:extLst>
              <a:ext uri="{FF2B5EF4-FFF2-40B4-BE49-F238E27FC236}">
                <a16:creationId xmlns:a16="http://schemas.microsoft.com/office/drawing/2014/main" id="{88BD982D-8136-6643-9D41-CB820082A756}"/>
              </a:ext>
            </a:extLst>
          </p:cNvPr>
          <p:cNvGrpSpPr/>
          <p:nvPr/>
        </p:nvGrpSpPr>
        <p:grpSpPr>
          <a:xfrm>
            <a:off x="8386503" y="3193133"/>
            <a:ext cx="3067666" cy="457200"/>
            <a:chOff x="8386503" y="3117252"/>
            <a:chExt cx="3067666" cy="457200"/>
          </a:xfrm>
        </p:grpSpPr>
        <p:sp>
          <p:nvSpPr>
            <p:cNvPr id="10" name="TextBox 9">
              <a:extLst>
                <a:ext uri="{FF2B5EF4-FFF2-40B4-BE49-F238E27FC236}">
                  <a16:creationId xmlns:a16="http://schemas.microsoft.com/office/drawing/2014/main" id="{CF31A7F5-90E4-101B-69C8-637153515891}"/>
                </a:ext>
              </a:extLst>
            </p:cNvPr>
            <p:cNvSpPr txBox="1"/>
            <p:nvPr/>
          </p:nvSpPr>
          <p:spPr>
            <a:xfrm>
              <a:off x="8658968" y="3146941"/>
              <a:ext cx="2795201" cy="364652"/>
            </a:xfrm>
            <a:prstGeom prst="rect">
              <a:avLst/>
            </a:prstGeom>
            <a:noFill/>
          </p:spPr>
          <p:txBody>
            <a:bodyPr wrap="square" lIns="0" tIns="0" rIns="0" bIns="0" anchor="ctr">
              <a:spAutoFit/>
            </a:bodyPr>
            <a:lstStyle/>
            <a:p>
              <a:pPr algn="l">
                <a:lnSpc>
                  <a:spcPct val="150000"/>
                </a:lnSpc>
              </a:pPr>
              <a:r>
                <a:rPr lang="en-AU" sz="1800" dirty="0"/>
                <a:t>6 to 10 days</a:t>
              </a:r>
            </a:p>
          </p:txBody>
        </p:sp>
        <p:sp>
          <p:nvSpPr>
            <p:cNvPr id="26" name="Rectangle 25">
              <a:extLst>
                <a:ext uri="{FF2B5EF4-FFF2-40B4-BE49-F238E27FC236}">
                  <a16:creationId xmlns:a16="http://schemas.microsoft.com/office/drawing/2014/main" id="{AF401B4A-ABBF-80AD-4758-0988DB7D55A4}"/>
                </a:ext>
              </a:extLst>
            </p:cNvPr>
            <p:cNvSpPr/>
            <p:nvPr/>
          </p:nvSpPr>
          <p:spPr>
            <a:xfrm>
              <a:off x="8386503" y="3117252"/>
              <a:ext cx="214489" cy="457200"/>
            </a:xfrm>
            <a:prstGeom prst="rect">
              <a:avLst/>
            </a:prstGeom>
            <a:solidFill>
              <a:srgbClr val="7ACBB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grpSp>
      <p:grpSp>
        <p:nvGrpSpPr>
          <p:cNvPr id="37" name="Group 36" descr="An element of the key to the mandatory vacation days map. '11 to 15 days'. Saudi Arabia, Mongolia and some South American countries are in this category.">
            <a:extLst>
              <a:ext uri="{FF2B5EF4-FFF2-40B4-BE49-F238E27FC236}">
                <a16:creationId xmlns:a16="http://schemas.microsoft.com/office/drawing/2014/main" id="{1E86BC2A-0CCE-DAF9-6ED6-9C00ADF6EA1F}"/>
              </a:ext>
            </a:extLst>
          </p:cNvPr>
          <p:cNvGrpSpPr/>
          <p:nvPr/>
        </p:nvGrpSpPr>
        <p:grpSpPr>
          <a:xfrm>
            <a:off x="8386502" y="3762470"/>
            <a:ext cx="3067667" cy="457200"/>
            <a:chOff x="8386502" y="3686589"/>
            <a:chExt cx="3067667" cy="457200"/>
          </a:xfrm>
        </p:grpSpPr>
        <p:sp>
          <p:nvSpPr>
            <p:cNvPr id="14" name="TextBox 13">
              <a:extLst>
                <a:ext uri="{FF2B5EF4-FFF2-40B4-BE49-F238E27FC236}">
                  <a16:creationId xmlns:a16="http://schemas.microsoft.com/office/drawing/2014/main" id="{62DE4A70-A8C2-AF10-9306-3526316B053E}"/>
                </a:ext>
              </a:extLst>
            </p:cNvPr>
            <p:cNvSpPr txBox="1"/>
            <p:nvPr/>
          </p:nvSpPr>
          <p:spPr>
            <a:xfrm>
              <a:off x="8658968" y="3715806"/>
              <a:ext cx="2795201" cy="363600"/>
            </a:xfrm>
            <a:prstGeom prst="rect">
              <a:avLst/>
            </a:prstGeom>
            <a:noFill/>
          </p:spPr>
          <p:txBody>
            <a:bodyPr wrap="square" lIns="0" tIns="0" rIns="0" bIns="0" anchor="ctr">
              <a:spAutoFit/>
            </a:bodyPr>
            <a:lstStyle/>
            <a:p>
              <a:r>
                <a:rPr lang="en-AU" sz="1800" dirty="0"/>
                <a:t>11 to 15 days</a:t>
              </a:r>
            </a:p>
          </p:txBody>
        </p:sp>
        <p:sp>
          <p:nvSpPr>
            <p:cNvPr id="27" name="Rectangle 26">
              <a:extLst>
                <a:ext uri="{FF2B5EF4-FFF2-40B4-BE49-F238E27FC236}">
                  <a16:creationId xmlns:a16="http://schemas.microsoft.com/office/drawing/2014/main" id="{F77A6FB2-1AAF-88F0-A3B0-FCFA8E5F1C1B}"/>
                </a:ext>
              </a:extLst>
            </p:cNvPr>
            <p:cNvSpPr/>
            <p:nvPr/>
          </p:nvSpPr>
          <p:spPr>
            <a:xfrm>
              <a:off x="8386502" y="3686589"/>
              <a:ext cx="214489" cy="457200"/>
            </a:xfrm>
            <a:prstGeom prst="rect">
              <a:avLst/>
            </a:prstGeom>
            <a:solidFill>
              <a:srgbClr val="41B6C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grpSp>
      <p:grpSp>
        <p:nvGrpSpPr>
          <p:cNvPr id="38" name="Group 37" descr="An element of the key to the mandatory vacation days map. '16 to 20 days'. Australia, Russia, Kazakhstan and some African nations are in this category.">
            <a:extLst>
              <a:ext uri="{FF2B5EF4-FFF2-40B4-BE49-F238E27FC236}">
                <a16:creationId xmlns:a16="http://schemas.microsoft.com/office/drawing/2014/main" id="{2C67368F-5749-42E9-C3AB-A5C548B8D2F2}"/>
              </a:ext>
            </a:extLst>
          </p:cNvPr>
          <p:cNvGrpSpPr/>
          <p:nvPr/>
        </p:nvGrpSpPr>
        <p:grpSpPr>
          <a:xfrm>
            <a:off x="8386502" y="4331807"/>
            <a:ext cx="3090968" cy="457200"/>
            <a:chOff x="8386502" y="4255926"/>
            <a:chExt cx="3090968" cy="457200"/>
          </a:xfrm>
        </p:grpSpPr>
        <p:sp>
          <p:nvSpPr>
            <p:cNvPr id="16" name="TextBox 15">
              <a:extLst>
                <a:ext uri="{FF2B5EF4-FFF2-40B4-BE49-F238E27FC236}">
                  <a16:creationId xmlns:a16="http://schemas.microsoft.com/office/drawing/2014/main" id="{58FD940A-3B49-E15D-C785-03775BDC0B7E}"/>
                </a:ext>
              </a:extLst>
            </p:cNvPr>
            <p:cNvSpPr txBox="1"/>
            <p:nvPr/>
          </p:nvSpPr>
          <p:spPr>
            <a:xfrm>
              <a:off x="8658968" y="4283619"/>
              <a:ext cx="2818502" cy="363600"/>
            </a:xfrm>
            <a:prstGeom prst="rect">
              <a:avLst/>
            </a:prstGeom>
            <a:noFill/>
          </p:spPr>
          <p:txBody>
            <a:bodyPr wrap="square" lIns="0" tIns="0" rIns="0" bIns="0" anchor="ctr">
              <a:spAutoFit/>
            </a:bodyPr>
            <a:lstStyle/>
            <a:p>
              <a:r>
                <a:rPr lang="en-AU" sz="1800" dirty="0"/>
                <a:t>16 to 20 days</a:t>
              </a:r>
            </a:p>
          </p:txBody>
        </p:sp>
        <p:sp>
          <p:nvSpPr>
            <p:cNvPr id="28" name="Rectangle 27">
              <a:extLst>
                <a:ext uri="{FF2B5EF4-FFF2-40B4-BE49-F238E27FC236}">
                  <a16:creationId xmlns:a16="http://schemas.microsoft.com/office/drawing/2014/main" id="{2D7902A2-1EE1-7F32-8C45-CF37C3644D16}"/>
                </a:ext>
              </a:extLst>
            </p:cNvPr>
            <p:cNvSpPr/>
            <p:nvPr/>
          </p:nvSpPr>
          <p:spPr>
            <a:xfrm>
              <a:off x="8386502" y="4255926"/>
              <a:ext cx="214489" cy="457200"/>
            </a:xfrm>
            <a:prstGeom prst="rect">
              <a:avLst/>
            </a:prstGeom>
            <a:solidFill>
              <a:srgbClr val="046FB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grpSp>
      <p:grpSp>
        <p:nvGrpSpPr>
          <p:cNvPr id="39" name="Group 38" descr="An element of the key to the mandatory vacation days map. '21 to 22 days'. Some of the countries in this category are Brazil, several African and Middle-Eastern nations.">
            <a:extLst>
              <a:ext uri="{FF2B5EF4-FFF2-40B4-BE49-F238E27FC236}">
                <a16:creationId xmlns:a16="http://schemas.microsoft.com/office/drawing/2014/main" id="{BD16E9D8-84B9-B582-1BF7-6B234F266BEC}"/>
              </a:ext>
            </a:extLst>
          </p:cNvPr>
          <p:cNvGrpSpPr/>
          <p:nvPr/>
        </p:nvGrpSpPr>
        <p:grpSpPr>
          <a:xfrm>
            <a:off x="8386502" y="4888285"/>
            <a:ext cx="3090967" cy="457200"/>
            <a:chOff x="8386502" y="4812404"/>
            <a:chExt cx="3090967" cy="457200"/>
          </a:xfrm>
        </p:grpSpPr>
        <p:sp>
          <p:nvSpPr>
            <p:cNvPr id="19" name="TextBox 18">
              <a:extLst>
                <a:ext uri="{FF2B5EF4-FFF2-40B4-BE49-F238E27FC236}">
                  <a16:creationId xmlns:a16="http://schemas.microsoft.com/office/drawing/2014/main" id="{BD6C4C16-85B6-D749-CC8B-2A6184CC2EEB}"/>
                </a:ext>
              </a:extLst>
            </p:cNvPr>
            <p:cNvSpPr txBox="1"/>
            <p:nvPr/>
          </p:nvSpPr>
          <p:spPr>
            <a:xfrm>
              <a:off x="8658968" y="4851432"/>
              <a:ext cx="2818501" cy="364652"/>
            </a:xfrm>
            <a:prstGeom prst="rect">
              <a:avLst/>
            </a:prstGeom>
            <a:noFill/>
          </p:spPr>
          <p:txBody>
            <a:bodyPr wrap="square" lIns="0" tIns="0" rIns="0" bIns="0" anchor="ctr">
              <a:spAutoFit/>
            </a:bodyPr>
            <a:lstStyle/>
            <a:p>
              <a:pPr algn="l">
                <a:lnSpc>
                  <a:spcPct val="150000"/>
                </a:lnSpc>
              </a:pPr>
              <a:r>
                <a:rPr lang="en-AU" sz="1800" dirty="0"/>
                <a:t>21 to 22 days</a:t>
              </a:r>
            </a:p>
          </p:txBody>
        </p:sp>
        <p:sp>
          <p:nvSpPr>
            <p:cNvPr id="29" name="Rectangle 28">
              <a:extLst>
                <a:ext uri="{FF2B5EF4-FFF2-40B4-BE49-F238E27FC236}">
                  <a16:creationId xmlns:a16="http://schemas.microsoft.com/office/drawing/2014/main" id="{3827365C-8867-AA7F-1C06-93B69D5DAB43}"/>
                </a:ext>
              </a:extLst>
            </p:cNvPr>
            <p:cNvSpPr/>
            <p:nvPr/>
          </p:nvSpPr>
          <p:spPr>
            <a:xfrm>
              <a:off x="8386502" y="4812404"/>
              <a:ext cx="214489" cy="457200"/>
            </a:xfrm>
            <a:prstGeom prst="rect">
              <a:avLst/>
            </a:prstGeom>
            <a:solidFill>
              <a:srgbClr val="1C5AA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grpSp>
      <p:grpSp>
        <p:nvGrpSpPr>
          <p:cNvPr id="40" name="Group 39" descr="An element of the key to the mandatory vacation days map. '23 to 28 days' in dark blue. Countries in dark blue are less common and include the UK, Denmark, Norway, Sweden, Finland and France, Ukraine and Yemen.">
            <a:extLst>
              <a:ext uri="{FF2B5EF4-FFF2-40B4-BE49-F238E27FC236}">
                <a16:creationId xmlns:a16="http://schemas.microsoft.com/office/drawing/2014/main" id="{91909EC2-65D8-332A-02E8-E83FC427BADD}"/>
              </a:ext>
            </a:extLst>
          </p:cNvPr>
          <p:cNvGrpSpPr/>
          <p:nvPr/>
        </p:nvGrpSpPr>
        <p:grpSpPr>
          <a:xfrm>
            <a:off x="8386502" y="5449906"/>
            <a:ext cx="3028878" cy="457200"/>
            <a:chOff x="8386502" y="5374025"/>
            <a:chExt cx="3028878" cy="457200"/>
          </a:xfrm>
        </p:grpSpPr>
        <p:sp>
          <p:nvSpPr>
            <p:cNvPr id="21" name="TextBox 20">
              <a:extLst>
                <a:ext uri="{FF2B5EF4-FFF2-40B4-BE49-F238E27FC236}">
                  <a16:creationId xmlns:a16="http://schemas.microsoft.com/office/drawing/2014/main" id="{59106997-86DB-31CB-A689-D095D8FED133}"/>
                </a:ext>
              </a:extLst>
            </p:cNvPr>
            <p:cNvSpPr txBox="1"/>
            <p:nvPr/>
          </p:nvSpPr>
          <p:spPr>
            <a:xfrm>
              <a:off x="8697756" y="5420299"/>
              <a:ext cx="2717624" cy="364652"/>
            </a:xfrm>
            <a:prstGeom prst="rect">
              <a:avLst/>
            </a:prstGeom>
            <a:noFill/>
          </p:spPr>
          <p:txBody>
            <a:bodyPr wrap="square" lIns="0" tIns="0" rIns="0" bIns="0" anchor="ctr">
              <a:spAutoFit/>
            </a:bodyPr>
            <a:lstStyle/>
            <a:p>
              <a:pPr algn="l">
                <a:lnSpc>
                  <a:spcPct val="150000"/>
                </a:lnSpc>
              </a:pPr>
              <a:r>
                <a:rPr lang="en-AU" sz="1800" dirty="0"/>
                <a:t>23 to 28 days</a:t>
              </a:r>
            </a:p>
          </p:txBody>
        </p:sp>
        <p:sp>
          <p:nvSpPr>
            <p:cNvPr id="30" name="Rectangle 29">
              <a:extLst>
                <a:ext uri="{FF2B5EF4-FFF2-40B4-BE49-F238E27FC236}">
                  <a16:creationId xmlns:a16="http://schemas.microsoft.com/office/drawing/2014/main" id="{CAA5B0FF-11C7-8FE5-201F-1B2414E9CC21}"/>
                </a:ext>
              </a:extLst>
            </p:cNvPr>
            <p:cNvSpPr/>
            <p:nvPr/>
          </p:nvSpPr>
          <p:spPr>
            <a:xfrm>
              <a:off x="8386502" y="5374025"/>
              <a:ext cx="214489" cy="457200"/>
            </a:xfrm>
            <a:prstGeom prst="rect">
              <a:avLst/>
            </a:prstGeom>
            <a:solidFill>
              <a:srgbClr val="02385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4" name="TextBox 3">
            <a:extLst>
              <a:ext uri="{FF2B5EF4-FFF2-40B4-BE49-F238E27FC236}">
                <a16:creationId xmlns:a16="http://schemas.microsoft.com/office/drawing/2014/main" id="{CFA3799D-826F-A348-4012-6B28CC094B33}"/>
              </a:ext>
            </a:extLst>
          </p:cNvPr>
          <p:cNvSpPr txBox="1"/>
          <p:nvPr/>
        </p:nvSpPr>
        <p:spPr>
          <a:xfrm>
            <a:off x="360000" y="6139676"/>
            <a:ext cx="7438570" cy="276999"/>
          </a:xfrm>
          <a:prstGeom prst="rect">
            <a:avLst/>
          </a:prstGeom>
          <a:noFill/>
        </p:spPr>
        <p:txBody>
          <a:bodyPr wrap="square">
            <a:spAutoFit/>
          </a:bodyPr>
          <a:lstStyle/>
          <a:p>
            <a:r>
              <a:rPr lang="en-AU" sz="1200" u="sng" dirty="0">
                <a:solidFill>
                  <a:srgbClr val="2F5496"/>
                </a:solidFill>
                <a:effectLst/>
                <a:ea typeface="Calibri" panose="020F0502020204030204" pitchFamily="34" charset="0"/>
                <a:hlinkClick r:id="rId4"/>
              </a:rPr>
              <a:t>Map of Vacation Days Around the World</a:t>
            </a:r>
            <a:r>
              <a:rPr lang="en-AU" sz="1200" dirty="0">
                <a:solidFill>
                  <a:srgbClr val="202122"/>
                </a:solidFill>
                <a:effectLst/>
                <a:ea typeface="Calibri" panose="020F0502020204030204" pitchFamily="34" charset="0"/>
              </a:rPr>
              <a:t>’ by Guest2625 </a:t>
            </a:r>
            <a:r>
              <a:rPr lang="en-AU" sz="1200" dirty="0">
                <a:solidFill>
                  <a:srgbClr val="000000"/>
                </a:solidFill>
                <a:effectLst/>
                <a:ea typeface="Calibri" panose="020F0502020204030204" pitchFamily="34" charset="0"/>
              </a:rPr>
              <a:t>is licensed under </a:t>
            </a:r>
            <a:r>
              <a:rPr lang="en-AU" sz="1200" u="sng" dirty="0">
                <a:solidFill>
                  <a:srgbClr val="2F5496"/>
                </a:solidFill>
                <a:effectLst/>
                <a:ea typeface="Calibri" panose="020F0502020204030204" pitchFamily="34" charset="0"/>
                <a:hlinkClick r:id="rId5"/>
              </a:rPr>
              <a:t>CC BY-SA 4.0</a:t>
            </a:r>
            <a:endParaRPr lang="en-AU" sz="1200" dirty="0"/>
          </a:p>
        </p:txBody>
      </p:sp>
      <p:sp>
        <p:nvSpPr>
          <p:cNvPr id="18" name="Slide Number Placeholder 3">
            <a:extLst>
              <a:ext uri="{FF2B5EF4-FFF2-40B4-BE49-F238E27FC236}">
                <a16:creationId xmlns:a16="http://schemas.microsoft.com/office/drawing/2014/main" id="{5028DB00-FC59-2B89-DFF5-EF36E047FCB0}"/>
              </a:ext>
              <a:ext uri="{C183D7F6-B498-43B3-948B-1728B52AA6E4}">
                <adec:decorative xmlns:adec="http://schemas.microsoft.com/office/drawing/2017/decorative" val="1"/>
              </a:ext>
            </a:extLst>
          </p:cNvPr>
          <p:cNvSpPr>
            <a:spLocks noGrp="1"/>
          </p:cNvSpPr>
          <p:nvPr>
            <p:ph type="sldNum" sz="quarter" idx="10"/>
          </p:nvPr>
        </p:nvSpPr>
        <p:spPr>
          <a:xfrm>
            <a:off x="11124000" y="6516000"/>
            <a:ext cx="720000" cy="180000"/>
          </a:xfrm>
        </p:spPr>
        <p:txBody>
          <a:bodyPr anchor="t">
            <a:normAutofit/>
          </a:bodyPr>
          <a:lstStyle/>
          <a:p>
            <a:pPr>
              <a:lnSpc>
                <a:spcPct val="90000"/>
              </a:lnSpc>
              <a:spcAft>
                <a:spcPts val="600"/>
              </a:spcAft>
            </a:pPr>
            <a:fld id="{10A01DC5-1685-4615-8240-15192985C6A2}" type="slidenum">
              <a:rPr lang="en-AU" smtClean="0"/>
              <a:pPr>
                <a:lnSpc>
                  <a:spcPct val="90000"/>
                </a:lnSpc>
                <a:spcAft>
                  <a:spcPts val="600"/>
                </a:spcAft>
              </a:pPr>
              <a:t>3</a:t>
            </a:fld>
            <a:endParaRPr lang="en-AU" dirty="0"/>
          </a:p>
        </p:txBody>
      </p:sp>
    </p:spTree>
    <p:extLst>
      <p:ext uri="{BB962C8B-B14F-4D97-AF65-F5344CB8AC3E}">
        <p14:creationId xmlns:p14="http://schemas.microsoft.com/office/powerpoint/2010/main" val="133624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C74AB87-17EC-15C8-373E-7777780DE486}"/>
              </a:ext>
            </a:extLst>
          </p:cNvPr>
          <p:cNvSpPr>
            <a:spLocks noGrp="1"/>
          </p:cNvSpPr>
          <p:nvPr>
            <p:ph type="ctrTitle"/>
          </p:nvPr>
        </p:nvSpPr>
        <p:spPr/>
        <p:txBody>
          <a:bodyPr/>
          <a:lstStyle/>
          <a:p>
            <a:r>
              <a:rPr lang="en-AU" dirty="0"/>
              <a:t>Explore</a:t>
            </a:r>
          </a:p>
        </p:txBody>
      </p:sp>
    </p:spTree>
    <p:extLst>
      <p:ext uri="{BB962C8B-B14F-4D97-AF65-F5344CB8AC3E}">
        <p14:creationId xmlns:p14="http://schemas.microsoft.com/office/powerpoint/2010/main" val="1887398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3733DCE1-30ED-F4FC-BC44-B25340F323B2}"/>
              </a:ext>
            </a:extLst>
          </p:cNvPr>
          <p:cNvSpPr>
            <a:spLocks noGrp="1"/>
          </p:cNvSpPr>
          <p:nvPr>
            <p:ph type="title"/>
          </p:nvPr>
        </p:nvSpPr>
        <p:spPr/>
        <p:txBody>
          <a:bodyPr/>
          <a:lstStyle/>
          <a:p>
            <a:r>
              <a:rPr lang="en-AU" dirty="0"/>
              <a:t>How did it start?</a:t>
            </a:r>
          </a:p>
        </p:txBody>
      </p:sp>
      <p:sp>
        <p:nvSpPr>
          <p:cNvPr id="13" name="Text Placeholder 12">
            <a:extLst>
              <a:ext uri="{FF2B5EF4-FFF2-40B4-BE49-F238E27FC236}">
                <a16:creationId xmlns:a16="http://schemas.microsoft.com/office/drawing/2014/main" id="{8DE650AD-37AE-8CDD-A25A-9246A4E23DEA}"/>
              </a:ext>
            </a:extLst>
          </p:cNvPr>
          <p:cNvSpPr>
            <a:spLocks noGrp="1"/>
          </p:cNvSpPr>
          <p:nvPr>
            <p:ph type="body" sz="quarter" idx="18"/>
          </p:nvPr>
        </p:nvSpPr>
        <p:spPr/>
        <p:txBody>
          <a:bodyPr/>
          <a:lstStyle/>
          <a:p>
            <a:r>
              <a:rPr lang="en-AU" dirty="0"/>
              <a:t>Why do we have annual leave?</a:t>
            </a:r>
          </a:p>
        </p:txBody>
      </p:sp>
      <p:sp>
        <p:nvSpPr>
          <p:cNvPr id="10" name="Content Placeholder 2">
            <a:extLst>
              <a:ext uri="{FF2B5EF4-FFF2-40B4-BE49-F238E27FC236}">
                <a16:creationId xmlns:a16="http://schemas.microsoft.com/office/drawing/2014/main" id="{8E86168F-3F50-9B8B-4A17-5B54FD407FB8}"/>
              </a:ext>
            </a:extLst>
          </p:cNvPr>
          <p:cNvSpPr txBox="1">
            <a:spLocks/>
          </p:cNvSpPr>
          <p:nvPr/>
        </p:nvSpPr>
        <p:spPr>
          <a:xfrm>
            <a:off x="360000" y="2056133"/>
            <a:ext cx="5242373" cy="1022269"/>
          </a:xfrm>
          <a:prstGeom prst="rect">
            <a:avLst/>
          </a:prstGeom>
        </p:spPr>
        <p:txBody>
          <a:bodyPr vert="horz" lIns="0" tIns="0" rIns="0" bIns="0" rtlCol="0" anchor="t">
            <a:noAutofit/>
          </a:bodyPr>
          <a:lstStyle>
            <a:lvl1pPr marL="0" indent="0" algn="l" defTabSz="914377" rtl="0" eaLnBrk="1" latinLnBrk="0" hangingPunct="1">
              <a:lnSpc>
                <a:spcPct val="100000"/>
              </a:lnSpc>
              <a:spcBef>
                <a:spcPts val="0"/>
              </a:spcBef>
              <a:spcAft>
                <a:spcPts val="1200"/>
              </a:spcAft>
              <a:buFont typeface="Arial" panose="020B0604020202020204" pitchFamily="34" charset="0"/>
              <a:buNone/>
              <a:defRPr sz="2000" b="0" kern="1200">
                <a:solidFill>
                  <a:schemeClr val="tx1"/>
                </a:solidFill>
                <a:latin typeface="+mn-lt"/>
                <a:ea typeface="+mn-ea"/>
                <a:cs typeface="+mn-cs"/>
              </a:defRPr>
            </a:lvl1pPr>
            <a:lvl2pPr marL="0" indent="0" algn="l" defTabSz="914377" rtl="0" eaLnBrk="1" latinLnBrk="0" hangingPunct="1">
              <a:lnSpc>
                <a:spcPct val="100000"/>
              </a:lnSpc>
              <a:spcBef>
                <a:spcPts val="0"/>
              </a:spcBef>
              <a:spcAft>
                <a:spcPts val="600"/>
              </a:spcAft>
              <a:buFont typeface="Arial" panose="020B0604020202020204" pitchFamily="34" charset="0"/>
              <a:buNone/>
              <a:defRPr sz="1800" b="1" kern="1200">
                <a:solidFill>
                  <a:schemeClr val="tx1"/>
                </a:solidFill>
                <a:latin typeface="+mn-lt"/>
                <a:ea typeface="+mn-ea"/>
                <a:cs typeface="+mn-cs"/>
              </a:defRPr>
            </a:lvl2pPr>
            <a:lvl3pPr marL="0" indent="0" algn="l" defTabSz="914377"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0" indent="-180000" algn="l" defTabSz="914377" rtl="0" eaLnBrk="1" latinLnBrk="0" hangingPunct="1">
              <a:lnSpc>
                <a:spcPct val="100000"/>
              </a:lnSpc>
              <a:spcBef>
                <a:spcPts val="0"/>
              </a:spcBef>
              <a:spcAft>
                <a:spcPts val="600"/>
              </a:spcAft>
              <a:buFont typeface="Arial" panose="020B0604020202020204" pitchFamily="34" charset="0"/>
              <a:buChar char="•"/>
              <a:defRPr sz="1800" kern="1200">
                <a:solidFill>
                  <a:schemeClr val="tx1"/>
                </a:solidFill>
                <a:latin typeface="+mn-lt"/>
                <a:ea typeface="+mn-ea"/>
                <a:cs typeface="+mn-cs"/>
              </a:defRPr>
            </a:lvl4pPr>
            <a:lvl5pPr marL="360000" indent="-180000" algn="l" defTabSz="914377" rtl="0" eaLnBrk="1" latinLnBrk="0" hangingPunct="1">
              <a:lnSpc>
                <a:spcPct val="100000"/>
              </a:lnSpc>
              <a:spcBef>
                <a:spcPts val="0"/>
              </a:spcBef>
              <a:spcAft>
                <a:spcPts val="600"/>
              </a:spcAft>
              <a:buFont typeface="Times New Roman" panose="02020603050405020304" pitchFamily="18"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en-AU" sz="1800" dirty="0"/>
              <a:t>1890s – strike action for employee’s rights.</a:t>
            </a:r>
          </a:p>
          <a:p>
            <a:pPr>
              <a:lnSpc>
                <a:spcPct val="150000"/>
              </a:lnSpc>
            </a:pPr>
            <a:r>
              <a:rPr lang="en-AU" sz="1800" dirty="0"/>
              <a:t>1906 – 10 days paid annual leave introduced</a:t>
            </a:r>
          </a:p>
        </p:txBody>
      </p:sp>
      <p:sp>
        <p:nvSpPr>
          <p:cNvPr id="12" name="TextBox 11">
            <a:extLst>
              <a:ext uri="{FF2B5EF4-FFF2-40B4-BE49-F238E27FC236}">
                <a16:creationId xmlns:a16="http://schemas.microsoft.com/office/drawing/2014/main" id="{0D6AACBB-71D0-71D7-FF39-7A34CBD9D67B}"/>
              </a:ext>
            </a:extLst>
          </p:cNvPr>
          <p:cNvSpPr txBox="1"/>
          <p:nvPr/>
        </p:nvSpPr>
        <p:spPr>
          <a:xfrm>
            <a:off x="298853" y="3781378"/>
            <a:ext cx="5797146" cy="1584588"/>
          </a:xfrm>
          <a:prstGeom prst="rect">
            <a:avLst/>
          </a:prstGeom>
          <a:noFill/>
        </p:spPr>
        <p:txBody>
          <a:bodyPr wrap="square" lIns="0" tIns="0" rIns="0" bIns="0" rtlCol="0">
            <a:noAutofit/>
          </a:bodyPr>
          <a:lstStyle/>
          <a:p>
            <a:pPr>
              <a:lnSpc>
                <a:spcPct val="150000"/>
              </a:lnSpc>
            </a:pPr>
            <a:r>
              <a:rPr lang="en-AU" sz="1800" dirty="0"/>
              <a:t>The first award in Australia was the maritime and shearers’ awards outlining working conditions and rights of workers. </a:t>
            </a:r>
          </a:p>
        </p:txBody>
      </p:sp>
      <p:sp>
        <p:nvSpPr>
          <p:cNvPr id="2" name="Slide Number Placeholder 1">
            <a:extLst>
              <a:ext uri="{FF2B5EF4-FFF2-40B4-BE49-F238E27FC236}">
                <a16:creationId xmlns:a16="http://schemas.microsoft.com/office/drawing/2014/main" id="{D60FF093-848A-E359-BD30-43A0C424B9FB}"/>
              </a:ext>
              <a:ext uri="{C183D7F6-B498-43B3-948B-1728B52AA6E4}">
                <adec:decorative xmlns:adec="http://schemas.microsoft.com/office/drawing/2017/decorative" val="1"/>
              </a:ext>
            </a:extLst>
          </p:cNvPr>
          <p:cNvSpPr>
            <a:spLocks noGrp="1"/>
          </p:cNvSpPr>
          <p:nvPr>
            <p:ph type="sldNum" sz="quarter" idx="10"/>
          </p:nvPr>
        </p:nvSpPr>
        <p:spPr/>
        <p:txBody>
          <a:bodyPr/>
          <a:lstStyle/>
          <a:p>
            <a:fld id="{10A01DC5-1685-4615-8240-15192985C6A2}" type="slidenum">
              <a:rPr lang="en-AU" smtClean="0"/>
              <a:pPr/>
              <a:t>5</a:t>
            </a:fld>
            <a:endParaRPr lang="en-AU" dirty="0"/>
          </a:p>
        </p:txBody>
      </p:sp>
    </p:spTree>
    <p:extLst>
      <p:ext uri="{BB962C8B-B14F-4D97-AF65-F5344CB8AC3E}">
        <p14:creationId xmlns:p14="http://schemas.microsoft.com/office/powerpoint/2010/main" val="4095335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3733DCE1-30ED-F4FC-BC44-B25340F323B2}"/>
              </a:ext>
            </a:extLst>
          </p:cNvPr>
          <p:cNvSpPr>
            <a:spLocks noGrp="1"/>
          </p:cNvSpPr>
          <p:nvPr>
            <p:ph type="title"/>
          </p:nvPr>
        </p:nvSpPr>
        <p:spPr/>
        <p:txBody>
          <a:bodyPr/>
          <a:lstStyle/>
          <a:p>
            <a:r>
              <a:rPr lang="en-AU" dirty="0"/>
              <a:t>How did it start? (2)</a:t>
            </a:r>
          </a:p>
        </p:txBody>
      </p:sp>
      <p:sp>
        <p:nvSpPr>
          <p:cNvPr id="13" name="Text Placeholder 12">
            <a:extLst>
              <a:ext uri="{FF2B5EF4-FFF2-40B4-BE49-F238E27FC236}">
                <a16:creationId xmlns:a16="http://schemas.microsoft.com/office/drawing/2014/main" id="{8DE650AD-37AE-8CDD-A25A-9246A4E23DEA}"/>
              </a:ext>
            </a:extLst>
          </p:cNvPr>
          <p:cNvSpPr>
            <a:spLocks noGrp="1"/>
          </p:cNvSpPr>
          <p:nvPr>
            <p:ph type="body" sz="quarter" idx="18"/>
          </p:nvPr>
        </p:nvSpPr>
        <p:spPr/>
        <p:txBody>
          <a:bodyPr/>
          <a:lstStyle/>
          <a:p>
            <a:r>
              <a:rPr lang="en-AU" dirty="0"/>
              <a:t>Why do we have annual leave? </a:t>
            </a:r>
          </a:p>
        </p:txBody>
      </p:sp>
      <p:sp>
        <p:nvSpPr>
          <p:cNvPr id="8" name="Content Placeholder 2">
            <a:extLst>
              <a:ext uri="{FF2B5EF4-FFF2-40B4-BE49-F238E27FC236}">
                <a16:creationId xmlns:a16="http://schemas.microsoft.com/office/drawing/2014/main" id="{D48581CA-DFEC-471F-A4B4-D02D810E42C5}"/>
              </a:ext>
            </a:extLst>
          </p:cNvPr>
          <p:cNvSpPr txBox="1">
            <a:spLocks/>
          </p:cNvSpPr>
          <p:nvPr/>
        </p:nvSpPr>
        <p:spPr>
          <a:xfrm>
            <a:off x="360000" y="2056133"/>
            <a:ext cx="5242373" cy="1022269"/>
          </a:xfrm>
          <a:prstGeom prst="rect">
            <a:avLst/>
          </a:prstGeom>
        </p:spPr>
        <p:txBody>
          <a:bodyPr vert="horz" lIns="0" tIns="0" rIns="0" bIns="0" rtlCol="0" anchor="t">
            <a:noAutofit/>
          </a:bodyPr>
          <a:lstStyle>
            <a:lvl1pPr marL="0" indent="0" algn="l" defTabSz="914377" rtl="0" eaLnBrk="1" latinLnBrk="0" hangingPunct="1">
              <a:lnSpc>
                <a:spcPct val="100000"/>
              </a:lnSpc>
              <a:spcBef>
                <a:spcPts val="0"/>
              </a:spcBef>
              <a:spcAft>
                <a:spcPts val="1200"/>
              </a:spcAft>
              <a:buFont typeface="Arial" panose="020B0604020202020204" pitchFamily="34" charset="0"/>
              <a:buNone/>
              <a:defRPr sz="2000" b="0" kern="1200">
                <a:solidFill>
                  <a:schemeClr val="tx1"/>
                </a:solidFill>
                <a:latin typeface="+mn-lt"/>
                <a:ea typeface="+mn-ea"/>
                <a:cs typeface="+mn-cs"/>
              </a:defRPr>
            </a:lvl1pPr>
            <a:lvl2pPr marL="0" indent="0" algn="l" defTabSz="914377" rtl="0" eaLnBrk="1" latinLnBrk="0" hangingPunct="1">
              <a:lnSpc>
                <a:spcPct val="100000"/>
              </a:lnSpc>
              <a:spcBef>
                <a:spcPts val="0"/>
              </a:spcBef>
              <a:spcAft>
                <a:spcPts val="600"/>
              </a:spcAft>
              <a:buFont typeface="Arial" panose="020B0604020202020204" pitchFamily="34" charset="0"/>
              <a:buNone/>
              <a:defRPr sz="1800" b="1" kern="1200">
                <a:solidFill>
                  <a:schemeClr val="tx1"/>
                </a:solidFill>
                <a:latin typeface="+mn-lt"/>
                <a:ea typeface="+mn-ea"/>
                <a:cs typeface="+mn-cs"/>
              </a:defRPr>
            </a:lvl2pPr>
            <a:lvl3pPr marL="0" indent="0" algn="l" defTabSz="914377"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0" indent="-180000" algn="l" defTabSz="914377" rtl="0" eaLnBrk="1" latinLnBrk="0" hangingPunct="1">
              <a:lnSpc>
                <a:spcPct val="100000"/>
              </a:lnSpc>
              <a:spcBef>
                <a:spcPts val="0"/>
              </a:spcBef>
              <a:spcAft>
                <a:spcPts val="600"/>
              </a:spcAft>
              <a:buFont typeface="Arial" panose="020B0604020202020204" pitchFamily="34" charset="0"/>
              <a:buChar char="•"/>
              <a:defRPr sz="1800" kern="1200">
                <a:solidFill>
                  <a:schemeClr val="tx1"/>
                </a:solidFill>
                <a:latin typeface="+mn-lt"/>
                <a:ea typeface="+mn-ea"/>
                <a:cs typeface="+mn-cs"/>
              </a:defRPr>
            </a:lvl4pPr>
            <a:lvl5pPr marL="360000" indent="-180000" algn="l" defTabSz="914377" rtl="0" eaLnBrk="1" latinLnBrk="0" hangingPunct="1">
              <a:lnSpc>
                <a:spcPct val="100000"/>
              </a:lnSpc>
              <a:spcBef>
                <a:spcPts val="0"/>
              </a:spcBef>
              <a:spcAft>
                <a:spcPts val="600"/>
              </a:spcAft>
              <a:buFont typeface="Times New Roman" panose="02020603050405020304" pitchFamily="18"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en-AU" sz="1800" dirty="0"/>
              <a:t>1890s – strike action for employee’s rights.</a:t>
            </a:r>
          </a:p>
          <a:p>
            <a:pPr>
              <a:lnSpc>
                <a:spcPct val="150000"/>
              </a:lnSpc>
            </a:pPr>
            <a:r>
              <a:rPr lang="en-AU" sz="1800" dirty="0"/>
              <a:t>1906 – 10 days paid annual leave introduced</a:t>
            </a:r>
          </a:p>
        </p:txBody>
      </p:sp>
      <p:sp>
        <p:nvSpPr>
          <p:cNvPr id="2" name="Speech Bubble: Rectangle with Corners Rounded 1">
            <a:extLst>
              <a:ext uri="{FF2B5EF4-FFF2-40B4-BE49-F238E27FC236}">
                <a16:creationId xmlns:a16="http://schemas.microsoft.com/office/drawing/2014/main" id="{F19FD355-CA2C-4AD6-5D07-C07B60278D99}"/>
              </a:ext>
            </a:extLst>
          </p:cNvPr>
          <p:cNvSpPr/>
          <p:nvPr/>
        </p:nvSpPr>
        <p:spPr>
          <a:xfrm>
            <a:off x="6095999" y="1994351"/>
            <a:ext cx="4413600" cy="1084051"/>
          </a:xfrm>
          <a:prstGeom prst="wedgeRoundRectCallout">
            <a:avLst>
              <a:gd name="adj1" fmla="val -71568"/>
              <a:gd name="adj2" fmla="val -22330"/>
              <a:gd name="adj3" fmla="val 16667"/>
            </a:avLst>
          </a:prstGeom>
          <a:solidFill>
            <a:schemeClr val="accent1"/>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88900">
              <a:lnSpc>
                <a:spcPct val="150000"/>
              </a:lnSpc>
            </a:pPr>
            <a:r>
              <a:rPr lang="en-AU" sz="1800" dirty="0"/>
              <a:t>What is a strike? Why do they occur?</a:t>
            </a:r>
          </a:p>
        </p:txBody>
      </p:sp>
      <p:sp>
        <p:nvSpPr>
          <p:cNvPr id="9" name="TextBox 8">
            <a:extLst>
              <a:ext uri="{FF2B5EF4-FFF2-40B4-BE49-F238E27FC236}">
                <a16:creationId xmlns:a16="http://schemas.microsoft.com/office/drawing/2014/main" id="{C2B0C55D-DDC9-E455-BB3B-BE529CAD9DDB}"/>
              </a:ext>
            </a:extLst>
          </p:cNvPr>
          <p:cNvSpPr txBox="1"/>
          <p:nvPr/>
        </p:nvSpPr>
        <p:spPr>
          <a:xfrm>
            <a:off x="298853" y="3781378"/>
            <a:ext cx="5797146" cy="1258973"/>
          </a:xfrm>
          <a:prstGeom prst="rect">
            <a:avLst/>
          </a:prstGeom>
          <a:noFill/>
        </p:spPr>
        <p:txBody>
          <a:bodyPr wrap="square" lIns="0" tIns="0" rIns="0" bIns="0" rtlCol="0">
            <a:noAutofit/>
          </a:bodyPr>
          <a:lstStyle/>
          <a:p>
            <a:pPr>
              <a:lnSpc>
                <a:spcPct val="150000"/>
              </a:lnSpc>
            </a:pPr>
            <a:r>
              <a:rPr lang="en-AU" sz="1800" dirty="0"/>
              <a:t>The first award in Australia was the maritime and shearers’ awards outlining working conditions and rights of workers. </a:t>
            </a:r>
          </a:p>
        </p:txBody>
      </p:sp>
      <p:sp>
        <p:nvSpPr>
          <p:cNvPr id="4" name="Speech Bubble: Rectangle with Corners Rounded 3">
            <a:extLst>
              <a:ext uri="{FF2B5EF4-FFF2-40B4-BE49-F238E27FC236}">
                <a16:creationId xmlns:a16="http://schemas.microsoft.com/office/drawing/2014/main" id="{C3F6E8AE-0BB4-69B2-F7F4-119967F3AFD2}"/>
              </a:ext>
            </a:extLst>
          </p:cNvPr>
          <p:cNvSpPr/>
          <p:nvPr/>
        </p:nvSpPr>
        <p:spPr>
          <a:xfrm>
            <a:off x="6096000" y="3814774"/>
            <a:ext cx="4412909" cy="993186"/>
          </a:xfrm>
          <a:prstGeom prst="wedgeRoundRectCallout">
            <a:avLst>
              <a:gd name="adj1" fmla="val -63099"/>
              <a:gd name="adj2" fmla="val -22767"/>
              <a:gd name="adj3" fmla="val 16667"/>
            </a:avLst>
          </a:prstGeom>
          <a:solidFill>
            <a:schemeClr val="accent1"/>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1074738">
              <a:lnSpc>
                <a:spcPct val="150000"/>
              </a:lnSpc>
            </a:pPr>
            <a:r>
              <a:rPr lang="en-AU" sz="1800" dirty="0"/>
              <a:t>What is an award?</a:t>
            </a:r>
          </a:p>
        </p:txBody>
      </p:sp>
      <p:sp>
        <p:nvSpPr>
          <p:cNvPr id="5" name="Slide Number Placeholder 4">
            <a:extLst>
              <a:ext uri="{FF2B5EF4-FFF2-40B4-BE49-F238E27FC236}">
                <a16:creationId xmlns:a16="http://schemas.microsoft.com/office/drawing/2014/main" id="{17745B49-8627-B252-AE6B-8BB32A23EEC0}"/>
              </a:ext>
              <a:ext uri="{C183D7F6-B498-43B3-948B-1728B52AA6E4}">
                <adec:decorative xmlns:adec="http://schemas.microsoft.com/office/drawing/2017/decorative" val="1"/>
              </a:ext>
            </a:extLst>
          </p:cNvPr>
          <p:cNvSpPr>
            <a:spLocks noGrp="1"/>
          </p:cNvSpPr>
          <p:nvPr>
            <p:ph type="sldNum" sz="quarter" idx="10"/>
          </p:nvPr>
        </p:nvSpPr>
        <p:spPr/>
        <p:txBody>
          <a:bodyPr/>
          <a:lstStyle/>
          <a:p>
            <a:fld id="{10A01DC5-1685-4615-8240-15192985C6A2}" type="slidenum">
              <a:rPr lang="en-AU" smtClean="0"/>
              <a:pPr/>
              <a:t>6</a:t>
            </a:fld>
            <a:endParaRPr lang="en-AU" dirty="0"/>
          </a:p>
        </p:txBody>
      </p:sp>
    </p:spTree>
    <p:extLst>
      <p:ext uri="{BB962C8B-B14F-4D97-AF65-F5344CB8AC3E}">
        <p14:creationId xmlns:p14="http://schemas.microsoft.com/office/powerpoint/2010/main" val="646485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3733DCE1-30ED-F4FC-BC44-B25340F323B2}"/>
              </a:ext>
            </a:extLst>
          </p:cNvPr>
          <p:cNvSpPr>
            <a:spLocks noGrp="1"/>
          </p:cNvSpPr>
          <p:nvPr>
            <p:ph type="title"/>
          </p:nvPr>
        </p:nvSpPr>
        <p:spPr/>
        <p:txBody>
          <a:bodyPr/>
          <a:lstStyle/>
          <a:p>
            <a:r>
              <a:rPr lang="en-AU" dirty="0"/>
              <a:t>When did it become the normal?</a:t>
            </a:r>
          </a:p>
        </p:txBody>
      </p:sp>
      <p:sp>
        <p:nvSpPr>
          <p:cNvPr id="13" name="Text Placeholder 12">
            <a:extLst>
              <a:ext uri="{FF2B5EF4-FFF2-40B4-BE49-F238E27FC236}">
                <a16:creationId xmlns:a16="http://schemas.microsoft.com/office/drawing/2014/main" id="{8DE650AD-37AE-8CDD-A25A-9246A4E23DEA}"/>
              </a:ext>
            </a:extLst>
          </p:cNvPr>
          <p:cNvSpPr>
            <a:spLocks noGrp="1"/>
          </p:cNvSpPr>
          <p:nvPr>
            <p:ph type="body" sz="quarter" idx="18"/>
          </p:nvPr>
        </p:nvSpPr>
        <p:spPr/>
        <p:txBody>
          <a:bodyPr/>
          <a:lstStyle/>
          <a:p>
            <a:r>
              <a:rPr lang="en-AU" dirty="0"/>
              <a:t>Why do we have annual leave?</a:t>
            </a:r>
          </a:p>
        </p:txBody>
      </p:sp>
      <p:sp>
        <p:nvSpPr>
          <p:cNvPr id="3" name="Content Placeholder 2">
            <a:extLst>
              <a:ext uri="{FF2B5EF4-FFF2-40B4-BE49-F238E27FC236}">
                <a16:creationId xmlns:a16="http://schemas.microsoft.com/office/drawing/2014/main" id="{0D5F2A44-6A8F-7315-2E7C-14D2F681D4D1}"/>
              </a:ext>
            </a:extLst>
          </p:cNvPr>
          <p:cNvSpPr>
            <a:spLocks noGrp="1"/>
          </p:cNvSpPr>
          <p:nvPr>
            <p:ph idx="1"/>
          </p:nvPr>
        </p:nvSpPr>
        <p:spPr>
          <a:xfrm>
            <a:off x="348000" y="2055600"/>
            <a:ext cx="11484000" cy="435430"/>
          </a:xfrm>
        </p:spPr>
        <p:txBody>
          <a:bodyPr/>
          <a:lstStyle/>
          <a:p>
            <a:pPr>
              <a:lnSpc>
                <a:spcPct val="150000"/>
              </a:lnSpc>
            </a:pPr>
            <a:r>
              <a:rPr lang="en-AU" sz="1800" dirty="0"/>
              <a:t>1935 – one week paid annual leave for The Printer’s Union </a:t>
            </a:r>
          </a:p>
          <a:p>
            <a:pPr>
              <a:lnSpc>
                <a:spcPct val="150000"/>
              </a:lnSpc>
            </a:pPr>
            <a:endParaRPr lang="en-AU" sz="1800" dirty="0"/>
          </a:p>
          <a:p>
            <a:pPr>
              <a:lnSpc>
                <a:spcPct val="150000"/>
              </a:lnSpc>
            </a:pPr>
            <a:endParaRPr lang="en-AU" sz="1800" dirty="0"/>
          </a:p>
        </p:txBody>
      </p:sp>
      <p:sp>
        <p:nvSpPr>
          <p:cNvPr id="4" name="TextBox 3">
            <a:extLst>
              <a:ext uri="{FF2B5EF4-FFF2-40B4-BE49-F238E27FC236}">
                <a16:creationId xmlns:a16="http://schemas.microsoft.com/office/drawing/2014/main" id="{1B65676F-44D6-FBA8-3B03-68BAA10E1D0A}"/>
              </a:ext>
            </a:extLst>
          </p:cNvPr>
          <p:cNvSpPr txBox="1"/>
          <p:nvPr/>
        </p:nvSpPr>
        <p:spPr>
          <a:xfrm>
            <a:off x="360000" y="3804113"/>
            <a:ext cx="11484000" cy="379142"/>
          </a:xfrm>
          <a:prstGeom prst="rect">
            <a:avLst/>
          </a:prstGeom>
          <a:noFill/>
        </p:spPr>
        <p:txBody>
          <a:bodyPr wrap="square" lIns="0" tIns="0" rIns="0" bIns="0" rtlCol="0">
            <a:noAutofit/>
          </a:bodyPr>
          <a:lstStyle/>
          <a:p>
            <a:r>
              <a:rPr lang="en-AU" sz="1800" dirty="0"/>
              <a:t>1945 – after WWII, two weeks’ annual leave.</a:t>
            </a:r>
          </a:p>
          <a:p>
            <a:pPr algn="l"/>
            <a:endParaRPr lang="en-AU" sz="1800" dirty="0"/>
          </a:p>
        </p:txBody>
      </p:sp>
      <p:sp>
        <p:nvSpPr>
          <p:cNvPr id="5" name="TextBox 4">
            <a:extLst>
              <a:ext uri="{FF2B5EF4-FFF2-40B4-BE49-F238E27FC236}">
                <a16:creationId xmlns:a16="http://schemas.microsoft.com/office/drawing/2014/main" id="{AB81CEDD-31EA-9E1E-BC68-5BC6262DB3C8}"/>
              </a:ext>
            </a:extLst>
          </p:cNvPr>
          <p:cNvSpPr txBox="1"/>
          <p:nvPr/>
        </p:nvSpPr>
        <p:spPr>
          <a:xfrm>
            <a:off x="360000" y="5496338"/>
            <a:ext cx="11484000" cy="379142"/>
          </a:xfrm>
          <a:prstGeom prst="rect">
            <a:avLst/>
          </a:prstGeom>
          <a:noFill/>
        </p:spPr>
        <p:txBody>
          <a:bodyPr wrap="square" lIns="0" tIns="0" rIns="0" bIns="0" rtlCol="0">
            <a:noAutofit/>
          </a:bodyPr>
          <a:lstStyle/>
          <a:p>
            <a:pPr>
              <a:lnSpc>
                <a:spcPct val="150000"/>
              </a:lnSpc>
            </a:pPr>
            <a:r>
              <a:rPr lang="en-AU" sz="1800" dirty="0"/>
              <a:t>1974 – 4 weeks annual leave</a:t>
            </a:r>
          </a:p>
        </p:txBody>
      </p:sp>
      <p:sp>
        <p:nvSpPr>
          <p:cNvPr id="2" name="Slide Number Placeholder 1">
            <a:extLst>
              <a:ext uri="{FF2B5EF4-FFF2-40B4-BE49-F238E27FC236}">
                <a16:creationId xmlns:a16="http://schemas.microsoft.com/office/drawing/2014/main" id="{4C20B973-6434-FEFA-3070-18DD18E6DF42}"/>
              </a:ext>
              <a:ext uri="{C183D7F6-B498-43B3-948B-1728B52AA6E4}">
                <adec:decorative xmlns:adec="http://schemas.microsoft.com/office/drawing/2017/decorative" val="1"/>
              </a:ext>
            </a:extLst>
          </p:cNvPr>
          <p:cNvSpPr>
            <a:spLocks noGrp="1"/>
          </p:cNvSpPr>
          <p:nvPr>
            <p:ph type="sldNum" sz="quarter" idx="10"/>
          </p:nvPr>
        </p:nvSpPr>
        <p:spPr/>
        <p:txBody>
          <a:bodyPr/>
          <a:lstStyle/>
          <a:p>
            <a:fld id="{10A01DC5-1685-4615-8240-15192985C6A2}" type="slidenum">
              <a:rPr lang="en-AU" smtClean="0"/>
              <a:pPr/>
              <a:t>7</a:t>
            </a:fld>
            <a:endParaRPr lang="en-AU" dirty="0"/>
          </a:p>
        </p:txBody>
      </p:sp>
    </p:spTree>
    <p:extLst>
      <p:ext uri="{BB962C8B-B14F-4D97-AF65-F5344CB8AC3E}">
        <p14:creationId xmlns:p14="http://schemas.microsoft.com/office/powerpoint/2010/main" val="551756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3733DCE1-30ED-F4FC-BC44-B25340F323B2}"/>
              </a:ext>
            </a:extLst>
          </p:cNvPr>
          <p:cNvSpPr>
            <a:spLocks noGrp="1"/>
          </p:cNvSpPr>
          <p:nvPr>
            <p:ph type="title"/>
          </p:nvPr>
        </p:nvSpPr>
        <p:spPr/>
        <p:txBody>
          <a:bodyPr/>
          <a:lstStyle/>
          <a:p>
            <a:r>
              <a:rPr lang="en-AU" dirty="0"/>
              <a:t>When did it become the normal? (2)</a:t>
            </a:r>
          </a:p>
        </p:txBody>
      </p:sp>
      <p:sp>
        <p:nvSpPr>
          <p:cNvPr id="13" name="Text Placeholder 12">
            <a:extLst>
              <a:ext uri="{FF2B5EF4-FFF2-40B4-BE49-F238E27FC236}">
                <a16:creationId xmlns:a16="http://schemas.microsoft.com/office/drawing/2014/main" id="{8DE650AD-37AE-8CDD-A25A-9246A4E23DEA}"/>
              </a:ext>
            </a:extLst>
          </p:cNvPr>
          <p:cNvSpPr>
            <a:spLocks noGrp="1"/>
          </p:cNvSpPr>
          <p:nvPr>
            <p:ph type="body" sz="quarter" idx="18"/>
          </p:nvPr>
        </p:nvSpPr>
        <p:spPr/>
        <p:txBody>
          <a:bodyPr/>
          <a:lstStyle/>
          <a:p>
            <a:r>
              <a:rPr lang="en-AU" dirty="0"/>
              <a:t>Why do we have annual leave? </a:t>
            </a:r>
          </a:p>
        </p:txBody>
      </p:sp>
      <p:sp>
        <p:nvSpPr>
          <p:cNvPr id="7" name="Content Placeholder 2">
            <a:extLst>
              <a:ext uri="{FF2B5EF4-FFF2-40B4-BE49-F238E27FC236}">
                <a16:creationId xmlns:a16="http://schemas.microsoft.com/office/drawing/2014/main" id="{3AD01D28-971A-4916-17EF-D375059D4920}"/>
              </a:ext>
            </a:extLst>
          </p:cNvPr>
          <p:cNvSpPr txBox="1">
            <a:spLocks/>
          </p:cNvSpPr>
          <p:nvPr/>
        </p:nvSpPr>
        <p:spPr>
          <a:xfrm>
            <a:off x="348000" y="2055600"/>
            <a:ext cx="11484000" cy="435430"/>
          </a:xfrm>
          <a:prstGeom prst="rect">
            <a:avLst/>
          </a:prstGeom>
        </p:spPr>
        <p:txBody>
          <a:bodyPr vert="horz" lIns="0" tIns="0" rIns="0" bIns="0" rtlCol="0">
            <a:noAutofit/>
          </a:bodyPr>
          <a:lstStyle>
            <a:lvl1pPr marL="0" indent="0" algn="l" defTabSz="914377" rtl="0" eaLnBrk="1" latinLnBrk="0" hangingPunct="1">
              <a:lnSpc>
                <a:spcPct val="100000"/>
              </a:lnSpc>
              <a:spcBef>
                <a:spcPts val="0"/>
              </a:spcBef>
              <a:spcAft>
                <a:spcPts val="1200"/>
              </a:spcAft>
              <a:buFont typeface="Arial" panose="020B0604020202020204" pitchFamily="34" charset="0"/>
              <a:buNone/>
              <a:defRPr sz="2000" b="0" kern="1200">
                <a:solidFill>
                  <a:schemeClr val="tx1"/>
                </a:solidFill>
                <a:latin typeface="+mn-lt"/>
                <a:ea typeface="+mn-ea"/>
                <a:cs typeface="+mn-cs"/>
              </a:defRPr>
            </a:lvl1pPr>
            <a:lvl2pPr marL="0" indent="0" algn="l" defTabSz="914377" rtl="0" eaLnBrk="1" latinLnBrk="0" hangingPunct="1">
              <a:lnSpc>
                <a:spcPct val="100000"/>
              </a:lnSpc>
              <a:spcBef>
                <a:spcPts val="0"/>
              </a:spcBef>
              <a:spcAft>
                <a:spcPts val="600"/>
              </a:spcAft>
              <a:buFont typeface="Arial" panose="020B0604020202020204" pitchFamily="34" charset="0"/>
              <a:buNone/>
              <a:defRPr sz="1800" b="1" kern="1200">
                <a:solidFill>
                  <a:schemeClr val="tx1"/>
                </a:solidFill>
                <a:latin typeface="+mn-lt"/>
                <a:ea typeface="+mn-ea"/>
                <a:cs typeface="+mn-cs"/>
              </a:defRPr>
            </a:lvl2pPr>
            <a:lvl3pPr marL="0" indent="0" algn="l" defTabSz="914377"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0" indent="-180000" algn="l" defTabSz="914377" rtl="0" eaLnBrk="1" latinLnBrk="0" hangingPunct="1">
              <a:lnSpc>
                <a:spcPct val="100000"/>
              </a:lnSpc>
              <a:spcBef>
                <a:spcPts val="0"/>
              </a:spcBef>
              <a:spcAft>
                <a:spcPts val="600"/>
              </a:spcAft>
              <a:buFont typeface="Arial" panose="020B0604020202020204" pitchFamily="34" charset="0"/>
              <a:buChar char="•"/>
              <a:defRPr sz="1800" kern="1200">
                <a:solidFill>
                  <a:schemeClr val="tx1"/>
                </a:solidFill>
                <a:latin typeface="+mn-lt"/>
                <a:ea typeface="+mn-ea"/>
                <a:cs typeface="+mn-cs"/>
              </a:defRPr>
            </a:lvl4pPr>
            <a:lvl5pPr marL="360000" indent="-180000" algn="l" defTabSz="914377" rtl="0" eaLnBrk="1" latinLnBrk="0" hangingPunct="1">
              <a:lnSpc>
                <a:spcPct val="100000"/>
              </a:lnSpc>
              <a:spcBef>
                <a:spcPts val="0"/>
              </a:spcBef>
              <a:spcAft>
                <a:spcPts val="600"/>
              </a:spcAft>
              <a:buFont typeface="Times New Roman" panose="02020603050405020304" pitchFamily="18"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en-AU" sz="1800"/>
              <a:t>1935 – one week paid annual leave for The Printer’s Union </a:t>
            </a:r>
          </a:p>
          <a:p>
            <a:pPr>
              <a:lnSpc>
                <a:spcPct val="150000"/>
              </a:lnSpc>
            </a:pPr>
            <a:endParaRPr lang="en-AU" sz="1800"/>
          </a:p>
          <a:p>
            <a:pPr>
              <a:lnSpc>
                <a:spcPct val="150000"/>
              </a:lnSpc>
            </a:pPr>
            <a:endParaRPr lang="en-AU" sz="1800" dirty="0"/>
          </a:p>
        </p:txBody>
      </p:sp>
      <p:sp>
        <p:nvSpPr>
          <p:cNvPr id="2" name="Speech Bubble: Rectangle with Corners Rounded 1">
            <a:extLst>
              <a:ext uri="{FF2B5EF4-FFF2-40B4-BE49-F238E27FC236}">
                <a16:creationId xmlns:a16="http://schemas.microsoft.com/office/drawing/2014/main" id="{CA10C9A2-0B63-72DE-6032-F8ADE6C017CC}"/>
              </a:ext>
            </a:extLst>
          </p:cNvPr>
          <p:cNvSpPr/>
          <p:nvPr/>
        </p:nvSpPr>
        <p:spPr>
          <a:xfrm flipH="1">
            <a:off x="6970851" y="2122673"/>
            <a:ext cx="2227433" cy="736714"/>
          </a:xfrm>
          <a:prstGeom prst="wedgeRoundRectCallout">
            <a:avLst>
              <a:gd name="adj1" fmla="val 66868"/>
              <a:gd name="adj2" fmla="val -20716"/>
              <a:gd name="adj3" fmla="val 16667"/>
            </a:avLst>
          </a:prstGeom>
          <a:solidFill>
            <a:schemeClr val="accent1"/>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nSpc>
                <a:spcPct val="150000"/>
              </a:lnSpc>
            </a:pPr>
            <a:r>
              <a:rPr lang="en-AU" sz="1800" dirty="0"/>
              <a:t>What is a union?</a:t>
            </a:r>
          </a:p>
        </p:txBody>
      </p:sp>
      <p:sp>
        <p:nvSpPr>
          <p:cNvPr id="8" name="TextBox 7">
            <a:extLst>
              <a:ext uri="{FF2B5EF4-FFF2-40B4-BE49-F238E27FC236}">
                <a16:creationId xmlns:a16="http://schemas.microsoft.com/office/drawing/2014/main" id="{CF3BF4F1-AFAF-FC66-CBE9-9B034CB4FB74}"/>
              </a:ext>
            </a:extLst>
          </p:cNvPr>
          <p:cNvSpPr txBox="1"/>
          <p:nvPr/>
        </p:nvSpPr>
        <p:spPr>
          <a:xfrm>
            <a:off x="360000" y="3804113"/>
            <a:ext cx="11484000" cy="379142"/>
          </a:xfrm>
          <a:prstGeom prst="rect">
            <a:avLst/>
          </a:prstGeom>
          <a:noFill/>
        </p:spPr>
        <p:txBody>
          <a:bodyPr wrap="square" lIns="0" tIns="0" rIns="0" bIns="0" rtlCol="0">
            <a:noAutofit/>
          </a:bodyPr>
          <a:lstStyle/>
          <a:p>
            <a:r>
              <a:rPr lang="en-AU" sz="1800" dirty="0"/>
              <a:t>1945 – after WWII, two weeks’ annual leave.</a:t>
            </a:r>
          </a:p>
          <a:p>
            <a:pPr algn="l"/>
            <a:endParaRPr lang="en-AU" sz="1800" dirty="0"/>
          </a:p>
        </p:txBody>
      </p:sp>
      <p:sp>
        <p:nvSpPr>
          <p:cNvPr id="9" name="TextBox 8">
            <a:extLst>
              <a:ext uri="{FF2B5EF4-FFF2-40B4-BE49-F238E27FC236}">
                <a16:creationId xmlns:a16="http://schemas.microsoft.com/office/drawing/2014/main" id="{0950CA6C-D49C-3C81-053D-B36AC65DB565}"/>
              </a:ext>
            </a:extLst>
          </p:cNvPr>
          <p:cNvSpPr txBox="1"/>
          <p:nvPr/>
        </p:nvSpPr>
        <p:spPr>
          <a:xfrm>
            <a:off x="360000" y="5496338"/>
            <a:ext cx="11484000" cy="379142"/>
          </a:xfrm>
          <a:prstGeom prst="rect">
            <a:avLst/>
          </a:prstGeom>
          <a:noFill/>
        </p:spPr>
        <p:txBody>
          <a:bodyPr wrap="square" lIns="0" tIns="0" rIns="0" bIns="0" rtlCol="0">
            <a:noAutofit/>
          </a:bodyPr>
          <a:lstStyle/>
          <a:p>
            <a:pPr>
              <a:lnSpc>
                <a:spcPct val="150000"/>
              </a:lnSpc>
            </a:pPr>
            <a:r>
              <a:rPr lang="en-AU" sz="1800" dirty="0"/>
              <a:t>1974 – 4 weeks annual leave</a:t>
            </a:r>
          </a:p>
        </p:txBody>
      </p:sp>
      <p:sp>
        <p:nvSpPr>
          <p:cNvPr id="4" name="Slide Number Placeholder 3">
            <a:extLst>
              <a:ext uri="{FF2B5EF4-FFF2-40B4-BE49-F238E27FC236}">
                <a16:creationId xmlns:a16="http://schemas.microsoft.com/office/drawing/2014/main" id="{73D6B305-77C5-69BE-F478-0C21FE21E555}"/>
              </a:ext>
              <a:ext uri="{C183D7F6-B498-43B3-948B-1728B52AA6E4}">
                <adec:decorative xmlns:adec="http://schemas.microsoft.com/office/drawing/2017/decorative" val="1"/>
              </a:ext>
            </a:extLst>
          </p:cNvPr>
          <p:cNvSpPr>
            <a:spLocks noGrp="1"/>
          </p:cNvSpPr>
          <p:nvPr>
            <p:ph type="sldNum" sz="quarter" idx="10"/>
          </p:nvPr>
        </p:nvSpPr>
        <p:spPr/>
        <p:txBody>
          <a:bodyPr/>
          <a:lstStyle/>
          <a:p>
            <a:fld id="{10A01DC5-1685-4615-8240-15192985C6A2}" type="slidenum">
              <a:rPr lang="en-AU" smtClean="0"/>
              <a:pPr/>
              <a:t>8</a:t>
            </a:fld>
            <a:endParaRPr lang="en-AU" dirty="0"/>
          </a:p>
        </p:txBody>
      </p:sp>
    </p:spTree>
    <p:extLst>
      <p:ext uri="{BB962C8B-B14F-4D97-AF65-F5344CB8AC3E}">
        <p14:creationId xmlns:p14="http://schemas.microsoft.com/office/powerpoint/2010/main" val="36392611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3733DCE1-30ED-F4FC-BC44-B25340F323B2}"/>
              </a:ext>
            </a:extLst>
          </p:cNvPr>
          <p:cNvSpPr>
            <a:spLocks noGrp="1"/>
          </p:cNvSpPr>
          <p:nvPr>
            <p:ph type="title"/>
          </p:nvPr>
        </p:nvSpPr>
        <p:spPr/>
        <p:txBody>
          <a:bodyPr/>
          <a:lstStyle/>
          <a:p>
            <a:r>
              <a:rPr lang="en-AU" dirty="0"/>
              <a:t>Why do we have annual leave loading?</a:t>
            </a:r>
          </a:p>
        </p:txBody>
      </p:sp>
      <p:sp>
        <p:nvSpPr>
          <p:cNvPr id="13" name="Text Placeholder 12">
            <a:extLst>
              <a:ext uri="{FF2B5EF4-FFF2-40B4-BE49-F238E27FC236}">
                <a16:creationId xmlns:a16="http://schemas.microsoft.com/office/drawing/2014/main" id="{8DE650AD-37AE-8CDD-A25A-9246A4E23DEA}"/>
              </a:ext>
            </a:extLst>
          </p:cNvPr>
          <p:cNvSpPr>
            <a:spLocks noGrp="1"/>
          </p:cNvSpPr>
          <p:nvPr>
            <p:ph type="body" sz="quarter" idx="18"/>
          </p:nvPr>
        </p:nvSpPr>
        <p:spPr/>
        <p:txBody>
          <a:bodyPr/>
          <a:lstStyle/>
          <a:p>
            <a:r>
              <a:rPr lang="en-AU" dirty="0"/>
              <a:t>We have overtime to thank.</a:t>
            </a:r>
          </a:p>
        </p:txBody>
      </p:sp>
      <p:sp>
        <p:nvSpPr>
          <p:cNvPr id="3" name="Content Placeholder 2">
            <a:extLst>
              <a:ext uri="{FF2B5EF4-FFF2-40B4-BE49-F238E27FC236}">
                <a16:creationId xmlns:a16="http://schemas.microsoft.com/office/drawing/2014/main" id="{0D5F2A44-6A8F-7315-2E7C-14D2F681D4D1}"/>
              </a:ext>
            </a:extLst>
          </p:cNvPr>
          <p:cNvSpPr>
            <a:spLocks noGrp="1"/>
          </p:cNvSpPr>
          <p:nvPr>
            <p:ph idx="1"/>
          </p:nvPr>
        </p:nvSpPr>
        <p:spPr>
          <a:xfrm>
            <a:off x="360000" y="1620000"/>
            <a:ext cx="11132090" cy="2579467"/>
          </a:xfrm>
        </p:spPr>
        <p:txBody>
          <a:bodyPr/>
          <a:lstStyle/>
          <a:p>
            <a:pPr>
              <a:lnSpc>
                <a:spcPct val="150000"/>
              </a:lnSpc>
            </a:pPr>
            <a:r>
              <a:rPr lang="en-AU" sz="1800" dirty="0"/>
              <a:t>In the 1970s many people worked in industry and did overtime which was paid on top of their normal income.</a:t>
            </a:r>
          </a:p>
          <a:p>
            <a:pPr>
              <a:lnSpc>
                <a:spcPct val="150000"/>
              </a:lnSpc>
            </a:pPr>
            <a:endParaRPr lang="en-AU" sz="1800" dirty="0"/>
          </a:p>
          <a:p>
            <a:pPr>
              <a:lnSpc>
                <a:spcPct val="150000"/>
              </a:lnSpc>
            </a:pPr>
            <a:r>
              <a:rPr lang="en-AU" sz="1800" dirty="0"/>
              <a:t>Annual leave loading was introduced to compensate workers during their holidays for missing out on overtime pay. </a:t>
            </a:r>
          </a:p>
          <a:p>
            <a:endParaRPr lang="en-AU" sz="1800" dirty="0"/>
          </a:p>
        </p:txBody>
      </p:sp>
      <p:sp>
        <p:nvSpPr>
          <p:cNvPr id="2" name="Slide Number Placeholder 1">
            <a:extLst>
              <a:ext uri="{FF2B5EF4-FFF2-40B4-BE49-F238E27FC236}">
                <a16:creationId xmlns:a16="http://schemas.microsoft.com/office/drawing/2014/main" id="{F05131BD-1604-F857-996D-0B61A31690F1}"/>
              </a:ext>
              <a:ext uri="{C183D7F6-B498-43B3-948B-1728B52AA6E4}">
                <adec:decorative xmlns:adec="http://schemas.microsoft.com/office/drawing/2017/decorative" val="1"/>
              </a:ext>
            </a:extLst>
          </p:cNvPr>
          <p:cNvSpPr>
            <a:spLocks noGrp="1"/>
          </p:cNvSpPr>
          <p:nvPr>
            <p:ph type="sldNum" sz="quarter" idx="10"/>
          </p:nvPr>
        </p:nvSpPr>
        <p:spPr/>
        <p:txBody>
          <a:bodyPr/>
          <a:lstStyle/>
          <a:p>
            <a:fld id="{10A01DC5-1685-4615-8240-15192985C6A2}" type="slidenum">
              <a:rPr lang="en-AU" smtClean="0"/>
              <a:pPr/>
              <a:t>9</a:t>
            </a:fld>
            <a:endParaRPr lang="en-AU" dirty="0"/>
          </a:p>
        </p:txBody>
      </p:sp>
    </p:spTree>
    <p:extLst>
      <p:ext uri="{BB962C8B-B14F-4D97-AF65-F5344CB8AC3E}">
        <p14:creationId xmlns:p14="http://schemas.microsoft.com/office/powerpoint/2010/main" val="669187560"/>
      </p:ext>
    </p:extLst>
  </p:cSld>
  <p:clrMapOvr>
    <a:masterClrMapping/>
  </p:clrMapOvr>
</p:sld>
</file>

<file path=ppt/theme/theme1.xml><?xml version="1.0" encoding="utf-8"?>
<a:theme xmlns:a="http://schemas.openxmlformats.org/drawingml/2006/main" name="NSWG Corporate">
  <a:themeElements>
    <a:clrScheme name="Custom 1">
      <a:dk1>
        <a:srgbClr val="22272B"/>
      </a:dk1>
      <a:lt1>
        <a:srgbClr val="FFFFFF"/>
      </a:lt1>
      <a:dk2>
        <a:srgbClr val="D7153A"/>
      </a:dk2>
      <a:lt2>
        <a:srgbClr val="EBEBEB"/>
      </a:lt2>
      <a:accent1>
        <a:srgbClr val="002664"/>
      </a:accent1>
      <a:accent2>
        <a:srgbClr val="146CFD"/>
      </a:accent2>
      <a:accent3>
        <a:srgbClr val="8CE0FF"/>
      </a:accent3>
      <a:accent4>
        <a:srgbClr val="CBEDFD"/>
      </a:accent4>
      <a:accent5>
        <a:srgbClr val="495054"/>
      </a:accent5>
      <a:accent6>
        <a:srgbClr val="FFE6EA"/>
      </a:accent6>
      <a:hlink>
        <a:srgbClr val="146CFD"/>
      </a:hlink>
      <a:folHlink>
        <a:srgbClr val="146CFD"/>
      </a:folHlink>
    </a:clrScheme>
    <a:fontScheme name="NSW Gov PPT">
      <a:majorFont>
        <a:latin typeface="Public Sans"/>
        <a:ea typeface=""/>
        <a:cs typeface=""/>
      </a:majorFont>
      <a:minorFont>
        <a:latin typeface="Public Sans 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oAutofit/>
      </a:bodyPr>
      <a:lstStyle>
        <a:defPPr algn="l">
          <a:defRPr sz="1800" dirty="0"/>
        </a:defPPr>
      </a:lstStyle>
    </a:txDef>
  </a:objectDefaults>
  <a:extraClrSchemeLst/>
  <a:extLst>
    <a:ext uri="{05A4C25C-085E-4340-85A3-A5531E510DB2}">
      <thm15:themeFamily xmlns:thm15="http://schemas.microsoft.com/office/thememl/2012/main" name="curriculum-reform-7-10-syllabus-sws-december-2022.potx  -  Read-Only" id="{4B7518B7-7928-4400-889E-427E9DE28E01}" vid="{F7238460-63C4-40E6-AE58-06ED0ED9CA7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1485</Words>
  <Application>Microsoft Office PowerPoint</Application>
  <PresentationFormat>Widescreen</PresentationFormat>
  <Paragraphs>174</Paragraphs>
  <Slides>23</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Public Sans</vt:lpstr>
      <vt:lpstr>Times New Roman</vt:lpstr>
      <vt:lpstr>Public Sans Light</vt:lpstr>
      <vt:lpstr>Cambria Math</vt:lpstr>
      <vt:lpstr>NSWG Corporate</vt:lpstr>
      <vt:lpstr>What? More pay!</vt:lpstr>
      <vt:lpstr>Launch</vt:lpstr>
      <vt:lpstr>What do you notice / what do you wonder? </vt:lpstr>
      <vt:lpstr>Explore</vt:lpstr>
      <vt:lpstr>How did it start?</vt:lpstr>
      <vt:lpstr>How did it start? (2)</vt:lpstr>
      <vt:lpstr>When did it become the normal?</vt:lpstr>
      <vt:lpstr>When did it become the normal? (2)</vt:lpstr>
      <vt:lpstr>Why do we have annual leave loading?</vt:lpstr>
      <vt:lpstr>Why do we have annual leave loading? (2)</vt:lpstr>
      <vt:lpstr>Summarise</vt:lpstr>
      <vt:lpstr>Calculating leave loading (1) </vt:lpstr>
      <vt:lpstr>Calculating leave loading (2) </vt:lpstr>
      <vt:lpstr>Calculating leave loading (3) </vt:lpstr>
      <vt:lpstr>Calculating leave loading (4) </vt:lpstr>
      <vt:lpstr>Calculating leave loading (5) </vt:lpstr>
      <vt:lpstr>Calculating leave loading (6) </vt:lpstr>
      <vt:lpstr>Calculating leave loading (7) </vt:lpstr>
      <vt:lpstr>Calculating leave loading (8) </vt:lpstr>
      <vt:lpstr>Calculating leave loading (9) </vt:lpstr>
      <vt:lpstr>Calculating leave loading (10) </vt:lpstr>
      <vt:lpstr>Calculating leave loading (11) </vt:lpstr>
      <vt:lpstr>Calculating leave loading (12)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More pay!</dc:title>
  <dc:creator>NSW Department of Education</dc:creator>
  <dcterms:created xsi:type="dcterms:W3CDTF">2023-09-12T05:03:58Z</dcterms:created>
  <dcterms:modified xsi:type="dcterms:W3CDTF">2023-09-12T05:04:21Z</dcterms:modified>
</cp:coreProperties>
</file>