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5" r:id="rId1"/>
  </p:sldMasterIdLst>
  <p:notesMasterIdLst>
    <p:notesMasterId r:id="rId26"/>
  </p:notesMasterIdLst>
  <p:handoutMasterIdLst>
    <p:handoutMasterId r:id="rId27"/>
  </p:handoutMasterIdLst>
  <p:sldIdLst>
    <p:sldId id="260" r:id="rId2"/>
    <p:sldId id="265" r:id="rId3"/>
    <p:sldId id="259" r:id="rId4"/>
    <p:sldId id="367" r:id="rId5"/>
    <p:sldId id="382" r:id="rId6"/>
    <p:sldId id="384" r:id="rId7"/>
    <p:sldId id="405" r:id="rId8"/>
    <p:sldId id="386" r:id="rId9"/>
    <p:sldId id="406" r:id="rId10"/>
    <p:sldId id="381" r:id="rId11"/>
    <p:sldId id="389" r:id="rId12"/>
    <p:sldId id="373" r:id="rId13"/>
    <p:sldId id="395" r:id="rId14"/>
    <p:sldId id="396" r:id="rId15"/>
    <p:sldId id="390" r:id="rId16"/>
    <p:sldId id="397" r:id="rId17"/>
    <p:sldId id="398" r:id="rId18"/>
    <p:sldId id="407" r:id="rId19"/>
    <p:sldId id="408" r:id="rId20"/>
    <p:sldId id="399" r:id="rId21"/>
    <p:sldId id="409" r:id="rId22"/>
    <p:sldId id="360" r:id="rId23"/>
    <p:sldId id="410" r:id="rId24"/>
    <p:sldId id="361" r:id="rId25"/>
  </p:sldIdLst>
  <p:sldSz cx="12192000" cy="6858000"/>
  <p:notesSz cx="6858000" cy="9144000"/>
  <p:embeddedFontLst>
    <p:embeddedFont>
      <p:font typeface="Public Sans" pitchFamily="2" charset="0"/>
      <p:regular r:id="rId28"/>
      <p:bold r:id="rId29"/>
      <p:italic r:id="rId30"/>
      <p:boldItalic r:id="rId31"/>
    </p:embeddedFont>
    <p:embeddedFont>
      <p:font typeface="Public Sans Light" pitchFamily="2" charset="0"/>
      <p:regular r:id="rId32"/>
      <p:italic r:id="rId33"/>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DFD"/>
    <a:srgbClr val="146CFD"/>
    <a:srgbClr val="CDD3D6"/>
    <a:srgbClr val="EBEBEB"/>
    <a:srgbClr val="FFFFFF"/>
    <a:srgbClr val="00296C"/>
    <a:srgbClr val="0070C0"/>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30CF3C-54DD-43CF-BFF1-84DA5FF61183}" v="7" dt="2024-02-29T01:57:29.57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39" y="54"/>
      </p:cViewPr>
      <p:guideLst>
        <p:guide orient="horz" pos="2160"/>
        <p:guide pos="3863"/>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29/02/2024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29/02/2024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67364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53320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922457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81896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04265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036079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409A08-B7EF-E815-2ECF-2B309C4A513A}"/>
              </a:ext>
            </a:extLst>
          </p:cNvPr>
          <p:cNvSpPr/>
          <p:nvPr userDrawn="1"/>
        </p:nvSpPr>
        <p:spPr>
          <a:xfrm>
            <a:off x="7128000" y="0"/>
            <a:ext cx="5064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48">
            <a:extLst>
              <a:ext uri="{FF2B5EF4-FFF2-40B4-BE49-F238E27FC236}">
                <a16:creationId xmlns:a16="http://schemas.microsoft.com/office/drawing/2014/main" id="{8E7EF7E5-602D-F1C2-9B30-AC6772E468E4}"/>
              </a:ext>
            </a:extLst>
          </p:cNvPr>
          <p:cNvSpPr/>
          <p:nvPr userDrawn="1"/>
        </p:nvSpPr>
        <p:spPr>
          <a:xfrm>
            <a:off x="7852253" y="-674930"/>
            <a:ext cx="2659746" cy="265974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Oval 46">
            <a:extLst>
              <a:ext uri="{FF2B5EF4-FFF2-40B4-BE49-F238E27FC236}">
                <a16:creationId xmlns:a16="http://schemas.microsoft.com/office/drawing/2014/main" id="{CCFA50F2-BBBC-5539-1D12-4D45387E3A45}"/>
              </a:ext>
            </a:extLst>
          </p:cNvPr>
          <p:cNvSpPr/>
          <p:nvPr userDrawn="1"/>
        </p:nvSpPr>
        <p:spPr>
          <a:xfrm>
            <a:off x="5869812" y="3029954"/>
            <a:ext cx="4455488" cy="44554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2613906" cy="228938"/>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pic>
        <p:nvPicPr>
          <p:cNvPr id="6" name="Picture 5">
            <a:extLst>
              <a:ext uri="{FF2B5EF4-FFF2-40B4-BE49-F238E27FC236}">
                <a16:creationId xmlns:a16="http://schemas.microsoft.com/office/drawing/2014/main" id="{CA508AB3-5358-5206-548D-387E189EDD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16" name="Title 1">
            <a:extLst>
              <a:ext uri="{FF2B5EF4-FFF2-40B4-BE49-F238E27FC236}">
                <a16:creationId xmlns:a16="http://schemas.microsoft.com/office/drawing/2014/main" id="{826EDC89-75EC-3AE1-9381-EC0BA0BA693A}"/>
              </a:ext>
            </a:extLst>
          </p:cNvPr>
          <p:cNvSpPr>
            <a:spLocks noGrp="1"/>
          </p:cNvSpPr>
          <p:nvPr>
            <p:ph type="ctrTitle" hasCustomPrompt="1"/>
          </p:nvPr>
        </p:nvSpPr>
        <p:spPr>
          <a:xfrm>
            <a:off x="539999" y="1530002"/>
            <a:ext cx="6255979" cy="2016886"/>
          </a:xfrm>
          <a:ln>
            <a:noFill/>
          </a:ln>
        </p:spPr>
        <p:txBody>
          <a:bodyPr anchor="b">
            <a:noAutofit/>
          </a:bodyPr>
          <a:lstStyle>
            <a:lvl1pPr algn="l">
              <a:lnSpc>
                <a:spcPct val="100000"/>
              </a:lnSpc>
              <a:defRPr sz="4000">
                <a:solidFill>
                  <a:schemeClr val="bg1"/>
                </a:solidFill>
                <a:latin typeface="+mj-lt"/>
              </a:defRPr>
            </a:lvl1pPr>
          </a:lstStyle>
          <a:p>
            <a:r>
              <a:rPr lang="en-US"/>
              <a:t>Presentation title (maximum 55 characters)</a:t>
            </a:r>
          </a:p>
        </p:txBody>
      </p:sp>
      <p:sp>
        <p:nvSpPr>
          <p:cNvPr id="18" name="Text Placeholder 10">
            <a:extLst>
              <a:ext uri="{FF2B5EF4-FFF2-40B4-BE49-F238E27FC236}">
                <a16:creationId xmlns:a16="http://schemas.microsoft.com/office/drawing/2014/main" id="{102F40A4-FB34-BE3D-3F28-E1A9042768DC}"/>
              </a:ext>
            </a:extLst>
          </p:cNvPr>
          <p:cNvSpPr>
            <a:spLocks noGrp="1"/>
          </p:cNvSpPr>
          <p:nvPr>
            <p:ph type="body" sz="quarter" idx="10" hasCustomPrompt="1"/>
          </p:nvPr>
        </p:nvSpPr>
        <p:spPr>
          <a:xfrm>
            <a:off x="539999" y="3618890"/>
            <a:ext cx="6255977" cy="119329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9" name="Text Placeholder 14">
            <a:extLst>
              <a:ext uri="{FF2B5EF4-FFF2-40B4-BE49-F238E27FC236}">
                <a16:creationId xmlns:a16="http://schemas.microsoft.com/office/drawing/2014/main" id="{EEB241B2-0ECA-52C4-5326-BD7FB2E8B9D1}"/>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1" name="Text Placeholder 7">
            <a:extLst>
              <a:ext uri="{FF2B5EF4-FFF2-40B4-BE49-F238E27FC236}">
                <a16:creationId xmlns:a16="http://schemas.microsoft.com/office/drawing/2014/main" id="{A21C5EE5-9CBD-A2FC-BDD7-76962EBD8686}"/>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22" name="Text Placeholder 14">
            <a:extLst>
              <a:ext uri="{FF2B5EF4-FFF2-40B4-BE49-F238E27FC236}">
                <a16:creationId xmlns:a16="http://schemas.microsoft.com/office/drawing/2014/main" id="{A472E906-7CFD-5256-75C1-2F03F49B7DC8}"/>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48" name="Oval 47">
            <a:extLst>
              <a:ext uri="{FF2B5EF4-FFF2-40B4-BE49-F238E27FC236}">
                <a16:creationId xmlns:a16="http://schemas.microsoft.com/office/drawing/2014/main" id="{9C8BD8B3-48B7-CCE7-28D6-84257C2A9B55}"/>
              </a:ext>
            </a:extLst>
          </p:cNvPr>
          <p:cNvSpPr/>
          <p:nvPr userDrawn="1"/>
        </p:nvSpPr>
        <p:spPr>
          <a:xfrm>
            <a:off x="9317186" y="-442216"/>
            <a:ext cx="4046433" cy="4046433"/>
          </a:xfrm>
          <a:prstGeom prst="ellipse">
            <a:avLst/>
          </a:prstGeom>
          <a:noFill/>
          <a:ln w="2540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Rectangle 57">
            <a:extLst>
              <a:ext uri="{FF2B5EF4-FFF2-40B4-BE49-F238E27FC236}">
                <a16:creationId xmlns:a16="http://schemas.microsoft.com/office/drawing/2014/main" id="{90030318-0446-84FA-6DA7-0C25ABFC5798}"/>
              </a:ext>
            </a:extLst>
          </p:cNvPr>
          <p:cNvSpPr/>
          <p:nvPr userDrawn="1"/>
        </p:nvSpPr>
        <p:spPr>
          <a:xfrm>
            <a:off x="5175532" y="6857999"/>
            <a:ext cx="7016468" cy="68115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ectangle 58">
            <a:extLst>
              <a:ext uri="{FF2B5EF4-FFF2-40B4-BE49-F238E27FC236}">
                <a16:creationId xmlns:a16="http://schemas.microsoft.com/office/drawing/2014/main" id="{F5DD299D-0A43-DB97-E517-C5EE45D285BE}"/>
              </a:ext>
            </a:extLst>
          </p:cNvPr>
          <p:cNvSpPr/>
          <p:nvPr userDrawn="1"/>
        </p:nvSpPr>
        <p:spPr>
          <a:xfrm>
            <a:off x="5224113" y="-674930"/>
            <a:ext cx="7016468" cy="674930"/>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a:extLst>
              <a:ext uri="{FF2B5EF4-FFF2-40B4-BE49-F238E27FC236}">
                <a16:creationId xmlns:a16="http://schemas.microsoft.com/office/drawing/2014/main" id="{BAE71BD4-953B-8357-A8BE-00CF3649434B}"/>
              </a:ext>
            </a:extLst>
          </p:cNvPr>
          <p:cNvSpPr/>
          <p:nvPr userDrawn="1"/>
        </p:nvSpPr>
        <p:spPr>
          <a:xfrm rot="5400000">
            <a:off x="9361759" y="2357683"/>
            <a:ext cx="7016468" cy="1344541"/>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1660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tivity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3" name="Content Placeholder 8">
            <a:extLst>
              <a:ext uri="{FF2B5EF4-FFF2-40B4-BE49-F238E27FC236}">
                <a16:creationId xmlns:a16="http://schemas.microsoft.com/office/drawing/2014/main" id="{A3F4E4F9-0F07-07A2-AF6B-0275D58BFD3B}"/>
              </a:ext>
            </a:extLst>
          </p:cNvPr>
          <p:cNvSpPr txBox="1">
            <a:spLocks/>
          </p:cNvSpPr>
          <p:nvPr userDrawn="1"/>
        </p:nvSpPr>
        <p:spPr>
          <a:xfrm>
            <a:off x="7150608" y="5143134"/>
            <a:ext cx="5041392" cy="52499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a:solidFill>
                  <a:schemeClr val="accent1"/>
                </a:solidFill>
                <a:latin typeface="+mj-lt"/>
              </a:rPr>
              <a:t>Pause and reflect</a:t>
            </a:r>
          </a:p>
        </p:txBody>
      </p:sp>
      <p:pic>
        <p:nvPicPr>
          <p:cNvPr id="9" name="Picture 8" descr="A blue circle with white outline of people talking&#10;&#10;Description automatically generated">
            <a:extLst>
              <a:ext uri="{FF2B5EF4-FFF2-40B4-BE49-F238E27FC236}">
                <a16:creationId xmlns:a16="http://schemas.microsoft.com/office/drawing/2014/main" id="{EDC13D64-516A-2D78-D7E0-2765C592A2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3749" y="1758112"/>
            <a:ext cx="2975110" cy="2975110"/>
          </a:xfrm>
          <a:prstGeom prst="rect">
            <a:avLst/>
          </a:prstGeom>
        </p:spPr>
      </p:pic>
    </p:spTree>
    <p:extLst>
      <p:ext uri="{BB962C8B-B14F-4D97-AF65-F5344CB8AC3E}">
        <p14:creationId xmlns:p14="http://schemas.microsoft.com/office/powerpoint/2010/main" val="336863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 slide 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47999" y="1588196"/>
            <a:ext cx="7992812"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14" name="Picture 13" descr="A person holding a megaphone&#10;&#10;Description automatically generated">
            <a:extLst>
              <a:ext uri="{FF2B5EF4-FFF2-40B4-BE49-F238E27FC236}">
                <a16:creationId xmlns:a16="http://schemas.microsoft.com/office/drawing/2014/main" id="{9332EBCC-9BE1-B3DF-2DAF-FD2B68721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7883" y="2097101"/>
            <a:ext cx="2646117" cy="3740499"/>
          </a:xfrm>
          <a:prstGeom prst="rect">
            <a:avLst/>
          </a:prstGeom>
        </p:spPr>
      </p:pic>
    </p:spTree>
    <p:extLst>
      <p:ext uri="{BB962C8B-B14F-4D97-AF65-F5344CB8AC3E}">
        <p14:creationId xmlns:p14="http://schemas.microsoft.com/office/powerpoint/2010/main" val="97734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ic slide 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48000" y="1588196"/>
            <a:ext cx="6460573"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18" name="Picture 17" descr="A person sitting at a desk working on a computer&#10;&#10;Description automatically generated">
            <a:extLst>
              <a:ext uri="{FF2B5EF4-FFF2-40B4-BE49-F238E27FC236}">
                <a16:creationId xmlns:a16="http://schemas.microsoft.com/office/drawing/2014/main" id="{E7C92875-B7B8-A91F-A537-57B5F5110A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8382" y="1568517"/>
            <a:ext cx="4587922" cy="3685803"/>
          </a:xfrm>
          <a:prstGeom prst="rect">
            <a:avLst/>
          </a:prstGeom>
        </p:spPr>
      </p:pic>
    </p:spTree>
    <p:extLst>
      <p:ext uri="{BB962C8B-B14F-4D97-AF65-F5344CB8AC3E}">
        <p14:creationId xmlns:p14="http://schemas.microsoft.com/office/powerpoint/2010/main" val="147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 slide 3">
    <p:spTree>
      <p:nvGrpSpPr>
        <p:cNvPr id="1" name=""/>
        <p:cNvGrpSpPr/>
        <p:nvPr/>
      </p:nvGrpSpPr>
      <p:grpSpPr>
        <a:xfrm>
          <a:off x="0" y="0"/>
          <a:ext cx="0" cy="0"/>
          <a:chOff x="0" y="0"/>
          <a:chExt cx="0" cy="0"/>
        </a:xfrm>
      </p:grpSpPr>
      <p:pic>
        <p:nvPicPr>
          <p:cNvPr id="14" name="Picture 13" descr="A person standing next to another person&#10;&#10;Description automatically generated">
            <a:extLst>
              <a:ext uri="{FF2B5EF4-FFF2-40B4-BE49-F238E27FC236}">
                <a16:creationId xmlns:a16="http://schemas.microsoft.com/office/drawing/2014/main" id="{2E8BCDB1-31B1-134A-363D-324558C497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6280" y="1830400"/>
            <a:ext cx="5306065" cy="3916677"/>
          </a:xfrm>
          <a:prstGeom prst="rect">
            <a:avLst/>
          </a:prstGeom>
        </p:spPr>
      </p:pic>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48000" y="1588196"/>
            <a:ext cx="7059876"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1915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ic slide 4">
    <p:spTree>
      <p:nvGrpSpPr>
        <p:cNvPr id="1" name=""/>
        <p:cNvGrpSpPr/>
        <p:nvPr/>
      </p:nvGrpSpPr>
      <p:grpSpPr>
        <a:xfrm>
          <a:off x="0" y="0"/>
          <a:ext cx="0" cy="0"/>
          <a:chOff x="0" y="0"/>
          <a:chExt cx="0" cy="0"/>
        </a:xfrm>
      </p:grpSpPr>
      <p:pic>
        <p:nvPicPr>
          <p:cNvPr id="12" name="Picture 11" descr="A person sitting at a desk with a computer&#10;&#10;Description automatically generated">
            <a:extLst>
              <a:ext uri="{FF2B5EF4-FFF2-40B4-BE49-F238E27FC236}">
                <a16:creationId xmlns:a16="http://schemas.microsoft.com/office/drawing/2014/main" id="{3CCE6D08-22F4-7EA3-6C82-EA0B87EEF1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8514" y="1754934"/>
            <a:ext cx="4404333" cy="4065905"/>
          </a:xfrm>
          <a:prstGeom prst="rect">
            <a:avLst/>
          </a:prstGeom>
        </p:spPr>
      </p:pic>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580245"/>
            <a:ext cx="699227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90396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 slide 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48000" y="1588196"/>
            <a:ext cx="741822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20" name="Picture 19" descr="A group of people sitting at a table looking at a computer&#10;&#10;Description automatically generated">
            <a:extLst>
              <a:ext uri="{FF2B5EF4-FFF2-40B4-BE49-F238E27FC236}">
                <a16:creationId xmlns:a16="http://schemas.microsoft.com/office/drawing/2014/main" id="{90206C27-5B04-1FAE-C954-A34BA57F0B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9993" y="2263367"/>
            <a:ext cx="3588845" cy="2977978"/>
          </a:xfrm>
          <a:prstGeom prst="rect">
            <a:avLst/>
          </a:prstGeom>
        </p:spPr>
      </p:pic>
    </p:spTree>
    <p:extLst>
      <p:ext uri="{BB962C8B-B14F-4D97-AF65-F5344CB8AC3E}">
        <p14:creationId xmlns:p14="http://schemas.microsoft.com/office/powerpoint/2010/main" val="106689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 slide 6">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1" y="1580245"/>
            <a:ext cx="7616286"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20" name="Graphic 19">
            <a:extLst>
              <a:ext uri="{FF2B5EF4-FFF2-40B4-BE49-F238E27FC236}">
                <a16:creationId xmlns:a16="http://schemas.microsoft.com/office/drawing/2014/main" id="{F71127E2-8816-78FA-6A17-65A061EED0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3166" y="2262479"/>
            <a:ext cx="3191647" cy="3171532"/>
          </a:xfrm>
          <a:prstGeom prst="rect">
            <a:avLst/>
          </a:prstGeom>
        </p:spPr>
      </p:pic>
    </p:spTree>
    <p:extLst>
      <p:ext uri="{BB962C8B-B14F-4D97-AF65-F5344CB8AC3E}">
        <p14:creationId xmlns:p14="http://schemas.microsoft.com/office/powerpoint/2010/main" val="265625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slide 9">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1" y="1580245"/>
            <a:ext cx="725176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14" name="Graphic 13">
            <a:extLst>
              <a:ext uri="{FF2B5EF4-FFF2-40B4-BE49-F238E27FC236}">
                <a16:creationId xmlns:a16="http://schemas.microsoft.com/office/drawing/2014/main" id="{27087441-FD9E-DE07-0167-23AD0F5B3D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78369" y="2063388"/>
            <a:ext cx="2312385" cy="3408078"/>
          </a:xfrm>
          <a:prstGeom prst="rect">
            <a:avLst/>
          </a:prstGeom>
        </p:spPr>
      </p:pic>
      <p:pic>
        <p:nvPicPr>
          <p:cNvPr id="16" name="Graphic 15">
            <a:extLst>
              <a:ext uri="{FF2B5EF4-FFF2-40B4-BE49-F238E27FC236}">
                <a16:creationId xmlns:a16="http://schemas.microsoft.com/office/drawing/2014/main" id="{07869F41-0E4A-1BF8-12AA-8366B790C00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995947" y="2387813"/>
            <a:ext cx="1283590" cy="3083653"/>
          </a:xfrm>
          <a:prstGeom prst="rect">
            <a:avLst/>
          </a:prstGeom>
        </p:spPr>
      </p:pic>
    </p:spTree>
    <p:extLst>
      <p:ext uri="{BB962C8B-B14F-4D97-AF65-F5344CB8AC3E}">
        <p14:creationId xmlns:p14="http://schemas.microsoft.com/office/powerpoint/2010/main" val="23852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 slide 7">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48000" y="1588196"/>
            <a:ext cx="7961919"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22" name="Graphic 21">
            <a:extLst>
              <a:ext uri="{FF2B5EF4-FFF2-40B4-BE49-F238E27FC236}">
                <a16:creationId xmlns:a16="http://schemas.microsoft.com/office/drawing/2014/main" id="{ACAAA65C-6CDA-FBC0-12DD-11E7C5EDF9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6540" y="1919282"/>
            <a:ext cx="2680850" cy="3873828"/>
          </a:xfrm>
          <a:prstGeom prst="rect">
            <a:avLst/>
          </a:prstGeom>
        </p:spPr>
      </p:pic>
    </p:spTree>
    <p:extLst>
      <p:ext uri="{BB962C8B-B14F-4D97-AF65-F5344CB8AC3E}">
        <p14:creationId xmlns:p14="http://schemas.microsoft.com/office/powerpoint/2010/main" val="402625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 slide 8">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48000" y="1588196"/>
            <a:ext cx="7041412"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12" name="Graphic 11">
            <a:extLst>
              <a:ext uri="{FF2B5EF4-FFF2-40B4-BE49-F238E27FC236}">
                <a16:creationId xmlns:a16="http://schemas.microsoft.com/office/drawing/2014/main" id="{B99A58FA-C57F-DC5E-BF16-4483EF153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52719" y="2105070"/>
            <a:ext cx="3770484" cy="3384930"/>
          </a:xfrm>
          <a:prstGeom prst="rect">
            <a:avLst/>
          </a:prstGeom>
        </p:spPr>
      </p:pic>
    </p:spTree>
    <p:extLst>
      <p:ext uri="{BB962C8B-B14F-4D97-AF65-F5344CB8AC3E}">
        <p14:creationId xmlns:p14="http://schemas.microsoft.com/office/powerpoint/2010/main" val="371288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00266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DC2831-1DF2-2C28-5D9D-59E0E2E9E83A}"/>
              </a:ext>
            </a:extLst>
          </p:cNvPr>
          <p:cNvSpPr/>
          <p:nvPr userDrawn="1"/>
        </p:nvSpPr>
        <p:spPr>
          <a:xfrm>
            <a:off x="7127999" y="0"/>
            <a:ext cx="375305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4B092301-057B-7DFA-B323-E6B089893ECF}"/>
              </a:ext>
            </a:extLst>
          </p:cNvPr>
          <p:cNvSpPr/>
          <p:nvPr userDrawn="1"/>
        </p:nvSpPr>
        <p:spPr>
          <a:xfrm>
            <a:off x="7683749" y="-481697"/>
            <a:ext cx="2659746" cy="265974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E9CB7373-7A18-D7E1-01E1-C25CFE3C700F}"/>
              </a:ext>
            </a:extLst>
          </p:cNvPr>
          <p:cNvSpPr/>
          <p:nvPr userDrawn="1"/>
        </p:nvSpPr>
        <p:spPr>
          <a:xfrm>
            <a:off x="5869812" y="3110419"/>
            <a:ext cx="4455488" cy="44554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21401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39999" y="2178049"/>
            <a:ext cx="2882791" cy="1828961"/>
          </a:xfrm>
        </p:spPr>
        <p:txBody>
          <a:bodyPr anchor="t">
            <a:noAutofit/>
          </a:bodyPr>
          <a:lstStyle>
            <a:lvl1pPr algn="l">
              <a:lnSpc>
                <a:spcPct val="80000"/>
              </a:lnSpc>
              <a:spcAft>
                <a:spcPts val="0"/>
              </a:spcAft>
              <a:defRPr sz="15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9" name="Rectangle 18">
            <a:extLst>
              <a:ext uri="{FF2B5EF4-FFF2-40B4-BE49-F238E27FC236}">
                <a16:creationId xmlns:a16="http://schemas.microsoft.com/office/drawing/2014/main" id="{7EDA0385-DD10-E4E6-6B05-B3802617EF3F}"/>
              </a:ext>
            </a:extLst>
          </p:cNvPr>
          <p:cNvSpPr/>
          <p:nvPr userDrawn="1"/>
        </p:nvSpPr>
        <p:spPr>
          <a:xfrm>
            <a:off x="5817049" y="0"/>
            <a:ext cx="131095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hasCustomPrompt="1"/>
          </p:nvPr>
        </p:nvSpPr>
        <p:spPr>
          <a:xfrm>
            <a:off x="540000" y="4027900"/>
            <a:ext cx="6032249" cy="1224000"/>
          </a:xfrm>
          <a:ln>
            <a:noFill/>
          </a:ln>
        </p:spPr>
        <p:txBody>
          <a:bodyPr anchor="t">
            <a:noAutofit/>
          </a:bodyPr>
          <a:lstStyle>
            <a:lvl1pPr algn="l">
              <a:lnSpc>
                <a:spcPct val="100000"/>
              </a:lnSpc>
              <a:defRPr sz="4000">
                <a:solidFill>
                  <a:schemeClr val="bg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427460"/>
            <a:ext cx="6032248" cy="720000"/>
          </a:xfrm>
        </p:spPr>
        <p:txBody>
          <a:bodyPr>
            <a:noAutofit/>
          </a:bodyPr>
          <a:lstStyle>
            <a:lvl1pPr>
              <a:defRPr sz="2000">
                <a:solidFill>
                  <a:schemeClr val="accent3"/>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0" name="Rectangle 19">
            <a:extLst>
              <a:ext uri="{FF2B5EF4-FFF2-40B4-BE49-F238E27FC236}">
                <a16:creationId xmlns:a16="http://schemas.microsoft.com/office/drawing/2014/main" id="{B5516E5E-EBCE-140D-6221-2476763A6475}"/>
              </a:ext>
            </a:extLst>
          </p:cNvPr>
          <p:cNvSpPr/>
          <p:nvPr userDrawn="1"/>
        </p:nvSpPr>
        <p:spPr>
          <a:xfrm>
            <a:off x="5175532" y="6855939"/>
            <a:ext cx="7016468" cy="73085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9145445B-1260-3213-4AA7-52E46960B117}"/>
              </a:ext>
            </a:extLst>
          </p:cNvPr>
          <p:cNvSpPr/>
          <p:nvPr userDrawn="1"/>
        </p:nvSpPr>
        <p:spPr>
          <a:xfrm>
            <a:off x="5175532" y="-683218"/>
            <a:ext cx="7016468" cy="68321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0BE01DFA-6296-4A63-CC7C-E779105A3EE0}"/>
              </a:ext>
            </a:extLst>
          </p:cNvPr>
          <p:cNvSpPr/>
          <p:nvPr userDrawn="1"/>
        </p:nvSpPr>
        <p:spPr>
          <a:xfrm>
            <a:off x="8358615" y="1021985"/>
            <a:ext cx="4046433" cy="4046433"/>
          </a:xfrm>
          <a:prstGeom prst="ellipse">
            <a:avLst/>
          </a:prstGeom>
          <a:noFill/>
          <a:ln w="2540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E3F0954F-0874-2139-8CE3-7BC08F4B9C9E}"/>
              </a:ext>
            </a:extLst>
          </p:cNvPr>
          <p:cNvSpPr/>
          <p:nvPr userDrawn="1"/>
        </p:nvSpPr>
        <p:spPr>
          <a:xfrm>
            <a:off x="10881050" y="0"/>
            <a:ext cx="131095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6D10B5A0-1E37-B76D-2906-43CAC2A75A1A}"/>
              </a:ext>
            </a:extLst>
          </p:cNvPr>
          <p:cNvSpPr/>
          <p:nvPr userDrawn="1"/>
        </p:nvSpPr>
        <p:spPr>
          <a:xfrm rot="5400000">
            <a:off x="9025375" y="3006096"/>
            <a:ext cx="7016468" cy="68321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E3BF8EBB-6F95-1F79-6363-1DB44F3F67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0971" y="360001"/>
            <a:ext cx="631108" cy="683218"/>
          </a:xfrm>
          <a:prstGeom prst="rect">
            <a:avLst/>
          </a:prstGeom>
        </p:spPr>
      </p:pic>
    </p:spTree>
    <p:extLst>
      <p:ext uri="{BB962C8B-B14F-4D97-AF65-F5344CB8AC3E}">
        <p14:creationId xmlns:p14="http://schemas.microsoft.com/office/powerpoint/2010/main" val="20458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ic slide 10">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1" y="1580245"/>
            <a:ext cx="641768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164" name="Graphic 163">
            <a:extLst>
              <a:ext uri="{FF2B5EF4-FFF2-40B4-BE49-F238E27FC236}">
                <a16:creationId xmlns:a16="http://schemas.microsoft.com/office/drawing/2014/main" id="{5C33947F-1718-DC7D-9780-6E270900A7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18637" y="2298247"/>
            <a:ext cx="4683212" cy="2900796"/>
          </a:xfrm>
          <a:prstGeom prst="rect">
            <a:avLst/>
          </a:prstGeom>
        </p:spPr>
      </p:pic>
    </p:spTree>
    <p:extLst>
      <p:ext uri="{BB962C8B-B14F-4D97-AF65-F5344CB8AC3E}">
        <p14:creationId xmlns:p14="http://schemas.microsoft.com/office/powerpoint/2010/main" val="15438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3" name="Content Placeholder 8">
            <a:extLst>
              <a:ext uri="{FF2B5EF4-FFF2-40B4-BE49-F238E27FC236}">
                <a16:creationId xmlns:a16="http://schemas.microsoft.com/office/drawing/2014/main" id="{A3F4E4F9-0F07-07A2-AF6B-0275D58BFD3B}"/>
              </a:ext>
            </a:extLst>
          </p:cNvPr>
          <p:cNvSpPr txBox="1">
            <a:spLocks/>
          </p:cNvSpPr>
          <p:nvPr userDrawn="1"/>
        </p:nvSpPr>
        <p:spPr>
          <a:xfrm>
            <a:off x="7150608" y="5143134"/>
            <a:ext cx="5041392" cy="52499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a:solidFill>
                  <a:schemeClr val="accent1"/>
                </a:solidFill>
                <a:latin typeface="+mj-lt"/>
              </a:rPr>
              <a:t>Share your feedback</a:t>
            </a:r>
          </a:p>
        </p:txBody>
      </p:sp>
      <p:pic>
        <p:nvPicPr>
          <p:cNvPr id="9" name="Picture 8">
            <a:extLst>
              <a:ext uri="{FF2B5EF4-FFF2-40B4-BE49-F238E27FC236}">
                <a16:creationId xmlns:a16="http://schemas.microsoft.com/office/drawing/2014/main" id="{EDC13D64-516A-2D78-D7E0-2765C592A2A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183749" y="1758112"/>
            <a:ext cx="2975110" cy="2975110"/>
          </a:xfrm>
          <a:prstGeom prst="rect">
            <a:avLst/>
          </a:prstGeom>
        </p:spPr>
      </p:pic>
    </p:spTree>
    <p:extLst>
      <p:ext uri="{BB962C8B-B14F-4D97-AF65-F5344CB8AC3E}">
        <p14:creationId xmlns:p14="http://schemas.microsoft.com/office/powerpoint/2010/main" val="346060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05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9554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11333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646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5049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588196"/>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11128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588196"/>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588196"/>
            <a:ext cx="5676900" cy="4535997"/>
          </a:xfrm>
        </p:spPr>
        <p:txBody>
          <a:bodyPr/>
          <a:lstStyle/>
          <a:p>
            <a:endParaRPr lang="en-AU"/>
          </a:p>
        </p:txBody>
      </p:sp>
    </p:spTree>
    <p:extLst>
      <p:ext uri="{BB962C8B-B14F-4D97-AF65-F5344CB8AC3E}">
        <p14:creationId xmlns:p14="http://schemas.microsoft.com/office/powerpoint/2010/main" val="128769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91148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able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59999" y="1584000"/>
            <a:ext cx="7753537"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49312376-13CB-9D2A-7387-159FA1FD58BF}"/>
              </a:ext>
            </a:extLst>
          </p:cNvPr>
          <p:cNvGrpSpPr/>
          <p:nvPr userDrawn="1"/>
        </p:nvGrpSpPr>
        <p:grpSpPr>
          <a:xfrm>
            <a:off x="8183421" y="1429809"/>
            <a:ext cx="4008579" cy="4838207"/>
            <a:chOff x="7369738" y="1564167"/>
            <a:chExt cx="3274646" cy="3952377"/>
          </a:xfrm>
        </p:grpSpPr>
        <p:pic>
          <p:nvPicPr>
            <p:cNvPr id="14" name="Picture 8" descr="A white rectangle with a black border&#10;&#10;Description automatically generated with low confidence">
              <a:extLst>
                <a:ext uri="{FF2B5EF4-FFF2-40B4-BE49-F238E27FC236}">
                  <a16:creationId xmlns:a16="http://schemas.microsoft.com/office/drawing/2014/main" id="{09078C23-DB7B-4AA5-71EB-549E9746B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9738" y="1564167"/>
              <a:ext cx="3274646" cy="39523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B685A125-831B-01E0-00D9-51EB2C61E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115558" y="1873598"/>
              <a:ext cx="57089" cy="331117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a:off x="8784013" y="1823008"/>
            <a:ext cx="2760637" cy="4038880"/>
          </a:xfrm>
        </p:spPr>
        <p:txBody>
          <a:bodyPr/>
          <a:lstStyle>
            <a:lvl1pPr>
              <a:defRPr/>
            </a:lvl1pPr>
          </a:lstStyle>
          <a:p>
            <a:r>
              <a:rPr lang="en-AU"/>
              <a:t> Webpage image</a:t>
            </a:r>
          </a:p>
        </p:txBody>
      </p:sp>
    </p:spTree>
    <p:extLst>
      <p:ext uri="{BB962C8B-B14F-4D97-AF65-F5344CB8AC3E}">
        <p14:creationId xmlns:p14="http://schemas.microsoft.com/office/powerpoint/2010/main" val="236307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47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04EE011-912D-DB20-85BE-3AB417DE1620}"/>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chemeClr val="bg1">
                    <a:lumMod val="85000"/>
                  </a:schemeClr>
                </a:solidFill>
              </a:rPr>
              <a:t>“</a:t>
            </a:r>
          </a:p>
        </p:txBody>
      </p:sp>
      <p:cxnSp>
        <p:nvCxnSpPr>
          <p:cNvPr id="11" name="Straight Connector 10">
            <a:extLst>
              <a:ext uri="{FF2B5EF4-FFF2-40B4-BE49-F238E27FC236}">
                <a16:creationId xmlns:a16="http://schemas.microsoft.com/office/drawing/2014/main" id="{2080D087-CF1A-FB52-ECBC-5ED48ABEF8EA}"/>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rgbClr val="00296C"/>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3A9358F5-2173-565F-D7C3-63246883CC9D}"/>
              </a:ext>
            </a:extLst>
          </p:cNvPr>
          <p:cNvSpPr>
            <a:spLocks noGrp="1"/>
          </p:cNvSpPr>
          <p:nvPr>
            <p:ph type="body" sz="quarter" idx="14" hasCustomPrompt="1"/>
          </p:nvPr>
        </p:nvSpPr>
        <p:spPr>
          <a:xfrm>
            <a:off x="3526323" y="2036762"/>
            <a:ext cx="8108941"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6" name="Text Placeholder 14">
            <a:extLst>
              <a:ext uri="{FF2B5EF4-FFF2-40B4-BE49-F238E27FC236}">
                <a16:creationId xmlns:a16="http://schemas.microsoft.com/office/drawing/2014/main" id="{2C36339B-AE59-1A6E-9F17-3E13476FF0E4}"/>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7" name="Text Placeholder 14">
            <a:extLst>
              <a:ext uri="{FF2B5EF4-FFF2-40B4-BE49-F238E27FC236}">
                <a16:creationId xmlns:a16="http://schemas.microsoft.com/office/drawing/2014/main" id="{42376DE5-6D6A-6173-B111-A58FF317C4BB}"/>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21" name="Picture 20" descr="A blue and white circles&#10;&#10;Description automatically generated">
            <a:extLst>
              <a:ext uri="{FF2B5EF4-FFF2-40B4-BE49-F238E27FC236}">
                <a16:creationId xmlns:a16="http://schemas.microsoft.com/office/drawing/2014/main" id="{EDA3C273-3957-F069-BD58-A57A0148F6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6"/>
          <a:stretch/>
        </p:blipFill>
        <p:spPr>
          <a:xfrm rot="5400000">
            <a:off x="-2098339" y="2098338"/>
            <a:ext cx="6866629" cy="2669954"/>
          </a:xfrm>
          <a:prstGeom prst="rect">
            <a:avLst/>
          </a:prstGeom>
        </p:spPr>
      </p:pic>
    </p:spTree>
    <p:extLst>
      <p:ext uri="{BB962C8B-B14F-4D97-AF65-F5344CB8AC3E}">
        <p14:creationId xmlns:p14="http://schemas.microsoft.com/office/powerpoint/2010/main" val="357167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285750" marR="0" lvl="1"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715963" marR="0" lvl="2" indent="-285750" algn="l" defTabSz="914377" rtl="0" eaLnBrk="1" fontAlgn="auto" latinLnBrk="0" hangingPunct="1">
              <a:lnSpc>
                <a:spcPct val="150000"/>
              </a:lnSpc>
              <a:spcBef>
                <a:spcPts val="0"/>
              </a:spcBef>
              <a:spcAft>
                <a:spcPts val="600"/>
              </a:spcAft>
              <a:buClrTx/>
              <a:buSzTx/>
              <a:buFont typeface="Public Sans Light" pitchFamily="2" charset="0"/>
              <a:buChar char="−"/>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1077913" marR="0" lvl="3" indent="-179388" algn="l" defTabSz="914377" rtl="0" eaLnBrk="1" fontAlgn="auto" latinLnBrk="0" hangingPunct="1">
              <a:lnSpc>
                <a:spcPct val="150000"/>
              </a:lnSpc>
              <a:spcBef>
                <a:spcPts val="0"/>
              </a:spcBef>
              <a:spcAft>
                <a:spcPts val="600"/>
              </a:spcAft>
              <a:buClrTx/>
              <a:buSzTx/>
              <a:buFont typeface="Public Sans Light" pitchFamily="2" charset="0"/>
              <a:buChar char="−"/>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1527175" marR="0" lvl="4" indent="-269875" algn="l" defTabSz="914377" rtl="0" eaLnBrk="1" fontAlgn="auto" latinLnBrk="0" hangingPunct="1">
              <a:lnSpc>
                <a:spcPct val="150000"/>
              </a:lnSpc>
              <a:spcBef>
                <a:spcPts val="0"/>
              </a:spcBef>
              <a:spcAft>
                <a:spcPts val="600"/>
              </a:spcAft>
              <a:buClrTx/>
              <a:buSzTx/>
              <a:buFont typeface="Times New Roman" panose="02020603050405020304" pitchFamily="18" charset="0"/>
              <a:buChar char="–"/>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65796978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4.xml"/><Relationship Id="rId7" Type="http://schemas.openxmlformats.org/officeDocument/2006/relationships/image" Target="../media/image48.svg"/><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educationstandards.nsw.edu.au/wps/portal/nesa/k-10/learning-areas/creative-arts/visual-arts-7-10"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11-12/visual-arts-11-12" TargetMode="External"/><Relationship Id="rId2" Type="http://schemas.openxmlformats.org/officeDocument/2006/relationships/hyperlink" Target="https://education.nsw.gov.au/teaching-and-learning/curriculum/creative-arts/planning-programming-and-assessing-creative-arts-7-10/visual-arts-7-10" TargetMode="External"/><Relationship Id="rId1" Type="http://schemas.openxmlformats.org/officeDocument/2006/relationships/slideLayout" Target="../slideLayouts/slideLayout24.xml"/><Relationship Id="rId5" Type="http://schemas.openxmlformats.org/officeDocument/2006/relationships/image" Target="../media/image53.png"/><Relationship Id="rId4" Type="http://schemas.openxmlformats.org/officeDocument/2006/relationships/hyperlink" Target="https://teams.microsoft.com/l/channel/19%3af8e495424602437ca4b119d55ecdc761%40thread.tacv2/General?groupId=08ce92f4-ef40-412b-8532-d2139f5ffbfa&amp;tenantId=05a0e69a-418a-47c1-9c25-9387261bf99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visual-arts-7-10#Visual1" TargetMode="External"/><Relationship Id="rId2" Type="http://schemas.openxmlformats.org/officeDocument/2006/relationships/hyperlink" Target="https://education.nsw.gov.au/teaching-and-learning/curriculum/creative-arts/planning-programming-and-assessing-creative-arts-7-10/visual-arts-7-10/fostering-critical-and-creative-thinking-in-visual-arts-7-10" TargetMode="External"/><Relationship Id="rId1" Type="http://schemas.openxmlformats.org/officeDocument/2006/relationships/slideLayout" Target="../slideLayouts/slideLayout4.xml"/><Relationship Id="rId5" Type="http://schemas.openxmlformats.org/officeDocument/2006/relationships/hyperlink" Target="https://education.nsw.gov.au/teaching-and-learning/curriculum/creative-arts/planning-programming-and-assessing-creative-arts-7-10/visual-arts-7-10#Stage3" TargetMode="External"/><Relationship Id="rId4" Type="http://schemas.openxmlformats.org/officeDocument/2006/relationships/hyperlink" Target="https://education.nsw.gov.au/teaching-and-learning/curriculum/creative-arts/planning-programming-and-assessing-creative-arts-7-10/visual-arts-7-10#Stage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forms.office.com/Pages/ResponsePage.aspx?id=muagBYpBwUecJZOHJhv5kWwI-MY-lJJJtiTWN8dEJepURURDVTZIR0ZPSFU1MjJHNjA3MVYxSERZVi4u" TargetMode="External"/><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hyperlink" Target="mailto:CreativeArts7-12@det.nsw.edu.au" TargetMode="External"/><Relationship Id="rId5" Type="http://schemas.openxmlformats.org/officeDocument/2006/relationships/hyperlink" Target="https://education.nsw.gov.au/teaching-and-learning/curriculum/creative-arts/professional-learning-creative-arts-k-12/creative-cast-podcast" TargetMode="External"/><Relationship Id="rId4" Type="http://schemas.openxmlformats.org/officeDocument/2006/relationships/hyperlink" Target="https://teams.microsoft.com/l/channel/19%3af8e495424602437ca4b119d55ecdc761%40thread.tacv2/General?groupId=08ce92f4-ef40-412b-8532-d2139f5ffbfa&amp;tenantId=05a0e69a-418a-47c1-9c25-9387261bf991"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mgnsw.org.au/organisations/?categories=artist-run-galleries"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artgallery.nsw.gov.au/"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2.xml"/><Relationship Id="rId6" Type="http://schemas.openxmlformats.org/officeDocument/2006/relationships/hyperlink" Target="https://www.aitsl.edu.au/standards" TargetMode="External"/><Relationship Id="rId5" Type="http://schemas.openxmlformats.org/officeDocument/2006/relationships/hyperlink" Target="https://educationstandards.nsw.edu.au/wps/portal/nesa/k-10/learning-areas/creative-arts/visual-arts-7-10" TargetMode="External"/><Relationship Id="rId10" Type="http://schemas.openxmlformats.org/officeDocument/2006/relationships/hyperlink" Target="https://rpgnsw.org.au/directory/" TargetMode="External"/><Relationship Id="rId4" Type="http://schemas.openxmlformats.org/officeDocument/2006/relationships/hyperlink" Target="https://curriculum.nsw.edu.au/" TargetMode="External"/><Relationship Id="rId9" Type="http://schemas.openxmlformats.org/officeDocument/2006/relationships/hyperlink" Target="https://nga.gov.au/"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education.nsw.gov.au/teaching-and-learning/curriculum/creative-arts/planning-programming-and-assessing-creative-arts-7-10/visual-arts-7-10#Visual1"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education.nsw.gov.au/teaching-and-learning/curriculum/creative-arts/planning-programming-and-assessing-creative-arts-7-10/visual-arts-7-10/fostering-critical-and-creative-thinking-in-visual-arts-7-10"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2.xml"/><Relationship Id="rId6" Type="http://schemas.openxmlformats.org/officeDocument/2006/relationships/hyperlink" Target="https://education.nsw.gov.au/teaching-and-learning/curriculum/creative-arts/planning-programming-and-assessing-creative-arts-11-12/visual-arts-11-12" TargetMode="External"/><Relationship Id="rId5" Type="http://schemas.openxmlformats.org/officeDocument/2006/relationships/hyperlink" Target="https://education.nsw.gov.au/teaching-and-learning/curriculum/creative-arts/planning-programming-and-assessing-creative-arts-7-10/visual-arts-7-10" TargetMode="External"/><Relationship Id="rId10" Type="http://schemas.openxmlformats.org/officeDocument/2006/relationships/hyperlink" Target="https://education.nsw.gov.au/teaching-and-learning/curriculum/creative-arts/planning-programming-and-assessing-creative-arts-7-10/visual-arts-7-10#Stage3" TargetMode="External"/><Relationship Id="rId4" Type="http://schemas.openxmlformats.org/officeDocument/2006/relationships/hyperlink" Target="https://curriculum.nsw.edu.au/" TargetMode="External"/><Relationship Id="rId9" Type="http://schemas.openxmlformats.org/officeDocument/2006/relationships/hyperlink" Target="https://education.nsw.gov.au/teaching-and-learning/curriculum/creative-arts/planning-programming-and-assessing-creative-arts-7-10/visual-arts-7-10#Stage2"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24.xml"/><Relationship Id="rId6" Type="http://schemas.openxmlformats.org/officeDocument/2006/relationships/slide" Target="slide10.xml"/><Relationship Id="rId5" Type="http://schemas.openxmlformats.org/officeDocument/2006/relationships/image" Target="../media/image32.png"/><Relationship Id="rId4" Type="http://schemas.openxmlformats.org/officeDocument/2006/relationships/slide" Target="slide9.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hyperlink" Target="https://www.artgallery.nsw.gov.au/" TargetMode="External"/><Relationship Id="rId7" Type="http://schemas.openxmlformats.org/officeDocument/2006/relationships/image" Target="../media/image35.svg"/><Relationship Id="rId2" Type="http://schemas.openxmlformats.org/officeDocument/2006/relationships/hyperlink" Target="https://nga.gov.au/" TargetMode="Externa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hyperlink" Target="https://mgnsw.org.au/organisations/?categories=artist-run-galleries" TargetMode="External"/><Relationship Id="rId4" Type="http://schemas.openxmlformats.org/officeDocument/2006/relationships/hyperlink" Target="https://rpgnsw.org.au/directory/"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6.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51EA10-A188-C849-1A22-6D94D8239EEA}"/>
              </a:ext>
            </a:extLst>
          </p:cNvPr>
          <p:cNvSpPr>
            <a:spLocks noGrp="1"/>
          </p:cNvSpPr>
          <p:nvPr>
            <p:ph type="ctrTitle"/>
          </p:nvPr>
        </p:nvSpPr>
        <p:spPr/>
        <p:txBody>
          <a:bodyPr/>
          <a:lstStyle/>
          <a:p>
            <a:r>
              <a:rPr lang="en-AU" dirty="0"/>
              <a:t>Contemporary practice</a:t>
            </a:r>
          </a:p>
        </p:txBody>
      </p:sp>
      <p:sp>
        <p:nvSpPr>
          <p:cNvPr id="2" name="Footer Placeholder 1">
            <a:extLst>
              <a:ext uri="{FF2B5EF4-FFF2-40B4-BE49-F238E27FC236}">
                <a16:creationId xmlns:a16="http://schemas.microsoft.com/office/drawing/2014/main" id="{6284C265-3295-A914-7150-C4E2D8324993}"/>
              </a:ext>
            </a:extLst>
          </p:cNvPr>
          <p:cNvSpPr>
            <a:spLocks noGrp="1"/>
          </p:cNvSpPr>
          <p:nvPr>
            <p:ph type="ftr" sz="quarter" idx="3"/>
          </p:nvPr>
        </p:nvSpPr>
        <p:spPr/>
        <p:txBody>
          <a:bodyPr/>
          <a:lstStyle/>
          <a:p>
            <a:r>
              <a:rPr lang="en-US">
                <a:latin typeface="+mn-lt"/>
              </a:rPr>
              <a:t>NSW Department of Education</a:t>
            </a:r>
            <a:endParaRPr lang="en-AU">
              <a:latin typeface="+mn-lt"/>
            </a:endParaRPr>
          </a:p>
        </p:txBody>
      </p:sp>
      <p:sp>
        <p:nvSpPr>
          <p:cNvPr id="10" name="Text Placeholder 9">
            <a:extLst>
              <a:ext uri="{FF2B5EF4-FFF2-40B4-BE49-F238E27FC236}">
                <a16:creationId xmlns:a16="http://schemas.microsoft.com/office/drawing/2014/main" id="{E0FD3EE6-681C-2D63-49BC-BB2BBDA62952}"/>
              </a:ext>
            </a:extLst>
          </p:cNvPr>
          <p:cNvSpPr>
            <a:spLocks noGrp="1"/>
          </p:cNvSpPr>
          <p:nvPr>
            <p:ph type="body" sz="quarter" idx="10"/>
          </p:nvPr>
        </p:nvSpPr>
        <p:spPr/>
        <p:txBody>
          <a:bodyPr/>
          <a:lstStyle/>
          <a:p>
            <a:r>
              <a:rPr lang="en-AU"/>
              <a:t>Visual arts</a:t>
            </a:r>
          </a:p>
        </p:txBody>
      </p:sp>
      <p:sp>
        <p:nvSpPr>
          <p:cNvPr id="15" name="Text Placeholder 14">
            <a:extLst>
              <a:ext uri="{FF2B5EF4-FFF2-40B4-BE49-F238E27FC236}">
                <a16:creationId xmlns:a16="http://schemas.microsoft.com/office/drawing/2014/main" id="{7C3874E9-FABB-6CA7-07F7-2CFB8B8C99BD}"/>
              </a:ext>
            </a:extLst>
          </p:cNvPr>
          <p:cNvSpPr>
            <a:spLocks noGrp="1"/>
          </p:cNvSpPr>
          <p:nvPr>
            <p:ph type="body" sz="quarter" idx="14"/>
          </p:nvPr>
        </p:nvSpPr>
        <p:spPr/>
        <p:txBody>
          <a:bodyPr/>
          <a:lstStyle/>
          <a:p>
            <a:r>
              <a:rPr lang="en-AU"/>
              <a:t>29 April 2024</a:t>
            </a:r>
          </a:p>
        </p:txBody>
      </p:sp>
      <p:sp>
        <p:nvSpPr>
          <p:cNvPr id="19" name="Text Placeholder 18">
            <a:extLst>
              <a:ext uri="{FF2B5EF4-FFF2-40B4-BE49-F238E27FC236}">
                <a16:creationId xmlns:a16="http://schemas.microsoft.com/office/drawing/2014/main" id="{763BF1F1-269F-2764-58AC-378714A71369}"/>
              </a:ext>
            </a:extLst>
          </p:cNvPr>
          <p:cNvSpPr>
            <a:spLocks noGrp="1"/>
          </p:cNvSpPr>
          <p:nvPr>
            <p:ph type="body" sz="quarter" idx="15"/>
          </p:nvPr>
        </p:nvSpPr>
        <p:spPr/>
        <p:txBody>
          <a:bodyPr/>
          <a:lstStyle/>
          <a:p>
            <a:r>
              <a:rPr lang="en-AU"/>
              <a:t>Creative arts curriculum team</a:t>
            </a:r>
          </a:p>
        </p:txBody>
      </p:sp>
      <p:pic>
        <p:nvPicPr>
          <p:cNvPr id="21" name="Picture Placeholder 20">
            <a:extLst>
              <a:ext uri="{FF2B5EF4-FFF2-40B4-BE49-F238E27FC236}">
                <a16:creationId xmlns:a16="http://schemas.microsoft.com/office/drawing/2014/main" id="{E672C377-562F-F928-FDE2-BD684DC9649D}"/>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a:stretch/>
        </p:blipFill>
        <p:spPr>
          <a:xfrm>
            <a:off x="7127875" y="0"/>
            <a:ext cx="5064125" cy="6858000"/>
          </a:xfrm>
        </p:spPr>
      </p:pic>
    </p:spTree>
    <p:extLst>
      <p:ext uri="{BB962C8B-B14F-4D97-AF65-F5344CB8AC3E}">
        <p14:creationId xmlns:p14="http://schemas.microsoft.com/office/powerpoint/2010/main" val="169268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4E341-5226-07F2-7D3B-1EE208B56F93}"/>
              </a:ext>
            </a:extLst>
          </p:cNvPr>
          <p:cNvSpPr>
            <a:spLocks noGrp="1"/>
          </p:cNvSpPr>
          <p:nvPr>
            <p:ph type="title"/>
          </p:nvPr>
        </p:nvSpPr>
        <p:spPr/>
        <p:txBody>
          <a:bodyPr/>
          <a:lstStyle/>
          <a:p>
            <a:r>
              <a:rPr lang="en-AU"/>
              <a:t>Planning step 2</a:t>
            </a:r>
          </a:p>
        </p:txBody>
      </p:sp>
      <p:sp>
        <p:nvSpPr>
          <p:cNvPr id="5" name="Text Placeholder 4">
            <a:extLst>
              <a:ext uri="{FF2B5EF4-FFF2-40B4-BE49-F238E27FC236}">
                <a16:creationId xmlns:a16="http://schemas.microsoft.com/office/drawing/2014/main" id="{9E248B50-7CA1-0C28-E80D-0614B9859F3A}"/>
              </a:ext>
            </a:extLst>
          </p:cNvPr>
          <p:cNvSpPr>
            <a:spLocks noGrp="1"/>
          </p:cNvSpPr>
          <p:nvPr>
            <p:ph type="body" sz="quarter" idx="18"/>
          </p:nvPr>
        </p:nvSpPr>
        <p:spPr/>
        <p:txBody>
          <a:bodyPr/>
          <a:lstStyle/>
          <a:p>
            <a:r>
              <a:rPr lang="en-AU"/>
              <a:t>Guidelines for selecting artworks</a:t>
            </a:r>
          </a:p>
        </p:txBody>
      </p:sp>
      <p:sp>
        <p:nvSpPr>
          <p:cNvPr id="9" name="Rectangle: Rounded Corners 8">
            <a:extLst>
              <a:ext uri="{FF2B5EF4-FFF2-40B4-BE49-F238E27FC236}">
                <a16:creationId xmlns:a16="http://schemas.microsoft.com/office/drawing/2014/main" id="{F5EC3686-F856-B665-7D90-C598A2A5822F}"/>
              </a:ext>
            </a:extLst>
          </p:cNvPr>
          <p:cNvSpPr/>
          <p:nvPr/>
        </p:nvSpPr>
        <p:spPr>
          <a:xfrm>
            <a:off x="4221781" y="1743901"/>
            <a:ext cx="6699506" cy="130199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2000">
                <a:solidFill>
                  <a:schemeClr val="accent1"/>
                </a:solidFill>
              </a:rPr>
              <a:t>Select up to 3 key artworks for critical and historical investigation. </a:t>
            </a:r>
          </a:p>
        </p:txBody>
      </p:sp>
      <p:sp>
        <p:nvSpPr>
          <p:cNvPr id="10" name="Rectangle: Rounded Corners 9">
            <a:extLst>
              <a:ext uri="{FF2B5EF4-FFF2-40B4-BE49-F238E27FC236}">
                <a16:creationId xmlns:a16="http://schemas.microsoft.com/office/drawing/2014/main" id="{58CA5BAD-92AC-ABDB-424B-66B2C84A0507}"/>
              </a:ext>
            </a:extLst>
          </p:cNvPr>
          <p:cNvSpPr/>
          <p:nvPr/>
        </p:nvSpPr>
        <p:spPr>
          <a:xfrm>
            <a:off x="4221781" y="3178466"/>
            <a:ext cx="6699506" cy="130199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2000">
                <a:solidFill>
                  <a:schemeClr val="accent1"/>
                </a:solidFill>
              </a:rPr>
              <a:t>The artworks should have been made in the last 5 to 10 years.</a:t>
            </a:r>
          </a:p>
        </p:txBody>
      </p:sp>
      <p:sp>
        <p:nvSpPr>
          <p:cNvPr id="11" name="Rectangle: Rounded Corners 10">
            <a:extLst>
              <a:ext uri="{FF2B5EF4-FFF2-40B4-BE49-F238E27FC236}">
                <a16:creationId xmlns:a16="http://schemas.microsoft.com/office/drawing/2014/main" id="{536E07C0-B0EA-00AF-1CC2-0FE0464BE2CC}"/>
              </a:ext>
            </a:extLst>
          </p:cNvPr>
          <p:cNvSpPr/>
          <p:nvPr/>
        </p:nvSpPr>
        <p:spPr>
          <a:xfrm>
            <a:off x="4221781" y="4613031"/>
            <a:ext cx="6699506" cy="130199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2000">
                <a:solidFill>
                  <a:schemeClr val="accent1"/>
                </a:solidFill>
              </a:rPr>
              <a:t>The artworks should have a relationship to the artworld focus you have selected.</a:t>
            </a:r>
          </a:p>
        </p:txBody>
      </p:sp>
      <p:sp>
        <p:nvSpPr>
          <p:cNvPr id="4" name="Slide Number Placeholder 3">
            <a:extLst>
              <a:ext uri="{FF2B5EF4-FFF2-40B4-BE49-F238E27FC236}">
                <a16:creationId xmlns:a16="http://schemas.microsoft.com/office/drawing/2014/main" id="{804FDDFD-B250-DD0B-F54E-6A2BD4B1C71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pic>
        <p:nvPicPr>
          <p:cNvPr id="14" name="Picture 13" descr="A group of circles with text&#10;&#10;Description automatically generated">
            <a:extLst>
              <a:ext uri="{FF2B5EF4-FFF2-40B4-BE49-F238E27FC236}">
                <a16:creationId xmlns:a16="http://schemas.microsoft.com/office/drawing/2014/main" id="{451F1173-472C-A68E-D1A3-38F221CB4B3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5249" y="1992220"/>
            <a:ext cx="3912423" cy="3441306"/>
          </a:xfrm>
          <a:prstGeom prst="rect">
            <a:avLst/>
          </a:prstGeom>
        </p:spPr>
      </p:pic>
    </p:spTree>
    <p:extLst>
      <p:ext uri="{BB962C8B-B14F-4D97-AF65-F5344CB8AC3E}">
        <p14:creationId xmlns:p14="http://schemas.microsoft.com/office/powerpoint/2010/main" val="307671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E13BB-ED30-5308-28A9-694477EF87F5}"/>
              </a:ext>
            </a:extLst>
          </p:cNvPr>
          <p:cNvSpPr>
            <a:spLocks noGrp="1"/>
          </p:cNvSpPr>
          <p:nvPr>
            <p:ph type="title"/>
          </p:nvPr>
        </p:nvSpPr>
        <p:spPr/>
        <p:txBody>
          <a:bodyPr/>
          <a:lstStyle/>
          <a:p>
            <a:r>
              <a:rPr lang="en-AU"/>
              <a:t>Your artwork selections</a:t>
            </a:r>
          </a:p>
        </p:txBody>
      </p:sp>
      <p:grpSp>
        <p:nvGrpSpPr>
          <p:cNvPr id="21" name="Group 20" descr="Artwork 1">
            <a:extLst>
              <a:ext uri="{FF2B5EF4-FFF2-40B4-BE49-F238E27FC236}">
                <a16:creationId xmlns:a16="http://schemas.microsoft.com/office/drawing/2014/main" id="{9A41EFA7-ECF2-E856-1DA9-63E83535D070}"/>
              </a:ext>
            </a:extLst>
          </p:cNvPr>
          <p:cNvGrpSpPr/>
          <p:nvPr/>
        </p:nvGrpSpPr>
        <p:grpSpPr>
          <a:xfrm>
            <a:off x="347999" y="1471941"/>
            <a:ext cx="3600546" cy="4756946"/>
            <a:chOff x="347999" y="1471941"/>
            <a:chExt cx="3600546" cy="4756946"/>
          </a:xfrm>
        </p:grpSpPr>
        <p:sp>
          <p:nvSpPr>
            <p:cNvPr id="6" name="Rectangle: Rounded Corners 5">
              <a:extLst>
                <a:ext uri="{FF2B5EF4-FFF2-40B4-BE49-F238E27FC236}">
                  <a16:creationId xmlns:a16="http://schemas.microsoft.com/office/drawing/2014/main" id="{8959CF92-4C44-C772-7E7E-15ECD324B13E}"/>
                </a:ext>
              </a:extLst>
            </p:cNvPr>
            <p:cNvSpPr/>
            <p:nvPr/>
          </p:nvSpPr>
          <p:spPr>
            <a:xfrm>
              <a:off x="347999" y="1471941"/>
              <a:ext cx="3600546" cy="4756946"/>
            </a:xfrm>
            <a:prstGeom prst="roundRect">
              <a:avLst>
                <a:gd name="adj" fmla="val 6836"/>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latin typeface="+mj-lt"/>
              </a:endParaRPr>
            </a:p>
          </p:txBody>
        </p:sp>
        <p:sp>
          <p:nvSpPr>
            <p:cNvPr id="19" name="TextBox 18">
              <a:extLst>
                <a:ext uri="{FF2B5EF4-FFF2-40B4-BE49-F238E27FC236}">
                  <a16:creationId xmlns:a16="http://schemas.microsoft.com/office/drawing/2014/main" id="{C6C8367B-0E19-470B-1D51-9046C5C17FDC}"/>
                </a:ext>
              </a:extLst>
            </p:cNvPr>
            <p:cNvSpPr txBox="1"/>
            <p:nvPr/>
          </p:nvSpPr>
          <p:spPr>
            <a:xfrm>
              <a:off x="924156" y="1659741"/>
              <a:ext cx="2448232" cy="459021"/>
            </a:xfrm>
            <a:prstGeom prst="rect">
              <a:avLst/>
            </a:prstGeom>
            <a:noFill/>
          </p:spPr>
          <p:txBody>
            <a:bodyPr wrap="square" lIns="0" tIns="0" rIns="0" bIns="0" rtlCol="0">
              <a:noAutofit/>
            </a:bodyPr>
            <a:lstStyle/>
            <a:p>
              <a:pPr algn="ctr"/>
              <a:r>
                <a:rPr lang="en-AU" sz="2000" b="1">
                  <a:solidFill>
                    <a:schemeClr val="bg1"/>
                  </a:solidFill>
                  <a:latin typeface="+mj-lt"/>
                </a:rPr>
                <a:t>Artwork 1</a:t>
              </a:r>
            </a:p>
          </p:txBody>
        </p:sp>
      </p:grpSp>
      <p:sp>
        <p:nvSpPr>
          <p:cNvPr id="7" name="Rectangle: Rounded Corners 6">
            <a:extLst>
              <a:ext uri="{FF2B5EF4-FFF2-40B4-BE49-F238E27FC236}">
                <a16:creationId xmlns:a16="http://schemas.microsoft.com/office/drawing/2014/main" id="{9D4B4229-1D5E-DE42-3504-9EC839AE1222}"/>
              </a:ext>
            </a:extLst>
          </p:cNvPr>
          <p:cNvSpPr/>
          <p:nvPr/>
        </p:nvSpPr>
        <p:spPr>
          <a:xfrm>
            <a:off x="439896" y="2226081"/>
            <a:ext cx="3416753" cy="2551611"/>
          </a:xfrm>
          <a:prstGeom prst="round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0"/>
            <a:r>
              <a:rPr lang="en-AU">
                <a:solidFill>
                  <a:schemeClr val="accent1"/>
                </a:solidFill>
              </a:rPr>
              <a:t>[insert image or link here]</a:t>
            </a:r>
          </a:p>
        </p:txBody>
      </p:sp>
      <p:sp>
        <p:nvSpPr>
          <p:cNvPr id="8" name="Rectangle: Rounded Corners 7">
            <a:extLst>
              <a:ext uri="{FF2B5EF4-FFF2-40B4-BE49-F238E27FC236}">
                <a16:creationId xmlns:a16="http://schemas.microsoft.com/office/drawing/2014/main" id="{951742AD-E7D1-536C-BE99-64646B8A8814}"/>
              </a:ext>
            </a:extLst>
          </p:cNvPr>
          <p:cNvSpPr/>
          <p:nvPr/>
        </p:nvSpPr>
        <p:spPr>
          <a:xfrm>
            <a:off x="439895" y="4884211"/>
            <a:ext cx="3416753" cy="121576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88900"/>
            <a:r>
              <a:rPr lang="en-AU"/>
              <a:t>[Insert citation here]</a:t>
            </a:r>
          </a:p>
        </p:txBody>
      </p:sp>
      <p:grpSp>
        <p:nvGrpSpPr>
          <p:cNvPr id="22" name="Group 21" descr="Artwork 2">
            <a:extLst>
              <a:ext uri="{FF2B5EF4-FFF2-40B4-BE49-F238E27FC236}">
                <a16:creationId xmlns:a16="http://schemas.microsoft.com/office/drawing/2014/main" id="{5399C854-7166-B902-9CD9-C07EED59AB1F}"/>
              </a:ext>
            </a:extLst>
          </p:cNvPr>
          <p:cNvGrpSpPr/>
          <p:nvPr/>
        </p:nvGrpSpPr>
        <p:grpSpPr>
          <a:xfrm>
            <a:off x="4249104" y="1471941"/>
            <a:ext cx="3600546" cy="4756946"/>
            <a:chOff x="347999" y="1471941"/>
            <a:chExt cx="3600546" cy="4756946"/>
          </a:xfrm>
        </p:grpSpPr>
        <p:sp>
          <p:nvSpPr>
            <p:cNvPr id="23" name="Rectangle: Rounded Corners 22">
              <a:extLst>
                <a:ext uri="{FF2B5EF4-FFF2-40B4-BE49-F238E27FC236}">
                  <a16:creationId xmlns:a16="http://schemas.microsoft.com/office/drawing/2014/main" id="{4B55FEE6-F357-EF1C-C38C-DACDF43FF752}"/>
                </a:ext>
              </a:extLst>
            </p:cNvPr>
            <p:cNvSpPr/>
            <p:nvPr/>
          </p:nvSpPr>
          <p:spPr>
            <a:xfrm>
              <a:off x="347999" y="1471941"/>
              <a:ext cx="3600546" cy="4756946"/>
            </a:xfrm>
            <a:prstGeom prst="roundRect">
              <a:avLst>
                <a:gd name="adj" fmla="val 6836"/>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latin typeface="+mj-lt"/>
              </a:endParaRPr>
            </a:p>
          </p:txBody>
        </p:sp>
        <p:sp>
          <p:nvSpPr>
            <p:cNvPr id="24" name="TextBox 23">
              <a:extLst>
                <a:ext uri="{FF2B5EF4-FFF2-40B4-BE49-F238E27FC236}">
                  <a16:creationId xmlns:a16="http://schemas.microsoft.com/office/drawing/2014/main" id="{4B8D30EB-EAB1-C5D3-2621-F48CAF89715B}"/>
                </a:ext>
              </a:extLst>
            </p:cNvPr>
            <p:cNvSpPr txBox="1"/>
            <p:nvPr/>
          </p:nvSpPr>
          <p:spPr>
            <a:xfrm>
              <a:off x="924156" y="1659741"/>
              <a:ext cx="2448232" cy="459021"/>
            </a:xfrm>
            <a:prstGeom prst="rect">
              <a:avLst/>
            </a:prstGeom>
            <a:noFill/>
          </p:spPr>
          <p:txBody>
            <a:bodyPr wrap="square" lIns="0" tIns="0" rIns="0" bIns="0" rtlCol="0">
              <a:noAutofit/>
            </a:bodyPr>
            <a:lstStyle/>
            <a:p>
              <a:pPr algn="ctr"/>
              <a:r>
                <a:rPr lang="en-AU" sz="2000" b="1">
                  <a:solidFill>
                    <a:schemeClr val="bg1"/>
                  </a:solidFill>
                  <a:latin typeface="+mj-lt"/>
                </a:rPr>
                <a:t>Artwork 2</a:t>
              </a:r>
            </a:p>
          </p:txBody>
        </p:sp>
      </p:grpSp>
      <p:sp>
        <p:nvSpPr>
          <p:cNvPr id="10" name="Rectangle: Rounded Corners 9">
            <a:extLst>
              <a:ext uri="{FF2B5EF4-FFF2-40B4-BE49-F238E27FC236}">
                <a16:creationId xmlns:a16="http://schemas.microsoft.com/office/drawing/2014/main" id="{24D36D55-4C28-5948-29DD-92C42E8877D5}"/>
              </a:ext>
            </a:extLst>
          </p:cNvPr>
          <p:cNvSpPr/>
          <p:nvPr/>
        </p:nvSpPr>
        <p:spPr>
          <a:xfrm>
            <a:off x="4341001" y="2226081"/>
            <a:ext cx="3416753" cy="2551611"/>
          </a:xfrm>
          <a:prstGeom prst="round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0"/>
            <a:r>
              <a:rPr lang="en-AU">
                <a:solidFill>
                  <a:schemeClr val="accent1"/>
                </a:solidFill>
              </a:rPr>
              <a:t>[insert image or link here]</a:t>
            </a:r>
          </a:p>
        </p:txBody>
      </p:sp>
      <p:sp>
        <p:nvSpPr>
          <p:cNvPr id="11" name="Rectangle: Rounded Corners 10">
            <a:extLst>
              <a:ext uri="{FF2B5EF4-FFF2-40B4-BE49-F238E27FC236}">
                <a16:creationId xmlns:a16="http://schemas.microsoft.com/office/drawing/2014/main" id="{D37C6244-D8E2-268B-6C15-25B1A685CDBB}"/>
              </a:ext>
            </a:extLst>
          </p:cNvPr>
          <p:cNvSpPr/>
          <p:nvPr/>
        </p:nvSpPr>
        <p:spPr>
          <a:xfrm>
            <a:off x="4341001" y="4884211"/>
            <a:ext cx="3416752" cy="121576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88900"/>
            <a:r>
              <a:rPr lang="en-AU"/>
              <a:t>[Insert citation here]</a:t>
            </a:r>
          </a:p>
        </p:txBody>
      </p:sp>
      <p:grpSp>
        <p:nvGrpSpPr>
          <p:cNvPr id="25" name="Group 24" descr="Artwork 3">
            <a:extLst>
              <a:ext uri="{FF2B5EF4-FFF2-40B4-BE49-F238E27FC236}">
                <a16:creationId xmlns:a16="http://schemas.microsoft.com/office/drawing/2014/main" id="{7643871B-3F6D-0C44-80A9-019008ADAC9F}"/>
              </a:ext>
            </a:extLst>
          </p:cNvPr>
          <p:cNvGrpSpPr/>
          <p:nvPr/>
        </p:nvGrpSpPr>
        <p:grpSpPr>
          <a:xfrm>
            <a:off x="8150209" y="1471941"/>
            <a:ext cx="3600546" cy="4756946"/>
            <a:chOff x="347999" y="1471941"/>
            <a:chExt cx="3600546" cy="4756946"/>
          </a:xfrm>
        </p:grpSpPr>
        <p:sp>
          <p:nvSpPr>
            <p:cNvPr id="26" name="Rectangle: Rounded Corners 25">
              <a:extLst>
                <a:ext uri="{FF2B5EF4-FFF2-40B4-BE49-F238E27FC236}">
                  <a16:creationId xmlns:a16="http://schemas.microsoft.com/office/drawing/2014/main" id="{57F123D9-F2F8-7562-F57B-EDC1190D1946}"/>
                </a:ext>
              </a:extLst>
            </p:cNvPr>
            <p:cNvSpPr/>
            <p:nvPr/>
          </p:nvSpPr>
          <p:spPr>
            <a:xfrm>
              <a:off x="347999" y="1471941"/>
              <a:ext cx="3600546" cy="4756946"/>
            </a:xfrm>
            <a:prstGeom prst="roundRect">
              <a:avLst>
                <a:gd name="adj" fmla="val 6836"/>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latin typeface="+mj-lt"/>
              </a:endParaRPr>
            </a:p>
          </p:txBody>
        </p:sp>
        <p:sp>
          <p:nvSpPr>
            <p:cNvPr id="27" name="TextBox 26">
              <a:extLst>
                <a:ext uri="{FF2B5EF4-FFF2-40B4-BE49-F238E27FC236}">
                  <a16:creationId xmlns:a16="http://schemas.microsoft.com/office/drawing/2014/main" id="{727A13FE-D836-2649-2F09-5DC9E8B859A2}"/>
                </a:ext>
              </a:extLst>
            </p:cNvPr>
            <p:cNvSpPr txBox="1"/>
            <p:nvPr/>
          </p:nvSpPr>
          <p:spPr>
            <a:xfrm>
              <a:off x="924156" y="1659741"/>
              <a:ext cx="2448232" cy="459021"/>
            </a:xfrm>
            <a:prstGeom prst="rect">
              <a:avLst/>
            </a:prstGeom>
            <a:noFill/>
          </p:spPr>
          <p:txBody>
            <a:bodyPr wrap="square" lIns="0" tIns="0" rIns="0" bIns="0" rtlCol="0">
              <a:noAutofit/>
            </a:bodyPr>
            <a:lstStyle/>
            <a:p>
              <a:pPr algn="ctr"/>
              <a:r>
                <a:rPr lang="en-AU" sz="2000" b="1">
                  <a:solidFill>
                    <a:schemeClr val="bg1"/>
                  </a:solidFill>
                  <a:latin typeface="+mj-lt"/>
                </a:rPr>
                <a:t>Artwork 3</a:t>
              </a:r>
            </a:p>
          </p:txBody>
        </p:sp>
      </p:grpSp>
      <p:sp>
        <p:nvSpPr>
          <p:cNvPr id="13" name="Rectangle: Rounded Corners 12">
            <a:extLst>
              <a:ext uri="{FF2B5EF4-FFF2-40B4-BE49-F238E27FC236}">
                <a16:creationId xmlns:a16="http://schemas.microsoft.com/office/drawing/2014/main" id="{8770B140-B9C6-C07B-B30D-B6A729B2C216}"/>
              </a:ext>
            </a:extLst>
          </p:cNvPr>
          <p:cNvSpPr/>
          <p:nvPr/>
        </p:nvSpPr>
        <p:spPr>
          <a:xfrm>
            <a:off x="8242106" y="2226081"/>
            <a:ext cx="3416753" cy="2551611"/>
          </a:xfrm>
          <a:prstGeom prst="round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0"/>
            <a:r>
              <a:rPr lang="en-AU">
                <a:solidFill>
                  <a:schemeClr val="accent1"/>
                </a:solidFill>
              </a:rPr>
              <a:t>[insert image or link here]</a:t>
            </a:r>
          </a:p>
        </p:txBody>
      </p:sp>
      <p:sp>
        <p:nvSpPr>
          <p:cNvPr id="14" name="Rectangle: Rounded Corners 13">
            <a:extLst>
              <a:ext uri="{FF2B5EF4-FFF2-40B4-BE49-F238E27FC236}">
                <a16:creationId xmlns:a16="http://schemas.microsoft.com/office/drawing/2014/main" id="{43352E3F-AB94-2701-67A7-D70AAB05A34D}"/>
              </a:ext>
            </a:extLst>
          </p:cNvPr>
          <p:cNvSpPr/>
          <p:nvPr/>
        </p:nvSpPr>
        <p:spPr>
          <a:xfrm>
            <a:off x="8242105" y="4884211"/>
            <a:ext cx="3416753" cy="121576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88900"/>
            <a:r>
              <a:rPr lang="en-AU"/>
              <a:t>[Insert citation here]</a:t>
            </a:r>
          </a:p>
        </p:txBody>
      </p:sp>
      <p:sp>
        <p:nvSpPr>
          <p:cNvPr id="4" name="Slide Number Placeholder 3">
            <a:extLst>
              <a:ext uri="{FF2B5EF4-FFF2-40B4-BE49-F238E27FC236}">
                <a16:creationId xmlns:a16="http://schemas.microsoft.com/office/drawing/2014/main" id="{FF2828C7-CEFF-4E43-2543-0EABA4F1CE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196381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BCCA-09E1-890B-AB48-A5A6C79D302C}"/>
              </a:ext>
            </a:extLst>
          </p:cNvPr>
          <p:cNvSpPr>
            <a:spLocks noGrp="1"/>
          </p:cNvSpPr>
          <p:nvPr>
            <p:ph type="title"/>
          </p:nvPr>
        </p:nvSpPr>
        <p:spPr>
          <a:xfrm>
            <a:off x="360000" y="360000"/>
            <a:ext cx="10080000" cy="545601"/>
          </a:xfrm>
        </p:spPr>
        <p:txBody>
          <a:bodyPr/>
          <a:lstStyle/>
          <a:p>
            <a:r>
              <a:rPr lang="en-AU"/>
              <a:t>Planning step 3</a:t>
            </a:r>
          </a:p>
        </p:txBody>
      </p:sp>
      <p:sp>
        <p:nvSpPr>
          <p:cNvPr id="3" name="Content Placeholder 2">
            <a:extLst>
              <a:ext uri="{FF2B5EF4-FFF2-40B4-BE49-F238E27FC236}">
                <a16:creationId xmlns:a16="http://schemas.microsoft.com/office/drawing/2014/main" id="{F134BB32-7720-2C45-272C-A08A3B38B486}"/>
              </a:ext>
            </a:extLst>
          </p:cNvPr>
          <p:cNvSpPr>
            <a:spLocks noGrp="1"/>
          </p:cNvSpPr>
          <p:nvPr>
            <p:ph idx="1"/>
          </p:nvPr>
        </p:nvSpPr>
        <p:spPr>
          <a:xfrm>
            <a:off x="3992289" y="1848810"/>
            <a:ext cx="7203825" cy="799227"/>
          </a:xfrm>
        </p:spPr>
        <p:txBody>
          <a:bodyPr/>
          <a:lstStyle/>
          <a:p>
            <a:r>
              <a:rPr lang="en-AU"/>
              <a:t>Collect resources that can be used in the classroom to support student learning. For example, readings, videos and quotes. </a:t>
            </a:r>
          </a:p>
        </p:txBody>
      </p:sp>
      <p:grpSp>
        <p:nvGrpSpPr>
          <p:cNvPr id="20" name="Group 19" descr="Readings">
            <a:extLst>
              <a:ext uri="{FF2B5EF4-FFF2-40B4-BE49-F238E27FC236}">
                <a16:creationId xmlns:a16="http://schemas.microsoft.com/office/drawing/2014/main" id="{B2EDE55A-6C8A-8D1B-095A-C9D5A280BA03}"/>
              </a:ext>
            </a:extLst>
          </p:cNvPr>
          <p:cNvGrpSpPr/>
          <p:nvPr/>
        </p:nvGrpSpPr>
        <p:grpSpPr>
          <a:xfrm>
            <a:off x="3992289" y="2830655"/>
            <a:ext cx="1998640" cy="2670433"/>
            <a:chOff x="4149931" y="2811042"/>
            <a:chExt cx="1998640" cy="2670433"/>
          </a:xfrm>
        </p:grpSpPr>
        <p:sp>
          <p:nvSpPr>
            <p:cNvPr id="8" name="Oval 7">
              <a:extLst>
                <a:ext uri="{FF2B5EF4-FFF2-40B4-BE49-F238E27FC236}">
                  <a16:creationId xmlns:a16="http://schemas.microsoft.com/office/drawing/2014/main" id="{565DF030-46F6-678B-F176-AEAB0019E445}"/>
                </a:ext>
                <a:ext uri="{C183D7F6-B498-43B3-948B-1728B52AA6E4}">
                  <adec:decorative xmlns:adec="http://schemas.microsoft.com/office/drawing/2017/decorative" val="1"/>
                </a:ext>
              </a:extLst>
            </p:cNvPr>
            <p:cNvSpPr/>
            <p:nvPr/>
          </p:nvSpPr>
          <p:spPr>
            <a:xfrm>
              <a:off x="4149931" y="2811042"/>
              <a:ext cx="1998640" cy="199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latin typeface="+mj-lt"/>
              </a:endParaRPr>
            </a:p>
          </p:txBody>
        </p:sp>
        <p:pic>
          <p:nvPicPr>
            <p:cNvPr id="12" name="Graphic 11">
              <a:extLst>
                <a:ext uri="{FF2B5EF4-FFF2-40B4-BE49-F238E27FC236}">
                  <a16:creationId xmlns:a16="http://schemas.microsoft.com/office/drawing/2014/main" id="{31C238FD-51DE-475F-E6F0-3492BDFD65A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5167" y="3176278"/>
              <a:ext cx="1268169" cy="1268169"/>
            </a:xfrm>
            <a:prstGeom prst="rect">
              <a:avLst/>
            </a:prstGeom>
          </p:spPr>
        </p:pic>
        <p:sp>
          <p:nvSpPr>
            <p:cNvPr id="17" name="TextBox 16">
              <a:extLst>
                <a:ext uri="{FF2B5EF4-FFF2-40B4-BE49-F238E27FC236}">
                  <a16:creationId xmlns:a16="http://schemas.microsoft.com/office/drawing/2014/main" id="{53DC32D0-8012-E6E1-9E85-6CBDF779921B}"/>
                </a:ext>
              </a:extLst>
            </p:cNvPr>
            <p:cNvSpPr txBox="1"/>
            <p:nvPr/>
          </p:nvSpPr>
          <p:spPr>
            <a:xfrm>
              <a:off x="4638475" y="4934692"/>
              <a:ext cx="1021552" cy="546783"/>
            </a:xfrm>
            <a:prstGeom prst="rect">
              <a:avLst/>
            </a:prstGeom>
            <a:noFill/>
          </p:spPr>
          <p:txBody>
            <a:bodyPr wrap="square" lIns="0" tIns="0" rIns="0" bIns="0" rtlCol="0">
              <a:noAutofit/>
            </a:bodyPr>
            <a:lstStyle/>
            <a:p>
              <a:pPr algn="l"/>
              <a:r>
                <a:rPr lang="en-AU" sz="1800" b="1">
                  <a:latin typeface="+mj-lt"/>
                </a:rPr>
                <a:t>Readings</a:t>
              </a:r>
            </a:p>
          </p:txBody>
        </p:sp>
      </p:grpSp>
      <p:grpSp>
        <p:nvGrpSpPr>
          <p:cNvPr id="21" name="Group 20" descr="Videos">
            <a:extLst>
              <a:ext uri="{FF2B5EF4-FFF2-40B4-BE49-F238E27FC236}">
                <a16:creationId xmlns:a16="http://schemas.microsoft.com/office/drawing/2014/main" id="{59F97C1F-276A-462C-A1F8-9A1798614142}"/>
              </a:ext>
            </a:extLst>
          </p:cNvPr>
          <p:cNvGrpSpPr/>
          <p:nvPr/>
        </p:nvGrpSpPr>
        <p:grpSpPr>
          <a:xfrm>
            <a:off x="6594881" y="2830655"/>
            <a:ext cx="1998640" cy="2670433"/>
            <a:chOff x="6916332" y="2811042"/>
            <a:chExt cx="1998640" cy="2670433"/>
          </a:xfrm>
        </p:grpSpPr>
        <p:sp>
          <p:nvSpPr>
            <p:cNvPr id="10" name="Oval 9">
              <a:extLst>
                <a:ext uri="{FF2B5EF4-FFF2-40B4-BE49-F238E27FC236}">
                  <a16:creationId xmlns:a16="http://schemas.microsoft.com/office/drawing/2014/main" id="{E985D2C5-F0F8-935D-6C1C-E7F65462C08F}"/>
                </a:ext>
                <a:ext uri="{C183D7F6-B498-43B3-948B-1728B52AA6E4}">
                  <adec:decorative xmlns:adec="http://schemas.microsoft.com/office/drawing/2017/decorative" val="1"/>
                </a:ext>
              </a:extLst>
            </p:cNvPr>
            <p:cNvSpPr/>
            <p:nvPr/>
          </p:nvSpPr>
          <p:spPr>
            <a:xfrm>
              <a:off x="6916332" y="2811042"/>
              <a:ext cx="1998640" cy="199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latin typeface="+mj-lt"/>
              </a:endParaRPr>
            </a:p>
          </p:txBody>
        </p:sp>
        <p:pic>
          <p:nvPicPr>
            <p:cNvPr id="14" name="Graphic 13">
              <a:extLst>
                <a:ext uri="{FF2B5EF4-FFF2-40B4-BE49-F238E27FC236}">
                  <a16:creationId xmlns:a16="http://schemas.microsoft.com/office/drawing/2014/main" id="{A3ABCCB5-ECC5-E283-FE6B-83E75D8383E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4541" y="3139251"/>
              <a:ext cx="1342222" cy="1342222"/>
            </a:xfrm>
            <a:prstGeom prst="rect">
              <a:avLst/>
            </a:prstGeom>
          </p:spPr>
        </p:pic>
        <p:sp>
          <p:nvSpPr>
            <p:cNvPr id="18" name="TextBox 17">
              <a:extLst>
                <a:ext uri="{FF2B5EF4-FFF2-40B4-BE49-F238E27FC236}">
                  <a16:creationId xmlns:a16="http://schemas.microsoft.com/office/drawing/2014/main" id="{C4751F31-19F4-A48E-5F9C-B6A07D74538B}"/>
                </a:ext>
              </a:extLst>
            </p:cNvPr>
            <p:cNvSpPr txBox="1"/>
            <p:nvPr/>
          </p:nvSpPr>
          <p:spPr>
            <a:xfrm>
              <a:off x="7538227" y="4934692"/>
              <a:ext cx="754850" cy="546783"/>
            </a:xfrm>
            <a:prstGeom prst="rect">
              <a:avLst/>
            </a:prstGeom>
            <a:noFill/>
          </p:spPr>
          <p:txBody>
            <a:bodyPr wrap="square" lIns="0" tIns="0" rIns="0" bIns="0" rtlCol="0">
              <a:noAutofit/>
            </a:bodyPr>
            <a:lstStyle/>
            <a:p>
              <a:pPr algn="l"/>
              <a:r>
                <a:rPr lang="en-AU" sz="1800" b="1">
                  <a:latin typeface="+mj-lt"/>
                </a:rPr>
                <a:t>Videos</a:t>
              </a:r>
            </a:p>
          </p:txBody>
        </p:sp>
      </p:grpSp>
      <p:grpSp>
        <p:nvGrpSpPr>
          <p:cNvPr id="22" name="Group 21" descr="Quotes">
            <a:extLst>
              <a:ext uri="{FF2B5EF4-FFF2-40B4-BE49-F238E27FC236}">
                <a16:creationId xmlns:a16="http://schemas.microsoft.com/office/drawing/2014/main" id="{310F4CF4-16B3-A33D-9CC9-F858C8C0BAFE}"/>
              </a:ext>
            </a:extLst>
          </p:cNvPr>
          <p:cNvGrpSpPr/>
          <p:nvPr/>
        </p:nvGrpSpPr>
        <p:grpSpPr>
          <a:xfrm>
            <a:off x="9197474" y="2830655"/>
            <a:ext cx="1998640" cy="2670433"/>
            <a:chOff x="9682733" y="2811042"/>
            <a:chExt cx="1998640" cy="2670433"/>
          </a:xfrm>
        </p:grpSpPr>
        <p:sp>
          <p:nvSpPr>
            <p:cNvPr id="9" name="Oval 8">
              <a:extLst>
                <a:ext uri="{FF2B5EF4-FFF2-40B4-BE49-F238E27FC236}">
                  <a16:creationId xmlns:a16="http://schemas.microsoft.com/office/drawing/2014/main" id="{6D65368A-C3B4-8D9C-1135-2CC5A4EB9C71}"/>
                </a:ext>
                <a:ext uri="{C183D7F6-B498-43B3-948B-1728B52AA6E4}">
                  <adec:decorative xmlns:adec="http://schemas.microsoft.com/office/drawing/2017/decorative" val="1"/>
                </a:ext>
              </a:extLst>
            </p:cNvPr>
            <p:cNvSpPr/>
            <p:nvPr/>
          </p:nvSpPr>
          <p:spPr>
            <a:xfrm>
              <a:off x="9682733" y="2811042"/>
              <a:ext cx="1998640" cy="199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latin typeface="+mj-lt"/>
              </a:endParaRPr>
            </a:p>
          </p:txBody>
        </p:sp>
        <p:pic>
          <p:nvPicPr>
            <p:cNvPr id="16" name="Graphic 15">
              <a:extLst>
                <a:ext uri="{FF2B5EF4-FFF2-40B4-BE49-F238E27FC236}">
                  <a16:creationId xmlns:a16="http://schemas.microsoft.com/office/drawing/2014/main" id="{88C4969C-9CDE-C74C-739D-5C4998FFE49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7365" y="3145674"/>
              <a:ext cx="1329376" cy="1329376"/>
            </a:xfrm>
            <a:prstGeom prst="rect">
              <a:avLst/>
            </a:prstGeom>
          </p:spPr>
        </p:pic>
        <p:sp>
          <p:nvSpPr>
            <p:cNvPr id="19" name="TextBox 18">
              <a:extLst>
                <a:ext uri="{FF2B5EF4-FFF2-40B4-BE49-F238E27FC236}">
                  <a16:creationId xmlns:a16="http://schemas.microsoft.com/office/drawing/2014/main" id="{8AC9A965-225E-4AA6-3EBC-8F930B980176}"/>
                </a:ext>
              </a:extLst>
            </p:cNvPr>
            <p:cNvSpPr txBox="1"/>
            <p:nvPr/>
          </p:nvSpPr>
          <p:spPr>
            <a:xfrm>
              <a:off x="10236397" y="4934692"/>
              <a:ext cx="891313" cy="546783"/>
            </a:xfrm>
            <a:prstGeom prst="rect">
              <a:avLst/>
            </a:prstGeom>
            <a:noFill/>
          </p:spPr>
          <p:txBody>
            <a:bodyPr wrap="square" lIns="0" tIns="0" rIns="0" bIns="0" rtlCol="0">
              <a:noAutofit/>
            </a:bodyPr>
            <a:lstStyle/>
            <a:p>
              <a:pPr algn="l"/>
              <a:r>
                <a:rPr lang="en-AU" sz="1800" b="1">
                  <a:latin typeface="+mj-lt"/>
                </a:rPr>
                <a:t>Quotes</a:t>
              </a:r>
            </a:p>
          </p:txBody>
        </p:sp>
      </p:grpSp>
      <p:sp>
        <p:nvSpPr>
          <p:cNvPr id="4" name="Slide Number Placeholder 3">
            <a:extLst>
              <a:ext uri="{FF2B5EF4-FFF2-40B4-BE49-F238E27FC236}">
                <a16:creationId xmlns:a16="http://schemas.microsoft.com/office/drawing/2014/main" id="{2D4C11A0-8C0C-8A68-1511-3C64C140AD4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12</a:t>
            </a:fld>
            <a:endParaRPr lang="en-AU"/>
          </a:p>
        </p:txBody>
      </p:sp>
      <p:pic>
        <p:nvPicPr>
          <p:cNvPr id="7" name="Picture 6" descr="A group of circles with text&#10;&#10;Description automatically generated">
            <a:extLst>
              <a:ext uri="{FF2B5EF4-FFF2-40B4-BE49-F238E27FC236}">
                <a16:creationId xmlns:a16="http://schemas.microsoft.com/office/drawing/2014/main" id="{6ADCF409-4E9B-D1B6-B69F-D1331F1FD05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60000" y="2067885"/>
            <a:ext cx="3673378" cy="3231046"/>
          </a:xfrm>
          <a:prstGeom prst="rect">
            <a:avLst/>
          </a:prstGeom>
        </p:spPr>
      </p:pic>
    </p:spTree>
    <p:extLst>
      <p:ext uri="{BB962C8B-B14F-4D97-AF65-F5344CB8AC3E}">
        <p14:creationId xmlns:p14="http://schemas.microsoft.com/office/powerpoint/2010/main" val="213093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80D2-EBB9-CED2-3449-80FB16A9B6E9}"/>
              </a:ext>
            </a:extLst>
          </p:cNvPr>
          <p:cNvSpPr>
            <a:spLocks noGrp="1"/>
          </p:cNvSpPr>
          <p:nvPr>
            <p:ph type="title"/>
          </p:nvPr>
        </p:nvSpPr>
        <p:spPr/>
        <p:txBody>
          <a:bodyPr/>
          <a:lstStyle/>
          <a:p>
            <a:r>
              <a:rPr lang="en-AU"/>
              <a:t>Resource collection ideas</a:t>
            </a:r>
          </a:p>
        </p:txBody>
      </p:sp>
      <p:sp>
        <p:nvSpPr>
          <p:cNvPr id="3" name="Content Placeholder 2">
            <a:extLst>
              <a:ext uri="{FF2B5EF4-FFF2-40B4-BE49-F238E27FC236}">
                <a16:creationId xmlns:a16="http://schemas.microsoft.com/office/drawing/2014/main" id="{A630B306-6E21-A298-08DA-23766EE8C665}"/>
              </a:ext>
            </a:extLst>
          </p:cNvPr>
          <p:cNvSpPr>
            <a:spLocks noGrp="1"/>
          </p:cNvSpPr>
          <p:nvPr>
            <p:ph type="body" sz="quarter" idx="18"/>
          </p:nvPr>
        </p:nvSpPr>
        <p:spPr/>
        <p:txBody>
          <a:bodyPr/>
          <a:lstStyle/>
          <a:p>
            <a:r>
              <a:rPr lang="en-AU">
                <a:solidFill>
                  <a:schemeClr val="tx1"/>
                </a:solidFill>
                <a:latin typeface="+mn-lt"/>
              </a:rPr>
              <a:t>The lists below may support you with ideas for supporting resources.</a:t>
            </a:r>
          </a:p>
        </p:txBody>
      </p:sp>
      <p:grpSp>
        <p:nvGrpSpPr>
          <p:cNvPr id="35" name="Group 34" descr="Readings&#10;Education kits&#10;Catalogue essays&#10;Journal articles&#10;Art magazines&#10;Newspaper articles&#10;Auction house historical descriptions&#10;Artist websites">
            <a:extLst>
              <a:ext uri="{FF2B5EF4-FFF2-40B4-BE49-F238E27FC236}">
                <a16:creationId xmlns:a16="http://schemas.microsoft.com/office/drawing/2014/main" id="{0B81B229-951D-84D0-4649-3BB77213DDF9}"/>
              </a:ext>
            </a:extLst>
          </p:cNvPr>
          <p:cNvGrpSpPr/>
          <p:nvPr/>
        </p:nvGrpSpPr>
        <p:grpSpPr>
          <a:xfrm>
            <a:off x="359998" y="1460728"/>
            <a:ext cx="3488795" cy="5055272"/>
            <a:chOff x="359998" y="1460728"/>
            <a:chExt cx="3488795" cy="5055272"/>
          </a:xfrm>
        </p:grpSpPr>
        <p:sp>
          <p:nvSpPr>
            <p:cNvPr id="12" name="Rectangle: Rounded Corners 11">
              <a:extLst>
                <a:ext uri="{FF2B5EF4-FFF2-40B4-BE49-F238E27FC236}">
                  <a16:creationId xmlns:a16="http://schemas.microsoft.com/office/drawing/2014/main" id="{1B60560D-241F-E92E-BD69-E68133384C56}"/>
                </a:ext>
              </a:extLst>
            </p:cNvPr>
            <p:cNvSpPr/>
            <p:nvPr/>
          </p:nvSpPr>
          <p:spPr>
            <a:xfrm>
              <a:off x="359998" y="1460728"/>
              <a:ext cx="3488793" cy="82465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b="1">
                  <a:solidFill>
                    <a:schemeClr val="bg1"/>
                  </a:solidFill>
                  <a:latin typeface="+mj-lt"/>
                </a:rPr>
                <a:t>Readings</a:t>
              </a:r>
            </a:p>
          </p:txBody>
        </p:sp>
        <p:sp>
          <p:nvSpPr>
            <p:cNvPr id="6" name="Rectangle: Rounded Corners 5">
              <a:extLst>
                <a:ext uri="{FF2B5EF4-FFF2-40B4-BE49-F238E27FC236}">
                  <a16:creationId xmlns:a16="http://schemas.microsoft.com/office/drawing/2014/main" id="{663CE11A-184C-8E6F-5E6B-813F0E0F8B11}"/>
                </a:ext>
              </a:extLst>
            </p:cNvPr>
            <p:cNvSpPr/>
            <p:nvPr/>
          </p:nvSpPr>
          <p:spPr>
            <a:xfrm>
              <a:off x="360000" y="2379406"/>
              <a:ext cx="3488793" cy="4136594"/>
            </a:xfrm>
            <a:prstGeom prst="roundRect">
              <a:avLst>
                <a:gd name="adj" fmla="val 2858"/>
              </a:avLst>
            </a:prstGeom>
            <a:solidFill>
              <a:schemeClr val="accent4"/>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41338" lvl="3" indent="-285750">
                <a:lnSpc>
                  <a:spcPct val="150000"/>
                </a:lnSpc>
                <a:spcAft>
                  <a:spcPts val="600"/>
                </a:spcAft>
                <a:buFont typeface="Arial" panose="020B0604020202020204" pitchFamily="34" charset="0"/>
                <a:buChar char="•"/>
              </a:pPr>
              <a:endParaRPr lang="en-AU" sz="1800">
                <a:solidFill>
                  <a:schemeClr val="bg1"/>
                </a:solidFill>
              </a:endParaRPr>
            </a:p>
          </p:txBody>
        </p:sp>
        <p:pic>
          <p:nvPicPr>
            <p:cNvPr id="7" name="Graphic 6">
              <a:extLst>
                <a:ext uri="{FF2B5EF4-FFF2-40B4-BE49-F238E27FC236}">
                  <a16:creationId xmlns:a16="http://schemas.microsoft.com/office/drawing/2014/main" id="{534DB7C6-3A61-38A8-9D0D-671502B6209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997" y="1528718"/>
              <a:ext cx="688670" cy="688670"/>
            </a:xfrm>
            <a:prstGeom prst="rect">
              <a:avLst/>
            </a:prstGeom>
          </p:spPr>
        </p:pic>
        <p:sp>
          <p:nvSpPr>
            <p:cNvPr id="32" name="TextBox 31">
              <a:extLst>
                <a:ext uri="{FF2B5EF4-FFF2-40B4-BE49-F238E27FC236}">
                  <a16:creationId xmlns:a16="http://schemas.microsoft.com/office/drawing/2014/main" id="{5C7F9C9B-76A0-5B17-7927-8C210A0DBA39}"/>
                </a:ext>
              </a:extLst>
            </p:cNvPr>
            <p:cNvSpPr txBox="1"/>
            <p:nvPr/>
          </p:nvSpPr>
          <p:spPr>
            <a:xfrm>
              <a:off x="359998" y="2550409"/>
              <a:ext cx="3476795" cy="3947592"/>
            </a:xfrm>
            <a:prstGeom prst="rect">
              <a:avLst/>
            </a:prstGeom>
            <a:noFill/>
          </p:spPr>
          <p:txBody>
            <a:bodyPr wrap="square" lIns="0" tIns="0" rIns="0" bIns="0" rtlCol="0">
              <a:noAutofit/>
            </a:bodyPr>
            <a:lstStyle/>
            <a:p>
              <a:pPr marL="541338" lvl="3" indent="-285750">
                <a:lnSpc>
                  <a:spcPct val="150000"/>
                </a:lnSpc>
                <a:spcAft>
                  <a:spcPts val="600"/>
                </a:spcAft>
                <a:buFont typeface="Arial" panose="020B0604020202020204" pitchFamily="34" charset="0"/>
                <a:buChar char="•"/>
              </a:pPr>
              <a:r>
                <a:rPr lang="en-AU" sz="1800"/>
                <a:t>Education kits</a:t>
              </a:r>
            </a:p>
            <a:p>
              <a:pPr marL="541338" lvl="3" indent="-285750">
                <a:lnSpc>
                  <a:spcPct val="150000"/>
                </a:lnSpc>
                <a:spcAft>
                  <a:spcPts val="600"/>
                </a:spcAft>
                <a:buFont typeface="Arial" panose="020B0604020202020204" pitchFamily="34" charset="0"/>
                <a:buChar char="•"/>
              </a:pPr>
              <a:r>
                <a:rPr lang="en-AU" sz="1800"/>
                <a:t>Catalogue essays</a:t>
              </a:r>
            </a:p>
            <a:p>
              <a:pPr marL="541338" lvl="3" indent="-285750">
                <a:lnSpc>
                  <a:spcPct val="150000"/>
                </a:lnSpc>
                <a:spcAft>
                  <a:spcPts val="600"/>
                </a:spcAft>
                <a:buFont typeface="Arial" panose="020B0604020202020204" pitchFamily="34" charset="0"/>
                <a:buChar char="•"/>
              </a:pPr>
              <a:r>
                <a:rPr lang="en-AU" sz="1800"/>
                <a:t>Journal articles</a:t>
              </a:r>
            </a:p>
            <a:p>
              <a:pPr marL="541338" lvl="3" indent="-285750">
                <a:lnSpc>
                  <a:spcPct val="150000"/>
                </a:lnSpc>
                <a:spcAft>
                  <a:spcPts val="600"/>
                </a:spcAft>
                <a:buFont typeface="Arial" panose="020B0604020202020204" pitchFamily="34" charset="0"/>
                <a:buChar char="•"/>
              </a:pPr>
              <a:r>
                <a:rPr lang="en-AU" sz="1800"/>
                <a:t>Art magazines</a:t>
              </a:r>
            </a:p>
            <a:p>
              <a:pPr marL="541338" lvl="3" indent="-285750">
                <a:lnSpc>
                  <a:spcPct val="150000"/>
                </a:lnSpc>
                <a:spcAft>
                  <a:spcPts val="600"/>
                </a:spcAft>
                <a:buFont typeface="Arial" panose="020B0604020202020204" pitchFamily="34" charset="0"/>
                <a:buChar char="•"/>
              </a:pPr>
              <a:r>
                <a:rPr lang="en-AU" sz="1800"/>
                <a:t>Newspaper articles</a:t>
              </a:r>
            </a:p>
            <a:p>
              <a:pPr marL="541338" lvl="3" indent="-285750">
                <a:lnSpc>
                  <a:spcPct val="150000"/>
                </a:lnSpc>
                <a:spcAft>
                  <a:spcPts val="600"/>
                </a:spcAft>
                <a:buFont typeface="Arial" panose="020B0604020202020204" pitchFamily="34" charset="0"/>
                <a:buChar char="•"/>
              </a:pPr>
              <a:r>
                <a:rPr lang="en-AU" sz="1800"/>
                <a:t>Auction house historical descriptions</a:t>
              </a:r>
            </a:p>
            <a:p>
              <a:pPr marL="541338" lvl="3" indent="-285750">
                <a:lnSpc>
                  <a:spcPct val="150000"/>
                </a:lnSpc>
                <a:spcAft>
                  <a:spcPts val="600"/>
                </a:spcAft>
                <a:buFont typeface="Arial" panose="020B0604020202020204" pitchFamily="34" charset="0"/>
                <a:buChar char="•"/>
              </a:pPr>
              <a:r>
                <a:rPr lang="en-AU" sz="1800"/>
                <a:t>Artist websites</a:t>
              </a:r>
            </a:p>
            <a:p>
              <a:pPr algn="l"/>
              <a:endParaRPr lang="en-AU" sz="1800"/>
            </a:p>
          </p:txBody>
        </p:sp>
      </p:grpSp>
      <p:grpSp>
        <p:nvGrpSpPr>
          <p:cNvPr id="36" name="Group 35" descr="Videos&#10;Interviews with the artist or exhibition curator&#10;Exhibition walk-through&#10;Artmaking process">
            <a:extLst>
              <a:ext uri="{FF2B5EF4-FFF2-40B4-BE49-F238E27FC236}">
                <a16:creationId xmlns:a16="http://schemas.microsoft.com/office/drawing/2014/main" id="{009C78F9-3202-4ACB-84B6-55E786989110}"/>
              </a:ext>
            </a:extLst>
          </p:cNvPr>
          <p:cNvGrpSpPr/>
          <p:nvPr/>
        </p:nvGrpSpPr>
        <p:grpSpPr>
          <a:xfrm>
            <a:off x="4219950" y="1466140"/>
            <a:ext cx="3488793" cy="5049860"/>
            <a:chOff x="4219950" y="1466140"/>
            <a:chExt cx="3488793" cy="5049860"/>
          </a:xfrm>
        </p:grpSpPr>
        <p:sp>
          <p:nvSpPr>
            <p:cNvPr id="22" name="Rectangle: Rounded Corners 21">
              <a:extLst>
                <a:ext uri="{FF2B5EF4-FFF2-40B4-BE49-F238E27FC236}">
                  <a16:creationId xmlns:a16="http://schemas.microsoft.com/office/drawing/2014/main" id="{23EB9B20-2992-855C-144B-8218E5842879}"/>
                </a:ext>
              </a:extLst>
            </p:cNvPr>
            <p:cNvSpPr/>
            <p:nvPr/>
          </p:nvSpPr>
          <p:spPr>
            <a:xfrm>
              <a:off x="4219950" y="2379406"/>
              <a:ext cx="3488793" cy="4136594"/>
            </a:xfrm>
            <a:prstGeom prst="roundRect">
              <a:avLst>
                <a:gd name="adj" fmla="val 2858"/>
              </a:avLst>
            </a:prstGeom>
            <a:solidFill>
              <a:schemeClr val="accent4"/>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2438" lvl="3" indent="-285750">
                <a:lnSpc>
                  <a:spcPct val="150000"/>
                </a:lnSpc>
                <a:spcAft>
                  <a:spcPts val="600"/>
                </a:spcAft>
                <a:buFont typeface="Arial" panose="020B0604020202020204" pitchFamily="34" charset="0"/>
                <a:buChar char="•"/>
              </a:pPr>
              <a:endParaRPr lang="en-GB" sz="1800">
                <a:solidFill>
                  <a:schemeClr val="bg1"/>
                </a:solidFill>
              </a:endParaRPr>
            </a:p>
          </p:txBody>
        </p:sp>
        <p:sp>
          <p:nvSpPr>
            <p:cNvPr id="24" name="Rectangle: Rounded Corners 23">
              <a:extLst>
                <a:ext uri="{FF2B5EF4-FFF2-40B4-BE49-F238E27FC236}">
                  <a16:creationId xmlns:a16="http://schemas.microsoft.com/office/drawing/2014/main" id="{97586BEA-8A26-44B4-BF4B-E31B7F1FCAF3}"/>
                </a:ext>
              </a:extLst>
            </p:cNvPr>
            <p:cNvSpPr/>
            <p:nvPr/>
          </p:nvSpPr>
          <p:spPr>
            <a:xfrm>
              <a:off x="4219950" y="1466140"/>
              <a:ext cx="3488793" cy="82465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b="1">
                  <a:solidFill>
                    <a:schemeClr val="bg1"/>
                  </a:solidFill>
                  <a:latin typeface="+mj-lt"/>
                </a:rPr>
                <a:t>Videos</a:t>
              </a:r>
            </a:p>
          </p:txBody>
        </p:sp>
        <p:pic>
          <p:nvPicPr>
            <p:cNvPr id="9" name="Graphic 8">
              <a:extLst>
                <a:ext uri="{FF2B5EF4-FFF2-40B4-BE49-F238E27FC236}">
                  <a16:creationId xmlns:a16="http://schemas.microsoft.com/office/drawing/2014/main" id="{94767349-D84D-AB4A-9B46-398AACAAB9F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7293" y="1509953"/>
              <a:ext cx="737025" cy="737025"/>
            </a:xfrm>
            <a:prstGeom prst="rect">
              <a:avLst/>
            </a:prstGeom>
          </p:spPr>
        </p:pic>
        <p:sp>
          <p:nvSpPr>
            <p:cNvPr id="33" name="TextBox 32">
              <a:extLst>
                <a:ext uri="{FF2B5EF4-FFF2-40B4-BE49-F238E27FC236}">
                  <a16:creationId xmlns:a16="http://schemas.microsoft.com/office/drawing/2014/main" id="{A9C4CBBD-DCC1-B25D-2089-F82D1BB721C0}"/>
                </a:ext>
              </a:extLst>
            </p:cNvPr>
            <p:cNvSpPr txBox="1"/>
            <p:nvPr/>
          </p:nvSpPr>
          <p:spPr>
            <a:xfrm>
              <a:off x="4307293" y="2550409"/>
              <a:ext cx="3262398" cy="3947592"/>
            </a:xfrm>
            <a:prstGeom prst="rect">
              <a:avLst/>
            </a:prstGeom>
            <a:noFill/>
          </p:spPr>
          <p:txBody>
            <a:bodyPr wrap="square" lIns="0" tIns="0" rIns="0" bIns="0" rtlCol="0">
              <a:noAutofit/>
            </a:bodyPr>
            <a:lstStyle/>
            <a:p>
              <a:pPr marL="452438" lvl="3" indent="-285750">
                <a:lnSpc>
                  <a:spcPct val="150000"/>
                </a:lnSpc>
                <a:spcAft>
                  <a:spcPts val="600"/>
                </a:spcAft>
                <a:buFont typeface="Arial" panose="020B0604020202020204" pitchFamily="34" charset="0"/>
                <a:buChar char="•"/>
              </a:pPr>
              <a:r>
                <a:rPr lang="en-GB" sz="1800"/>
                <a:t>Interviews with the artist or exhibition curator</a:t>
              </a:r>
            </a:p>
            <a:p>
              <a:pPr marL="452438" lvl="3" indent="-285750">
                <a:lnSpc>
                  <a:spcPct val="150000"/>
                </a:lnSpc>
                <a:spcAft>
                  <a:spcPts val="600"/>
                </a:spcAft>
                <a:buFont typeface="Arial" panose="020B0604020202020204" pitchFamily="34" charset="0"/>
                <a:buChar char="•"/>
              </a:pPr>
              <a:r>
                <a:rPr lang="en-GB" sz="1800"/>
                <a:t>Exhibition walk-through</a:t>
              </a:r>
            </a:p>
            <a:p>
              <a:pPr marL="452438" lvl="3" indent="-285750">
                <a:lnSpc>
                  <a:spcPct val="150000"/>
                </a:lnSpc>
                <a:spcAft>
                  <a:spcPts val="600"/>
                </a:spcAft>
                <a:buFont typeface="Arial" panose="020B0604020202020204" pitchFamily="34" charset="0"/>
                <a:buChar char="•"/>
              </a:pPr>
              <a:r>
                <a:rPr lang="en-GB" sz="1800"/>
                <a:t>Artmaking process</a:t>
              </a:r>
            </a:p>
          </p:txBody>
        </p:sp>
      </p:grpSp>
      <p:grpSp>
        <p:nvGrpSpPr>
          <p:cNvPr id="37" name="Group 36" descr="Quotes&#10;Artist quote about their own practice&#10;Critical or historical quotes&#10;Quotes about the artwork&#10;Quotes about the artist&#10;Audience response">
            <a:extLst>
              <a:ext uri="{FF2B5EF4-FFF2-40B4-BE49-F238E27FC236}">
                <a16:creationId xmlns:a16="http://schemas.microsoft.com/office/drawing/2014/main" id="{D0E29FC2-C71E-E958-F6A5-864D055B9F47}"/>
              </a:ext>
            </a:extLst>
          </p:cNvPr>
          <p:cNvGrpSpPr/>
          <p:nvPr/>
        </p:nvGrpSpPr>
        <p:grpSpPr>
          <a:xfrm>
            <a:off x="8079900" y="1464323"/>
            <a:ext cx="3488795" cy="5051677"/>
            <a:chOff x="8079900" y="1464323"/>
            <a:chExt cx="3488795" cy="5051677"/>
          </a:xfrm>
        </p:grpSpPr>
        <p:sp>
          <p:nvSpPr>
            <p:cNvPr id="23" name="Rectangle: Rounded Corners 22">
              <a:extLst>
                <a:ext uri="{FF2B5EF4-FFF2-40B4-BE49-F238E27FC236}">
                  <a16:creationId xmlns:a16="http://schemas.microsoft.com/office/drawing/2014/main" id="{09F85A69-52C9-1379-1268-1D7C275AAB79}"/>
                </a:ext>
              </a:extLst>
            </p:cNvPr>
            <p:cNvSpPr/>
            <p:nvPr/>
          </p:nvSpPr>
          <p:spPr>
            <a:xfrm>
              <a:off x="8079900" y="2379406"/>
              <a:ext cx="3488793" cy="4136594"/>
            </a:xfrm>
            <a:prstGeom prst="roundRect">
              <a:avLst>
                <a:gd name="adj" fmla="val 2858"/>
              </a:avLst>
            </a:prstGeom>
            <a:solidFill>
              <a:schemeClr val="accent4"/>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4013" lvl="3" indent="-285750">
                <a:lnSpc>
                  <a:spcPct val="150000"/>
                </a:lnSpc>
                <a:spcAft>
                  <a:spcPts val="600"/>
                </a:spcAft>
                <a:buFont typeface="Arial" panose="020B0604020202020204" pitchFamily="34" charset="0"/>
                <a:buChar char="•"/>
              </a:pPr>
              <a:endParaRPr lang="en-GB" sz="1800">
                <a:solidFill>
                  <a:schemeClr val="bg1"/>
                </a:solidFill>
              </a:endParaRPr>
            </a:p>
          </p:txBody>
        </p:sp>
        <p:sp>
          <p:nvSpPr>
            <p:cNvPr id="25" name="Rectangle: Rounded Corners 24">
              <a:extLst>
                <a:ext uri="{FF2B5EF4-FFF2-40B4-BE49-F238E27FC236}">
                  <a16:creationId xmlns:a16="http://schemas.microsoft.com/office/drawing/2014/main" id="{7AE1CBA2-5D29-C43A-8A58-BA3BEF3475E8}"/>
                </a:ext>
              </a:extLst>
            </p:cNvPr>
            <p:cNvSpPr/>
            <p:nvPr/>
          </p:nvSpPr>
          <p:spPr>
            <a:xfrm>
              <a:off x="8079902" y="1464323"/>
              <a:ext cx="3488793" cy="82465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b="1">
                  <a:solidFill>
                    <a:schemeClr val="bg1"/>
                  </a:solidFill>
                  <a:latin typeface="+mj-lt"/>
                </a:rPr>
                <a:t>Quotes</a:t>
              </a:r>
            </a:p>
          </p:txBody>
        </p:sp>
        <p:pic>
          <p:nvPicPr>
            <p:cNvPr id="11" name="Graphic 10">
              <a:extLst>
                <a:ext uri="{FF2B5EF4-FFF2-40B4-BE49-F238E27FC236}">
                  <a16:creationId xmlns:a16="http://schemas.microsoft.com/office/drawing/2014/main" id="{14BA0B42-7651-0B2D-8528-3AD224DF93C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56910" y="1508136"/>
              <a:ext cx="737025" cy="737025"/>
            </a:xfrm>
            <a:prstGeom prst="rect">
              <a:avLst/>
            </a:prstGeom>
          </p:spPr>
        </p:pic>
        <p:sp>
          <p:nvSpPr>
            <p:cNvPr id="34" name="TextBox 33">
              <a:extLst>
                <a:ext uri="{FF2B5EF4-FFF2-40B4-BE49-F238E27FC236}">
                  <a16:creationId xmlns:a16="http://schemas.microsoft.com/office/drawing/2014/main" id="{625A57C5-61C0-5E66-7125-FF83000309FD}"/>
                </a:ext>
              </a:extLst>
            </p:cNvPr>
            <p:cNvSpPr txBox="1"/>
            <p:nvPr/>
          </p:nvSpPr>
          <p:spPr>
            <a:xfrm>
              <a:off x="8239370" y="2550409"/>
              <a:ext cx="3169851" cy="3947592"/>
            </a:xfrm>
            <a:prstGeom prst="rect">
              <a:avLst/>
            </a:prstGeom>
            <a:noFill/>
          </p:spPr>
          <p:txBody>
            <a:bodyPr wrap="square" lIns="0" tIns="0" rIns="0" bIns="0" rtlCol="0">
              <a:noAutofit/>
            </a:bodyPr>
            <a:lstStyle/>
            <a:p>
              <a:pPr marL="354013" lvl="3" indent="-285750">
                <a:lnSpc>
                  <a:spcPct val="150000"/>
                </a:lnSpc>
                <a:spcAft>
                  <a:spcPts val="600"/>
                </a:spcAft>
                <a:buFont typeface="Arial" panose="020B0604020202020204" pitchFamily="34" charset="0"/>
                <a:buChar char="•"/>
              </a:pPr>
              <a:r>
                <a:rPr lang="en-GB" sz="1800"/>
                <a:t>Artist quote about their own practice</a:t>
              </a:r>
            </a:p>
            <a:p>
              <a:pPr marL="354013" lvl="3" indent="-285750">
                <a:lnSpc>
                  <a:spcPct val="150000"/>
                </a:lnSpc>
                <a:spcAft>
                  <a:spcPts val="600"/>
                </a:spcAft>
                <a:buFont typeface="Arial" panose="020B0604020202020204" pitchFamily="34" charset="0"/>
                <a:buChar char="•"/>
              </a:pPr>
              <a:r>
                <a:rPr lang="en-GB" sz="1800"/>
                <a:t>Critical or historical quotes</a:t>
              </a:r>
            </a:p>
            <a:p>
              <a:pPr marL="354013" lvl="3" indent="-285750">
                <a:lnSpc>
                  <a:spcPct val="150000"/>
                </a:lnSpc>
                <a:spcAft>
                  <a:spcPts val="600"/>
                </a:spcAft>
                <a:buFont typeface="Arial" panose="020B0604020202020204" pitchFamily="34" charset="0"/>
                <a:buChar char="•"/>
              </a:pPr>
              <a:r>
                <a:rPr lang="en-GB" sz="1800"/>
                <a:t>Quotes about the artwork</a:t>
              </a:r>
            </a:p>
            <a:p>
              <a:pPr marL="354013" lvl="3" indent="-285750">
                <a:lnSpc>
                  <a:spcPct val="150000"/>
                </a:lnSpc>
                <a:spcAft>
                  <a:spcPts val="600"/>
                </a:spcAft>
                <a:buFont typeface="Arial" panose="020B0604020202020204" pitchFamily="34" charset="0"/>
                <a:buChar char="•"/>
              </a:pPr>
              <a:r>
                <a:rPr lang="en-GB" sz="1800"/>
                <a:t>Quotes about the artist</a:t>
              </a:r>
            </a:p>
            <a:p>
              <a:pPr marL="354013" lvl="3" indent="-285750">
                <a:lnSpc>
                  <a:spcPct val="150000"/>
                </a:lnSpc>
                <a:spcAft>
                  <a:spcPts val="600"/>
                </a:spcAft>
                <a:buFont typeface="Arial" panose="020B0604020202020204" pitchFamily="34" charset="0"/>
                <a:buChar char="•"/>
              </a:pPr>
              <a:r>
                <a:rPr lang="en-GB" sz="1800"/>
                <a:t>Audience response</a:t>
              </a:r>
            </a:p>
          </p:txBody>
        </p:sp>
      </p:grpSp>
      <p:sp>
        <p:nvSpPr>
          <p:cNvPr id="4" name="Slide Number Placeholder 3">
            <a:extLst>
              <a:ext uri="{FF2B5EF4-FFF2-40B4-BE49-F238E27FC236}">
                <a16:creationId xmlns:a16="http://schemas.microsoft.com/office/drawing/2014/main" id="{4FF845A7-A94C-FC64-AEF4-A1BC72E37B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3601847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8C200DC-70C4-03DD-9B5B-2194FBE0AB59}"/>
              </a:ext>
            </a:extLst>
          </p:cNvPr>
          <p:cNvSpPr>
            <a:spLocks noGrp="1"/>
          </p:cNvSpPr>
          <p:nvPr>
            <p:ph type="title"/>
          </p:nvPr>
        </p:nvSpPr>
        <p:spPr/>
        <p:txBody>
          <a:bodyPr/>
          <a:lstStyle/>
          <a:p>
            <a:r>
              <a:rPr lang="en-AU"/>
              <a:t>Your resource selections</a:t>
            </a:r>
          </a:p>
        </p:txBody>
      </p:sp>
      <p:sp>
        <p:nvSpPr>
          <p:cNvPr id="7" name="Rectangle 6">
            <a:extLst>
              <a:ext uri="{FF2B5EF4-FFF2-40B4-BE49-F238E27FC236}">
                <a16:creationId xmlns:a16="http://schemas.microsoft.com/office/drawing/2014/main" id="{7E014790-1B23-A219-92CF-91429EE2EFED}"/>
              </a:ext>
              <a:ext uri="{C183D7F6-B498-43B3-948B-1728B52AA6E4}">
                <adec:decorative xmlns:adec="http://schemas.microsoft.com/office/drawing/2017/decorative" val="1"/>
              </a:ext>
            </a:extLst>
          </p:cNvPr>
          <p:cNvSpPr/>
          <p:nvPr/>
        </p:nvSpPr>
        <p:spPr>
          <a:xfrm>
            <a:off x="0" y="1543665"/>
            <a:ext cx="12192000" cy="531433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Rounded Corners 11">
            <a:extLst>
              <a:ext uri="{FF2B5EF4-FFF2-40B4-BE49-F238E27FC236}">
                <a16:creationId xmlns:a16="http://schemas.microsoft.com/office/drawing/2014/main" id="{D212164D-93B8-4090-6ED2-B2BBDB07F246}"/>
              </a:ext>
            </a:extLst>
          </p:cNvPr>
          <p:cNvSpPr/>
          <p:nvPr/>
        </p:nvSpPr>
        <p:spPr>
          <a:xfrm>
            <a:off x="359999" y="1642258"/>
            <a:ext cx="3488793" cy="631341"/>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b="1">
                <a:solidFill>
                  <a:schemeClr val="bg1"/>
                </a:solidFill>
                <a:latin typeface="+mj-lt"/>
              </a:rPr>
              <a:t>Readings</a:t>
            </a:r>
          </a:p>
        </p:txBody>
      </p:sp>
      <p:sp>
        <p:nvSpPr>
          <p:cNvPr id="6" name="Rectangle: Rounded Corners 5">
            <a:extLst>
              <a:ext uri="{FF2B5EF4-FFF2-40B4-BE49-F238E27FC236}">
                <a16:creationId xmlns:a16="http://schemas.microsoft.com/office/drawing/2014/main" id="{50C9EB05-72AA-DCB1-E283-E104E0A2CCF6}"/>
              </a:ext>
            </a:extLst>
          </p:cNvPr>
          <p:cNvSpPr/>
          <p:nvPr/>
        </p:nvSpPr>
        <p:spPr>
          <a:xfrm>
            <a:off x="360000" y="2323749"/>
            <a:ext cx="3488793" cy="4026717"/>
          </a:xfrm>
          <a:prstGeom prst="roundRect">
            <a:avLst>
              <a:gd name="adj" fmla="val 3985"/>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3" algn="ctr"/>
            <a:r>
              <a:rPr lang="en-AU" sz="1800">
                <a:solidFill>
                  <a:schemeClr val="tx1"/>
                </a:solidFill>
              </a:rPr>
              <a:t>[Save your links here]</a:t>
            </a:r>
          </a:p>
        </p:txBody>
      </p:sp>
      <p:sp>
        <p:nvSpPr>
          <p:cNvPr id="18" name="Rectangle: Rounded Corners 17">
            <a:extLst>
              <a:ext uri="{FF2B5EF4-FFF2-40B4-BE49-F238E27FC236}">
                <a16:creationId xmlns:a16="http://schemas.microsoft.com/office/drawing/2014/main" id="{00809477-B869-8DF3-7C3A-ECDBC9B7DA54}"/>
              </a:ext>
            </a:extLst>
          </p:cNvPr>
          <p:cNvSpPr/>
          <p:nvPr/>
        </p:nvSpPr>
        <p:spPr>
          <a:xfrm>
            <a:off x="4351603" y="1642258"/>
            <a:ext cx="3488793" cy="631341"/>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b="1">
                <a:solidFill>
                  <a:schemeClr val="bg1"/>
                </a:solidFill>
                <a:latin typeface="+mj-lt"/>
              </a:rPr>
              <a:t>Videos</a:t>
            </a:r>
          </a:p>
        </p:txBody>
      </p:sp>
      <p:sp>
        <p:nvSpPr>
          <p:cNvPr id="20" name="Rectangle: Rounded Corners 19">
            <a:extLst>
              <a:ext uri="{FF2B5EF4-FFF2-40B4-BE49-F238E27FC236}">
                <a16:creationId xmlns:a16="http://schemas.microsoft.com/office/drawing/2014/main" id="{E7354063-4170-1ADE-FA39-72844660AB9F}"/>
              </a:ext>
            </a:extLst>
          </p:cNvPr>
          <p:cNvSpPr/>
          <p:nvPr/>
        </p:nvSpPr>
        <p:spPr>
          <a:xfrm>
            <a:off x="4351602" y="2323749"/>
            <a:ext cx="3488793" cy="4026717"/>
          </a:xfrm>
          <a:prstGeom prst="roundRect">
            <a:avLst>
              <a:gd name="adj" fmla="val 3985"/>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3" algn="ctr"/>
            <a:r>
              <a:rPr lang="en-AU" sz="1800">
                <a:solidFill>
                  <a:schemeClr val="tx1"/>
                </a:solidFill>
              </a:rPr>
              <a:t>[Save your links here]</a:t>
            </a:r>
          </a:p>
        </p:txBody>
      </p:sp>
      <p:sp>
        <p:nvSpPr>
          <p:cNvPr id="19" name="Rectangle: Rounded Corners 18">
            <a:extLst>
              <a:ext uri="{FF2B5EF4-FFF2-40B4-BE49-F238E27FC236}">
                <a16:creationId xmlns:a16="http://schemas.microsoft.com/office/drawing/2014/main" id="{EE21BD2C-0C91-C0A2-642A-13FD5AA9A0C2}"/>
              </a:ext>
            </a:extLst>
          </p:cNvPr>
          <p:cNvSpPr/>
          <p:nvPr/>
        </p:nvSpPr>
        <p:spPr>
          <a:xfrm>
            <a:off x="8343207" y="1642258"/>
            <a:ext cx="3488793" cy="631341"/>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b="1">
                <a:solidFill>
                  <a:schemeClr val="bg1"/>
                </a:solidFill>
                <a:latin typeface="+mj-lt"/>
              </a:rPr>
              <a:t>Quotes</a:t>
            </a:r>
          </a:p>
        </p:txBody>
      </p:sp>
      <p:sp>
        <p:nvSpPr>
          <p:cNvPr id="21" name="Rectangle: Rounded Corners 20">
            <a:extLst>
              <a:ext uri="{FF2B5EF4-FFF2-40B4-BE49-F238E27FC236}">
                <a16:creationId xmlns:a16="http://schemas.microsoft.com/office/drawing/2014/main" id="{D9F5FA75-455D-C03D-6F91-5903718BD3C2}"/>
              </a:ext>
            </a:extLst>
          </p:cNvPr>
          <p:cNvSpPr/>
          <p:nvPr/>
        </p:nvSpPr>
        <p:spPr>
          <a:xfrm>
            <a:off x="8343204" y="2323749"/>
            <a:ext cx="3488793" cy="4026717"/>
          </a:xfrm>
          <a:prstGeom prst="roundRect">
            <a:avLst>
              <a:gd name="adj" fmla="val 3985"/>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3" algn="ctr"/>
            <a:r>
              <a:rPr lang="en-AU" sz="1800">
                <a:solidFill>
                  <a:schemeClr val="tx1"/>
                </a:solidFill>
              </a:rPr>
              <a:t>[Save your links/quotes here]</a:t>
            </a:r>
          </a:p>
        </p:txBody>
      </p:sp>
      <p:sp>
        <p:nvSpPr>
          <p:cNvPr id="4" name="Slide Number Placeholder 3">
            <a:extLst>
              <a:ext uri="{FF2B5EF4-FFF2-40B4-BE49-F238E27FC236}">
                <a16:creationId xmlns:a16="http://schemas.microsoft.com/office/drawing/2014/main" id="{C37D47F4-B60B-3FF5-7B6B-3DECD664F4F0}"/>
              </a:ext>
              <a:ext uri="{C183D7F6-B498-43B3-948B-1728B52AA6E4}">
                <adec:decorative xmlns:adec="http://schemas.microsoft.com/office/drawing/2017/decorative" val="1"/>
              </a:ext>
            </a:extLst>
          </p:cNvPr>
          <p:cNvSpPr>
            <a:spLocks noGrp="1"/>
          </p:cNvSpPr>
          <p:nvPr>
            <p:ph type="sldNum" sz="quarter" idx="12"/>
          </p:nvPr>
        </p:nvSpPr>
        <p:spPr>
          <a:noFill/>
          <a:ln w="38100">
            <a:noFill/>
          </a:ln>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50609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787B-E880-FBA4-D075-16AC74C4D507}"/>
              </a:ext>
            </a:extLst>
          </p:cNvPr>
          <p:cNvSpPr>
            <a:spLocks noGrp="1"/>
          </p:cNvSpPr>
          <p:nvPr>
            <p:ph type="title"/>
          </p:nvPr>
        </p:nvSpPr>
        <p:spPr/>
        <p:txBody>
          <a:bodyPr/>
          <a:lstStyle/>
          <a:p>
            <a:r>
              <a:rPr lang="en-AU"/>
              <a:t>Planning step 4</a:t>
            </a:r>
          </a:p>
        </p:txBody>
      </p:sp>
      <p:sp>
        <p:nvSpPr>
          <p:cNvPr id="3" name="Content Placeholder 2">
            <a:extLst>
              <a:ext uri="{FF2B5EF4-FFF2-40B4-BE49-F238E27FC236}">
                <a16:creationId xmlns:a16="http://schemas.microsoft.com/office/drawing/2014/main" id="{BE1C753D-4FDA-4D06-DA3C-8EB7FFDFA2F7}"/>
              </a:ext>
            </a:extLst>
          </p:cNvPr>
          <p:cNvSpPr>
            <a:spLocks noGrp="1"/>
          </p:cNvSpPr>
          <p:nvPr>
            <p:ph idx="1"/>
          </p:nvPr>
        </p:nvSpPr>
        <p:spPr>
          <a:xfrm>
            <a:off x="3775045" y="1588196"/>
            <a:ext cx="8056956" cy="1982155"/>
          </a:xfrm>
        </p:spPr>
        <p:txBody>
          <a:bodyPr vert="horz" lIns="0" tIns="0" rIns="0" bIns="0" rtlCol="0" anchor="t">
            <a:noAutofit/>
          </a:bodyPr>
          <a:lstStyle/>
          <a:p>
            <a:r>
              <a:rPr lang="en-AU"/>
              <a:t>Plan an assessment task related to the resources you have gathered today.</a:t>
            </a:r>
          </a:p>
          <a:p>
            <a:pPr marL="342900" indent="-342900">
              <a:buFont typeface="+mj-lt"/>
              <a:buAutoNum type="arabicPeriod"/>
            </a:pPr>
            <a:r>
              <a:rPr lang="en-AU"/>
              <a:t>Select a content focus area and related artmaking and critical/historical outcomes from the </a:t>
            </a:r>
            <a:r>
              <a:rPr lang="en-AU">
                <a:hlinkClick r:id="rId2"/>
              </a:rPr>
              <a:t>Visual arts 7–10 Syllabus </a:t>
            </a:r>
            <a:r>
              <a:rPr lang="en-AU"/>
              <a:t>or Visual arts Stage 6 Syllabus such as the frames, conceptual framework or practice.</a:t>
            </a:r>
          </a:p>
        </p:txBody>
      </p:sp>
      <p:grpSp>
        <p:nvGrpSpPr>
          <p:cNvPr id="7" name="Group 6" descr="Selected outcome/s">
            <a:extLst>
              <a:ext uri="{FF2B5EF4-FFF2-40B4-BE49-F238E27FC236}">
                <a16:creationId xmlns:a16="http://schemas.microsoft.com/office/drawing/2014/main" id="{405260B5-5AC8-BE0F-0878-5CCA76C3E86C}"/>
              </a:ext>
            </a:extLst>
          </p:cNvPr>
          <p:cNvGrpSpPr/>
          <p:nvPr/>
        </p:nvGrpSpPr>
        <p:grpSpPr>
          <a:xfrm>
            <a:off x="3775046" y="3570351"/>
            <a:ext cx="8068954" cy="2585649"/>
            <a:chOff x="3775046" y="3570351"/>
            <a:chExt cx="8068954" cy="2585649"/>
          </a:xfrm>
        </p:grpSpPr>
        <p:sp>
          <p:nvSpPr>
            <p:cNvPr id="10" name="Rectangle: Rounded Corners 9">
              <a:extLst>
                <a:ext uri="{FF2B5EF4-FFF2-40B4-BE49-F238E27FC236}">
                  <a16:creationId xmlns:a16="http://schemas.microsoft.com/office/drawing/2014/main" id="{C05B1D0D-D6D7-2BFD-4908-61B52E84CE65}"/>
                </a:ext>
              </a:extLst>
            </p:cNvPr>
            <p:cNvSpPr/>
            <p:nvPr/>
          </p:nvSpPr>
          <p:spPr>
            <a:xfrm>
              <a:off x="3775046" y="3570351"/>
              <a:ext cx="8068954" cy="2585649"/>
            </a:xfrm>
            <a:prstGeom prst="roundRect">
              <a:avLst>
                <a:gd name="adj" fmla="val 1666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latin typeface="+mj-lt"/>
              </a:endParaRPr>
            </a:p>
          </p:txBody>
        </p:sp>
        <p:sp>
          <p:nvSpPr>
            <p:cNvPr id="6" name="TextBox 5">
              <a:extLst>
                <a:ext uri="{FF2B5EF4-FFF2-40B4-BE49-F238E27FC236}">
                  <a16:creationId xmlns:a16="http://schemas.microsoft.com/office/drawing/2014/main" id="{A8739CE2-AACE-1017-638D-A87D7B5A4907}"/>
                </a:ext>
              </a:extLst>
            </p:cNvPr>
            <p:cNvSpPr txBox="1"/>
            <p:nvPr/>
          </p:nvSpPr>
          <p:spPr>
            <a:xfrm>
              <a:off x="5454697" y="3709714"/>
              <a:ext cx="4709652" cy="333330"/>
            </a:xfrm>
            <a:prstGeom prst="rect">
              <a:avLst/>
            </a:prstGeom>
            <a:noFill/>
          </p:spPr>
          <p:txBody>
            <a:bodyPr wrap="square" lIns="0" tIns="0" rIns="0" bIns="0" rtlCol="0">
              <a:noAutofit/>
            </a:bodyPr>
            <a:lstStyle/>
            <a:p>
              <a:pPr algn="ctr"/>
              <a:r>
                <a:rPr lang="en-AU" sz="2000" b="1">
                  <a:solidFill>
                    <a:schemeClr val="accent1"/>
                  </a:solidFill>
                  <a:latin typeface="+mj-lt"/>
                </a:rPr>
                <a:t>Selected outcome/s</a:t>
              </a:r>
              <a:endParaRPr lang="en-AU" sz="2000" b="1">
                <a:solidFill>
                  <a:schemeClr val="accent1"/>
                </a:solidFill>
              </a:endParaRPr>
            </a:p>
          </p:txBody>
        </p:sp>
      </p:grpSp>
      <p:sp>
        <p:nvSpPr>
          <p:cNvPr id="11" name="Rectangle: Rounded Corners 10">
            <a:extLst>
              <a:ext uri="{FF2B5EF4-FFF2-40B4-BE49-F238E27FC236}">
                <a16:creationId xmlns:a16="http://schemas.microsoft.com/office/drawing/2014/main" id="{4A805FCE-77D4-7716-6D17-132614067ACE}"/>
              </a:ext>
            </a:extLst>
          </p:cNvPr>
          <p:cNvSpPr/>
          <p:nvPr/>
        </p:nvSpPr>
        <p:spPr>
          <a:xfrm>
            <a:off x="3935792" y="4164677"/>
            <a:ext cx="7747462" cy="1856905"/>
          </a:xfrm>
          <a:prstGeom prst="round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accent1"/>
                </a:solidFill>
              </a:rPr>
              <a:t>[insert outcomes here]</a:t>
            </a:r>
          </a:p>
        </p:txBody>
      </p:sp>
      <p:sp>
        <p:nvSpPr>
          <p:cNvPr id="4" name="Slide Number Placeholder 3">
            <a:extLst>
              <a:ext uri="{FF2B5EF4-FFF2-40B4-BE49-F238E27FC236}">
                <a16:creationId xmlns:a16="http://schemas.microsoft.com/office/drawing/2014/main" id="{0C96DD1F-159C-0888-71E0-987CCD2D804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15</a:t>
            </a:fld>
            <a:endParaRPr lang="en-AU"/>
          </a:p>
        </p:txBody>
      </p:sp>
      <p:pic>
        <p:nvPicPr>
          <p:cNvPr id="8" name="Picture 7" descr="A group of circles with text&#10;&#10;Description automatically generated">
            <a:extLst>
              <a:ext uri="{FF2B5EF4-FFF2-40B4-BE49-F238E27FC236}">
                <a16:creationId xmlns:a16="http://schemas.microsoft.com/office/drawing/2014/main" id="{9651B660-79B6-0430-3383-1F555C8BE46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9999" y="1813477"/>
            <a:ext cx="3508344" cy="3231046"/>
          </a:xfrm>
          <a:prstGeom prst="rect">
            <a:avLst/>
          </a:prstGeom>
        </p:spPr>
      </p:pic>
    </p:spTree>
    <p:extLst>
      <p:ext uri="{BB962C8B-B14F-4D97-AF65-F5344CB8AC3E}">
        <p14:creationId xmlns:p14="http://schemas.microsoft.com/office/powerpoint/2010/main" val="241045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75BE-142A-5E1F-F4FE-E74853EC0BAE}"/>
              </a:ext>
            </a:extLst>
          </p:cNvPr>
          <p:cNvSpPr>
            <a:spLocks noGrp="1"/>
          </p:cNvSpPr>
          <p:nvPr>
            <p:ph type="title"/>
          </p:nvPr>
        </p:nvSpPr>
        <p:spPr/>
        <p:txBody>
          <a:bodyPr/>
          <a:lstStyle/>
          <a:p>
            <a:r>
              <a:rPr lang="en-AU"/>
              <a:t>Planning for assessment</a:t>
            </a:r>
          </a:p>
        </p:txBody>
      </p:sp>
      <p:sp>
        <p:nvSpPr>
          <p:cNvPr id="3" name="Content Placeholder 2">
            <a:extLst>
              <a:ext uri="{FF2B5EF4-FFF2-40B4-BE49-F238E27FC236}">
                <a16:creationId xmlns:a16="http://schemas.microsoft.com/office/drawing/2014/main" id="{2E70E8DE-A7A9-A7A3-8CB8-5D797A02842D}"/>
              </a:ext>
            </a:extLst>
          </p:cNvPr>
          <p:cNvSpPr>
            <a:spLocks noGrp="1"/>
          </p:cNvSpPr>
          <p:nvPr>
            <p:ph idx="1"/>
          </p:nvPr>
        </p:nvSpPr>
        <p:spPr>
          <a:xfrm>
            <a:off x="360000" y="1588196"/>
            <a:ext cx="6207948" cy="4536000"/>
          </a:xfrm>
        </p:spPr>
        <p:txBody>
          <a:bodyPr/>
          <a:lstStyle/>
          <a:p>
            <a:pPr marL="342900" indent="-342900">
              <a:buFont typeface="+mj-lt"/>
              <a:buAutoNum type="arabicPeriod"/>
            </a:pPr>
            <a:r>
              <a:rPr lang="en-AU"/>
              <a:t>Review the related </a:t>
            </a:r>
            <a:r>
              <a:rPr lang="en-AU" b="1"/>
              <a:t>learn about </a:t>
            </a:r>
            <a:r>
              <a:rPr lang="en-AU"/>
              <a:t>and </a:t>
            </a:r>
            <a:r>
              <a:rPr lang="en-AU" b="1"/>
              <a:t>learn to </a:t>
            </a:r>
            <a:r>
              <a:rPr lang="en-AU"/>
              <a:t>information in the Visual arts 7–10 Syllabus.</a:t>
            </a:r>
          </a:p>
          <a:p>
            <a:pPr marL="342900" indent="-342900">
              <a:buFont typeface="+mj-lt"/>
              <a:buAutoNum type="arabicPeriod"/>
            </a:pPr>
            <a:r>
              <a:rPr lang="en-AU"/>
              <a:t>Identify the aim or essential question/s the unit of work intends to achieve/answer.</a:t>
            </a:r>
          </a:p>
          <a:p>
            <a:pPr marL="342900" indent="-342900">
              <a:buFont typeface="+mj-lt"/>
              <a:buAutoNum type="arabicPeriod"/>
            </a:pPr>
            <a:r>
              <a:rPr lang="en-AU"/>
              <a:t>Make connections between the syllabus content and aim/essential question and the key ideas in the resources you have collected. Develop up to 3 big ideas that will be overarching throughout the unit of work. Record the big ideas in the box provided.</a:t>
            </a:r>
          </a:p>
          <a:p>
            <a:endParaRPr lang="en-AU"/>
          </a:p>
          <a:p>
            <a:endParaRPr lang="en-AU"/>
          </a:p>
        </p:txBody>
      </p:sp>
      <p:sp>
        <p:nvSpPr>
          <p:cNvPr id="6" name="Rectangle: Rounded Corners 5">
            <a:extLst>
              <a:ext uri="{FF2B5EF4-FFF2-40B4-BE49-F238E27FC236}">
                <a16:creationId xmlns:a16="http://schemas.microsoft.com/office/drawing/2014/main" id="{28942AD8-0DA6-CD39-697B-9B54B25AFCF1}"/>
              </a:ext>
            </a:extLst>
          </p:cNvPr>
          <p:cNvSpPr/>
          <p:nvPr/>
        </p:nvSpPr>
        <p:spPr>
          <a:xfrm>
            <a:off x="7273636" y="1537855"/>
            <a:ext cx="4558364" cy="4618145"/>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6450" indent="-342900">
              <a:lnSpc>
                <a:spcPct val="150000"/>
              </a:lnSpc>
              <a:spcAft>
                <a:spcPts val="1200"/>
              </a:spcAft>
            </a:pPr>
            <a:r>
              <a:rPr lang="en-AU" sz="2000"/>
              <a:t>The big ideas are:</a:t>
            </a:r>
          </a:p>
          <a:p>
            <a:pPr marL="806450" indent="-342900">
              <a:lnSpc>
                <a:spcPct val="150000"/>
              </a:lnSpc>
              <a:spcAft>
                <a:spcPts val="1200"/>
              </a:spcAft>
              <a:buFont typeface="Arial" panose="020B0604020202020204" pitchFamily="34" charset="0"/>
              <a:buChar char="•"/>
            </a:pPr>
            <a:r>
              <a:rPr lang="en-AU" sz="2000"/>
              <a:t> </a:t>
            </a:r>
          </a:p>
          <a:p>
            <a:pPr marL="806450" indent="-342900">
              <a:lnSpc>
                <a:spcPct val="150000"/>
              </a:lnSpc>
              <a:spcAft>
                <a:spcPts val="1200"/>
              </a:spcAft>
              <a:buFont typeface="Arial" panose="020B0604020202020204" pitchFamily="34" charset="0"/>
              <a:buChar char="•"/>
            </a:pPr>
            <a:r>
              <a:rPr lang="en-AU" sz="2000"/>
              <a:t> </a:t>
            </a:r>
          </a:p>
          <a:p>
            <a:pPr marL="806450" indent="-342900">
              <a:lnSpc>
                <a:spcPct val="150000"/>
              </a:lnSpc>
              <a:spcAft>
                <a:spcPts val="1200"/>
              </a:spcAft>
              <a:buFont typeface="Arial" panose="020B0604020202020204" pitchFamily="34" charset="0"/>
              <a:buChar char="•"/>
            </a:pPr>
            <a:r>
              <a:rPr lang="en-AU" sz="2000"/>
              <a:t> </a:t>
            </a:r>
          </a:p>
        </p:txBody>
      </p:sp>
      <p:sp>
        <p:nvSpPr>
          <p:cNvPr id="4" name="Slide Number Placeholder 3">
            <a:extLst>
              <a:ext uri="{FF2B5EF4-FFF2-40B4-BE49-F238E27FC236}">
                <a16:creationId xmlns:a16="http://schemas.microsoft.com/office/drawing/2014/main" id="{FBB2E31E-9095-17E7-C0E4-DFD08491E72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361953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6DB8-C159-65BF-C99A-19226C61DBA7}"/>
              </a:ext>
            </a:extLst>
          </p:cNvPr>
          <p:cNvSpPr>
            <a:spLocks noGrp="1"/>
          </p:cNvSpPr>
          <p:nvPr>
            <p:ph type="title"/>
          </p:nvPr>
        </p:nvSpPr>
        <p:spPr/>
        <p:txBody>
          <a:bodyPr/>
          <a:lstStyle/>
          <a:p>
            <a:r>
              <a:rPr lang="en-AU"/>
              <a:t>Evidence for assessment</a:t>
            </a:r>
          </a:p>
        </p:txBody>
      </p:sp>
      <p:sp>
        <p:nvSpPr>
          <p:cNvPr id="5" name="Text Placeholder 4">
            <a:extLst>
              <a:ext uri="{FF2B5EF4-FFF2-40B4-BE49-F238E27FC236}">
                <a16:creationId xmlns:a16="http://schemas.microsoft.com/office/drawing/2014/main" id="{C81A24B4-BBE0-DEC6-60F1-33E07075E031}"/>
              </a:ext>
            </a:extLst>
          </p:cNvPr>
          <p:cNvSpPr>
            <a:spLocks noGrp="1"/>
          </p:cNvSpPr>
          <p:nvPr>
            <p:ph type="body" sz="quarter" idx="18"/>
          </p:nvPr>
        </p:nvSpPr>
        <p:spPr/>
        <p:txBody>
          <a:bodyPr/>
          <a:lstStyle/>
          <a:p>
            <a:r>
              <a:rPr lang="en-AU"/>
              <a:t>Formative and summative</a:t>
            </a:r>
          </a:p>
        </p:txBody>
      </p:sp>
      <p:sp>
        <p:nvSpPr>
          <p:cNvPr id="3" name="Content Placeholder 2">
            <a:extLst>
              <a:ext uri="{FF2B5EF4-FFF2-40B4-BE49-F238E27FC236}">
                <a16:creationId xmlns:a16="http://schemas.microsoft.com/office/drawing/2014/main" id="{268775F9-7769-7797-724B-2FB468BE6840}"/>
              </a:ext>
            </a:extLst>
          </p:cNvPr>
          <p:cNvSpPr>
            <a:spLocks noGrp="1"/>
          </p:cNvSpPr>
          <p:nvPr>
            <p:ph idx="1"/>
          </p:nvPr>
        </p:nvSpPr>
        <p:spPr/>
        <p:txBody>
          <a:bodyPr/>
          <a:lstStyle/>
          <a:p>
            <a:pPr lvl="2"/>
            <a:r>
              <a:rPr lang="en-AU"/>
              <a:t>4. Decide what evidence is needed to assess the students’ ability to meet each selected artmaking and critical/historical outcome. Consider if it will be collected through formative and/or summative assessment.</a:t>
            </a:r>
          </a:p>
          <a:p>
            <a:pPr lvl="2"/>
            <a:endParaRPr lang="en-AU"/>
          </a:p>
          <a:p>
            <a:endParaRPr lang="en-AU"/>
          </a:p>
        </p:txBody>
      </p:sp>
      <p:graphicFrame>
        <p:nvGraphicFramePr>
          <p:cNvPr id="6" name="Table 6">
            <a:extLst>
              <a:ext uri="{FF2B5EF4-FFF2-40B4-BE49-F238E27FC236}">
                <a16:creationId xmlns:a16="http://schemas.microsoft.com/office/drawing/2014/main" id="{96E3D21D-0A00-3098-C6EF-3E43C97BC82E}"/>
              </a:ext>
            </a:extLst>
          </p:cNvPr>
          <p:cNvGraphicFramePr>
            <a:graphicFrameLocks noGrp="1"/>
          </p:cNvGraphicFramePr>
          <p:nvPr>
            <p:extLst>
              <p:ext uri="{D42A27DB-BD31-4B8C-83A1-F6EECF244321}">
                <p14:modId xmlns:p14="http://schemas.microsoft.com/office/powerpoint/2010/main" val="1189790821"/>
              </p:ext>
            </p:extLst>
          </p:nvPr>
        </p:nvGraphicFramePr>
        <p:xfrm>
          <a:off x="360000" y="2516409"/>
          <a:ext cx="11472000" cy="1483360"/>
        </p:xfrm>
        <a:graphic>
          <a:graphicData uri="http://schemas.openxmlformats.org/drawingml/2006/table">
            <a:tbl>
              <a:tblPr firstRow="1" bandRow="1">
                <a:tableStyleId>{69012ECD-51FC-41F1-AA8D-1B2483CD663E}</a:tableStyleId>
              </a:tblPr>
              <a:tblGrid>
                <a:gridCol w="1231584">
                  <a:extLst>
                    <a:ext uri="{9D8B030D-6E8A-4147-A177-3AD203B41FA5}">
                      <a16:colId xmlns:a16="http://schemas.microsoft.com/office/drawing/2014/main" val="3811511147"/>
                    </a:ext>
                  </a:extLst>
                </a:gridCol>
                <a:gridCol w="7878162">
                  <a:extLst>
                    <a:ext uri="{9D8B030D-6E8A-4147-A177-3AD203B41FA5}">
                      <a16:colId xmlns:a16="http://schemas.microsoft.com/office/drawing/2014/main" val="1478756476"/>
                    </a:ext>
                  </a:extLst>
                </a:gridCol>
                <a:gridCol w="2362254">
                  <a:extLst>
                    <a:ext uri="{9D8B030D-6E8A-4147-A177-3AD203B41FA5}">
                      <a16:colId xmlns:a16="http://schemas.microsoft.com/office/drawing/2014/main" val="630642973"/>
                    </a:ext>
                  </a:extLst>
                </a:gridCol>
              </a:tblGrid>
              <a:tr h="370840">
                <a:tc>
                  <a:txBody>
                    <a:bodyPr/>
                    <a:lstStyle/>
                    <a:p>
                      <a:r>
                        <a:rPr lang="en-AU">
                          <a:latin typeface="+mj-lt"/>
                        </a:rPr>
                        <a:t>Outcome</a:t>
                      </a:r>
                    </a:p>
                  </a:txBody>
                  <a:tcPr/>
                </a:tc>
                <a:tc>
                  <a:txBody>
                    <a:bodyPr/>
                    <a:lstStyle/>
                    <a:p>
                      <a:r>
                        <a:rPr lang="en-AU">
                          <a:latin typeface="+mj-lt"/>
                        </a:rPr>
                        <a:t>Evidence</a:t>
                      </a:r>
                    </a:p>
                  </a:txBody>
                  <a:tcPr/>
                </a:tc>
                <a:tc>
                  <a:txBody>
                    <a:bodyPr/>
                    <a:lstStyle/>
                    <a:p>
                      <a:r>
                        <a:rPr lang="en-AU">
                          <a:latin typeface="+mj-lt"/>
                        </a:rPr>
                        <a:t>Type of assessment</a:t>
                      </a:r>
                    </a:p>
                  </a:txBody>
                  <a:tcPr/>
                </a:tc>
                <a:extLst>
                  <a:ext uri="{0D108BD9-81ED-4DB2-BD59-A6C34878D82A}">
                    <a16:rowId xmlns:a16="http://schemas.microsoft.com/office/drawing/2014/main" val="4042069534"/>
                  </a:ext>
                </a:extLst>
              </a:tr>
              <a:tr h="370840">
                <a:tc>
                  <a:txBody>
                    <a:bodyPr/>
                    <a:lstStyle/>
                    <a:p>
                      <a:endParaRPr lang="en-AU"/>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184865798"/>
                  </a:ext>
                </a:extLst>
              </a:tr>
              <a:tr h="370840">
                <a:tc>
                  <a:txBody>
                    <a:bodyPr/>
                    <a:lstStyle/>
                    <a:p>
                      <a:endParaRPr lang="en-AU"/>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3603662262"/>
                  </a:ext>
                </a:extLst>
              </a:tr>
              <a:tr h="370840">
                <a:tc>
                  <a:txBody>
                    <a:bodyPr/>
                    <a:lstStyle/>
                    <a:p>
                      <a:endParaRPr lang="en-AU"/>
                    </a:p>
                  </a:txBody>
                  <a:tcPr/>
                </a:tc>
                <a:tc>
                  <a:txBody>
                    <a:bodyPr/>
                    <a:lstStyle/>
                    <a:p>
                      <a:endParaRPr lang="en-AU"/>
                    </a:p>
                  </a:txBody>
                  <a:tcPr/>
                </a:tc>
                <a:tc>
                  <a:txBody>
                    <a:bodyPr/>
                    <a:lstStyle/>
                    <a:p>
                      <a:endParaRPr lang="en-AU" dirty="0"/>
                    </a:p>
                  </a:txBody>
                  <a:tcPr/>
                </a:tc>
                <a:extLst>
                  <a:ext uri="{0D108BD9-81ED-4DB2-BD59-A6C34878D82A}">
                    <a16:rowId xmlns:a16="http://schemas.microsoft.com/office/drawing/2014/main" val="1077379811"/>
                  </a:ext>
                </a:extLst>
              </a:tr>
            </a:tbl>
          </a:graphicData>
        </a:graphic>
      </p:graphicFrame>
      <p:sp>
        <p:nvSpPr>
          <p:cNvPr id="4" name="Slide Number Placeholder 3">
            <a:extLst>
              <a:ext uri="{FF2B5EF4-FFF2-40B4-BE49-F238E27FC236}">
                <a16:creationId xmlns:a16="http://schemas.microsoft.com/office/drawing/2014/main" id="{BDF44ADE-1EBD-A023-EB4B-56BC036E000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309962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283A0-BBD7-04F1-EEBC-45C32881E2BA}"/>
              </a:ext>
            </a:extLst>
          </p:cNvPr>
          <p:cNvSpPr>
            <a:spLocks noGrp="1"/>
          </p:cNvSpPr>
          <p:nvPr>
            <p:ph type="title"/>
          </p:nvPr>
        </p:nvSpPr>
        <p:spPr>
          <a:xfrm>
            <a:off x="5400674" y="360000"/>
            <a:ext cx="5039325" cy="545601"/>
          </a:xfrm>
        </p:spPr>
        <p:txBody>
          <a:bodyPr/>
          <a:lstStyle/>
          <a:p>
            <a:r>
              <a:rPr lang="en-AU"/>
              <a:t>Where to from here?</a:t>
            </a:r>
          </a:p>
        </p:txBody>
      </p:sp>
      <p:sp>
        <p:nvSpPr>
          <p:cNvPr id="5" name="Text Placeholder 5">
            <a:extLst>
              <a:ext uri="{FF2B5EF4-FFF2-40B4-BE49-F238E27FC236}">
                <a16:creationId xmlns:a16="http://schemas.microsoft.com/office/drawing/2014/main" id="{D67B8814-B410-B626-2226-39CBAB6C2263}"/>
              </a:ext>
            </a:extLst>
          </p:cNvPr>
          <p:cNvSpPr txBox="1">
            <a:spLocks/>
          </p:cNvSpPr>
          <p:nvPr/>
        </p:nvSpPr>
        <p:spPr>
          <a:xfrm>
            <a:off x="5346763" y="1406013"/>
            <a:ext cx="6407150" cy="4929987"/>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t>The next steps to developing a program using the resources and ideas captured in this session.</a:t>
            </a:r>
          </a:p>
          <a:p>
            <a:pPr marL="457200" indent="-457200">
              <a:buFont typeface="+mj-lt"/>
              <a:buAutoNum type="arabicPeriod"/>
            </a:pPr>
            <a:r>
              <a:rPr lang="en-AU" sz="1800"/>
              <a:t>Consider the activities that will support students to develop the skills, knowledge and understanding to  generate the evidence you need to assess the outcomes.</a:t>
            </a:r>
          </a:p>
          <a:p>
            <a:pPr marL="457200" indent="-457200">
              <a:buFont typeface="+mj-lt"/>
              <a:buAutoNum type="arabicPeriod"/>
            </a:pPr>
            <a:r>
              <a:rPr lang="en-AU" sz="1800"/>
              <a:t>Develop a program by sequencing the learning activities in an order that introduces the ideas, models the skills and application of knowledge, offers opportunities for group and guided practise and then provides individual application opportunities.</a:t>
            </a:r>
          </a:p>
        </p:txBody>
      </p:sp>
      <p:sp>
        <p:nvSpPr>
          <p:cNvPr id="6" name="Rectangle 5">
            <a:extLst>
              <a:ext uri="{FF2B5EF4-FFF2-40B4-BE49-F238E27FC236}">
                <a16:creationId xmlns:a16="http://schemas.microsoft.com/office/drawing/2014/main" id="{A1A497ED-82C4-1FD9-9426-4DFF93487F33}"/>
              </a:ext>
              <a:ext uri="{C183D7F6-B498-43B3-948B-1728B52AA6E4}">
                <adec:decorative xmlns:adec="http://schemas.microsoft.com/office/drawing/2017/decorative" val="1"/>
              </a:ext>
            </a:extLst>
          </p:cNvPr>
          <p:cNvSpPr/>
          <p:nvPr/>
        </p:nvSpPr>
        <p:spPr>
          <a:xfrm>
            <a:off x="0" y="0"/>
            <a:ext cx="5039958"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Placeholder 8">
            <a:extLst>
              <a:ext uri="{FF2B5EF4-FFF2-40B4-BE49-F238E27FC236}">
                <a16:creationId xmlns:a16="http://schemas.microsoft.com/office/drawing/2014/main" id="{C9ADB494-DE56-F770-0701-4B780766B6C5}"/>
              </a:ext>
              <a:ext uri="{C183D7F6-B498-43B3-948B-1728B52AA6E4}">
                <adec:decorative xmlns:adec="http://schemas.microsoft.com/office/drawing/2017/decorative" val="1"/>
              </a:ext>
            </a:extLst>
          </p:cNvPr>
          <p:cNvPicPr>
            <a:picLocks noChangeAspect="1"/>
          </p:cNvPicPr>
          <p:nvPr/>
        </p:nvPicPr>
        <p:blipFill>
          <a:blip r:embed="rId2"/>
          <a:srcRect l="25247" r="25247"/>
          <a:stretch>
            <a:fillRect/>
          </a:stretch>
        </p:blipFill>
        <p:spPr>
          <a:xfrm>
            <a:off x="306805" y="360000"/>
            <a:ext cx="4426388" cy="5976000"/>
          </a:xfrm>
          <a:prstGeom prst="roundRect">
            <a:avLst>
              <a:gd name="adj" fmla="val 4227"/>
            </a:avLst>
          </a:prstGeom>
        </p:spPr>
      </p:pic>
      <p:sp>
        <p:nvSpPr>
          <p:cNvPr id="2" name="Slide Number Placeholder 1">
            <a:extLst>
              <a:ext uri="{FF2B5EF4-FFF2-40B4-BE49-F238E27FC236}">
                <a16:creationId xmlns:a16="http://schemas.microsoft.com/office/drawing/2014/main" id="{AE800CDC-6F17-A377-B16D-61CAA5A0FE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217369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283A0-BBD7-04F1-EEBC-45C32881E2BA}"/>
              </a:ext>
            </a:extLst>
          </p:cNvPr>
          <p:cNvSpPr>
            <a:spLocks noGrp="1"/>
          </p:cNvSpPr>
          <p:nvPr>
            <p:ph type="title"/>
          </p:nvPr>
        </p:nvSpPr>
        <p:spPr>
          <a:xfrm>
            <a:off x="5400674" y="360000"/>
            <a:ext cx="5463971" cy="545601"/>
          </a:xfrm>
        </p:spPr>
        <p:txBody>
          <a:bodyPr/>
          <a:lstStyle/>
          <a:p>
            <a:r>
              <a:rPr lang="en-AU"/>
              <a:t>Useful resources (1 of 2)</a:t>
            </a:r>
          </a:p>
        </p:txBody>
      </p:sp>
      <p:sp>
        <p:nvSpPr>
          <p:cNvPr id="8" name="Text Placeholder 3">
            <a:extLst>
              <a:ext uri="{FF2B5EF4-FFF2-40B4-BE49-F238E27FC236}">
                <a16:creationId xmlns:a16="http://schemas.microsoft.com/office/drawing/2014/main" id="{7B0864A0-A7C2-57B4-A413-6D4DD87FBF21}"/>
              </a:ext>
            </a:extLst>
          </p:cNvPr>
          <p:cNvSpPr>
            <a:spLocks noGrp="1"/>
          </p:cNvSpPr>
          <p:nvPr>
            <p:ph type="body" sz="quarter" idx="18"/>
          </p:nvPr>
        </p:nvSpPr>
        <p:spPr>
          <a:xfrm>
            <a:off x="5400674" y="982520"/>
            <a:ext cx="5039325" cy="310015"/>
          </a:xfrm>
        </p:spPr>
        <p:txBody>
          <a:bodyPr/>
          <a:lstStyle/>
          <a:p>
            <a:r>
              <a:rPr lang="en-AU"/>
              <a:t>Lighten your load</a:t>
            </a:r>
          </a:p>
        </p:txBody>
      </p:sp>
      <p:sp>
        <p:nvSpPr>
          <p:cNvPr id="5" name="Text Placeholder 5">
            <a:extLst>
              <a:ext uri="{FF2B5EF4-FFF2-40B4-BE49-F238E27FC236}">
                <a16:creationId xmlns:a16="http://schemas.microsoft.com/office/drawing/2014/main" id="{D67B8814-B410-B626-2226-39CBAB6C2263}"/>
              </a:ext>
            </a:extLst>
          </p:cNvPr>
          <p:cNvSpPr txBox="1">
            <a:spLocks/>
          </p:cNvSpPr>
          <p:nvPr/>
        </p:nvSpPr>
        <p:spPr>
          <a:xfrm>
            <a:off x="5400673" y="1612490"/>
            <a:ext cx="6353239" cy="472351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Explore the existing resources available on the </a:t>
            </a:r>
            <a:r>
              <a:rPr lang="en-AU">
                <a:hlinkClick r:id="rId2"/>
              </a:rPr>
              <a:t>Visual arts 7–10</a:t>
            </a:r>
            <a:r>
              <a:rPr lang="en-AU"/>
              <a:t>  and </a:t>
            </a:r>
            <a:r>
              <a:rPr lang="en-AU">
                <a:hlinkClick r:id="rId3"/>
              </a:rPr>
              <a:t>Visual arts 11–12</a:t>
            </a:r>
            <a:r>
              <a:rPr lang="en-AU"/>
              <a:t> creative arts curriculum web pages and </a:t>
            </a:r>
            <a:r>
              <a:rPr lang="en-AU" u="sng">
                <a:solidFill>
                  <a:srgbClr val="146CFD"/>
                </a:solidFill>
                <a:hlinkClick r:id="rId4"/>
              </a:rPr>
              <a:t>Creative arts statewide staffroom.</a:t>
            </a:r>
            <a:endParaRPr lang="en-AU"/>
          </a:p>
        </p:txBody>
      </p:sp>
      <p:sp>
        <p:nvSpPr>
          <p:cNvPr id="6" name="Rectangle 5">
            <a:extLst>
              <a:ext uri="{FF2B5EF4-FFF2-40B4-BE49-F238E27FC236}">
                <a16:creationId xmlns:a16="http://schemas.microsoft.com/office/drawing/2014/main" id="{A1A497ED-82C4-1FD9-9426-4DFF93487F33}"/>
              </a:ext>
              <a:ext uri="{C183D7F6-B498-43B3-948B-1728B52AA6E4}">
                <adec:decorative xmlns:adec="http://schemas.microsoft.com/office/drawing/2017/decorative" val="1"/>
              </a:ext>
            </a:extLst>
          </p:cNvPr>
          <p:cNvSpPr/>
          <p:nvPr/>
        </p:nvSpPr>
        <p:spPr>
          <a:xfrm>
            <a:off x="0" y="0"/>
            <a:ext cx="5039958"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Placeholder 6">
            <a:extLst>
              <a:ext uri="{FF2B5EF4-FFF2-40B4-BE49-F238E27FC236}">
                <a16:creationId xmlns:a16="http://schemas.microsoft.com/office/drawing/2014/main" id="{3DAFB0FF-EAA9-A258-F412-DD05E001C65F}"/>
              </a:ext>
              <a:ext uri="{C183D7F6-B498-43B3-948B-1728B52AA6E4}">
                <adec:decorative xmlns:adec="http://schemas.microsoft.com/office/drawing/2017/decorative" val="1"/>
              </a:ext>
            </a:extLst>
          </p:cNvPr>
          <p:cNvPicPr>
            <a:picLocks noChangeAspect="1"/>
          </p:cNvPicPr>
          <p:nvPr/>
        </p:nvPicPr>
        <p:blipFill rotWithShape="1">
          <a:blip r:embed="rId5"/>
          <a:srcRect l="32261" t="2258" r="30928" b="19271"/>
          <a:stretch/>
        </p:blipFill>
        <p:spPr>
          <a:xfrm>
            <a:off x="384175" y="451879"/>
            <a:ext cx="4263326" cy="6064121"/>
          </a:xfrm>
          <a:prstGeom prst="roundRect">
            <a:avLst>
              <a:gd name="adj" fmla="val 3983"/>
            </a:avLst>
          </a:prstGeom>
        </p:spPr>
      </p:pic>
      <p:sp>
        <p:nvSpPr>
          <p:cNvPr id="2" name="Slide Number Placeholder 1">
            <a:extLst>
              <a:ext uri="{FF2B5EF4-FFF2-40B4-BE49-F238E27FC236}">
                <a16:creationId xmlns:a16="http://schemas.microsoft.com/office/drawing/2014/main" id="{AE800CDC-6F17-A377-B16D-61CAA5A0FE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306257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p:txBody>
          <a:bodyPr/>
          <a:lstStyle/>
          <a:p>
            <a:r>
              <a:rPr lang="en-AU"/>
              <a:t>We recognise the Ongoing Custodians of the lands and waterways where we work and live. We pay respect to Elders past and present as ongoing teachers of knowledge, </a:t>
            </a:r>
            <a:r>
              <a:rPr lang="en-AU" err="1"/>
              <a:t>songlines</a:t>
            </a:r>
            <a:r>
              <a:rPr lang="en-AU"/>
              <a:t>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a:xfrm>
            <a:off x="5400000" y="5445760"/>
            <a:ext cx="6407999" cy="890240"/>
          </a:xfrm>
        </p:spPr>
        <p:txBody>
          <a:bodyPr/>
          <a:lstStyle/>
          <a:p>
            <a:r>
              <a:rPr lang="en-AU"/>
              <a:t>‘Kariong – Our meeting place’ created by Stella Haynes from Cammeray Public School on Eora Country as part of the 2022 Calendar for cultural diversity.</a:t>
            </a:r>
          </a:p>
        </p:txBody>
      </p:sp>
      <p:pic>
        <p:nvPicPr>
          <p:cNvPr id="13" name="Picture Placeholder 12">
            <a:extLst>
              <a:ext uri="{FF2B5EF4-FFF2-40B4-BE49-F238E27FC236}">
                <a16:creationId xmlns:a16="http://schemas.microsoft.com/office/drawing/2014/main" id="{A6CB4187-B72C-8DA5-6CD3-F2C293BF8B7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07" r="107" b="23477"/>
          <a:stretch/>
        </p:blipFill>
        <p:spPr>
          <a:xfrm>
            <a:off x="-5400" y="0"/>
            <a:ext cx="5040000" cy="6858000"/>
          </a:xfrm>
        </p:spPr>
      </p:pic>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300233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86733-A2F5-4E3E-CC80-D1DAA561EC9D}"/>
              </a:ext>
            </a:extLst>
          </p:cNvPr>
          <p:cNvSpPr>
            <a:spLocks noGrp="1"/>
          </p:cNvSpPr>
          <p:nvPr>
            <p:ph type="title"/>
          </p:nvPr>
        </p:nvSpPr>
        <p:spPr/>
        <p:txBody>
          <a:bodyPr/>
          <a:lstStyle/>
          <a:p>
            <a:r>
              <a:rPr lang="en-AU"/>
              <a:t>Useful resources (2 of 2)</a:t>
            </a:r>
          </a:p>
        </p:txBody>
      </p:sp>
      <p:sp>
        <p:nvSpPr>
          <p:cNvPr id="5" name="Text Placeholder 4">
            <a:extLst>
              <a:ext uri="{FF2B5EF4-FFF2-40B4-BE49-F238E27FC236}">
                <a16:creationId xmlns:a16="http://schemas.microsoft.com/office/drawing/2014/main" id="{80BFF272-9391-1A1C-B17E-C0B51CBF6933}"/>
              </a:ext>
            </a:extLst>
          </p:cNvPr>
          <p:cNvSpPr>
            <a:spLocks noGrp="1"/>
          </p:cNvSpPr>
          <p:nvPr>
            <p:ph type="body" sz="quarter" idx="18"/>
          </p:nvPr>
        </p:nvSpPr>
        <p:spPr/>
        <p:txBody>
          <a:bodyPr/>
          <a:lstStyle/>
          <a:p>
            <a:r>
              <a:rPr lang="en-AU"/>
              <a:t>Creative arts curriculum team</a:t>
            </a:r>
          </a:p>
        </p:txBody>
      </p:sp>
      <p:sp>
        <p:nvSpPr>
          <p:cNvPr id="3" name="Content Placeholder 2">
            <a:extLst>
              <a:ext uri="{FF2B5EF4-FFF2-40B4-BE49-F238E27FC236}">
                <a16:creationId xmlns:a16="http://schemas.microsoft.com/office/drawing/2014/main" id="{3DF29BBA-AF69-D7C2-ACEA-CA75152A0189}"/>
              </a:ext>
            </a:extLst>
          </p:cNvPr>
          <p:cNvSpPr>
            <a:spLocks noGrp="1"/>
          </p:cNvSpPr>
          <p:nvPr>
            <p:ph idx="1"/>
          </p:nvPr>
        </p:nvSpPr>
        <p:spPr/>
        <p:txBody>
          <a:bodyPr vert="horz" lIns="0" tIns="0" rIns="0" bIns="0" rtlCol="0" anchor="t">
            <a:noAutofit/>
          </a:bodyPr>
          <a:lstStyle/>
          <a:p>
            <a:r>
              <a:rPr lang="en-AU">
                <a:hlinkClick r:id="rId2"/>
              </a:rPr>
              <a:t>Fostering critical and creative thinking in visual arts 7–10</a:t>
            </a:r>
            <a:r>
              <a:rPr lang="en-AU"/>
              <a:t> – </a:t>
            </a:r>
            <a:r>
              <a:rPr lang="en-AU" b="0" i="0">
                <a:solidFill>
                  <a:srgbClr val="333333"/>
                </a:solidFill>
                <a:effectLst/>
              </a:rPr>
              <a:t>teaching and learning strategies and the accompanying lesson sequence, reflects the findings of an evidence-based investigation of critical and creative thinking in visual arts classrooms in NSW.</a:t>
            </a:r>
          </a:p>
          <a:p>
            <a:r>
              <a:rPr lang="en-AU">
                <a:solidFill>
                  <a:srgbClr val="333333"/>
                </a:solidFill>
                <a:hlinkClick r:id="rId3"/>
              </a:rPr>
              <a:t>Programming for the frames</a:t>
            </a:r>
            <a:r>
              <a:rPr lang="en-AU">
                <a:solidFill>
                  <a:srgbClr val="333333"/>
                </a:solidFill>
              </a:rPr>
              <a:t> – this resource </a:t>
            </a:r>
            <a:r>
              <a:rPr lang="en-AU" b="0" i="0">
                <a:solidFill>
                  <a:srgbClr val="333333"/>
                </a:solidFill>
                <a:effectLst/>
              </a:rPr>
              <a:t>provides examples of how each frame can be used to explore the function of the ‘agencies of the artworld’ and the relationships between them.</a:t>
            </a:r>
          </a:p>
          <a:p>
            <a:r>
              <a:rPr lang="en-AU">
                <a:solidFill>
                  <a:srgbClr val="333333"/>
                </a:solidFill>
                <a:hlinkClick r:id="rId4"/>
              </a:rPr>
              <a:t>Mapping memory – Badger Bates </a:t>
            </a:r>
            <a:r>
              <a:rPr lang="en-AU">
                <a:solidFill>
                  <a:srgbClr val="333333"/>
                </a:solidFill>
              </a:rPr>
              <a:t>– </a:t>
            </a:r>
            <a:r>
              <a:rPr lang="en-AU" b="0" i="0">
                <a:solidFill>
                  <a:srgbClr val="333333"/>
                </a:solidFill>
                <a:effectLst/>
              </a:rPr>
              <a:t>a 10-week Stage 4 unit of work with accompanying workbook, investigates the artmaking practice of </a:t>
            </a:r>
            <a:r>
              <a:rPr lang="en-AU" b="0" i="0" err="1">
                <a:solidFill>
                  <a:srgbClr val="333333"/>
                </a:solidFill>
                <a:effectLst/>
              </a:rPr>
              <a:t>Barkindji</a:t>
            </a:r>
            <a:r>
              <a:rPr lang="en-AU" b="0" i="0">
                <a:solidFill>
                  <a:srgbClr val="333333"/>
                </a:solidFill>
                <a:effectLst/>
              </a:rPr>
              <a:t> printmaker Badger Bates. </a:t>
            </a:r>
          </a:p>
          <a:p>
            <a:r>
              <a:rPr lang="en-AU">
                <a:solidFill>
                  <a:srgbClr val="333333"/>
                </a:solidFill>
                <a:hlinkClick r:id="rId5"/>
              </a:rPr>
              <a:t>Ctrl + Alt + Shift</a:t>
            </a:r>
            <a:r>
              <a:rPr lang="en-AU">
                <a:solidFill>
                  <a:srgbClr val="333333"/>
                </a:solidFill>
              </a:rPr>
              <a:t> – a </a:t>
            </a:r>
            <a:r>
              <a:rPr lang="en-AU" b="0" i="0" u="none" strike="noStrike">
                <a:solidFill>
                  <a:srgbClr val="000000"/>
                </a:solidFill>
                <a:effectLst/>
              </a:rPr>
              <a:t>digital resource </a:t>
            </a:r>
            <a:r>
              <a:rPr lang="en-AU">
                <a:solidFill>
                  <a:srgbClr val="000000"/>
                </a:solidFill>
              </a:rPr>
              <a:t>package</a:t>
            </a:r>
            <a:r>
              <a:rPr lang="en-AU">
                <a:solidFill>
                  <a:srgbClr val="333333"/>
                </a:solidFill>
              </a:rPr>
              <a:t> that provides</a:t>
            </a:r>
            <a:r>
              <a:rPr lang="en-AU" b="0" i="0">
                <a:solidFill>
                  <a:srgbClr val="333333"/>
                </a:solidFill>
                <a:effectLst/>
              </a:rPr>
              <a:t> Stage 5 students with opportunities to investigate and interpret contemporary intersections between art, technology, storytelling, social change and collaboration by focusing on the practice of 5 Australian artists.</a:t>
            </a:r>
            <a:endParaRPr lang="en-AU"/>
          </a:p>
        </p:txBody>
      </p:sp>
      <p:sp>
        <p:nvSpPr>
          <p:cNvPr id="4" name="Slide Number Placeholder 3">
            <a:extLst>
              <a:ext uri="{FF2B5EF4-FFF2-40B4-BE49-F238E27FC236}">
                <a16:creationId xmlns:a16="http://schemas.microsoft.com/office/drawing/2014/main" id="{CA71EEF4-49A2-FB33-C9F1-A8F8053D3B4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335647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014790-1B23-A219-92CF-91429EE2EFED}"/>
              </a:ext>
              <a:ext uri="{C183D7F6-B498-43B3-948B-1728B52AA6E4}">
                <adec:decorative xmlns:adec="http://schemas.microsoft.com/office/drawing/2017/decorative" val="1"/>
              </a:ext>
            </a:extLst>
          </p:cNvPr>
          <p:cNvSpPr/>
          <p:nvPr/>
        </p:nvSpPr>
        <p:spPr>
          <a:xfrm>
            <a:off x="0" y="1543665"/>
            <a:ext cx="12192000" cy="531433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itle 14">
            <a:extLst>
              <a:ext uri="{FF2B5EF4-FFF2-40B4-BE49-F238E27FC236}">
                <a16:creationId xmlns:a16="http://schemas.microsoft.com/office/drawing/2014/main" id="{58C200DC-70C4-03DD-9B5B-2194FBE0AB59}"/>
              </a:ext>
            </a:extLst>
          </p:cNvPr>
          <p:cNvSpPr>
            <a:spLocks noGrp="1"/>
          </p:cNvSpPr>
          <p:nvPr>
            <p:ph type="title"/>
          </p:nvPr>
        </p:nvSpPr>
        <p:spPr/>
        <p:txBody>
          <a:bodyPr/>
          <a:lstStyle/>
          <a:p>
            <a:r>
              <a:rPr lang="en-AU"/>
              <a:t>Stay in touch</a:t>
            </a:r>
          </a:p>
        </p:txBody>
      </p:sp>
      <p:sp>
        <p:nvSpPr>
          <p:cNvPr id="2" name="Content Placeholder 3">
            <a:extLst>
              <a:ext uri="{FF2B5EF4-FFF2-40B4-BE49-F238E27FC236}">
                <a16:creationId xmlns:a16="http://schemas.microsoft.com/office/drawing/2014/main" id="{7D21D441-E9E9-4F10-C1CE-26D9FE97D5E8}"/>
              </a:ext>
            </a:extLst>
          </p:cNvPr>
          <p:cNvSpPr txBox="1">
            <a:spLocks/>
          </p:cNvSpPr>
          <p:nvPr/>
        </p:nvSpPr>
        <p:spPr>
          <a:xfrm>
            <a:off x="360000" y="1620000"/>
            <a:ext cx="7649467" cy="4896688"/>
          </a:xfrm>
          <a:prstGeom prst="rect">
            <a:avLst/>
          </a:prstGeom>
        </p:spPr>
        <p:txBody>
          <a:bodyPr lIns="91440" tIns="45720" rIns="91440" bIns="45720" anchor="t"/>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210" indent="-283210" algn="l" rtl="0" eaLnBrk="1" latinLnBrk="0" hangingPunct="1">
              <a:spcBef>
                <a:spcPts val="0"/>
              </a:spcBef>
              <a:buClrTx/>
              <a:buSzPts val="1800"/>
              <a:buFont typeface="Arial" panose="020B0604020202020204" pitchFamily="34" charset="0"/>
              <a:buChar char="•"/>
            </a:pPr>
            <a:r>
              <a:rPr lang="en-AU" sz="1800" b="0" kern="1200">
                <a:solidFill>
                  <a:srgbClr val="22272B"/>
                </a:solidFill>
                <a:effectLst/>
              </a:rPr>
              <a:t>Sign up for our </a:t>
            </a:r>
            <a:r>
              <a:rPr lang="en-AU" sz="1800" b="0" kern="1200">
                <a:solidFill>
                  <a:srgbClr val="22272B"/>
                </a:solidFill>
                <a:effectLst/>
                <a:hlinkClick r:id="rId3"/>
              </a:rPr>
              <a:t>Creative arts e-NEWS</a:t>
            </a:r>
            <a:endParaRPr lang="en-AU" sz="1800" b="0"/>
          </a:p>
          <a:p>
            <a:pPr marL="643255" lvl="4" indent="-283210">
              <a:spcAft>
                <a:spcPts val="1200"/>
              </a:spcAft>
              <a:buSzPts val="1800"/>
            </a:pPr>
            <a:r>
              <a:rPr lang="en-AU" kern="1200">
                <a:solidFill>
                  <a:srgbClr val="22272B"/>
                </a:solidFill>
                <a:effectLst/>
              </a:rPr>
              <a:t>Regular updates on professional learning and resources, curriculum news and more</a:t>
            </a:r>
            <a:endParaRPr lang="en-AU">
              <a:effectLst/>
            </a:endParaRPr>
          </a:p>
          <a:p>
            <a:pPr marL="285750" indent="-285750" algn="l" rtl="0" eaLnBrk="1" latinLnBrk="0" hangingPunct="1">
              <a:spcBef>
                <a:spcPts val="0"/>
              </a:spcBef>
              <a:buFont typeface="Arial" panose="020B0604020202020204" pitchFamily="34" charset="0"/>
              <a:buChar char="•"/>
            </a:pPr>
            <a:r>
              <a:rPr lang="en-AU" sz="1800" b="0" kern="1200">
                <a:solidFill>
                  <a:srgbClr val="22272B"/>
                </a:solidFill>
                <a:effectLst/>
              </a:rPr>
              <a:t>Join us in the </a:t>
            </a:r>
            <a:r>
              <a:rPr lang="en-AU" sz="1800">
                <a:solidFill>
                  <a:srgbClr val="22272B"/>
                </a:solidFill>
                <a:hlinkClick r:id="rId4"/>
              </a:rPr>
              <a:t>Creative arts statewide staffroom </a:t>
            </a:r>
            <a:endParaRPr lang="en-AU" sz="1800">
              <a:solidFill>
                <a:srgbClr val="22272B"/>
              </a:solidFill>
            </a:endParaRPr>
          </a:p>
          <a:p>
            <a:pPr marL="645160" lvl="4" indent="-285750">
              <a:spcAft>
                <a:spcPts val="1200"/>
              </a:spcAft>
            </a:pPr>
            <a:r>
              <a:rPr lang="en-AU" kern="1200">
                <a:solidFill>
                  <a:srgbClr val="22272B"/>
                </a:solidFill>
                <a:effectLst/>
              </a:rPr>
              <a:t>Direct support from curriculum officers, advisors, and the community</a:t>
            </a:r>
          </a:p>
          <a:p>
            <a:pPr marL="285750" indent="-285750" algn="l" rtl="0" eaLnBrk="1" latinLnBrk="0" hangingPunct="1">
              <a:spcBef>
                <a:spcPts val="0"/>
              </a:spcBef>
              <a:buFont typeface="Arial" panose="020B0604020202020204" pitchFamily="34" charset="0"/>
              <a:buChar char="•"/>
            </a:pPr>
            <a:r>
              <a:rPr lang="en-AU" sz="1800" b="0" kern="1200">
                <a:solidFill>
                  <a:srgbClr val="22272B"/>
                </a:solidFill>
                <a:effectLst/>
              </a:rPr>
              <a:t>Join our statewide meetings</a:t>
            </a:r>
            <a:endParaRPr lang="en-AU" sz="1800">
              <a:effectLst/>
            </a:endParaRPr>
          </a:p>
          <a:p>
            <a:pPr marL="285750" indent="-285750" algn="l" rtl="0" eaLnBrk="1" latinLnBrk="0" hangingPunct="1">
              <a:spcBef>
                <a:spcPts val="0"/>
              </a:spcBef>
              <a:buFont typeface="Arial" panose="020B0604020202020204" pitchFamily="34" charset="0"/>
              <a:buChar char="•"/>
            </a:pPr>
            <a:r>
              <a:rPr lang="en-AU" sz="1800" b="0" kern="1200">
                <a:solidFill>
                  <a:srgbClr val="22272B"/>
                </a:solidFill>
                <a:effectLst/>
              </a:rPr>
              <a:t>Tune in to the </a:t>
            </a:r>
            <a:r>
              <a:rPr lang="en-AU" sz="1800" b="0" kern="1200">
                <a:solidFill>
                  <a:srgbClr val="22272B"/>
                </a:solidFill>
                <a:effectLst/>
                <a:hlinkClick r:id="rId5"/>
              </a:rPr>
              <a:t>‘Creative cast’ podcast</a:t>
            </a:r>
            <a:endParaRPr lang="en-AU" sz="1800">
              <a:effectLst/>
            </a:endParaRPr>
          </a:p>
          <a:p>
            <a:pPr marL="285750" indent="-285750" algn="l" rtl="0" eaLnBrk="1" latinLnBrk="0" hangingPunct="1">
              <a:spcBef>
                <a:spcPts val="0"/>
              </a:spcBef>
              <a:buFont typeface="Arial" panose="020B0604020202020204" pitchFamily="34" charset="0"/>
              <a:buChar char="•"/>
            </a:pPr>
            <a:r>
              <a:rPr lang="en-AU" sz="1800" b="0" kern="1200">
                <a:solidFill>
                  <a:srgbClr val="22272B"/>
                </a:solidFill>
                <a:effectLst/>
              </a:rPr>
              <a:t>Contact </a:t>
            </a:r>
            <a:r>
              <a:rPr lang="en-AU" sz="1800">
                <a:solidFill>
                  <a:srgbClr val="22272B"/>
                </a:solidFill>
                <a:hlinkClick r:id="rId6"/>
              </a:rPr>
              <a:t>creativearts7–12</a:t>
            </a:r>
            <a:r>
              <a:rPr lang="en-AU" sz="1800" b="0" kern="1200">
                <a:solidFill>
                  <a:srgbClr val="22272B"/>
                </a:solidFill>
                <a:effectLst/>
                <a:hlinkClick r:id="rId6"/>
              </a:rPr>
              <a:t>@det.nsw.edu.au</a:t>
            </a:r>
            <a:r>
              <a:rPr lang="en-AU" sz="1800" b="0" kern="1200">
                <a:solidFill>
                  <a:srgbClr val="22272B"/>
                </a:solidFill>
                <a:effectLst/>
              </a:rPr>
              <a:t> </a:t>
            </a:r>
            <a:endParaRPr lang="en-AU" sz="1800">
              <a:effectLst/>
            </a:endParaRPr>
          </a:p>
        </p:txBody>
      </p:sp>
      <p:pic>
        <p:nvPicPr>
          <p:cNvPr id="3" name="Picture 14" descr="QR code to subscribe to Creative arts e-news.">
            <a:extLst>
              <a:ext uri="{FF2B5EF4-FFF2-40B4-BE49-F238E27FC236}">
                <a16:creationId xmlns:a16="http://schemas.microsoft.com/office/drawing/2014/main" id="{40AAE471-69B7-02AD-ABEB-DA9A2309A098}"/>
              </a:ext>
            </a:extLst>
          </p:cNvPr>
          <p:cNvPicPr>
            <a:picLocks noChangeAspect="1"/>
          </p:cNvPicPr>
          <p:nvPr/>
        </p:nvPicPr>
        <p:blipFill rotWithShape="1">
          <a:blip r:embed="rId7"/>
          <a:stretch/>
        </p:blipFill>
        <p:spPr>
          <a:xfrm>
            <a:off x="8150252" y="1620000"/>
            <a:ext cx="3681386" cy="4781022"/>
          </a:xfrm>
          <a:prstGeom prst="rect">
            <a:avLst/>
          </a:prstGeom>
          <a:noFill/>
        </p:spPr>
      </p:pic>
      <p:sp>
        <p:nvSpPr>
          <p:cNvPr id="4" name="Slide Number Placeholder 3">
            <a:extLst>
              <a:ext uri="{FF2B5EF4-FFF2-40B4-BE49-F238E27FC236}">
                <a16:creationId xmlns:a16="http://schemas.microsoft.com/office/drawing/2014/main" id="{C37D47F4-B60B-3FF5-7B6B-3DECD664F4F0}"/>
              </a:ext>
              <a:ext uri="{C183D7F6-B498-43B3-948B-1728B52AA6E4}">
                <adec:decorative xmlns:adec="http://schemas.microsoft.com/office/drawing/2017/decorative" val="1"/>
              </a:ext>
            </a:extLst>
          </p:cNvPr>
          <p:cNvSpPr>
            <a:spLocks noGrp="1"/>
          </p:cNvSpPr>
          <p:nvPr>
            <p:ph type="sldNum" sz="quarter" idx="12"/>
          </p:nvPr>
        </p:nvSpPr>
        <p:spPr>
          <a:noFill/>
          <a:ln w="38100">
            <a:noFill/>
          </a:ln>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335554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 (1 of 2)</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marL="171450" indent="-171450">
              <a:buFont typeface="Arial" panose="020B0604020202020204" pitchFamily="34" charset="0"/>
              <a:buChar char="•"/>
            </a:pPr>
            <a:r>
              <a:rPr lang="en-AU">
                <a:hlinkClick r:id="rId5"/>
              </a:rPr>
              <a:t>Visual arts 7–10 © Syllabus </a:t>
            </a:r>
            <a:r>
              <a:rPr lang="en-AU"/>
              <a:t>NSW Education Standards Authority (NESA) for and on behalf of the Crown in right of the State of New South Wales, [2023].</a:t>
            </a:r>
          </a:p>
          <a:p>
            <a:pPr marL="171450" indent="-171450">
              <a:buFont typeface="Arial" panose="020B0604020202020204" pitchFamily="34" charset="0"/>
              <a:buChar char="•"/>
            </a:pPr>
            <a:r>
              <a:rPr lang="en-AU"/>
              <a:t>Australian Institute for teaching and school leadership (2023) </a:t>
            </a:r>
            <a:r>
              <a:rPr lang="en-AU">
                <a:hlinkClick r:id="rId6"/>
              </a:rPr>
              <a:t>Teacher standards </a:t>
            </a:r>
            <a:r>
              <a:rPr lang="en-AU"/>
              <a:t>(website) accessed 10/11/2023</a:t>
            </a:r>
          </a:p>
          <a:p>
            <a:pPr marL="171450" indent="-171450">
              <a:buFont typeface="Arial" panose="020B0604020202020204" pitchFamily="34" charset="0"/>
              <a:buChar char="•"/>
            </a:pPr>
            <a:r>
              <a:rPr lang="en-AU"/>
              <a:t>Art Gallery of NSW (2023) </a:t>
            </a:r>
            <a:r>
              <a:rPr lang="en-AU">
                <a:hlinkClick r:id="rId7"/>
              </a:rPr>
              <a:t>Art Gallery of NSW</a:t>
            </a:r>
            <a:r>
              <a:rPr lang="en-AU"/>
              <a:t> [website] accessed 17/11/2023</a:t>
            </a:r>
          </a:p>
          <a:p>
            <a:pPr marL="171450" indent="-171450">
              <a:buFont typeface="Arial" panose="020B0604020202020204" pitchFamily="34" charset="0"/>
              <a:buChar char="•"/>
            </a:pPr>
            <a:r>
              <a:rPr lang="en-AU"/>
              <a:t>Museums and galleries of NSW (2023) </a:t>
            </a:r>
            <a:r>
              <a:rPr lang="en-AU">
                <a:hlinkClick r:id="rId8"/>
              </a:rPr>
              <a:t>Places</a:t>
            </a:r>
            <a:r>
              <a:rPr lang="en-AU"/>
              <a:t> [website] accessed 17/11/2023</a:t>
            </a:r>
          </a:p>
          <a:p>
            <a:pPr marL="171450" indent="-171450">
              <a:buFont typeface="Arial" panose="020B0604020202020204" pitchFamily="34" charset="0"/>
              <a:buChar char="•"/>
            </a:pPr>
            <a:r>
              <a:rPr lang="en-AU"/>
              <a:t>National Gallery of Australia (2023) </a:t>
            </a:r>
            <a:r>
              <a:rPr lang="en-AU">
                <a:hlinkClick r:id="rId9"/>
              </a:rPr>
              <a:t>National Gallery of Australia</a:t>
            </a:r>
            <a:r>
              <a:rPr lang="en-AU"/>
              <a:t> [website] accessed 17/11/2023</a:t>
            </a:r>
          </a:p>
          <a:p>
            <a:pPr marL="171450" indent="-171450">
              <a:buFont typeface="Arial" panose="020B0604020202020204" pitchFamily="34" charset="0"/>
              <a:buChar char="•"/>
            </a:pPr>
            <a:r>
              <a:rPr lang="en-AU">
                <a:effectLst/>
              </a:rPr>
              <a:t>Regional and public directory of galleries </a:t>
            </a:r>
            <a:r>
              <a:rPr lang="en-AU" err="1">
                <a:effectLst/>
              </a:rPr>
              <a:t>inc</a:t>
            </a:r>
            <a:r>
              <a:rPr lang="en-AU">
                <a:effectLst/>
              </a:rPr>
              <a:t> (2023) </a:t>
            </a:r>
            <a:r>
              <a:rPr lang="en-AU">
                <a:effectLst/>
                <a:hlinkClick r:id="rId10" tooltip="https://rpgnsw.org.au/directory/"/>
              </a:rPr>
              <a:t>Regional and public directory of galleries</a:t>
            </a:r>
            <a:r>
              <a:rPr lang="en-AU">
                <a:effectLst/>
              </a:rPr>
              <a:t> accessed 17/11/2023</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 (2 of 2)</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marL="171450" indent="-171450">
              <a:buFont typeface="Arial" panose="020B0604020202020204" pitchFamily="34" charset="0"/>
              <a:buChar char="•"/>
            </a:pPr>
            <a:r>
              <a:rPr lang="en-AU" sz="1200"/>
              <a:t>Department of Education (2023) </a:t>
            </a:r>
            <a:r>
              <a:rPr lang="en-AU" sz="1200">
                <a:hlinkClick r:id="rId5"/>
              </a:rPr>
              <a:t>visual arts 7–10</a:t>
            </a:r>
            <a:r>
              <a:rPr lang="en-AU" sz="1200"/>
              <a:t> [website] accessed 17/11/2023.</a:t>
            </a:r>
          </a:p>
          <a:p>
            <a:pPr marL="171450" indent="-171450">
              <a:buFont typeface="Arial" panose="020B0604020202020204" pitchFamily="34" charset="0"/>
              <a:buChar char="•"/>
            </a:pPr>
            <a:r>
              <a:rPr lang="en-AU" sz="1200"/>
              <a:t>Department of Education (2023) </a:t>
            </a:r>
            <a:r>
              <a:rPr lang="en-AU" sz="1200">
                <a:hlinkClick r:id="rId6"/>
              </a:rPr>
              <a:t>visual arts 11–12 </a:t>
            </a:r>
            <a:r>
              <a:rPr lang="en-AU" sz="1200"/>
              <a:t>[website] accessed 17/11/2023.</a:t>
            </a:r>
          </a:p>
          <a:p>
            <a:pPr marL="171450" indent="-171450">
              <a:buFont typeface="Arial" panose="020B0604020202020204" pitchFamily="34" charset="0"/>
              <a:buChar char="•"/>
            </a:pPr>
            <a:r>
              <a:rPr lang="en-AU" sz="1200"/>
              <a:t>Department of Education (2023) </a:t>
            </a:r>
            <a:r>
              <a:rPr lang="en-AU" sz="1200">
                <a:hlinkClick r:id="rId7"/>
              </a:rPr>
              <a:t>Fostering critical and creative thinking in visual arts 7–10</a:t>
            </a:r>
            <a:r>
              <a:rPr lang="en-AU" sz="1200"/>
              <a:t> [website] accessed 17/11/2023</a:t>
            </a:r>
          </a:p>
          <a:p>
            <a:pPr marL="171450" indent="-171450">
              <a:buFont typeface="Arial" panose="020B0604020202020204" pitchFamily="34" charset="0"/>
              <a:buChar char="•"/>
            </a:pPr>
            <a:r>
              <a:rPr lang="en-AU" sz="1200"/>
              <a:t>Department of Education (2023) </a:t>
            </a:r>
            <a:r>
              <a:rPr lang="en-AU" sz="1200">
                <a:solidFill>
                  <a:srgbClr val="333333"/>
                </a:solidFill>
                <a:hlinkClick r:id="rId8"/>
              </a:rPr>
              <a:t>Programming for the frames</a:t>
            </a:r>
            <a:r>
              <a:rPr lang="en-AU" sz="1200">
                <a:solidFill>
                  <a:srgbClr val="333333"/>
                </a:solidFill>
              </a:rPr>
              <a:t> </a:t>
            </a:r>
            <a:r>
              <a:rPr lang="en-AU" sz="1200"/>
              <a:t>[website] accessed 17/11/2023</a:t>
            </a:r>
          </a:p>
          <a:p>
            <a:pPr marL="171450" indent="-171450">
              <a:buFont typeface="Arial" panose="020B0604020202020204" pitchFamily="34" charset="0"/>
              <a:buChar char="•"/>
            </a:pPr>
            <a:r>
              <a:rPr lang="en-AU" sz="1200"/>
              <a:t>Department of Education (2023) </a:t>
            </a:r>
            <a:r>
              <a:rPr lang="en-AU" sz="1200">
                <a:solidFill>
                  <a:srgbClr val="333333"/>
                </a:solidFill>
                <a:hlinkClick r:id="rId9"/>
              </a:rPr>
              <a:t>Mapping memory – Badger Bates </a:t>
            </a:r>
            <a:r>
              <a:rPr lang="en-AU" sz="1200"/>
              <a:t>[resource] accessed 17/11/2023</a:t>
            </a:r>
          </a:p>
          <a:p>
            <a:pPr marL="171450" indent="-171450">
              <a:buFont typeface="Arial" panose="020B0604020202020204" pitchFamily="34" charset="0"/>
              <a:buChar char="•"/>
            </a:pPr>
            <a:r>
              <a:rPr lang="en-AU" sz="1200"/>
              <a:t>Department of Education (2023) </a:t>
            </a:r>
            <a:r>
              <a:rPr lang="en-AU" sz="1200">
                <a:solidFill>
                  <a:srgbClr val="333333"/>
                </a:solidFill>
                <a:hlinkClick r:id="rId10"/>
              </a:rPr>
              <a:t>Ctrl + Alt + Shift</a:t>
            </a:r>
            <a:r>
              <a:rPr lang="en-AU" sz="1200">
                <a:solidFill>
                  <a:srgbClr val="333333"/>
                </a:solidFill>
              </a:rPr>
              <a:t> </a:t>
            </a:r>
            <a:r>
              <a:rPr lang="en-AU" sz="1200"/>
              <a:t>[website] accessed 17/11/2023</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365575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2023</a:t>
            </a:r>
            <a:endParaRPr lang="en-AU"/>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a:solidFill>
                  <a:schemeClr val="bg1"/>
                </a:solidFill>
              </a:rPr>
              <a:t>.</a:t>
            </a:r>
          </a:p>
          <a:p>
            <a:pPr algn="l">
              <a:lnSpc>
                <a:spcPct val="150000"/>
              </a:lnSpc>
              <a:spcAft>
                <a:spcPts val="600"/>
              </a:spcAft>
            </a:pPr>
            <a:r>
              <a:rPr lang="en-AU" sz="1200">
                <a:solidFill>
                  <a:schemeClr val="bg1"/>
                </a:solidFill>
              </a:rPr>
              <a:t>This licence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2023.</a:t>
            </a:r>
          </a:p>
          <a:p>
            <a:pPr algn="l">
              <a:lnSpc>
                <a:spcPct val="150000"/>
              </a:lnSpc>
            </a:pPr>
            <a:r>
              <a:rPr lang="en-AU" sz="120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err="1">
                <a:solidFill>
                  <a:schemeClr val="bg1"/>
                </a:solidFill>
              </a:rPr>
              <a:t>Cth</a:t>
            </a:r>
            <a:r>
              <a:rPr lang="en-AU" sz="120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2467-B527-1015-387F-911C62A2483D}"/>
              </a:ext>
            </a:extLst>
          </p:cNvPr>
          <p:cNvSpPr>
            <a:spLocks noGrp="1"/>
          </p:cNvSpPr>
          <p:nvPr>
            <p:ph type="title"/>
          </p:nvPr>
        </p:nvSpPr>
        <p:spPr/>
        <p:txBody>
          <a:bodyPr/>
          <a:lstStyle/>
          <a:p>
            <a:r>
              <a:rPr lang="en-AU"/>
              <a:t>Learning intentions and success criteria</a:t>
            </a:r>
          </a:p>
        </p:txBody>
      </p:sp>
      <p:sp>
        <p:nvSpPr>
          <p:cNvPr id="3" name="Content Placeholder 2">
            <a:extLst>
              <a:ext uri="{FF2B5EF4-FFF2-40B4-BE49-F238E27FC236}">
                <a16:creationId xmlns:a16="http://schemas.microsoft.com/office/drawing/2014/main" id="{6727937D-65CF-ED6D-DAF9-E1940DBBB3B9}"/>
              </a:ext>
            </a:extLst>
          </p:cNvPr>
          <p:cNvSpPr>
            <a:spLocks noGrp="1"/>
          </p:cNvSpPr>
          <p:nvPr>
            <p:ph type="body" sz="quarter" idx="18"/>
          </p:nvPr>
        </p:nvSpPr>
        <p:spPr>
          <a:xfrm>
            <a:off x="360000" y="982520"/>
            <a:ext cx="8298970" cy="5533480"/>
          </a:xfrm>
        </p:spPr>
        <p:txBody>
          <a:bodyPr vert="horz" lIns="0" tIns="0" rIns="0" bIns="0" rtlCol="0" anchor="t">
            <a:noAutofit/>
          </a:bodyPr>
          <a:lstStyle/>
          <a:p>
            <a:pPr lvl="1">
              <a:spcAft>
                <a:spcPts val="1200"/>
              </a:spcAft>
            </a:pPr>
            <a:r>
              <a:rPr lang="en-AU" sz="1800" b="1">
                <a:solidFill>
                  <a:schemeClr val="tx1"/>
                </a:solidFill>
                <a:latin typeface="+mj-lt"/>
              </a:rPr>
              <a:t>Learning intentions</a:t>
            </a:r>
          </a:p>
          <a:p>
            <a:pPr lvl="1">
              <a:spcAft>
                <a:spcPts val="1200"/>
              </a:spcAft>
            </a:pPr>
            <a:r>
              <a:rPr lang="en-AU" sz="1800">
                <a:solidFill>
                  <a:schemeClr val="tx1"/>
                </a:solidFill>
                <a:ea typeface="Calibri" panose="020F0502020204030204" pitchFamily="34" charset="0"/>
                <a:cs typeface="Arial"/>
              </a:rPr>
              <a:t>During this session you will:</a:t>
            </a:r>
          </a:p>
          <a:p>
            <a:pPr marL="285750" lvl="0" indent="-285750">
              <a:buFont typeface="Arial"/>
              <a:buChar char="•"/>
            </a:pPr>
            <a:r>
              <a:rPr lang="en-AU" sz="1800">
                <a:solidFill>
                  <a:schemeClr val="tx1"/>
                </a:solidFill>
                <a:latin typeface="+mn-lt"/>
                <a:ea typeface="Calibri" panose="020F0502020204030204" pitchFamily="34" charset="0"/>
                <a:cs typeface="Arial"/>
              </a:rPr>
              <a:t>explore</a:t>
            </a:r>
            <a:r>
              <a:rPr lang="en-AU" sz="1800">
                <a:solidFill>
                  <a:schemeClr val="tx1"/>
                </a:solidFill>
                <a:effectLst/>
                <a:latin typeface="+mn-lt"/>
                <a:ea typeface="Calibri" panose="020F0502020204030204" pitchFamily="34" charset="0"/>
                <a:cs typeface="Arial"/>
              </a:rPr>
              <a:t> resources </a:t>
            </a:r>
            <a:r>
              <a:rPr lang="en-AU" sz="1800">
                <a:solidFill>
                  <a:schemeClr val="tx1"/>
                </a:solidFill>
                <a:latin typeface="+mn-lt"/>
                <a:ea typeface="Calibri" panose="020F0502020204030204" pitchFamily="34" charset="0"/>
                <a:cs typeface="Arial"/>
              </a:rPr>
              <a:t>with a focus on </a:t>
            </a:r>
            <a:r>
              <a:rPr lang="en-AU" sz="1800">
                <a:solidFill>
                  <a:schemeClr val="tx1"/>
                </a:solidFill>
                <a:effectLst/>
                <a:latin typeface="+mn-lt"/>
                <a:ea typeface="Calibri" panose="020F0502020204030204" pitchFamily="34" charset="0"/>
                <a:cs typeface="Arial"/>
              </a:rPr>
              <a:t>contemporary </a:t>
            </a:r>
            <a:r>
              <a:rPr lang="en-AU" sz="1800">
                <a:solidFill>
                  <a:schemeClr val="tx1"/>
                </a:solidFill>
                <a:latin typeface="+mn-lt"/>
                <a:ea typeface="Calibri" panose="020F0502020204030204" pitchFamily="34" charset="0"/>
                <a:cs typeface="Arial"/>
              </a:rPr>
              <a:t>visual arts </a:t>
            </a:r>
            <a:r>
              <a:rPr lang="en-AU" sz="1800">
                <a:solidFill>
                  <a:schemeClr val="tx1"/>
                </a:solidFill>
                <a:effectLst/>
                <a:latin typeface="+mn-lt"/>
                <a:ea typeface="Calibri" panose="020F0502020204030204" pitchFamily="34" charset="0"/>
                <a:cs typeface="Arial"/>
              </a:rPr>
              <a:t>practice</a:t>
            </a:r>
            <a:endParaRPr lang="en-AU" sz="1800">
              <a:solidFill>
                <a:schemeClr val="tx1"/>
              </a:solidFill>
              <a:effectLst/>
              <a:latin typeface="+mn-lt"/>
              <a:ea typeface="Calibri" panose="020F0502020204030204" pitchFamily="34" charset="0"/>
              <a:cs typeface="Arial" panose="020B0604020202020204" pitchFamily="34" charset="0"/>
            </a:endParaRPr>
          </a:p>
          <a:p>
            <a:pPr marL="285750" lvl="0" indent="-285750">
              <a:buFont typeface="Arial"/>
              <a:buChar char="•"/>
            </a:pPr>
            <a:r>
              <a:rPr lang="en-AU" sz="1800">
                <a:solidFill>
                  <a:schemeClr val="tx1"/>
                </a:solidFill>
                <a:latin typeface="+mn-lt"/>
                <a:ea typeface="Calibri" panose="020F0502020204030204" pitchFamily="34" charset="0"/>
                <a:cs typeface="Arial"/>
              </a:rPr>
              <a:t>develop</a:t>
            </a:r>
            <a:r>
              <a:rPr lang="en-AU" sz="1800">
                <a:solidFill>
                  <a:schemeClr val="tx1"/>
                </a:solidFill>
                <a:effectLst/>
                <a:latin typeface="+mn-lt"/>
                <a:ea typeface="Calibri" panose="020F0502020204030204" pitchFamily="34" charset="0"/>
                <a:cs typeface="Arial"/>
              </a:rPr>
              <a:t> assessment and programming ideas that incorporate the new contemporary resources collected.</a:t>
            </a:r>
          </a:p>
          <a:p>
            <a:r>
              <a:rPr lang="en-AU" sz="1800" b="1">
                <a:solidFill>
                  <a:schemeClr val="tx1"/>
                </a:solidFill>
              </a:rPr>
              <a:t>Success criteria</a:t>
            </a:r>
          </a:p>
          <a:p>
            <a:r>
              <a:rPr lang="en-AU" sz="1800">
                <a:solidFill>
                  <a:schemeClr val="tx1"/>
                </a:solidFill>
                <a:latin typeface="+mn-lt"/>
                <a:ea typeface="Calibri" panose="020F0502020204030204" pitchFamily="34" charset="0"/>
              </a:rPr>
              <a:t>This will equip you to:</a:t>
            </a:r>
          </a:p>
          <a:p>
            <a:pPr marL="285750" indent="-285750">
              <a:buChar char="•"/>
            </a:pPr>
            <a:r>
              <a:rPr lang="en-AU" sz="1800">
                <a:solidFill>
                  <a:schemeClr val="tx1"/>
                </a:solidFill>
                <a:latin typeface="+mn-lt"/>
                <a:ea typeface="Calibri" panose="020F0502020204030204" pitchFamily="34" charset="0"/>
                <a:cs typeface="Arial"/>
              </a:rPr>
              <a:t>gather a</a:t>
            </a:r>
            <a:r>
              <a:rPr lang="en-AU" sz="1800">
                <a:solidFill>
                  <a:schemeClr val="tx1"/>
                </a:solidFill>
                <a:effectLst/>
                <a:latin typeface="+mn-lt"/>
                <a:ea typeface="Calibri" panose="020F0502020204030204" pitchFamily="34" charset="0"/>
                <a:cs typeface="Arial"/>
              </a:rPr>
              <a:t> collection of related resources </a:t>
            </a:r>
            <a:r>
              <a:rPr lang="en-AU" sz="1800">
                <a:solidFill>
                  <a:schemeClr val="tx1"/>
                </a:solidFill>
                <a:latin typeface="+mn-lt"/>
                <a:ea typeface="Calibri" panose="020F0502020204030204" pitchFamily="34" charset="0"/>
                <a:cs typeface="Arial"/>
              </a:rPr>
              <a:t>appropriate for Stage 4 or 5, </a:t>
            </a:r>
            <a:r>
              <a:rPr lang="en-AU" sz="1800">
                <a:solidFill>
                  <a:schemeClr val="tx1"/>
                </a:solidFill>
                <a:effectLst/>
                <a:latin typeface="+mn-lt"/>
                <a:ea typeface="Calibri" panose="020F0502020204030204" pitchFamily="34" charset="0"/>
                <a:cs typeface="Arial"/>
              </a:rPr>
              <a:t>to integrate into future teaching and learning programs</a:t>
            </a:r>
          </a:p>
          <a:p>
            <a:pPr marL="285750" indent="-285750">
              <a:buChar char="•"/>
            </a:pPr>
            <a:r>
              <a:rPr lang="en-AU" sz="1800">
                <a:solidFill>
                  <a:schemeClr val="tx1"/>
                </a:solidFill>
                <a:latin typeface="+mn-lt"/>
                <a:ea typeface="Calibri" panose="020F0502020204030204" pitchFamily="34" charset="0"/>
                <a:cs typeface="Arial"/>
              </a:rPr>
              <a:t>identify the</a:t>
            </a:r>
            <a:r>
              <a:rPr lang="en-AU" sz="1800">
                <a:solidFill>
                  <a:schemeClr val="tx1"/>
                </a:solidFill>
                <a:effectLst/>
                <a:latin typeface="+mn-lt"/>
                <a:ea typeface="Calibri" panose="020F0502020204030204" pitchFamily="34" charset="0"/>
                <a:cs typeface="Arial"/>
              </a:rPr>
              <a:t> evidence required to capture </a:t>
            </a:r>
            <a:r>
              <a:rPr lang="en-AU" sz="1800">
                <a:solidFill>
                  <a:schemeClr val="tx1"/>
                </a:solidFill>
                <a:latin typeface="+mn-lt"/>
                <a:ea typeface="Calibri" panose="020F0502020204030204" pitchFamily="34" charset="0"/>
                <a:cs typeface="Arial"/>
              </a:rPr>
              <a:t>your students</a:t>
            </a:r>
            <a:r>
              <a:rPr lang="en-AU" sz="1800">
                <a:solidFill>
                  <a:schemeClr val="tx1"/>
                </a:solidFill>
                <a:effectLst/>
                <a:latin typeface="+mn-lt"/>
                <a:ea typeface="Calibri" panose="020F0502020204030204" pitchFamily="34" charset="0"/>
                <a:cs typeface="Arial"/>
              </a:rPr>
              <a:t>’ abilities to meet outcomes </a:t>
            </a:r>
            <a:r>
              <a:rPr lang="en-AU" sz="1800">
                <a:solidFill>
                  <a:schemeClr val="tx1"/>
                </a:solidFill>
                <a:latin typeface="+mn-lt"/>
                <a:ea typeface="Calibri" panose="020F0502020204030204" pitchFamily="34" charset="0"/>
                <a:cs typeface="Arial"/>
              </a:rPr>
              <a:t>from</a:t>
            </a:r>
            <a:r>
              <a:rPr lang="en-AU" sz="1800">
                <a:solidFill>
                  <a:schemeClr val="tx1"/>
                </a:solidFill>
                <a:effectLst/>
                <a:latin typeface="+mn-lt"/>
                <a:ea typeface="Calibri" panose="020F0502020204030204" pitchFamily="34" charset="0"/>
                <a:cs typeface="Arial"/>
              </a:rPr>
              <a:t> the Visual Arts 7–10 Syllabus</a:t>
            </a:r>
            <a:r>
              <a:rPr lang="en-AU" sz="1800">
                <a:solidFill>
                  <a:schemeClr val="tx1"/>
                </a:solidFill>
                <a:latin typeface="+mn-lt"/>
                <a:ea typeface="Calibri" panose="020F0502020204030204" pitchFamily="34" charset="0"/>
                <a:cs typeface="Arial"/>
              </a:rPr>
              <a:t>.</a:t>
            </a:r>
            <a:endParaRPr lang="en-AU" sz="1800">
              <a:solidFill>
                <a:schemeClr val="tx1"/>
              </a:solidFill>
              <a:effectLst/>
              <a:latin typeface="+mn-lt"/>
              <a:ea typeface="Calibri" panose="020F0502020204030204" pitchFamily="34" charset="0"/>
              <a:cs typeface="Arial"/>
            </a:endParaRPr>
          </a:p>
        </p:txBody>
      </p:sp>
      <p:sp>
        <p:nvSpPr>
          <p:cNvPr id="6" name="TextBox 1">
            <a:extLst>
              <a:ext uri="{FF2B5EF4-FFF2-40B4-BE49-F238E27FC236}">
                <a16:creationId xmlns:a16="http://schemas.microsoft.com/office/drawing/2014/main" id="{7629CD68-3488-1F3A-4F3D-400CF478D218}"/>
              </a:ext>
            </a:extLst>
          </p:cNvPr>
          <p:cNvSpPr txBox="1"/>
          <p:nvPr/>
        </p:nvSpPr>
        <p:spPr>
          <a:xfrm>
            <a:off x="8658970" y="1375410"/>
            <a:ext cx="3185029" cy="5141639"/>
          </a:xfrm>
          <a:prstGeom prst="roundRect">
            <a:avLst>
              <a:gd name="adj" fmla="val 9631"/>
            </a:avLst>
          </a:prstGeom>
          <a:solidFill>
            <a:srgbClr val="CBEDFD"/>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numCol="1" anchor="ctr">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45" marR="0" lvl="0" algn="l" defTabSz="609585" rtl="0" eaLnBrk="1" fontAlgn="auto" latinLnBrk="0" hangingPunct="1">
              <a:lnSpc>
                <a:spcPct val="140000"/>
              </a:lnSpc>
              <a:spcBef>
                <a:spcPts val="0"/>
              </a:spcBef>
              <a:spcAft>
                <a:spcPts val="1200"/>
              </a:spcAft>
              <a:buClrTx/>
              <a:buSzTx/>
              <a:buFontTx/>
              <a:buNone/>
              <a:tabLst/>
              <a:defRPr/>
            </a:pPr>
            <a:r>
              <a:rPr kumimoji="0" lang="en-AU" sz="1600" b="1" i="0" u="none" strike="noStrike" kern="1200" cap="none" spc="0" normalizeH="0" baseline="0" noProof="0">
                <a:ln>
                  <a:noFill/>
                </a:ln>
                <a:solidFill>
                  <a:srgbClr val="22272B"/>
                </a:solidFill>
                <a:effectLst/>
                <a:uLnTx/>
                <a:uFillTx/>
                <a:latin typeface="+mj-lt"/>
                <a:ea typeface="+mn-ea"/>
                <a:cs typeface="+mn-cs"/>
              </a:rPr>
              <a:t>NESA accredited PD standard descriptors </a:t>
            </a:r>
            <a:endParaRPr lang="en-US">
              <a:ea typeface="+mn-ea"/>
              <a:cs typeface="+mn-cs"/>
            </a:endParaRPr>
          </a:p>
          <a:p>
            <a:pPr marL="342900" lvl="0" indent="-342900">
              <a:lnSpc>
                <a:spcPct val="140000"/>
              </a:lnSpc>
              <a:spcBef>
                <a:spcPts val="1200"/>
              </a:spcBef>
              <a:spcAft>
                <a:spcPts val="1200"/>
              </a:spcAft>
              <a:buFont typeface="Arial" panose="05050102010706020507" pitchFamily="18" charset="2"/>
              <a:buChar char="•"/>
            </a:pPr>
            <a:r>
              <a:rPr lang="en-AU" sz="1600" b="1">
                <a:solidFill>
                  <a:schemeClr val="tx1"/>
                </a:solidFill>
                <a:effectLst/>
                <a:ea typeface="Calibri" panose="020F0502020204030204" pitchFamily="34" charset="0"/>
              </a:rPr>
              <a:t>2.1.2</a:t>
            </a:r>
            <a:r>
              <a:rPr lang="en-AU" sz="1600">
                <a:solidFill>
                  <a:schemeClr val="tx1"/>
                </a:solidFill>
                <a:effectLst/>
                <a:ea typeface="Calibri" panose="020F0502020204030204" pitchFamily="34" charset="0"/>
              </a:rPr>
              <a:t> Apply knowledge of the content and teaching strategies of the teaching area to develop engaging teaching activities.</a:t>
            </a:r>
          </a:p>
          <a:p>
            <a:pPr marL="342900" lvl="0" indent="-342900">
              <a:lnSpc>
                <a:spcPct val="140000"/>
              </a:lnSpc>
              <a:spcBef>
                <a:spcPts val="1200"/>
              </a:spcBef>
              <a:spcAft>
                <a:spcPts val="1200"/>
              </a:spcAft>
              <a:buFont typeface="Arial" panose="05050102010706020507" pitchFamily="18" charset="2"/>
              <a:buChar char="•"/>
            </a:pPr>
            <a:r>
              <a:rPr lang="en-AU" sz="1600" b="1">
                <a:solidFill>
                  <a:schemeClr val="tx1"/>
                </a:solidFill>
                <a:effectLst/>
                <a:ea typeface="Calibri" panose="020F0502020204030204" pitchFamily="34" charset="0"/>
              </a:rPr>
              <a:t>6.2.2</a:t>
            </a:r>
            <a:r>
              <a:rPr lang="en-AU" sz="1600">
                <a:solidFill>
                  <a:schemeClr val="tx1"/>
                </a:solidFill>
                <a:effectLst/>
                <a:ea typeface="Calibri" panose="020F0502020204030204" pitchFamily="34" charset="0"/>
              </a:rPr>
              <a:t> Participate in learning to update knowledge and practice, targeted to professional needs and school and/or system priorities.</a:t>
            </a:r>
          </a:p>
        </p:txBody>
      </p:sp>
      <p:sp>
        <p:nvSpPr>
          <p:cNvPr id="4" name="Slide Number Placeholder 3">
            <a:extLst>
              <a:ext uri="{FF2B5EF4-FFF2-40B4-BE49-F238E27FC236}">
                <a16:creationId xmlns:a16="http://schemas.microsoft.com/office/drawing/2014/main" id="{52924081-CEEF-8865-3445-58A249C9FAE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52869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C98183-3077-4685-DC41-25C75873E3F2}"/>
              </a:ext>
            </a:extLst>
          </p:cNvPr>
          <p:cNvSpPr>
            <a:spLocks noGrp="1"/>
          </p:cNvSpPr>
          <p:nvPr>
            <p:ph type="title"/>
          </p:nvPr>
        </p:nvSpPr>
        <p:spPr/>
        <p:txBody>
          <a:bodyPr/>
          <a:lstStyle/>
          <a:p>
            <a:r>
              <a:rPr lang="en-AU"/>
              <a:t>Overview</a:t>
            </a:r>
          </a:p>
        </p:txBody>
      </p:sp>
      <p:sp>
        <p:nvSpPr>
          <p:cNvPr id="9" name="Text Placeholder 8">
            <a:extLst>
              <a:ext uri="{FF2B5EF4-FFF2-40B4-BE49-F238E27FC236}">
                <a16:creationId xmlns:a16="http://schemas.microsoft.com/office/drawing/2014/main" id="{B9E28BA3-E0CC-EC53-1315-2466D19E294B}"/>
              </a:ext>
            </a:extLst>
          </p:cNvPr>
          <p:cNvSpPr>
            <a:spLocks noGrp="1"/>
          </p:cNvSpPr>
          <p:nvPr>
            <p:ph type="body" sz="quarter" idx="18"/>
          </p:nvPr>
        </p:nvSpPr>
        <p:spPr/>
        <p:txBody>
          <a:bodyPr/>
          <a:lstStyle/>
          <a:p>
            <a:r>
              <a:rPr lang="en-AU"/>
              <a:t>Contemporary practice in visual arts 7–10</a:t>
            </a:r>
          </a:p>
        </p:txBody>
      </p:sp>
      <p:sp>
        <p:nvSpPr>
          <p:cNvPr id="8" name="Content Placeholder 7">
            <a:extLst>
              <a:ext uri="{FF2B5EF4-FFF2-40B4-BE49-F238E27FC236}">
                <a16:creationId xmlns:a16="http://schemas.microsoft.com/office/drawing/2014/main" id="{E6C30CD8-5339-61D3-84F6-9F1C014989AF}"/>
              </a:ext>
            </a:extLst>
          </p:cNvPr>
          <p:cNvSpPr>
            <a:spLocks noGrp="1"/>
          </p:cNvSpPr>
          <p:nvPr>
            <p:ph idx="1"/>
          </p:nvPr>
        </p:nvSpPr>
        <p:spPr/>
        <p:txBody>
          <a:bodyPr vert="horz" lIns="0" tIns="0" rIns="0" bIns="0" rtlCol="0" anchor="t">
            <a:noAutofit/>
          </a:bodyPr>
          <a:lstStyle/>
          <a:p>
            <a:r>
              <a:rPr lang="en-AU"/>
              <a:t>This is an opportunity to renew your resources for current and future programs to feature examples of contemporary practice. In this session you will be provided with ideas to locate and select a range of contemporary visual arts resources to use in your classroom teaching practice. </a:t>
            </a:r>
          </a:p>
          <a:p>
            <a:r>
              <a:rPr lang="en-AU"/>
              <a:t>At the end of this session, you will have selected the resources you need to build a Stage 4 or 5 unit of work featuring artwork examples from the last 5 to 10 years. </a:t>
            </a:r>
          </a:p>
          <a:p>
            <a:r>
              <a:rPr lang="en-AU"/>
              <a:t>You may choose to focus on:</a:t>
            </a:r>
          </a:p>
          <a:p>
            <a:pPr marL="285750" indent="-285750">
              <a:buFont typeface="Arial" panose="020B0604020202020204" pitchFamily="34" charset="0"/>
              <a:buChar char="•"/>
            </a:pPr>
            <a:r>
              <a:rPr lang="en-AU"/>
              <a:t>one or more contemporary artists</a:t>
            </a:r>
          </a:p>
          <a:p>
            <a:pPr marL="285750" indent="-285750">
              <a:buFont typeface="Arial" panose="020B0604020202020204" pitchFamily="34" charset="0"/>
              <a:buChar char="•"/>
            </a:pPr>
            <a:r>
              <a:rPr lang="en-AU"/>
              <a:t>an exhibition</a:t>
            </a:r>
          </a:p>
          <a:p>
            <a:pPr marL="285750" indent="-285750">
              <a:buFont typeface="Arial" panose="020B0604020202020204" pitchFamily="34" charset="0"/>
              <a:buChar char="•"/>
            </a:pPr>
            <a:r>
              <a:rPr lang="en-AU"/>
              <a:t>an artworld issue.</a:t>
            </a:r>
          </a:p>
        </p:txBody>
      </p:sp>
      <p:sp>
        <p:nvSpPr>
          <p:cNvPr id="6" name="Slide Number Placeholder 5">
            <a:extLst>
              <a:ext uri="{FF2B5EF4-FFF2-40B4-BE49-F238E27FC236}">
                <a16:creationId xmlns:a16="http://schemas.microsoft.com/office/drawing/2014/main" id="{E6FE8F4A-5E5B-C9CA-AAB7-C8BDBD565E3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109842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B2F5ED-00C2-69A9-79EF-A00DF7B06494}"/>
              </a:ext>
            </a:extLst>
          </p:cNvPr>
          <p:cNvSpPr>
            <a:spLocks noGrp="1"/>
          </p:cNvSpPr>
          <p:nvPr>
            <p:ph type="title"/>
          </p:nvPr>
        </p:nvSpPr>
        <p:spPr/>
        <p:txBody>
          <a:bodyPr/>
          <a:lstStyle/>
          <a:p>
            <a:r>
              <a:rPr lang="en-AU"/>
              <a:t>Planning steps</a:t>
            </a:r>
          </a:p>
        </p:txBody>
      </p:sp>
      <p:sp>
        <p:nvSpPr>
          <p:cNvPr id="4" name="Text Placeholder 3">
            <a:extLst>
              <a:ext uri="{FF2B5EF4-FFF2-40B4-BE49-F238E27FC236}">
                <a16:creationId xmlns:a16="http://schemas.microsoft.com/office/drawing/2014/main" id="{A8C68298-627F-05D1-39E0-F88F3C8BCEFC}"/>
              </a:ext>
            </a:extLst>
          </p:cNvPr>
          <p:cNvSpPr>
            <a:spLocks noGrp="1"/>
          </p:cNvSpPr>
          <p:nvPr>
            <p:ph type="body" sz="quarter" idx="18"/>
          </p:nvPr>
        </p:nvSpPr>
        <p:spPr/>
        <p:txBody>
          <a:bodyPr/>
          <a:lstStyle/>
          <a:p>
            <a:r>
              <a:rPr lang="en-AU"/>
              <a:t>Overview of process for this session</a:t>
            </a:r>
          </a:p>
        </p:txBody>
      </p:sp>
      <p:sp>
        <p:nvSpPr>
          <p:cNvPr id="2" name="Slide Number Placeholder 1">
            <a:extLst>
              <a:ext uri="{FF2B5EF4-FFF2-40B4-BE49-F238E27FC236}">
                <a16:creationId xmlns:a16="http://schemas.microsoft.com/office/drawing/2014/main" id="{229EDEBC-74A7-9273-4753-BBDDDA8A0A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pic>
        <p:nvPicPr>
          <p:cNvPr id="11" name="Picture 10" descr="A diagram of a process&#10;&#10;Description automatically generated">
            <a:extLst>
              <a:ext uri="{FF2B5EF4-FFF2-40B4-BE49-F238E27FC236}">
                <a16:creationId xmlns:a16="http://schemas.microsoft.com/office/drawing/2014/main" id="{05EBB3AB-D26F-1B65-F0D2-EEB57A7CD44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47523" y="2126657"/>
            <a:ext cx="11696955" cy="2835868"/>
          </a:xfrm>
          <a:prstGeom prst="rect">
            <a:avLst/>
          </a:prstGeom>
        </p:spPr>
      </p:pic>
    </p:spTree>
    <p:extLst>
      <p:ext uri="{BB962C8B-B14F-4D97-AF65-F5344CB8AC3E}">
        <p14:creationId xmlns:p14="http://schemas.microsoft.com/office/powerpoint/2010/main" val="129688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B2F5ED-00C2-69A9-79EF-A00DF7B06494}"/>
              </a:ext>
            </a:extLst>
          </p:cNvPr>
          <p:cNvSpPr>
            <a:spLocks noGrp="1"/>
          </p:cNvSpPr>
          <p:nvPr>
            <p:ph type="title"/>
          </p:nvPr>
        </p:nvSpPr>
        <p:spPr/>
        <p:txBody>
          <a:bodyPr/>
          <a:lstStyle/>
          <a:p>
            <a:r>
              <a:rPr lang="en-AU"/>
              <a:t>Planning step one</a:t>
            </a:r>
          </a:p>
        </p:txBody>
      </p:sp>
      <p:sp>
        <p:nvSpPr>
          <p:cNvPr id="4" name="Text Placeholder 3">
            <a:extLst>
              <a:ext uri="{FF2B5EF4-FFF2-40B4-BE49-F238E27FC236}">
                <a16:creationId xmlns:a16="http://schemas.microsoft.com/office/drawing/2014/main" id="{A8C68298-627F-05D1-39E0-F88F3C8BCEFC}"/>
              </a:ext>
            </a:extLst>
          </p:cNvPr>
          <p:cNvSpPr>
            <a:spLocks noGrp="1"/>
          </p:cNvSpPr>
          <p:nvPr>
            <p:ph type="body" sz="quarter" idx="18"/>
          </p:nvPr>
        </p:nvSpPr>
        <p:spPr/>
        <p:txBody>
          <a:bodyPr/>
          <a:lstStyle/>
          <a:p>
            <a:r>
              <a:rPr lang="en-AU"/>
              <a:t>Click on the circles in present mode for ideas</a:t>
            </a:r>
          </a:p>
        </p:txBody>
      </p:sp>
      <p:sp>
        <p:nvSpPr>
          <p:cNvPr id="6" name="Oval 5">
            <a:hlinkClick r:id="rId2" action="ppaction://hlinksldjump"/>
            <a:extLst>
              <a:ext uri="{FF2B5EF4-FFF2-40B4-BE49-F238E27FC236}">
                <a16:creationId xmlns:a16="http://schemas.microsoft.com/office/drawing/2014/main" id="{2CC826AF-572F-87C7-1988-127D47842B9A}"/>
              </a:ext>
            </a:extLst>
          </p:cNvPr>
          <p:cNvSpPr/>
          <p:nvPr/>
        </p:nvSpPr>
        <p:spPr>
          <a:xfrm>
            <a:off x="3691278" y="1523421"/>
            <a:ext cx="2359019" cy="2359019"/>
          </a:xfrm>
          <a:prstGeom prst="ellipse">
            <a:avLst/>
          </a:prstGeom>
          <a:solidFill>
            <a:schemeClr val="accent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4013">
              <a:lnSpc>
                <a:spcPct val="150000"/>
              </a:lnSpc>
            </a:pPr>
            <a:r>
              <a:rPr lang="en-AU" sz="1800" b="1">
                <a:solidFill>
                  <a:srgbClr val="FFFFFF"/>
                </a:solidFill>
                <a:latin typeface="+mj-lt"/>
                <a:hlinkClick r:id="rId2" action="ppaction://hlinksldjump">
                  <a:extLst>
                    <a:ext uri="{A12FA001-AC4F-418D-AE19-62706E023703}">
                      <ahyp:hlinkClr xmlns:ahyp="http://schemas.microsoft.com/office/drawing/2018/hyperlinkcolor" val="tx"/>
                    </a:ext>
                  </a:extLst>
                </a:hlinkClick>
              </a:rPr>
              <a:t>Specific artist/s</a:t>
            </a:r>
            <a:endParaRPr lang="en-AU" sz="1800" b="1">
              <a:solidFill>
                <a:srgbClr val="FFFFFF"/>
              </a:solidFill>
              <a:latin typeface="+mj-lt"/>
            </a:endParaRPr>
          </a:p>
        </p:txBody>
      </p:sp>
      <p:sp>
        <p:nvSpPr>
          <p:cNvPr id="10" name="Oval 9">
            <a:hlinkClick r:id="rId3" action="ppaction://hlinksldjump"/>
            <a:extLst>
              <a:ext uri="{FF2B5EF4-FFF2-40B4-BE49-F238E27FC236}">
                <a16:creationId xmlns:a16="http://schemas.microsoft.com/office/drawing/2014/main" id="{E655458B-4B09-ED6D-4FE7-0FAE6ABBEE27}"/>
              </a:ext>
            </a:extLst>
          </p:cNvPr>
          <p:cNvSpPr/>
          <p:nvPr/>
        </p:nvSpPr>
        <p:spPr>
          <a:xfrm>
            <a:off x="2216168" y="3594862"/>
            <a:ext cx="2373407" cy="2373407"/>
          </a:xfrm>
          <a:prstGeom prst="ellipse">
            <a:avLst/>
          </a:prstGeom>
          <a:solidFill>
            <a:schemeClr val="accent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7150" algn="ctr">
              <a:lnSpc>
                <a:spcPct val="150000"/>
              </a:lnSpc>
            </a:pPr>
            <a:r>
              <a:rPr lang="en-AU" sz="1800" b="1" dirty="0">
                <a:solidFill>
                  <a:srgbClr val="FFFFFF"/>
                </a:solidFill>
                <a:latin typeface="+mj-lt"/>
                <a:hlinkClick r:id="rId3" action="ppaction://hlinksldjump">
                  <a:extLst>
                    <a:ext uri="{A12FA001-AC4F-418D-AE19-62706E023703}">
                      <ahyp:hlinkClr xmlns:ahyp="http://schemas.microsoft.com/office/drawing/2018/hyperlinkcolor" val="tx"/>
                    </a:ext>
                  </a:extLst>
                </a:hlinkClick>
              </a:rPr>
              <a:t>An exhibition</a:t>
            </a:r>
            <a:endParaRPr lang="en-AU" sz="1800" b="1" dirty="0">
              <a:solidFill>
                <a:srgbClr val="FFFFFF"/>
              </a:solidFill>
              <a:latin typeface="+mj-lt"/>
            </a:endParaRPr>
          </a:p>
        </p:txBody>
      </p:sp>
      <p:sp>
        <p:nvSpPr>
          <p:cNvPr id="12" name="Oval 11">
            <a:hlinkClick r:id="rId4" action="ppaction://hlinksldjump"/>
            <a:extLst>
              <a:ext uri="{FF2B5EF4-FFF2-40B4-BE49-F238E27FC236}">
                <a16:creationId xmlns:a16="http://schemas.microsoft.com/office/drawing/2014/main" id="{D3DE5093-D24B-AED3-1B8C-9F13864BA5DF}"/>
              </a:ext>
            </a:extLst>
          </p:cNvPr>
          <p:cNvSpPr/>
          <p:nvPr/>
        </p:nvSpPr>
        <p:spPr>
          <a:xfrm>
            <a:off x="5105098" y="3594862"/>
            <a:ext cx="2414732" cy="2414732"/>
          </a:xfrm>
          <a:prstGeom prst="ellipse">
            <a:avLst/>
          </a:prstGeom>
          <a:solidFill>
            <a:schemeClr val="accent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4013">
              <a:lnSpc>
                <a:spcPct val="150000"/>
              </a:lnSpc>
            </a:pPr>
            <a:r>
              <a:rPr lang="en-AU" sz="1800" b="1" dirty="0">
                <a:solidFill>
                  <a:srgbClr val="FFFFFF"/>
                </a:solidFill>
                <a:latin typeface="+mj-lt"/>
                <a:hlinkClick r:id="rId4" action="ppaction://hlinksldjump">
                  <a:extLst>
                    <a:ext uri="{A12FA001-AC4F-418D-AE19-62706E023703}">
                      <ahyp:hlinkClr xmlns:ahyp="http://schemas.microsoft.com/office/drawing/2018/hyperlinkcolor" val="tx"/>
                    </a:ext>
                  </a:extLst>
                </a:hlinkClick>
              </a:rPr>
              <a:t>Artworld issue</a:t>
            </a:r>
            <a:endParaRPr lang="en-AU" sz="1800" b="1" dirty="0">
              <a:solidFill>
                <a:srgbClr val="FFFFFF"/>
              </a:solidFill>
              <a:latin typeface="+mj-lt"/>
            </a:endParaRPr>
          </a:p>
        </p:txBody>
      </p:sp>
      <p:grpSp>
        <p:nvGrpSpPr>
          <p:cNvPr id="8" name="Group 7" descr="My artworld focus is.">
            <a:extLst>
              <a:ext uri="{FF2B5EF4-FFF2-40B4-BE49-F238E27FC236}">
                <a16:creationId xmlns:a16="http://schemas.microsoft.com/office/drawing/2014/main" id="{258EC1E6-8232-019A-4525-BA6D975EA565}"/>
              </a:ext>
            </a:extLst>
          </p:cNvPr>
          <p:cNvGrpSpPr/>
          <p:nvPr/>
        </p:nvGrpSpPr>
        <p:grpSpPr>
          <a:xfrm>
            <a:off x="8917920" y="1523421"/>
            <a:ext cx="2926080" cy="4304519"/>
            <a:chOff x="8839200" y="1559446"/>
            <a:chExt cx="2926080" cy="4304519"/>
          </a:xfrm>
        </p:grpSpPr>
        <p:sp>
          <p:nvSpPr>
            <p:cNvPr id="13" name="Rectangle: Rounded Corners 12">
              <a:extLst>
                <a:ext uri="{FF2B5EF4-FFF2-40B4-BE49-F238E27FC236}">
                  <a16:creationId xmlns:a16="http://schemas.microsoft.com/office/drawing/2014/main" id="{462BFA12-1ECB-4EB3-75D7-7FC78AFF07CC}"/>
                </a:ext>
              </a:extLst>
            </p:cNvPr>
            <p:cNvSpPr/>
            <p:nvPr/>
          </p:nvSpPr>
          <p:spPr>
            <a:xfrm>
              <a:off x="8839200" y="1559446"/>
              <a:ext cx="2926080" cy="4304519"/>
            </a:xfrm>
            <a:prstGeom prst="roundRect">
              <a:avLst>
                <a:gd name="adj" fmla="val 7292"/>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2075"/>
              <a:endParaRPr lang="en-AU"/>
            </a:p>
          </p:txBody>
        </p:sp>
        <p:sp>
          <p:nvSpPr>
            <p:cNvPr id="7" name="TextBox 6">
              <a:extLst>
                <a:ext uri="{FF2B5EF4-FFF2-40B4-BE49-F238E27FC236}">
                  <a16:creationId xmlns:a16="http://schemas.microsoft.com/office/drawing/2014/main" id="{1CB1902C-21F5-8C31-EBF2-65817FBE92BA}"/>
                </a:ext>
              </a:extLst>
            </p:cNvPr>
            <p:cNvSpPr txBox="1"/>
            <p:nvPr/>
          </p:nvSpPr>
          <p:spPr>
            <a:xfrm>
              <a:off x="9020499" y="2317998"/>
              <a:ext cx="2554729" cy="1204856"/>
            </a:xfrm>
            <a:prstGeom prst="rect">
              <a:avLst/>
            </a:prstGeom>
            <a:solidFill>
              <a:schemeClr val="tx2"/>
            </a:solidFill>
          </p:spPr>
          <p:txBody>
            <a:bodyPr wrap="square" lIns="0" tIns="0" rIns="0" bIns="0" rtlCol="0" anchor="t">
              <a:noAutofit/>
            </a:bodyPr>
            <a:lstStyle/>
            <a:p>
              <a:pPr marL="114300" algn="l"/>
              <a:r>
                <a:rPr lang="en-AU" sz="2200" dirty="0">
                  <a:solidFill>
                    <a:schemeClr val="bg1"/>
                  </a:solidFill>
                </a:rPr>
                <a:t>My artworld focus is</a:t>
              </a:r>
              <a:endParaRPr lang="en-US"/>
            </a:p>
          </p:txBody>
        </p:sp>
      </p:grpSp>
      <p:sp>
        <p:nvSpPr>
          <p:cNvPr id="14" name="Rectangle: Rounded Corners 13">
            <a:extLst>
              <a:ext uri="{FF2B5EF4-FFF2-40B4-BE49-F238E27FC236}">
                <a16:creationId xmlns:a16="http://schemas.microsoft.com/office/drawing/2014/main" id="{AC0AE0B5-0283-80A5-E6B1-21F0172CE6C0}"/>
              </a:ext>
            </a:extLst>
          </p:cNvPr>
          <p:cNvSpPr/>
          <p:nvPr/>
        </p:nvSpPr>
        <p:spPr>
          <a:xfrm>
            <a:off x="9009337" y="3171079"/>
            <a:ext cx="2734491" cy="2551611"/>
          </a:xfrm>
          <a:prstGeom prst="roundRect">
            <a:avLst>
              <a:gd name="adj" fmla="val 7350"/>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2075"/>
            <a:r>
              <a:rPr lang="en-AU" sz="2200">
                <a:solidFill>
                  <a:schemeClr val="accent1"/>
                </a:solidFill>
              </a:rPr>
              <a:t>[insert response here]</a:t>
            </a:r>
          </a:p>
        </p:txBody>
      </p:sp>
      <p:sp>
        <p:nvSpPr>
          <p:cNvPr id="2" name="Slide Number Placeholder 1">
            <a:extLst>
              <a:ext uri="{FF2B5EF4-FFF2-40B4-BE49-F238E27FC236}">
                <a16:creationId xmlns:a16="http://schemas.microsoft.com/office/drawing/2014/main" id="{229EDEBC-74A7-9273-4753-BBDDDA8A0AF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a:t>
            </a:fld>
            <a:endParaRPr lang="en-AU"/>
          </a:p>
        </p:txBody>
      </p:sp>
      <p:pic>
        <p:nvPicPr>
          <p:cNvPr id="16" name="Picture 15" descr="A group of circles with text&#10;&#10;Description automatically generated">
            <a:extLst>
              <a:ext uri="{FF2B5EF4-FFF2-40B4-BE49-F238E27FC236}">
                <a16:creationId xmlns:a16="http://schemas.microsoft.com/office/drawing/2014/main" id="{E089E0DF-12A2-D2AC-DFF2-54BF673E666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25662" y="1369454"/>
            <a:ext cx="3121861" cy="2745940"/>
          </a:xfrm>
          <a:prstGeom prst="rect">
            <a:avLst/>
          </a:prstGeom>
        </p:spPr>
      </p:pic>
      <p:sp>
        <p:nvSpPr>
          <p:cNvPr id="5" name="TextBox 4">
            <a:extLst>
              <a:ext uri="{FF2B5EF4-FFF2-40B4-BE49-F238E27FC236}">
                <a16:creationId xmlns:a16="http://schemas.microsoft.com/office/drawing/2014/main" id="{4342834F-7562-321F-4509-0E4790DAD948}"/>
              </a:ext>
            </a:extLst>
          </p:cNvPr>
          <p:cNvSpPr txBox="1"/>
          <p:nvPr/>
        </p:nvSpPr>
        <p:spPr>
          <a:xfrm>
            <a:off x="360000" y="6213987"/>
            <a:ext cx="8288655" cy="482013"/>
          </a:xfrm>
          <a:prstGeom prst="rect">
            <a:avLst/>
          </a:prstGeom>
          <a:noFill/>
        </p:spPr>
        <p:txBody>
          <a:bodyPr wrap="square" lIns="0" tIns="0" rIns="0" bIns="0" rtlCol="0">
            <a:noAutofit/>
          </a:bodyPr>
          <a:lstStyle/>
          <a:p>
            <a:r>
              <a:rPr lang="en-AU" sz="1800" dirty="0"/>
              <a:t>Once you have chosen an artworld focus, move onto </a:t>
            </a:r>
            <a:r>
              <a:rPr lang="en-AU" sz="1800" dirty="0">
                <a:hlinkClick r:id="rId6" action="ppaction://hlinksldjump"/>
              </a:rPr>
              <a:t>Planning step 2</a:t>
            </a:r>
            <a:endParaRPr lang="en-AU" sz="1800" dirty="0"/>
          </a:p>
        </p:txBody>
      </p:sp>
    </p:spTree>
    <p:extLst>
      <p:ext uri="{BB962C8B-B14F-4D97-AF65-F5344CB8AC3E}">
        <p14:creationId xmlns:p14="http://schemas.microsoft.com/office/powerpoint/2010/main" val="322446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283A0-BBD7-04F1-EEBC-45C32881E2BA}"/>
              </a:ext>
            </a:extLst>
          </p:cNvPr>
          <p:cNvSpPr>
            <a:spLocks noGrp="1"/>
          </p:cNvSpPr>
          <p:nvPr>
            <p:ph type="title"/>
          </p:nvPr>
        </p:nvSpPr>
        <p:spPr>
          <a:xfrm>
            <a:off x="5400674" y="360000"/>
            <a:ext cx="5039325" cy="545601"/>
          </a:xfrm>
        </p:spPr>
        <p:txBody>
          <a:bodyPr/>
          <a:lstStyle/>
          <a:p>
            <a:r>
              <a:rPr lang="en-AU"/>
              <a:t>Specific artist/s</a:t>
            </a:r>
          </a:p>
        </p:txBody>
      </p:sp>
      <p:sp>
        <p:nvSpPr>
          <p:cNvPr id="4" name="Text Placeholder 3">
            <a:extLst>
              <a:ext uri="{FF2B5EF4-FFF2-40B4-BE49-F238E27FC236}">
                <a16:creationId xmlns:a16="http://schemas.microsoft.com/office/drawing/2014/main" id="{E9A1B0EC-190F-55FC-2C3B-85F5D4416B0A}"/>
              </a:ext>
            </a:extLst>
          </p:cNvPr>
          <p:cNvSpPr>
            <a:spLocks noGrp="1"/>
          </p:cNvSpPr>
          <p:nvPr>
            <p:ph type="body" sz="quarter" idx="18"/>
          </p:nvPr>
        </p:nvSpPr>
        <p:spPr>
          <a:xfrm>
            <a:off x="5400674" y="982520"/>
            <a:ext cx="5039325" cy="310015"/>
          </a:xfrm>
        </p:spPr>
        <p:txBody>
          <a:bodyPr/>
          <a:lstStyle/>
          <a:p>
            <a:r>
              <a:rPr lang="en-AU"/>
              <a:t>Contemporary arts focus</a:t>
            </a:r>
          </a:p>
        </p:txBody>
      </p:sp>
      <p:sp>
        <p:nvSpPr>
          <p:cNvPr id="5" name="Text Placeholder 5">
            <a:extLst>
              <a:ext uri="{FF2B5EF4-FFF2-40B4-BE49-F238E27FC236}">
                <a16:creationId xmlns:a16="http://schemas.microsoft.com/office/drawing/2014/main" id="{D67B8814-B410-B626-2226-39CBAB6C2263}"/>
              </a:ext>
            </a:extLst>
          </p:cNvPr>
          <p:cNvSpPr txBox="1">
            <a:spLocks/>
          </p:cNvSpPr>
          <p:nvPr/>
        </p:nvSpPr>
        <p:spPr>
          <a:xfrm>
            <a:off x="5400674" y="1458290"/>
            <a:ext cx="6364334" cy="4133574"/>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You can consider artist/s:</a:t>
            </a:r>
          </a:p>
          <a:p>
            <a:pPr marL="285750" indent="-285750">
              <a:buFont typeface="Arial" panose="020B0604020202020204" pitchFamily="34" charset="0"/>
              <a:buChar char="•"/>
            </a:pPr>
            <a:r>
              <a:rPr lang="en-AU" sz="1800" dirty="0"/>
              <a:t>with established practice/s who have produced works in the last 5 to 10 years</a:t>
            </a:r>
          </a:p>
          <a:p>
            <a:pPr marL="285750" indent="-285750">
              <a:buFont typeface="Arial" panose="020B0604020202020204" pitchFamily="34" charset="0"/>
              <a:buChar char="•"/>
            </a:pPr>
            <a:r>
              <a:rPr lang="en-AU" sz="1800" dirty="0"/>
              <a:t>with newly established practice/s</a:t>
            </a:r>
          </a:p>
          <a:p>
            <a:pPr marL="285750" indent="-285750">
              <a:buFont typeface="Arial" panose="020B0604020202020204" pitchFamily="34" charset="0"/>
              <a:buChar char="•"/>
            </a:pPr>
            <a:r>
              <a:rPr lang="en-AU" sz="1800" dirty="0"/>
              <a:t>who are part of a collective</a:t>
            </a:r>
          </a:p>
          <a:p>
            <a:pPr marL="285750" indent="-285750">
              <a:buFont typeface="Arial" panose="020B0604020202020204" pitchFamily="34" charset="0"/>
              <a:buChar char="•"/>
            </a:pPr>
            <a:r>
              <a:rPr lang="en-AU" sz="1800" dirty="0"/>
              <a:t>who are Aboriginal and/or Torres Strait Islander, Australian or international</a:t>
            </a:r>
          </a:p>
          <a:p>
            <a:pPr marL="285750" indent="-285750">
              <a:buFont typeface="Arial" panose="020B0604020202020204" pitchFamily="34" charset="0"/>
              <a:buChar char="•"/>
            </a:pPr>
            <a:r>
              <a:rPr lang="en-AU" sz="1800" dirty="0"/>
              <a:t>designers and/or architects.</a:t>
            </a:r>
          </a:p>
        </p:txBody>
      </p:sp>
      <p:sp>
        <p:nvSpPr>
          <p:cNvPr id="6" name="Rectangle 5">
            <a:extLst>
              <a:ext uri="{FF2B5EF4-FFF2-40B4-BE49-F238E27FC236}">
                <a16:creationId xmlns:a16="http://schemas.microsoft.com/office/drawing/2014/main" id="{A1A497ED-82C4-1FD9-9426-4DFF93487F33}"/>
              </a:ext>
              <a:ext uri="{C183D7F6-B498-43B3-948B-1728B52AA6E4}">
                <adec:decorative xmlns:adec="http://schemas.microsoft.com/office/drawing/2017/decorative" val="1"/>
              </a:ext>
            </a:extLst>
          </p:cNvPr>
          <p:cNvSpPr/>
          <p:nvPr/>
        </p:nvSpPr>
        <p:spPr>
          <a:xfrm>
            <a:off x="0" y="0"/>
            <a:ext cx="5039958"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Content Placeholder 7">
            <a:extLst>
              <a:ext uri="{FF2B5EF4-FFF2-40B4-BE49-F238E27FC236}">
                <a16:creationId xmlns:a16="http://schemas.microsoft.com/office/drawing/2014/main" id="{EF7FE0EB-AC9B-A364-32F8-FDA04BB86D71}"/>
              </a:ext>
              <a:ext uri="{C183D7F6-B498-43B3-948B-1728B52AA6E4}">
                <adec:decorative xmlns:adec="http://schemas.microsoft.com/office/drawing/2017/decorative" val="1"/>
              </a:ext>
            </a:extLst>
          </p:cNvPr>
          <p:cNvPicPr>
            <a:picLocks noChangeAspect="1"/>
          </p:cNvPicPr>
          <p:nvPr/>
        </p:nvPicPr>
        <p:blipFill>
          <a:blip r:embed="rId2"/>
          <a:srcRect l="25288" r="25288"/>
          <a:stretch/>
        </p:blipFill>
        <p:spPr>
          <a:xfrm>
            <a:off x="306805" y="360000"/>
            <a:ext cx="4426388" cy="5976000"/>
          </a:xfrm>
          <a:prstGeom prst="roundRect">
            <a:avLst>
              <a:gd name="adj" fmla="val 4672"/>
            </a:avLst>
          </a:prstGeom>
        </p:spPr>
      </p:pic>
      <p:sp>
        <p:nvSpPr>
          <p:cNvPr id="2" name="Slide Number Placeholder 1">
            <a:extLst>
              <a:ext uri="{FF2B5EF4-FFF2-40B4-BE49-F238E27FC236}">
                <a16:creationId xmlns:a16="http://schemas.microsoft.com/office/drawing/2014/main" id="{AE800CDC-6F17-A377-B16D-61CAA5A0FE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
        <p:nvSpPr>
          <p:cNvPr id="9" name="Rectangle: Rounded Corners 8">
            <a:extLst>
              <a:ext uri="{FF2B5EF4-FFF2-40B4-BE49-F238E27FC236}">
                <a16:creationId xmlns:a16="http://schemas.microsoft.com/office/drawing/2014/main" id="{E7D022AF-C262-D3AE-4ABB-7861E41B23FC}"/>
              </a:ext>
            </a:extLst>
          </p:cNvPr>
          <p:cNvSpPr/>
          <p:nvPr/>
        </p:nvSpPr>
        <p:spPr>
          <a:xfrm>
            <a:off x="5400674" y="5681133"/>
            <a:ext cx="3038280" cy="645342"/>
          </a:xfrm>
          <a:prstGeom prst="roundRect">
            <a:avLst>
              <a:gd name="adj" fmla="val 24285"/>
            </a:avLst>
          </a:prstGeom>
          <a:solidFill>
            <a:schemeClr val="accent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bg1"/>
                </a:solidFill>
                <a:hlinkClick r:id="rId3" action="ppaction://hlinksldjump">
                  <a:extLst>
                    <a:ext uri="{A12FA001-AC4F-418D-AE19-62706E023703}">
                      <ahyp:hlinkClr xmlns:ahyp="http://schemas.microsoft.com/office/drawing/2018/hyperlinkcolor" val="tx"/>
                    </a:ext>
                  </a:extLst>
                </a:hlinkClick>
              </a:rPr>
              <a:t>Back</a:t>
            </a:r>
            <a:endParaRPr lang="en-AU">
              <a:solidFill>
                <a:schemeClr val="bg1"/>
              </a:solidFill>
            </a:endParaRPr>
          </a:p>
        </p:txBody>
      </p:sp>
    </p:spTree>
    <p:extLst>
      <p:ext uri="{BB962C8B-B14F-4D97-AF65-F5344CB8AC3E}">
        <p14:creationId xmlns:p14="http://schemas.microsoft.com/office/powerpoint/2010/main" val="383261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56443C-091B-2345-0C36-39D1330CFFA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
        <p:nvSpPr>
          <p:cNvPr id="3" name="Title 2">
            <a:extLst>
              <a:ext uri="{FF2B5EF4-FFF2-40B4-BE49-F238E27FC236}">
                <a16:creationId xmlns:a16="http://schemas.microsoft.com/office/drawing/2014/main" id="{D099DB01-B4AA-6F8A-3BB5-98EEFCBBC031}"/>
              </a:ext>
            </a:extLst>
          </p:cNvPr>
          <p:cNvSpPr>
            <a:spLocks noGrp="1"/>
          </p:cNvSpPr>
          <p:nvPr>
            <p:ph type="title"/>
          </p:nvPr>
        </p:nvSpPr>
        <p:spPr/>
        <p:txBody>
          <a:bodyPr/>
          <a:lstStyle/>
          <a:p>
            <a:r>
              <a:rPr lang="en-AU"/>
              <a:t>An exhibition</a:t>
            </a:r>
          </a:p>
        </p:txBody>
      </p:sp>
      <p:sp>
        <p:nvSpPr>
          <p:cNvPr id="6" name="Text Placeholder 5">
            <a:extLst>
              <a:ext uri="{FF2B5EF4-FFF2-40B4-BE49-F238E27FC236}">
                <a16:creationId xmlns:a16="http://schemas.microsoft.com/office/drawing/2014/main" id="{1ADF38EA-9C6D-429E-8F02-6789F386BE05}"/>
              </a:ext>
            </a:extLst>
          </p:cNvPr>
          <p:cNvSpPr>
            <a:spLocks noGrp="1"/>
          </p:cNvSpPr>
          <p:nvPr>
            <p:ph type="body" sz="quarter" idx="18"/>
          </p:nvPr>
        </p:nvSpPr>
        <p:spPr/>
        <p:txBody>
          <a:bodyPr/>
          <a:lstStyle/>
          <a:p>
            <a:r>
              <a:rPr lang="en-AU"/>
              <a:t>Past, current and future exhibitions</a:t>
            </a:r>
          </a:p>
        </p:txBody>
      </p:sp>
      <p:sp>
        <p:nvSpPr>
          <p:cNvPr id="5" name="Content Placeholder 4">
            <a:extLst>
              <a:ext uri="{FF2B5EF4-FFF2-40B4-BE49-F238E27FC236}">
                <a16:creationId xmlns:a16="http://schemas.microsoft.com/office/drawing/2014/main" id="{1F395FAA-E636-5FEE-CBAA-03898102D79C}"/>
              </a:ext>
            </a:extLst>
          </p:cNvPr>
          <p:cNvSpPr>
            <a:spLocks noGrp="1"/>
          </p:cNvSpPr>
          <p:nvPr>
            <p:ph idx="4294967295"/>
          </p:nvPr>
        </p:nvSpPr>
        <p:spPr>
          <a:xfrm>
            <a:off x="360025" y="1405574"/>
            <a:ext cx="11483975" cy="5110426"/>
          </a:xfrm>
        </p:spPr>
        <p:txBody>
          <a:bodyPr/>
          <a:lstStyle/>
          <a:p>
            <a:r>
              <a:rPr lang="en-AU" sz="1800"/>
              <a:t>Consider recent exhibitions at:</a:t>
            </a:r>
          </a:p>
          <a:p>
            <a:pPr marL="285750" indent="-285750">
              <a:buFont typeface="Arial" panose="020B0604020202020204" pitchFamily="34" charset="0"/>
              <a:buChar char="•"/>
            </a:pPr>
            <a:r>
              <a:rPr lang="en-AU" sz="1800"/>
              <a:t>national institutions such as the </a:t>
            </a:r>
            <a:r>
              <a:rPr lang="en-AU" sz="1800">
                <a:hlinkClick r:id="rId2"/>
              </a:rPr>
              <a:t>National Gallery of Australia</a:t>
            </a:r>
            <a:endParaRPr lang="en-AU" sz="1800"/>
          </a:p>
          <a:p>
            <a:pPr marL="285750" indent="-285750">
              <a:buFont typeface="Arial" panose="020B0604020202020204" pitchFamily="34" charset="0"/>
              <a:buChar char="•"/>
            </a:pPr>
            <a:r>
              <a:rPr lang="en-AU" sz="1800"/>
              <a:t>state institutions such as the</a:t>
            </a:r>
            <a:r>
              <a:rPr lang="en-AU" sz="1800">
                <a:hlinkClick r:id="rId3"/>
              </a:rPr>
              <a:t> Art Gallery of NSW</a:t>
            </a:r>
            <a:endParaRPr lang="en-AU" sz="1800"/>
          </a:p>
          <a:p>
            <a:pPr marL="285750" indent="-285750">
              <a:buFont typeface="Arial" panose="020B0604020202020204" pitchFamily="34" charset="0"/>
              <a:buChar char="•"/>
            </a:pPr>
            <a:r>
              <a:rPr lang="en-AU" sz="1800">
                <a:effectLst/>
                <a:hlinkClick r:id="rId4" tooltip="https://rpgnsw.org.au/directory/"/>
              </a:rPr>
              <a:t>regional and public directory of galleries — RPGNSW</a:t>
            </a:r>
            <a:endParaRPr lang="en-AU" sz="1800">
              <a:effectLst/>
            </a:endParaRPr>
          </a:p>
          <a:p>
            <a:pPr marL="285750" indent="-285750">
              <a:buFont typeface="Arial" panose="020B0604020202020204" pitchFamily="34" charset="0"/>
              <a:buChar char="•"/>
            </a:pPr>
            <a:r>
              <a:rPr lang="en-AU" sz="1800">
                <a:hlinkClick r:id="rId5"/>
              </a:rPr>
              <a:t>artist run galleries</a:t>
            </a:r>
            <a:endParaRPr lang="en-AU" sz="1800">
              <a:effectLst/>
            </a:endParaRPr>
          </a:p>
          <a:p>
            <a:pPr marL="285750" indent="-285750">
              <a:buFont typeface="Arial" panose="020B0604020202020204" pitchFamily="34" charset="0"/>
              <a:buChar char="•"/>
            </a:pPr>
            <a:r>
              <a:rPr lang="en-AU" sz="1800"/>
              <a:t>other non-commercial arts spaces</a:t>
            </a:r>
          </a:p>
          <a:p>
            <a:pPr marL="285750" indent="-285750">
              <a:buFont typeface="Arial" panose="020B0604020202020204" pitchFamily="34" charset="0"/>
              <a:buChar char="•"/>
            </a:pPr>
            <a:r>
              <a:rPr lang="en-AU" sz="1800"/>
              <a:t>commercial galleries representing contemporary artists</a:t>
            </a:r>
          </a:p>
          <a:p>
            <a:pPr marL="285750" indent="-285750">
              <a:buFont typeface="Arial" panose="020B0604020202020204" pitchFamily="34" charset="0"/>
              <a:buChar char="•"/>
            </a:pPr>
            <a:r>
              <a:rPr lang="en-AU" sz="1800"/>
              <a:t>visual arts festivals, fairs, prizes, annual exhibitions and events</a:t>
            </a:r>
          </a:p>
          <a:p>
            <a:pPr marL="285750" indent="-285750">
              <a:buFont typeface="Arial" panose="020B0604020202020204" pitchFamily="34" charset="0"/>
              <a:buChar char="•"/>
            </a:pPr>
            <a:r>
              <a:rPr lang="en-AU" sz="1800"/>
              <a:t>Australian and regional biennales and triennials.</a:t>
            </a:r>
          </a:p>
        </p:txBody>
      </p:sp>
      <p:grpSp>
        <p:nvGrpSpPr>
          <p:cNvPr id="7" name="Group 6" descr="Many institutions publish newsletters, journals and exhibition catalogues that may be useful sources for images and critical readings.">
            <a:extLst>
              <a:ext uri="{FF2B5EF4-FFF2-40B4-BE49-F238E27FC236}">
                <a16:creationId xmlns:a16="http://schemas.microsoft.com/office/drawing/2014/main" id="{45DB3897-A7B2-6083-E625-A40285C7FFE2}"/>
              </a:ext>
            </a:extLst>
          </p:cNvPr>
          <p:cNvGrpSpPr/>
          <p:nvPr/>
        </p:nvGrpSpPr>
        <p:grpSpPr>
          <a:xfrm>
            <a:off x="8726727" y="1405574"/>
            <a:ext cx="3117273" cy="4381052"/>
            <a:chOff x="8221287" y="1687239"/>
            <a:chExt cx="3117273" cy="4381052"/>
          </a:xfrm>
        </p:grpSpPr>
        <p:sp>
          <p:nvSpPr>
            <p:cNvPr id="9" name="Rectangle: Rounded Corners 8">
              <a:extLst>
                <a:ext uri="{FF2B5EF4-FFF2-40B4-BE49-F238E27FC236}">
                  <a16:creationId xmlns:a16="http://schemas.microsoft.com/office/drawing/2014/main" id="{8E0D88F7-265A-BB29-20F4-DCD9E9F23BA2}"/>
                </a:ext>
              </a:extLst>
            </p:cNvPr>
            <p:cNvSpPr/>
            <p:nvPr/>
          </p:nvSpPr>
          <p:spPr>
            <a:xfrm>
              <a:off x="8221287" y="1687239"/>
              <a:ext cx="3117273" cy="4381052"/>
            </a:xfrm>
            <a:prstGeom prst="roundRect">
              <a:avLst>
                <a:gd name="adj" fmla="val 3420"/>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92075">
                <a:lnSpc>
                  <a:spcPct val="150000"/>
                </a:lnSpc>
                <a:spcAft>
                  <a:spcPts val="1200"/>
                </a:spcAft>
              </a:pPr>
              <a:endParaRPr lang="en-AU" sz="1800"/>
            </a:p>
          </p:txBody>
        </p:sp>
        <p:pic>
          <p:nvPicPr>
            <p:cNvPr id="11" name="Graphic 10">
              <a:extLst>
                <a:ext uri="{FF2B5EF4-FFF2-40B4-BE49-F238E27FC236}">
                  <a16:creationId xmlns:a16="http://schemas.microsoft.com/office/drawing/2014/main" id="{C5D4D2E4-144A-76A4-43E0-E923FAC74BC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19269" y="1949335"/>
              <a:ext cx="1321308" cy="1321308"/>
            </a:xfrm>
            <a:prstGeom prst="rect">
              <a:avLst/>
            </a:prstGeom>
          </p:spPr>
        </p:pic>
        <p:sp>
          <p:nvSpPr>
            <p:cNvPr id="4" name="TextBox 3">
              <a:extLst>
                <a:ext uri="{FF2B5EF4-FFF2-40B4-BE49-F238E27FC236}">
                  <a16:creationId xmlns:a16="http://schemas.microsoft.com/office/drawing/2014/main" id="{51D94042-EBAA-4BFE-2A8E-6C54E1F9A58C}"/>
                </a:ext>
              </a:extLst>
            </p:cNvPr>
            <p:cNvSpPr txBox="1"/>
            <p:nvPr/>
          </p:nvSpPr>
          <p:spPr>
            <a:xfrm>
              <a:off x="8434921" y="3291044"/>
              <a:ext cx="2690005" cy="2756846"/>
            </a:xfrm>
            <a:prstGeom prst="rect">
              <a:avLst/>
            </a:prstGeom>
            <a:noFill/>
          </p:spPr>
          <p:txBody>
            <a:bodyPr wrap="square" lIns="0" tIns="0" rIns="0" bIns="0" rtlCol="0">
              <a:noAutofit/>
            </a:bodyPr>
            <a:lstStyle/>
            <a:p>
              <a:pPr>
                <a:lnSpc>
                  <a:spcPct val="150000"/>
                </a:lnSpc>
              </a:pPr>
              <a:r>
                <a:rPr lang="en-AU" sz="1800">
                  <a:solidFill>
                    <a:schemeClr val="bg1"/>
                  </a:solidFill>
                </a:rPr>
                <a:t>Many institutions publish newsletters, journals and exhibition catalogues that may be useful sources for images and critical readings.</a:t>
              </a:r>
            </a:p>
          </p:txBody>
        </p:sp>
      </p:grpSp>
      <p:sp>
        <p:nvSpPr>
          <p:cNvPr id="12" name="Rectangle: Rounded Corners 11">
            <a:extLst>
              <a:ext uri="{FF2B5EF4-FFF2-40B4-BE49-F238E27FC236}">
                <a16:creationId xmlns:a16="http://schemas.microsoft.com/office/drawing/2014/main" id="{A39E65D6-1FEE-C77C-D16B-5A3E49F9E42B}"/>
              </a:ext>
            </a:extLst>
          </p:cNvPr>
          <p:cNvSpPr/>
          <p:nvPr/>
        </p:nvSpPr>
        <p:spPr>
          <a:xfrm>
            <a:off x="8726727" y="5870658"/>
            <a:ext cx="3117273" cy="645342"/>
          </a:xfrm>
          <a:prstGeom prst="roundRect">
            <a:avLst>
              <a:gd name="adj" fmla="val 24285"/>
            </a:avLst>
          </a:prstGeom>
          <a:solidFill>
            <a:schemeClr val="accent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bg1"/>
                </a:solidFill>
                <a:hlinkClick r:id="rId8" action="ppaction://hlinksldjump">
                  <a:extLst>
                    <a:ext uri="{A12FA001-AC4F-418D-AE19-62706E023703}">
                      <ahyp:hlinkClr xmlns:ahyp="http://schemas.microsoft.com/office/drawing/2018/hyperlinkcolor" val="tx"/>
                    </a:ext>
                  </a:extLst>
                </a:hlinkClick>
              </a:rPr>
              <a:t>Back</a:t>
            </a:r>
            <a:endParaRPr lang="en-AU">
              <a:solidFill>
                <a:schemeClr val="bg1"/>
              </a:solidFill>
            </a:endParaRPr>
          </a:p>
        </p:txBody>
      </p:sp>
    </p:spTree>
    <p:extLst>
      <p:ext uri="{BB962C8B-B14F-4D97-AF65-F5344CB8AC3E}">
        <p14:creationId xmlns:p14="http://schemas.microsoft.com/office/powerpoint/2010/main" val="6416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283A0-BBD7-04F1-EEBC-45C32881E2BA}"/>
              </a:ext>
            </a:extLst>
          </p:cNvPr>
          <p:cNvSpPr>
            <a:spLocks noGrp="1"/>
          </p:cNvSpPr>
          <p:nvPr>
            <p:ph type="title"/>
          </p:nvPr>
        </p:nvSpPr>
        <p:spPr>
          <a:xfrm>
            <a:off x="5400674" y="360000"/>
            <a:ext cx="5039325" cy="545601"/>
          </a:xfrm>
        </p:spPr>
        <p:txBody>
          <a:bodyPr/>
          <a:lstStyle/>
          <a:p>
            <a:r>
              <a:rPr lang="en-AU"/>
              <a:t>Artworld issue</a:t>
            </a:r>
          </a:p>
        </p:txBody>
      </p:sp>
      <p:sp>
        <p:nvSpPr>
          <p:cNvPr id="5" name="Text Placeholder 5">
            <a:extLst>
              <a:ext uri="{FF2B5EF4-FFF2-40B4-BE49-F238E27FC236}">
                <a16:creationId xmlns:a16="http://schemas.microsoft.com/office/drawing/2014/main" id="{D67B8814-B410-B626-2226-39CBAB6C2263}"/>
              </a:ext>
            </a:extLst>
          </p:cNvPr>
          <p:cNvSpPr txBox="1">
            <a:spLocks/>
          </p:cNvSpPr>
          <p:nvPr/>
        </p:nvSpPr>
        <p:spPr>
          <a:xfrm>
            <a:off x="5400674" y="905601"/>
            <a:ext cx="6407150" cy="4483741"/>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t>You could consider:</a:t>
            </a:r>
          </a:p>
          <a:p>
            <a:pPr marL="285750" indent="-285750">
              <a:buFont typeface="Arial" panose="020B0604020202020204" pitchFamily="34" charset="0"/>
              <a:buChar char="•"/>
            </a:pPr>
            <a:r>
              <a:rPr lang="en-AU" sz="1800"/>
              <a:t>exploration of material practice in a specific expressive form</a:t>
            </a:r>
          </a:p>
          <a:p>
            <a:pPr marL="285750" indent="-285750">
              <a:buFont typeface="Arial" panose="020B0604020202020204" pitchFamily="34" charset="0"/>
              <a:buChar char="•"/>
            </a:pPr>
            <a:r>
              <a:rPr lang="en-AU" sz="1800"/>
              <a:t>a topic with a subjective, cultural or postmodern focus</a:t>
            </a:r>
          </a:p>
          <a:p>
            <a:pPr marL="285750" indent="-285750">
              <a:buFont typeface="Arial" panose="020B0604020202020204" pitchFamily="34" charset="0"/>
              <a:buChar char="•"/>
            </a:pPr>
            <a:r>
              <a:rPr lang="en-AU" sz="1800"/>
              <a:t>an examination of the relationship between 2 or more conceptual framework agencies</a:t>
            </a:r>
          </a:p>
          <a:p>
            <a:pPr marL="285750" indent="-285750">
              <a:buFont typeface="Arial" panose="020B0604020202020204" pitchFamily="34" charset="0"/>
              <a:buChar char="•"/>
            </a:pPr>
            <a:r>
              <a:rPr lang="en-AU" sz="1800"/>
              <a:t>how artists follow or reject established conventions</a:t>
            </a:r>
          </a:p>
          <a:p>
            <a:pPr marL="285750" indent="-285750">
              <a:buFont typeface="Arial" panose="020B0604020202020204" pitchFamily="34" charset="0"/>
              <a:buChar char="•"/>
            </a:pPr>
            <a:r>
              <a:rPr lang="en-AU" sz="1800"/>
              <a:t>artworld issues explored through an exhibition or critical and historical account.</a:t>
            </a:r>
          </a:p>
        </p:txBody>
      </p:sp>
      <p:sp>
        <p:nvSpPr>
          <p:cNvPr id="6" name="Rectangle 5">
            <a:extLst>
              <a:ext uri="{FF2B5EF4-FFF2-40B4-BE49-F238E27FC236}">
                <a16:creationId xmlns:a16="http://schemas.microsoft.com/office/drawing/2014/main" id="{A1A497ED-82C4-1FD9-9426-4DFF93487F33}"/>
              </a:ext>
              <a:ext uri="{C183D7F6-B498-43B3-948B-1728B52AA6E4}">
                <adec:decorative xmlns:adec="http://schemas.microsoft.com/office/drawing/2017/decorative" val="1"/>
              </a:ext>
            </a:extLst>
          </p:cNvPr>
          <p:cNvSpPr/>
          <p:nvPr/>
        </p:nvSpPr>
        <p:spPr>
          <a:xfrm>
            <a:off x="0" y="0"/>
            <a:ext cx="5039958"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Placeholder 8">
            <a:extLst>
              <a:ext uri="{FF2B5EF4-FFF2-40B4-BE49-F238E27FC236}">
                <a16:creationId xmlns:a16="http://schemas.microsoft.com/office/drawing/2014/main" id="{9E680F56-5225-8045-91BA-14F6461B15C2}"/>
              </a:ext>
              <a:ext uri="{C183D7F6-B498-43B3-948B-1728B52AA6E4}">
                <adec:decorative xmlns:adec="http://schemas.microsoft.com/office/drawing/2017/decorative" val="1"/>
              </a:ext>
            </a:extLst>
          </p:cNvPr>
          <p:cNvPicPr>
            <a:picLocks noChangeAspect="1"/>
          </p:cNvPicPr>
          <p:nvPr/>
        </p:nvPicPr>
        <p:blipFill>
          <a:blip r:embed="rId2"/>
          <a:srcRect l="25301" r="25301"/>
          <a:stretch>
            <a:fillRect/>
          </a:stretch>
        </p:blipFill>
        <p:spPr>
          <a:xfrm>
            <a:off x="306805" y="369293"/>
            <a:ext cx="4426388" cy="5976000"/>
          </a:xfrm>
          <a:prstGeom prst="roundRect">
            <a:avLst>
              <a:gd name="adj" fmla="val 4228"/>
            </a:avLst>
          </a:prstGeom>
        </p:spPr>
      </p:pic>
      <p:sp>
        <p:nvSpPr>
          <p:cNvPr id="2" name="Slide Number Placeholder 1">
            <a:extLst>
              <a:ext uri="{FF2B5EF4-FFF2-40B4-BE49-F238E27FC236}">
                <a16:creationId xmlns:a16="http://schemas.microsoft.com/office/drawing/2014/main" id="{AE800CDC-6F17-A377-B16D-61CAA5A0FE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
        <p:nvSpPr>
          <p:cNvPr id="4" name="Rectangle: Rounded Corners 3">
            <a:extLst>
              <a:ext uri="{FF2B5EF4-FFF2-40B4-BE49-F238E27FC236}">
                <a16:creationId xmlns:a16="http://schemas.microsoft.com/office/drawing/2014/main" id="{DD88AC65-262E-E111-B0BA-C5EA01DD08EA}"/>
              </a:ext>
            </a:extLst>
          </p:cNvPr>
          <p:cNvSpPr/>
          <p:nvPr/>
        </p:nvSpPr>
        <p:spPr>
          <a:xfrm>
            <a:off x="5400674" y="5690658"/>
            <a:ext cx="3081097" cy="645342"/>
          </a:xfrm>
          <a:prstGeom prst="roundRect">
            <a:avLst>
              <a:gd name="adj" fmla="val 24285"/>
            </a:avLst>
          </a:prstGeom>
          <a:solidFill>
            <a:schemeClr val="accent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hlinkClick r:id="rId3" action="ppaction://hlinksldjump">
                  <a:extLst>
                    <a:ext uri="{A12FA001-AC4F-418D-AE19-62706E023703}">
                      <ahyp:hlinkClr xmlns:ahyp="http://schemas.microsoft.com/office/drawing/2018/hyperlinkcolor" val="tx"/>
                    </a:ext>
                  </a:extLst>
                </a:hlinkClick>
              </a:rPr>
              <a:t>Back</a:t>
            </a:r>
            <a:endParaRPr lang="en-AU" dirty="0">
              <a:solidFill>
                <a:schemeClr val="bg1"/>
              </a:solidFill>
            </a:endParaRPr>
          </a:p>
        </p:txBody>
      </p:sp>
    </p:spTree>
    <p:extLst>
      <p:ext uri="{BB962C8B-B14F-4D97-AF65-F5344CB8AC3E}">
        <p14:creationId xmlns:p14="http://schemas.microsoft.com/office/powerpoint/2010/main" val="50208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T2-SDD-2024-primary-template" id="{B2D4597F-99FE-449B-854C-B7DFAB57ECD5}" vid="{D4BC6651-1316-49C7-9EE3-7FCC821D7D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themeOverride>
</file>

<file path=docProps/app.xml><?xml version="1.0" encoding="utf-8"?>
<Properties xmlns="http://schemas.openxmlformats.org/officeDocument/2006/extended-properties" xmlns:vt="http://schemas.openxmlformats.org/officeDocument/2006/docPropsVTypes">
  <Template/>
  <TotalTime>0</TotalTime>
  <Words>2206</Words>
  <Application>Microsoft Office PowerPoint</Application>
  <PresentationFormat>Widescreen</PresentationFormat>
  <Paragraphs>216</Paragraphs>
  <Slides>24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Times New Roman</vt:lpstr>
      <vt:lpstr>Calibri</vt:lpstr>
      <vt:lpstr>Public Sans</vt:lpstr>
      <vt:lpstr>Public Sans Light</vt:lpstr>
      <vt:lpstr>1_NSWG Corporate</vt:lpstr>
      <vt:lpstr>Contemporary practice</vt:lpstr>
      <vt:lpstr>Acknowledgement of Country</vt:lpstr>
      <vt:lpstr>Learning intentions and success criteria</vt:lpstr>
      <vt:lpstr>Overview</vt:lpstr>
      <vt:lpstr>Planning steps</vt:lpstr>
      <vt:lpstr>Planning step one</vt:lpstr>
      <vt:lpstr>Specific artist/s</vt:lpstr>
      <vt:lpstr>An exhibition</vt:lpstr>
      <vt:lpstr>Artworld issue</vt:lpstr>
      <vt:lpstr>Planning step 2</vt:lpstr>
      <vt:lpstr>Your artwork selections</vt:lpstr>
      <vt:lpstr>Planning step 3</vt:lpstr>
      <vt:lpstr>Resource collection ideas</vt:lpstr>
      <vt:lpstr>Your resource selections</vt:lpstr>
      <vt:lpstr>Planning step 4</vt:lpstr>
      <vt:lpstr>Planning for assessment</vt:lpstr>
      <vt:lpstr>Evidence for assessment</vt:lpstr>
      <vt:lpstr>Where to from here?</vt:lpstr>
      <vt:lpstr>Useful resources (1 of 2)</vt:lpstr>
      <vt:lpstr>Useful resources (2 of 2)</vt:lpstr>
      <vt:lpstr>Stay in touch</vt:lpstr>
      <vt:lpstr>References (1 of 2)</vt:lpstr>
      <vt:lpstr>References (2 of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practice</dc:title>
  <dc:creator>NSW Department of Education</dc:creator>
  <dcterms:created xsi:type="dcterms:W3CDTF">2024-02-29T01:57:12Z</dcterms:created>
  <dcterms:modified xsi:type="dcterms:W3CDTF">2024-02-29T01:58:04Z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2024-02-29T01:57:23Z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47283b48-547e-4089-b51a-b933066dc25f</vt:lpwstr>
  </property>
  <property fmtid="{D5CDD505-2E9C-101B-9397-08002B2CF9AE}" pid="8" name="MSIP_Label_b603dfd7-d93a-4381-a340-2995d8282205_ContentBits">
    <vt:lpwstr>0</vt:lpwstr>
  </property>
</Properties>
</file>