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362" r:id="rId2"/>
    <p:sldId id="363" r:id="rId3"/>
    <p:sldId id="364" r:id="rId4"/>
    <p:sldId id="365" r:id="rId5"/>
    <p:sldId id="366" r:id="rId6"/>
    <p:sldId id="367" r:id="rId7"/>
    <p:sldId id="368" r:id="rId8"/>
    <p:sldId id="369" r:id="rId9"/>
    <p:sldId id="371" r:id="rId10"/>
    <p:sldId id="370" r:id="rId11"/>
    <p:sldId id="361" r:id="rId12"/>
  </p:sldIdLst>
  <p:sldSz cx="12192000" cy="6858000"/>
  <p:notesSz cx="6858000" cy="9144000"/>
  <p:embeddedFontLst>
    <p:embeddedFont>
      <p:font typeface="Public Sans" panose="020B0604020202020204" charset="0"/>
      <p:regular r:id="rId15"/>
      <p:bold r:id="rId16"/>
      <p:italic r:id="rId17"/>
      <p:boldItalic r:id="rId18"/>
    </p:embeddedFont>
    <p:embeddedFont>
      <p:font typeface="Public Sans Light" panose="020B0604020202020204" charset="0"/>
      <p:regular r:id="rId19"/>
      <p:italic r:id="rId20"/>
    </p:embeddedFont>
    <p:embeddedFont>
      <p:font typeface="Public Sans SemiBold" panose="020B0604020202020204" charset="0"/>
      <p:bold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5B96E-6416-4C90-A54A-742016F1654E}" v="4" dt="2023-10-09T22:52:48.742"/>
    <p1510:client id="{E43B8809-F7A3-4C46-9F44-1262B0E27CFC}" v="6" dt="2023-10-09T06:44:49.61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6" autoAdjust="0"/>
    <p:restoredTop sz="86220" autoAdjust="0"/>
  </p:normalViewPr>
  <p:slideViewPr>
    <p:cSldViewPr snapToGrid="0">
      <p:cViewPr varScale="1">
        <p:scale>
          <a:sx n="81" d="100"/>
          <a:sy n="81" d="100"/>
        </p:scale>
        <p:origin x="513" y="39"/>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17/11/2023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17/11/2023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486968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536314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4069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645991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416742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1563948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682679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196431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03863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4233432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svg"/><Relationship Id="rId3" Type="http://schemas.openxmlformats.org/officeDocument/2006/relationships/image" Target="../media/image10.png"/><Relationship Id="rId21" Type="http://schemas.openxmlformats.org/officeDocument/2006/relationships/image" Target="../media/image30.pn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0.xml"/><Relationship Id="rId16" Type="http://schemas.openxmlformats.org/officeDocument/2006/relationships/image" Target="../media/image23.png"/><Relationship Id="rId20" Type="http://schemas.openxmlformats.org/officeDocument/2006/relationships/image" Target="../media/image27.svg"/><Relationship Id="rId1" Type="http://schemas.openxmlformats.org/officeDocument/2006/relationships/slideLayout" Target="../slideLayouts/slideLayout27.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33.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7.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svg"/><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3.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34AB02-5DD1-E86E-3A9C-E1C15006432D}"/>
              </a:ext>
            </a:extLst>
          </p:cNvPr>
          <p:cNvSpPr>
            <a:spLocks noGrp="1"/>
          </p:cNvSpPr>
          <p:nvPr>
            <p:ph type="ctrTitle"/>
          </p:nvPr>
        </p:nvSpPr>
        <p:spPr/>
        <p:txBody>
          <a:bodyPr/>
          <a:lstStyle/>
          <a:p>
            <a:r>
              <a:rPr lang="en-AU" dirty="0"/>
              <a:t>My family</a:t>
            </a:r>
          </a:p>
        </p:txBody>
      </p:sp>
      <p:sp>
        <p:nvSpPr>
          <p:cNvPr id="4" name="Text Placeholder 3">
            <a:extLst>
              <a:ext uri="{FF2B5EF4-FFF2-40B4-BE49-F238E27FC236}">
                <a16:creationId xmlns:a16="http://schemas.microsoft.com/office/drawing/2014/main" id="{5A92AF39-E25B-0724-F62E-323ECAD045DA}"/>
              </a:ext>
            </a:extLst>
          </p:cNvPr>
          <p:cNvSpPr>
            <a:spLocks noGrp="1"/>
          </p:cNvSpPr>
          <p:nvPr>
            <p:ph type="body" sz="quarter" idx="10"/>
          </p:nvPr>
        </p:nvSpPr>
        <p:spPr/>
        <p:txBody>
          <a:bodyPr/>
          <a:lstStyle/>
          <a:p>
            <a:r>
              <a:rPr lang="en-AU" dirty="0"/>
              <a:t>Stage 1 Arabic</a:t>
            </a:r>
          </a:p>
        </p:txBody>
      </p:sp>
      <p:grpSp>
        <p:nvGrpSpPr>
          <p:cNvPr id="19" name="Group 18">
            <a:extLst>
              <a:ext uri="{FF2B5EF4-FFF2-40B4-BE49-F238E27FC236}">
                <a16:creationId xmlns:a16="http://schemas.microsoft.com/office/drawing/2014/main" id="{8FE8FFFA-5753-F844-8801-B7E761D7AF31}"/>
              </a:ext>
              <a:ext uri="{C183D7F6-B498-43B3-948B-1728B52AA6E4}">
                <adec:decorative xmlns:adec="http://schemas.microsoft.com/office/drawing/2017/decorative" val="1"/>
              </a:ext>
            </a:extLst>
          </p:cNvPr>
          <p:cNvGrpSpPr/>
          <p:nvPr/>
        </p:nvGrpSpPr>
        <p:grpSpPr>
          <a:xfrm>
            <a:off x="7751797" y="1036212"/>
            <a:ext cx="4042189" cy="5175935"/>
            <a:chOff x="7770650" y="781055"/>
            <a:chExt cx="4042189" cy="5175935"/>
          </a:xfrm>
        </p:grpSpPr>
        <p:sp>
          <p:nvSpPr>
            <p:cNvPr id="11" name="Freeform 12">
              <a:extLst>
                <a:ext uri="{FF2B5EF4-FFF2-40B4-BE49-F238E27FC236}">
                  <a16:creationId xmlns:a16="http://schemas.microsoft.com/office/drawing/2014/main" id="{E2C91470-F95F-3007-0DC2-62F71EAF4C61}"/>
                </a:ext>
              </a:extLst>
            </p:cNvPr>
            <p:cNvSpPr/>
            <p:nvPr/>
          </p:nvSpPr>
          <p:spPr>
            <a:xfrm>
              <a:off x="8506185" y="781055"/>
              <a:ext cx="2576581" cy="2273833"/>
            </a:xfrm>
            <a:custGeom>
              <a:avLst/>
              <a:gdLst/>
              <a:ahLst/>
              <a:cxnLst/>
              <a:rect l="l" t="t" r="r" b="b"/>
              <a:pathLst>
                <a:path w="1713314" h="1512000">
                  <a:moveTo>
                    <a:pt x="0" y="0"/>
                  </a:moveTo>
                  <a:lnTo>
                    <a:pt x="1713315" y="0"/>
                  </a:lnTo>
                  <a:lnTo>
                    <a:pt x="1713315" y="1512000"/>
                  </a:lnTo>
                  <a:lnTo>
                    <a:pt x="0" y="1512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0" name="Freeform 6">
              <a:extLst>
                <a:ext uri="{FF2B5EF4-FFF2-40B4-BE49-F238E27FC236}">
                  <a16:creationId xmlns:a16="http://schemas.microsoft.com/office/drawing/2014/main" id="{B123DA44-1F0E-6E24-EE0B-75D6CDA1029D}"/>
                </a:ext>
              </a:extLst>
            </p:cNvPr>
            <p:cNvSpPr/>
            <p:nvPr/>
          </p:nvSpPr>
          <p:spPr>
            <a:xfrm>
              <a:off x="7770650" y="2235251"/>
              <a:ext cx="1528566" cy="2480432"/>
            </a:xfrm>
            <a:custGeom>
              <a:avLst/>
              <a:gdLst/>
              <a:ahLst/>
              <a:cxnLst/>
              <a:rect l="l" t="t" r="r" b="b"/>
              <a:pathLst>
                <a:path w="1863540" h="3024000">
                  <a:moveTo>
                    <a:pt x="0" y="0"/>
                  </a:moveTo>
                  <a:lnTo>
                    <a:pt x="1863540" y="0"/>
                  </a:lnTo>
                  <a:lnTo>
                    <a:pt x="1863540" y="3024000"/>
                  </a:lnTo>
                  <a:lnTo>
                    <a:pt x="0" y="3024000"/>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AU"/>
            </a:p>
          </p:txBody>
        </p:sp>
        <p:sp>
          <p:nvSpPr>
            <p:cNvPr id="13" name="Freeform 14">
              <a:extLst>
                <a:ext uri="{FF2B5EF4-FFF2-40B4-BE49-F238E27FC236}">
                  <a16:creationId xmlns:a16="http://schemas.microsoft.com/office/drawing/2014/main" id="{3C0F280F-692B-5C17-B5E9-64DAB32B1323}"/>
                </a:ext>
              </a:extLst>
            </p:cNvPr>
            <p:cNvSpPr/>
            <p:nvPr/>
          </p:nvSpPr>
          <p:spPr>
            <a:xfrm>
              <a:off x="9914315" y="2160407"/>
              <a:ext cx="1052114" cy="2537416"/>
            </a:xfrm>
            <a:custGeom>
              <a:avLst/>
              <a:gdLst/>
              <a:ahLst/>
              <a:cxnLst/>
              <a:rect l="l" t="t" r="r" b="b"/>
              <a:pathLst>
                <a:path w="1983960" h="2072021">
                  <a:moveTo>
                    <a:pt x="0" y="0"/>
                  </a:moveTo>
                  <a:lnTo>
                    <a:pt x="1983960" y="0"/>
                  </a:lnTo>
                  <a:lnTo>
                    <a:pt x="1983960" y="2072021"/>
                  </a:lnTo>
                  <a:lnTo>
                    <a:pt x="0" y="2072021"/>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l="1" r="-130924"/>
              </a:stretch>
            </a:blipFill>
          </p:spPr>
          <p:txBody>
            <a:bodyPr/>
            <a:lstStyle/>
            <a:p>
              <a:endParaRPr lang="en-AU" dirty="0"/>
            </a:p>
          </p:txBody>
        </p:sp>
        <p:sp>
          <p:nvSpPr>
            <p:cNvPr id="14" name="Freeform 15">
              <a:extLst>
                <a:ext uri="{FF2B5EF4-FFF2-40B4-BE49-F238E27FC236}">
                  <a16:creationId xmlns:a16="http://schemas.microsoft.com/office/drawing/2014/main" id="{69354779-DFDB-C744-21F7-19D3976038D5}"/>
                </a:ext>
              </a:extLst>
            </p:cNvPr>
            <p:cNvSpPr/>
            <p:nvPr/>
          </p:nvSpPr>
          <p:spPr>
            <a:xfrm>
              <a:off x="9656209" y="2502806"/>
              <a:ext cx="952560" cy="3024000"/>
            </a:xfrm>
            <a:custGeom>
              <a:avLst/>
              <a:gdLst/>
              <a:ahLst/>
              <a:cxnLst/>
              <a:rect l="l" t="t" r="r" b="b"/>
              <a:pathLst>
                <a:path w="952560" h="3024000">
                  <a:moveTo>
                    <a:pt x="0" y="0"/>
                  </a:moveTo>
                  <a:lnTo>
                    <a:pt x="952560" y="0"/>
                  </a:lnTo>
                  <a:lnTo>
                    <a:pt x="952560" y="3024000"/>
                  </a:lnTo>
                  <a:lnTo>
                    <a:pt x="0" y="3024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15" name="Freeform 16">
              <a:extLst>
                <a:ext uri="{FF2B5EF4-FFF2-40B4-BE49-F238E27FC236}">
                  <a16:creationId xmlns:a16="http://schemas.microsoft.com/office/drawing/2014/main" id="{B643AB44-5ACB-4DF3-59F2-48DCA15D6CDF}"/>
                </a:ext>
              </a:extLst>
            </p:cNvPr>
            <p:cNvSpPr/>
            <p:nvPr/>
          </p:nvSpPr>
          <p:spPr>
            <a:xfrm>
              <a:off x="8937130" y="2502806"/>
              <a:ext cx="892080" cy="3024000"/>
            </a:xfrm>
            <a:custGeom>
              <a:avLst/>
              <a:gdLst/>
              <a:ahLst/>
              <a:cxnLst/>
              <a:rect l="l" t="t" r="r" b="b"/>
              <a:pathLst>
                <a:path w="892080" h="3024000">
                  <a:moveTo>
                    <a:pt x="0" y="0"/>
                  </a:moveTo>
                  <a:lnTo>
                    <a:pt x="892080" y="0"/>
                  </a:lnTo>
                  <a:lnTo>
                    <a:pt x="892080" y="3024000"/>
                  </a:lnTo>
                  <a:lnTo>
                    <a:pt x="0" y="3024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12" name="Freeform 13">
              <a:extLst>
                <a:ext uri="{FF2B5EF4-FFF2-40B4-BE49-F238E27FC236}">
                  <a16:creationId xmlns:a16="http://schemas.microsoft.com/office/drawing/2014/main" id="{64272DE0-C1A7-A4E6-A72C-7662CD8A982C}"/>
                </a:ext>
              </a:extLst>
            </p:cNvPr>
            <p:cNvSpPr/>
            <p:nvPr/>
          </p:nvSpPr>
          <p:spPr>
            <a:xfrm>
              <a:off x="9794476" y="3839373"/>
              <a:ext cx="1052114" cy="1721251"/>
            </a:xfrm>
            <a:custGeom>
              <a:avLst/>
              <a:gdLst/>
              <a:ahLst/>
              <a:cxnLst/>
              <a:rect l="l" t="t" r="r" b="b"/>
              <a:pathLst>
                <a:path w="1052114" h="1721251">
                  <a:moveTo>
                    <a:pt x="0" y="0"/>
                  </a:moveTo>
                  <a:lnTo>
                    <a:pt x="1052115" y="0"/>
                  </a:lnTo>
                  <a:lnTo>
                    <a:pt x="1052115" y="1721250"/>
                  </a:lnTo>
                  <a:lnTo>
                    <a:pt x="0" y="1721250"/>
                  </a:lnTo>
                  <a:lnTo>
                    <a:pt x="0" y="0"/>
                  </a:lnTo>
                  <a:close/>
                </a:path>
              </a:pathLst>
            </a:cu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txBody>
            <a:bodyPr/>
            <a:lstStyle/>
            <a:p>
              <a:endParaRPr lang="en-AU"/>
            </a:p>
          </p:txBody>
        </p:sp>
        <p:sp>
          <p:nvSpPr>
            <p:cNvPr id="17" name="Freeform 18">
              <a:extLst>
                <a:ext uri="{FF2B5EF4-FFF2-40B4-BE49-F238E27FC236}">
                  <a16:creationId xmlns:a16="http://schemas.microsoft.com/office/drawing/2014/main" id="{874CCB47-CAFF-CC2D-2040-288552159EA4}"/>
                </a:ext>
              </a:extLst>
            </p:cNvPr>
            <p:cNvSpPr/>
            <p:nvPr/>
          </p:nvSpPr>
          <p:spPr>
            <a:xfrm>
              <a:off x="8620868" y="3965998"/>
              <a:ext cx="774694" cy="1609753"/>
            </a:xfrm>
            <a:custGeom>
              <a:avLst/>
              <a:gdLst/>
              <a:ahLst/>
              <a:cxnLst/>
              <a:rect l="l" t="t" r="r" b="b"/>
              <a:pathLst>
                <a:path w="774694" h="1609753">
                  <a:moveTo>
                    <a:pt x="0" y="0"/>
                  </a:moveTo>
                  <a:lnTo>
                    <a:pt x="774694" y="0"/>
                  </a:lnTo>
                  <a:lnTo>
                    <a:pt x="774694" y="1609753"/>
                  </a:lnTo>
                  <a:lnTo>
                    <a:pt x="0" y="1609753"/>
                  </a:lnTo>
                  <a:lnTo>
                    <a:pt x="0" y="0"/>
                  </a:lnTo>
                  <a:close/>
                </a:path>
              </a:pathLst>
            </a:custGeom>
            <a: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p:spPr>
          <p:txBody>
            <a:bodyPr/>
            <a:lstStyle/>
            <a:p>
              <a:endParaRPr lang="en-AU"/>
            </a:p>
          </p:txBody>
        </p:sp>
        <p:sp>
          <p:nvSpPr>
            <p:cNvPr id="16" name="Freeform 17">
              <a:extLst>
                <a:ext uri="{FF2B5EF4-FFF2-40B4-BE49-F238E27FC236}">
                  <a16:creationId xmlns:a16="http://schemas.microsoft.com/office/drawing/2014/main" id="{8548C807-6942-944B-FDD7-9A43FBCA3BBA}"/>
                </a:ext>
              </a:extLst>
            </p:cNvPr>
            <p:cNvSpPr/>
            <p:nvPr/>
          </p:nvSpPr>
          <p:spPr>
            <a:xfrm>
              <a:off x="9187570" y="4120252"/>
              <a:ext cx="927553" cy="1836738"/>
            </a:xfrm>
            <a:custGeom>
              <a:avLst/>
              <a:gdLst/>
              <a:ahLst/>
              <a:cxnLst/>
              <a:rect l="l" t="t" r="r" b="b"/>
              <a:pathLst>
                <a:path w="927553" h="1836738">
                  <a:moveTo>
                    <a:pt x="0" y="0"/>
                  </a:moveTo>
                  <a:lnTo>
                    <a:pt x="927552" y="0"/>
                  </a:lnTo>
                  <a:lnTo>
                    <a:pt x="927552" y="1836738"/>
                  </a:lnTo>
                  <a:lnTo>
                    <a:pt x="0" y="1836738"/>
                  </a:lnTo>
                  <a:lnTo>
                    <a:pt x="0" y="0"/>
                  </a:lnTo>
                  <a:close/>
                </a:path>
              </a:pathLst>
            </a:custGeom>
            <a:blipFill>
              <a:blip r:embed="rId16"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18" name="Freeform 14">
              <a:extLst>
                <a:ext uri="{FF2B5EF4-FFF2-40B4-BE49-F238E27FC236}">
                  <a16:creationId xmlns:a16="http://schemas.microsoft.com/office/drawing/2014/main" id="{B08A83AF-32F9-1865-CC66-B29B3CFCC7F7}"/>
                </a:ext>
              </a:extLst>
            </p:cNvPr>
            <p:cNvSpPr/>
            <p:nvPr/>
          </p:nvSpPr>
          <p:spPr>
            <a:xfrm>
              <a:off x="10435377" y="2174299"/>
              <a:ext cx="1377462" cy="2537416"/>
            </a:xfrm>
            <a:custGeom>
              <a:avLst/>
              <a:gdLst/>
              <a:ahLst/>
              <a:cxnLst/>
              <a:rect l="l" t="t" r="r" b="b"/>
              <a:pathLst>
                <a:path w="1983960" h="2072021">
                  <a:moveTo>
                    <a:pt x="0" y="0"/>
                  </a:moveTo>
                  <a:lnTo>
                    <a:pt x="1983960" y="0"/>
                  </a:lnTo>
                  <a:lnTo>
                    <a:pt x="1983960" y="2072021"/>
                  </a:lnTo>
                  <a:lnTo>
                    <a:pt x="0" y="2072021"/>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l="-76381"/>
              </a:stretch>
            </a:blipFill>
          </p:spPr>
          <p:txBody>
            <a:bodyPr/>
            <a:lstStyle/>
            <a:p>
              <a:endParaRPr lang="en-AU"/>
            </a:p>
          </p:txBody>
        </p:sp>
      </p:grpSp>
    </p:spTree>
    <p:extLst>
      <p:ext uri="{BB962C8B-B14F-4D97-AF65-F5344CB8AC3E}">
        <p14:creationId xmlns:p14="http://schemas.microsoft.com/office/powerpoint/2010/main" val="162211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1919" y="444134"/>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tx1"/>
                </a:solidFill>
                <a:effectLst/>
                <a:uLnTx/>
                <a:uFillTx/>
                <a:latin typeface="+mj-lt"/>
                <a:ea typeface="+mn-ea"/>
                <a:cs typeface="+mn-cs"/>
              </a:rPr>
              <a:t>This is my family.</a:t>
            </a:r>
          </a:p>
        </p:txBody>
      </p:sp>
      <p:grpSp>
        <p:nvGrpSpPr>
          <p:cNvPr id="4" name="Group 3" descr="My whole family">
            <a:extLst>
              <a:ext uri="{FF2B5EF4-FFF2-40B4-BE49-F238E27FC236}">
                <a16:creationId xmlns:a16="http://schemas.microsoft.com/office/drawing/2014/main" id="{AA42C61A-A8BE-0201-6467-683B0C858DB7}"/>
              </a:ext>
            </a:extLst>
          </p:cNvPr>
          <p:cNvGrpSpPr/>
          <p:nvPr/>
        </p:nvGrpSpPr>
        <p:grpSpPr>
          <a:xfrm>
            <a:off x="4074905" y="1415864"/>
            <a:ext cx="4042189" cy="5175935"/>
            <a:chOff x="7770650" y="781055"/>
            <a:chExt cx="4042189" cy="5175935"/>
          </a:xfrm>
        </p:grpSpPr>
        <p:sp>
          <p:nvSpPr>
            <p:cNvPr id="5" name="Freeform 12">
              <a:extLst>
                <a:ext uri="{FF2B5EF4-FFF2-40B4-BE49-F238E27FC236}">
                  <a16:creationId xmlns:a16="http://schemas.microsoft.com/office/drawing/2014/main" id="{8ECF572E-7644-9EF1-28BF-4A4FA50CCC64}"/>
                </a:ext>
              </a:extLst>
            </p:cNvPr>
            <p:cNvSpPr/>
            <p:nvPr/>
          </p:nvSpPr>
          <p:spPr>
            <a:xfrm>
              <a:off x="8506185" y="781055"/>
              <a:ext cx="2576581" cy="2273833"/>
            </a:xfrm>
            <a:custGeom>
              <a:avLst/>
              <a:gdLst/>
              <a:ahLst/>
              <a:cxnLst/>
              <a:rect l="l" t="t" r="r" b="b"/>
              <a:pathLst>
                <a:path w="1713314" h="1512000">
                  <a:moveTo>
                    <a:pt x="0" y="0"/>
                  </a:moveTo>
                  <a:lnTo>
                    <a:pt x="1713315" y="0"/>
                  </a:lnTo>
                  <a:lnTo>
                    <a:pt x="1713315" y="1512000"/>
                  </a:lnTo>
                  <a:lnTo>
                    <a:pt x="0" y="1512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6" name="Freeform 6">
              <a:extLst>
                <a:ext uri="{FF2B5EF4-FFF2-40B4-BE49-F238E27FC236}">
                  <a16:creationId xmlns:a16="http://schemas.microsoft.com/office/drawing/2014/main" id="{0659052F-188C-F9CD-C572-C7D9A9BA2BFD}"/>
                </a:ext>
              </a:extLst>
            </p:cNvPr>
            <p:cNvSpPr/>
            <p:nvPr/>
          </p:nvSpPr>
          <p:spPr>
            <a:xfrm>
              <a:off x="7770650" y="2235251"/>
              <a:ext cx="1528566" cy="2480432"/>
            </a:xfrm>
            <a:custGeom>
              <a:avLst/>
              <a:gdLst/>
              <a:ahLst/>
              <a:cxnLst/>
              <a:rect l="l" t="t" r="r" b="b"/>
              <a:pathLst>
                <a:path w="1863540" h="3024000">
                  <a:moveTo>
                    <a:pt x="0" y="0"/>
                  </a:moveTo>
                  <a:lnTo>
                    <a:pt x="1863540" y="0"/>
                  </a:lnTo>
                  <a:lnTo>
                    <a:pt x="1863540" y="3024000"/>
                  </a:lnTo>
                  <a:lnTo>
                    <a:pt x="0" y="3024000"/>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AU"/>
            </a:p>
          </p:txBody>
        </p:sp>
        <p:sp>
          <p:nvSpPr>
            <p:cNvPr id="7" name="Freeform 14">
              <a:extLst>
                <a:ext uri="{FF2B5EF4-FFF2-40B4-BE49-F238E27FC236}">
                  <a16:creationId xmlns:a16="http://schemas.microsoft.com/office/drawing/2014/main" id="{BAA3B4F3-B60C-056C-94DC-281FCFF40425}"/>
                </a:ext>
              </a:extLst>
            </p:cNvPr>
            <p:cNvSpPr/>
            <p:nvPr/>
          </p:nvSpPr>
          <p:spPr>
            <a:xfrm>
              <a:off x="9914315" y="2160407"/>
              <a:ext cx="1052114" cy="2537416"/>
            </a:xfrm>
            <a:custGeom>
              <a:avLst/>
              <a:gdLst/>
              <a:ahLst/>
              <a:cxnLst/>
              <a:rect l="l" t="t" r="r" b="b"/>
              <a:pathLst>
                <a:path w="1983960" h="2072021">
                  <a:moveTo>
                    <a:pt x="0" y="0"/>
                  </a:moveTo>
                  <a:lnTo>
                    <a:pt x="1983960" y="0"/>
                  </a:lnTo>
                  <a:lnTo>
                    <a:pt x="1983960" y="2072021"/>
                  </a:lnTo>
                  <a:lnTo>
                    <a:pt x="0" y="2072021"/>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l="1" r="-130924"/>
              </a:stretch>
            </a:blipFill>
          </p:spPr>
          <p:txBody>
            <a:bodyPr/>
            <a:lstStyle/>
            <a:p>
              <a:endParaRPr lang="en-AU" dirty="0"/>
            </a:p>
          </p:txBody>
        </p:sp>
        <p:sp>
          <p:nvSpPr>
            <p:cNvPr id="8" name="Freeform 15">
              <a:extLst>
                <a:ext uri="{FF2B5EF4-FFF2-40B4-BE49-F238E27FC236}">
                  <a16:creationId xmlns:a16="http://schemas.microsoft.com/office/drawing/2014/main" id="{CE0B0B5D-5B03-F867-E063-FBDAFDAEE618}"/>
                </a:ext>
              </a:extLst>
            </p:cNvPr>
            <p:cNvSpPr/>
            <p:nvPr/>
          </p:nvSpPr>
          <p:spPr>
            <a:xfrm>
              <a:off x="9656209" y="2502806"/>
              <a:ext cx="952560" cy="3024000"/>
            </a:xfrm>
            <a:custGeom>
              <a:avLst/>
              <a:gdLst/>
              <a:ahLst/>
              <a:cxnLst/>
              <a:rect l="l" t="t" r="r" b="b"/>
              <a:pathLst>
                <a:path w="952560" h="3024000">
                  <a:moveTo>
                    <a:pt x="0" y="0"/>
                  </a:moveTo>
                  <a:lnTo>
                    <a:pt x="952560" y="0"/>
                  </a:lnTo>
                  <a:lnTo>
                    <a:pt x="952560" y="3024000"/>
                  </a:lnTo>
                  <a:lnTo>
                    <a:pt x="0" y="3024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AU"/>
            </a:p>
          </p:txBody>
        </p:sp>
        <p:sp>
          <p:nvSpPr>
            <p:cNvPr id="11" name="Freeform 16">
              <a:extLst>
                <a:ext uri="{FF2B5EF4-FFF2-40B4-BE49-F238E27FC236}">
                  <a16:creationId xmlns:a16="http://schemas.microsoft.com/office/drawing/2014/main" id="{10E3E334-D286-DB9C-CE8D-D368D6554B99}"/>
                </a:ext>
              </a:extLst>
            </p:cNvPr>
            <p:cNvSpPr/>
            <p:nvPr/>
          </p:nvSpPr>
          <p:spPr>
            <a:xfrm>
              <a:off x="8937130" y="2502806"/>
              <a:ext cx="892080" cy="3024000"/>
            </a:xfrm>
            <a:custGeom>
              <a:avLst/>
              <a:gdLst/>
              <a:ahLst/>
              <a:cxnLst/>
              <a:rect l="l" t="t" r="r" b="b"/>
              <a:pathLst>
                <a:path w="892080" h="3024000">
                  <a:moveTo>
                    <a:pt x="0" y="0"/>
                  </a:moveTo>
                  <a:lnTo>
                    <a:pt x="892080" y="0"/>
                  </a:lnTo>
                  <a:lnTo>
                    <a:pt x="892080" y="3024000"/>
                  </a:lnTo>
                  <a:lnTo>
                    <a:pt x="0" y="30240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AU"/>
            </a:p>
          </p:txBody>
        </p:sp>
        <p:sp>
          <p:nvSpPr>
            <p:cNvPr id="16" name="Freeform 13">
              <a:extLst>
                <a:ext uri="{FF2B5EF4-FFF2-40B4-BE49-F238E27FC236}">
                  <a16:creationId xmlns:a16="http://schemas.microsoft.com/office/drawing/2014/main" id="{E70C9B2A-6E78-930C-9B7D-C6F7F3EC0677}"/>
                </a:ext>
              </a:extLst>
            </p:cNvPr>
            <p:cNvSpPr/>
            <p:nvPr/>
          </p:nvSpPr>
          <p:spPr>
            <a:xfrm>
              <a:off x="9794476" y="3839373"/>
              <a:ext cx="1052114" cy="1721251"/>
            </a:xfrm>
            <a:custGeom>
              <a:avLst/>
              <a:gdLst/>
              <a:ahLst/>
              <a:cxnLst/>
              <a:rect l="l" t="t" r="r" b="b"/>
              <a:pathLst>
                <a:path w="1052114" h="1721251">
                  <a:moveTo>
                    <a:pt x="0" y="0"/>
                  </a:moveTo>
                  <a:lnTo>
                    <a:pt x="1052115" y="0"/>
                  </a:lnTo>
                  <a:lnTo>
                    <a:pt x="1052115" y="1721250"/>
                  </a:lnTo>
                  <a:lnTo>
                    <a:pt x="0" y="1721250"/>
                  </a:lnTo>
                  <a:lnTo>
                    <a:pt x="0" y="0"/>
                  </a:lnTo>
                  <a:close/>
                </a:path>
              </a:pathLst>
            </a:cu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p:spPr>
          <p:txBody>
            <a:bodyPr/>
            <a:lstStyle/>
            <a:p>
              <a:endParaRPr lang="en-AU"/>
            </a:p>
          </p:txBody>
        </p:sp>
        <p:sp>
          <p:nvSpPr>
            <p:cNvPr id="17" name="Freeform 18">
              <a:extLst>
                <a:ext uri="{FF2B5EF4-FFF2-40B4-BE49-F238E27FC236}">
                  <a16:creationId xmlns:a16="http://schemas.microsoft.com/office/drawing/2014/main" id="{145B1896-519C-B231-E44A-94017A3175CC}"/>
                </a:ext>
              </a:extLst>
            </p:cNvPr>
            <p:cNvSpPr/>
            <p:nvPr/>
          </p:nvSpPr>
          <p:spPr>
            <a:xfrm>
              <a:off x="8620868" y="3965998"/>
              <a:ext cx="774694" cy="1609753"/>
            </a:xfrm>
            <a:custGeom>
              <a:avLst/>
              <a:gdLst/>
              <a:ahLst/>
              <a:cxnLst/>
              <a:rect l="l" t="t" r="r" b="b"/>
              <a:pathLst>
                <a:path w="774694" h="1609753">
                  <a:moveTo>
                    <a:pt x="0" y="0"/>
                  </a:moveTo>
                  <a:lnTo>
                    <a:pt x="774694" y="0"/>
                  </a:lnTo>
                  <a:lnTo>
                    <a:pt x="774694" y="1609753"/>
                  </a:lnTo>
                  <a:lnTo>
                    <a:pt x="0" y="1609753"/>
                  </a:lnTo>
                  <a:lnTo>
                    <a:pt x="0" y="0"/>
                  </a:lnTo>
                  <a:close/>
                </a:path>
              </a:pathLst>
            </a:custGeom>
            <a: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p:spPr>
          <p:txBody>
            <a:bodyPr/>
            <a:lstStyle/>
            <a:p>
              <a:endParaRPr lang="en-AU"/>
            </a:p>
          </p:txBody>
        </p:sp>
        <p:sp>
          <p:nvSpPr>
            <p:cNvPr id="18" name="Freeform 17">
              <a:extLst>
                <a:ext uri="{FF2B5EF4-FFF2-40B4-BE49-F238E27FC236}">
                  <a16:creationId xmlns:a16="http://schemas.microsoft.com/office/drawing/2014/main" id="{E0C0D021-DDD9-13D8-0B66-32E9109A11D5}"/>
                </a:ext>
              </a:extLst>
            </p:cNvPr>
            <p:cNvSpPr/>
            <p:nvPr/>
          </p:nvSpPr>
          <p:spPr>
            <a:xfrm>
              <a:off x="9187570" y="4120252"/>
              <a:ext cx="927553" cy="1836738"/>
            </a:xfrm>
            <a:custGeom>
              <a:avLst/>
              <a:gdLst/>
              <a:ahLst/>
              <a:cxnLst/>
              <a:rect l="l" t="t" r="r" b="b"/>
              <a:pathLst>
                <a:path w="927553" h="1836738">
                  <a:moveTo>
                    <a:pt x="0" y="0"/>
                  </a:moveTo>
                  <a:lnTo>
                    <a:pt x="927552" y="0"/>
                  </a:lnTo>
                  <a:lnTo>
                    <a:pt x="927552" y="1836738"/>
                  </a:lnTo>
                  <a:lnTo>
                    <a:pt x="0" y="1836738"/>
                  </a:lnTo>
                  <a:lnTo>
                    <a:pt x="0" y="0"/>
                  </a:lnTo>
                  <a:close/>
                </a:path>
              </a:pathLst>
            </a:custGeom>
            <a:blipFill>
              <a:blip r:embed="rId16" cstate="screen">
                <a:extLst>
                  <a:ext uri="{28A0092B-C50C-407E-A947-70E740481C1C}">
                    <a14:useLocalDpi xmlns:a14="http://schemas.microsoft.com/office/drawing/2010/main"/>
                  </a:ext>
                </a:extLst>
              </a:blip>
              <a:stretch>
                <a:fillRect/>
              </a:stretch>
            </a:blipFill>
          </p:spPr>
          <p:txBody>
            <a:bodyPr/>
            <a:lstStyle/>
            <a:p>
              <a:endParaRPr lang="en-AU"/>
            </a:p>
          </p:txBody>
        </p:sp>
        <p:sp>
          <p:nvSpPr>
            <p:cNvPr id="20" name="Freeform 14">
              <a:extLst>
                <a:ext uri="{FF2B5EF4-FFF2-40B4-BE49-F238E27FC236}">
                  <a16:creationId xmlns:a16="http://schemas.microsoft.com/office/drawing/2014/main" id="{C5723754-49CF-CC77-D1C4-6A37EA78F672}"/>
                </a:ext>
              </a:extLst>
            </p:cNvPr>
            <p:cNvSpPr/>
            <p:nvPr/>
          </p:nvSpPr>
          <p:spPr>
            <a:xfrm>
              <a:off x="10435377" y="2174299"/>
              <a:ext cx="1377462" cy="2537416"/>
            </a:xfrm>
            <a:custGeom>
              <a:avLst/>
              <a:gdLst/>
              <a:ahLst/>
              <a:cxnLst/>
              <a:rect l="l" t="t" r="r" b="b"/>
              <a:pathLst>
                <a:path w="1983960" h="2072021">
                  <a:moveTo>
                    <a:pt x="0" y="0"/>
                  </a:moveTo>
                  <a:lnTo>
                    <a:pt x="1983960" y="0"/>
                  </a:lnTo>
                  <a:lnTo>
                    <a:pt x="1983960" y="2072021"/>
                  </a:lnTo>
                  <a:lnTo>
                    <a:pt x="0" y="2072021"/>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l="-76381"/>
              </a:stretch>
            </a:blipFill>
          </p:spPr>
          <p:txBody>
            <a:bodyPr/>
            <a:lstStyle/>
            <a:p>
              <a:endParaRPr lang="en-AU"/>
            </a:p>
          </p:txBody>
        </p:sp>
      </p:grpSp>
      <p:grpSp>
        <p:nvGrpSpPr>
          <p:cNvPr id="22" name="Group 21">
            <a:extLst>
              <a:ext uri="{FF2B5EF4-FFF2-40B4-BE49-F238E27FC236}">
                <a16:creationId xmlns:a16="http://schemas.microsoft.com/office/drawing/2014/main" id="{CDF21405-D41D-3A01-4901-B870DDDA00BD}"/>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19" cstate="screen">
                <a:alphaModFix amt="50000"/>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19" cstate="screen">
                <a:alphaModFix amt="50000"/>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a:blipFill>
          </p:spPr>
          <p:txBody>
            <a:bodyPr/>
            <a:lstStyle/>
            <a:p>
              <a:endParaRPr lang="en-AU"/>
            </a:p>
          </p:txBody>
        </p:sp>
        <p:sp>
          <p:nvSpPr>
            <p:cNvPr id="13" name="Freeform 6">
              <a:extLst>
                <a:ext uri="{FF2B5EF4-FFF2-40B4-BE49-F238E27FC236}">
                  <a16:creationId xmlns:a16="http://schemas.microsoft.com/office/drawing/2014/main" id="{CE3A0888-59FD-4ABB-919C-95D95C0942EA}"/>
                </a:ext>
              </a:extLst>
            </p:cNvPr>
            <p:cNvSpPr/>
            <p:nvPr/>
          </p:nvSpPr>
          <p:spPr>
            <a:xfrm>
              <a:off x="10003128" y="326344"/>
              <a:ext cx="410838" cy="533289"/>
            </a:xfrm>
            <a:custGeom>
              <a:avLst/>
              <a:gdLst/>
              <a:ahLst/>
              <a:cxnLst/>
              <a:rect l="l" t="t" r="r" b="b"/>
              <a:pathLst>
                <a:path w="410838" h="533289">
                  <a:moveTo>
                    <a:pt x="0" y="0"/>
                  </a:moveTo>
                  <a:lnTo>
                    <a:pt x="410838" y="0"/>
                  </a:lnTo>
                  <a:lnTo>
                    <a:pt x="410838" y="533289"/>
                  </a:lnTo>
                  <a:lnTo>
                    <a:pt x="0" y="533289"/>
                  </a:lnTo>
                  <a:lnTo>
                    <a:pt x="0" y="0"/>
                  </a:lnTo>
                  <a:close/>
                </a:path>
              </a:pathLst>
            </a:custGeom>
            <a: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a:blipFill>
          </p:spPr>
          <p:txBody>
            <a:bodyPr/>
            <a:lstStyle/>
            <a:p>
              <a:endParaRPr lang="en-AU"/>
            </a:p>
          </p:txBody>
        </p:sp>
        <p:sp>
          <p:nvSpPr>
            <p:cNvPr id="14" name="Freeform 7">
              <a:extLst>
                <a:ext uri="{FF2B5EF4-FFF2-40B4-BE49-F238E27FC236}">
                  <a16:creationId xmlns:a16="http://schemas.microsoft.com/office/drawing/2014/main" id="{78E9D850-31CB-F4EE-FC87-9099AF910BA3}"/>
                </a:ext>
              </a:extLst>
            </p:cNvPr>
            <p:cNvSpPr/>
            <p:nvPr/>
          </p:nvSpPr>
          <p:spPr>
            <a:xfrm flipH="1">
              <a:off x="11335454" y="1399527"/>
              <a:ext cx="410838" cy="533289"/>
            </a:xfrm>
            <a:custGeom>
              <a:avLst/>
              <a:gdLst/>
              <a:ahLst/>
              <a:cxnLst/>
              <a:rect l="l" t="t" r="r" b="b"/>
              <a:pathLst>
                <a:path w="410838" h="533289">
                  <a:moveTo>
                    <a:pt x="410838" y="0"/>
                  </a:moveTo>
                  <a:lnTo>
                    <a:pt x="0" y="0"/>
                  </a:lnTo>
                  <a:lnTo>
                    <a:pt x="0" y="533289"/>
                  </a:lnTo>
                  <a:lnTo>
                    <a:pt x="410838" y="533289"/>
                  </a:lnTo>
                  <a:lnTo>
                    <a:pt x="410838" y="0"/>
                  </a:lnTo>
                  <a:close/>
                </a:path>
              </a:pathLst>
            </a:custGeom>
            <a: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a:blipFill>
          </p:spPr>
          <p:txBody>
            <a:bodyPr/>
            <a:lstStyle/>
            <a:p>
              <a:endParaRPr lang="en-AU"/>
            </a:p>
          </p:txBody>
        </p:sp>
        <p:sp>
          <p:nvSpPr>
            <p:cNvPr id="15" name="Freeform 8">
              <a:extLst>
                <a:ext uri="{FF2B5EF4-FFF2-40B4-BE49-F238E27FC236}">
                  <a16:creationId xmlns:a16="http://schemas.microsoft.com/office/drawing/2014/main" id="{5787344D-6C25-743F-EF5D-9FC03A33FF46}"/>
                </a:ext>
              </a:extLst>
            </p:cNvPr>
            <p:cNvSpPr/>
            <p:nvPr/>
          </p:nvSpPr>
          <p:spPr>
            <a:xfrm>
              <a:off x="9797709" y="4945292"/>
              <a:ext cx="410838" cy="533289"/>
            </a:xfrm>
            <a:custGeom>
              <a:avLst/>
              <a:gdLst/>
              <a:ahLst/>
              <a:cxnLst/>
              <a:rect l="l" t="t" r="r" b="b"/>
              <a:pathLst>
                <a:path w="410838" h="533289">
                  <a:moveTo>
                    <a:pt x="0" y="0"/>
                  </a:moveTo>
                  <a:lnTo>
                    <a:pt x="410838" y="0"/>
                  </a:lnTo>
                  <a:lnTo>
                    <a:pt x="410838" y="533289"/>
                  </a:lnTo>
                  <a:lnTo>
                    <a:pt x="0" y="533289"/>
                  </a:lnTo>
                  <a:lnTo>
                    <a:pt x="0" y="0"/>
                  </a:lnTo>
                  <a:close/>
                </a:path>
              </a:pathLst>
            </a:custGeom>
            <a:blipFill>
              <a:blip r:embed="rId21" cstate="screen">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a:blipFill>
          </p:spPr>
          <p:txBody>
            <a:bodyPr/>
            <a:lstStyle/>
            <a:p>
              <a:endParaRPr lang="en-AU"/>
            </a:p>
          </p:txBody>
        </p:sp>
        <p:sp>
          <p:nvSpPr>
            <p:cNvPr id="2" name="Freeform 5">
              <a:extLst>
                <a:ext uri="{FF2B5EF4-FFF2-40B4-BE49-F238E27FC236}">
                  <a16:creationId xmlns:a16="http://schemas.microsoft.com/office/drawing/2014/main" id="{EF9B942C-445A-248F-A05E-2E6096B420F7}"/>
                </a:ext>
              </a:extLst>
            </p:cNvPr>
            <p:cNvSpPr/>
            <p:nvPr/>
          </p:nvSpPr>
          <p:spPr>
            <a:xfrm>
              <a:off x="8560472" y="188303"/>
              <a:ext cx="1923967" cy="2798498"/>
            </a:xfrm>
            <a:custGeom>
              <a:avLst/>
              <a:gdLst/>
              <a:ahLst/>
              <a:cxnLst/>
              <a:rect l="l" t="t" r="r" b="b"/>
              <a:pathLst>
                <a:path w="1923967" h="2798498">
                  <a:moveTo>
                    <a:pt x="0" y="0"/>
                  </a:moveTo>
                  <a:lnTo>
                    <a:pt x="1923968" y="0"/>
                  </a:lnTo>
                  <a:lnTo>
                    <a:pt x="1923968" y="2798498"/>
                  </a:lnTo>
                  <a:lnTo>
                    <a:pt x="0" y="2798498"/>
                  </a:lnTo>
                  <a:lnTo>
                    <a:pt x="0" y="0"/>
                  </a:lnTo>
                  <a:close/>
                </a:path>
              </a:pathLst>
            </a:custGeom>
            <a:blipFill>
              <a:blip r:embed="rId23"/>
              <a:stretch>
                <a:fillRect/>
              </a:stretch>
            </a:blipFill>
          </p:spPr>
          <p:txBody>
            <a:bodyPr/>
            <a:lstStyle/>
            <a:p>
              <a:endParaRPr lang="en-AU"/>
            </a:p>
          </p:txBody>
        </p:sp>
        <p:sp>
          <p:nvSpPr>
            <p:cNvPr id="3" name="Freeform 8">
              <a:extLst>
                <a:ext uri="{FF2B5EF4-FFF2-40B4-BE49-F238E27FC236}">
                  <a16:creationId xmlns:a16="http://schemas.microsoft.com/office/drawing/2014/main" id="{FB8129A6-DD3D-133C-4877-4710FCAF9118}"/>
                </a:ext>
              </a:extLst>
            </p:cNvPr>
            <p:cNvSpPr/>
            <p:nvPr/>
          </p:nvSpPr>
          <p:spPr>
            <a:xfrm>
              <a:off x="-1" y="0"/>
              <a:ext cx="3371104" cy="1415864"/>
            </a:xfrm>
            <a:custGeom>
              <a:avLst/>
              <a:gdLst/>
              <a:ahLst/>
              <a:cxnLst/>
              <a:rect l="l" t="t" r="r" b="b"/>
              <a:pathLst>
                <a:path w="3371104" h="1415864">
                  <a:moveTo>
                    <a:pt x="0" y="0"/>
                  </a:moveTo>
                  <a:lnTo>
                    <a:pt x="3371103" y="0"/>
                  </a:lnTo>
                  <a:lnTo>
                    <a:pt x="3371103" y="1415863"/>
                  </a:lnTo>
                  <a:lnTo>
                    <a:pt x="0" y="1415863"/>
                  </a:lnTo>
                  <a:lnTo>
                    <a:pt x="0" y="0"/>
                  </a:lnTo>
                  <a:close/>
                </a:path>
              </a:pathLst>
            </a:custGeom>
            <a:blipFill>
              <a:blip r:embed="rId24" cstate="screen">
                <a:extLst>
                  <a:ext uri="{28A0092B-C50C-407E-A947-70E740481C1C}">
                    <a14:useLocalDpi xmlns:a14="http://schemas.microsoft.com/office/drawing/2010/main"/>
                  </a:ext>
                </a:extLst>
              </a:blip>
              <a:stretch>
                <a:fillRect/>
              </a:stretch>
            </a:blipFill>
          </p:spPr>
          <p:txBody>
            <a:bodyPr/>
            <a:lstStyle/>
            <a:p>
              <a:endParaRPr lang="en-AU"/>
            </a:p>
          </p:txBody>
        </p:sp>
      </p:grpSp>
      <p:sp>
        <p:nvSpPr>
          <p:cNvPr id="21" name="Slide Number Placeholder 20">
            <a:extLst>
              <a:ext uri="{FF2B5EF4-FFF2-40B4-BE49-F238E27FC236}">
                <a16:creationId xmlns:a16="http://schemas.microsoft.com/office/drawing/2014/main" id="{5C884691-2DFA-A9D0-FD9A-7779C5AE457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19773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444134"/>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tx1"/>
                </a:solidFill>
                <a:effectLst/>
                <a:uLnTx/>
                <a:uFillTx/>
                <a:latin typeface="+mj-lt"/>
                <a:ea typeface="+mn-ea"/>
                <a:cs typeface="+mn-cs"/>
              </a:rPr>
              <a:t>This is my father.</a:t>
            </a:r>
          </a:p>
        </p:txBody>
      </p:sp>
      <p:sp>
        <p:nvSpPr>
          <p:cNvPr id="31" name="Freeform 10" descr="Father">
            <a:extLst>
              <a:ext uri="{FF2B5EF4-FFF2-40B4-BE49-F238E27FC236}">
                <a16:creationId xmlns:a16="http://schemas.microsoft.com/office/drawing/2014/main" id="{D9D2D364-1AB8-B0A8-526E-3F8E6CF78391}"/>
              </a:ext>
            </a:extLst>
          </p:cNvPr>
          <p:cNvSpPr/>
          <p:nvPr/>
        </p:nvSpPr>
        <p:spPr>
          <a:xfrm>
            <a:off x="5398678" y="2036397"/>
            <a:ext cx="1394644" cy="4427438"/>
          </a:xfrm>
          <a:custGeom>
            <a:avLst/>
            <a:gdLst/>
            <a:ahLst/>
            <a:cxnLst/>
            <a:rect l="l" t="t" r="r" b="b"/>
            <a:pathLst>
              <a:path w="952560" h="3024000">
                <a:moveTo>
                  <a:pt x="0" y="0"/>
                </a:moveTo>
                <a:lnTo>
                  <a:pt x="952560" y="0"/>
                </a:lnTo>
                <a:lnTo>
                  <a:pt x="952560" y="3024000"/>
                </a:lnTo>
                <a:lnTo>
                  <a:pt x="0" y="3024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grpSp>
        <p:nvGrpSpPr>
          <p:cNvPr id="2" name="Group 1">
            <a:extLst>
              <a:ext uri="{FF2B5EF4-FFF2-40B4-BE49-F238E27FC236}">
                <a16:creationId xmlns:a16="http://schemas.microsoft.com/office/drawing/2014/main" id="{E975A825-0852-746A-DFD5-5A2D4A889650}"/>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 uri="{C183D7F6-B498-43B3-948B-1728B52AA6E4}">
                  <adec:decorative xmlns:adec="http://schemas.microsoft.com/office/drawing/2017/decorative" val="1"/>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 uri="{C183D7F6-B498-43B3-948B-1728B52AA6E4}">
                  <adec:decorative xmlns:adec="http://schemas.microsoft.com/office/drawing/2017/decorative" val="1"/>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 uri="{C183D7F6-B498-43B3-948B-1728B52AA6E4}">
                  <adec:decorative xmlns:adec="http://schemas.microsoft.com/office/drawing/2017/decorative" val="1"/>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 uri="{C183D7F6-B498-43B3-948B-1728B52AA6E4}">
                  <adec:decorative xmlns:adec="http://schemas.microsoft.com/office/drawing/2017/decorative" val="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94FF094C-F5F9-77E9-0F75-4F673B3866C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382241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444134"/>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tx1"/>
                </a:solidFill>
                <a:effectLst/>
                <a:uLnTx/>
                <a:uFillTx/>
                <a:latin typeface="+mj-lt"/>
                <a:ea typeface="+mn-ea"/>
                <a:cs typeface="+mn-cs"/>
              </a:rPr>
              <a:t>This is my mother.</a:t>
            </a:r>
          </a:p>
        </p:txBody>
      </p:sp>
      <p:sp>
        <p:nvSpPr>
          <p:cNvPr id="2" name="Freeform 9" descr="Mother">
            <a:extLst>
              <a:ext uri="{FF2B5EF4-FFF2-40B4-BE49-F238E27FC236}">
                <a16:creationId xmlns:a16="http://schemas.microsoft.com/office/drawing/2014/main" id="{22FC84B8-6590-5D7E-539D-AE8FC8456A4E}"/>
              </a:ext>
            </a:extLst>
          </p:cNvPr>
          <p:cNvSpPr/>
          <p:nvPr/>
        </p:nvSpPr>
        <p:spPr>
          <a:xfrm>
            <a:off x="5452422" y="2033187"/>
            <a:ext cx="1287156" cy="4363242"/>
          </a:xfrm>
          <a:custGeom>
            <a:avLst/>
            <a:gdLst/>
            <a:ahLst/>
            <a:cxnLst/>
            <a:rect l="l" t="t" r="r" b="b"/>
            <a:pathLst>
              <a:path w="892080" h="3024000">
                <a:moveTo>
                  <a:pt x="0" y="0"/>
                </a:moveTo>
                <a:lnTo>
                  <a:pt x="892080" y="0"/>
                </a:lnTo>
                <a:lnTo>
                  <a:pt x="892080" y="3024000"/>
                </a:lnTo>
                <a:lnTo>
                  <a:pt x="0" y="3024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grpSp>
        <p:nvGrpSpPr>
          <p:cNvPr id="4" name="Group 3">
            <a:extLst>
              <a:ext uri="{FF2B5EF4-FFF2-40B4-BE49-F238E27FC236}">
                <a16:creationId xmlns:a16="http://schemas.microsoft.com/office/drawing/2014/main" id="{6964EFE1-304D-A21A-AE15-11766F787A36}"/>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347924B1-2CBD-3446-60D6-855DAD0C381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94257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444134"/>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tx1"/>
                </a:solidFill>
                <a:effectLst/>
                <a:uLnTx/>
                <a:uFillTx/>
                <a:latin typeface="+mj-lt"/>
                <a:ea typeface="+mn-ea"/>
                <a:cs typeface="+mn-cs"/>
              </a:rPr>
              <a:t>This is my brother.</a:t>
            </a:r>
          </a:p>
        </p:txBody>
      </p:sp>
      <p:sp>
        <p:nvSpPr>
          <p:cNvPr id="2" name="Freeform 6" descr="Brother">
            <a:extLst>
              <a:ext uri="{FF2B5EF4-FFF2-40B4-BE49-F238E27FC236}">
                <a16:creationId xmlns:a16="http://schemas.microsoft.com/office/drawing/2014/main" id="{27C3F04A-68AE-16B5-D0FA-799A243F7A58}"/>
              </a:ext>
            </a:extLst>
          </p:cNvPr>
          <p:cNvSpPr/>
          <p:nvPr/>
        </p:nvSpPr>
        <p:spPr>
          <a:xfrm>
            <a:off x="4977706" y="2799053"/>
            <a:ext cx="2236588" cy="3659040"/>
          </a:xfrm>
          <a:custGeom>
            <a:avLst/>
            <a:gdLst/>
            <a:ahLst/>
            <a:cxnLst/>
            <a:rect l="l" t="t" r="r" b="b"/>
            <a:pathLst>
              <a:path w="1848420" h="3024000">
                <a:moveTo>
                  <a:pt x="0" y="0"/>
                </a:moveTo>
                <a:lnTo>
                  <a:pt x="1848420" y="0"/>
                </a:lnTo>
                <a:lnTo>
                  <a:pt x="1848420" y="3024000"/>
                </a:lnTo>
                <a:lnTo>
                  <a:pt x="0" y="3024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grpSp>
        <p:nvGrpSpPr>
          <p:cNvPr id="4" name="Group 3">
            <a:extLst>
              <a:ext uri="{FF2B5EF4-FFF2-40B4-BE49-F238E27FC236}">
                <a16:creationId xmlns:a16="http://schemas.microsoft.com/office/drawing/2014/main" id="{734F1299-5D93-D67D-F369-F19F9E14EE07}"/>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74EDF4BD-C70B-1277-9DBD-F2F18417A71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28058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32695" y="444134"/>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tx1"/>
                </a:solidFill>
                <a:effectLst/>
                <a:uLnTx/>
                <a:uFillTx/>
                <a:latin typeface="+mj-lt"/>
                <a:ea typeface="+mn-ea"/>
                <a:cs typeface="+mn-cs"/>
              </a:rPr>
              <a:t>This is my sister.</a:t>
            </a:r>
          </a:p>
        </p:txBody>
      </p:sp>
      <p:sp>
        <p:nvSpPr>
          <p:cNvPr id="2" name="Freeform 6" descr="Sister">
            <a:extLst>
              <a:ext uri="{FF2B5EF4-FFF2-40B4-BE49-F238E27FC236}">
                <a16:creationId xmlns:a16="http://schemas.microsoft.com/office/drawing/2014/main" id="{FADA8D44-F3DA-2A43-B204-74A3061C41E6}"/>
              </a:ext>
            </a:extLst>
          </p:cNvPr>
          <p:cNvSpPr/>
          <p:nvPr/>
        </p:nvSpPr>
        <p:spPr>
          <a:xfrm>
            <a:off x="4923962" y="2909010"/>
            <a:ext cx="1810676" cy="3585496"/>
          </a:xfrm>
          <a:custGeom>
            <a:avLst/>
            <a:gdLst/>
            <a:ahLst/>
            <a:cxnLst/>
            <a:rect l="l" t="t" r="r" b="b"/>
            <a:pathLst>
              <a:path w="927553" h="1836738">
                <a:moveTo>
                  <a:pt x="0" y="0"/>
                </a:moveTo>
                <a:lnTo>
                  <a:pt x="927552" y="0"/>
                </a:lnTo>
                <a:lnTo>
                  <a:pt x="927552" y="1836738"/>
                </a:lnTo>
                <a:lnTo>
                  <a:pt x="0" y="1836738"/>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AU"/>
          </a:p>
        </p:txBody>
      </p:sp>
      <p:grpSp>
        <p:nvGrpSpPr>
          <p:cNvPr id="4" name="Group 3">
            <a:extLst>
              <a:ext uri="{FF2B5EF4-FFF2-40B4-BE49-F238E27FC236}">
                <a16:creationId xmlns:a16="http://schemas.microsoft.com/office/drawing/2014/main" id="{6682F79F-1C16-4C70-4488-699CAC8665EF}"/>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6" cstate="screen">
                <a:alphaModFix amt="5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6" cstate="screen">
                <a:alphaModFix amt="5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3425D4CB-53D1-211A-3361-06E47B08D78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3440089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298775"/>
            <a:ext cx="698500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tx1"/>
                </a:solidFill>
                <a:effectLst/>
                <a:uLnTx/>
                <a:uFillTx/>
                <a:latin typeface="+mj-lt"/>
                <a:ea typeface="+mn-ea"/>
                <a:cs typeface="+mn-cs"/>
              </a:rPr>
              <a:t>This is my grandfather and my grandmother.</a:t>
            </a:r>
          </a:p>
        </p:txBody>
      </p:sp>
      <p:sp>
        <p:nvSpPr>
          <p:cNvPr id="2" name="Freeform 7" descr="Grandfather and grandmother">
            <a:extLst>
              <a:ext uri="{FF2B5EF4-FFF2-40B4-BE49-F238E27FC236}">
                <a16:creationId xmlns:a16="http://schemas.microsoft.com/office/drawing/2014/main" id="{F47198E8-CE97-F993-FEBE-2D74F72BC7CD}"/>
              </a:ext>
            </a:extLst>
          </p:cNvPr>
          <p:cNvSpPr/>
          <p:nvPr/>
        </p:nvSpPr>
        <p:spPr>
          <a:xfrm>
            <a:off x="3368960" y="1825221"/>
            <a:ext cx="5454080" cy="4813226"/>
          </a:xfrm>
          <a:custGeom>
            <a:avLst/>
            <a:gdLst/>
            <a:ahLst/>
            <a:cxnLst/>
            <a:rect l="l" t="t" r="r" b="b"/>
            <a:pathLst>
              <a:path w="5454080" h="4813226">
                <a:moveTo>
                  <a:pt x="0" y="0"/>
                </a:moveTo>
                <a:lnTo>
                  <a:pt x="5454080" y="0"/>
                </a:lnTo>
                <a:lnTo>
                  <a:pt x="5454080" y="4813226"/>
                </a:lnTo>
                <a:lnTo>
                  <a:pt x="0" y="4813226"/>
                </a:lnTo>
                <a:lnTo>
                  <a:pt x="0" y="0"/>
                </a:lnTo>
                <a:close/>
              </a:path>
            </a:pathLst>
          </a:custGeom>
          <a:blipFill>
            <a:blip r:embed="rId3"/>
            <a:stretch>
              <a:fillRect/>
            </a:stretch>
          </a:blipFill>
        </p:spPr>
        <p:txBody>
          <a:bodyPr/>
          <a:lstStyle/>
          <a:p>
            <a:endParaRPr lang="en-AU"/>
          </a:p>
        </p:txBody>
      </p:sp>
      <p:grpSp>
        <p:nvGrpSpPr>
          <p:cNvPr id="4" name="Group 3">
            <a:extLst>
              <a:ext uri="{FF2B5EF4-FFF2-40B4-BE49-F238E27FC236}">
                <a16:creationId xmlns:a16="http://schemas.microsoft.com/office/drawing/2014/main" id="{54A24E67-647D-83CE-9771-3EF71F9E58D0}"/>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6" cstate="screen">
                <a:alphaModFix amt="5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6" cstate="screen">
                <a:alphaModFix amt="50000"/>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756499BE-CFBB-4D7F-FF8A-D0C7DB9F6D4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326010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323628"/>
            <a:ext cx="698500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tx1"/>
                </a:solidFill>
                <a:effectLst/>
                <a:uLnTx/>
                <a:uFillTx/>
                <a:latin typeface="+mj-lt"/>
                <a:ea typeface="+mn-ea"/>
                <a:cs typeface="+mn-cs"/>
              </a:rPr>
              <a:t>This is my uncle and aunt (mother’s side).</a:t>
            </a:r>
          </a:p>
        </p:txBody>
      </p:sp>
      <p:sp>
        <p:nvSpPr>
          <p:cNvPr id="2" name="Freeform 6" descr="Uncle and aunt (mother's side)">
            <a:extLst>
              <a:ext uri="{FF2B5EF4-FFF2-40B4-BE49-F238E27FC236}">
                <a16:creationId xmlns:a16="http://schemas.microsoft.com/office/drawing/2014/main" id="{76908763-6CD3-BF90-6B96-1D45B5E9EE3A}"/>
              </a:ext>
            </a:extLst>
          </p:cNvPr>
          <p:cNvSpPr/>
          <p:nvPr/>
        </p:nvSpPr>
        <p:spPr>
          <a:xfrm>
            <a:off x="4731796" y="2216916"/>
            <a:ext cx="2728408" cy="4427438"/>
          </a:xfrm>
          <a:custGeom>
            <a:avLst/>
            <a:gdLst/>
            <a:ahLst/>
            <a:cxnLst/>
            <a:rect l="l" t="t" r="r" b="b"/>
            <a:pathLst>
              <a:path w="1863540" h="3024000">
                <a:moveTo>
                  <a:pt x="0" y="0"/>
                </a:moveTo>
                <a:lnTo>
                  <a:pt x="1863540" y="0"/>
                </a:lnTo>
                <a:lnTo>
                  <a:pt x="1863540" y="3024000"/>
                </a:lnTo>
                <a:lnTo>
                  <a:pt x="0" y="3024000"/>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AU"/>
          </a:p>
        </p:txBody>
      </p:sp>
      <p:grpSp>
        <p:nvGrpSpPr>
          <p:cNvPr id="4" name="Group 3">
            <a:extLst>
              <a:ext uri="{FF2B5EF4-FFF2-40B4-BE49-F238E27FC236}">
                <a16:creationId xmlns:a16="http://schemas.microsoft.com/office/drawing/2014/main" id="{BA93C57A-3E25-629C-C716-8272D99BAF8E}"/>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 uri="{C183D7F6-B498-43B3-948B-1728B52AA6E4}">
                  <adec:decorative xmlns:adec="http://schemas.microsoft.com/office/drawing/2017/decorative" val="1"/>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58D1B80C-2F4A-390D-41F0-51DD7B10D8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22712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323628"/>
            <a:ext cx="698500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tx1"/>
                </a:solidFill>
                <a:effectLst/>
                <a:uLnTx/>
                <a:uFillTx/>
                <a:latin typeface="+mj-lt"/>
                <a:ea typeface="+mn-ea"/>
                <a:cs typeface="+mn-cs"/>
              </a:rPr>
              <a:t>This is my uncle and aunt (father’s side).</a:t>
            </a:r>
          </a:p>
        </p:txBody>
      </p:sp>
      <p:sp>
        <p:nvSpPr>
          <p:cNvPr id="2" name="Freeform 6" descr="Uncle and aunt (father's side)">
            <a:extLst>
              <a:ext uri="{FF2B5EF4-FFF2-40B4-BE49-F238E27FC236}">
                <a16:creationId xmlns:a16="http://schemas.microsoft.com/office/drawing/2014/main" id="{1C1CD609-7188-3347-D3E4-86909829CC4A}"/>
              </a:ext>
            </a:extLst>
          </p:cNvPr>
          <p:cNvSpPr/>
          <p:nvPr/>
        </p:nvSpPr>
        <p:spPr>
          <a:xfrm>
            <a:off x="4169058" y="2216916"/>
            <a:ext cx="3853884" cy="4427438"/>
          </a:xfrm>
          <a:custGeom>
            <a:avLst/>
            <a:gdLst/>
            <a:ahLst/>
            <a:cxnLst/>
            <a:rect l="l" t="t" r="r" b="b"/>
            <a:pathLst>
              <a:path w="2895480" h="3024000">
                <a:moveTo>
                  <a:pt x="0" y="0"/>
                </a:moveTo>
                <a:lnTo>
                  <a:pt x="2895480" y="0"/>
                </a:lnTo>
                <a:lnTo>
                  <a:pt x="2895480" y="3024000"/>
                </a:lnTo>
                <a:lnTo>
                  <a:pt x="0" y="3024000"/>
                </a:lnTo>
                <a:lnTo>
                  <a:pt x="0" y="0"/>
                </a:lnTo>
                <a:close/>
              </a:path>
            </a:pathLst>
          </a:cu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AU"/>
          </a:p>
        </p:txBody>
      </p:sp>
      <p:grpSp>
        <p:nvGrpSpPr>
          <p:cNvPr id="4" name="Group 3">
            <a:extLst>
              <a:ext uri="{FF2B5EF4-FFF2-40B4-BE49-F238E27FC236}">
                <a16:creationId xmlns:a16="http://schemas.microsoft.com/office/drawing/2014/main" id="{224E181B-DE4D-C788-164F-11DC8023E8F2}"/>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920EA4F1-908B-2E73-85F5-E302DFFF019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56406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7C333809-E772-52D4-12E0-2005C954720A}"/>
              </a:ext>
            </a:extLst>
          </p:cNvPr>
          <p:cNvSpPr txBox="1">
            <a:spLocks noGrp="1"/>
          </p:cNvSpPr>
          <p:nvPr>
            <p:ph type="title" idx="4294967295"/>
          </p:nvPr>
        </p:nvSpPr>
        <p:spPr>
          <a:xfrm>
            <a:off x="2603500" y="444134"/>
            <a:ext cx="6985000"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4800" b="0" i="0" u="none" strike="noStrike" kern="1200" cap="none" spc="0" normalizeH="0" baseline="0" noProof="0" dirty="0">
                <a:ln>
                  <a:noFill/>
                </a:ln>
                <a:solidFill>
                  <a:schemeClr val="tx1"/>
                </a:solidFill>
                <a:effectLst/>
                <a:uLnTx/>
                <a:uFillTx/>
                <a:latin typeface="+mj-lt"/>
                <a:ea typeface="+mn-ea"/>
                <a:cs typeface="+mn-cs"/>
              </a:rPr>
              <a:t>This is me.</a:t>
            </a:r>
          </a:p>
        </p:txBody>
      </p:sp>
      <p:sp>
        <p:nvSpPr>
          <p:cNvPr id="2" name="Freeform 7" descr="Me">
            <a:extLst>
              <a:ext uri="{FF2B5EF4-FFF2-40B4-BE49-F238E27FC236}">
                <a16:creationId xmlns:a16="http://schemas.microsoft.com/office/drawing/2014/main" id="{4019F3EB-F7FA-0C4F-0101-B4D8AB09B5F8}"/>
              </a:ext>
            </a:extLst>
          </p:cNvPr>
          <p:cNvSpPr/>
          <p:nvPr/>
        </p:nvSpPr>
        <p:spPr>
          <a:xfrm>
            <a:off x="5128925" y="3074110"/>
            <a:ext cx="1674986" cy="3480490"/>
          </a:xfrm>
          <a:custGeom>
            <a:avLst/>
            <a:gdLst/>
            <a:ahLst/>
            <a:cxnLst/>
            <a:rect l="l" t="t" r="r" b="b"/>
            <a:pathLst>
              <a:path w="1455300" h="3024000">
                <a:moveTo>
                  <a:pt x="0" y="0"/>
                </a:moveTo>
                <a:lnTo>
                  <a:pt x="1455300" y="0"/>
                </a:lnTo>
                <a:lnTo>
                  <a:pt x="1455300" y="3024000"/>
                </a:lnTo>
                <a:lnTo>
                  <a:pt x="0" y="30240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grpSp>
        <p:nvGrpSpPr>
          <p:cNvPr id="4" name="Group 3">
            <a:extLst>
              <a:ext uri="{FF2B5EF4-FFF2-40B4-BE49-F238E27FC236}">
                <a16:creationId xmlns:a16="http://schemas.microsoft.com/office/drawing/2014/main" id="{68E03F28-5AF8-7ED4-BDFC-3A5F36A7C4C1}"/>
              </a:ext>
              <a:ext uri="{C183D7F6-B498-43B3-948B-1728B52AA6E4}">
                <adec:decorative xmlns:adec="http://schemas.microsoft.com/office/drawing/2017/decorative" val="1"/>
              </a:ext>
            </a:extLst>
          </p:cNvPr>
          <p:cNvGrpSpPr/>
          <p:nvPr/>
        </p:nvGrpSpPr>
        <p:grpSpPr>
          <a:xfrm>
            <a:off x="-1" y="-724002"/>
            <a:ext cx="13304755" cy="7582002"/>
            <a:chOff x="-1" y="-724002"/>
            <a:chExt cx="13304755" cy="7582002"/>
          </a:xfrm>
        </p:grpSpPr>
        <p:sp>
          <p:nvSpPr>
            <p:cNvPr id="9" name="Freeform 2">
              <a:extLst>
                <a:ext uri="{FF2B5EF4-FFF2-40B4-BE49-F238E27FC236}">
                  <a16:creationId xmlns:a16="http://schemas.microsoft.com/office/drawing/2014/main" id="{37F4C247-26D3-4EB1-93E0-21F756E9FA47}"/>
                </a:ext>
              </a:extLst>
            </p:cNvPr>
            <p:cNvSpPr/>
            <p:nvPr/>
          </p:nvSpPr>
          <p:spPr>
            <a:xfrm flipH="1">
              <a:off x="8565584" y="3565875"/>
              <a:ext cx="3626416" cy="3292125"/>
            </a:xfrm>
            <a:custGeom>
              <a:avLst/>
              <a:gdLst/>
              <a:ahLst/>
              <a:cxnLst/>
              <a:rect l="l" t="t" r="r" b="b"/>
              <a:pathLst>
                <a:path w="3626416" h="3292125">
                  <a:moveTo>
                    <a:pt x="3626416" y="0"/>
                  </a:moveTo>
                  <a:lnTo>
                    <a:pt x="0" y="0"/>
                  </a:lnTo>
                  <a:lnTo>
                    <a:pt x="0" y="3292126"/>
                  </a:lnTo>
                  <a:lnTo>
                    <a:pt x="3626416" y="3292126"/>
                  </a:lnTo>
                  <a:lnTo>
                    <a:pt x="3626416" y="0"/>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sp>
          <p:nvSpPr>
            <p:cNvPr id="10" name="Freeform 3">
              <a:extLst>
                <a:ext uri="{FF2B5EF4-FFF2-40B4-BE49-F238E27FC236}">
                  <a16:creationId xmlns:a16="http://schemas.microsoft.com/office/drawing/2014/main" id="{4818A988-BD30-F2DF-E930-E9729BFE2F77}"/>
                </a:ext>
              </a:extLst>
            </p:cNvPr>
            <p:cNvSpPr/>
            <p:nvPr/>
          </p:nvSpPr>
          <p:spPr>
            <a:xfrm flipH="1">
              <a:off x="-1" y="4183863"/>
              <a:ext cx="2632696" cy="2674137"/>
            </a:xfrm>
            <a:custGeom>
              <a:avLst/>
              <a:gdLst/>
              <a:ahLst/>
              <a:cxnLst/>
              <a:rect l="l" t="t" r="r" b="b"/>
              <a:pathLst>
                <a:path w="3238451" h="3186973">
                  <a:moveTo>
                    <a:pt x="3238451" y="0"/>
                  </a:moveTo>
                  <a:lnTo>
                    <a:pt x="0" y="0"/>
                  </a:lnTo>
                  <a:lnTo>
                    <a:pt x="0" y="3186972"/>
                  </a:lnTo>
                  <a:lnTo>
                    <a:pt x="3238451" y="3186972"/>
                  </a:lnTo>
                  <a:lnTo>
                    <a:pt x="3238451" y="0"/>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l="-2" r="-23007" b="-19178"/>
              </a:stretch>
            </a:blipFill>
          </p:spPr>
          <p:txBody>
            <a:bodyPr/>
            <a:lstStyle/>
            <a:p>
              <a:endParaRPr lang="en-AU" dirty="0"/>
            </a:p>
          </p:txBody>
        </p:sp>
        <p:sp>
          <p:nvSpPr>
            <p:cNvPr id="19" name="Freeform: Shape 18">
              <a:extLst>
                <a:ext uri="{FF2B5EF4-FFF2-40B4-BE49-F238E27FC236}">
                  <a16:creationId xmlns:a16="http://schemas.microsoft.com/office/drawing/2014/main" id="{D08A7C52-54AD-27C5-7C4E-6D10EA214A8C}"/>
                </a:ext>
              </a:extLst>
            </p:cNvPr>
            <p:cNvSpPr/>
            <p:nvPr/>
          </p:nvSpPr>
          <p:spPr>
            <a:xfrm rot="-3008042" flipV="1">
              <a:off x="10162658" y="-698828"/>
              <a:ext cx="3167269" cy="3116922"/>
            </a:xfrm>
            <a:custGeom>
              <a:avLst/>
              <a:gdLst>
                <a:gd name="connsiteX0" fmla="*/ 3167269 w 3167269"/>
                <a:gd name="connsiteY0" fmla="*/ 844227 h 3116922"/>
                <a:gd name="connsiteX1" fmla="*/ 3167269 w 3167269"/>
                <a:gd name="connsiteY1" fmla="*/ 0 h 3116922"/>
                <a:gd name="connsiteX2" fmla="*/ 2156365 w 3167269"/>
                <a:gd name="connsiteY2" fmla="*/ 0 h 3116922"/>
                <a:gd name="connsiteX3" fmla="*/ 2529138 w 3167269"/>
                <a:gd name="connsiteY3" fmla="*/ 1767379 h 3116922"/>
                <a:gd name="connsiteX4" fmla="*/ 764780 w 3167269"/>
                <a:gd name="connsiteY4" fmla="*/ 293927 h 3116922"/>
                <a:gd name="connsiteX5" fmla="*/ 1010245 w 3167269"/>
                <a:gd name="connsiteY5" fmla="*/ 0 h 3116922"/>
                <a:gd name="connsiteX6" fmla="*/ 0 w 3167269"/>
                <a:gd name="connsiteY6" fmla="*/ 0 h 3116922"/>
                <a:gd name="connsiteX7" fmla="*/ 0 w 3167269"/>
                <a:gd name="connsiteY7" fmla="*/ 3116922 h 3116922"/>
                <a:gd name="connsiteX8" fmla="*/ 1402107 w 3167269"/>
                <a:gd name="connsiteY8" fmla="*/ 3116921 h 3116922"/>
                <a:gd name="connsiteX9" fmla="*/ 3167269 w 3167269"/>
                <a:gd name="connsiteY9" fmla="*/ 3116922 h 3116922"/>
                <a:gd name="connsiteX10" fmla="*/ 3167269 w 3167269"/>
                <a:gd name="connsiteY10" fmla="*/ 2925120 h 3116922"/>
                <a:gd name="connsiteX11" fmla="*/ 3007092 w 3167269"/>
                <a:gd name="connsiteY11" fmla="*/ 3116922 h 311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7269" h="3116922">
                  <a:moveTo>
                    <a:pt x="3167269" y="844227"/>
                  </a:moveTo>
                  <a:lnTo>
                    <a:pt x="3167269" y="0"/>
                  </a:lnTo>
                  <a:lnTo>
                    <a:pt x="2156365" y="0"/>
                  </a:lnTo>
                  <a:close/>
                  <a:moveTo>
                    <a:pt x="2529138" y="1767379"/>
                  </a:moveTo>
                  <a:lnTo>
                    <a:pt x="764780" y="293927"/>
                  </a:lnTo>
                  <a:lnTo>
                    <a:pt x="1010245" y="0"/>
                  </a:lnTo>
                  <a:lnTo>
                    <a:pt x="0" y="0"/>
                  </a:lnTo>
                  <a:lnTo>
                    <a:pt x="0" y="3116922"/>
                  </a:lnTo>
                  <a:lnTo>
                    <a:pt x="1402107" y="3116921"/>
                  </a:lnTo>
                  <a:close/>
                  <a:moveTo>
                    <a:pt x="3167269" y="3116922"/>
                  </a:moveTo>
                  <a:lnTo>
                    <a:pt x="3167269" y="2925120"/>
                  </a:lnTo>
                  <a:lnTo>
                    <a:pt x="3007092" y="3116922"/>
                  </a:lnTo>
                  <a:close/>
                </a:path>
              </a:pathLst>
            </a:custGeom>
            <a:blipFill>
              <a:blip r:embed="rId7" cstate="screen">
                <a:alphaModFix amt="50000"/>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p:spPr>
          <p:txBody>
            <a:bodyPr wrap="square">
              <a:noAutofit/>
            </a:bodyPr>
            <a:lstStyle/>
            <a:p>
              <a:endParaRPr lang="en-AU"/>
            </a:p>
          </p:txBody>
        </p:sp>
        <p:sp>
          <p:nvSpPr>
            <p:cNvPr id="12" name="Freeform 5">
              <a:extLst>
                <a:ext uri="{FF2B5EF4-FFF2-40B4-BE49-F238E27FC236}">
                  <a16:creationId xmlns:a16="http://schemas.microsoft.com/office/drawing/2014/main" id="{9ED70C2F-72E4-A3FE-F8C1-41E8F6BFA121}"/>
                </a:ext>
              </a:extLst>
            </p:cNvPr>
            <p:cNvSpPr/>
            <p:nvPr/>
          </p:nvSpPr>
          <p:spPr>
            <a:xfrm flipV="1">
              <a:off x="0" y="0"/>
              <a:ext cx="3670718" cy="3332344"/>
            </a:xfrm>
            <a:custGeom>
              <a:avLst/>
              <a:gdLst/>
              <a:ahLst/>
              <a:cxnLst/>
              <a:rect l="l" t="t" r="r" b="b"/>
              <a:pathLst>
                <a:path w="3670718" h="3332344">
                  <a:moveTo>
                    <a:pt x="0" y="3332344"/>
                  </a:moveTo>
                  <a:lnTo>
                    <a:pt x="3670718" y="3332344"/>
                  </a:lnTo>
                  <a:lnTo>
                    <a:pt x="3670718" y="0"/>
                  </a:lnTo>
                  <a:lnTo>
                    <a:pt x="0" y="0"/>
                  </a:lnTo>
                  <a:lnTo>
                    <a:pt x="0" y="3332344"/>
                  </a:lnTo>
                  <a:close/>
                </a:path>
              </a:pathLst>
            </a:cu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AU"/>
            </a:p>
          </p:txBody>
        </p:sp>
      </p:grpSp>
      <p:sp>
        <p:nvSpPr>
          <p:cNvPr id="3" name="Slide Number Placeholder 2">
            <a:extLst>
              <a:ext uri="{FF2B5EF4-FFF2-40B4-BE49-F238E27FC236}">
                <a16:creationId xmlns:a16="http://schemas.microsoft.com/office/drawing/2014/main" id="{A1CF9170-676D-86B5-790A-7EFB995E33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5030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Template>
  <TotalTime>0</TotalTime>
  <Words>405</Words>
  <Application>Microsoft Office PowerPoint</Application>
  <PresentationFormat>Widescreen</PresentationFormat>
  <Paragraphs>42</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Times New Roman</vt:lpstr>
      <vt:lpstr>Public Sans SemiBold</vt:lpstr>
      <vt:lpstr>Public Sans</vt:lpstr>
      <vt:lpstr>Arial</vt:lpstr>
      <vt:lpstr>Public Sans Light</vt:lpstr>
      <vt:lpstr>NSWG Corporate</vt:lpstr>
      <vt:lpstr>My family</vt:lpstr>
      <vt:lpstr>This is my father.</vt:lpstr>
      <vt:lpstr>This is my mother.</vt:lpstr>
      <vt:lpstr>This is my brother.</vt:lpstr>
      <vt:lpstr>This is my sister.</vt:lpstr>
      <vt:lpstr>This is my grandfather and my grandmother.</vt:lpstr>
      <vt:lpstr>This is my uncle and aunt (mother’s side).</vt:lpstr>
      <vt:lpstr>This is my uncle and aunt (father’s side).</vt:lpstr>
      <vt:lpstr>This is me.</vt:lpstr>
      <vt:lpstr>This is my family.</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family – English </dc:title>
  <dc:creator>NSW Department of Education</dc:creator>
  <dcterms:created xsi:type="dcterms:W3CDTF">2023-11-17T00:50:05Z</dcterms:created>
  <dcterms:modified xsi:type="dcterms:W3CDTF">2023-11-17T00:50:38Z</dcterms:modified>
</cp:coreProperties>
</file>