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6"/>
  </p:notesMasterIdLst>
  <p:handoutMasterIdLst>
    <p:handoutMasterId r:id="rId7"/>
  </p:handoutMasterIdLst>
  <p:sldIdLst>
    <p:sldId id="350" r:id="rId2"/>
    <p:sldId id="400" r:id="rId3"/>
    <p:sldId id="401" r:id="rId4"/>
    <p:sldId id="402" r:id="rId5"/>
  </p:sldIdLst>
  <p:sldSz cx="12192000" cy="6858000"/>
  <p:notesSz cx="6858000" cy="9144000"/>
  <p:embeddedFontLst>
    <p:embeddedFont>
      <p:font typeface="Public Sans" panose="020B0604020202020204" charset="0"/>
      <p:regular r:id="rId8"/>
      <p:bold r:id="rId9"/>
      <p:italic r:id="rId10"/>
      <p:boldItalic r:id="rId11"/>
    </p:embeddedFont>
    <p:embeddedFont>
      <p:font typeface="Public Sans Light" panose="020B0604020202020204" charset="0"/>
      <p:regular r:id="rId12"/>
      <p:italic r:id="rId13"/>
    </p:embeddedFont>
    <p:embeddedFont>
      <p:font typeface="Public Sans SemiBold" panose="020B0604020202020204" charset="0"/>
      <p:bold r:id="rId14"/>
      <p:boldItalic r:id="rId15"/>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3D6"/>
    <a:srgbClr val="00296C"/>
    <a:srgbClr val="EBEBEB"/>
    <a:srgbClr val="146CFD"/>
    <a:srgbClr val="0070C0"/>
    <a:srgbClr val="CBEDFD"/>
    <a:srgbClr val="002664"/>
    <a:srgbClr val="0046B8"/>
    <a:srgbClr val="FFFFFF"/>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9DF882-E7AA-41DC-B3A0-297E6DA0BB71}" v="72" dt="2023-12-07T23:27:30.069"/>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61743" autoAdjust="0"/>
  </p:normalViewPr>
  <p:slideViewPr>
    <p:cSldViewPr snapToGrid="0">
      <p:cViewPr varScale="1">
        <p:scale>
          <a:sx n="100" d="100"/>
          <a:sy n="100" d="100"/>
        </p:scale>
        <p:origin x="1746" y="90"/>
      </p:cViewPr>
      <p:guideLst>
        <p:guide orient="horz" pos="2160"/>
        <p:guide pos="3840"/>
      </p:guideLst>
    </p:cSldViewPr>
  </p:slideViewPr>
  <p:outlineViewPr>
    <p:cViewPr>
      <p:scale>
        <a:sx n="33" d="100"/>
        <a:sy n="33" d="100"/>
      </p:scale>
      <p:origin x="0" y="-18344"/>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4548" y="10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handoutMaster" Target="handoutMasters/handoutMaster1.xml"/><Relationship Id="rId12" Type="http://schemas.openxmlformats.org/officeDocument/2006/relationships/font" Target="fonts/font5.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font" Target="fonts/font8.fntdata"/><Relationship Id="rId10" Type="http://schemas.openxmlformats.org/officeDocument/2006/relationships/font" Target="fonts/font3.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11/12/2023</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11/12/2023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4284000"/>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4284000"/>
            <a:ext cx="3600000"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4572000"/>
            <a:ext cx="3599999" cy="792000"/>
          </a:xfrm>
        </p:spPr>
        <p:txBody>
          <a:bodyPr/>
          <a:lstStyle>
            <a:lvl1pPr>
              <a:defRPr sz="1800">
                <a:solidFill>
                  <a:schemeClr val="accent1"/>
                </a:solidFill>
              </a:defRPr>
            </a:lvl1pPr>
          </a:lstStyle>
          <a:p>
            <a:pPr lvl="0"/>
            <a:r>
              <a:rPr lang="en-US"/>
              <a:t>Presenter title</a:t>
            </a:r>
            <a:endParaRPr lang="en-AU"/>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4284000"/>
            <a:ext cx="2772000" cy="1080000"/>
          </a:xfrm>
        </p:spPr>
        <p:txBody>
          <a:bodyPr>
            <a:noAutofit/>
          </a:bodyPr>
          <a:lstStyle>
            <a:lvl1pP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Tree>
    <p:extLst>
      <p:ext uri="{BB962C8B-B14F-4D97-AF65-F5344CB8AC3E}">
        <p14:creationId xmlns:p14="http://schemas.microsoft.com/office/powerpoint/2010/main" val="356856507"/>
      </p:ext>
    </p:extLst>
  </p:cSld>
  <p:clrMapOvr>
    <a:masterClrMapping/>
  </p:clrMapOvr>
  <p:extLst>
    <p:ext uri="{DCECCB84-F9BA-43D5-87BE-67443E8EF086}">
      <p15:sldGuideLst xmlns:p15="http://schemas.microsoft.com/office/powerpoint/2012/main">
        <p15:guide id="1" orient="horz" pos="411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endParaRPr lang="en-AU"/>
          </a:p>
        </p:txBody>
      </p:sp>
      <p:sp>
        <p:nvSpPr>
          <p:cNvPr id="2" name="Title 1"/>
          <p:cNvSpPr>
            <a:spLocks noGrp="1"/>
          </p:cNvSpPr>
          <p:nvPr>
            <p:ph type="ctrTitle" hasCustomPrompt="1"/>
          </p:nvPr>
        </p:nvSpPr>
        <p:spPr>
          <a:xfrm>
            <a:off x="540000" y="4320000"/>
            <a:ext cx="10080000" cy="1224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accent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5760000"/>
            <a:ext cx="10079997"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44384953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ivider 2_Image">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endParaRPr lang="en-AU"/>
          </a:p>
        </p:txBody>
      </p:sp>
      <p:sp>
        <p:nvSpPr>
          <p:cNvPr id="2" name="Title 1"/>
          <p:cNvSpPr>
            <a:spLocks noGrp="1"/>
          </p:cNvSpPr>
          <p:nvPr>
            <p:ph type="ctrTitle" hasCustomPrompt="1"/>
          </p:nvPr>
        </p:nvSpPr>
        <p:spPr>
          <a:xfrm>
            <a:off x="540000" y="4320000"/>
            <a:ext cx="6343602" cy="1224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accent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1" y="5760000"/>
            <a:ext cx="6343602"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a:p>
        </p:txBody>
      </p:sp>
    </p:spTree>
    <p:extLst>
      <p:ext uri="{BB962C8B-B14F-4D97-AF65-F5344CB8AC3E}">
        <p14:creationId xmlns:p14="http://schemas.microsoft.com/office/powerpoint/2010/main" val="102324084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Divider 2_Image">
    <p:bg>
      <p:bgPr>
        <a:solidFill>
          <a:srgbClr val="00266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endParaRPr lang="en-AU"/>
          </a:p>
        </p:txBody>
      </p:sp>
      <p:sp>
        <p:nvSpPr>
          <p:cNvPr id="2" name="Title 1"/>
          <p:cNvSpPr>
            <a:spLocks noGrp="1"/>
          </p:cNvSpPr>
          <p:nvPr>
            <p:ph type="ctrTitle" hasCustomPrompt="1"/>
          </p:nvPr>
        </p:nvSpPr>
        <p:spPr>
          <a:xfrm>
            <a:off x="540000" y="4320000"/>
            <a:ext cx="6343602" cy="1224000"/>
          </a:xfrm>
          <a:ln>
            <a:noFill/>
          </a:ln>
        </p:spPr>
        <p:txBody>
          <a:bodyPr anchor="t">
            <a:noAutofit/>
          </a:bodyPr>
          <a:lstStyle>
            <a:lvl1pPr algn="l">
              <a:lnSpc>
                <a:spcPct val="90000"/>
              </a:lnSpc>
              <a:defRPr sz="4800">
                <a:solidFill>
                  <a:schemeClr val="bg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1" y="5760000"/>
            <a:ext cx="6343602" cy="720000"/>
          </a:xfrm>
        </p:spPr>
        <p:txBody>
          <a:bodyPr>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lvl1pPr>
              <a:defRPr>
                <a:solidFill>
                  <a:schemeClr val="bg1"/>
                </a:solidFill>
              </a:defRPr>
            </a:lvl1pPr>
          </a:lstStyle>
          <a:p>
            <a:r>
              <a:rPr lang="en-US"/>
              <a:t>Click icon to add picture</a:t>
            </a:r>
            <a:endParaRPr lang="en-AU"/>
          </a:p>
        </p:txBody>
      </p:sp>
      <p:pic>
        <p:nvPicPr>
          <p:cNvPr id="6" name="Picture 5">
            <a:extLst>
              <a:ext uri="{FF2B5EF4-FFF2-40B4-BE49-F238E27FC236}">
                <a16:creationId xmlns:a16="http://schemas.microsoft.com/office/drawing/2014/main" id="{1A97EB2D-0002-4493-AE06-E07C299221D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2350" y="360000"/>
            <a:ext cx="678225" cy="715199"/>
          </a:xfrm>
          <a:prstGeom prst="rect">
            <a:avLst/>
          </a:prstGeom>
        </p:spPr>
      </p:pic>
    </p:spTree>
    <p:extLst>
      <p:ext uri="{BB962C8B-B14F-4D97-AF65-F5344CB8AC3E}">
        <p14:creationId xmlns:p14="http://schemas.microsoft.com/office/powerpoint/2010/main" val="94020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s 1">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1" name="Text Placeholder 10">
            <a:extLst>
              <a:ext uri="{FF2B5EF4-FFF2-40B4-BE49-F238E27FC236}">
                <a16:creationId xmlns:a16="http://schemas.microsoft.com/office/drawing/2014/main" id="{9A3EA2A1-9A76-4DF1-8B35-8460D1ED5121}"/>
              </a:ext>
            </a:extLst>
          </p:cNvPr>
          <p:cNvSpPr>
            <a:spLocks noGrp="1"/>
          </p:cNvSpPr>
          <p:nvPr>
            <p:ph type="body" sz="quarter" idx="19"/>
          </p:nvPr>
        </p:nvSpPr>
        <p:spPr>
          <a:xfrm>
            <a:off x="347663" y="1908001"/>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ext Placeholder 10">
            <a:extLst>
              <a:ext uri="{FF2B5EF4-FFF2-40B4-BE49-F238E27FC236}">
                <a16:creationId xmlns:a16="http://schemas.microsoft.com/office/drawing/2014/main" id="{396D79FC-4511-46DC-8B32-AE6BB47494DD}"/>
              </a:ext>
            </a:extLst>
          </p:cNvPr>
          <p:cNvSpPr>
            <a:spLocks noGrp="1"/>
          </p:cNvSpPr>
          <p:nvPr>
            <p:ph type="body" sz="quarter" idx="20"/>
          </p:nvPr>
        </p:nvSpPr>
        <p:spPr>
          <a:xfrm>
            <a:off x="6227764" y="1908001"/>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ext Placeholder 10">
            <a:extLst>
              <a:ext uri="{FF2B5EF4-FFF2-40B4-BE49-F238E27FC236}">
                <a16:creationId xmlns:a16="http://schemas.microsoft.com/office/drawing/2014/main" id="{94DABD93-F5E5-4624-A12D-1CB78E87878C}"/>
              </a:ext>
            </a:extLst>
          </p:cNvPr>
          <p:cNvSpPr>
            <a:spLocks noGrp="1"/>
          </p:cNvSpPr>
          <p:nvPr>
            <p:ph type="body" sz="quarter" idx="21"/>
          </p:nvPr>
        </p:nvSpPr>
        <p:spPr>
          <a:xfrm>
            <a:off x="6227764" y="4248000"/>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Text Placeholder 10">
            <a:extLst>
              <a:ext uri="{FF2B5EF4-FFF2-40B4-BE49-F238E27FC236}">
                <a16:creationId xmlns:a16="http://schemas.microsoft.com/office/drawing/2014/main" id="{DF5F6401-A683-4E5C-B19F-60C8A58C2D35}"/>
              </a:ext>
            </a:extLst>
          </p:cNvPr>
          <p:cNvSpPr>
            <a:spLocks noGrp="1"/>
          </p:cNvSpPr>
          <p:nvPr>
            <p:ph type="body" sz="quarter" idx="22"/>
          </p:nvPr>
        </p:nvSpPr>
        <p:spPr>
          <a:xfrm>
            <a:off x="347663" y="4257900"/>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5651723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s 1">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3"/>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C2D0BD54-7D0B-4891-A21E-B22F9DA5CCA4}"/>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1" name="Text Placeholder 10">
            <a:extLst>
              <a:ext uri="{FF2B5EF4-FFF2-40B4-BE49-F238E27FC236}">
                <a16:creationId xmlns:a16="http://schemas.microsoft.com/office/drawing/2014/main" id="{10FE7487-16E1-4608-9554-0EFBC927D0F7}"/>
              </a:ext>
            </a:extLst>
          </p:cNvPr>
          <p:cNvSpPr>
            <a:spLocks noGrp="1"/>
          </p:cNvSpPr>
          <p:nvPr>
            <p:ph type="body" sz="quarter" idx="19"/>
          </p:nvPr>
        </p:nvSpPr>
        <p:spPr>
          <a:xfrm>
            <a:off x="347663" y="1908001"/>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ext Placeholder 10">
            <a:extLst>
              <a:ext uri="{FF2B5EF4-FFF2-40B4-BE49-F238E27FC236}">
                <a16:creationId xmlns:a16="http://schemas.microsoft.com/office/drawing/2014/main" id="{52C16B6B-1D72-4FE8-B3CC-6616A1E2AF10}"/>
              </a:ext>
            </a:extLst>
          </p:cNvPr>
          <p:cNvSpPr>
            <a:spLocks noGrp="1"/>
          </p:cNvSpPr>
          <p:nvPr>
            <p:ph type="body" sz="quarter" idx="20"/>
          </p:nvPr>
        </p:nvSpPr>
        <p:spPr>
          <a:xfrm>
            <a:off x="6227764" y="1908001"/>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ext Placeholder 10">
            <a:extLst>
              <a:ext uri="{FF2B5EF4-FFF2-40B4-BE49-F238E27FC236}">
                <a16:creationId xmlns:a16="http://schemas.microsoft.com/office/drawing/2014/main" id="{95EB5E74-9FC4-4E25-B983-367B78B1663A}"/>
              </a:ext>
            </a:extLst>
          </p:cNvPr>
          <p:cNvSpPr>
            <a:spLocks noGrp="1"/>
          </p:cNvSpPr>
          <p:nvPr>
            <p:ph type="body" sz="quarter" idx="21"/>
          </p:nvPr>
        </p:nvSpPr>
        <p:spPr>
          <a:xfrm>
            <a:off x="6227764" y="4256584"/>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Text Placeholder 10">
            <a:extLst>
              <a:ext uri="{FF2B5EF4-FFF2-40B4-BE49-F238E27FC236}">
                <a16:creationId xmlns:a16="http://schemas.microsoft.com/office/drawing/2014/main" id="{E54B5F10-5A3E-4704-87D5-2CB8D15F46B2}"/>
              </a:ext>
            </a:extLst>
          </p:cNvPr>
          <p:cNvSpPr>
            <a:spLocks noGrp="1"/>
          </p:cNvSpPr>
          <p:nvPr>
            <p:ph type="body" sz="quarter" idx="22"/>
          </p:nvPr>
        </p:nvSpPr>
        <p:spPr>
          <a:xfrm>
            <a:off x="347663" y="4256584"/>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1794468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620000"/>
            <a:ext cx="5616000" cy="4680000"/>
          </a:xfrm>
        </p:spPr>
        <p:txBody>
          <a:bodyPr/>
          <a:lstStyle>
            <a:lvl1pPr>
              <a:defRPr>
                <a:latin typeface="+mn-lt"/>
              </a:defRPr>
            </a:lvl1pPr>
          </a:lstStyle>
          <a:p>
            <a:r>
              <a:rPr lang="en-US"/>
              <a:t>Click icon to add table</a:t>
            </a:r>
            <a:endParaRPr lang="en-AU"/>
          </a:p>
        </p:txBody>
      </p:sp>
      <p:sp>
        <p:nvSpPr>
          <p:cNvPr id="2" name="Table Placeholder 9">
            <a:extLst>
              <a:ext uri="{FF2B5EF4-FFF2-40B4-BE49-F238E27FC236}">
                <a16:creationId xmlns:a16="http://schemas.microsoft.com/office/drawing/2014/main" id="{92BD0FCE-0804-4AAE-615C-566A4F2FAFEF}"/>
              </a:ext>
            </a:extLst>
          </p:cNvPr>
          <p:cNvSpPr>
            <a:spLocks noGrp="1"/>
          </p:cNvSpPr>
          <p:nvPr>
            <p:ph type="tbl" sz="quarter" idx="15"/>
          </p:nvPr>
        </p:nvSpPr>
        <p:spPr>
          <a:xfrm>
            <a:off x="6228000" y="1620000"/>
            <a:ext cx="5616000" cy="4680000"/>
          </a:xfrm>
        </p:spPr>
        <p:txBody>
          <a:bodyPr/>
          <a:lstStyle>
            <a:lvl1pPr>
              <a:defRPr>
                <a:latin typeface="+mn-lt"/>
              </a:defRPr>
            </a:lvl1pPr>
          </a:lstStyle>
          <a:p>
            <a:r>
              <a:rPr lang="en-US"/>
              <a:t>Click icon to add table</a:t>
            </a:r>
            <a:endParaRPr lang="en-AU"/>
          </a:p>
        </p:txBody>
      </p:sp>
      <p:sp>
        <p:nvSpPr>
          <p:cNvPr id="4" name="Slide Number Placeholder 3">
            <a:extLst>
              <a:ext uri="{FF2B5EF4-FFF2-40B4-BE49-F238E27FC236}">
                <a16:creationId xmlns:a16="http://schemas.microsoft.com/office/drawing/2014/main" id="{119A8057-F61F-CB11-BD7F-686904EB0E67}"/>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6" name="Title 3">
            <a:extLst>
              <a:ext uri="{FF2B5EF4-FFF2-40B4-BE49-F238E27FC236}">
                <a16:creationId xmlns:a16="http://schemas.microsoft.com/office/drawing/2014/main" id="{28C0AB9A-5EB0-4C01-AB6A-268E21FF2C22}"/>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8" name="Text Placeholder 10">
            <a:extLst>
              <a:ext uri="{FF2B5EF4-FFF2-40B4-BE49-F238E27FC236}">
                <a16:creationId xmlns:a16="http://schemas.microsoft.com/office/drawing/2014/main" id="{57511D4D-B7CF-4565-A769-9BC0C0A0A228}"/>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5057279"/>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60000" y="1620000"/>
            <a:ext cx="11484000" cy="4536000"/>
          </a:xfrm>
        </p:spPr>
        <p:txBody>
          <a:bodyPr/>
          <a:lstStyle>
            <a:lvl1pPr>
              <a:lnSpc>
                <a:spcPct val="150000"/>
              </a:lnSpc>
              <a:defRPr>
                <a:latin typeface="+mn-lt"/>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704076309"/>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2683" userDrawn="1">
          <p15:clr>
            <a:srgbClr val="FBAE40"/>
          </p15:clr>
        </p15:guide>
        <p15:guide id="3" pos="2729" userDrawn="1">
          <p15:clr>
            <a:srgbClr val="FBAE40"/>
          </p15:clr>
        </p15:guide>
        <p15:guide id="4" pos="5178" userDrawn="1">
          <p15:clr>
            <a:srgbClr val="FBAE40"/>
          </p15:clr>
        </p15:guide>
        <p15:guide id="5" pos="5223" userDrawn="1">
          <p15:clr>
            <a:srgbClr val="FBAE40"/>
          </p15:clr>
        </p15:guide>
        <p15:guide id="7" pos="3840" userDrawn="1">
          <p15:clr>
            <a:srgbClr val="C35EA4"/>
          </p15:clr>
        </p15:guide>
        <p15:guide id="12" orient="horz" pos="1026" userDrawn="1">
          <p15:clr>
            <a:srgbClr val="FBAE40"/>
          </p15:clr>
        </p15:guide>
        <p15:guide id="13" orient="horz" pos="3974"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_no Lin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mn-lt"/>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6" name="Title 3">
            <a:extLst>
              <a:ext uri="{FF2B5EF4-FFF2-40B4-BE49-F238E27FC236}">
                <a16:creationId xmlns:a16="http://schemas.microsoft.com/office/drawing/2014/main" id="{77CB3A0F-511B-451A-8458-A90B8C25FB22}"/>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8" name="Text Placeholder 10">
            <a:extLst>
              <a:ext uri="{FF2B5EF4-FFF2-40B4-BE49-F238E27FC236}">
                <a16:creationId xmlns:a16="http://schemas.microsoft.com/office/drawing/2014/main" id="{B0454035-2B61-4AA5-B92D-AE7B4F8DA6A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797119284"/>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5223" userDrawn="1">
          <p15:clr>
            <a:srgbClr val="FBAE40"/>
          </p15:clr>
        </p15:guide>
        <p15:guide id="4" pos="2683" userDrawn="1">
          <p15:clr>
            <a:srgbClr val="FBAE40"/>
          </p15:clr>
        </p15:guide>
        <p15:guide id="5" pos="2729" userDrawn="1">
          <p15:clr>
            <a:srgbClr val="FBAE40"/>
          </p15:clr>
        </p15:guide>
        <p15:guide id="7" pos="5178" userDrawn="1">
          <p15:clr>
            <a:srgbClr val="FBAE40"/>
          </p15:clr>
        </p15:guide>
        <p15:guide id="14" orient="horz" pos="2160" userDrawn="1">
          <p15:clr>
            <a:srgbClr val="C35EA4"/>
          </p15:clr>
        </p15:guide>
        <p15:guide id="15" pos="3840" userDrawn="1">
          <p15:clr>
            <a:srgbClr val="C35EA4"/>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2 Column Conten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60000" y="1800000"/>
            <a:ext cx="11473200" cy="4351339"/>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13DA8821-872D-DA98-FD86-2667B05FAE90}"/>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p:nvPr>
        </p:nvSpPr>
        <p:spPr>
          <a:xfrm>
            <a:off x="360000" y="360000"/>
            <a:ext cx="10080000" cy="618075"/>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2E4530E4-39F1-41F1-B2DC-30ACB1CA595C}"/>
              </a:ext>
            </a:extLst>
          </p:cNvPr>
          <p:cNvSpPr>
            <a:spLocks noGrp="1"/>
          </p:cNvSpPr>
          <p:nvPr>
            <p:ph type="body" sz="quarter" idx="18" hasCustomPrompt="1"/>
          </p:nvPr>
        </p:nvSpPr>
        <p:spPr>
          <a:xfrm>
            <a:off x="360000" y="11021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583723895"/>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2729" userDrawn="1">
          <p15:clr>
            <a:srgbClr val="FBAE40"/>
          </p15:clr>
        </p15:guide>
        <p15:guide id="3" pos="2683" userDrawn="1">
          <p15:clr>
            <a:srgbClr val="FBAE40"/>
          </p15:clr>
        </p15:guide>
        <p15:guide id="4" pos="5223" userDrawn="1">
          <p15:clr>
            <a:srgbClr val="FBAE40"/>
          </p15:clr>
        </p15:guide>
        <p15:guide id="5" pos="5178"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2 Column Content_no Line">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00" y="1800000"/>
            <a:ext cx="11473200" cy="4351339"/>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6" name="Title 3">
            <a:extLst>
              <a:ext uri="{FF2B5EF4-FFF2-40B4-BE49-F238E27FC236}">
                <a16:creationId xmlns:a16="http://schemas.microsoft.com/office/drawing/2014/main" id="{03CD5AEC-C258-42AE-85FE-5BEE6B15C14B}"/>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8" name="Text Placeholder 10">
            <a:extLst>
              <a:ext uri="{FF2B5EF4-FFF2-40B4-BE49-F238E27FC236}">
                <a16:creationId xmlns:a16="http://schemas.microsoft.com/office/drawing/2014/main" id="{16A8778F-1369-47FD-AB66-0F42629BE00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223972593"/>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accent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4284000"/>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4284000"/>
            <a:ext cx="3600000" cy="288000"/>
          </a:xfrm>
        </p:spPr>
        <p:txBody>
          <a:bodyPr>
            <a:noAutofit/>
          </a:bodyPr>
          <a:lstStyle>
            <a:lvl1pPr>
              <a:spcAft>
                <a:spcPts val="0"/>
              </a:spcAft>
              <a:defRPr sz="1800" b="1">
                <a:solidFill>
                  <a:schemeClr val="bg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4572000"/>
            <a:ext cx="3599999" cy="792000"/>
          </a:xfrm>
        </p:spPr>
        <p:txBody>
          <a:bodyPr/>
          <a:lstStyle>
            <a:lvl1pPr>
              <a:defRPr sz="1800">
                <a:solidFill>
                  <a:schemeClr val="bg1"/>
                </a:solidFill>
              </a:defRPr>
            </a:lvl1pPr>
          </a:lstStyle>
          <a:p>
            <a:pPr lvl="0"/>
            <a:r>
              <a:rPr lang="en-US"/>
              <a:t>Presenter title</a:t>
            </a:r>
            <a:endParaRPr lang="en-AU"/>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4284000"/>
            <a:ext cx="2772000" cy="1080000"/>
          </a:xfrm>
        </p:spPr>
        <p:txBody>
          <a:bodyPr>
            <a:noAutofit/>
          </a:bodyPr>
          <a:lstStyle>
            <a:lvl1pPr>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Tree>
    <p:extLst>
      <p:ext uri="{BB962C8B-B14F-4D97-AF65-F5344CB8AC3E}">
        <p14:creationId xmlns:p14="http://schemas.microsoft.com/office/powerpoint/2010/main" val="4018397184"/>
      </p:ext>
    </p:extLst>
  </p:cSld>
  <p:clrMapOvr>
    <a:masterClrMapping/>
  </p:clrMapOvr>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Text box and 2 Column Content box">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216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A728366C-8E0F-43D3-99CB-DE12D7F372E5}"/>
              </a:ext>
            </a:extLst>
          </p:cNvPr>
          <p:cNvSpPr>
            <a:spLocks noGrp="1"/>
          </p:cNvSpPr>
          <p:nvPr>
            <p:ph type="body" sz="quarter" idx="13"/>
          </p:nvPr>
        </p:nvSpPr>
        <p:spPr>
          <a:xfrm>
            <a:off x="360000" y="2339999"/>
            <a:ext cx="468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 name="Content Placeholder 2"/>
          <p:cNvSpPr>
            <a:spLocks noGrp="1"/>
          </p:cNvSpPr>
          <p:nvPr>
            <p:ph idx="1"/>
          </p:nvPr>
        </p:nvSpPr>
        <p:spPr>
          <a:xfrm>
            <a:off x="5220000" y="2339999"/>
            <a:ext cx="6624000" cy="3960000"/>
          </a:xfrm>
        </p:spPr>
        <p:txBody>
          <a:bodyPr numCol="2" spcCol="180000"/>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CF044F22-50EB-721D-DCB8-73255FFA7E27}"/>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F677D244-6A00-4BD3-ACE8-5EC2A13CC5A8}"/>
              </a:ext>
            </a:extLst>
          </p:cNvPr>
          <p:cNvSpPr>
            <a:spLocks noGrp="1"/>
          </p:cNvSpPr>
          <p:nvPr>
            <p:ph type="title"/>
          </p:nvPr>
        </p:nvSpPr>
        <p:spPr>
          <a:xfrm>
            <a:off x="360000" y="360000"/>
            <a:ext cx="10080000" cy="1002730"/>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0B01DC35-DB3A-4874-A68A-863609323324}"/>
              </a:ext>
            </a:extLst>
          </p:cNvPr>
          <p:cNvSpPr>
            <a:spLocks noGrp="1"/>
          </p:cNvSpPr>
          <p:nvPr>
            <p:ph type="body" sz="quarter" idx="18" hasCustomPrompt="1"/>
          </p:nvPr>
        </p:nvSpPr>
        <p:spPr>
          <a:xfrm>
            <a:off x="360000" y="1580728"/>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699944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Text box and 2 Column Content box_no Line">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A728366C-8E0F-43D3-99CB-DE12D7F372E5}"/>
              </a:ext>
            </a:extLst>
          </p:cNvPr>
          <p:cNvSpPr>
            <a:spLocks noGrp="1"/>
          </p:cNvSpPr>
          <p:nvPr>
            <p:ph type="body" sz="quarter" idx="13"/>
          </p:nvPr>
        </p:nvSpPr>
        <p:spPr>
          <a:xfrm>
            <a:off x="360000" y="1800225"/>
            <a:ext cx="4680000" cy="44997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3" name="Content Placeholder 2"/>
          <p:cNvSpPr>
            <a:spLocks noGrp="1"/>
          </p:cNvSpPr>
          <p:nvPr>
            <p:ph idx="1"/>
          </p:nvPr>
        </p:nvSpPr>
        <p:spPr>
          <a:xfrm>
            <a:off x="5220000" y="1800225"/>
            <a:ext cx="6624000" cy="4499774"/>
          </a:xfrm>
        </p:spPr>
        <p:txBody>
          <a:bodyPr numCol="2" spcCol="180000"/>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CF044F22-50EB-721D-DCB8-73255FFA7E27}"/>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5A0FCAAA-70E2-4960-89F7-E534C412DC9B}"/>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7" name="Text Placeholder 10">
            <a:extLst>
              <a:ext uri="{FF2B5EF4-FFF2-40B4-BE49-F238E27FC236}">
                <a16:creationId xmlns:a16="http://schemas.microsoft.com/office/drawing/2014/main" id="{2916A36C-ED56-48CD-A0DE-B0EE6F84BBF3}"/>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7108675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pullout text and captio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7997" cy="4140000"/>
          </a:xfrm>
        </p:spPr>
        <p:txBody>
          <a:bodyPr>
            <a:noAutofit/>
          </a:bodyPr>
          <a:lstStyle>
            <a:lvl1pPr>
              <a:defRPr sz="3600">
                <a:solidFill>
                  <a:srgbClr val="146CFD"/>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6" cy="360000"/>
          </a:xfrm>
        </p:spPr>
        <p:txBody>
          <a:bodyPr anchor="b">
            <a:noAutofit/>
          </a:bodyPr>
          <a:lstStyle>
            <a:lvl1pPr>
              <a:defRPr sz="1400">
                <a:latin typeface="+mn-lt"/>
              </a:defRPr>
            </a:lvl1pPr>
          </a:lstStyle>
          <a:p>
            <a:pPr lvl="0"/>
            <a:r>
              <a:rPr lang="en-US"/>
              <a:t>Caption</a:t>
            </a:r>
            <a:endParaRPr lang="en-AU"/>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88934201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1572"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Image, pullout text and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1E143F9-7EC0-4AAA-8FBE-0E958CF620A6}"/>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dirty="0"/>
          </a:p>
        </p:txBody>
      </p:sp>
      <p:sp>
        <p:nvSpPr>
          <p:cNvPr id="8" name="Title 1">
            <a:extLst>
              <a:ext uri="{FF2B5EF4-FFF2-40B4-BE49-F238E27FC236}">
                <a16:creationId xmlns:a16="http://schemas.microsoft.com/office/drawing/2014/main" id="{8B6F15D0-AE99-5E95-E10F-E8416680942A}"/>
              </a:ext>
            </a:extLst>
          </p:cNvPr>
          <p:cNvSpPr>
            <a:spLocks noGrp="1"/>
          </p:cNvSpPr>
          <p:nvPr>
            <p:ph type="title" hasCustomPrompt="1"/>
          </p:nvPr>
        </p:nvSpPr>
        <p:spPr>
          <a:xfrm>
            <a:off x="5400000" y="360000"/>
            <a:ext cx="5400000" cy="575865"/>
          </a:xfrm>
        </p:spPr>
        <p:txBody>
          <a:bodyPr/>
          <a:lstStyle>
            <a:lvl1pPr>
              <a:defRPr>
                <a:solidFill>
                  <a:schemeClr val="accent1"/>
                </a:solidFill>
              </a:defRPr>
            </a:lvl1pPr>
          </a:lstStyle>
          <a:p>
            <a:r>
              <a:rPr lang="en-US" dirty="0"/>
              <a:t>Slide title</a:t>
            </a: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sp>
        <p:nvSpPr>
          <p:cNvPr id="4" name="Text Placeholder 3">
            <a:extLst>
              <a:ext uri="{FF2B5EF4-FFF2-40B4-BE49-F238E27FC236}">
                <a16:creationId xmlns:a16="http://schemas.microsoft.com/office/drawing/2014/main" id="{186DFE73-8EDC-49F9-98CE-69EE49E53679}"/>
              </a:ext>
            </a:extLst>
          </p:cNvPr>
          <p:cNvSpPr>
            <a:spLocks noGrp="1"/>
          </p:cNvSpPr>
          <p:nvPr>
            <p:ph type="body" sz="quarter" idx="17"/>
          </p:nvPr>
        </p:nvSpPr>
        <p:spPr>
          <a:xfrm>
            <a:off x="5400675" y="1800000"/>
            <a:ext cx="6407150" cy="45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6" name="Text Placeholder 10">
            <a:extLst>
              <a:ext uri="{FF2B5EF4-FFF2-40B4-BE49-F238E27FC236}">
                <a16:creationId xmlns:a16="http://schemas.microsoft.com/office/drawing/2014/main" id="{19A3BC8B-9059-7172-8136-61C41690D79A}"/>
              </a:ext>
            </a:extLst>
          </p:cNvPr>
          <p:cNvSpPr>
            <a:spLocks noGrp="1"/>
          </p:cNvSpPr>
          <p:nvPr>
            <p:ph type="body" sz="quarter" idx="18" hasCustomPrompt="1"/>
          </p:nvPr>
        </p:nvSpPr>
        <p:spPr>
          <a:xfrm>
            <a:off x="5400001" y="982800"/>
            <a:ext cx="540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8567438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1572"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Feature 2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B89783-DDB0-BFFC-2FB9-979DE48DC2EC}"/>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pic>
        <p:nvPicPr>
          <p:cNvPr id="12" name="Picture 11" descr="NSW Government logo">
            <a:extLst>
              <a:ext uri="{FF2B5EF4-FFF2-40B4-BE49-F238E27FC236}">
                <a16:creationId xmlns:a16="http://schemas.microsoft.com/office/drawing/2014/main" id="{5FC5D3ED-061A-37F0-98B5-C39727FE191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14" name="Content Placeholder 3">
            <a:extLst>
              <a:ext uri="{FF2B5EF4-FFF2-40B4-BE49-F238E27FC236}">
                <a16:creationId xmlns:a16="http://schemas.microsoft.com/office/drawing/2014/main" id="{80EA86DC-5E49-961E-593B-0DE205CE08E7}"/>
              </a:ext>
            </a:extLst>
          </p:cNvPr>
          <p:cNvSpPr>
            <a:spLocks noGrp="1"/>
          </p:cNvSpPr>
          <p:nvPr>
            <p:ph sz="half" idx="2"/>
          </p:nvPr>
        </p:nvSpPr>
        <p:spPr>
          <a:xfrm>
            <a:off x="7417612" y="1800000"/>
            <a:ext cx="4426387" cy="4536000"/>
          </a:xfrm>
        </p:spPr>
        <p:txBody>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715E2CE7-BAAF-4A0F-BCDC-D1B8B984B089}"/>
              </a:ext>
            </a:extLst>
          </p:cNvPr>
          <p:cNvSpPr>
            <a:spLocks noGrp="1"/>
          </p:cNvSpPr>
          <p:nvPr>
            <p:ph type="body" sz="quarter" idx="17"/>
          </p:nvPr>
        </p:nvSpPr>
        <p:spPr>
          <a:xfrm>
            <a:off x="360363" y="1800001"/>
            <a:ext cx="6588125" cy="4535712"/>
          </a:xfrm>
        </p:spPr>
        <p:txBody>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8" name="Title 3">
            <a:extLst>
              <a:ext uri="{FF2B5EF4-FFF2-40B4-BE49-F238E27FC236}">
                <a16:creationId xmlns:a16="http://schemas.microsoft.com/office/drawing/2014/main" id="{6E72A7D1-A5EB-4D09-AD47-B0A275B76352}"/>
              </a:ext>
            </a:extLst>
          </p:cNvPr>
          <p:cNvSpPr>
            <a:spLocks noGrp="1"/>
          </p:cNvSpPr>
          <p:nvPr>
            <p:ph type="title"/>
          </p:nvPr>
        </p:nvSpPr>
        <p:spPr>
          <a:xfrm>
            <a:off x="360000" y="360000"/>
            <a:ext cx="6588488" cy="545601"/>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B7B9D695-CA75-41BE-8E93-58026D8541AA}"/>
              </a:ext>
            </a:extLst>
          </p:cNvPr>
          <p:cNvSpPr>
            <a:spLocks noGrp="1"/>
          </p:cNvSpPr>
          <p:nvPr>
            <p:ph type="body" sz="quarter" idx="18" hasCustomPrompt="1"/>
          </p:nvPr>
        </p:nvSpPr>
        <p:spPr>
          <a:xfrm>
            <a:off x="360000" y="982800"/>
            <a:ext cx="6588125"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864663402"/>
      </p:ext>
    </p:extLst>
  </p:cSld>
  <p:clrMapOvr>
    <a:masterClrMapping/>
  </p:clrMapOvr>
  <p:extLst>
    <p:ext uri="{DCECCB84-F9BA-43D5-87BE-67443E8EF086}">
      <p15:sldGuideLst xmlns:p15="http://schemas.microsoft.com/office/powerpoint/2012/main">
        <p15:guide id="8" pos="6108" userDrawn="1">
          <p15:clr>
            <a:srgbClr val="FBAE40"/>
          </p15:clr>
        </p15:guide>
        <p15:guide id="9" orient="horz" pos="2160" userDrawn="1">
          <p15:clr>
            <a:srgbClr val="C35EA4"/>
          </p15:clr>
        </p15:guide>
        <p15:guide id="10" pos="3840" userDrawn="1">
          <p15:clr>
            <a:srgbClr val="C35EA4"/>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Feature 2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B89783-DDB0-BFFC-2FB9-979DE48DC2EC}"/>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pic>
        <p:nvPicPr>
          <p:cNvPr id="12" name="Picture 11" descr="NSW Government logo">
            <a:extLst>
              <a:ext uri="{FF2B5EF4-FFF2-40B4-BE49-F238E27FC236}">
                <a16:creationId xmlns:a16="http://schemas.microsoft.com/office/drawing/2014/main" id="{5FC5D3ED-061A-37F0-98B5-C39727FE191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14" name="Content Placeholder 3">
            <a:extLst>
              <a:ext uri="{FF2B5EF4-FFF2-40B4-BE49-F238E27FC236}">
                <a16:creationId xmlns:a16="http://schemas.microsoft.com/office/drawing/2014/main" id="{80EA86DC-5E49-961E-593B-0DE205CE08E7}"/>
              </a:ext>
            </a:extLst>
          </p:cNvPr>
          <p:cNvSpPr>
            <a:spLocks noGrp="1"/>
          </p:cNvSpPr>
          <p:nvPr>
            <p:ph sz="half" idx="2"/>
          </p:nvPr>
        </p:nvSpPr>
        <p:spPr>
          <a:xfrm>
            <a:off x="7417612" y="1800000"/>
            <a:ext cx="4426387" cy="45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a:extLst>
              <a:ext uri="{FF2B5EF4-FFF2-40B4-BE49-F238E27FC236}">
                <a16:creationId xmlns:a16="http://schemas.microsoft.com/office/drawing/2014/main" id="{1CB43674-C40D-7D08-3098-549DEE754BFD}"/>
              </a:ext>
            </a:extLst>
          </p:cNvPr>
          <p:cNvSpPr>
            <a:spLocks noGrp="1"/>
          </p:cNvSpPr>
          <p:nvPr>
            <p:ph idx="1"/>
          </p:nvPr>
        </p:nvSpPr>
        <p:spPr>
          <a:xfrm>
            <a:off x="360000" y="1800000"/>
            <a:ext cx="6587996" cy="4536000"/>
          </a:xfrm>
        </p:spPr>
        <p:txBody>
          <a:bodyPr numCol="2" spcCol="180000"/>
          <a:lstStyle>
            <a:lvl1pPr>
              <a:defRPr sz="20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3">
            <a:extLst>
              <a:ext uri="{FF2B5EF4-FFF2-40B4-BE49-F238E27FC236}">
                <a16:creationId xmlns:a16="http://schemas.microsoft.com/office/drawing/2014/main" id="{288B2F92-9E9A-44B6-B1AC-D5D3E091E305}"/>
              </a:ext>
            </a:extLst>
          </p:cNvPr>
          <p:cNvSpPr>
            <a:spLocks noGrp="1"/>
          </p:cNvSpPr>
          <p:nvPr>
            <p:ph type="title"/>
          </p:nvPr>
        </p:nvSpPr>
        <p:spPr>
          <a:xfrm>
            <a:off x="360000" y="360000"/>
            <a:ext cx="6587995" cy="545601"/>
          </a:xfrm>
        </p:spPr>
        <p:txBody>
          <a:bodyPr/>
          <a:lstStyle>
            <a:lvl1pPr>
              <a:defRPr>
                <a:solidFill>
                  <a:schemeClr val="accent1"/>
                </a:solidFill>
              </a:defRPr>
            </a:lvl1pPr>
          </a:lstStyle>
          <a:p>
            <a:r>
              <a:rPr lang="en-US"/>
              <a:t>Click to edit Master title style</a:t>
            </a:r>
            <a:endParaRPr lang="en-AU" dirty="0"/>
          </a:p>
        </p:txBody>
      </p:sp>
      <p:sp>
        <p:nvSpPr>
          <p:cNvPr id="10" name="Text Placeholder 10">
            <a:extLst>
              <a:ext uri="{FF2B5EF4-FFF2-40B4-BE49-F238E27FC236}">
                <a16:creationId xmlns:a16="http://schemas.microsoft.com/office/drawing/2014/main" id="{EC2837A2-1CBF-4261-8400-72B50306E678}"/>
              </a:ext>
            </a:extLst>
          </p:cNvPr>
          <p:cNvSpPr>
            <a:spLocks noGrp="1"/>
          </p:cNvSpPr>
          <p:nvPr>
            <p:ph type="body" sz="quarter" idx="18" hasCustomPrompt="1"/>
          </p:nvPr>
        </p:nvSpPr>
        <p:spPr>
          <a:xfrm>
            <a:off x="360000" y="948336"/>
            <a:ext cx="6588125"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739195784"/>
      </p:ext>
    </p:extLst>
  </p:cSld>
  <p:clrMapOvr>
    <a:masterClrMapping/>
  </p:clrMapOvr>
  <p:extLst>
    <p:ext uri="{DCECCB84-F9BA-43D5-87BE-67443E8EF086}">
      <p15:sldGuideLst xmlns:p15="http://schemas.microsoft.com/office/powerpoint/2012/main">
        <p15:guide id="2" pos="6108" userDrawn="1">
          <p15:clr>
            <a:srgbClr val="FBAE40"/>
          </p15:clr>
        </p15:guide>
        <p15:guide id="3" pos="3840" userDrawn="1">
          <p15:clr>
            <a:srgbClr val="C35EA4"/>
          </p15:clr>
        </p15:guide>
        <p15:guide id="4" orient="horz" pos="2160" userDrawn="1">
          <p15:clr>
            <a:srgbClr val="C35EA4"/>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74131809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Acknowledgement of Country">
    <p:bg>
      <p:bgPr>
        <a:solidFill>
          <a:schemeClr val="accent4"/>
        </a:solidFill>
        <a:effectLst/>
      </p:bgPr>
    </p:bg>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21229222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Acknowledgement of Country">
    <p:bg>
      <p:bgPr>
        <a:solidFill>
          <a:srgbClr val="002664"/>
        </a:solidFill>
        <a:effectLst/>
      </p:bgPr>
    </p:bg>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bg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bg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solidFill>
                  <a:schemeClr val="bg1"/>
                </a:solidFill>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lvl1pPr>
              <a:defRPr>
                <a:solidFill>
                  <a:schemeClr val="bg1"/>
                </a:solidFill>
              </a:defRPr>
            </a:lvl1pPr>
          </a:lstStyle>
          <a:p>
            <a:fld id="{10A01DC5-1685-4615-8240-15192985C6A2}" type="slidenum">
              <a:rPr lang="en-AU" smtClean="0"/>
              <a:pPr/>
              <a:t>‹#›</a:t>
            </a:fld>
            <a:endParaRPr lang="en-AU"/>
          </a:p>
        </p:txBody>
      </p:sp>
      <p:pic>
        <p:nvPicPr>
          <p:cNvPr id="3" name="Picture 2">
            <a:extLst>
              <a:ext uri="{FF2B5EF4-FFF2-40B4-BE49-F238E27FC236}">
                <a16:creationId xmlns:a16="http://schemas.microsoft.com/office/drawing/2014/main" id="{CBCAB367-DE01-40E9-A368-655F816DA3C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90327" y="348916"/>
            <a:ext cx="653673" cy="689309"/>
          </a:xfrm>
          <a:prstGeom prst="rect">
            <a:avLst/>
          </a:prstGeom>
        </p:spPr>
      </p:pic>
    </p:spTree>
    <p:extLst>
      <p:ext uri="{BB962C8B-B14F-4D97-AF65-F5344CB8AC3E}">
        <p14:creationId xmlns:p14="http://schemas.microsoft.com/office/powerpoint/2010/main" val="6721928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360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3489BCDB-A0CC-B54C-ECE2-9EFE4F58BD01}"/>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B68A74C7-627F-C434-F744-29348409A7CB}"/>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12" name="Title 3">
            <a:extLst>
              <a:ext uri="{FF2B5EF4-FFF2-40B4-BE49-F238E27FC236}">
                <a16:creationId xmlns:a16="http://schemas.microsoft.com/office/drawing/2014/main" id="{CB7A21B1-08A4-421B-AA52-B0854A5F5781}"/>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188840D4-8AFA-479E-9A68-568C2F149974}"/>
              </a:ext>
            </a:extLst>
          </p:cNvPr>
          <p:cNvSpPr>
            <a:spLocks noGrp="1"/>
          </p:cNvSpPr>
          <p:nvPr>
            <p:ph type="body" sz="quarter" idx="18" hasCustomPrompt="1"/>
          </p:nvPr>
        </p:nvSpPr>
        <p:spPr>
          <a:xfrm>
            <a:off x="360000" y="1050888"/>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163793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2385288"/>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dirty="0"/>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2385288"/>
            <a:ext cx="3600000"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2673288"/>
            <a:ext cx="3599999" cy="792000"/>
          </a:xfrm>
        </p:spPr>
        <p:txBody>
          <a:bodyPr/>
          <a:lstStyle>
            <a:lvl1pPr>
              <a:defRPr sz="1800">
                <a:solidFill>
                  <a:schemeClr val="accent1"/>
                </a:solidFill>
              </a:defRPr>
            </a:lvl1pPr>
          </a:lstStyle>
          <a:p>
            <a:pPr lvl="0"/>
            <a:r>
              <a:rPr lang="en-US"/>
              <a:t>Presenter title</a:t>
            </a:r>
            <a:endParaRPr lang="en-AU"/>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2385288"/>
            <a:ext cx="2772000" cy="287999"/>
          </a:xfrm>
        </p:spPr>
        <p:txBody>
          <a:bodyPr>
            <a:noAutofit/>
          </a:bodyPr>
          <a:lstStyle>
            <a:lvl1pP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042575"/>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a:p>
        </p:txBody>
      </p:sp>
    </p:spTree>
    <p:extLst>
      <p:ext uri="{BB962C8B-B14F-4D97-AF65-F5344CB8AC3E}">
        <p14:creationId xmlns:p14="http://schemas.microsoft.com/office/powerpoint/2010/main" val="1787055479"/>
      </p:ext>
    </p:extLst>
  </p:cSld>
  <p:clrMapOvr>
    <a:masterClrMapping/>
  </p:clrMapOvr>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wo Content_no Lin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0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68A74C7-627F-C434-F744-29348409A7CB}"/>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7" name="Title 3">
            <a:extLst>
              <a:ext uri="{FF2B5EF4-FFF2-40B4-BE49-F238E27FC236}">
                <a16:creationId xmlns:a16="http://schemas.microsoft.com/office/drawing/2014/main" id="{E70140A7-B494-4ADF-8485-E52C7306BAA8}"/>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9" name="Text Placeholder 10">
            <a:extLst>
              <a:ext uri="{FF2B5EF4-FFF2-40B4-BE49-F238E27FC236}">
                <a16:creationId xmlns:a16="http://schemas.microsoft.com/office/drawing/2014/main" id="{C94CF964-0D7A-4F66-8FE1-E2E50D870BE0}"/>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96958101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lower">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216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360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28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4C0B6C8A-6222-B0CE-D530-EA6C14EF245A}"/>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E65E7C93-68FA-7ED1-D25E-41125776BC41}"/>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E86C865E-A068-4FBE-B21E-C9D861952ED4}"/>
              </a:ext>
            </a:extLst>
          </p:cNvPr>
          <p:cNvSpPr>
            <a:spLocks noGrp="1"/>
          </p:cNvSpPr>
          <p:nvPr>
            <p:ph type="title"/>
          </p:nvPr>
        </p:nvSpPr>
        <p:spPr>
          <a:xfrm>
            <a:off x="360000" y="360000"/>
            <a:ext cx="10080000" cy="1002730"/>
          </a:xfrm>
        </p:spPr>
        <p:txBody>
          <a:bodyPr/>
          <a:lstStyle>
            <a:lvl1pPr>
              <a:defRPr>
                <a:solidFill>
                  <a:schemeClr val="accent1"/>
                </a:solidFill>
              </a:defRPr>
            </a:lvl1pPr>
          </a:lstStyle>
          <a:p>
            <a:r>
              <a:rPr lang="en-US"/>
              <a:t>Click to edit Master title style</a:t>
            </a:r>
            <a:endParaRPr lang="en-AU" dirty="0"/>
          </a:p>
        </p:txBody>
      </p:sp>
      <p:sp>
        <p:nvSpPr>
          <p:cNvPr id="12" name="Text Placeholder 10">
            <a:extLst>
              <a:ext uri="{FF2B5EF4-FFF2-40B4-BE49-F238E27FC236}">
                <a16:creationId xmlns:a16="http://schemas.microsoft.com/office/drawing/2014/main" id="{BE794027-C1B1-4CB9-8AFE-582EC29DB3F4}"/>
              </a:ext>
            </a:extLst>
          </p:cNvPr>
          <p:cNvSpPr>
            <a:spLocks noGrp="1"/>
          </p:cNvSpPr>
          <p:nvPr>
            <p:ph type="body" sz="quarter" idx="18" hasCustomPrompt="1"/>
          </p:nvPr>
        </p:nvSpPr>
        <p:spPr>
          <a:xfrm>
            <a:off x="360000" y="1623457"/>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1627683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wo Content lower_no Lin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0000" y="1809750"/>
            <a:ext cx="5616000" cy="431025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1809750"/>
            <a:ext cx="5616000" cy="431025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E65E7C93-68FA-7ED1-D25E-41125776BC41}"/>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7" name="Title 3">
            <a:extLst>
              <a:ext uri="{FF2B5EF4-FFF2-40B4-BE49-F238E27FC236}">
                <a16:creationId xmlns:a16="http://schemas.microsoft.com/office/drawing/2014/main" id="{7753531B-D8A9-4B37-924D-FCDE48E22787}"/>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9" name="Text Placeholder 10">
            <a:extLst>
              <a:ext uri="{FF2B5EF4-FFF2-40B4-BE49-F238E27FC236}">
                <a16:creationId xmlns:a16="http://schemas.microsoft.com/office/drawing/2014/main" id="{4EE53A05-3D7E-4414-B822-57F7C3CD674C}"/>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18623836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ubheading box with three column text box and image box">
    <p:bg>
      <p:bgPr>
        <a:solidFill>
          <a:schemeClr val="accent4"/>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p:nvPr userDrawn="1"/>
        </p:nvCxnSpPr>
        <p:spPr>
          <a:xfrm>
            <a:off x="360000" y="2160000"/>
            <a:ext cx="1148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2340000"/>
            <a:ext cx="8532000" cy="1116002"/>
          </a:xfrm>
        </p:spPr>
        <p:txBody>
          <a:bodyPr/>
          <a:lstStyle>
            <a:lvl1pPr>
              <a:defRPr b="1">
                <a:solidFill>
                  <a:schemeClr val="accent1"/>
                </a:solidFill>
              </a:defRPr>
            </a:lvl1pPr>
          </a:lstStyle>
          <a:p>
            <a:pPr lvl="0"/>
            <a:r>
              <a:rPr lang="en-US"/>
              <a:t>Subheading</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3600000"/>
            <a:ext cx="8532000" cy="2699999"/>
          </a:xfrm>
        </p:spPr>
        <p:txBody>
          <a:bodyPr numCol="3" spcCol="18000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Picture Placeholder 4">
            <a:extLst>
              <a:ext uri="{FF2B5EF4-FFF2-40B4-BE49-F238E27FC236}">
                <a16:creationId xmlns:a16="http://schemas.microsoft.com/office/drawing/2014/main" id="{9815A714-98D5-4052-AB2F-14DD929CCC25}"/>
              </a:ext>
            </a:extLst>
          </p:cNvPr>
          <p:cNvSpPr>
            <a:spLocks noGrp="1"/>
          </p:cNvSpPr>
          <p:nvPr>
            <p:ph type="pic" sz="quarter" idx="15"/>
          </p:nvPr>
        </p:nvSpPr>
        <p:spPr>
          <a:xfrm>
            <a:off x="9072000" y="2340000"/>
            <a:ext cx="2736000" cy="3960000"/>
          </a:xfrm>
        </p:spPr>
        <p:txBody>
          <a:bodyPr/>
          <a:lstStyle>
            <a:lvl1pPr>
              <a:defRPr>
                <a:solidFill>
                  <a:schemeClr val="accent1"/>
                </a:solidFill>
              </a:defRPr>
            </a:lvl1pPr>
          </a:lstStyle>
          <a:p>
            <a:r>
              <a:rPr lang="en-US"/>
              <a:t>Click icon to add picture</a:t>
            </a:r>
            <a:endParaRPr lang="en-AU"/>
          </a:p>
        </p:txBody>
      </p:sp>
      <p:sp>
        <p:nvSpPr>
          <p:cNvPr id="6" name="Slide Number Placeholder 5">
            <a:extLst>
              <a:ext uri="{FF2B5EF4-FFF2-40B4-BE49-F238E27FC236}">
                <a16:creationId xmlns:a16="http://schemas.microsoft.com/office/drawing/2014/main" id="{BD8289E0-5097-5F11-B9C6-5305FA6340F4}"/>
              </a:ext>
            </a:extLst>
          </p:cNvPr>
          <p:cNvSpPr>
            <a:spLocks noGrp="1"/>
          </p:cNvSpPr>
          <p:nvPr>
            <p:ph type="sldNum" sz="quarter" idx="16"/>
          </p:nvPr>
        </p:nvSpPr>
        <p:spPr/>
        <p:txBody>
          <a:bodyPr/>
          <a:lstStyle>
            <a:lvl1pPr>
              <a:defRPr>
                <a:solidFill>
                  <a:schemeClr val="accent1"/>
                </a:solidFill>
              </a:defRPr>
            </a:lvl1p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14599791-EF19-4673-AA81-5D6FF85F2016}"/>
              </a:ext>
            </a:extLst>
          </p:cNvPr>
          <p:cNvSpPr>
            <a:spLocks noGrp="1"/>
          </p:cNvSpPr>
          <p:nvPr>
            <p:ph type="title"/>
          </p:nvPr>
        </p:nvSpPr>
        <p:spPr>
          <a:xfrm>
            <a:off x="360000" y="360000"/>
            <a:ext cx="10080000" cy="1002730"/>
          </a:xfrm>
        </p:spPr>
        <p:txBody>
          <a:bodyPr/>
          <a:lstStyle>
            <a:lvl1pPr>
              <a:defRPr>
                <a:solidFill>
                  <a:schemeClr val="accent1"/>
                </a:solidFill>
              </a:defRPr>
            </a:lvl1pPr>
          </a:lstStyle>
          <a:p>
            <a:r>
              <a:rPr lang="en-US"/>
              <a:t>Click to edit Master title style</a:t>
            </a:r>
            <a:endParaRPr lang="en-AU" dirty="0"/>
          </a:p>
        </p:txBody>
      </p:sp>
      <p:sp>
        <p:nvSpPr>
          <p:cNvPr id="12" name="Text Placeholder 10">
            <a:extLst>
              <a:ext uri="{FF2B5EF4-FFF2-40B4-BE49-F238E27FC236}">
                <a16:creationId xmlns:a16="http://schemas.microsoft.com/office/drawing/2014/main" id="{DE07C0E9-CC6F-48B9-A5AB-2914FBDFD3B0}"/>
              </a:ext>
            </a:extLst>
          </p:cNvPr>
          <p:cNvSpPr>
            <a:spLocks noGrp="1"/>
          </p:cNvSpPr>
          <p:nvPr>
            <p:ph type="body" sz="quarter" idx="18" hasCustomPrompt="1"/>
          </p:nvPr>
        </p:nvSpPr>
        <p:spPr>
          <a:xfrm>
            <a:off x="360000" y="1589275"/>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8878998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Subheading box with three column text box and image box_no Line">
    <p:bg>
      <p:bgPr>
        <a:solidFill>
          <a:schemeClr val="accent4"/>
        </a:solidFill>
        <a:effectLst/>
      </p:bgPr>
    </p:bg>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2340000"/>
            <a:ext cx="8532000" cy="1116002"/>
          </a:xfrm>
        </p:spPr>
        <p:txBody>
          <a:bodyPr/>
          <a:lstStyle>
            <a:lvl1pPr>
              <a:defRPr b="1">
                <a:solidFill>
                  <a:schemeClr val="accent1"/>
                </a:solidFill>
              </a:defRPr>
            </a:lvl1pPr>
          </a:lstStyle>
          <a:p>
            <a:pPr lvl="0"/>
            <a:r>
              <a:rPr lang="en-US"/>
              <a:t>Subheading</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3600000"/>
            <a:ext cx="8532000" cy="2699999"/>
          </a:xfrm>
        </p:spPr>
        <p:txBody>
          <a:bodyPr numCol="3" spcCol="18000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Picture Placeholder 4">
            <a:extLst>
              <a:ext uri="{FF2B5EF4-FFF2-40B4-BE49-F238E27FC236}">
                <a16:creationId xmlns:a16="http://schemas.microsoft.com/office/drawing/2014/main" id="{9815A714-98D5-4052-AB2F-14DD929CCC25}"/>
              </a:ext>
            </a:extLst>
          </p:cNvPr>
          <p:cNvSpPr>
            <a:spLocks noGrp="1"/>
          </p:cNvSpPr>
          <p:nvPr>
            <p:ph type="pic" sz="quarter" idx="15"/>
          </p:nvPr>
        </p:nvSpPr>
        <p:spPr>
          <a:xfrm>
            <a:off x="9072000" y="2340000"/>
            <a:ext cx="2736000" cy="3960000"/>
          </a:xfrm>
        </p:spPr>
        <p:txBody>
          <a:bodyPr/>
          <a:lstStyle>
            <a:lvl1pPr>
              <a:defRPr>
                <a:solidFill>
                  <a:schemeClr val="accent1"/>
                </a:solidFill>
              </a:defRPr>
            </a:lvl1pPr>
          </a:lstStyle>
          <a:p>
            <a:r>
              <a:rPr lang="en-US"/>
              <a:t>Click icon to add picture</a:t>
            </a:r>
            <a:endParaRPr lang="en-AU"/>
          </a:p>
        </p:txBody>
      </p:sp>
      <p:sp>
        <p:nvSpPr>
          <p:cNvPr id="6" name="Slide Number Placeholder 5">
            <a:extLst>
              <a:ext uri="{FF2B5EF4-FFF2-40B4-BE49-F238E27FC236}">
                <a16:creationId xmlns:a16="http://schemas.microsoft.com/office/drawing/2014/main" id="{BD8289E0-5097-5F11-B9C6-5305FA6340F4}"/>
              </a:ext>
            </a:extLst>
          </p:cNvPr>
          <p:cNvSpPr>
            <a:spLocks noGrp="1"/>
          </p:cNvSpPr>
          <p:nvPr>
            <p:ph type="sldNum" sz="quarter" idx="16"/>
          </p:nvPr>
        </p:nvSpPr>
        <p:spPr/>
        <p:txBody>
          <a:bodyPr/>
          <a:lstStyle>
            <a:lvl1pPr>
              <a:defRPr>
                <a:solidFill>
                  <a:schemeClr val="accent1"/>
                </a:solidFill>
              </a:defRPr>
            </a:lvl1pPr>
          </a:lstStyle>
          <a:p>
            <a:fld id="{10A01DC5-1685-4615-8240-15192985C6A2}" type="slidenum">
              <a:rPr lang="en-AU" smtClean="0"/>
              <a:pPr/>
              <a:t>‹#›</a:t>
            </a:fld>
            <a:endParaRPr lang="en-AU"/>
          </a:p>
        </p:txBody>
      </p:sp>
      <p:sp>
        <p:nvSpPr>
          <p:cNvPr id="7" name="Title 3">
            <a:extLst>
              <a:ext uri="{FF2B5EF4-FFF2-40B4-BE49-F238E27FC236}">
                <a16:creationId xmlns:a16="http://schemas.microsoft.com/office/drawing/2014/main" id="{9FF4BC1C-28FA-438D-B02E-F022AA594BC4}"/>
              </a:ext>
            </a:extLst>
          </p:cNvPr>
          <p:cNvSpPr>
            <a:spLocks noGrp="1"/>
          </p:cNvSpPr>
          <p:nvPr>
            <p:ph type="title"/>
          </p:nvPr>
        </p:nvSpPr>
        <p:spPr>
          <a:xfrm>
            <a:off x="360000" y="360000"/>
            <a:ext cx="10080000" cy="1002730"/>
          </a:xfrm>
        </p:spPr>
        <p:txBody>
          <a:bodyPr/>
          <a:lstStyle>
            <a:lvl1pPr>
              <a:defRPr>
                <a:solidFill>
                  <a:schemeClr val="accent1"/>
                </a:solidFill>
              </a:defRPr>
            </a:lvl1pPr>
          </a:lstStyle>
          <a:p>
            <a:r>
              <a:rPr lang="en-US"/>
              <a:t>Click to edit Master title style</a:t>
            </a:r>
            <a:endParaRPr lang="en-AU" dirty="0"/>
          </a:p>
        </p:txBody>
      </p:sp>
      <p:sp>
        <p:nvSpPr>
          <p:cNvPr id="9" name="Text Placeholder 10">
            <a:extLst>
              <a:ext uri="{FF2B5EF4-FFF2-40B4-BE49-F238E27FC236}">
                <a16:creationId xmlns:a16="http://schemas.microsoft.com/office/drawing/2014/main" id="{60FD63DB-4575-4B45-9A01-C99009246C7B}"/>
              </a:ext>
            </a:extLst>
          </p:cNvPr>
          <p:cNvSpPr>
            <a:spLocks noGrp="1"/>
          </p:cNvSpPr>
          <p:nvPr>
            <p:ph type="body" sz="quarter" idx="18" hasCustomPrompt="1"/>
          </p:nvPr>
        </p:nvSpPr>
        <p:spPr>
          <a:xfrm>
            <a:off x="360000" y="1546545"/>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6735954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mage with caption at right over text box">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0AA01239-4425-4D06-9E14-E14F3426FB3F}"/>
              </a:ext>
              <a:ext uri="{C183D7F6-B498-43B3-948B-1728B52AA6E4}">
                <adec:decorative xmlns:adec="http://schemas.microsoft.com/office/drawing/2017/decorative" val="1"/>
              </a:ext>
            </a:extLst>
          </p:cNvPr>
          <p:cNvSpPr>
            <a:spLocks noGrp="1"/>
          </p:cNvSpPr>
          <p:nvPr>
            <p:ph type="pic" sz="quarter" idx="15"/>
          </p:nvPr>
        </p:nvSpPr>
        <p:spPr>
          <a:xfrm>
            <a:off x="0" y="1548000"/>
            <a:ext cx="5976000" cy="4680000"/>
          </a:xfrm>
        </p:spPr>
        <p:txBody>
          <a:bodyPr/>
          <a:lstStyle/>
          <a:p>
            <a:r>
              <a:rPr lang="en-US"/>
              <a:t>Click icon to add picture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6192000" y="1548000"/>
            <a:ext cx="568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6192000" y="1728000"/>
            <a:ext cx="5688000" cy="900000"/>
          </a:xfrm>
        </p:spPr>
        <p:txBody>
          <a:bodyPr>
            <a:noAutofit/>
          </a:bodyPr>
          <a:lstStyle>
            <a:lvl1pPr>
              <a:defRPr sz="1400">
                <a:latin typeface="+mn-lt"/>
              </a:defRPr>
            </a:lvl1pPr>
          </a:lstStyle>
          <a:p>
            <a:pPr lvl="0"/>
            <a:r>
              <a:rPr lang="en-US"/>
              <a:t>Caption</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6192000" y="2771999"/>
            <a:ext cx="5688000" cy="3240000"/>
          </a:xfrm>
        </p:spPr>
        <p:txBody>
          <a:bodyPr numCol="2" spcCol="180000"/>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cxnSp>
        <p:nvCxnSpPr>
          <p:cNvPr id="15" name="Straight Connector 14">
            <a:extLst>
              <a:ext uri="{FF2B5EF4-FFF2-40B4-BE49-F238E27FC236}">
                <a16:creationId xmlns:a16="http://schemas.microsoft.com/office/drawing/2014/main" id="{D55E9072-3A33-4C6D-A549-4A012107B65C}"/>
              </a:ext>
              <a:ext uri="{C183D7F6-B498-43B3-948B-1728B52AA6E4}">
                <adec:decorative xmlns:adec="http://schemas.microsoft.com/office/drawing/2017/decorative" val="1"/>
              </a:ext>
            </a:extLst>
          </p:cNvPr>
          <p:cNvCxnSpPr>
            <a:cxnSpLocks/>
          </p:cNvCxnSpPr>
          <p:nvPr userDrawn="1"/>
        </p:nvCxnSpPr>
        <p:spPr>
          <a:xfrm>
            <a:off x="6192000" y="6228000"/>
            <a:ext cx="56880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C6C6E195-08D8-B578-8FC3-04019FAB2860}"/>
              </a:ext>
            </a:extLst>
          </p:cNvPr>
          <p:cNvSpPr>
            <a:spLocks noGrp="1"/>
          </p:cNvSpPr>
          <p:nvPr>
            <p:ph type="sldNum" sz="quarter" idx="16"/>
          </p:nvPr>
        </p:nvSpPr>
        <p:spPr/>
        <p:txBody>
          <a:bodyPr/>
          <a:lstStyle/>
          <a:p>
            <a:fld id="{10A01DC5-1685-4615-8240-15192985C6A2}" type="slidenum">
              <a:rPr lang="en-AU" smtClean="0"/>
              <a:pPr/>
              <a:t>‹#›</a:t>
            </a:fld>
            <a:endParaRPr lang="en-AU"/>
          </a:p>
        </p:txBody>
      </p:sp>
      <p:sp>
        <p:nvSpPr>
          <p:cNvPr id="10" name="Title 3">
            <a:extLst>
              <a:ext uri="{FF2B5EF4-FFF2-40B4-BE49-F238E27FC236}">
                <a16:creationId xmlns:a16="http://schemas.microsoft.com/office/drawing/2014/main" id="{EFC25D5C-75DB-4279-AC00-2D320745128E}"/>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14" name="Text Placeholder 10">
            <a:extLst>
              <a:ext uri="{FF2B5EF4-FFF2-40B4-BE49-F238E27FC236}">
                <a16:creationId xmlns:a16="http://schemas.microsoft.com/office/drawing/2014/main" id="{D9046FC8-7C55-4C92-84EC-77EF486F475B}"/>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42250978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arge quote">
    <p:spTree>
      <p:nvGrpSpPr>
        <p:cNvPr id="1" name=""/>
        <p:cNvGrpSpPr/>
        <p:nvPr/>
      </p:nvGrpSpPr>
      <p:grpSpPr>
        <a:xfrm>
          <a:off x="0" y="0"/>
          <a:ext cx="0" cy="0"/>
          <a:chOff x="0" y="0"/>
          <a:chExt cx="0" cy="0"/>
        </a:xfrm>
      </p:grpSpPr>
      <p:sp>
        <p:nvSpPr>
          <p:cNvPr id="2" name="Title 1"/>
          <p:cNvSpPr>
            <a:spLocks noGrp="1"/>
          </p:cNvSpPr>
          <p:nvPr>
            <p:ph type="title"/>
          </p:nvPr>
        </p:nvSpPr>
        <p:spPr>
          <a:xfrm>
            <a:off x="360000" y="359998"/>
            <a:ext cx="2520000" cy="5976002"/>
          </a:xfrm>
        </p:spPr>
        <p:txBody>
          <a:bodyPr>
            <a:noAutofit/>
          </a:bodyPr>
          <a:lstStyle>
            <a:lvl1pPr>
              <a:defRPr sz="1800">
                <a:latin typeface="+mj-lt"/>
              </a:defRPr>
            </a:lvl1pPr>
          </a:lstStyle>
          <a:p>
            <a:r>
              <a:rPr lang="en-US"/>
              <a:t>Click to edit Master title style</a:t>
            </a:r>
          </a:p>
        </p:txBody>
      </p:sp>
      <p:cxnSp>
        <p:nvCxnSpPr>
          <p:cNvPr id="12" name="Straight Connector 11">
            <a:extLst>
              <a:ext uri="{FF2B5EF4-FFF2-40B4-BE49-F238E27FC236}">
                <a16:creationId xmlns:a16="http://schemas.microsoft.com/office/drawing/2014/main" id="{80B8F80F-22E3-47D7-8D99-80BFFDFB35CD}"/>
              </a:ext>
              <a:ext uri="{C183D7F6-B498-43B3-948B-1728B52AA6E4}">
                <adec:decorative xmlns:adec="http://schemas.microsoft.com/office/drawing/2017/decorative" val="1"/>
              </a:ext>
            </a:extLst>
          </p:cNvPr>
          <p:cNvCxnSpPr>
            <a:cxnSpLocks/>
          </p:cNvCxnSpPr>
          <p:nvPr userDrawn="1"/>
        </p:nvCxnSpPr>
        <p:spPr>
          <a:xfrm>
            <a:off x="3096000" y="360000"/>
            <a:ext cx="0" cy="5976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312002" y="360000"/>
            <a:ext cx="7560000" cy="5976000"/>
          </a:xfrm>
        </p:spPr>
        <p:txBody>
          <a:bodyPr numCol="1" spcCol="180000"/>
          <a:lstStyle>
            <a:lvl1pPr>
              <a:defRPr sz="3600">
                <a:solidFill>
                  <a:schemeClr val="accent1"/>
                </a:solidFill>
              </a:defRPr>
            </a:lvl1pPr>
            <a:lvl2pPr>
              <a:defRPr sz="1800">
                <a:latin typeface="+mn-lt"/>
              </a:defRPr>
            </a:lvl2pPr>
          </a:lstStyle>
          <a:p>
            <a:pPr lvl="0"/>
            <a:r>
              <a:rPr lang="en-US"/>
              <a:t>Click to edit Master text styles</a:t>
            </a:r>
          </a:p>
          <a:p>
            <a:pPr lvl="1"/>
            <a:r>
              <a:rPr lang="en-US"/>
              <a:t>Second level</a:t>
            </a:r>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6187384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2 column text above graphic">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cxnSp>
        <p:nvCxnSpPr>
          <p:cNvPr id="8" name="Straight Connector 7">
            <a:extLst>
              <a:ext uri="{FF2B5EF4-FFF2-40B4-BE49-F238E27FC236}">
                <a16:creationId xmlns:a16="http://schemas.microsoft.com/office/drawing/2014/main" id="{017468B5-9304-8780-B3F7-E48A7589BD28}"/>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45121981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2 column text above graphic">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cxnSp>
        <p:nvCxnSpPr>
          <p:cNvPr id="8" name="Straight Connector 7">
            <a:extLst>
              <a:ext uri="{FF2B5EF4-FFF2-40B4-BE49-F238E27FC236}">
                <a16:creationId xmlns:a16="http://schemas.microsoft.com/office/drawing/2014/main" id="{017468B5-9304-8780-B3F7-E48A7589BD28}"/>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9" name="Title 3">
            <a:extLst>
              <a:ext uri="{FF2B5EF4-FFF2-40B4-BE49-F238E27FC236}">
                <a16:creationId xmlns:a16="http://schemas.microsoft.com/office/drawing/2014/main" id="{05BC5410-7E55-4593-BA28-5E8E6B37DC52}"/>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CCAC8508-E60B-446A-8E8E-4CDD0947B710}"/>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8321364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mage with two multi-content boxes">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9E937FAD-09C4-B9AC-E0F8-D88B1E980AFF}"/>
              </a:ext>
              <a:ext uri="{C183D7F6-B498-43B3-948B-1728B52AA6E4}">
                <adec:decorative xmlns:adec="http://schemas.microsoft.com/office/drawing/2017/decorative" val="1"/>
              </a:ext>
            </a:extLst>
          </p:cNvPr>
          <p:cNvCxnSpPr>
            <a:cxnSpLocks/>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Picture Placeholder 14">
            <a:extLst>
              <a:ext uri="{FF2B5EF4-FFF2-40B4-BE49-F238E27FC236}">
                <a16:creationId xmlns:a16="http://schemas.microsoft.com/office/drawing/2014/main" id="{A1EC6F40-A8A0-4128-90D0-E467B30278DC}"/>
              </a:ext>
              <a:ext uri="{C183D7F6-B498-43B3-948B-1728B52AA6E4}">
                <adec:decorative xmlns:adec="http://schemas.microsoft.com/office/drawing/2017/decorative" val="1"/>
              </a:ext>
            </a:extLst>
          </p:cNvPr>
          <p:cNvSpPr>
            <a:spLocks noGrp="1"/>
          </p:cNvSpPr>
          <p:nvPr>
            <p:ph type="pic" sz="quarter" idx="13"/>
          </p:nvPr>
        </p:nvSpPr>
        <p:spPr>
          <a:xfrm>
            <a:off x="539750" y="1728788"/>
            <a:ext cx="6229350" cy="4607212"/>
          </a:xfrm>
        </p:spPr>
        <p:txBody>
          <a:bodyPr/>
          <a:lstStyle/>
          <a:p>
            <a:r>
              <a:rPr lang="en-US"/>
              <a:t>Click icon to add picture</a:t>
            </a:r>
            <a:endParaRPr lang="en-AU"/>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6948000" y="1728000"/>
            <a:ext cx="0" cy="460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7127999" y="1727999"/>
            <a:ext cx="4715997" cy="205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128000" y="3924000"/>
            <a:ext cx="4715996" cy="205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2">
            <a:extLst>
              <a:ext uri="{FF2B5EF4-FFF2-40B4-BE49-F238E27FC236}">
                <a16:creationId xmlns:a16="http://schemas.microsoft.com/office/drawing/2014/main" id="{0EAFF04E-EED2-4901-9136-39CEC8DFA263}"/>
              </a:ext>
            </a:extLst>
          </p:cNvPr>
          <p:cNvSpPr>
            <a:spLocks noGrp="1"/>
          </p:cNvSpPr>
          <p:nvPr>
            <p:ph type="body" sz="quarter" idx="14" hasCustomPrompt="1"/>
          </p:nvPr>
        </p:nvSpPr>
        <p:spPr>
          <a:xfrm>
            <a:off x="7127998" y="6048000"/>
            <a:ext cx="4716000" cy="288000"/>
          </a:xfrm>
        </p:spPr>
        <p:txBody>
          <a:bodyPr anchor="b" anchorCtr="0">
            <a:normAutofit/>
          </a:bodyPr>
          <a:lstStyle>
            <a:lvl1pPr>
              <a:defRPr sz="1000">
                <a:latin typeface="+mn-lt"/>
              </a:defRPr>
            </a:lvl1pPr>
          </a:lstStyle>
          <a:p>
            <a:pPr lvl="0"/>
            <a:r>
              <a:rPr lang="en-US"/>
              <a:t>Caption</a:t>
            </a:r>
            <a:endParaRPr lang="en-AU"/>
          </a:p>
        </p:txBody>
      </p:sp>
      <p:sp>
        <p:nvSpPr>
          <p:cNvPr id="6" name="Slide Number Placeholder 5">
            <a:extLst>
              <a:ext uri="{FF2B5EF4-FFF2-40B4-BE49-F238E27FC236}">
                <a16:creationId xmlns:a16="http://schemas.microsoft.com/office/drawing/2014/main" id="{AD7D6739-5371-B762-58B3-DA849DE6A79E}"/>
              </a:ext>
            </a:extLst>
          </p:cNvPr>
          <p:cNvSpPr>
            <a:spLocks noGrp="1"/>
          </p:cNvSpPr>
          <p:nvPr>
            <p:ph type="sldNum" sz="quarter" idx="15"/>
          </p:nvPr>
        </p:nvSpPr>
        <p:spPr/>
        <p:txBody>
          <a:bodyPr/>
          <a:lstStyle/>
          <a:p>
            <a:fld id="{10A01DC5-1685-4615-8240-15192985C6A2}" type="slidenum">
              <a:rPr lang="en-AU" smtClean="0"/>
              <a:pPr/>
              <a:t>‹#›</a:t>
            </a:fld>
            <a:endParaRPr lang="en-AU"/>
          </a:p>
        </p:txBody>
      </p:sp>
      <p:sp>
        <p:nvSpPr>
          <p:cNvPr id="10" name="Title 3">
            <a:extLst>
              <a:ext uri="{FF2B5EF4-FFF2-40B4-BE49-F238E27FC236}">
                <a16:creationId xmlns:a16="http://schemas.microsoft.com/office/drawing/2014/main" id="{79691CFB-7E44-4ABC-B663-13EAB9E121E0}"/>
              </a:ext>
            </a:extLst>
          </p:cNvPr>
          <p:cNvSpPr>
            <a:spLocks noGrp="1"/>
          </p:cNvSpPr>
          <p:nvPr>
            <p:ph type="title"/>
          </p:nvPr>
        </p:nvSpPr>
        <p:spPr>
          <a:xfrm>
            <a:off x="539748" y="360000"/>
            <a:ext cx="9900251" cy="545601"/>
          </a:xfrm>
        </p:spPr>
        <p:txBody>
          <a:bodyPr/>
          <a:lstStyle>
            <a:lvl1pPr>
              <a:defRPr>
                <a:solidFill>
                  <a:schemeClr val="accent1"/>
                </a:solidFill>
              </a:defRPr>
            </a:lvl1pPr>
          </a:lstStyle>
          <a:p>
            <a:r>
              <a:rPr lang="en-US"/>
              <a:t>Click to edit Master title style</a:t>
            </a:r>
            <a:endParaRPr lang="en-AU" dirty="0"/>
          </a:p>
        </p:txBody>
      </p:sp>
      <p:sp>
        <p:nvSpPr>
          <p:cNvPr id="13" name="Text Placeholder 10">
            <a:extLst>
              <a:ext uri="{FF2B5EF4-FFF2-40B4-BE49-F238E27FC236}">
                <a16:creationId xmlns:a16="http://schemas.microsoft.com/office/drawing/2014/main" id="{91B4D21B-6662-499E-B4B3-F33ABC0C0C36}"/>
              </a:ext>
            </a:extLst>
          </p:cNvPr>
          <p:cNvSpPr>
            <a:spLocks noGrp="1"/>
          </p:cNvSpPr>
          <p:nvPr>
            <p:ph type="body" sz="quarter" idx="18" hasCustomPrompt="1"/>
          </p:nvPr>
        </p:nvSpPr>
        <p:spPr>
          <a:xfrm>
            <a:off x="539748" y="1016704"/>
            <a:ext cx="9900252"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56369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ED08CF-2518-2327-406C-6026029FD05B}"/>
              </a:ext>
              <a:ext uri="{C183D7F6-B498-43B3-948B-1728B52AA6E4}">
                <adec:decorative xmlns:adec="http://schemas.microsoft.com/office/drawing/2017/decorative" val="1"/>
              </a:ext>
            </a:extLst>
          </p:cNvPr>
          <p:cNvSpPr/>
          <p:nvPr userDrawn="1"/>
        </p:nvSpPr>
        <p:spPr>
          <a:xfrm>
            <a:off x="3060000" y="0"/>
            <a:ext cx="777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mj-lt"/>
            </a:endParaRPr>
          </a:p>
        </p:txBody>
      </p:sp>
      <p:cxnSp>
        <p:nvCxnSpPr>
          <p:cNvPr id="11" name="Straight Connector 10">
            <a:extLst>
              <a:ext uri="{FF2B5EF4-FFF2-40B4-BE49-F238E27FC236}">
                <a16:creationId xmlns:a16="http://schemas.microsoft.com/office/drawing/2014/main" id="{167B4648-D1B6-2648-37DC-35CC3262B2EE}"/>
              </a:ext>
              <a:ext uri="{C183D7F6-B498-43B3-948B-1728B52AA6E4}">
                <adec:decorative xmlns:adec="http://schemas.microsoft.com/office/drawing/2017/decorative" val="1"/>
              </a:ext>
            </a:extLst>
          </p:cNvPr>
          <p:cNvCxnSpPr>
            <a:cxnSpLocks/>
          </p:cNvCxnSpPr>
          <p:nvPr userDrawn="1"/>
        </p:nvCxnSpPr>
        <p:spPr>
          <a:xfrm>
            <a:off x="3420000" y="360000"/>
            <a:ext cx="0" cy="6192773"/>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A6070B46-EC77-177A-DA25-5155F929B19D}"/>
              </a:ext>
            </a:extLst>
          </p:cNvPr>
          <p:cNvSpPr>
            <a:spLocks noGrp="1"/>
          </p:cNvSpPr>
          <p:nvPr>
            <p:ph type="ctrTitle" hasCustomPrompt="1"/>
          </p:nvPr>
        </p:nvSpPr>
        <p:spPr>
          <a:xfrm>
            <a:off x="3599997" y="1259999"/>
            <a:ext cx="6948000" cy="2700000"/>
          </a:xfrm>
          <a:ln>
            <a:noFill/>
          </a:ln>
        </p:spPr>
        <p:txBody>
          <a:bodyPr anchor="t">
            <a:noAutofit/>
          </a:bodyPr>
          <a:lstStyle>
            <a:lvl1pPr algn="l">
              <a:lnSpc>
                <a:spcPct val="90000"/>
              </a:lnSpc>
              <a:defRPr sz="4800">
                <a:solidFill>
                  <a:schemeClr val="bg1"/>
                </a:solidFill>
                <a:latin typeface="+mj-lt"/>
              </a:defRPr>
            </a:lvl1pPr>
          </a:lstStyle>
          <a:p>
            <a:r>
              <a:rPr lang="en-US"/>
              <a:t>Presentation title</a:t>
            </a:r>
          </a:p>
        </p:txBody>
      </p:sp>
      <p:sp>
        <p:nvSpPr>
          <p:cNvPr id="3" name="Footer Placeholder 2">
            <a:extLst>
              <a:ext uri="{FF2B5EF4-FFF2-40B4-BE49-F238E27FC236}">
                <a16:creationId xmlns:a16="http://schemas.microsoft.com/office/drawing/2014/main" id="{6E1481CC-14AE-44A2-E62B-3050FD80215A}"/>
              </a:ext>
              <a:ext uri="{C183D7F6-B498-43B3-948B-1728B52AA6E4}">
                <adec:decorative xmlns:adec="http://schemas.microsoft.com/office/drawing/2017/decorative" val="1"/>
              </a:ext>
            </a:extLst>
          </p:cNvPr>
          <p:cNvSpPr>
            <a:spLocks noGrp="1"/>
          </p:cNvSpPr>
          <p:nvPr>
            <p:ph type="ftr" sz="quarter" idx="10"/>
          </p:nvPr>
        </p:nvSpPr>
        <p:spPr>
          <a:xfrm>
            <a:off x="3599997" y="360000"/>
            <a:ext cx="3599996" cy="684000"/>
          </a:xfrm>
          <a:prstGeom prst="rect">
            <a:avLst/>
          </a:prstGeom>
        </p:spPr>
        <p:txBody>
          <a:bodyPr lIns="0" tIns="0" rIns="0" bIns="0">
            <a:noAutofit/>
          </a:bodyPr>
          <a:lstStyle>
            <a:lvl1pPr>
              <a:defRPr sz="1400">
                <a:solidFill>
                  <a:schemeClr val="bg1"/>
                </a:solidFill>
                <a:latin typeface="Public Sans" pitchFamily="2" charset="0"/>
              </a:defRPr>
            </a:lvl1pPr>
          </a:lstStyle>
          <a:p>
            <a:endParaRPr lang="en-AU"/>
          </a:p>
        </p:txBody>
      </p:sp>
      <p:sp>
        <p:nvSpPr>
          <p:cNvPr id="8" name="Text Placeholder 10">
            <a:extLst>
              <a:ext uri="{FF2B5EF4-FFF2-40B4-BE49-F238E27FC236}">
                <a16:creationId xmlns:a16="http://schemas.microsoft.com/office/drawing/2014/main" id="{55A48081-2B8F-CBA5-A4D1-4D0CEEEDB3CA}"/>
              </a:ext>
            </a:extLst>
          </p:cNvPr>
          <p:cNvSpPr>
            <a:spLocks noGrp="1"/>
          </p:cNvSpPr>
          <p:nvPr>
            <p:ph type="body" sz="quarter" idx="14" hasCustomPrompt="1"/>
          </p:nvPr>
        </p:nvSpPr>
        <p:spPr>
          <a:xfrm>
            <a:off x="3599997" y="4248000"/>
            <a:ext cx="6947996" cy="1152000"/>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9" name="Text Placeholder 14">
            <a:extLst>
              <a:ext uri="{FF2B5EF4-FFF2-40B4-BE49-F238E27FC236}">
                <a16:creationId xmlns:a16="http://schemas.microsoft.com/office/drawing/2014/main" id="{AEED1A4F-C99E-03ED-E8E3-C614DDDC05BB}"/>
              </a:ext>
            </a:extLst>
          </p:cNvPr>
          <p:cNvSpPr>
            <a:spLocks noGrp="1"/>
          </p:cNvSpPr>
          <p:nvPr>
            <p:ph type="body" sz="quarter" idx="11" hasCustomPrompt="1"/>
          </p:nvPr>
        </p:nvSpPr>
        <p:spPr>
          <a:xfrm>
            <a:off x="3599997" y="5832773"/>
            <a:ext cx="3600000" cy="396000"/>
          </a:xfrm>
        </p:spPr>
        <p:txBody>
          <a:bodyPr anchor="b" anchorCtr="0">
            <a:noAutofit/>
          </a:bodyPr>
          <a:lstStyle>
            <a:lvl1pPr>
              <a:lnSpc>
                <a:spcPct val="100000"/>
              </a:lnSpc>
              <a:spcAft>
                <a:spcPts val="0"/>
              </a:spcAft>
              <a:defRPr sz="1800" b="1">
                <a:solidFill>
                  <a:schemeClr val="bg1"/>
                </a:solidFill>
                <a:latin typeface="+mn-lt"/>
              </a:defRPr>
            </a:lvl1pPr>
            <a:lvl2pPr>
              <a:lnSpc>
                <a:spcPct val="100000"/>
              </a:lnSpc>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2" name="Text Placeholder 7">
            <a:extLst>
              <a:ext uri="{FF2B5EF4-FFF2-40B4-BE49-F238E27FC236}">
                <a16:creationId xmlns:a16="http://schemas.microsoft.com/office/drawing/2014/main" id="{60E763D3-A13C-06E4-9014-2E3B13407800}"/>
              </a:ext>
            </a:extLst>
          </p:cNvPr>
          <p:cNvSpPr>
            <a:spLocks noGrp="1"/>
          </p:cNvSpPr>
          <p:nvPr>
            <p:ph type="body" sz="quarter" idx="16" hasCustomPrompt="1"/>
          </p:nvPr>
        </p:nvSpPr>
        <p:spPr>
          <a:xfrm>
            <a:off x="3600000" y="6264773"/>
            <a:ext cx="3599999" cy="288000"/>
          </a:xfrm>
        </p:spPr>
        <p:txBody>
          <a:bodyPr anchor="b" anchorCtr="0"/>
          <a:lstStyle>
            <a:lvl1pPr>
              <a:defRPr sz="1800">
                <a:solidFill>
                  <a:schemeClr val="bg1"/>
                </a:solidFill>
              </a:defRPr>
            </a:lvl1pPr>
          </a:lstStyle>
          <a:p>
            <a:pPr lvl="0"/>
            <a:r>
              <a:rPr lang="en-US"/>
              <a:t>Presenter title</a:t>
            </a:r>
            <a:endParaRPr lang="en-AU"/>
          </a:p>
        </p:txBody>
      </p:sp>
      <p:sp>
        <p:nvSpPr>
          <p:cNvPr id="10" name="Text Placeholder 14">
            <a:extLst>
              <a:ext uri="{FF2B5EF4-FFF2-40B4-BE49-F238E27FC236}">
                <a16:creationId xmlns:a16="http://schemas.microsoft.com/office/drawing/2014/main" id="{37F13F42-B330-47E5-3F90-36734EC08976}"/>
              </a:ext>
            </a:extLst>
          </p:cNvPr>
          <p:cNvSpPr>
            <a:spLocks noGrp="1"/>
          </p:cNvSpPr>
          <p:nvPr>
            <p:ph type="body" sz="quarter" idx="12" hasCustomPrompt="1"/>
          </p:nvPr>
        </p:nvSpPr>
        <p:spPr>
          <a:xfrm>
            <a:off x="7847995" y="5832773"/>
            <a:ext cx="2700000" cy="720000"/>
          </a:xfrm>
        </p:spPr>
        <p:txBody>
          <a:bodyPr anchor="b">
            <a:noAutofit/>
          </a:bodyPr>
          <a:lstStyle>
            <a:lvl1pPr algn="r">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DAEA5A75-B013-2CCC-2269-682E37F0B276}"/>
              </a:ext>
              <a:ext uri="{C183D7F6-B498-43B3-948B-1728B52AA6E4}">
                <adec:decorative xmlns:adec="http://schemas.microsoft.com/office/drawing/2017/decorative" val="1"/>
              </a:ext>
            </a:extLst>
          </p:cNvPr>
          <p:cNvSpPr>
            <a:spLocks noGrp="1"/>
          </p:cNvSpPr>
          <p:nvPr>
            <p:ph type="pic" sz="quarter" idx="13"/>
          </p:nvPr>
        </p:nvSpPr>
        <p:spPr>
          <a:xfrm>
            <a:off x="0" y="0"/>
            <a:ext cx="3060000" cy="6858000"/>
          </a:xfrm>
        </p:spPr>
        <p:txBody>
          <a:bodyPr/>
          <a:lstStyle/>
          <a:p>
            <a:r>
              <a:rPr lang="en-US"/>
              <a:t>Click icon to add picture</a:t>
            </a:r>
            <a:endParaRPr lang="en-AU"/>
          </a:p>
        </p:txBody>
      </p:sp>
    </p:spTree>
    <p:extLst>
      <p:ext uri="{BB962C8B-B14F-4D97-AF65-F5344CB8AC3E}">
        <p14:creationId xmlns:p14="http://schemas.microsoft.com/office/powerpoint/2010/main" val="4986268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 charts with supporting tex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36E96714-DAB5-89E1-9A49-F9D9F3DE01D0}"/>
              </a:ext>
              <a:ext uri="{C183D7F6-B498-43B3-948B-1728B52AA6E4}">
                <adec:decorative xmlns:adec="http://schemas.microsoft.com/office/drawing/2017/decorative" val="1"/>
              </a:ext>
            </a:extLst>
          </p:cNvPr>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Chart Placeholder 11">
            <a:extLst>
              <a:ext uri="{FF2B5EF4-FFF2-40B4-BE49-F238E27FC236}">
                <a16:creationId xmlns:a16="http://schemas.microsoft.com/office/drawing/2014/main" id="{D7E1CAC4-88FF-4E85-8A37-9D1F4A8514EE}"/>
              </a:ext>
            </a:extLst>
          </p:cNvPr>
          <p:cNvSpPr>
            <a:spLocks noGrp="1"/>
          </p:cNvSpPr>
          <p:nvPr>
            <p:ph type="chart" sz="quarter" idx="15"/>
          </p:nvPr>
        </p:nvSpPr>
        <p:spPr>
          <a:xfrm>
            <a:off x="539750" y="1547999"/>
            <a:ext cx="7560000" cy="3888000"/>
          </a:xfrm>
        </p:spPr>
        <p:txBody>
          <a:bodyPr/>
          <a:lstStyle/>
          <a:p>
            <a:r>
              <a:rPr lang="en-US"/>
              <a:t>Click icon to add chart</a:t>
            </a:r>
            <a:endParaRPr lang="en-AU"/>
          </a:p>
        </p:txBody>
      </p:sp>
      <p:sp>
        <p:nvSpPr>
          <p:cNvPr id="20" name="Text Placeholder 19">
            <a:extLst>
              <a:ext uri="{FF2B5EF4-FFF2-40B4-BE49-F238E27FC236}">
                <a16:creationId xmlns:a16="http://schemas.microsoft.com/office/drawing/2014/main" id="{CD3768AF-49AB-464E-9DF6-68376B8AC32E}"/>
              </a:ext>
            </a:extLst>
          </p:cNvPr>
          <p:cNvSpPr>
            <a:spLocks noGrp="1"/>
          </p:cNvSpPr>
          <p:nvPr>
            <p:ph type="body" sz="quarter" idx="17"/>
          </p:nvPr>
        </p:nvSpPr>
        <p:spPr>
          <a:xfrm>
            <a:off x="539750" y="5544000"/>
            <a:ext cx="7560000" cy="792000"/>
          </a:xfrm>
        </p:spPr>
        <p:txBody>
          <a:bodyPr>
            <a:noAutofit/>
          </a:bodyPr>
          <a:lstStyle>
            <a:lvl1pPr>
              <a:lnSpc>
                <a:spcPct val="100000"/>
              </a:lnSpc>
              <a:spcAft>
                <a:spcPts val="0"/>
              </a:spcAft>
              <a:defRPr sz="1800" b="1">
                <a:latin typeface="+mn-lt"/>
              </a:defRPr>
            </a:lvl1pPr>
            <a:lvl2pPr>
              <a:lnSpc>
                <a:spcPct val="100000"/>
              </a:lnSpc>
              <a:spcAft>
                <a:spcPts val="0"/>
              </a:spcAft>
              <a:defRPr sz="1800" b="0">
                <a:latin typeface="+mn-lt"/>
              </a:defRPr>
            </a:lvl2pPr>
            <a:lvl3pPr>
              <a:defRPr sz="1200"/>
            </a:lvl3pPr>
            <a:lvl4pPr>
              <a:defRPr sz="1200"/>
            </a:lvl4pPr>
            <a:lvl5pPr>
              <a:defRPr sz="1200"/>
            </a:lvl5pPr>
          </a:lstStyle>
          <a:p>
            <a:pPr lvl="0"/>
            <a:r>
              <a:rPr lang="en-US"/>
              <a:t>Click to edit Master text styles</a:t>
            </a:r>
          </a:p>
          <a:p>
            <a:pPr lvl="1"/>
            <a:r>
              <a:rPr lang="en-US"/>
              <a:t>Second level</a:t>
            </a:r>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8928000" y="3276000"/>
            <a:ext cx="0" cy="306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Chart Placeholder 17">
            <a:extLst>
              <a:ext uri="{FF2B5EF4-FFF2-40B4-BE49-F238E27FC236}">
                <a16:creationId xmlns:a16="http://schemas.microsoft.com/office/drawing/2014/main" id="{0F4F51DE-C82F-4C69-9901-7D4EF2CBE8D4}"/>
              </a:ext>
            </a:extLst>
          </p:cNvPr>
          <p:cNvSpPr>
            <a:spLocks noGrp="1"/>
          </p:cNvSpPr>
          <p:nvPr>
            <p:ph type="chart" sz="quarter" idx="16"/>
          </p:nvPr>
        </p:nvSpPr>
        <p:spPr>
          <a:xfrm>
            <a:off x="9108000" y="3276000"/>
            <a:ext cx="2736000" cy="2159999"/>
          </a:xfrm>
        </p:spPr>
        <p:txBody>
          <a:bodyPr/>
          <a:lstStyle/>
          <a:p>
            <a:r>
              <a:rPr lang="en-US"/>
              <a:t>Click icon to add chart</a:t>
            </a:r>
            <a:endParaRPr lang="en-AU"/>
          </a:p>
        </p:txBody>
      </p:sp>
      <p:sp>
        <p:nvSpPr>
          <p:cNvPr id="21" name="Text Placeholder 19">
            <a:extLst>
              <a:ext uri="{FF2B5EF4-FFF2-40B4-BE49-F238E27FC236}">
                <a16:creationId xmlns:a16="http://schemas.microsoft.com/office/drawing/2014/main" id="{2A94C0C8-30F5-4B00-BC99-C6DFC381A6C9}"/>
              </a:ext>
            </a:extLst>
          </p:cNvPr>
          <p:cNvSpPr>
            <a:spLocks noGrp="1"/>
          </p:cNvSpPr>
          <p:nvPr>
            <p:ph type="body" sz="quarter" idx="18" hasCustomPrompt="1"/>
          </p:nvPr>
        </p:nvSpPr>
        <p:spPr>
          <a:xfrm>
            <a:off x="9108000" y="5544000"/>
            <a:ext cx="2735999" cy="792000"/>
          </a:xfrm>
        </p:spPr>
        <p:txBody>
          <a:bodyPr>
            <a:noAutofit/>
          </a:bodyPr>
          <a:lstStyle>
            <a:lvl1pPr>
              <a:lnSpc>
                <a:spcPct val="100000"/>
              </a:lnSpc>
              <a:spcAft>
                <a:spcPts val="0"/>
              </a:spcAft>
              <a:defRPr sz="1800" b="1">
                <a:latin typeface="+mn-lt"/>
              </a:defRPr>
            </a:lvl1pPr>
            <a:lvl2pPr>
              <a:lnSpc>
                <a:spcPct val="100000"/>
              </a:lnSpc>
              <a:spcAft>
                <a:spcPts val="0"/>
              </a:spcAft>
              <a:defRPr sz="1800" b="0">
                <a:latin typeface="+mn-lt"/>
              </a:defRPr>
            </a:lvl2pPr>
            <a:lvl3pPr>
              <a:defRPr sz="1200"/>
            </a:lvl3pPr>
            <a:lvl4pPr>
              <a:defRPr sz="1200"/>
            </a:lvl4pPr>
            <a:lvl5pPr>
              <a:defRPr sz="1200"/>
            </a:lvl5pPr>
          </a:lstStyle>
          <a:p>
            <a:pPr lvl="0"/>
            <a:r>
              <a:rPr lang="en-US"/>
              <a:t>Click to edit text styles</a:t>
            </a:r>
          </a:p>
          <a:p>
            <a:pPr lvl="1"/>
            <a:r>
              <a:rPr lang="en-US"/>
              <a:t>Second level</a:t>
            </a:r>
          </a:p>
        </p:txBody>
      </p:sp>
      <p:sp>
        <p:nvSpPr>
          <p:cNvPr id="4" name="Slide Number Placeholder 3">
            <a:extLst>
              <a:ext uri="{FF2B5EF4-FFF2-40B4-BE49-F238E27FC236}">
                <a16:creationId xmlns:a16="http://schemas.microsoft.com/office/drawing/2014/main" id="{22B538D5-1269-AD49-5ECE-E3F740C2007D}"/>
              </a:ext>
            </a:extLst>
          </p:cNvPr>
          <p:cNvSpPr>
            <a:spLocks noGrp="1"/>
          </p:cNvSpPr>
          <p:nvPr>
            <p:ph type="sldNum" sz="quarter" idx="19"/>
          </p:nvPr>
        </p:nvSpPr>
        <p:spPr/>
        <p:txBody>
          <a:bodyPr/>
          <a:lstStyle/>
          <a:p>
            <a:fld id="{10A01DC5-1685-4615-8240-15192985C6A2}" type="slidenum">
              <a:rPr lang="en-AU" smtClean="0"/>
              <a:pPr/>
              <a:t>‹#›</a:t>
            </a:fld>
            <a:endParaRPr lang="en-AU"/>
          </a:p>
        </p:txBody>
      </p:sp>
      <p:sp>
        <p:nvSpPr>
          <p:cNvPr id="10" name="Title 3">
            <a:extLst>
              <a:ext uri="{FF2B5EF4-FFF2-40B4-BE49-F238E27FC236}">
                <a16:creationId xmlns:a16="http://schemas.microsoft.com/office/drawing/2014/main" id="{10741BC9-5810-4402-AD5B-2DD451F81539}"/>
              </a:ext>
            </a:extLst>
          </p:cNvPr>
          <p:cNvSpPr>
            <a:spLocks noGrp="1"/>
          </p:cNvSpPr>
          <p:nvPr>
            <p:ph type="title"/>
          </p:nvPr>
        </p:nvSpPr>
        <p:spPr>
          <a:xfrm>
            <a:off x="539750" y="360000"/>
            <a:ext cx="9900250" cy="545601"/>
          </a:xfrm>
        </p:spPr>
        <p:txBody>
          <a:bodyPr/>
          <a:lstStyle>
            <a:lvl1pPr>
              <a:defRPr>
                <a:solidFill>
                  <a:schemeClr val="accent1"/>
                </a:solidFill>
              </a:defRPr>
            </a:lvl1pPr>
          </a:lstStyle>
          <a:p>
            <a:r>
              <a:rPr lang="en-US"/>
              <a:t>Click to edit Master title style</a:t>
            </a:r>
            <a:endParaRPr lang="en-AU" dirty="0"/>
          </a:p>
        </p:txBody>
      </p:sp>
      <p:sp>
        <p:nvSpPr>
          <p:cNvPr id="14" name="Text Placeholder 10">
            <a:extLst>
              <a:ext uri="{FF2B5EF4-FFF2-40B4-BE49-F238E27FC236}">
                <a16:creationId xmlns:a16="http://schemas.microsoft.com/office/drawing/2014/main" id="{26173B19-BDA0-4232-B1D7-D85D6B594E60}"/>
              </a:ext>
            </a:extLst>
          </p:cNvPr>
          <p:cNvSpPr>
            <a:spLocks noGrp="1"/>
          </p:cNvSpPr>
          <p:nvPr>
            <p:ph type="body" sz="quarter" idx="20" hasCustomPrompt="1"/>
          </p:nvPr>
        </p:nvSpPr>
        <p:spPr>
          <a:xfrm>
            <a:off x="539750" y="1016704"/>
            <a:ext cx="990025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91259625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E70612CD-1BF1-42B5-8546-A674A0B86640}"/>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360000" y="1800000"/>
            <a:ext cx="5400000" cy="540000"/>
          </a:xfrm>
        </p:spPr>
        <p:txBody>
          <a:bodyPr anchor="t">
            <a:noAutofit/>
          </a:bodyPr>
          <a:lstStyle>
            <a:lvl1pPr marL="0" indent="0">
              <a:buNone/>
              <a:defRPr sz="20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359999" y="2340000"/>
            <a:ext cx="5400000" cy="3780000"/>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8000" y="1800000"/>
            <a:ext cx="5400000" cy="540000"/>
          </a:xfrm>
        </p:spPr>
        <p:txBody>
          <a:bodyPr anchor="t">
            <a:noAutofit/>
          </a:bodyPr>
          <a:lstStyle>
            <a:lvl1pPr marL="0" indent="0">
              <a:buNone/>
              <a:defRPr sz="20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08000" y="2340000"/>
            <a:ext cx="5400000" cy="3780000"/>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D1BAADAD-B302-2C54-28BE-DE627A1513A5}"/>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8CC0920B-AC4B-0EAF-B89F-B7D59046919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10" name="Title 3">
            <a:extLst>
              <a:ext uri="{FF2B5EF4-FFF2-40B4-BE49-F238E27FC236}">
                <a16:creationId xmlns:a16="http://schemas.microsoft.com/office/drawing/2014/main" id="{F2CB1FCA-D1E5-416B-B1F2-710F1C82DC16}"/>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14" name="Text Placeholder 10">
            <a:extLst>
              <a:ext uri="{FF2B5EF4-FFF2-40B4-BE49-F238E27FC236}">
                <a16:creationId xmlns:a16="http://schemas.microsoft.com/office/drawing/2014/main" id="{04324E8E-03E6-4838-9622-D9823630F780}"/>
              </a:ext>
            </a:extLst>
          </p:cNvPr>
          <p:cNvSpPr>
            <a:spLocks noGrp="1"/>
          </p:cNvSpPr>
          <p:nvPr>
            <p:ph type="body" sz="quarter" idx="18" hasCustomPrompt="1"/>
          </p:nvPr>
        </p:nvSpPr>
        <p:spPr>
          <a:xfrm>
            <a:off x="360000" y="1050888"/>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96595632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966851249"/>
      </p:ext>
    </p:extLst>
  </p:cSld>
  <p:clrMapOvr>
    <a:masterClrMapping/>
  </p:clrMapOvr>
  <p:extLst>
    <p:ext uri="{DCECCB84-F9BA-43D5-87BE-67443E8EF086}">
      <p15:sldGuideLst xmlns:p15="http://schemas.microsoft.com/office/powerpoint/2012/main">
        <p15:guide id="3" pos="2683" userDrawn="1">
          <p15:clr>
            <a:srgbClr val="FBAE40"/>
          </p15:clr>
        </p15:guide>
        <p15:guide id="4" pos="2729" userDrawn="1">
          <p15:clr>
            <a:srgbClr val="FBAE40"/>
          </p15:clr>
        </p15:guide>
        <p15:guide id="5" pos="5178" userDrawn="1">
          <p15:clr>
            <a:srgbClr val="FBAE40"/>
          </p15:clr>
        </p15:guide>
        <p15:guide id="6" pos="5223"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3039702324"/>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2729" userDrawn="1">
          <p15:clr>
            <a:srgbClr val="FBAE40"/>
          </p15:clr>
        </p15:guide>
        <p15:guide id="3" pos="2683" userDrawn="1">
          <p15:clr>
            <a:srgbClr val="FBAE40"/>
          </p15:clr>
        </p15:guide>
        <p15:guide id="4" pos="5178" userDrawn="1">
          <p15:clr>
            <a:srgbClr val="FBAE40"/>
          </p15:clr>
        </p15:guide>
        <p15:guide id="5" pos="5223" userDrawn="1">
          <p15:clr>
            <a:srgbClr val="FBAE40"/>
          </p15:clr>
        </p15:guide>
        <p15:guide id="6" orient="horz" pos="4110"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dirty="0"/>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1746133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dirty="0"/>
              <a:t>Click to edit Master title style</a:t>
            </a:r>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2702170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dirty="0"/>
              <a:t>Click icon to add picture</a:t>
            </a:r>
            <a:endParaRPr lang="en-AU" dirty="0"/>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title</a:t>
            </a:r>
            <a:endParaRPr lang="en-AU" dirty="0"/>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a:t>
            </a:r>
            <a:endParaRPr lang="en-AU" dirty="0"/>
          </a:p>
        </p:txBody>
      </p:sp>
    </p:spTree>
    <p:extLst>
      <p:ext uri="{BB962C8B-B14F-4D97-AF65-F5344CB8AC3E}">
        <p14:creationId xmlns:p14="http://schemas.microsoft.com/office/powerpoint/2010/main" val="647801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405206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dirty="0"/>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3791228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AU"/>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3820732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ver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ED08CF-2518-2327-406C-6026029FD05B}"/>
              </a:ext>
              <a:ext uri="{C183D7F6-B498-43B3-948B-1728B52AA6E4}">
                <adec:decorative xmlns:adec="http://schemas.microsoft.com/office/drawing/2017/decorative" val="1"/>
              </a:ext>
            </a:extLst>
          </p:cNvPr>
          <p:cNvSpPr/>
          <p:nvPr userDrawn="1"/>
        </p:nvSpPr>
        <p:spPr>
          <a:xfrm>
            <a:off x="3060000" y="0"/>
            <a:ext cx="777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mj-lt"/>
            </a:endParaRPr>
          </a:p>
        </p:txBody>
      </p:sp>
      <p:cxnSp>
        <p:nvCxnSpPr>
          <p:cNvPr id="11" name="Straight Connector 10">
            <a:extLst>
              <a:ext uri="{FF2B5EF4-FFF2-40B4-BE49-F238E27FC236}">
                <a16:creationId xmlns:a16="http://schemas.microsoft.com/office/drawing/2014/main" id="{167B4648-D1B6-2648-37DC-35CC3262B2EE}"/>
              </a:ext>
              <a:ext uri="{C183D7F6-B498-43B3-948B-1728B52AA6E4}">
                <adec:decorative xmlns:adec="http://schemas.microsoft.com/office/drawing/2017/decorative" val="1"/>
              </a:ext>
            </a:extLst>
          </p:cNvPr>
          <p:cNvCxnSpPr>
            <a:cxnSpLocks/>
          </p:cNvCxnSpPr>
          <p:nvPr userDrawn="1"/>
        </p:nvCxnSpPr>
        <p:spPr>
          <a:xfrm>
            <a:off x="3420000" y="360000"/>
            <a:ext cx="0" cy="6192773"/>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A6070B46-EC77-177A-DA25-5155F929B19D}"/>
              </a:ext>
            </a:extLst>
          </p:cNvPr>
          <p:cNvSpPr>
            <a:spLocks noGrp="1"/>
          </p:cNvSpPr>
          <p:nvPr>
            <p:ph type="ctrTitle" hasCustomPrompt="1"/>
          </p:nvPr>
        </p:nvSpPr>
        <p:spPr>
          <a:xfrm>
            <a:off x="3599997" y="1259999"/>
            <a:ext cx="6948000" cy="2700000"/>
          </a:xfrm>
          <a:ln>
            <a:noFill/>
          </a:ln>
        </p:spPr>
        <p:txBody>
          <a:bodyPr anchor="t">
            <a:noAutofit/>
          </a:bodyPr>
          <a:lstStyle>
            <a:lvl1pPr algn="l">
              <a:lnSpc>
                <a:spcPct val="90000"/>
              </a:lnSpc>
              <a:defRPr sz="4800">
                <a:solidFill>
                  <a:schemeClr val="accent1"/>
                </a:solidFill>
                <a:latin typeface="+mj-lt"/>
              </a:defRPr>
            </a:lvl1pPr>
          </a:lstStyle>
          <a:p>
            <a:r>
              <a:rPr lang="en-US"/>
              <a:t>Presentation title</a:t>
            </a:r>
          </a:p>
        </p:txBody>
      </p:sp>
      <p:sp>
        <p:nvSpPr>
          <p:cNvPr id="3" name="Footer Placeholder 2">
            <a:extLst>
              <a:ext uri="{FF2B5EF4-FFF2-40B4-BE49-F238E27FC236}">
                <a16:creationId xmlns:a16="http://schemas.microsoft.com/office/drawing/2014/main" id="{6E1481CC-14AE-44A2-E62B-3050FD80215A}"/>
              </a:ext>
              <a:ext uri="{C183D7F6-B498-43B3-948B-1728B52AA6E4}">
                <adec:decorative xmlns:adec="http://schemas.microsoft.com/office/drawing/2017/decorative" val="1"/>
              </a:ext>
            </a:extLst>
          </p:cNvPr>
          <p:cNvSpPr>
            <a:spLocks noGrp="1"/>
          </p:cNvSpPr>
          <p:nvPr>
            <p:ph type="ftr" sz="quarter" idx="10"/>
          </p:nvPr>
        </p:nvSpPr>
        <p:spPr>
          <a:xfrm>
            <a:off x="3599997" y="360000"/>
            <a:ext cx="3599996" cy="684000"/>
          </a:xfrm>
          <a:prstGeom prst="rect">
            <a:avLst/>
          </a:prstGeom>
        </p:spPr>
        <p:txBody>
          <a:bodyPr lIns="0" tIns="0" rIns="0" bIns="0">
            <a:noAutofit/>
          </a:bodyPr>
          <a:lstStyle>
            <a:lvl1pPr>
              <a:defRPr sz="1400">
                <a:solidFill>
                  <a:schemeClr val="accent1"/>
                </a:solidFill>
                <a:latin typeface="Public Sans" pitchFamily="2" charset="0"/>
              </a:defRPr>
            </a:lvl1pPr>
          </a:lstStyle>
          <a:p>
            <a:endParaRPr lang="en-AU"/>
          </a:p>
        </p:txBody>
      </p:sp>
      <p:sp>
        <p:nvSpPr>
          <p:cNvPr id="8" name="Text Placeholder 10">
            <a:extLst>
              <a:ext uri="{FF2B5EF4-FFF2-40B4-BE49-F238E27FC236}">
                <a16:creationId xmlns:a16="http://schemas.microsoft.com/office/drawing/2014/main" id="{55A48081-2B8F-CBA5-A4D1-4D0CEEEDB3CA}"/>
              </a:ext>
            </a:extLst>
          </p:cNvPr>
          <p:cNvSpPr>
            <a:spLocks noGrp="1"/>
          </p:cNvSpPr>
          <p:nvPr>
            <p:ph type="body" sz="quarter" idx="14" hasCustomPrompt="1"/>
          </p:nvPr>
        </p:nvSpPr>
        <p:spPr>
          <a:xfrm>
            <a:off x="3599997" y="4248000"/>
            <a:ext cx="6947996" cy="1152000"/>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9" name="Text Placeholder 14">
            <a:extLst>
              <a:ext uri="{FF2B5EF4-FFF2-40B4-BE49-F238E27FC236}">
                <a16:creationId xmlns:a16="http://schemas.microsoft.com/office/drawing/2014/main" id="{AEED1A4F-C99E-03ED-E8E3-C614DDDC05BB}"/>
              </a:ext>
            </a:extLst>
          </p:cNvPr>
          <p:cNvSpPr>
            <a:spLocks noGrp="1"/>
          </p:cNvSpPr>
          <p:nvPr>
            <p:ph type="body" sz="quarter" idx="11" hasCustomPrompt="1"/>
          </p:nvPr>
        </p:nvSpPr>
        <p:spPr>
          <a:xfrm>
            <a:off x="3599997" y="5832773"/>
            <a:ext cx="3600000" cy="396000"/>
          </a:xfrm>
        </p:spPr>
        <p:txBody>
          <a:bodyPr anchor="b" anchorCtr="0">
            <a:noAutofit/>
          </a:bodyPr>
          <a:lstStyle>
            <a:lvl1pPr>
              <a:lnSpc>
                <a:spcPct val="100000"/>
              </a:lnSpc>
              <a:spcAft>
                <a:spcPts val="0"/>
              </a:spcAft>
              <a:defRPr sz="1800" b="1">
                <a:solidFill>
                  <a:schemeClr val="accent1"/>
                </a:solidFill>
                <a:latin typeface="+mn-lt"/>
              </a:defRPr>
            </a:lvl1pPr>
            <a:lvl2pPr>
              <a:lnSpc>
                <a:spcPct val="100000"/>
              </a:lnSpc>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2" name="Text Placeholder 7">
            <a:extLst>
              <a:ext uri="{FF2B5EF4-FFF2-40B4-BE49-F238E27FC236}">
                <a16:creationId xmlns:a16="http://schemas.microsoft.com/office/drawing/2014/main" id="{60E763D3-A13C-06E4-9014-2E3B13407800}"/>
              </a:ext>
            </a:extLst>
          </p:cNvPr>
          <p:cNvSpPr>
            <a:spLocks noGrp="1"/>
          </p:cNvSpPr>
          <p:nvPr>
            <p:ph type="body" sz="quarter" idx="16" hasCustomPrompt="1"/>
          </p:nvPr>
        </p:nvSpPr>
        <p:spPr>
          <a:xfrm>
            <a:off x="3600000" y="6264773"/>
            <a:ext cx="3599999" cy="288000"/>
          </a:xfrm>
        </p:spPr>
        <p:txBody>
          <a:bodyPr anchor="b" anchorCtr="0"/>
          <a:lstStyle>
            <a:lvl1pPr>
              <a:defRPr sz="1800">
                <a:solidFill>
                  <a:schemeClr val="accent1"/>
                </a:solidFill>
              </a:defRPr>
            </a:lvl1pPr>
          </a:lstStyle>
          <a:p>
            <a:pPr lvl="0"/>
            <a:r>
              <a:rPr lang="en-US"/>
              <a:t>Presenter title</a:t>
            </a:r>
            <a:endParaRPr lang="en-AU"/>
          </a:p>
        </p:txBody>
      </p:sp>
      <p:sp>
        <p:nvSpPr>
          <p:cNvPr id="10" name="Text Placeholder 14">
            <a:extLst>
              <a:ext uri="{FF2B5EF4-FFF2-40B4-BE49-F238E27FC236}">
                <a16:creationId xmlns:a16="http://schemas.microsoft.com/office/drawing/2014/main" id="{37F13F42-B330-47E5-3F90-36734EC08976}"/>
              </a:ext>
            </a:extLst>
          </p:cNvPr>
          <p:cNvSpPr>
            <a:spLocks noGrp="1"/>
          </p:cNvSpPr>
          <p:nvPr>
            <p:ph type="body" sz="quarter" idx="12" hasCustomPrompt="1"/>
          </p:nvPr>
        </p:nvSpPr>
        <p:spPr>
          <a:xfrm>
            <a:off x="7847995" y="5832773"/>
            <a:ext cx="2700000" cy="720000"/>
          </a:xfrm>
        </p:spPr>
        <p:txBody>
          <a:bodyPr anchor="b">
            <a:noAutofit/>
          </a:bodyPr>
          <a:lstStyle>
            <a:lvl1pPr algn="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DAEA5A75-B013-2CCC-2269-682E37F0B276}"/>
              </a:ext>
              <a:ext uri="{C183D7F6-B498-43B3-948B-1728B52AA6E4}">
                <adec:decorative xmlns:adec="http://schemas.microsoft.com/office/drawing/2017/decorative" val="1"/>
              </a:ext>
            </a:extLst>
          </p:cNvPr>
          <p:cNvSpPr>
            <a:spLocks noGrp="1"/>
          </p:cNvSpPr>
          <p:nvPr>
            <p:ph type="pic" sz="quarter" idx="13"/>
          </p:nvPr>
        </p:nvSpPr>
        <p:spPr>
          <a:xfrm>
            <a:off x="0" y="0"/>
            <a:ext cx="3060000" cy="6858000"/>
          </a:xfrm>
        </p:spPr>
        <p:txBody>
          <a:bodyPr/>
          <a:lstStyle/>
          <a:p>
            <a:r>
              <a:rPr lang="en-US"/>
              <a:t>Click icon to add picture</a:t>
            </a:r>
            <a:endParaRPr lang="en-AU"/>
          </a:p>
        </p:txBody>
      </p:sp>
    </p:spTree>
    <p:extLst>
      <p:ext uri="{BB962C8B-B14F-4D97-AF65-F5344CB8AC3E}">
        <p14:creationId xmlns:p14="http://schemas.microsoft.com/office/powerpoint/2010/main" val="5879530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AU" dirty="0"/>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Tree>
    <p:extLst>
      <p:ext uri="{BB962C8B-B14F-4D97-AF65-F5344CB8AC3E}">
        <p14:creationId xmlns:p14="http://schemas.microsoft.com/office/powerpoint/2010/main" val="1593160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dirty="0"/>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2214062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dirty="0"/>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1927073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_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dirty="0"/>
              <a:t>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2511194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dirty="0"/>
              <a:t>Meet the [KLA] team</a:t>
            </a:r>
            <a:endParaRPr lang="en-AU" dirty="0"/>
          </a:p>
        </p:txBody>
      </p:sp>
    </p:spTree>
    <p:extLst>
      <p:ext uri="{BB962C8B-B14F-4D97-AF65-F5344CB8AC3E}">
        <p14:creationId xmlns:p14="http://schemas.microsoft.com/office/powerpoint/2010/main" val="2093968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dirty="0"/>
              <a:t>[KLA] Curriculum team</a:t>
            </a:r>
            <a:endParaRPr lang="en-AU" dirty="0"/>
          </a:p>
        </p:txBody>
      </p:sp>
    </p:spTree>
    <p:extLst>
      <p:ext uri="{BB962C8B-B14F-4D97-AF65-F5344CB8AC3E}">
        <p14:creationId xmlns:p14="http://schemas.microsoft.com/office/powerpoint/2010/main" val="3197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dirty="0"/>
              <a:t>[KLA] Curriculum team</a:t>
            </a:r>
            <a:endParaRPr lang="en-AU" dirty="0"/>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440389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dirty="0"/>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563669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dirty="0"/>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endParaRPr lang="en-AU" dirty="0"/>
          </a:p>
        </p:txBody>
      </p:sp>
    </p:spTree>
    <p:extLst>
      <p:ext uri="{BB962C8B-B14F-4D97-AF65-F5344CB8AC3E}">
        <p14:creationId xmlns:p14="http://schemas.microsoft.com/office/powerpoint/2010/main" val="3287444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dirty="0"/>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dirty="0"/>
              <a:t>Document image</a:t>
            </a:r>
          </a:p>
        </p:txBody>
      </p:sp>
    </p:spTree>
    <p:extLst>
      <p:ext uri="{BB962C8B-B14F-4D97-AF65-F5344CB8AC3E}">
        <p14:creationId xmlns:p14="http://schemas.microsoft.com/office/powerpoint/2010/main" val="2396095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5040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360000" y="359998"/>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endParaRPr lang="en-AU"/>
          </a:p>
        </p:txBody>
      </p:sp>
      <p:sp>
        <p:nvSpPr>
          <p:cNvPr id="2" name="Title 1"/>
          <p:cNvSpPr>
            <a:spLocks noGrp="1"/>
          </p:cNvSpPr>
          <p:nvPr>
            <p:ph type="ctrTitle" hasCustomPrompt="1"/>
          </p:nvPr>
        </p:nvSpPr>
        <p:spPr>
          <a:xfrm>
            <a:off x="360001" y="1044000"/>
            <a:ext cx="4500000" cy="2520000"/>
          </a:xfrm>
          <a:ln>
            <a:noFill/>
          </a:ln>
        </p:spPr>
        <p:txBody>
          <a:bodyPr anchor="b">
            <a:noAutofit/>
          </a:bodyPr>
          <a:lstStyle>
            <a:lvl1pPr algn="l">
              <a:lnSpc>
                <a:spcPct val="90000"/>
              </a:lnSpc>
              <a:defRPr sz="4800">
                <a:solidFill>
                  <a:schemeClr val="accent1"/>
                </a:solidFill>
                <a:latin typeface="+mj-lt"/>
              </a:defRPr>
            </a:lvl1pPr>
          </a:lstStyle>
          <a:p>
            <a:r>
              <a:rPr lang="en-US"/>
              <a:t>Presentation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1" y="3707999"/>
            <a:ext cx="4500000"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6" name="Text Placeholder 14">
            <a:extLst>
              <a:ext uri="{FF2B5EF4-FFF2-40B4-BE49-F238E27FC236}">
                <a16:creationId xmlns:a16="http://schemas.microsoft.com/office/drawing/2014/main" id="{CBD988A2-69DC-6498-35F1-5A52AD30CEAC}"/>
              </a:ext>
            </a:extLst>
          </p:cNvPr>
          <p:cNvSpPr>
            <a:spLocks noGrp="1"/>
          </p:cNvSpPr>
          <p:nvPr>
            <p:ph type="body" sz="quarter" idx="14" hasCustomPrompt="1"/>
          </p:nvPr>
        </p:nvSpPr>
        <p:spPr>
          <a:xfrm>
            <a:off x="359997" y="5039998"/>
            <a:ext cx="4499999"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F1B4A246-8750-3B76-6335-2AB142573783}"/>
              </a:ext>
            </a:extLst>
          </p:cNvPr>
          <p:cNvSpPr>
            <a:spLocks noGrp="1"/>
          </p:cNvSpPr>
          <p:nvPr>
            <p:ph type="body" sz="quarter" idx="16" hasCustomPrompt="1"/>
          </p:nvPr>
        </p:nvSpPr>
        <p:spPr>
          <a:xfrm>
            <a:off x="359997" y="5327998"/>
            <a:ext cx="4499999" cy="792000"/>
          </a:xfrm>
        </p:spPr>
        <p:txBody>
          <a:bodyPr/>
          <a:lstStyle>
            <a:lvl1pPr>
              <a:defRPr sz="1800">
                <a:solidFill>
                  <a:schemeClr val="accent1"/>
                </a:solidFill>
              </a:defRPr>
            </a:lvl1pPr>
          </a:lstStyle>
          <a:p>
            <a:pPr lvl="0"/>
            <a:r>
              <a:rPr lang="en-US"/>
              <a:t>Presenter title</a:t>
            </a:r>
            <a:endParaRPr lang="en-AU"/>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359999" y="6192000"/>
            <a:ext cx="4499999" cy="360000"/>
          </a:xfrm>
        </p:spPr>
        <p:txBody>
          <a:bodyPr anchor="b" anchorCtr="0">
            <a:noAutofit/>
          </a:bodyPr>
          <a:lstStyle>
            <a:lvl1pPr algn="l">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5040000" y="0"/>
            <a:ext cx="2880000" cy="6858000"/>
          </a:xfrm>
        </p:spPr>
        <p:txBody>
          <a:bodyPr/>
          <a:lstStyle/>
          <a:p>
            <a:r>
              <a:rPr lang="en-US"/>
              <a:t>Click icon to add picture</a:t>
            </a:r>
            <a:endParaRPr lang="en-AU"/>
          </a:p>
        </p:txBody>
      </p:sp>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7919999" y="0"/>
            <a:ext cx="265187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Tree>
    <p:extLst>
      <p:ext uri="{BB962C8B-B14F-4D97-AF65-F5344CB8AC3E}">
        <p14:creationId xmlns:p14="http://schemas.microsoft.com/office/powerpoint/2010/main" val="345813236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dirty="0"/>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51742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dirty="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dirty="0"/>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dirty="0"/>
              <a:t>– Author (</a:t>
            </a:r>
            <a:r>
              <a:rPr lang="en-US" dirty="0" err="1"/>
              <a:t>YYYY:page</a:t>
            </a:r>
            <a:r>
              <a:rPr lang="en-US" dirty="0"/>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dirty="0"/>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2669954" cy="6858000"/>
          </a:xfrm>
          <a:prstGeom prst="rect">
            <a:avLst/>
          </a:prstGeom>
        </p:spPr>
      </p:pic>
    </p:spTree>
    <p:extLst>
      <p:ext uri="{BB962C8B-B14F-4D97-AF65-F5344CB8AC3E}">
        <p14:creationId xmlns:p14="http://schemas.microsoft.com/office/powerpoint/2010/main" val="371171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29790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64218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dirty="0"/>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3708918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dirty="0"/>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352385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2155332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801491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141807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dirty="0"/>
              <a:t>Click to edit Master title style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143675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12" name="Straight Connector 11">
            <a:extLst>
              <a:ext uri="{FF2B5EF4-FFF2-40B4-BE49-F238E27FC236}">
                <a16:creationId xmlns:a16="http://schemas.microsoft.com/office/drawing/2014/main" id="{3283C022-C11C-47A8-B2C6-38BBC7F57777}"/>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539999" y="359998"/>
            <a:ext cx="6192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endParaRPr lang="en-AU"/>
          </a:p>
        </p:txBody>
      </p:sp>
      <p:sp>
        <p:nvSpPr>
          <p:cNvPr id="2" name="Title 1"/>
          <p:cNvSpPr>
            <a:spLocks noGrp="1"/>
          </p:cNvSpPr>
          <p:nvPr>
            <p:ph type="ctrTitle" hasCustomPrompt="1"/>
          </p:nvPr>
        </p:nvSpPr>
        <p:spPr>
          <a:xfrm>
            <a:off x="539999" y="1044000"/>
            <a:ext cx="6191997" cy="2520000"/>
          </a:xfrm>
          <a:ln>
            <a:noFill/>
          </a:ln>
        </p:spPr>
        <p:txBody>
          <a:bodyPr anchor="b">
            <a:noAutofit/>
          </a:bodyPr>
          <a:lstStyle>
            <a:lvl1pPr algn="l">
              <a:lnSpc>
                <a:spcPct val="90000"/>
              </a:lnSpc>
              <a:defRPr sz="4800">
                <a:solidFill>
                  <a:schemeClr val="accent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3708000"/>
            <a:ext cx="6191996"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8" name="Text Placeholder 14">
            <a:extLst>
              <a:ext uri="{FF2B5EF4-FFF2-40B4-BE49-F238E27FC236}">
                <a16:creationId xmlns:a16="http://schemas.microsoft.com/office/drawing/2014/main" id="{5FC58E93-7580-E9FF-6148-0F5E545477CE}"/>
              </a:ext>
            </a:extLst>
          </p:cNvPr>
          <p:cNvSpPr>
            <a:spLocks noGrp="1"/>
          </p:cNvSpPr>
          <p:nvPr>
            <p:ph type="body" sz="quarter" idx="16" hasCustomPrompt="1"/>
          </p:nvPr>
        </p:nvSpPr>
        <p:spPr>
          <a:xfrm>
            <a:off x="540000" y="5039998"/>
            <a:ext cx="6191993"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3" name="Text Placeholder 7">
            <a:extLst>
              <a:ext uri="{FF2B5EF4-FFF2-40B4-BE49-F238E27FC236}">
                <a16:creationId xmlns:a16="http://schemas.microsoft.com/office/drawing/2014/main" id="{1F0629B0-A42C-4FB6-B454-03D8AB00E863}"/>
              </a:ext>
            </a:extLst>
          </p:cNvPr>
          <p:cNvSpPr>
            <a:spLocks noGrp="1"/>
          </p:cNvSpPr>
          <p:nvPr>
            <p:ph type="body" sz="quarter" idx="14" hasCustomPrompt="1"/>
          </p:nvPr>
        </p:nvSpPr>
        <p:spPr>
          <a:xfrm>
            <a:off x="540000" y="5327998"/>
            <a:ext cx="6191989" cy="792000"/>
          </a:xfrm>
        </p:spPr>
        <p:txBody>
          <a:bodyPr/>
          <a:lstStyle>
            <a:lvl1pPr>
              <a:defRPr sz="1800">
                <a:solidFill>
                  <a:schemeClr val="accent1"/>
                </a:solidFill>
              </a:defRPr>
            </a:lvl1pPr>
          </a:lstStyle>
          <a:p>
            <a:pPr lvl="0"/>
            <a:r>
              <a:rPr lang="en-US"/>
              <a:t>Presenter title</a:t>
            </a:r>
            <a:endParaRPr lang="en-AU"/>
          </a:p>
        </p:txBody>
      </p:sp>
      <p:sp>
        <p:nvSpPr>
          <p:cNvPr id="7" name="Text Placeholder 14">
            <a:extLst>
              <a:ext uri="{FF2B5EF4-FFF2-40B4-BE49-F238E27FC236}">
                <a16:creationId xmlns:a16="http://schemas.microsoft.com/office/drawing/2014/main" id="{FC583E1C-2B14-0034-2E56-1DF5C19C56FD}"/>
              </a:ext>
            </a:extLst>
          </p:cNvPr>
          <p:cNvSpPr>
            <a:spLocks noGrp="1"/>
          </p:cNvSpPr>
          <p:nvPr>
            <p:ph type="body" sz="quarter" idx="15" hasCustomPrompt="1"/>
          </p:nvPr>
        </p:nvSpPr>
        <p:spPr>
          <a:xfrm>
            <a:off x="540000" y="6192000"/>
            <a:ext cx="6191993" cy="360000"/>
          </a:xfrm>
        </p:spPr>
        <p:txBody>
          <a:bodyPr anchor="b" anchorCtr="0">
            <a:noAutofit/>
          </a:bodyPr>
          <a:lstStyle>
            <a:lvl1pPr algn="l">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a:p>
        </p:txBody>
      </p:sp>
    </p:spTree>
    <p:extLst>
      <p:ext uri="{BB962C8B-B14F-4D97-AF65-F5344CB8AC3E}">
        <p14:creationId xmlns:p14="http://schemas.microsoft.com/office/powerpoint/2010/main" val="419941417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GB"/>
              <a:t>Click to edit Master title style</a:t>
            </a:r>
            <a:endParaRPr lang="en-US"/>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442211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712721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mn-lt"/>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35594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341847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ver 4">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12" name="Straight Connector 11">
            <a:extLst>
              <a:ext uri="{FF2B5EF4-FFF2-40B4-BE49-F238E27FC236}">
                <a16:creationId xmlns:a16="http://schemas.microsoft.com/office/drawing/2014/main" id="{3283C022-C11C-47A8-B2C6-38BBC7F57777}"/>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539999" y="359998"/>
            <a:ext cx="6192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endParaRPr lang="en-AU"/>
          </a:p>
        </p:txBody>
      </p:sp>
      <p:sp>
        <p:nvSpPr>
          <p:cNvPr id="2" name="Title 1"/>
          <p:cNvSpPr>
            <a:spLocks noGrp="1"/>
          </p:cNvSpPr>
          <p:nvPr>
            <p:ph type="ctrTitle" hasCustomPrompt="1"/>
          </p:nvPr>
        </p:nvSpPr>
        <p:spPr>
          <a:xfrm>
            <a:off x="539999" y="1044000"/>
            <a:ext cx="6191997" cy="2520000"/>
          </a:xfrm>
          <a:ln>
            <a:noFill/>
          </a:ln>
        </p:spPr>
        <p:txBody>
          <a:bodyPr anchor="b">
            <a:noAutofit/>
          </a:bodyPr>
          <a:lstStyle>
            <a:lvl1pPr algn="l">
              <a:lnSpc>
                <a:spcPct val="90000"/>
              </a:lnSpc>
              <a:defRPr sz="4800">
                <a:solidFill>
                  <a:schemeClr val="bg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3708000"/>
            <a:ext cx="6191996"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8" name="Text Placeholder 14">
            <a:extLst>
              <a:ext uri="{FF2B5EF4-FFF2-40B4-BE49-F238E27FC236}">
                <a16:creationId xmlns:a16="http://schemas.microsoft.com/office/drawing/2014/main" id="{5FC58E93-7580-E9FF-6148-0F5E545477CE}"/>
              </a:ext>
            </a:extLst>
          </p:cNvPr>
          <p:cNvSpPr>
            <a:spLocks noGrp="1"/>
          </p:cNvSpPr>
          <p:nvPr>
            <p:ph type="body" sz="quarter" idx="16" hasCustomPrompt="1"/>
          </p:nvPr>
        </p:nvSpPr>
        <p:spPr>
          <a:xfrm>
            <a:off x="540000" y="5039998"/>
            <a:ext cx="6191993" cy="288000"/>
          </a:xfrm>
        </p:spPr>
        <p:txBody>
          <a:bodyPr>
            <a:noAutofit/>
          </a:bodyPr>
          <a:lstStyle>
            <a:lvl1pPr>
              <a:spcAft>
                <a:spcPts val="0"/>
              </a:spcAft>
              <a:defRPr sz="1800" b="1">
                <a:solidFill>
                  <a:schemeClr val="bg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3" name="Text Placeholder 7">
            <a:extLst>
              <a:ext uri="{FF2B5EF4-FFF2-40B4-BE49-F238E27FC236}">
                <a16:creationId xmlns:a16="http://schemas.microsoft.com/office/drawing/2014/main" id="{1F0629B0-A42C-4FB6-B454-03D8AB00E863}"/>
              </a:ext>
            </a:extLst>
          </p:cNvPr>
          <p:cNvSpPr>
            <a:spLocks noGrp="1"/>
          </p:cNvSpPr>
          <p:nvPr>
            <p:ph type="body" sz="quarter" idx="14" hasCustomPrompt="1"/>
          </p:nvPr>
        </p:nvSpPr>
        <p:spPr>
          <a:xfrm>
            <a:off x="540000" y="5327998"/>
            <a:ext cx="6191989" cy="792000"/>
          </a:xfrm>
        </p:spPr>
        <p:txBody>
          <a:bodyPr/>
          <a:lstStyle>
            <a:lvl1pPr>
              <a:defRPr sz="1800">
                <a:solidFill>
                  <a:schemeClr val="bg1"/>
                </a:solidFill>
              </a:defRPr>
            </a:lvl1pPr>
          </a:lstStyle>
          <a:p>
            <a:pPr lvl="0"/>
            <a:r>
              <a:rPr lang="en-US"/>
              <a:t>Presenter title</a:t>
            </a:r>
            <a:endParaRPr lang="en-AU"/>
          </a:p>
        </p:txBody>
      </p:sp>
      <p:sp>
        <p:nvSpPr>
          <p:cNvPr id="7" name="Text Placeholder 14">
            <a:extLst>
              <a:ext uri="{FF2B5EF4-FFF2-40B4-BE49-F238E27FC236}">
                <a16:creationId xmlns:a16="http://schemas.microsoft.com/office/drawing/2014/main" id="{FC583E1C-2B14-0034-2E56-1DF5C19C56FD}"/>
              </a:ext>
            </a:extLst>
          </p:cNvPr>
          <p:cNvSpPr>
            <a:spLocks noGrp="1"/>
          </p:cNvSpPr>
          <p:nvPr>
            <p:ph type="body" sz="quarter" idx="15" hasCustomPrompt="1"/>
          </p:nvPr>
        </p:nvSpPr>
        <p:spPr>
          <a:xfrm>
            <a:off x="540000" y="6192000"/>
            <a:ext cx="6191993" cy="360000"/>
          </a:xfrm>
        </p:spPr>
        <p:txBody>
          <a:bodyPr anchor="b" anchorCtr="0">
            <a:noAutofit/>
          </a:bodyPr>
          <a:lstStyle>
            <a:lvl1pPr algn="l">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a:p>
        </p:txBody>
      </p:sp>
    </p:spTree>
    <p:extLst>
      <p:ext uri="{BB962C8B-B14F-4D97-AF65-F5344CB8AC3E}">
        <p14:creationId xmlns:p14="http://schemas.microsoft.com/office/powerpoint/2010/main" val="1329444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360000" y="360000"/>
            <a:ext cx="4500000" cy="684000"/>
          </a:xfrm>
          <a:prstGeom prst="rect">
            <a:avLst/>
          </a:prstGeom>
        </p:spPr>
        <p:txBody>
          <a:bodyPr vert="horz" lIns="0" tIns="0" rIns="0" bIns="0" rtlCol="0" anchor="t">
            <a:noAutofit/>
          </a:bodyPr>
          <a:lstStyle>
            <a:lvl1pPr algn="l">
              <a:defRPr sz="1400">
                <a:solidFill>
                  <a:schemeClr val="tx1"/>
                </a:solidFill>
                <a:latin typeface="Public Sans" pitchFamily="2" charset="0"/>
              </a:defRPr>
            </a:lvl1pPr>
          </a:lstStyle>
          <a:p>
            <a:endParaRPr lang="en-AU"/>
          </a:p>
        </p:txBody>
      </p:sp>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1548000"/>
            <a:ext cx="12192001" cy="18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0" y="3348000"/>
            <a:ext cx="12192001" cy="351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hasCustomPrompt="1"/>
          </p:nvPr>
        </p:nvSpPr>
        <p:spPr>
          <a:xfrm>
            <a:off x="360000" y="3600000"/>
            <a:ext cx="7200000" cy="2520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59999" y="1908000"/>
            <a:ext cx="7200000" cy="1080000"/>
          </a:xfrm>
        </p:spPr>
        <p:txBody>
          <a:bodyPr>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4">
            <a:extLst>
              <a:ext uri="{FF2B5EF4-FFF2-40B4-BE49-F238E27FC236}">
                <a16:creationId xmlns:a16="http://schemas.microsoft.com/office/drawing/2014/main" id="{38EDD08B-0E5C-4DF0-9C56-CC522D170EAA}"/>
              </a:ext>
            </a:extLst>
          </p:cNvPr>
          <p:cNvSpPr>
            <a:spLocks noGrp="1"/>
          </p:cNvSpPr>
          <p:nvPr>
            <p:ph type="body" sz="quarter" idx="11" hasCustomPrompt="1"/>
          </p:nvPr>
        </p:nvSpPr>
        <p:spPr>
          <a:xfrm>
            <a:off x="8952000" y="3978000"/>
            <a:ext cx="2880000" cy="2880000"/>
          </a:xfrm>
        </p:spPr>
        <p:txBody>
          <a:bodyPr anchor="b">
            <a:noAutofit/>
          </a:bodyPr>
          <a:lstStyle>
            <a:lvl1pPr algn="r">
              <a:lnSpc>
                <a:spcPct val="80000"/>
              </a:lnSpc>
              <a:spcAft>
                <a:spcPts val="0"/>
              </a:spcAft>
              <a:defRPr sz="19000">
                <a:solidFill>
                  <a:schemeClr val="accent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Tree>
    <p:extLst>
      <p:ext uri="{BB962C8B-B14F-4D97-AF65-F5344CB8AC3E}">
        <p14:creationId xmlns:p14="http://schemas.microsoft.com/office/powerpoint/2010/main" val="4282873796"/>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theme" Target="../theme/theme1.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image" Target="../media/image2.png"/><Relationship Id="rId7" Type="http://schemas.openxmlformats.org/officeDocument/2006/relationships/slideLayout" Target="../slideLayouts/slideLayout7.xml"/><Relationship Id="rId71"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75"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
        <p:nvSpPr>
          <p:cNvPr id="9" name="TextBox 8">
            <a:extLst>
              <a:ext uri="{FF2B5EF4-FFF2-40B4-BE49-F238E27FC236}">
                <a16:creationId xmlns:a16="http://schemas.microsoft.com/office/drawing/2014/main" id="{E98AFF8C-6EAC-4301-9800-49DD3EDD38B8}"/>
              </a:ext>
              <a:ext uri="{C183D7F6-B498-43B3-948B-1728B52AA6E4}">
                <adec:decorative xmlns:adec="http://schemas.microsoft.com/office/drawing/2017/decorative" val="1"/>
              </a:ext>
            </a:extLst>
          </p:cNvPr>
          <p:cNvSpPr txBox="1"/>
          <p:nvPr userDrawn="1"/>
        </p:nvSpPr>
        <p:spPr>
          <a:xfrm>
            <a:off x="-2622931" y="14626"/>
            <a:ext cx="2544960" cy="5539978"/>
          </a:xfrm>
          <a:prstGeom prst="rect">
            <a:avLst/>
          </a:prstGeom>
          <a:noFill/>
        </p:spPr>
        <p:txBody>
          <a:bodyPr wrap="square" lIns="0" tIns="0" rIns="0" bIns="0" rtlCol="0">
            <a:spAutoFit/>
          </a:bodyPr>
          <a:lstStyle/>
          <a:p>
            <a:pPr marL="163681" marR="0" lvl="0" indent="-163681" algn="l" defTabSz="609585" rtl="0" eaLnBrk="1" fontAlgn="auto" latinLnBrk="0" hangingPunct="1">
              <a:lnSpc>
                <a:spcPct val="100000"/>
              </a:lnSpc>
              <a:spcBef>
                <a:spcPts val="0"/>
              </a:spcBef>
              <a:spcAft>
                <a:spcPts val="0"/>
              </a:spcAft>
              <a:buClrTx/>
              <a:buSzTx/>
              <a:buFont typeface="+mj-lt"/>
              <a:buNone/>
              <a:tabLst/>
              <a:defRPr/>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OPEN IN DESKTOP APP</a:t>
            </a:r>
          </a:p>
          <a:p>
            <a:pPr marL="163681" marR="0" lvl="0" indent="-163681" algn="l" defTabSz="609585" rtl="0" eaLnBrk="1" fontAlgn="auto" latinLnBrk="0" hangingPunct="1">
              <a:lnSpc>
                <a:spcPct val="100000"/>
              </a:lnSpc>
              <a:spcBef>
                <a:spcPts val="0"/>
              </a:spcBef>
              <a:spcAft>
                <a:spcPts val="0"/>
              </a:spcAft>
              <a:buClrTx/>
              <a:buSzTx/>
              <a:buFont typeface="+mj-lt"/>
              <a:buNone/>
              <a:tabLst/>
              <a:defRPr/>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This will enable full functionality of the template.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CHOOSE A SLIDE STYLE FROM </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Home tab</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New Slide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Choose layout</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If layout goes awry, select Reset</a:t>
            </a: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TEXT</a:t>
            </a:r>
          </a:p>
          <a:p>
            <a:pPr marL="0" indent="0" algn="l">
              <a:buFont typeface="+mj-lt"/>
              <a:buNone/>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There are 5 levels of formatted text available.</a:t>
            </a:r>
          </a:p>
          <a:p>
            <a:pPr marL="0" indent="0" algn="l">
              <a:buFont typeface="+mj-lt"/>
              <a:buNone/>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Please move between text  levels using the increase/decrease button on the menu above.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CHANGE SLIDE BACKGROUND/COLOUR</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Design Menu</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Format Background</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Select colour from palette OR</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Picture or Texture Fill</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Find image </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REPLACE IMAGE IN SHAPE OR ON PAGE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Right click on image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Change Picture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Select your image</a:t>
            </a:r>
          </a:p>
          <a:p>
            <a:pPr marL="0" indent="0" algn="l">
              <a:buFont typeface="+mj-lt"/>
              <a:buNone/>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OR</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Delete the image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Click on icon</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Find the new image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TO REPOSITION IMAGE WITHIN SHAPE </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Click on image</a:t>
            </a:r>
          </a:p>
          <a:p>
            <a:pPr marL="239178" indent="-239178" algn="l">
              <a:buFont typeface="+mj-lt"/>
              <a:buAutoNum type="arabicPeriod"/>
            </a:pPr>
            <a:r>
              <a:rPr lang="en-US" sz="800" b="0" kern="1200" baseline="0" noProof="0">
                <a:solidFill>
                  <a:schemeClr val="bg1">
                    <a:lumMod val="65000"/>
                  </a:schemeClr>
                </a:solidFill>
                <a:latin typeface="Arial" panose="020B0604020202020204" pitchFamily="34" charset="0"/>
                <a:ea typeface="+mn-ea"/>
                <a:cs typeface="Arial" panose="020B0604020202020204" pitchFamily="34" charset="0"/>
              </a:rPr>
              <a:t>Picture Format menu</a:t>
            </a:r>
          </a:p>
          <a:p>
            <a:pPr marL="239178" indent="-239178" algn="l">
              <a:buFont typeface="+mj-lt"/>
              <a:buAutoNum type="arabicPeriod"/>
            </a:pPr>
            <a:r>
              <a:rPr lang="en-US" sz="800" b="0" kern="1200" baseline="0" noProof="0">
                <a:solidFill>
                  <a:schemeClr val="bg1">
                    <a:lumMod val="65000"/>
                  </a:schemeClr>
                </a:solidFill>
                <a:latin typeface="Arial" panose="020B0604020202020204" pitchFamily="34" charset="0"/>
                <a:ea typeface="+mn-ea"/>
                <a:cs typeface="Arial" panose="020B0604020202020204" pitchFamily="34" charset="0"/>
              </a:rPr>
              <a:t>Click on Crop button dropdown</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To fit the whole image inside select FIT</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To use only a portion select FILL then crop, move or resize image to show properly within shape.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ADD/CHANGE FOOTER</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Insert Menu</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Header &amp; Footer</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Tick to activate/Untick to remove</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Change text</a:t>
            </a:r>
          </a:p>
        </p:txBody>
      </p:sp>
      <p:pic>
        <p:nvPicPr>
          <p:cNvPr id="11" name="Picture 10">
            <a:extLst>
              <a:ext uri="{FF2B5EF4-FFF2-40B4-BE49-F238E27FC236}">
                <a16:creationId xmlns:a16="http://schemas.microsoft.com/office/drawing/2014/main" id="{95497C0B-0C24-4334-9150-A2D01FE29EBB}"/>
              </a:ext>
              <a:ext uri="{C183D7F6-B498-43B3-948B-1728B52AA6E4}">
                <adec:decorative xmlns:adec="http://schemas.microsoft.com/office/drawing/2017/decorative" val="1"/>
              </a:ext>
            </a:extLst>
          </p:cNvPr>
          <p:cNvPicPr>
            <a:picLocks noChangeAspect="1"/>
          </p:cNvPicPr>
          <p:nvPr userDrawn="1"/>
        </p:nvPicPr>
        <p:blipFill>
          <a:blip r:embed="rId76">
            <a:extLst>
              <a:ext uri="{28A0092B-C50C-407E-A947-70E740481C1C}">
                <a14:useLocalDpi xmlns:a14="http://schemas.microsoft.com/office/drawing/2010/main"/>
              </a:ext>
            </a:extLst>
          </a:blip>
          <a:stretch>
            <a:fillRect/>
          </a:stretch>
        </p:blipFill>
        <p:spPr>
          <a:xfrm>
            <a:off x="-2622931" y="1682950"/>
            <a:ext cx="632972" cy="215628"/>
          </a:xfrm>
          <a:prstGeom prst="rect">
            <a:avLst/>
          </a:prstGeom>
        </p:spPr>
      </p:pic>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661" r:id="rId1"/>
    <p:sldLayoutId id="2147483703" r:id="rId2"/>
    <p:sldLayoutId id="2147483702" r:id="rId3"/>
    <p:sldLayoutId id="2147483688" r:id="rId4"/>
    <p:sldLayoutId id="2147483705" r:id="rId5"/>
    <p:sldLayoutId id="2147483668" r:id="rId6"/>
    <p:sldLayoutId id="2147483671" r:id="rId7"/>
    <p:sldLayoutId id="2147483706" r:id="rId8"/>
    <p:sldLayoutId id="2147483673" r:id="rId9"/>
    <p:sldLayoutId id="2147483674" r:id="rId10"/>
    <p:sldLayoutId id="2147483707" r:id="rId11"/>
    <p:sldLayoutId id="2147483711" r:id="rId12"/>
    <p:sldLayoutId id="2147483675" r:id="rId13"/>
    <p:sldLayoutId id="2147483712" r:id="rId14"/>
    <p:sldLayoutId id="2147483676" r:id="rId15"/>
    <p:sldLayoutId id="2147483662" r:id="rId16"/>
    <p:sldLayoutId id="2147483690" r:id="rId17"/>
    <p:sldLayoutId id="2147483672" r:id="rId18"/>
    <p:sldLayoutId id="2147483691" r:id="rId19"/>
    <p:sldLayoutId id="2147483677" r:id="rId20"/>
    <p:sldLayoutId id="2147483692" r:id="rId21"/>
    <p:sldLayoutId id="2147483678" r:id="rId22"/>
    <p:sldLayoutId id="2147483710" r:id="rId23"/>
    <p:sldLayoutId id="2147483698" r:id="rId24"/>
    <p:sldLayoutId id="2147483699" r:id="rId25"/>
    <p:sldLayoutId id="2147483689" r:id="rId26"/>
    <p:sldLayoutId id="2147483713" r:id="rId27"/>
    <p:sldLayoutId id="2147483714" r:id="rId28"/>
    <p:sldLayoutId id="2147483664" r:id="rId29"/>
    <p:sldLayoutId id="2147483693" r:id="rId30"/>
    <p:sldLayoutId id="2147483684" r:id="rId31"/>
    <p:sldLayoutId id="2147483694" r:id="rId32"/>
    <p:sldLayoutId id="2147483687" r:id="rId33"/>
    <p:sldLayoutId id="2147483696" r:id="rId34"/>
    <p:sldLayoutId id="2147483680" r:id="rId35"/>
    <p:sldLayoutId id="2147483681" r:id="rId36"/>
    <p:sldLayoutId id="2147483697" r:id="rId37"/>
    <p:sldLayoutId id="2147483709" r:id="rId38"/>
    <p:sldLayoutId id="2147483685" r:id="rId39"/>
    <p:sldLayoutId id="2147483686" r:id="rId40"/>
    <p:sldLayoutId id="2147483665" r:id="rId41"/>
    <p:sldLayoutId id="2147483666" r:id="rId42"/>
    <p:sldLayoutId id="2147483667" r:id="rId43"/>
    <p:sldLayoutId id="2147483715" r:id="rId44"/>
    <p:sldLayoutId id="2147483716" r:id="rId45"/>
    <p:sldLayoutId id="2147483717" r:id="rId46"/>
    <p:sldLayoutId id="2147483718" r:id="rId47"/>
    <p:sldLayoutId id="2147483719" r:id="rId48"/>
    <p:sldLayoutId id="2147483720" r:id="rId49"/>
    <p:sldLayoutId id="2147483721" r:id="rId50"/>
    <p:sldLayoutId id="2147483722" r:id="rId51"/>
    <p:sldLayoutId id="2147483723" r:id="rId52"/>
    <p:sldLayoutId id="2147483724" r:id="rId53"/>
    <p:sldLayoutId id="2147483725" r:id="rId54"/>
    <p:sldLayoutId id="2147483726" r:id="rId55"/>
    <p:sldLayoutId id="2147483727" r:id="rId56"/>
    <p:sldLayoutId id="2147483728" r:id="rId57"/>
    <p:sldLayoutId id="2147483729" r:id="rId58"/>
    <p:sldLayoutId id="2147483730" r:id="rId59"/>
    <p:sldLayoutId id="2147483731" r:id="rId60"/>
    <p:sldLayoutId id="2147483732" r:id="rId61"/>
    <p:sldLayoutId id="2147483733" r:id="rId62"/>
    <p:sldLayoutId id="2147483734" r:id="rId63"/>
    <p:sldLayoutId id="2147483735" r:id="rId64"/>
    <p:sldLayoutId id="2147483736" r:id="rId65"/>
    <p:sldLayoutId id="2147483737" r:id="rId66"/>
    <p:sldLayoutId id="2147483738" r:id="rId67"/>
    <p:sldLayoutId id="2147483739" r:id="rId68"/>
    <p:sldLayoutId id="2147483740" r:id="rId69"/>
    <p:sldLayoutId id="2147483741" r:id="rId70"/>
    <p:sldLayoutId id="2147483742" r:id="rId71"/>
    <p:sldLayoutId id="2147483743" r:id="rId72"/>
    <p:sldLayoutId id="2147483744" r:id="rId73"/>
  </p:sldLayoutIdLst>
  <p:hf hdr="0" ft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Layout" Target="../slideLayouts/slideLayout69.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15.png"/><Relationship Id="rId3" Type="http://schemas.openxmlformats.org/officeDocument/2006/relationships/image" Target="../media/image13.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image" Target="../media/image12.png"/><Relationship Id="rId1" Type="http://schemas.openxmlformats.org/officeDocument/2006/relationships/slideLayout" Target="../slideLayouts/slideLayout69.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4.png"/><Relationship Id="rId10" Type="http://schemas.openxmlformats.org/officeDocument/2006/relationships/image" Target="../media/image25.png"/><Relationship Id="rId4" Type="http://schemas.openxmlformats.org/officeDocument/2006/relationships/image" Target="../media/image16.png"/><Relationship Id="rId9" Type="http://schemas.openxmlformats.org/officeDocument/2006/relationships/image" Target="../media/image20.svg"/><Relationship Id="rId14" Type="http://schemas.openxmlformats.org/officeDocument/2006/relationships/image" Target="../media/image24.png"/></Relationships>
</file>

<file path=ppt/slides/_rels/slide4.xml.rels><?xml version="1.0" encoding="UTF-8" standalone="yes"?>
<Relationships xmlns="http://schemas.openxmlformats.org/package/2006/relationships"><Relationship Id="rId2" Type="http://schemas.openxmlformats.org/officeDocument/2006/relationships/hyperlink" Target="https://creativecommons.org/licenses/by/4.0/" TargetMode="External"/><Relationship Id="rId1" Type="http://schemas.openxmlformats.org/officeDocument/2006/relationships/slideLayout" Target="../slideLayouts/slideLayout7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itle 64">
            <a:extLst>
              <a:ext uri="{FF2B5EF4-FFF2-40B4-BE49-F238E27FC236}">
                <a16:creationId xmlns:a16="http://schemas.microsoft.com/office/drawing/2014/main" id="{F032084D-E476-3927-7F15-8BBD868AB18D}"/>
              </a:ext>
            </a:extLst>
          </p:cNvPr>
          <p:cNvSpPr>
            <a:spLocks noGrp="1"/>
          </p:cNvSpPr>
          <p:nvPr>
            <p:ph type="ctrTitle"/>
          </p:nvPr>
        </p:nvSpPr>
        <p:spPr/>
        <p:txBody>
          <a:bodyPr/>
          <a:lstStyle/>
          <a:p>
            <a:r>
              <a:rPr lang="en-AU" dirty="0"/>
              <a:t>Learning map – Introductions</a:t>
            </a:r>
          </a:p>
        </p:txBody>
      </p:sp>
      <p:sp>
        <p:nvSpPr>
          <p:cNvPr id="2" name="Footer Placeholder 6">
            <a:extLst>
              <a:ext uri="{FF2B5EF4-FFF2-40B4-BE49-F238E27FC236}">
                <a16:creationId xmlns:a16="http://schemas.microsoft.com/office/drawing/2014/main" id="{C43C3005-DC00-79B0-6ED4-6E598ACCB144}"/>
              </a:ext>
            </a:extLst>
          </p:cNvPr>
          <p:cNvSpPr>
            <a:spLocks noGrp="1"/>
          </p:cNvSpPr>
          <p:nvPr>
            <p:ph type="ftr" sz="quarter" idx="3"/>
          </p:nvPr>
        </p:nvSpPr>
        <p:spPr/>
        <p:txBody>
          <a:bodyPr/>
          <a:lstStyle/>
          <a:p>
            <a:r>
              <a:rPr lang="en-US" dirty="0">
                <a:latin typeface="+mn-lt"/>
              </a:rPr>
              <a:t>NSW Department of Education</a:t>
            </a:r>
            <a:endParaRPr lang="en-AU" dirty="0">
              <a:latin typeface="+mn-lt"/>
            </a:endParaRPr>
          </a:p>
        </p:txBody>
      </p:sp>
      <p:sp>
        <p:nvSpPr>
          <p:cNvPr id="4" name="Text Placeholder 3">
            <a:extLst>
              <a:ext uri="{FF2B5EF4-FFF2-40B4-BE49-F238E27FC236}">
                <a16:creationId xmlns:a16="http://schemas.microsoft.com/office/drawing/2014/main" id="{AABC3851-2167-D685-1A24-C99728F243FC}"/>
              </a:ext>
            </a:extLst>
          </p:cNvPr>
          <p:cNvSpPr>
            <a:spLocks noGrp="1"/>
          </p:cNvSpPr>
          <p:nvPr>
            <p:ph type="body" sz="quarter" idx="14"/>
          </p:nvPr>
        </p:nvSpPr>
        <p:spPr/>
        <p:txBody>
          <a:bodyPr/>
          <a:lstStyle/>
          <a:p>
            <a:r>
              <a:rPr lang="en-AU" dirty="0">
                <a:latin typeface="+mj-lt"/>
              </a:rPr>
              <a:t>Stage 1</a:t>
            </a:r>
          </a:p>
          <a:p>
            <a:endParaRPr lang="en-AU" dirty="0">
              <a:latin typeface="+mj-lt"/>
            </a:endParaRPr>
          </a:p>
        </p:txBody>
      </p:sp>
    </p:spTree>
    <p:extLst>
      <p:ext uri="{BB962C8B-B14F-4D97-AF65-F5344CB8AC3E}">
        <p14:creationId xmlns:p14="http://schemas.microsoft.com/office/powerpoint/2010/main" val="1003715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F05DCD-96A0-EF3A-4031-B142FAF97F27}"/>
              </a:ext>
              <a:ext uri="{C183D7F6-B498-43B3-948B-1728B52AA6E4}">
                <adec:decorative xmlns:adec="http://schemas.microsoft.com/office/drawing/2017/decorative" val="1"/>
              </a:ext>
            </a:extLst>
          </p:cNvPr>
          <p:cNvPicPr>
            <a:picLocks noChangeAspect="1"/>
          </p:cNvPicPr>
          <p:nvPr/>
        </p:nvPicPr>
        <p:blipFill rotWithShape="1">
          <a:blip r:embed="rId2"/>
          <a:srcRect l="1471" t="8439" r="2541" b="4001"/>
          <a:stretch/>
        </p:blipFill>
        <p:spPr>
          <a:xfrm>
            <a:off x="432250" y="1950738"/>
            <a:ext cx="9675524" cy="4139819"/>
          </a:xfrm>
          <a:prstGeom prst="rect">
            <a:avLst/>
          </a:prstGeom>
        </p:spPr>
      </p:pic>
      <p:pic>
        <p:nvPicPr>
          <p:cNvPr id="32" name="Picture 31">
            <a:extLst>
              <a:ext uri="{FF2B5EF4-FFF2-40B4-BE49-F238E27FC236}">
                <a16:creationId xmlns:a16="http://schemas.microsoft.com/office/drawing/2014/main" id="{C7D2823B-FE1A-66A7-E644-FB3F6B895E18}"/>
              </a:ext>
              <a:ext uri="{C183D7F6-B498-43B3-948B-1728B52AA6E4}">
                <adec:decorative xmlns:adec="http://schemas.microsoft.com/office/drawing/2017/decorative" val="1"/>
              </a:ext>
            </a:extLst>
          </p:cNvPr>
          <p:cNvPicPr>
            <a:picLocks/>
          </p:cNvPicPr>
          <p:nvPr/>
        </p:nvPicPr>
        <p:blipFill>
          <a:blip r:embed="rId3"/>
          <a:stretch>
            <a:fillRect/>
          </a:stretch>
        </p:blipFill>
        <p:spPr>
          <a:xfrm>
            <a:off x="836056" y="1933336"/>
            <a:ext cx="619155" cy="620074"/>
          </a:xfrm>
          <a:prstGeom prst="rect">
            <a:avLst/>
          </a:prstGeom>
        </p:spPr>
      </p:pic>
      <p:pic>
        <p:nvPicPr>
          <p:cNvPr id="45" name="Picture 44">
            <a:extLst>
              <a:ext uri="{FF2B5EF4-FFF2-40B4-BE49-F238E27FC236}">
                <a16:creationId xmlns:a16="http://schemas.microsoft.com/office/drawing/2014/main" id="{4F88FB29-D62C-1450-4F69-233AFB6A9853}"/>
              </a:ext>
              <a:ext uri="{C183D7F6-B498-43B3-948B-1728B52AA6E4}">
                <adec:decorative xmlns:adec="http://schemas.microsoft.com/office/drawing/2017/decorative" val="1"/>
              </a:ext>
            </a:extLst>
          </p:cNvPr>
          <p:cNvPicPr>
            <a:picLocks/>
          </p:cNvPicPr>
          <p:nvPr/>
        </p:nvPicPr>
        <p:blipFill>
          <a:blip r:embed="rId4">
            <a:extLst>
              <a:ext uri="{28A0092B-C50C-407E-A947-70E740481C1C}">
                <a14:useLocalDpi xmlns:a14="http://schemas.microsoft.com/office/drawing/2010/main" val="0"/>
              </a:ext>
            </a:extLst>
          </a:blip>
          <a:srcRect/>
          <a:stretch/>
        </p:blipFill>
        <p:spPr>
          <a:xfrm>
            <a:off x="3468344" y="1933336"/>
            <a:ext cx="619155" cy="618867"/>
          </a:xfrm>
          <a:prstGeom prst="rect">
            <a:avLst/>
          </a:prstGeom>
        </p:spPr>
      </p:pic>
      <p:pic>
        <p:nvPicPr>
          <p:cNvPr id="49" name="Picture 48">
            <a:extLst>
              <a:ext uri="{FF2B5EF4-FFF2-40B4-BE49-F238E27FC236}">
                <a16:creationId xmlns:a16="http://schemas.microsoft.com/office/drawing/2014/main" id="{1C65AAB2-69A1-7389-A73E-3669FEB97731}"/>
              </a:ext>
              <a:ext uri="{C183D7F6-B498-43B3-948B-1728B52AA6E4}">
                <adec:decorative xmlns:adec="http://schemas.microsoft.com/office/drawing/2017/decorative" val="1"/>
              </a:ext>
            </a:extLst>
          </p:cNvPr>
          <p:cNvPicPr>
            <a:picLocks/>
          </p:cNvPicPr>
          <p:nvPr/>
        </p:nvPicPr>
        <p:blipFill>
          <a:blip r:embed="rId4">
            <a:extLst>
              <a:ext uri="{28A0092B-C50C-407E-A947-70E740481C1C}">
                <a14:useLocalDpi xmlns:a14="http://schemas.microsoft.com/office/drawing/2010/main" val="0"/>
              </a:ext>
            </a:extLst>
          </a:blip>
          <a:srcRect/>
          <a:stretch/>
        </p:blipFill>
        <p:spPr>
          <a:xfrm>
            <a:off x="6100632" y="1933336"/>
            <a:ext cx="619155" cy="618867"/>
          </a:xfrm>
          <a:prstGeom prst="rect">
            <a:avLst/>
          </a:prstGeom>
        </p:spPr>
      </p:pic>
      <p:pic>
        <p:nvPicPr>
          <p:cNvPr id="53" name="Picture 52">
            <a:extLst>
              <a:ext uri="{FF2B5EF4-FFF2-40B4-BE49-F238E27FC236}">
                <a16:creationId xmlns:a16="http://schemas.microsoft.com/office/drawing/2014/main" id="{5E386324-698E-0CCC-01C6-775C9867E358}"/>
              </a:ext>
              <a:ext uri="{C183D7F6-B498-43B3-948B-1728B52AA6E4}">
                <adec:decorative xmlns:adec="http://schemas.microsoft.com/office/drawing/2017/decorative" val="1"/>
              </a:ext>
            </a:extLst>
          </p:cNvPr>
          <p:cNvPicPr>
            <a:picLocks/>
          </p:cNvPicPr>
          <p:nvPr/>
        </p:nvPicPr>
        <p:blipFill>
          <a:blip r:embed="rId4">
            <a:extLst>
              <a:ext uri="{28A0092B-C50C-407E-A947-70E740481C1C}">
                <a14:useLocalDpi xmlns:a14="http://schemas.microsoft.com/office/drawing/2010/main" val="0"/>
              </a:ext>
            </a:extLst>
          </a:blip>
          <a:srcRect/>
          <a:stretch/>
        </p:blipFill>
        <p:spPr>
          <a:xfrm>
            <a:off x="8732919" y="1933336"/>
            <a:ext cx="619155" cy="618867"/>
          </a:xfrm>
          <a:prstGeom prst="rect">
            <a:avLst/>
          </a:prstGeom>
        </p:spPr>
      </p:pic>
      <p:pic>
        <p:nvPicPr>
          <p:cNvPr id="57" name="Picture 56">
            <a:extLst>
              <a:ext uri="{FF2B5EF4-FFF2-40B4-BE49-F238E27FC236}">
                <a16:creationId xmlns:a16="http://schemas.microsoft.com/office/drawing/2014/main" id="{22634AC9-0BB7-986C-B5D3-8A3B9AE23EB1}"/>
              </a:ext>
              <a:ext uri="{C183D7F6-B498-43B3-948B-1728B52AA6E4}">
                <adec:decorative xmlns:adec="http://schemas.microsoft.com/office/drawing/2017/decorative" val="1"/>
              </a:ext>
            </a:extLst>
          </p:cNvPr>
          <p:cNvPicPr>
            <a:picLocks/>
          </p:cNvPicPr>
          <p:nvPr/>
        </p:nvPicPr>
        <p:blipFill>
          <a:blip r:embed="rId4">
            <a:extLst>
              <a:ext uri="{28A0092B-C50C-407E-A947-70E740481C1C}">
                <a14:useLocalDpi xmlns:a14="http://schemas.microsoft.com/office/drawing/2010/main" val="0"/>
              </a:ext>
            </a:extLst>
          </a:blip>
          <a:srcRect/>
          <a:stretch/>
        </p:blipFill>
        <p:spPr>
          <a:xfrm>
            <a:off x="9563217" y="3625123"/>
            <a:ext cx="619155" cy="618866"/>
          </a:xfrm>
          <a:prstGeom prst="rect">
            <a:avLst/>
          </a:prstGeom>
        </p:spPr>
      </p:pic>
      <p:pic>
        <p:nvPicPr>
          <p:cNvPr id="62" name="Picture 61">
            <a:extLst>
              <a:ext uri="{FF2B5EF4-FFF2-40B4-BE49-F238E27FC236}">
                <a16:creationId xmlns:a16="http://schemas.microsoft.com/office/drawing/2014/main" id="{8B4A7D36-AC4D-741B-E6B0-439771E61B41}"/>
              </a:ext>
              <a:ext uri="{C183D7F6-B498-43B3-948B-1728B52AA6E4}">
                <adec:decorative xmlns:adec="http://schemas.microsoft.com/office/drawing/2017/decorative" val="1"/>
              </a:ext>
            </a:extLst>
          </p:cNvPr>
          <p:cNvPicPr>
            <a:picLocks/>
          </p:cNvPicPr>
          <p:nvPr/>
        </p:nvPicPr>
        <p:blipFill>
          <a:blip r:embed="rId4">
            <a:extLst>
              <a:ext uri="{28A0092B-C50C-407E-A947-70E740481C1C}">
                <a14:useLocalDpi xmlns:a14="http://schemas.microsoft.com/office/drawing/2010/main" val="0"/>
              </a:ext>
            </a:extLst>
          </a:blip>
          <a:srcRect/>
          <a:stretch/>
        </p:blipFill>
        <p:spPr>
          <a:xfrm>
            <a:off x="8808309" y="4706671"/>
            <a:ext cx="619155" cy="620074"/>
          </a:xfrm>
          <a:prstGeom prst="rect">
            <a:avLst/>
          </a:prstGeom>
        </p:spPr>
      </p:pic>
      <p:pic>
        <p:nvPicPr>
          <p:cNvPr id="64" name="Picture 63">
            <a:extLst>
              <a:ext uri="{FF2B5EF4-FFF2-40B4-BE49-F238E27FC236}">
                <a16:creationId xmlns:a16="http://schemas.microsoft.com/office/drawing/2014/main" id="{77DC88EE-3BB1-1788-7D3D-D6C675EC207C}"/>
              </a:ext>
              <a:ext uri="{C183D7F6-B498-43B3-948B-1728B52AA6E4}">
                <adec:decorative xmlns:adec="http://schemas.microsoft.com/office/drawing/2017/decorative" val="1"/>
              </a:ext>
            </a:extLst>
          </p:cNvPr>
          <p:cNvPicPr>
            <a:picLocks/>
          </p:cNvPicPr>
          <p:nvPr/>
        </p:nvPicPr>
        <p:blipFill>
          <a:blip r:embed="rId4">
            <a:extLst>
              <a:ext uri="{28A0092B-C50C-407E-A947-70E740481C1C}">
                <a14:useLocalDpi xmlns:a14="http://schemas.microsoft.com/office/drawing/2010/main" val="0"/>
              </a:ext>
            </a:extLst>
          </a:blip>
          <a:srcRect/>
          <a:stretch/>
        </p:blipFill>
        <p:spPr>
          <a:xfrm>
            <a:off x="5068620" y="4706671"/>
            <a:ext cx="619155" cy="620074"/>
          </a:xfrm>
          <a:prstGeom prst="rect">
            <a:avLst/>
          </a:prstGeom>
        </p:spPr>
      </p:pic>
      <p:pic>
        <p:nvPicPr>
          <p:cNvPr id="68" name="Picture 67">
            <a:extLst>
              <a:ext uri="{FF2B5EF4-FFF2-40B4-BE49-F238E27FC236}">
                <a16:creationId xmlns:a16="http://schemas.microsoft.com/office/drawing/2014/main" id="{FCBD7D72-5A68-424E-932E-E932C135A17B}"/>
              </a:ext>
              <a:ext uri="{C183D7F6-B498-43B3-948B-1728B52AA6E4}">
                <adec:decorative xmlns:adec="http://schemas.microsoft.com/office/drawing/2017/decorative" val="1"/>
              </a:ext>
            </a:extLst>
          </p:cNvPr>
          <p:cNvPicPr>
            <a:picLocks/>
          </p:cNvPicPr>
          <p:nvPr/>
        </p:nvPicPr>
        <p:blipFill>
          <a:blip r:embed="rId5">
            <a:extLst>
              <a:ext uri="{28A0092B-C50C-407E-A947-70E740481C1C}">
                <a14:useLocalDpi xmlns:a14="http://schemas.microsoft.com/office/drawing/2010/main" val="0"/>
              </a:ext>
            </a:extLst>
          </a:blip>
          <a:srcRect/>
          <a:stretch/>
        </p:blipFill>
        <p:spPr>
          <a:xfrm>
            <a:off x="2094784" y="4706671"/>
            <a:ext cx="619155" cy="620074"/>
          </a:xfrm>
          <a:prstGeom prst="rect">
            <a:avLst/>
          </a:prstGeom>
        </p:spPr>
      </p:pic>
      <p:sp>
        <p:nvSpPr>
          <p:cNvPr id="4" name="Title 3">
            <a:extLst>
              <a:ext uri="{FF2B5EF4-FFF2-40B4-BE49-F238E27FC236}">
                <a16:creationId xmlns:a16="http://schemas.microsoft.com/office/drawing/2014/main" id="{F7DC787A-F249-8387-D106-CFEE8A965854}"/>
              </a:ext>
            </a:extLst>
          </p:cNvPr>
          <p:cNvSpPr>
            <a:spLocks noGrp="1" noRot="1" noMove="1" noResize="1" noEditPoints="1" noAdjustHandles="1" noChangeArrowheads="1" noChangeShapeType="1"/>
          </p:cNvSpPr>
          <p:nvPr>
            <p:ph type="title"/>
          </p:nvPr>
        </p:nvSpPr>
        <p:spPr/>
        <p:txBody>
          <a:bodyPr/>
          <a:lstStyle/>
          <a:p>
            <a:r>
              <a:rPr lang="en-US" dirty="0"/>
              <a:t>Introductions</a:t>
            </a:r>
            <a:endParaRPr lang="en-AU" dirty="0"/>
          </a:p>
        </p:txBody>
      </p:sp>
      <p:sp>
        <p:nvSpPr>
          <p:cNvPr id="3" name="Text Placeholder 2">
            <a:extLst>
              <a:ext uri="{FF2B5EF4-FFF2-40B4-BE49-F238E27FC236}">
                <a16:creationId xmlns:a16="http://schemas.microsoft.com/office/drawing/2014/main" id="{FDC51714-C719-8474-B68E-AD8D7D2A2702}"/>
              </a:ext>
            </a:extLst>
          </p:cNvPr>
          <p:cNvSpPr>
            <a:spLocks noGrp="1"/>
          </p:cNvSpPr>
          <p:nvPr>
            <p:ph type="body" sz="quarter" idx="18"/>
          </p:nvPr>
        </p:nvSpPr>
        <p:spPr/>
        <p:txBody>
          <a:bodyPr/>
          <a:lstStyle/>
          <a:p>
            <a:r>
              <a:rPr lang="en-AU" dirty="0"/>
              <a:t>Stage 1</a:t>
            </a:r>
          </a:p>
        </p:txBody>
      </p:sp>
      <p:sp>
        <p:nvSpPr>
          <p:cNvPr id="7" name="Text Placeholder 3">
            <a:extLst>
              <a:ext uri="{FF2B5EF4-FFF2-40B4-BE49-F238E27FC236}">
                <a16:creationId xmlns:a16="http://schemas.microsoft.com/office/drawing/2014/main" id="{9476CCFF-88C1-1A48-316E-070F740597D0}"/>
              </a:ext>
            </a:extLst>
          </p:cNvPr>
          <p:cNvSpPr txBox="1">
            <a:spLocks/>
          </p:cNvSpPr>
          <p:nvPr/>
        </p:nvSpPr>
        <p:spPr>
          <a:xfrm>
            <a:off x="836056" y="1422000"/>
            <a:ext cx="1577647" cy="416461"/>
          </a:xfrm>
          <a:prstGeom prst="rect">
            <a:avLst/>
          </a:prstGeom>
        </p:spPr>
        <p:txBody>
          <a:bodyPr vert="horz" lIns="91440" tIns="45720" rIns="91440" bIns="45720" rtlCol="0">
            <a:spAutoFit/>
          </a:bodyPr>
          <a:lstStyle>
            <a:lvl1pPr marL="0" indent="0" algn="l" defTabSz="514349" rtl="0" eaLnBrk="1" latinLnBrk="0" hangingPunct="1">
              <a:lnSpc>
                <a:spcPct val="150000"/>
              </a:lnSpc>
              <a:spcBef>
                <a:spcPts val="0"/>
              </a:spcBef>
              <a:spcAft>
                <a:spcPts val="450"/>
              </a:spcAft>
              <a:buFontTx/>
              <a:buNone/>
              <a:defRPr sz="1200" b="0" i="0" kern="1200">
                <a:solidFill>
                  <a:schemeClr val="tx1"/>
                </a:solidFill>
                <a:latin typeface="Montserrat" pitchFamily="2" charset="77"/>
                <a:ea typeface="+mn-ea"/>
                <a:cs typeface="+mn-cs"/>
              </a:defRPr>
            </a:lvl1pPr>
            <a:lvl2pPr marL="266700" indent="-133350" algn="l" defTabSz="514349" rtl="0" eaLnBrk="1" latinLnBrk="0" hangingPunct="1">
              <a:lnSpc>
                <a:spcPct val="150000"/>
              </a:lnSpc>
              <a:spcBef>
                <a:spcPts val="0"/>
              </a:spcBef>
              <a:spcAft>
                <a:spcPts val="450"/>
              </a:spcAft>
              <a:buClrTx/>
              <a:buFont typeface="Montserrat Medium" panose="00000600000000000000" pitchFamily="2" charset="0"/>
              <a:buChar char="−"/>
              <a:defRPr sz="1800" kern="1200">
                <a:solidFill>
                  <a:schemeClr val="tx2"/>
                </a:solidFill>
                <a:latin typeface="Montserrat Medium" pitchFamily="2" charset="77"/>
                <a:ea typeface="+mn-ea"/>
                <a:cs typeface="+mn-cs"/>
              </a:defRPr>
            </a:lvl2pPr>
            <a:lvl3pPr marL="406004" indent="-133350" algn="l" defTabSz="514349" rtl="0" eaLnBrk="1" latinLnBrk="0" hangingPunct="1">
              <a:lnSpc>
                <a:spcPct val="150000"/>
              </a:lnSpc>
              <a:spcBef>
                <a:spcPts val="0"/>
              </a:spcBef>
              <a:spcAft>
                <a:spcPts val="450"/>
              </a:spcAft>
              <a:buClrTx/>
              <a:buFont typeface="Montserrat Medium" panose="00000600000000000000" pitchFamily="2" charset="0"/>
              <a:buChar char="»"/>
              <a:tabLst/>
              <a:defRPr sz="1800" kern="1200">
                <a:solidFill>
                  <a:schemeClr val="tx2"/>
                </a:solidFill>
                <a:latin typeface="Montserrat Medium" pitchFamily="2" charset="77"/>
                <a:ea typeface="+mn-ea"/>
                <a:cs typeface="+mn-cs"/>
              </a:defRPr>
            </a:lvl3pPr>
            <a:lvl4pPr marL="400050" indent="0" algn="l" defTabSz="514349" rtl="0" eaLnBrk="1" latinLnBrk="0" hangingPunct="1">
              <a:lnSpc>
                <a:spcPct val="150000"/>
              </a:lnSpc>
              <a:spcBef>
                <a:spcPts val="0"/>
              </a:spcBef>
              <a:spcAft>
                <a:spcPts val="450"/>
              </a:spcAft>
              <a:buClrTx/>
              <a:buFont typeface="Courier New" panose="02070309020205020404" pitchFamily="49" charset="0"/>
              <a:buNone/>
              <a:defRPr sz="1400" b="0" i="0" kern="1200">
                <a:solidFill>
                  <a:schemeClr val="tx2"/>
                </a:solidFill>
                <a:latin typeface="Montserrat Medium" panose="00000600000000000000" pitchFamily="2" charset="0"/>
                <a:ea typeface="+mn-ea"/>
                <a:cs typeface="+mn-cs"/>
              </a:defRPr>
            </a:lvl4pPr>
            <a:lvl5pPr marL="672704" indent="-133350" algn="l" defTabSz="514349" rtl="0" eaLnBrk="1" latinLnBrk="0" hangingPunct="1">
              <a:lnSpc>
                <a:spcPct val="150000"/>
              </a:lnSpc>
              <a:spcBef>
                <a:spcPts val="0"/>
              </a:spcBef>
              <a:spcAft>
                <a:spcPts val="450"/>
              </a:spcAft>
              <a:buFont typeface="Arial" panose="020B0604020202020204" pitchFamily="34" charset="0"/>
              <a:buChar char="•"/>
              <a:defRPr sz="1100" b="0" i="0" kern="1200">
                <a:solidFill>
                  <a:schemeClr val="tx2"/>
                </a:solidFill>
                <a:latin typeface="+mn-lt"/>
                <a:ea typeface="+mn-ea"/>
                <a:cs typeface="+mn-cs"/>
              </a:defRPr>
            </a:lvl5pPr>
            <a:lvl6pPr marL="1414457"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2"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06"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0"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342900" indent="-342900">
              <a:buFont typeface="+mj-lt"/>
              <a:buAutoNum type="arabicPeriod"/>
            </a:pPr>
            <a:r>
              <a:rPr lang="en-AU" sz="1600" dirty="0">
                <a:latin typeface="+mn-lt"/>
              </a:rPr>
              <a:t>Greetings</a:t>
            </a:r>
          </a:p>
        </p:txBody>
      </p:sp>
      <p:pic>
        <p:nvPicPr>
          <p:cNvPr id="8" name="Picture 2" descr="Two people shaking hands.">
            <a:extLst>
              <a:ext uri="{FF2B5EF4-FFF2-40B4-BE49-F238E27FC236}">
                <a16:creationId xmlns:a16="http://schemas.microsoft.com/office/drawing/2014/main" id="{0A00B8AB-0B40-E7A2-2111-B24F58829ED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6056" y="2665498"/>
            <a:ext cx="878444" cy="783736"/>
          </a:xfrm>
          <a:prstGeom prst="rect">
            <a:avLst/>
          </a:prstGeom>
          <a:noFill/>
          <a:extLst>
            <a:ext uri="{909E8E84-426E-40DD-AFC4-6F175D3DCCD1}">
              <a14:hiddenFill xmlns:a14="http://schemas.microsoft.com/office/drawing/2010/main">
                <a:solidFill>
                  <a:srgbClr val="FFFFFF"/>
                </a:solidFill>
              </a14:hiddenFill>
            </a:ext>
          </a:extLst>
        </p:spPr>
      </p:pic>
      <p:sp>
        <p:nvSpPr>
          <p:cNvPr id="44" name="Text Placeholder 3">
            <a:extLst>
              <a:ext uri="{FF2B5EF4-FFF2-40B4-BE49-F238E27FC236}">
                <a16:creationId xmlns:a16="http://schemas.microsoft.com/office/drawing/2014/main" id="{D173BCDC-50C1-8AF1-52C6-3FA9C16B4788}"/>
              </a:ext>
            </a:extLst>
          </p:cNvPr>
          <p:cNvSpPr txBox="1">
            <a:spLocks/>
          </p:cNvSpPr>
          <p:nvPr/>
        </p:nvSpPr>
        <p:spPr>
          <a:xfrm>
            <a:off x="3469104" y="1422000"/>
            <a:ext cx="2380049" cy="416461"/>
          </a:xfrm>
          <a:prstGeom prst="rect">
            <a:avLst/>
          </a:prstGeom>
        </p:spPr>
        <p:txBody>
          <a:bodyPr vert="horz" wrap="square" lIns="91440" tIns="45720" rIns="91440" bIns="45720" rtlCol="0">
            <a:spAutoFit/>
          </a:bodyPr>
          <a:lstStyle>
            <a:lvl1pPr marL="0" indent="0" algn="l" defTabSz="514349" rtl="0" eaLnBrk="1" latinLnBrk="0" hangingPunct="1">
              <a:lnSpc>
                <a:spcPct val="150000"/>
              </a:lnSpc>
              <a:spcBef>
                <a:spcPts val="0"/>
              </a:spcBef>
              <a:spcAft>
                <a:spcPts val="450"/>
              </a:spcAft>
              <a:buFontTx/>
              <a:buNone/>
              <a:defRPr sz="1200" b="0" i="0" kern="1200">
                <a:solidFill>
                  <a:schemeClr val="tx1"/>
                </a:solidFill>
                <a:latin typeface="Montserrat" pitchFamily="2" charset="77"/>
                <a:ea typeface="+mn-ea"/>
                <a:cs typeface="+mn-cs"/>
              </a:defRPr>
            </a:lvl1pPr>
            <a:lvl2pPr marL="266700" indent="-133350" algn="l" defTabSz="514349" rtl="0" eaLnBrk="1" latinLnBrk="0" hangingPunct="1">
              <a:lnSpc>
                <a:spcPct val="150000"/>
              </a:lnSpc>
              <a:spcBef>
                <a:spcPts val="0"/>
              </a:spcBef>
              <a:spcAft>
                <a:spcPts val="450"/>
              </a:spcAft>
              <a:buClrTx/>
              <a:buFont typeface="Montserrat Medium" panose="00000600000000000000" pitchFamily="2" charset="0"/>
              <a:buChar char="−"/>
              <a:defRPr sz="1800" kern="1200">
                <a:solidFill>
                  <a:schemeClr val="tx2"/>
                </a:solidFill>
                <a:latin typeface="Montserrat Medium" pitchFamily="2" charset="77"/>
                <a:ea typeface="+mn-ea"/>
                <a:cs typeface="+mn-cs"/>
              </a:defRPr>
            </a:lvl2pPr>
            <a:lvl3pPr marL="406004" indent="-133350" algn="l" defTabSz="514349" rtl="0" eaLnBrk="1" latinLnBrk="0" hangingPunct="1">
              <a:lnSpc>
                <a:spcPct val="150000"/>
              </a:lnSpc>
              <a:spcBef>
                <a:spcPts val="0"/>
              </a:spcBef>
              <a:spcAft>
                <a:spcPts val="450"/>
              </a:spcAft>
              <a:buClrTx/>
              <a:buFont typeface="Montserrat Medium" panose="00000600000000000000" pitchFamily="2" charset="0"/>
              <a:buChar char="»"/>
              <a:tabLst/>
              <a:defRPr sz="1800" kern="1200">
                <a:solidFill>
                  <a:schemeClr val="tx2"/>
                </a:solidFill>
                <a:latin typeface="Montserrat Medium" pitchFamily="2" charset="77"/>
                <a:ea typeface="+mn-ea"/>
                <a:cs typeface="+mn-cs"/>
              </a:defRPr>
            </a:lvl3pPr>
            <a:lvl4pPr marL="400050" indent="0" algn="l" defTabSz="514349" rtl="0" eaLnBrk="1" latinLnBrk="0" hangingPunct="1">
              <a:lnSpc>
                <a:spcPct val="150000"/>
              </a:lnSpc>
              <a:spcBef>
                <a:spcPts val="0"/>
              </a:spcBef>
              <a:spcAft>
                <a:spcPts val="450"/>
              </a:spcAft>
              <a:buClrTx/>
              <a:buFont typeface="Courier New" panose="02070309020205020404" pitchFamily="49" charset="0"/>
              <a:buNone/>
              <a:defRPr sz="1400" b="0" i="0" kern="1200">
                <a:solidFill>
                  <a:schemeClr val="tx2"/>
                </a:solidFill>
                <a:latin typeface="Montserrat Medium" panose="00000600000000000000" pitchFamily="2" charset="0"/>
                <a:ea typeface="+mn-ea"/>
                <a:cs typeface="+mn-cs"/>
              </a:defRPr>
            </a:lvl4pPr>
            <a:lvl5pPr marL="672704" indent="-133350" algn="l" defTabSz="514349" rtl="0" eaLnBrk="1" latinLnBrk="0" hangingPunct="1">
              <a:lnSpc>
                <a:spcPct val="150000"/>
              </a:lnSpc>
              <a:spcBef>
                <a:spcPts val="0"/>
              </a:spcBef>
              <a:spcAft>
                <a:spcPts val="450"/>
              </a:spcAft>
              <a:buFont typeface="Arial" panose="020B0604020202020204" pitchFamily="34" charset="0"/>
              <a:buChar char="•"/>
              <a:defRPr sz="1100" b="0" i="0" kern="1200">
                <a:solidFill>
                  <a:schemeClr val="tx2"/>
                </a:solidFill>
                <a:latin typeface="+mn-lt"/>
                <a:ea typeface="+mn-ea"/>
                <a:cs typeface="+mn-cs"/>
              </a:defRPr>
            </a:lvl5pPr>
            <a:lvl6pPr marL="1414457"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2"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06"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0"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342900" indent="-342900">
              <a:buFont typeface="+mj-lt"/>
              <a:buAutoNum type="arabicPeriod" startAt="2"/>
            </a:pPr>
            <a:r>
              <a:rPr lang="en-AU" sz="1600" dirty="0">
                <a:latin typeface="+mn-lt"/>
              </a:rPr>
              <a:t>Family members</a:t>
            </a:r>
          </a:p>
        </p:txBody>
      </p:sp>
      <p:pic>
        <p:nvPicPr>
          <p:cNvPr id="9" name="Picture 8" descr="A stick figure family.">
            <a:extLst>
              <a:ext uri="{FF2B5EF4-FFF2-40B4-BE49-F238E27FC236}">
                <a16:creationId xmlns:a16="http://schemas.microsoft.com/office/drawing/2014/main" id="{5B932E7D-C983-5FDD-19F1-05DC7D624FB5}"/>
              </a:ext>
            </a:extLst>
          </p:cNvPr>
          <p:cNvPicPr>
            <a:picLocks noChangeAspect="1"/>
          </p:cNvPicPr>
          <p:nvPr/>
        </p:nvPicPr>
        <p:blipFill>
          <a:blip r:embed="rId7"/>
          <a:stretch>
            <a:fillRect/>
          </a:stretch>
        </p:blipFill>
        <p:spPr>
          <a:xfrm>
            <a:off x="3465751" y="2795490"/>
            <a:ext cx="1243495" cy="654777"/>
          </a:xfrm>
          <a:prstGeom prst="rect">
            <a:avLst/>
          </a:prstGeom>
        </p:spPr>
      </p:pic>
      <p:sp>
        <p:nvSpPr>
          <p:cNvPr id="48" name="Text Placeholder 3">
            <a:extLst>
              <a:ext uri="{FF2B5EF4-FFF2-40B4-BE49-F238E27FC236}">
                <a16:creationId xmlns:a16="http://schemas.microsoft.com/office/drawing/2014/main" id="{1ED1529D-5CE3-65C4-CEA6-5EA5442D4B80}"/>
              </a:ext>
            </a:extLst>
          </p:cNvPr>
          <p:cNvSpPr txBox="1">
            <a:spLocks/>
          </p:cNvSpPr>
          <p:nvPr/>
        </p:nvSpPr>
        <p:spPr>
          <a:xfrm>
            <a:off x="6096001" y="1422000"/>
            <a:ext cx="2380050" cy="416461"/>
          </a:xfrm>
          <a:prstGeom prst="rect">
            <a:avLst/>
          </a:prstGeom>
        </p:spPr>
        <p:txBody>
          <a:bodyPr vert="horz" wrap="square" lIns="91440" tIns="45720" rIns="91440" bIns="45720" rtlCol="0">
            <a:spAutoFit/>
          </a:bodyPr>
          <a:lstStyle>
            <a:lvl1pPr marL="0" indent="0" algn="l" defTabSz="514349" rtl="0" eaLnBrk="1" latinLnBrk="0" hangingPunct="1">
              <a:lnSpc>
                <a:spcPct val="150000"/>
              </a:lnSpc>
              <a:spcBef>
                <a:spcPts val="0"/>
              </a:spcBef>
              <a:spcAft>
                <a:spcPts val="450"/>
              </a:spcAft>
              <a:buFontTx/>
              <a:buNone/>
              <a:defRPr sz="1200" b="0" i="0" kern="1200">
                <a:solidFill>
                  <a:schemeClr val="tx1"/>
                </a:solidFill>
                <a:latin typeface="Montserrat" pitchFamily="2" charset="77"/>
                <a:ea typeface="+mn-ea"/>
                <a:cs typeface="+mn-cs"/>
              </a:defRPr>
            </a:lvl1pPr>
            <a:lvl2pPr marL="266700" indent="-133350" algn="l" defTabSz="514349" rtl="0" eaLnBrk="1" latinLnBrk="0" hangingPunct="1">
              <a:lnSpc>
                <a:spcPct val="150000"/>
              </a:lnSpc>
              <a:spcBef>
                <a:spcPts val="0"/>
              </a:spcBef>
              <a:spcAft>
                <a:spcPts val="450"/>
              </a:spcAft>
              <a:buClrTx/>
              <a:buFont typeface="Montserrat Medium" panose="00000600000000000000" pitchFamily="2" charset="0"/>
              <a:buChar char="−"/>
              <a:defRPr sz="1800" kern="1200">
                <a:solidFill>
                  <a:schemeClr val="tx2"/>
                </a:solidFill>
                <a:latin typeface="Montserrat Medium" pitchFamily="2" charset="77"/>
                <a:ea typeface="+mn-ea"/>
                <a:cs typeface="+mn-cs"/>
              </a:defRPr>
            </a:lvl2pPr>
            <a:lvl3pPr marL="406004" indent="-133350" algn="l" defTabSz="514349" rtl="0" eaLnBrk="1" latinLnBrk="0" hangingPunct="1">
              <a:lnSpc>
                <a:spcPct val="150000"/>
              </a:lnSpc>
              <a:spcBef>
                <a:spcPts val="0"/>
              </a:spcBef>
              <a:spcAft>
                <a:spcPts val="450"/>
              </a:spcAft>
              <a:buClrTx/>
              <a:buFont typeface="Montserrat Medium" panose="00000600000000000000" pitchFamily="2" charset="0"/>
              <a:buChar char="»"/>
              <a:tabLst/>
              <a:defRPr sz="1800" kern="1200">
                <a:solidFill>
                  <a:schemeClr val="tx2"/>
                </a:solidFill>
                <a:latin typeface="Montserrat Medium" pitchFamily="2" charset="77"/>
                <a:ea typeface="+mn-ea"/>
                <a:cs typeface="+mn-cs"/>
              </a:defRPr>
            </a:lvl3pPr>
            <a:lvl4pPr marL="400050" indent="0" algn="l" defTabSz="514349" rtl="0" eaLnBrk="1" latinLnBrk="0" hangingPunct="1">
              <a:lnSpc>
                <a:spcPct val="150000"/>
              </a:lnSpc>
              <a:spcBef>
                <a:spcPts val="0"/>
              </a:spcBef>
              <a:spcAft>
                <a:spcPts val="450"/>
              </a:spcAft>
              <a:buClrTx/>
              <a:buFont typeface="Courier New" panose="02070309020205020404" pitchFamily="49" charset="0"/>
              <a:buNone/>
              <a:defRPr sz="1400" b="0" i="0" kern="1200">
                <a:solidFill>
                  <a:schemeClr val="tx2"/>
                </a:solidFill>
                <a:latin typeface="Montserrat Medium" panose="00000600000000000000" pitchFamily="2" charset="0"/>
                <a:ea typeface="+mn-ea"/>
                <a:cs typeface="+mn-cs"/>
              </a:defRPr>
            </a:lvl4pPr>
            <a:lvl5pPr marL="672704" indent="-133350" algn="l" defTabSz="514349" rtl="0" eaLnBrk="1" latinLnBrk="0" hangingPunct="1">
              <a:lnSpc>
                <a:spcPct val="150000"/>
              </a:lnSpc>
              <a:spcBef>
                <a:spcPts val="0"/>
              </a:spcBef>
              <a:spcAft>
                <a:spcPts val="450"/>
              </a:spcAft>
              <a:buFont typeface="Arial" panose="020B0604020202020204" pitchFamily="34" charset="0"/>
              <a:buChar char="•"/>
              <a:defRPr sz="1100" b="0" i="0" kern="1200">
                <a:solidFill>
                  <a:schemeClr val="tx2"/>
                </a:solidFill>
                <a:latin typeface="+mn-lt"/>
                <a:ea typeface="+mn-ea"/>
                <a:cs typeface="+mn-cs"/>
              </a:defRPr>
            </a:lvl5pPr>
            <a:lvl6pPr marL="1414457"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2"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06"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0"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342900" indent="-342900">
              <a:buFont typeface="+mj-lt"/>
              <a:buAutoNum type="arabicPeriod" startAt="3"/>
            </a:pPr>
            <a:r>
              <a:rPr lang="en-AU" sz="1600" dirty="0">
                <a:latin typeface="+mn-lt"/>
              </a:rPr>
              <a:t>Introducing friends</a:t>
            </a:r>
          </a:p>
        </p:txBody>
      </p:sp>
      <p:pic>
        <p:nvPicPr>
          <p:cNvPr id="10" name="Picture 4" descr="Two children hugging.">
            <a:extLst>
              <a:ext uri="{FF2B5EF4-FFF2-40B4-BE49-F238E27FC236}">
                <a16:creationId xmlns:a16="http://schemas.microsoft.com/office/drawing/2014/main" id="{76DD2021-D2F8-6602-D675-7A4A6347CD9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54372" y="2619543"/>
            <a:ext cx="1059253" cy="925191"/>
          </a:xfrm>
          <a:prstGeom prst="rect">
            <a:avLst/>
          </a:prstGeom>
          <a:noFill/>
          <a:extLst>
            <a:ext uri="{909E8E84-426E-40DD-AFC4-6F175D3DCCD1}">
              <a14:hiddenFill xmlns:a14="http://schemas.microsoft.com/office/drawing/2010/main">
                <a:solidFill>
                  <a:srgbClr val="FFFFFF"/>
                </a:solidFill>
              </a14:hiddenFill>
            </a:ext>
          </a:extLst>
        </p:spPr>
      </p:pic>
      <p:sp>
        <p:nvSpPr>
          <p:cNvPr id="52" name="Text Placeholder 3">
            <a:extLst>
              <a:ext uri="{FF2B5EF4-FFF2-40B4-BE49-F238E27FC236}">
                <a16:creationId xmlns:a16="http://schemas.microsoft.com/office/drawing/2014/main" id="{CB634D5D-97A1-78E6-3E2C-714F438685D6}"/>
              </a:ext>
            </a:extLst>
          </p:cNvPr>
          <p:cNvSpPr txBox="1">
            <a:spLocks/>
          </p:cNvSpPr>
          <p:nvPr/>
        </p:nvSpPr>
        <p:spPr>
          <a:xfrm>
            <a:off x="8732919" y="1422000"/>
            <a:ext cx="2800683" cy="416461"/>
          </a:xfrm>
          <a:prstGeom prst="rect">
            <a:avLst/>
          </a:prstGeom>
        </p:spPr>
        <p:txBody>
          <a:bodyPr vert="horz" wrap="square" lIns="91440" tIns="45720" rIns="91440" bIns="45720" rtlCol="0">
            <a:spAutoFit/>
          </a:bodyPr>
          <a:lstStyle>
            <a:lvl1pPr marL="0" indent="0" algn="l" defTabSz="514349" rtl="0" eaLnBrk="1" latinLnBrk="0" hangingPunct="1">
              <a:lnSpc>
                <a:spcPct val="150000"/>
              </a:lnSpc>
              <a:spcBef>
                <a:spcPts val="0"/>
              </a:spcBef>
              <a:spcAft>
                <a:spcPts val="450"/>
              </a:spcAft>
              <a:buFontTx/>
              <a:buNone/>
              <a:defRPr sz="1200" b="0" i="0" kern="1200">
                <a:solidFill>
                  <a:schemeClr val="tx1"/>
                </a:solidFill>
                <a:latin typeface="Montserrat" pitchFamily="2" charset="77"/>
                <a:ea typeface="+mn-ea"/>
                <a:cs typeface="+mn-cs"/>
              </a:defRPr>
            </a:lvl1pPr>
            <a:lvl2pPr marL="266700" indent="-133350" algn="l" defTabSz="514349" rtl="0" eaLnBrk="1" latinLnBrk="0" hangingPunct="1">
              <a:lnSpc>
                <a:spcPct val="150000"/>
              </a:lnSpc>
              <a:spcBef>
                <a:spcPts val="0"/>
              </a:spcBef>
              <a:spcAft>
                <a:spcPts val="450"/>
              </a:spcAft>
              <a:buClrTx/>
              <a:buFont typeface="Montserrat Medium" panose="00000600000000000000" pitchFamily="2" charset="0"/>
              <a:buChar char="−"/>
              <a:defRPr sz="1800" kern="1200">
                <a:solidFill>
                  <a:schemeClr val="tx2"/>
                </a:solidFill>
                <a:latin typeface="Montserrat Medium" pitchFamily="2" charset="77"/>
                <a:ea typeface="+mn-ea"/>
                <a:cs typeface="+mn-cs"/>
              </a:defRPr>
            </a:lvl2pPr>
            <a:lvl3pPr marL="406004" indent="-133350" algn="l" defTabSz="514349" rtl="0" eaLnBrk="1" latinLnBrk="0" hangingPunct="1">
              <a:lnSpc>
                <a:spcPct val="150000"/>
              </a:lnSpc>
              <a:spcBef>
                <a:spcPts val="0"/>
              </a:spcBef>
              <a:spcAft>
                <a:spcPts val="450"/>
              </a:spcAft>
              <a:buClrTx/>
              <a:buFont typeface="Montserrat Medium" panose="00000600000000000000" pitchFamily="2" charset="0"/>
              <a:buChar char="»"/>
              <a:tabLst/>
              <a:defRPr sz="1800" kern="1200">
                <a:solidFill>
                  <a:schemeClr val="tx2"/>
                </a:solidFill>
                <a:latin typeface="Montserrat Medium" pitchFamily="2" charset="77"/>
                <a:ea typeface="+mn-ea"/>
                <a:cs typeface="+mn-cs"/>
              </a:defRPr>
            </a:lvl3pPr>
            <a:lvl4pPr marL="400050" indent="0" algn="l" defTabSz="514349" rtl="0" eaLnBrk="1" latinLnBrk="0" hangingPunct="1">
              <a:lnSpc>
                <a:spcPct val="150000"/>
              </a:lnSpc>
              <a:spcBef>
                <a:spcPts val="0"/>
              </a:spcBef>
              <a:spcAft>
                <a:spcPts val="450"/>
              </a:spcAft>
              <a:buClrTx/>
              <a:buFont typeface="Courier New" panose="02070309020205020404" pitchFamily="49" charset="0"/>
              <a:buNone/>
              <a:defRPr sz="1400" b="0" i="0" kern="1200">
                <a:solidFill>
                  <a:schemeClr val="tx2"/>
                </a:solidFill>
                <a:latin typeface="Montserrat Medium" panose="00000600000000000000" pitchFamily="2" charset="0"/>
                <a:ea typeface="+mn-ea"/>
                <a:cs typeface="+mn-cs"/>
              </a:defRPr>
            </a:lvl4pPr>
            <a:lvl5pPr marL="672704" indent="-133350" algn="l" defTabSz="514349" rtl="0" eaLnBrk="1" latinLnBrk="0" hangingPunct="1">
              <a:lnSpc>
                <a:spcPct val="150000"/>
              </a:lnSpc>
              <a:spcBef>
                <a:spcPts val="0"/>
              </a:spcBef>
              <a:spcAft>
                <a:spcPts val="450"/>
              </a:spcAft>
              <a:buFont typeface="Arial" panose="020B0604020202020204" pitchFamily="34" charset="0"/>
              <a:buChar char="•"/>
              <a:defRPr sz="1100" b="0" i="0" kern="1200">
                <a:solidFill>
                  <a:schemeClr val="tx2"/>
                </a:solidFill>
                <a:latin typeface="+mn-lt"/>
                <a:ea typeface="+mn-ea"/>
                <a:cs typeface="+mn-cs"/>
              </a:defRPr>
            </a:lvl5pPr>
            <a:lvl6pPr marL="1414457"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2"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06"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0"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342900" indent="-342900">
              <a:buFont typeface="+mj-lt"/>
              <a:buAutoNum type="arabicPeriod" startAt="4"/>
            </a:pPr>
            <a:r>
              <a:rPr lang="en-AU" sz="1600" dirty="0">
                <a:latin typeface="+mn-lt"/>
              </a:rPr>
              <a:t>Introducing an adult</a:t>
            </a:r>
          </a:p>
        </p:txBody>
      </p:sp>
      <p:pic>
        <p:nvPicPr>
          <p:cNvPr id="6" name="Graphic 5" descr="Handshake with solid fill.">
            <a:extLst>
              <a:ext uri="{FF2B5EF4-FFF2-40B4-BE49-F238E27FC236}">
                <a16:creationId xmlns:a16="http://schemas.microsoft.com/office/drawing/2014/main" id="{798F5991-E66E-93E4-0D4F-928BB736CEA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732919" y="2680338"/>
            <a:ext cx="661722" cy="661722"/>
          </a:xfrm>
          <a:prstGeom prst="rect">
            <a:avLst/>
          </a:prstGeom>
        </p:spPr>
      </p:pic>
      <p:pic>
        <p:nvPicPr>
          <p:cNvPr id="75" name="Picture 74" descr="A checklist.">
            <a:extLst>
              <a:ext uri="{FF2B5EF4-FFF2-40B4-BE49-F238E27FC236}">
                <a16:creationId xmlns:a16="http://schemas.microsoft.com/office/drawing/2014/main" id="{7846B87D-3B7E-0DAB-79FE-C3DFA9A392C2}"/>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8865057" y="3705132"/>
            <a:ext cx="485775" cy="493959"/>
          </a:xfrm>
          <a:prstGeom prst="rect">
            <a:avLst/>
          </a:prstGeom>
        </p:spPr>
      </p:pic>
      <p:sp>
        <p:nvSpPr>
          <p:cNvPr id="56" name="Text Placeholder 3">
            <a:extLst>
              <a:ext uri="{FF2B5EF4-FFF2-40B4-BE49-F238E27FC236}">
                <a16:creationId xmlns:a16="http://schemas.microsoft.com/office/drawing/2014/main" id="{D854D3A0-33E9-031B-17A8-B6AC871176A7}"/>
              </a:ext>
            </a:extLst>
          </p:cNvPr>
          <p:cNvSpPr txBox="1">
            <a:spLocks/>
          </p:cNvSpPr>
          <p:nvPr/>
        </p:nvSpPr>
        <p:spPr>
          <a:xfrm>
            <a:off x="10206225" y="3682800"/>
            <a:ext cx="1734060" cy="785793"/>
          </a:xfrm>
          <a:prstGeom prst="rect">
            <a:avLst/>
          </a:prstGeom>
        </p:spPr>
        <p:txBody>
          <a:bodyPr vert="horz" wrap="square" lIns="91440" tIns="45720" rIns="91440" bIns="45720" rtlCol="0">
            <a:spAutoFit/>
          </a:bodyPr>
          <a:lstStyle>
            <a:lvl1pPr marL="0" indent="0" algn="l" defTabSz="514349" rtl="0" eaLnBrk="1" latinLnBrk="0" hangingPunct="1">
              <a:lnSpc>
                <a:spcPct val="150000"/>
              </a:lnSpc>
              <a:spcBef>
                <a:spcPts val="0"/>
              </a:spcBef>
              <a:spcAft>
                <a:spcPts val="450"/>
              </a:spcAft>
              <a:buFontTx/>
              <a:buNone/>
              <a:defRPr sz="1200" b="0" i="0" kern="1200">
                <a:solidFill>
                  <a:schemeClr val="tx1"/>
                </a:solidFill>
                <a:latin typeface="Montserrat" pitchFamily="2" charset="77"/>
                <a:ea typeface="+mn-ea"/>
                <a:cs typeface="+mn-cs"/>
              </a:defRPr>
            </a:lvl1pPr>
            <a:lvl2pPr marL="266700" indent="-133350" algn="l" defTabSz="514349" rtl="0" eaLnBrk="1" latinLnBrk="0" hangingPunct="1">
              <a:lnSpc>
                <a:spcPct val="150000"/>
              </a:lnSpc>
              <a:spcBef>
                <a:spcPts val="0"/>
              </a:spcBef>
              <a:spcAft>
                <a:spcPts val="450"/>
              </a:spcAft>
              <a:buClrTx/>
              <a:buFont typeface="Montserrat Medium" panose="00000600000000000000" pitchFamily="2" charset="0"/>
              <a:buChar char="−"/>
              <a:defRPr sz="1800" kern="1200">
                <a:solidFill>
                  <a:schemeClr val="tx2"/>
                </a:solidFill>
                <a:latin typeface="Montserrat Medium" pitchFamily="2" charset="77"/>
                <a:ea typeface="+mn-ea"/>
                <a:cs typeface="+mn-cs"/>
              </a:defRPr>
            </a:lvl2pPr>
            <a:lvl3pPr marL="406004" indent="-133350" algn="l" defTabSz="514349" rtl="0" eaLnBrk="1" latinLnBrk="0" hangingPunct="1">
              <a:lnSpc>
                <a:spcPct val="150000"/>
              </a:lnSpc>
              <a:spcBef>
                <a:spcPts val="0"/>
              </a:spcBef>
              <a:spcAft>
                <a:spcPts val="450"/>
              </a:spcAft>
              <a:buClrTx/>
              <a:buFont typeface="Montserrat Medium" panose="00000600000000000000" pitchFamily="2" charset="0"/>
              <a:buChar char="»"/>
              <a:tabLst/>
              <a:defRPr sz="1800" kern="1200">
                <a:solidFill>
                  <a:schemeClr val="tx2"/>
                </a:solidFill>
                <a:latin typeface="Montserrat Medium" pitchFamily="2" charset="77"/>
                <a:ea typeface="+mn-ea"/>
                <a:cs typeface="+mn-cs"/>
              </a:defRPr>
            </a:lvl3pPr>
            <a:lvl4pPr marL="400050" indent="0" algn="l" defTabSz="514349" rtl="0" eaLnBrk="1" latinLnBrk="0" hangingPunct="1">
              <a:lnSpc>
                <a:spcPct val="150000"/>
              </a:lnSpc>
              <a:spcBef>
                <a:spcPts val="0"/>
              </a:spcBef>
              <a:spcAft>
                <a:spcPts val="450"/>
              </a:spcAft>
              <a:buClrTx/>
              <a:buFont typeface="Courier New" panose="02070309020205020404" pitchFamily="49" charset="0"/>
              <a:buNone/>
              <a:defRPr sz="1400" b="0" i="0" kern="1200">
                <a:solidFill>
                  <a:schemeClr val="tx2"/>
                </a:solidFill>
                <a:latin typeface="Montserrat Medium" panose="00000600000000000000" pitchFamily="2" charset="0"/>
                <a:ea typeface="+mn-ea"/>
                <a:cs typeface="+mn-cs"/>
              </a:defRPr>
            </a:lvl4pPr>
            <a:lvl5pPr marL="672704" indent="-133350" algn="l" defTabSz="514349" rtl="0" eaLnBrk="1" latinLnBrk="0" hangingPunct="1">
              <a:lnSpc>
                <a:spcPct val="150000"/>
              </a:lnSpc>
              <a:spcBef>
                <a:spcPts val="0"/>
              </a:spcBef>
              <a:spcAft>
                <a:spcPts val="450"/>
              </a:spcAft>
              <a:buFont typeface="Arial" panose="020B0604020202020204" pitchFamily="34" charset="0"/>
              <a:buChar char="•"/>
              <a:defRPr sz="1100" b="0" i="0" kern="1200">
                <a:solidFill>
                  <a:schemeClr val="tx2"/>
                </a:solidFill>
                <a:latin typeface="+mn-lt"/>
                <a:ea typeface="+mn-ea"/>
                <a:cs typeface="+mn-cs"/>
              </a:defRPr>
            </a:lvl5pPr>
            <a:lvl6pPr marL="1414457"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2"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06"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0"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342900" indent="-342900">
              <a:buFont typeface="+mj-lt"/>
              <a:buAutoNum type="arabicPeriod" startAt="5"/>
            </a:pPr>
            <a:r>
              <a:rPr lang="en-AU" sz="1600" dirty="0">
                <a:latin typeface="+mn-lt"/>
              </a:rPr>
              <a:t>Assessment criteria</a:t>
            </a:r>
          </a:p>
        </p:txBody>
      </p:sp>
      <p:pic>
        <p:nvPicPr>
          <p:cNvPr id="78" name="Picture 77" descr="Two people engaged in a communication task, with another person filming the interaction.">
            <a:extLst>
              <a:ext uri="{FF2B5EF4-FFF2-40B4-BE49-F238E27FC236}">
                <a16:creationId xmlns:a16="http://schemas.microsoft.com/office/drawing/2014/main" id="{C2B07BAF-9E42-ED9E-51D5-71EC1E44A784}"/>
              </a:ext>
            </a:extLst>
          </p:cNvPr>
          <p:cNvPicPr>
            <a:picLocks noChangeAspect="1"/>
          </p:cNvPicPr>
          <p:nvPr/>
        </p:nvPicPr>
        <p:blipFill>
          <a:blip r:embed="rId12"/>
          <a:stretch>
            <a:fillRect/>
          </a:stretch>
        </p:blipFill>
        <p:spPr>
          <a:xfrm>
            <a:off x="8861101" y="5499067"/>
            <a:ext cx="878142" cy="574170"/>
          </a:xfrm>
          <a:prstGeom prst="rect">
            <a:avLst/>
          </a:prstGeom>
        </p:spPr>
      </p:pic>
      <p:sp>
        <p:nvSpPr>
          <p:cNvPr id="60" name="Text Placeholder 3">
            <a:extLst>
              <a:ext uri="{FF2B5EF4-FFF2-40B4-BE49-F238E27FC236}">
                <a16:creationId xmlns:a16="http://schemas.microsoft.com/office/drawing/2014/main" id="{7783200A-B140-4709-A059-931828C39ED1}"/>
              </a:ext>
            </a:extLst>
          </p:cNvPr>
          <p:cNvSpPr txBox="1">
            <a:spLocks/>
          </p:cNvSpPr>
          <p:nvPr/>
        </p:nvSpPr>
        <p:spPr>
          <a:xfrm>
            <a:off x="8808309" y="6069342"/>
            <a:ext cx="2435871" cy="416461"/>
          </a:xfrm>
          <a:prstGeom prst="rect">
            <a:avLst/>
          </a:prstGeom>
        </p:spPr>
        <p:txBody>
          <a:bodyPr vert="horz" wrap="square" lIns="91440" tIns="45720" rIns="91440" bIns="45720" rtlCol="0">
            <a:spAutoFit/>
          </a:bodyPr>
          <a:lstStyle>
            <a:lvl1pPr marL="0" indent="0" algn="l" defTabSz="514349" rtl="0" eaLnBrk="1" latinLnBrk="0" hangingPunct="1">
              <a:lnSpc>
                <a:spcPct val="150000"/>
              </a:lnSpc>
              <a:spcBef>
                <a:spcPts val="0"/>
              </a:spcBef>
              <a:spcAft>
                <a:spcPts val="450"/>
              </a:spcAft>
              <a:buFontTx/>
              <a:buNone/>
              <a:defRPr sz="1200" b="0" i="0" kern="1200">
                <a:solidFill>
                  <a:schemeClr val="tx1"/>
                </a:solidFill>
                <a:latin typeface="Montserrat" pitchFamily="2" charset="77"/>
                <a:ea typeface="+mn-ea"/>
                <a:cs typeface="+mn-cs"/>
              </a:defRPr>
            </a:lvl1pPr>
            <a:lvl2pPr marL="266700" indent="-133350" algn="l" defTabSz="514349" rtl="0" eaLnBrk="1" latinLnBrk="0" hangingPunct="1">
              <a:lnSpc>
                <a:spcPct val="150000"/>
              </a:lnSpc>
              <a:spcBef>
                <a:spcPts val="0"/>
              </a:spcBef>
              <a:spcAft>
                <a:spcPts val="450"/>
              </a:spcAft>
              <a:buClrTx/>
              <a:buFont typeface="Montserrat Medium" panose="00000600000000000000" pitchFamily="2" charset="0"/>
              <a:buChar char="−"/>
              <a:defRPr sz="1800" kern="1200">
                <a:solidFill>
                  <a:schemeClr val="tx2"/>
                </a:solidFill>
                <a:latin typeface="Montserrat Medium" pitchFamily="2" charset="77"/>
                <a:ea typeface="+mn-ea"/>
                <a:cs typeface="+mn-cs"/>
              </a:defRPr>
            </a:lvl2pPr>
            <a:lvl3pPr marL="406004" indent="-133350" algn="l" defTabSz="514349" rtl="0" eaLnBrk="1" latinLnBrk="0" hangingPunct="1">
              <a:lnSpc>
                <a:spcPct val="150000"/>
              </a:lnSpc>
              <a:spcBef>
                <a:spcPts val="0"/>
              </a:spcBef>
              <a:spcAft>
                <a:spcPts val="450"/>
              </a:spcAft>
              <a:buClrTx/>
              <a:buFont typeface="Montserrat Medium" panose="00000600000000000000" pitchFamily="2" charset="0"/>
              <a:buChar char="»"/>
              <a:tabLst/>
              <a:defRPr sz="1800" kern="1200">
                <a:solidFill>
                  <a:schemeClr val="tx2"/>
                </a:solidFill>
                <a:latin typeface="Montserrat Medium" pitchFamily="2" charset="77"/>
                <a:ea typeface="+mn-ea"/>
                <a:cs typeface="+mn-cs"/>
              </a:defRPr>
            </a:lvl3pPr>
            <a:lvl4pPr marL="400050" indent="0" algn="l" defTabSz="514349" rtl="0" eaLnBrk="1" latinLnBrk="0" hangingPunct="1">
              <a:lnSpc>
                <a:spcPct val="150000"/>
              </a:lnSpc>
              <a:spcBef>
                <a:spcPts val="0"/>
              </a:spcBef>
              <a:spcAft>
                <a:spcPts val="450"/>
              </a:spcAft>
              <a:buClrTx/>
              <a:buFont typeface="Courier New" panose="02070309020205020404" pitchFamily="49" charset="0"/>
              <a:buNone/>
              <a:defRPr sz="1400" b="0" i="0" kern="1200">
                <a:solidFill>
                  <a:schemeClr val="tx2"/>
                </a:solidFill>
                <a:latin typeface="Montserrat Medium" panose="00000600000000000000" pitchFamily="2" charset="0"/>
                <a:ea typeface="+mn-ea"/>
                <a:cs typeface="+mn-cs"/>
              </a:defRPr>
            </a:lvl4pPr>
            <a:lvl5pPr marL="672704" indent="-133350" algn="l" defTabSz="514349" rtl="0" eaLnBrk="1" latinLnBrk="0" hangingPunct="1">
              <a:lnSpc>
                <a:spcPct val="150000"/>
              </a:lnSpc>
              <a:spcBef>
                <a:spcPts val="0"/>
              </a:spcBef>
              <a:spcAft>
                <a:spcPts val="450"/>
              </a:spcAft>
              <a:buFont typeface="Arial" panose="020B0604020202020204" pitchFamily="34" charset="0"/>
              <a:buChar char="•"/>
              <a:defRPr sz="1100" b="0" i="0" kern="1200">
                <a:solidFill>
                  <a:schemeClr val="tx2"/>
                </a:solidFill>
                <a:latin typeface="+mn-lt"/>
                <a:ea typeface="+mn-ea"/>
                <a:cs typeface="+mn-cs"/>
              </a:defRPr>
            </a:lvl5pPr>
            <a:lvl6pPr marL="1414457"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2"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06"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0"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342900" indent="-342900">
              <a:buFont typeface="+mj-lt"/>
              <a:buAutoNum type="arabicPeriod" startAt="6"/>
            </a:pPr>
            <a:r>
              <a:rPr lang="en-AU" sz="1600" dirty="0">
                <a:latin typeface="+mn-lt"/>
              </a:rPr>
              <a:t>Communicative task</a:t>
            </a:r>
          </a:p>
        </p:txBody>
      </p:sp>
      <p:pic>
        <p:nvPicPr>
          <p:cNvPr id="77" name="Picture 76" descr="Checklist with a target">
            <a:extLst>
              <a:ext uri="{FF2B5EF4-FFF2-40B4-BE49-F238E27FC236}">
                <a16:creationId xmlns:a16="http://schemas.microsoft.com/office/drawing/2014/main" id="{45EC2B0E-5E9A-6A5E-FDCC-8537F494A35C}"/>
              </a:ext>
            </a:extLst>
          </p:cNvPr>
          <p:cNvPicPr>
            <a:picLocks noChangeAspect="1"/>
          </p:cNvPicPr>
          <p:nvPr/>
        </p:nvPicPr>
        <p:blipFill>
          <a:blip r:embed="rId13"/>
          <a:stretch>
            <a:fillRect/>
          </a:stretch>
        </p:blipFill>
        <p:spPr>
          <a:xfrm>
            <a:off x="5099962" y="5499067"/>
            <a:ext cx="600075" cy="514350"/>
          </a:xfrm>
          <a:prstGeom prst="rect">
            <a:avLst/>
          </a:prstGeom>
        </p:spPr>
      </p:pic>
      <p:sp>
        <p:nvSpPr>
          <p:cNvPr id="66" name="Text Placeholder 3">
            <a:extLst>
              <a:ext uri="{FF2B5EF4-FFF2-40B4-BE49-F238E27FC236}">
                <a16:creationId xmlns:a16="http://schemas.microsoft.com/office/drawing/2014/main" id="{4C2480CB-28D6-A0F0-393E-84EC23662F00}"/>
              </a:ext>
            </a:extLst>
          </p:cNvPr>
          <p:cNvSpPr txBox="1">
            <a:spLocks/>
          </p:cNvSpPr>
          <p:nvPr/>
        </p:nvSpPr>
        <p:spPr>
          <a:xfrm>
            <a:off x="5067396" y="6049915"/>
            <a:ext cx="3033207" cy="416461"/>
          </a:xfrm>
          <a:prstGeom prst="rect">
            <a:avLst/>
          </a:prstGeom>
        </p:spPr>
        <p:txBody>
          <a:bodyPr vert="horz" wrap="square" lIns="91440" tIns="45720" rIns="91440" bIns="45720" rtlCol="0">
            <a:spAutoFit/>
          </a:bodyPr>
          <a:lstStyle>
            <a:lvl1pPr marL="0" indent="0" algn="l" defTabSz="514349" rtl="0" eaLnBrk="1" latinLnBrk="0" hangingPunct="1">
              <a:lnSpc>
                <a:spcPct val="150000"/>
              </a:lnSpc>
              <a:spcBef>
                <a:spcPts val="0"/>
              </a:spcBef>
              <a:spcAft>
                <a:spcPts val="450"/>
              </a:spcAft>
              <a:buFontTx/>
              <a:buNone/>
              <a:defRPr sz="1200" b="0" i="0" kern="1200">
                <a:solidFill>
                  <a:schemeClr val="tx1"/>
                </a:solidFill>
                <a:latin typeface="Montserrat" pitchFamily="2" charset="77"/>
                <a:ea typeface="+mn-ea"/>
                <a:cs typeface="+mn-cs"/>
              </a:defRPr>
            </a:lvl1pPr>
            <a:lvl2pPr marL="266700" indent="-133350" algn="l" defTabSz="514349" rtl="0" eaLnBrk="1" latinLnBrk="0" hangingPunct="1">
              <a:lnSpc>
                <a:spcPct val="150000"/>
              </a:lnSpc>
              <a:spcBef>
                <a:spcPts val="0"/>
              </a:spcBef>
              <a:spcAft>
                <a:spcPts val="450"/>
              </a:spcAft>
              <a:buClrTx/>
              <a:buFont typeface="Montserrat Medium" panose="00000600000000000000" pitchFamily="2" charset="0"/>
              <a:buChar char="−"/>
              <a:defRPr sz="1800" kern="1200">
                <a:solidFill>
                  <a:schemeClr val="tx2"/>
                </a:solidFill>
                <a:latin typeface="Montserrat Medium" pitchFamily="2" charset="77"/>
                <a:ea typeface="+mn-ea"/>
                <a:cs typeface="+mn-cs"/>
              </a:defRPr>
            </a:lvl2pPr>
            <a:lvl3pPr marL="406004" indent="-133350" algn="l" defTabSz="514349" rtl="0" eaLnBrk="1" latinLnBrk="0" hangingPunct="1">
              <a:lnSpc>
                <a:spcPct val="150000"/>
              </a:lnSpc>
              <a:spcBef>
                <a:spcPts val="0"/>
              </a:spcBef>
              <a:spcAft>
                <a:spcPts val="450"/>
              </a:spcAft>
              <a:buClrTx/>
              <a:buFont typeface="Montserrat Medium" panose="00000600000000000000" pitchFamily="2" charset="0"/>
              <a:buChar char="»"/>
              <a:tabLst/>
              <a:defRPr sz="1800" kern="1200">
                <a:solidFill>
                  <a:schemeClr val="tx2"/>
                </a:solidFill>
                <a:latin typeface="Montserrat Medium" pitchFamily="2" charset="77"/>
                <a:ea typeface="+mn-ea"/>
                <a:cs typeface="+mn-cs"/>
              </a:defRPr>
            </a:lvl3pPr>
            <a:lvl4pPr marL="400050" indent="0" algn="l" defTabSz="514349" rtl="0" eaLnBrk="1" latinLnBrk="0" hangingPunct="1">
              <a:lnSpc>
                <a:spcPct val="150000"/>
              </a:lnSpc>
              <a:spcBef>
                <a:spcPts val="0"/>
              </a:spcBef>
              <a:spcAft>
                <a:spcPts val="450"/>
              </a:spcAft>
              <a:buClrTx/>
              <a:buFont typeface="Courier New" panose="02070309020205020404" pitchFamily="49" charset="0"/>
              <a:buNone/>
              <a:defRPr sz="1400" b="0" i="0" kern="1200">
                <a:solidFill>
                  <a:schemeClr val="tx2"/>
                </a:solidFill>
                <a:latin typeface="Montserrat Medium" panose="00000600000000000000" pitchFamily="2" charset="0"/>
                <a:ea typeface="+mn-ea"/>
                <a:cs typeface="+mn-cs"/>
              </a:defRPr>
            </a:lvl4pPr>
            <a:lvl5pPr marL="672704" indent="-133350" algn="l" defTabSz="514349" rtl="0" eaLnBrk="1" latinLnBrk="0" hangingPunct="1">
              <a:lnSpc>
                <a:spcPct val="150000"/>
              </a:lnSpc>
              <a:spcBef>
                <a:spcPts val="0"/>
              </a:spcBef>
              <a:spcAft>
                <a:spcPts val="450"/>
              </a:spcAft>
              <a:buFont typeface="Arial" panose="020B0604020202020204" pitchFamily="34" charset="0"/>
              <a:buChar char="•"/>
              <a:defRPr sz="1100" b="0" i="0" kern="1200">
                <a:solidFill>
                  <a:schemeClr val="tx2"/>
                </a:solidFill>
                <a:latin typeface="+mn-lt"/>
                <a:ea typeface="+mn-ea"/>
                <a:cs typeface="+mn-cs"/>
              </a:defRPr>
            </a:lvl5pPr>
            <a:lvl6pPr marL="1414457"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2"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06"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0"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342900" indent="-342900">
              <a:buFont typeface="+mj-lt"/>
              <a:buAutoNum type="arabicPeriod" startAt="7"/>
            </a:pPr>
            <a:r>
              <a:rPr lang="en-AU" sz="1600" dirty="0">
                <a:latin typeface="+mn-lt"/>
              </a:rPr>
              <a:t>Feedback and goal setting</a:t>
            </a:r>
          </a:p>
        </p:txBody>
      </p:sp>
      <p:pic>
        <p:nvPicPr>
          <p:cNvPr id="76" name="Picture 75" descr="An icon that is half a speech bubble, and half a globe image. Arrows curve around the image in a circular direction.">
            <a:extLst>
              <a:ext uri="{FF2B5EF4-FFF2-40B4-BE49-F238E27FC236}">
                <a16:creationId xmlns:a16="http://schemas.microsoft.com/office/drawing/2014/main" id="{043D6776-ADB6-AE8B-CA17-BC399C78FE42}"/>
              </a:ext>
            </a:extLst>
          </p:cNvPr>
          <p:cNvPicPr>
            <a:picLocks noChangeAspect="1"/>
          </p:cNvPicPr>
          <p:nvPr/>
        </p:nvPicPr>
        <p:blipFill>
          <a:blip r:embed="rId14"/>
          <a:stretch>
            <a:fillRect/>
          </a:stretch>
        </p:blipFill>
        <p:spPr>
          <a:xfrm>
            <a:off x="2095049" y="5499067"/>
            <a:ext cx="533400" cy="523875"/>
          </a:xfrm>
          <a:prstGeom prst="rect">
            <a:avLst/>
          </a:prstGeom>
        </p:spPr>
      </p:pic>
      <p:sp>
        <p:nvSpPr>
          <p:cNvPr id="70" name="Text Placeholder 3">
            <a:extLst>
              <a:ext uri="{FF2B5EF4-FFF2-40B4-BE49-F238E27FC236}">
                <a16:creationId xmlns:a16="http://schemas.microsoft.com/office/drawing/2014/main" id="{8ACD63C0-8D48-D641-F19E-605655CBAAA7}"/>
              </a:ext>
            </a:extLst>
          </p:cNvPr>
          <p:cNvSpPr txBox="1">
            <a:spLocks/>
          </p:cNvSpPr>
          <p:nvPr/>
        </p:nvSpPr>
        <p:spPr>
          <a:xfrm>
            <a:off x="2085638" y="6053913"/>
            <a:ext cx="2230548" cy="416461"/>
          </a:xfrm>
          <a:prstGeom prst="rect">
            <a:avLst/>
          </a:prstGeom>
        </p:spPr>
        <p:txBody>
          <a:bodyPr vert="horz" wrap="square" lIns="91440" tIns="45720" rIns="91440" bIns="45720" rtlCol="0">
            <a:spAutoFit/>
          </a:bodyPr>
          <a:lstStyle>
            <a:lvl1pPr marL="0" indent="0" algn="l" defTabSz="514349" rtl="0" eaLnBrk="1" latinLnBrk="0" hangingPunct="1">
              <a:lnSpc>
                <a:spcPct val="150000"/>
              </a:lnSpc>
              <a:spcBef>
                <a:spcPts val="0"/>
              </a:spcBef>
              <a:spcAft>
                <a:spcPts val="450"/>
              </a:spcAft>
              <a:buFontTx/>
              <a:buNone/>
              <a:defRPr sz="1200" b="0" i="0" kern="1200">
                <a:solidFill>
                  <a:schemeClr val="tx1"/>
                </a:solidFill>
                <a:latin typeface="Montserrat" pitchFamily="2" charset="77"/>
                <a:ea typeface="+mn-ea"/>
                <a:cs typeface="+mn-cs"/>
              </a:defRPr>
            </a:lvl1pPr>
            <a:lvl2pPr marL="266700" indent="-133350" algn="l" defTabSz="514349" rtl="0" eaLnBrk="1" latinLnBrk="0" hangingPunct="1">
              <a:lnSpc>
                <a:spcPct val="150000"/>
              </a:lnSpc>
              <a:spcBef>
                <a:spcPts val="0"/>
              </a:spcBef>
              <a:spcAft>
                <a:spcPts val="450"/>
              </a:spcAft>
              <a:buClrTx/>
              <a:buFont typeface="Montserrat Medium" panose="00000600000000000000" pitchFamily="2" charset="0"/>
              <a:buChar char="−"/>
              <a:defRPr sz="1800" kern="1200">
                <a:solidFill>
                  <a:schemeClr val="tx2"/>
                </a:solidFill>
                <a:latin typeface="Montserrat Medium" pitchFamily="2" charset="77"/>
                <a:ea typeface="+mn-ea"/>
                <a:cs typeface="+mn-cs"/>
              </a:defRPr>
            </a:lvl2pPr>
            <a:lvl3pPr marL="406004" indent="-133350" algn="l" defTabSz="514349" rtl="0" eaLnBrk="1" latinLnBrk="0" hangingPunct="1">
              <a:lnSpc>
                <a:spcPct val="150000"/>
              </a:lnSpc>
              <a:spcBef>
                <a:spcPts val="0"/>
              </a:spcBef>
              <a:spcAft>
                <a:spcPts val="450"/>
              </a:spcAft>
              <a:buClrTx/>
              <a:buFont typeface="Montserrat Medium" panose="00000600000000000000" pitchFamily="2" charset="0"/>
              <a:buChar char="»"/>
              <a:tabLst/>
              <a:defRPr sz="1800" kern="1200">
                <a:solidFill>
                  <a:schemeClr val="tx2"/>
                </a:solidFill>
                <a:latin typeface="Montserrat Medium" pitchFamily="2" charset="77"/>
                <a:ea typeface="+mn-ea"/>
                <a:cs typeface="+mn-cs"/>
              </a:defRPr>
            </a:lvl3pPr>
            <a:lvl4pPr marL="400050" indent="0" algn="l" defTabSz="514349" rtl="0" eaLnBrk="1" latinLnBrk="0" hangingPunct="1">
              <a:lnSpc>
                <a:spcPct val="150000"/>
              </a:lnSpc>
              <a:spcBef>
                <a:spcPts val="0"/>
              </a:spcBef>
              <a:spcAft>
                <a:spcPts val="450"/>
              </a:spcAft>
              <a:buClrTx/>
              <a:buFont typeface="Courier New" panose="02070309020205020404" pitchFamily="49" charset="0"/>
              <a:buNone/>
              <a:defRPr sz="1400" b="0" i="0" kern="1200">
                <a:solidFill>
                  <a:schemeClr val="tx2"/>
                </a:solidFill>
                <a:latin typeface="Montserrat Medium" panose="00000600000000000000" pitchFamily="2" charset="0"/>
                <a:ea typeface="+mn-ea"/>
                <a:cs typeface="+mn-cs"/>
              </a:defRPr>
            </a:lvl4pPr>
            <a:lvl5pPr marL="672704" indent="-133350" algn="l" defTabSz="514349" rtl="0" eaLnBrk="1" latinLnBrk="0" hangingPunct="1">
              <a:lnSpc>
                <a:spcPct val="150000"/>
              </a:lnSpc>
              <a:spcBef>
                <a:spcPts val="0"/>
              </a:spcBef>
              <a:spcAft>
                <a:spcPts val="450"/>
              </a:spcAft>
              <a:buFont typeface="Arial" panose="020B0604020202020204" pitchFamily="34" charset="0"/>
              <a:buChar char="•"/>
              <a:defRPr sz="1100" b="0" i="0" kern="1200">
                <a:solidFill>
                  <a:schemeClr val="tx2"/>
                </a:solidFill>
                <a:latin typeface="+mn-lt"/>
                <a:ea typeface="+mn-ea"/>
                <a:cs typeface="+mn-cs"/>
              </a:defRPr>
            </a:lvl5pPr>
            <a:lvl6pPr marL="1414457"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2"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06"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0"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342900" indent="-342900">
              <a:buFont typeface="+mj-lt"/>
              <a:buAutoNum type="arabicPeriod" startAt="8"/>
            </a:pPr>
            <a:r>
              <a:rPr lang="en-AU" sz="1600" dirty="0">
                <a:latin typeface="+mn-lt"/>
              </a:rPr>
              <a:t>Language review</a:t>
            </a:r>
          </a:p>
        </p:txBody>
      </p:sp>
      <p:sp>
        <p:nvSpPr>
          <p:cNvPr id="87" name="Slide Number Placeholder 86">
            <a:extLst>
              <a:ext uri="{FF2B5EF4-FFF2-40B4-BE49-F238E27FC236}">
                <a16:creationId xmlns:a16="http://schemas.microsoft.com/office/drawing/2014/main" id="{FCD031FC-6C3E-20CF-6909-2599F9D28DA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a:t>
            </a:fld>
            <a:endParaRPr lang="en-AU" dirty="0"/>
          </a:p>
        </p:txBody>
      </p:sp>
    </p:spTree>
    <p:extLst>
      <p:ext uri="{BB962C8B-B14F-4D97-AF65-F5344CB8AC3E}">
        <p14:creationId xmlns:p14="http://schemas.microsoft.com/office/powerpoint/2010/main" val="1364806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DC787A-F249-8387-D106-CFEE8A965854}"/>
              </a:ext>
            </a:extLst>
          </p:cNvPr>
          <p:cNvSpPr>
            <a:spLocks noGrp="1"/>
          </p:cNvSpPr>
          <p:nvPr>
            <p:ph type="title"/>
          </p:nvPr>
        </p:nvSpPr>
        <p:spPr/>
        <p:txBody>
          <a:bodyPr/>
          <a:lstStyle/>
          <a:p>
            <a:r>
              <a:rPr lang="it-IT" i="1" dirty="0"/>
              <a:t>Introduzioni</a:t>
            </a:r>
          </a:p>
        </p:txBody>
      </p:sp>
      <p:sp>
        <p:nvSpPr>
          <p:cNvPr id="27" name="Text Placeholder 26">
            <a:extLst>
              <a:ext uri="{FF2B5EF4-FFF2-40B4-BE49-F238E27FC236}">
                <a16:creationId xmlns:a16="http://schemas.microsoft.com/office/drawing/2014/main" id="{677EC796-7E80-2C14-F277-54B5E4598BF8}"/>
              </a:ext>
            </a:extLst>
          </p:cNvPr>
          <p:cNvSpPr>
            <a:spLocks noGrp="1"/>
          </p:cNvSpPr>
          <p:nvPr>
            <p:ph type="body" sz="quarter" idx="18"/>
          </p:nvPr>
        </p:nvSpPr>
        <p:spPr/>
        <p:txBody>
          <a:bodyPr/>
          <a:lstStyle/>
          <a:p>
            <a:r>
              <a:rPr lang="en-AU" dirty="0"/>
              <a:t>Stage 1</a:t>
            </a:r>
          </a:p>
        </p:txBody>
      </p:sp>
      <p:pic>
        <p:nvPicPr>
          <p:cNvPr id="3" name="Picture 2">
            <a:extLst>
              <a:ext uri="{FF2B5EF4-FFF2-40B4-BE49-F238E27FC236}">
                <a16:creationId xmlns:a16="http://schemas.microsoft.com/office/drawing/2014/main" id="{299D04CE-17DD-74AB-FDB5-0AB431F146B2}"/>
              </a:ext>
              <a:ext uri="{C183D7F6-B498-43B3-948B-1728B52AA6E4}">
                <adec:decorative xmlns:adec="http://schemas.microsoft.com/office/drawing/2017/decorative" val="1"/>
              </a:ext>
            </a:extLst>
          </p:cNvPr>
          <p:cNvPicPr>
            <a:picLocks noChangeAspect="1"/>
          </p:cNvPicPr>
          <p:nvPr/>
        </p:nvPicPr>
        <p:blipFill rotWithShape="1">
          <a:blip r:embed="rId2"/>
          <a:srcRect l="1471" t="8439" r="2541" b="4001"/>
          <a:stretch/>
        </p:blipFill>
        <p:spPr>
          <a:xfrm>
            <a:off x="432250" y="1950738"/>
            <a:ext cx="9675524" cy="4139819"/>
          </a:xfrm>
          <a:prstGeom prst="rect">
            <a:avLst/>
          </a:prstGeom>
        </p:spPr>
      </p:pic>
      <p:sp>
        <p:nvSpPr>
          <p:cNvPr id="7" name="Text Placeholder 3">
            <a:extLst>
              <a:ext uri="{FF2B5EF4-FFF2-40B4-BE49-F238E27FC236}">
                <a16:creationId xmlns:a16="http://schemas.microsoft.com/office/drawing/2014/main" id="{9476CCFF-88C1-1A48-316E-070F740597D0}"/>
              </a:ext>
            </a:extLst>
          </p:cNvPr>
          <p:cNvSpPr txBox="1">
            <a:spLocks/>
          </p:cNvSpPr>
          <p:nvPr/>
        </p:nvSpPr>
        <p:spPr>
          <a:xfrm>
            <a:off x="802948" y="1422791"/>
            <a:ext cx="1473168" cy="416461"/>
          </a:xfrm>
          <a:prstGeom prst="rect">
            <a:avLst/>
          </a:prstGeom>
        </p:spPr>
        <p:txBody>
          <a:bodyPr vert="horz" lIns="91440" tIns="45720" rIns="91440" bIns="45720" rtlCol="0">
            <a:spAutoFit/>
          </a:bodyPr>
          <a:lstStyle>
            <a:lvl1pPr marL="0" indent="0" algn="l" defTabSz="514349" rtl="0" eaLnBrk="1" latinLnBrk="0" hangingPunct="1">
              <a:lnSpc>
                <a:spcPct val="150000"/>
              </a:lnSpc>
              <a:spcBef>
                <a:spcPts val="0"/>
              </a:spcBef>
              <a:spcAft>
                <a:spcPts val="450"/>
              </a:spcAft>
              <a:buFontTx/>
              <a:buNone/>
              <a:defRPr sz="1200" b="0" i="0" kern="1200">
                <a:solidFill>
                  <a:schemeClr val="tx1"/>
                </a:solidFill>
                <a:latin typeface="Montserrat" pitchFamily="2" charset="77"/>
                <a:ea typeface="+mn-ea"/>
                <a:cs typeface="+mn-cs"/>
              </a:defRPr>
            </a:lvl1pPr>
            <a:lvl2pPr marL="266700" indent="-133350" algn="l" defTabSz="514349" rtl="0" eaLnBrk="1" latinLnBrk="0" hangingPunct="1">
              <a:lnSpc>
                <a:spcPct val="150000"/>
              </a:lnSpc>
              <a:spcBef>
                <a:spcPts val="0"/>
              </a:spcBef>
              <a:spcAft>
                <a:spcPts val="450"/>
              </a:spcAft>
              <a:buClrTx/>
              <a:buFont typeface="Montserrat Medium" panose="00000600000000000000" pitchFamily="2" charset="0"/>
              <a:buChar char="−"/>
              <a:defRPr sz="1800" kern="1200">
                <a:solidFill>
                  <a:schemeClr val="tx2"/>
                </a:solidFill>
                <a:latin typeface="Montserrat Medium" pitchFamily="2" charset="77"/>
                <a:ea typeface="+mn-ea"/>
                <a:cs typeface="+mn-cs"/>
              </a:defRPr>
            </a:lvl2pPr>
            <a:lvl3pPr marL="406004" indent="-133350" algn="l" defTabSz="514349" rtl="0" eaLnBrk="1" latinLnBrk="0" hangingPunct="1">
              <a:lnSpc>
                <a:spcPct val="150000"/>
              </a:lnSpc>
              <a:spcBef>
                <a:spcPts val="0"/>
              </a:spcBef>
              <a:spcAft>
                <a:spcPts val="450"/>
              </a:spcAft>
              <a:buClrTx/>
              <a:buFont typeface="Montserrat Medium" panose="00000600000000000000" pitchFamily="2" charset="0"/>
              <a:buChar char="»"/>
              <a:tabLst/>
              <a:defRPr sz="1800" kern="1200">
                <a:solidFill>
                  <a:schemeClr val="tx2"/>
                </a:solidFill>
                <a:latin typeface="Montserrat Medium" pitchFamily="2" charset="77"/>
                <a:ea typeface="+mn-ea"/>
                <a:cs typeface="+mn-cs"/>
              </a:defRPr>
            </a:lvl3pPr>
            <a:lvl4pPr marL="400050" indent="0" algn="l" defTabSz="514349" rtl="0" eaLnBrk="1" latinLnBrk="0" hangingPunct="1">
              <a:lnSpc>
                <a:spcPct val="150000"/>
              </a:lnSpc>
              <a:spcBef>
                <a:spcPts val="0"/>
              </a:spcBef>
              <a:spcAft>
                <a:spcPts val="450"/>
              </a:spcAft>
              <a:buClrTx/>
              <a:buFont typeface="Courier New" panose="02070309020205020404" pitchFamily="49" charset="0"/>
              <a:buNone/>
              <a:defRPr sz="1400" b="0" i="0" kern="1200">
                <a:solidFill>
                  <a:schemeClr val="tx2"/>
                </a:solidFill>
                <a:latin typeface="Montserrat Medium" panose="00000600000000000000" pitchFamily="2" charset="0"/>
                <a:ea typeface="+mn-ea"/>
                <a:cs typeface="+mn-cs"/>
              </a:defRPr>
            </a:lvl4pPr>
            <a:lvl5pPr marL="672704" indent="-133350" algn="l" defTabSz="514349" rtl="0" eaLnBrk="1" latinLnBrk="0" hangingPunct="1">
              <a:lnSpc>
                <a:spcPct val="150000"/>
              </a:lnSpc>
              <a:spcBef>
                <a:spcPts val="0"/>
              </a:spcBef>
              <a:spcAft>
                <a:spcPts val="450"/>
              </a:spcAft>
              <a:buFont typeface="Arial" panose="020B0604020202020204" pitchFamily="34" charset="0"/>
              <a:buChar char="•"/>
              <a:defRPr sz="1100" b="0" i="0" kern="1200">
                <a:solidFill>
                  <a:schemeClr val="tx2"/>
                </a:solidFill>
                <a:latin typeface="+mn-lt"/>
                <a:ea typeface="+mn-ea"/>
                <a:cs typeface="+mn-cs"/>
              </a:defRPr>
            </a:lvl5pPr>
            <a:lvl6pPr marL="1414457"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2"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06"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0"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342900" indent="-342900">
              <a:buFont typeface="+mj-lt"/>
              <a:buAutoNum type="arabicPeriod"/>
            </a:pPr>
            <a:r>
              <a:rPr lang="it-IT" sz="1600" i="1" dirty="0">
                <a:latin typeface="+mn-lt"/>
              </a:rPr>
              <a:t>Saluti</a:t>
            </a:r>
          </a:p>
        </p:txBody>
      </p:sp>
      <p:pic>
        <p:nvPicPr>
          <p:cNvPr id="11" name="Picture 10">
            <a:extLst>
              <a:ext uri="{FF2B5EF4-FFF2-40B4-BE49-F238E27FC236}">
                <a16:creationId xmlns:a16="http://schemas.microsoft.com/office/drawing/2014/main" id="{5BA7EE75-6C9D-30E9-AE98-EA40569FBBAF}"/>
              </a:ext>
              <a:ext uri="{C183D7F6-B498-43B3-948B-1728B52AA6E4}">
                <adec:decorative xmlns:adec="http://schemas.microsoft.com/office/drawing/2017/decorative" val="1"/>
              </a:ext>
            </a:extLst>
          </p:cNvPr>
          <p:cNvPicPr>
            <a:picLocks/>
          </p:cNvPicPr>
          <p:nvPr/>
        </p:nvPicPr>
        <p:blipFill>
          <a:blip r:embed="rId3"/>
          <a:stretch>
            <a:fillRect/>
          </a:stretch>
        </p:blipFill>
        <p:spPr>
          <a:xfrm>
            <a:off x="836056" y="1933336"/>
            <a:ext cx="619155" cy="620074"/>
          </a:xfrm>
          <a:prstGeom prst="rect">
            <a:avLst/>
          </a:prstGeom>
        </p:spPr>
      </p:pic>
      <p:pic>
        <p:nvPicPr>
          <p:cNvPr id="24" name="Picture 2" descr="Two people shaking hands.">
            <a:extLst>
              <a:ext uri="{FF2B5EF4-FFF2-40B4-BE49-F238E27FC236}">
                <a16:creationId xmlns:a16="http://schemas.microsoft.com/office/drawing/2014/main" id="{E6B0BABD-4EDA-A571-16E6-6BB13DC6FB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6056" y="2665498"/>
            <a:ext cx="878444" cy="783736"/>
          </a:xfrm>
          <a:prstGeom prst="rect">
            <a:avLst/>
          </a:prstGeom>
          <a:noFill/>
          <a:extLst>
            <a:ext uri="{909E8E84-426E-40DD-AFC4-6F175D3DCCD1}">
              <a14:hiddenFill xmlns:a14="http://schemas.microsoft.com/office/drawing/2010/main">
                <a:solidFill>
                  <a:srgbClr val="FFFFFF"/>
                </a:solidFill>
              </a14:hiddenFill>
            </a:ext>
          </a:extLst>
        </p:spPr>
      </p:pic>
      <p:sp>
        <p:nvSpPr>
          <p:cNvPr id="44" name="Text Placeholder 3">
            <a:extLst>
              <a:ext uri="{FF2B5EF4-FFF2-40B4-BE49-F238E27FC236}">
                <a16:creationId xmlns:a16="http://schemas.microsoft.com/office/drawing/2014/main" id="{D173BCDC-50C1-8AF1-52C6-3FA9C16B4788}"/>
              </a:ext>
            </a:extLst>
          </p:cNvPr>
          <p:cNvSpPr txBox="1">
            <a:spLocks/>
          </p:cNvSpPr>
          <p:nvPr/>
        </p:nvSpPr>
        <p:spPr>
          <a:xfrm>
            <a:off x="3468344" y="1457137"/>
            <a:ext cx="2263754" cy="416461"/>
          </a:xfrm>
          <a:prstGeom prst="rect">
            <a:avLst/>
          </a:prstGeom>
        </p:spPr>
        <p:txBody>
          <a:bodyPr vert="horz" lIns="91440" tIns="45720" rIns="91440" bIns="45720" rtlCol="0">
            <a:spAutoFit/>
          </a:bodyPr>
          <a:lstStyle>
            <a:lvl1pPr marL="0" indent="0" algn="l" defTabSz="514349" rtl="0" eaLnBrk="1" latinLnBrk="0" hangingPunct="1">
              <a:lnSpc>
                <a:spcPct val="150000"/>
              </a:lnSpc>
              <a:spcBef>
                <a:spcPts val="0"/>
              </a:spcBef>
              <a:spcAft>
                <a:spcPts val="450"/>
              </a:spcAft>
              <a:buFontTx/>
              <a:buNone/>
              <a:defRPr sz="1200" b="0" i="0" kern="1200">
                <a:solidFill>
                  <a:schemeClr val="tx1"/>
                </a:solidFill>
                <a:latin typeface="Montserrat" pitchFamily="2" charset="77"/>
                <a:ea typeface="+mn-ea"/>
                <a:cs typeface="+mn-cs"/>
              </a:defRPr>
            </a:lvl1pPr>
            <a:lvl2pPr marL="266700" indent="-133350" algn="l" defTabSz="514349" rtl="0" eaLnBrk="1" latinLnBrk="0" hangingPunct="1">
              <a:lnSpc>
                <a:spcPct val="150000"/>
              </a:lnSpc>
              <a:spcBef>
                <a:spcPts val="0"/>
              </a:spcBef>
              <a:spcAft>
                <a:spcPts val="450"/>
              </a:spcAft>
              <a:buClrTx/>
              <a:buFont typeface="Montserrat Medium" panose="00000600000000000000" pitchFamily="2" charset="0"/>
              <a:buChar char="−"/>
              <a:defRPr sz="1800" kern="1200">
                <a:solidFill>
                  <a:schemeClr val="tx2"/>
                </a:solidFill>
                <a:latin typeface="Montserrat Medium" pitchFamily="2" charset="77"/>
                <a:ea typeface="+mn-ea"/>
                <a:cs typeface="+mn-cs"/>
              </a:defRPr>
            </a:lvl2pPr>
            <a:lvl3pPr marL="406004" indent="-133350" algn="l" defTabSz="514349" rtl="0" eaLnBrk="1" latinLnBrk="0" hangingPunct="1">
              <a:lnSpc>
                <a:spcPct val="150000"/>
              </a:lnSpc>
              <a:spcBef>
                <a:spcPts val="0"/>
              </a:spcBef>
              <a:spcAft>
                <a:spcPts val="450"/>
              </a:spcAft>
              <a:buClrTx/>
              <a:buFont typeface="Montserrat Medium" panose="00000600000000000000" pitchFamily="2" charset="0"/>
              <a:buChar char="»"/>
              <a:tabLst/>
              <a:defRPr sz="1800" kern="1200">
                <a:solidFill>
                  <a:schemeClr val="tx2"/>
                </a:solidFill>
                <a:latin typeface="Montserrat Medium" pitchFamily="2" charset="77"/>
                <a:ea typeface="+mn-ea"/>
                <a:cs typeface="+mn-cs"/>
              </a:defRPr>
            </a:lvl3pPr>
            <a:lvl4pPr marL="400050" indent="0" algn="l" defTabSz="514349" rtl="0" eaLnBrk="1" latinLnBrk="0" hangingPunct="1">
              <a:lnSpc>
                <a:spcPct val="150000"/>
              </a:lnSpc>
              <a:spcBef>
                <a:spcPts val="0"/>
              </a:spcBef>
              <a:spcAft>
                <a:spcPts val="450"/>
              </a:spcAft>
              <a:buClrTx/>
              <a:buFont typeface="Courier New" panose="02070309020205020404" pitchFamily="49" charset="0"/>
              <a:buNone/>
              <a:defRPr sz="1400" b="0" i="0" kern="1200">
                <a:solidFill>
                  <a:schemeClr val="tx2"/>
                </a:solidFill>
                <a:latin typeface="Montserrat Medium" panose="00000600000000000000" pitchFamily="2" charset="0"/>
                <a:ea typeface="+mn-ea"/>
                <a:cs typeface="+mn-cs"/>
              </a:defRPr>
            </a:lvl4pPr>
            <a:lvl5pPr marL="672704" indent="-133350" algn="l" defTabSz="514349" rtl="0" eaLnBrk="1" latinLnBrk="0" hangingPunct="1">
              <a:lnSpc>
                <a:spcPct val="150000"/>
              </a:lnSpc>
              <a:spcBef>
                <a:spcPts val="0"/>
              </a:spcBef>
              <a:spcAft>
                <a:spcPts val="450"/>
              </a:spcAft>
              <a:buFont typeface="Arial" panose="020B0604020202020204" pitchFamily="34" charset="0"/>
              <a:buChar char="•"/>
              <a:defRPr sz="1100" b="0" i="0" kern="1200">
                <a:solidFill>
                  <a:schemeClr val="tx2"/>
                </a:solidFill>
                <a:latin typeface="+mn-lt"/>
                <a:ea typeface="+mn-ea"/>
                <a:cs typeface="+mn-cs"/>
              </a:defRPr>
            </a:lvl5pPr>
            <a:lvl6pPr marL="1414457"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2"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06"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0"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342900" indent="-342900">
              <a:buFont typeface="+mj-lt"/>
              <a:buAutoNum type="arabicPeriod" startAt="2"/>
            </a:pPr>
            <a:r>
              <a:rPr lang="it-IT" sz="1600" i="1" dirty="0">
                <a:latin typeface="+mn-lt"/>
              </a:rPr>
              <a:t>La famiglia</a:t>
            </a:r>
          </a:p>
        </p:txBody>
      </p:sp>
      <p:pic>
        <p:nvPicPr>
          <p:cNvPr id="12" name="Picture 11">
            <a:extLst>
              <a:ext uri="{FF2B5EF4-FFF2-40B4-BE49-F238E27FC236}">
                <a16:creationId xmlns:a16="http://schemas.microsoft.com/office/drawing/2014/main" id="{5C33E29F-F6E0-2DEE-1B5D-358EC0E53FD3}"/>
              </a:ext>
              <a:ext uri="{C183D7F6-B498-43B3-948B-1728B52AA6E4}">
                <adec:decorative xmlns:adec="http://schemas.microsoft.com/office/drawing/2017/decorative" val="1"/>
              </a:ext>
            </a:extLst>
          </p:cNvPr>
          <p:cNvPicPr>
            <a:picLocks/>
          </p:cNvPicPr>
          <p:nvPr/>
        </p:nvPicPr>
        <p:blipFill>
          <a:blip r:embed="rId5">
            <a:extLst>
              <a:ext uri="{28A0092B-C50C-407E-A947-70E740481C1C}">
                <a14:useLocalDpi xmlns:a14="http://schemas.microsoft.com/office/drawing/2010/main" val="0"/>
              </a:ext>
            </a:extLst>
          </a:blip>
          <a:srcRect/>
          <a:stretch/>
        </p:blipFill>
        <p:spPr>
          <a:xfrm>
            <a:off x="3468344" y="1933336"/>
            <a:ext cx="619155" cy="618867"/>
          </a:xfrm>
          <a:prstGeom prst="rect">
            <a:avLst/>
          </a:prstGeom>
        </p:spPr>
      </p:pic>
      <p:pic>
        <p:nvPicPr>
          <p:cNvPr id="25" name="Picture 24" descr="A stick figure family.">
            <a:extLst>
              <a:ext uri="{FF2B5EF4-FFF2-40B4-BE49-F238E27FC236}">
                <a16:creationId xmlns:a16="http://schemas.microsoft.com/office/drawing/2014/main" id="{6CE55A23-652A-EFE1-6675-009D2ED918D7}"/>
              </a:ext>
            </a:extLst>
          </p:cNvPr>
          <p:cNvPicPr>
            <a:picLocks noChangeAspect="1"/>
          </p:cNvPicPr>
          <p:nvPr/>
        </p:nvPicPr>
        <p:blipFill>
          <a:blip r:embed="rId6"/>
          <a:stretch>
            <a:fillRect/>
          </a:stretch>
        </p:blipFill>
        <p:spPr>
          <a:xfrm>
            <a:off x="3465751" y="2795490"/>
            <a:ext cx="1243495" cy="654777"/>
          </a:xfrm>
          <a:prstGeom prst="rect">
            <a:avLst/>
          </a:prstGeom>
        </p:spPr>
      </p:pic>
      <p:sp>
        <p:nvSpPr>
          <p:cNvPr id="48" name="Text Placeholder 3">
            <a:extLst>
              <a:ext uri="{FF2B5EF4-FFF2-40B4-BE49-F238E27FC236}">
                <a16:creationId xmlns:a16="http://schemas.microsoft.com/office/drawing/2014/main" id="{1ED1529D-5CE3-65C4-CEA6-5EA5442D4B80}"/>
              </a:ext>
            </a:extLst>
          </p:cNvPr>
          <p:cNvSpPr txBox="1">
            <a:spLocks/>
          </p:cNvSpPr>
          <p:nvPr/>
        </p:nvSpPr>
        <p:spPr>
          <a:xfrm>
            <a:off x="6041358" y="1439687"/>
            <a:ext cx="2524803" cy="416461"/>
          </a:xfrm>
          <a:prstGeom prst="rect">
            <a:avLst/>
          </a:prstGeom>
        </p:spPr>
        <p:txBody>
          <a:bodyPr vert="horz" wrap="square" lIns="91440" tIns="45720" rIns="91440" bIns="45720" rtlCol="0">
            <a:spAutoFit/>
          </a:bodyPr>
          <a:lstStyle>
            <a:lvl1pPr marL="0" indent="0" algn="l" defTabSz="514349" rtl="0" eaLnBrk="1" latinLnBrk="0" hangingPunct="1">
              <a:lnSpc>
                <a:spcPct val="150000"/>
              </a:lnSpc>
              <a:spcBef>
                <a:spcPts val="0"/>
              </a:spcBef>
              <a:spcAft>
                <a:spcPts val="450"/>
              </a:spcAft>
              <a:buFontTx/>
              <a:buNone/>
              <a:defRPr sz="1200" b="0" i="0" kern="1200">
                <a:solidFill>
                  <a:schemeClr val="tx1"/>
                </a:solidFill>
                <a:latin typeface="Montserrat" pitchFamily="2" charset="77"/>
                <a:ea typeface="+mn-ea"/>
                <a:cs typeface="+mn-cs"/>
              </a:defRPr>
            </a:lvl1pPr>
            <a:lvl2pPr marL="266700" indent="-133350" algn="l" defTabSz="514349" rtl="0" eaLnBrk="1" latinLnBrk="0" hangingPunct="1">
              <a:lnSpc>
                <a:spcPct val="150000"/>
              </a:lnSpc>
              <a:spcBef>
                <a:spcPts val="0"/>
              </a:spcBef>
              <a:spcAft>
                <a:spcPts val="450"/>
              </a:spcAft>
              <a:buClrTx/>
              <a:buFont typeface="Montserrat Medium" panose="00000600000000000000" pitchFamily="2" charset="0"/>
              <a:buChar char="−"/>
              <a:defRPr sz="1800" kern="1200">
                <a:solidFill>
                  <a:schemeClr val="tx2"/>
                </a:solidFill>
                <a:latin typeface="Montserrat Medium" pitchFamily="2" charset="77"/>
                <a:ea typeface="+mn-ea"/>
                <a:cs typeface="+mn-cs"/>
              </a:defRPr>
            </a:lvl2pPr>
            <a:lvl3pPr marL="406004" indent="-133350" algn="l" defTabSz="514349" rtl="0" eaLnBrk="1" latinLnBrk="0" hangingPunct="1">
              <a:lnSpc>
                <a:spcPct val="150000"/>
              </a:lnSpc>
              <a:spcBef>
                <a:spcPts val="0"/>
              </a:spcBef>
              <a:spcAft>
                <a:spcPts val="450"/>
              </a:spcAft>
              <a:buClrTx/>
              <a:buFont typeface="Montserrat Medium" panose="00000600000000000000" pitchFamily="2" charset="0"/>
              <a:buChar char="»"/>
              <a:tabLst/>
              <a:defRPr sz="1800" kern="1200">
                <a:solidFill>
                  <a:schemeClr val="tx2"/>
                </a:solidFill>
                <a:latin typeface="Montserrat Medium" pitchFamily="2" charset="77"/>
                <a:ea typeface="+mn-ea"/>
                <a:cs typeface="+mn-cs"/>
              </a:defRPr>
            </a:lvl3pPr>
            <a:lvl4pPr marL="400050" indent="0" algn="l" defTabSz="514349" rtl="0" eaLnBrk="1" latinLnBrk="0" hangingPunct="1">
              <a:lnSpc>
                <a:spcPct val="150000"/>
              </a:lnSpc>
              <a:spcBef>
                <a:spcPts val="0"/>
              </a:spcBef>
              <a:spcAft>
                <a:spcPts val="450"/>
              </a:spcAft>
              <a:buClrTx/>
              <a:buFont typeface="Courier New" panose="02070309020205020404" pitchFamily="49" charset="0"/>
              <a:buNone/>
              <a:defRPr sz="1400" b="0" i="0" kern="1200">
                <a:solidFill>
                  <a:schemeClr val="tx2"/>
                </a:solidFill>
                <a:latin typeface="Montserrat Medium" panose="00000600000000000000" pitchFamily="2" charset="0"/>
                <a:ea typeface="+mn-ea"/>
                <a:cs typeface="+mn-cs"/>
              </a:defRPr>
            </a:lvl4pPr>
            <a:lvl5pPr marL="672704" indent="-133350" algn="l" defTabSz="514349" rtl="0" eaLnBrk="1" latinLnBrk="0" hangingPunct="1">
              <a:lnSpc>
                <a:spcPct val="150000"/>
              </a:lnSpc>
              <a:spcBef>
                <a:spcPts val="0"/>
              </a:spcBef>
              <a:spcAft>
                <a:spcPts val="450"/>
              </a:spcAft>
              <a:buFont typeface="Arial" panose="020B0604020202020204" pitchFamily="34" charset="0"/>
              <a:buChar char="•"/>
              <a:defRPr sz="1100" b="0" i="0" kern="1200">
                <a:solidFill>
                  <a:schemeClr val="tx2"/>
                </a:solidFill>
                <a:latin typeface="+mn-lt"/>
                <a:ea typeface="+mn-ea"/>
                <a:cs typeface="+mn-cs"/>
              </a:defRPr>
            </a:lvl5pPr>
            <a:lvl6pPr marL="1414457"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2"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06"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0"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342900" indent="-342900">
              <a:buFont typeface="+mj-lt"/>
              <a:buAutoNum type="arabicPeriod" startAt="3"/>
            </a:pPr>
            <a:r>
              <a:rPr lang="it-IT" sz="1600" i="1" dirty="0">
                <a:latin typeface="+mn-lt"/>
              </a:rPr>
              <a:t>Introdurre i bambini</a:t>
            </a:r>
          </a:p>
        </p:txBody>
      </p:sp>
      <p:pic>
        <p:nvPicPr>
          <p:cNvPr id="13" name="Picture 12">
            <a:extLst>
              <a:ext uri="{FF2B5EF4-FFF2-40B4-BE49-F238E27FC236}">
                <a16:creationId xmlns:a16="http://schemas.microsoft.com/office/drawing/2014/main" id="{CAA2B577-B0C8-21C6-C970-79C2FCE1D5C8}"/>
              </a:ext>
              <a:ext uri="{C183D7F6-B498-43B3-948B-1728B52AA6E4}">
                <adec:decorative xmlns:adec="http://schemas.microsoft.com/office/drawing/2017/decorative" val="1"/>
              </a:ext>
            </a:extLst>
          </p:cNvPr>
          <p:cNvPicPr>
            <a:picLocks/>
          </p:cNvPicPr>
          <p:nvPr/>
        </p:nvPicPr>
        <p:blipFill>
          <a:blip r:embed="rId5">
            <a:extLst>
              <a:ext uri="{28A0092B-C50C-407E-A947-70E740481C1C}">
                <a14:useLocalDpi xmlns:a14="http://schemas.microsoft.com/office/drawing/2010/main" val="0"/>
              </a:ext>
            </a:extLst>
          </a:blip>
          <a:srcRect/>
          <a:stretch/>
        </p:blipFill>
        <p:spPr>
          <a:xfrm>
            <a:off x="6100632" y="1933336"/>
            <a:ext cx="619155" cy="618867"/>
          </a:xfrm>
          <a:prstGeom prst="rect">
            <a:avLst/>
          </a:prstGeom>
        </p:spPr>
      </p:pic>
      <p:pic>
        <p:nvPicPr>
          <p:cNvPr id="26" name="Picture 4" descr="Two children hugging.">
            <a:extLst>
              <a:ext uri="{FF2B5EF4-FFF2-40B4-BE49-F238E27FC236}">
                <a16:creationId xmlns:a16="http://schemas.microsoft.com/office/drawing/2014/main" id="{8BD9BAFB-06B1-0F9A-B380-A866567F307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0" y="2619543"/>
            <a:ext cx="1059253" cy="925191"/>
          </a:xfrm>
          <a:prstGeom prst="rect">
            <a:avLst/>
          </a:prstGeom>
          <a:noFill/>
          <a:extLst>
            <a:ext uri="{909E8E84-426E-40DD-AFC4-6F175D3DCCD1}">
              <a14:hiddenFill xmlns:a14="http://schemas.microsoft.com/office/drawing/2010/main">
                <a:solidFill>
                  <a:srgbClr val="FFFFFF"/>
                </a:solidFill>
              </a14:hiddenFill>
            </a:ext>
          </a:extLst>
        </p:spPr>
      </p:pic>
      <p:sp>
        <p:nvSpPr>
          <p:cNvPr id="52" name="Text Placeholder 3">
            <a:extLst>
              <a:ext uri="{FF2B5EF4-FFF2-40B4-BE49-F238E27FC236}">
                <a16:creationId xmlns:a16="http://schemas.microsoft.com/office/drawing/2014/main" id="{CB634D5D-97A1-78E6-3E2C-714F438685D6}"/>
              </a:ext>
            </a:extLst>
          </p:cNvPr>
          <p:cNvSpPr txBox="1">
            <a:spLocks/>
          </p:cNvSpPr>
          <p:nvPr/>
        </p:nvSpPr>
        <p:spPr>
          <a:xfrm>
            <a:off x="8732919" y="1457137"/>
            <a:ext cx="2470200" cy="416461"/>
          </a:xfrm>
          <a:prstGeom prst="rect">
            <a:avLst/>
          </a:prstGeom>
        </p:spPr>
        <p:txBody>
          <a:bodyPr vert="horz" wrap="square" lIns="91440" tIns="45720" rIns="91440" bIns="45720" rtlCol="0">
            <a:spAutoFit/>
          </a:bodyPr>
          <a:lstStyle>
            <a:lvl1pPr marL="0" indent="0" algn="l" defTabSz="514349" rtl="0" eaLnBrk="1" latinLnBrk="0" hangingPunct="1">
              <a:lnSpc>
                <a:spcPct val="150000"/>
              </a:lnSpc>
              <a:spcBef>
                <a:spcPts val="0"/>
              </a:spcBef>
              <a:spcAft>
                <a:spcPts val="450"/>
              </a:spcAft>
              <a:buFontTx/>
              <a:buNone/>
              <a:defRPr sz="1200" b="0" i="0" kern="1200">
                <a:solidFill>
                  <a:schemeClr val="tx1"/>
                </a:solidFill>
                <a:latin typeface="Montserrat" pitchFamily="2" charset="77"/>
                <a:ea typeface="+mn-ea"/>
                <a:cs typeface="+mn-cs"/>
              </a:defRPr>
            </a:lvl1pPr>
            <a:lvl2pPr marL="266700" indent="-133350" algn="l" defTabSz="514349" rtl="0" eaLnBrk="1" latinLnBrk="0" hangingPunct="1">
              <a:lnSpc>
                <a:spcPct val="150000"/>
              </a:lnSpc>
              <a:spcBef>
                <a:spcPts val="0"/>
              </a:spcBef>
              <a:spcAft>
                <a:spcPts val="450"/>
              </a:spcAft>
              <a:buClrTx/>
              <a:buFont typeface="Montserrat Medium" panose="00000600000000000000" pitchFamily="2" charset="0"/>
              <a:buChar char="−"/>
              <a:defRPr sz="1800" kern="1200">
                <a:solidFill>
                  <a:schemeClr val="tx2"/>
                </a:solidFill>
                <a:latin typeface="Montserrat Medium" pitchFamily="2" charset="77"/>
                <a:ea typeface="+mn-ea"/>
                <a:cs typeface="+mn-cs"/>
              </a:defRPr>
            </a:lvl2pPr>
            <a:lvl3pPr marL="406004" indent="-133350" algn="l" defTabSz="514349" rtl="0" eaLnBrk="1" latinLnBrk="0" hangingPunct="1">
              <a:lnSpc>
                <a:spcPct val="150000"/>
              </a:lnSpc>
              <a:spcBef>
                <a:spcPts val="0"/>
              </a:spcBef>
              <a:spcAft>
                <a:spcPts val="450"/>
              </a:spcAft>
              <a:buClrTx/>
              <a:buFont typeface="Montserrat Medium" panose="00000600000000000000" pitchFamily="2" charset="0"/>
              <a:buChar char="»"/>
              <a:tabLst/>
              <a:defRPr sz="1800" kern="1200">
                <a:solidFill>
                  <a:schemeClr val="tx2"/>
                </a:solidFill>
                <a:latin typeface="Montserrat Medium" pitchFamily="2" charset="77"/>
                <a:ea typeface="+mn-ea"/>
                <a:cs typeface="+mn-cs"/>
              </a:defRPr>
            </a:lvl3pPr>
            <a:lvl4pPr marL="400050" indent="0" algn="l" defTabSz="514349" rtl="0" eaLnBrk="1" latinLnBrk="0" hangingPunct="1">
              <a:lnSpc>
                <a:spcPct val="150000"/>
              </a:lnSpc>
              <a:spcBef>
                <a:spcPts val="0"/>
              </a:spcBef>
              <a:spcAft>
                <a:spcPts val="450"/>
              </a:spcAft>
              <a:buClrTx/>
              <a:buFont typeface="Courier New" panose="02070309020205020404" pitchFamily="49" charset="0"/>
              <a:buNone/>
              <a:defRPr sz="1400" b="0" i="0" kern="1200">
                <a:solidFill>
                  <a:schemeClr val="tx2"/>
                </a:solidFill>
                <a:latin typeface="Montserrat Medium" panose="00000600000000000000" pitchFamily="2" charset="0"/>
                <a:ea typeface="+mn-ea"/>
                <a:cs typeface="+mn-cs"/>
              </a:defRPr>
            </a:lvl4pPr>
            <a:lvl5pPr marL="672704" indent="-133350" algn="l" defTabSz="514349" rtl="0" eaLnBrk="1" latinLnBrk="0" hangingPunct="1">
              <a:lnSpc>
                <a:spcPct val="150000"/>
              </a:lnSpc>
              <a:spcBef>
                <a:spcPts val="0"/>
              </a:spcBef>
              <a:spcAft>
                <a:spcPts val="450"/>
              </a:spcAft>
              <a:buFont typeface="Arial" panose="020B0604020202020204" pitchFamily="34" charset="0"/>
              <a:buChar char="•"/>
              <a:defRPr sz="1100" b="0" i="0" kern="1200">
                <a:solidFill>
                  <a:schemeClr val="tx2"/>
                </a:solidFill>
                <a:latin typeface="+mn-lt"/>
                <a:ea typeface="+mn-ea"/>
                <a:cs typeface="+mn-cs"/>
              </a:defRPr>
            </a:lvl5pPr>
            <a:lvl6pPr marL="1414457"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2"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06"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0"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342900" indent="-342900">
              <a:buFont typeface="+mj-lt"/>
              <a:buAutoNum type="arabicPeriod" startAt="4"/>
            </a:pPr>
            <a:r>
              <a:rPr lang="it-IT" sz="1600" i="1" dirty="0">
                <a:latin typeface="+mn-lt"/>
              </a:rPr>
              <a:t>Introdurre gli adulti</a:t>
            </a:r>
          </a:p>
        </p:txBody>
      </p:sp>
      <p:pic>
        <p:nvPicPr>
          <p:cNvPr id="14" name="Picture 13">
            <a:extLst>
              <a:ext uri="{FF2B5EF4-FFF2-40B4-BE49-F238E27FC236}">
                <a16:creationId xmlns:a16="http://schemas.microsoft.com/office/drawing/2014/main" id="{97EC7508-7EDB-47D8-C72D-D126D0AC6A43}"/>
              </a:ext>
              <a:ext uri="{C183D7F6-B498-43B3-948B-1728B52AA6E4}">
                <adec:decorative xmlns:adec="http://schemas.microsoft.com/office/drawing/2017/decorative" val="1"/>
              </a:ext>
            </a:extLst>
          </p:cNvPr>
          <p:cNvPicPr>
            <a:picLocks/>
          </p:cNvPicPr>
          <p:nvPr/>
        </p:nvPicPr>
        <p:blipFill>
          <a:blip r:embed="rId5">
            <a:extLst>
              <a:ext uri="{28A0092B-C50C-407E-A947-70E740481C1C}">
                <a14:useLocalDpi xmlns:a14="http://schemas.microsoft.com/office/drawing/2010/main" val="0"/>
              </a:ext>
            </a:extLst>
          </a:blip>
          <a:srcRect/>
          <a:stretch/>
        </p:blipFill>
        <p:spPr>
          <a:xfrm>
            <a:off x="8732919" y="1933336"/>
            <a:ext cx="619155" cy="618867"/>
          </a:xfrm>
          <a:prstGeom prst="rect">
            <a:avLst/>
          </a:prstGeom>
        </p:spPr>
      </p:pic>
      <p:pic>
        <p:nvPicPr>
          <p:cNvPr id="23" name="Graphic 22" descr="Handshake with solid fill.">
            <a:extLst>
              <a:ext uri="{FF2B5EF4-FFF2-40B4-BE49-F238E27FC236}">
                <a16:creationId xmlns:a16="http://schemas.microsoft.com/office/drawing/2014/main" id="{7B4C8231-9ED9-A974-782D-D618E0E5A28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689110" y="2680338"/>
            <a:ext cx="661722" cy="661722"/>
          </a:xfrm>
          <a:prstGeom prst="rect">
            <a:avLst/>
          </a:prstGeom>
        </p:spPr>
      </p:pic>
      <p:pic>
        <p:nvPicPr>
          <p:cNvPr id="19" name="Picture 18" descr="A checklist.">
            <a:extLst>
              <a:ext uri="{FF2B5EF4-FFF2-40B4-BE49-F238E27FC236}">
                <a16:creationId xmlns:a16="http://schemas.microsoft.com/office/drawing/2014/main" id="{F6D0BB91-1D2F-9788-E2B9-9A5A99F5CECE}"/>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8865057" y="3706188"/>
            <a:ext cx="485775" cy="491847"/>
          </a:xfrm>
          <a:prstGeom prst="rect">
            <a:avLst/>
          </a:prstGeom>
        </p:spPr>
      </p:pic>
      <p:pic>
        <p:nvPicPr>
          <p:cNvPr id="15" name="Picture 14">
            <a:extLst>
              <a:ext uri="{FF2B5EF4-FFF2-40B4-BE49-F238E27FC236}">
                <a16:creationId xmlns:a16="http://schemas.microsoft.com/office/drawing/2014/main" id="{456BE01E-7836-F1CB-83A9-47C5645B99CE}"/>
              </a:ext>
              <a:ext uri="{C183D7F6-B498-43B3-948B-1728B52AA6E4}">
                <adec:decorative xmlns:adec="http://schemas.microsoft.com/office/drawing/2017/decorative" val="1"/>
              </a:ext>
            </a:extLst>
          </p:cNvPr>
          <p:cNvPicPr>
            <a:picLocks/>
          </p:cNvPicPr>
          <p:nvPr/>
        </p:nvPicPr>
        <p:blipFill>
          <a:blip r:embed="rId5">
            <a:extLst>
              <a:ext uri="{28A0092B-C50C-407E-A947-70E740481C1C}">
                <a14:useLocalDpi xmlns:a14="http://schemas.microsoft.com/office/drawing/2010/main" val="0"/>
              </a:ext>
            </a:extLst>
          </a:blip>
          <a:srcRect/>
          <a:stretch/>
        </p:blipFill>
        <p:spPr>
          <a:xfrm>
            <a:off x="9563217" y="3625123"/>
            <a:ext cx="619155" cy="618866"/>
          </a:xfrm>
          <a:prstGeom prst="rect">
            <a:avLst/>
          </a:prstGeom>
        </p:spPr>
      </p:pic>
      <p:sp>
        <p:nvSpPr>
          <p:cNvPr id="56" name="Text Placeholder 3">
            <a:extLst>
              <a:ext uri="{FF2B5EF4-FFF2-40B4-BE49-F238E27FC236}">
                <a16:creationId xmlns:a16="http://schemas.microsoft.com/office/drawing/2014/main" id="{D854D3A0-33E9-031B-17A8-B6AC871176A7}"/>
              </a:ext>
            </a:extLst>
          </p:cNvPr>
          <p:cNvSpPr txBox="1">
            <a:spLocks/>
          </p:cNvSpPr>
          <p:nvPr/>
        </p:nvSpPr>
        <p:spPr>
          <a:xfrm>
            <a:off x="10182373" y="3680936"/>
            <a:ext cx="1416356" cy="785793"/>
          </a:xfrm>
          <a:prstGeom prst="rect">
            <a:avLst/>
          </a:prstGeom>
        </p:spPr>
        <p:txBody>
          <a:bodyPr vert="horz" wrap="square" lIns="91440" tIns="45720" rIns="91440" bIns="45720" rtlCol="0">
            <a:spAutoFit/>
          </a:bodyPr>
          <a:lstStyle>
            <a:lvl1pPr marL="0" indent="0" algn="l" defTabSz="514349" rtl="0" eaLnBrk="1" latinLnBrk="0" hangingPunct="1">
              <a:lnSpc>
                <a:spcPct val="150000"/>
              </a:lnSpc>
              <a:spcBef>
                <a:spcPts val="0"/>
              </a:spcBef>
              <a:spcAft>
                <a:spcPts val="450"/>
              </a:spcAft>
              <a:buFontTx/>
              <a:buNone/>
              <a:defRPr sz="1200" b="0" i="0" kern="1200">
                <a:solidFill>
                  <a:schemeClr val="tx1"/>
                </a:solidFill>
                <a:latin typeface="Montserrat" pitchFamily="2" charset="77"/>
                <a:ea typeface="+mn-ea"/>
                <a:cs typeface="+mn-cs"/>
              </a:defRPr>
            </a:lvl1pPr>
            <a:lvl2pPr marL="266700" indent="-133350" algn="l" defTabSz="514349" rtl="0" eaLnBrk="1" latinLnBrk="0" hangingPunct="1">
              <a:lnSpc>
                <a:spcPct val="150000"/>
              </a:lnSpc>
              <a:spcBef>
                <a:spcPts val="0"/>
              </a:spcBef>
              <a:spcAft>
                <a:spcPts val="450"/>
              </a:spcAft>
              <a:buClrTx/>
              <a:buFont typeface="Montserrat Medium" panose="00000600000000000000" pitchFamily="2" charset="0"/>
              <a:buChar char="−"/>
              <a:defRPr sz="1800" kern="1200">
                <a:solidFill>
                  <a:schemeClr val="tx2"/>
                </a:solidFill>
                <a:latin typeface="Montserrat Medium" pitchFamily="2" charset="77"/>
                <a:ea typeface="+mn-ea"/>
                <a:cs typeface="+mn-cs"/>
              </a:defRPr>
            </a:lvl2pPr>
            <a:lvl3pPr marL="406004" indent="-133350" algn="l" defTabSz="514349" rtl="0" eaLnBrk="1" latinLnBrk="0" hangingPunct="1">
              <a:lnSpc>
                <a:spcPct val="150000"/>
              </a:lnSpc>
              <a:spcBef>
                <a:spcPts val="0"/>
              </a:spcBef>
              <a:spcAft>
                <a:spcPts val="450"/>
              </a:spcAft>
              <a:buClrTx/>
              <a:buFont typeface="Montserrat Medium" panose="00000600000000000000" pitchFamily="2" charset="0"/>
              <a:buChar char="»"/>
              <a:tabLst/>
              <a:defRPr sz="1800" kern="1200">
                <a:solidFill>
                  <a:schemeClr val="tx2"/>
                </a:solidFill>
                <a:latin typeface="Montserrat Medium" pitchFamily="2" charset="77"/>
                <a:ea typeface="+mn-ea"/>
                <a:cs typeface="+mn-cs"/>
              </a:defRPr>
            </a:lvl3pPr>
            <a:lvl4pPr marL="400050" indent="0" algn="l" defTabSz="514349" rtl="0" eaLnBrk="1" latinLnBrk="0" hangingPunct="1">
              <a:lnSpc>
                <a:spcPct val="150000"/>
              </a:lnSpc>
              <a:spcBef>
                <a:spcPts val="0"/>
              </a:spcBef>
              <a:spcAft>
                <a:spcPts val="450"/>
              </a:spcAft>
              <a:buClrTx/>
              <a:buFont typeface="Courier New" panose="02070309020205020404" pitchFamily="49" charset="0"/>
              <a:buNone/>
              <a:defRPr sz="1400" b="0" i="0" kern="1200">
                <a:solidFill>
                  <a:schemeClr val="tx2"/>
                </a:solidFill>
                <a:latin typeface="Montserrat Medium" panose="00000600000000000000" pitchFamily="2" charset="0"/>
                <a:ea typeface="+mn-ea"/>
                <a:cs typeface="+mn-cs"/>
              </a:defRPr>
            </a:lvl4pPr>
            <a:lvl5pPr marL="672704" indent="-133350" algn="l" defTabSz="514349" rtl="0" eaLnBrk="1" latinLnBrk="0" hangingPunct="1">
              <a:lnSpc>
                <a:spcPct val="150000"/>
              </a:lnSpc>
              <a:spcBef>
                <a:spcPts val="0"/>
              </a:spcBef>
              <a:spcAft>
                <a:spcPts val="450"/>
              </a:spcAft>
              <a:buFont typeface="Arial" panose="020B0604020202020204" pitchFamily="34" charset="0"/>
              <a:buChar char="•"/>
              <a:defRPr sz="1100" b="0" i="0" kern="1200">
                <a:solidFill>
                  <a:schemeClr val="tx2"/>
                </a:solidFill>
                <a:latin typeface="+mn-lt"/>
                <a:ea typeface="+mn-ea"/>
                <a:cs typeface="+mn-cs"/>
              </a:defRPr>
            </a:lvl5pPr>
            <a:lvl6pPr marL="1414457"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2"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06"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0"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342900" indent="-342900">
              <a:buFont typeface="+mj-lt"/>
              <a:buAutoNum type="arabicPeriod" startAt="5"/>
            </a:pPr>
            <a:r>
              <a:rPr lang="it-IT" sz="1600" i="1" dirty="0">
                <a:latin typeface="+mn-lt"/>
              </a:rPr>
              <a:t>Criteri di successo</a:t>
            </a:r>
          </a:p>
        </p:txBody>
      </p:sp>
      <p:pic>
        <p:nvPicPr>
          <p:cNvPr id="16" name="Picture 15">
            <a:extLst>
              <a:ext uri="{FF2B5EF4-FFF2-40B4-BE49-F238E27FC236}">
                <a16:creationId xmlns:a16="http://schemas.microsoft.com/office/drawing/2014/main" id="{EF48AC97-974C-24BE-5FCD-615FFF093C00}"/>
              </a:ext>
              <a:ext uri="{C183D7F6-B498-43B3-948B-1728B52AA6E4}">
                <adec:decorative xmlns:adec="http://schemas.microsoft.com/office/drawing/2017/decorative" val="1"/>
              </a:ext>
            </a:extLst>
          </p:cNvPr>
          <p:cNvPicPr>
            <a:picLocks/>
          </p:cNvPicPr>
          <p:nvPr/>
        </p:nvPicPr>
        <p:blipFill>
          <a:blip r:embed="rId5">
            <a:extLst>
              <a:ext uri="{28A0092B-C50C-407E-A947-70E740481C1C}">
                <a14:useLocalDpi xmlns:a14="http://schemas.microsoft.com/office/drawing/2010/main" val="0"/>
              </a:ext>
            </a:extLst>
          </a:blip>
          <a:srcRect/>
          <a:stretch/>
        </p:blipFill>
        <p:spPr>
          <a:xfrm>
            <a:off x="8808309" y="4706671"/>
            <a:ext cx="619155" cy="620074"/>
          </a:xfrm>
          <a:prstGeom prst="rect">
            <a:avLst/>
          </a:prstGeom>
        </p:spPr>
      </p:pic>
      <p:pic>
        <p:nvPicPr>
          <p:cNvPr id="20" name="Picture 19" descr="Two people engaged in a communication task, with another person filming the interaction.">
            <a:extLst>
              <a:ext uri="{FF2B5EF4-FFF2-40B4-BE49-F238E27FC236}">
                <a16:creationId xmlns:a16="http://schemas.microsoft.com/office/drawing/2014/main" id="{0487E832-56E2-38E9-DC46-55E682F1F249}"/>
              </a:ext>
            </a:extLst>
          </p:cNvPr>
          <p:cNvPicPr>
            <a:picLocks noChangeAspect="1"/>
          </p:cNvPicPr>
          <p:nvPr/>
        </p:nvPicPr>
        <p:blipFill>
          <a:blip r:embed="rId11"/>
          <a:stretch>
            <a:fillRect/>
          </a:stretch>
        </p:blipFill>
        <p:spPr>
          <a:xfrm>
            <a:off x="8861101" y="5499067"/>
            <a:ext cx="878142" cy="574170"/>
          </a:xfrm>
          <a:prstGeom prst="rect">
            <a:avLst/>
          </a:prstGeom>
        </p:spPr>
      </p:pic>
      <p:sp>
        <p:nvSpPr>
          <p:cNvPr id="60" name="Text Placeholder 3">
            <a:extLst>
              <a:ext uri="{FF2B5EF4-FFF2-40B4-BE49-F238E27FC236}">
                <a16:creationId xmlns:a16="http://schemas.microsoft.com/office/drawing/2014/main" id="{7783200A-B140-4709-A059-931828C39ED1}"/>
              </a:ext>
            </a:extLst>
          </p:cNvPr>
          <p:cNvSpPr txBox="1">
            <a:spLocks/>
          </p:cNvSpPr>
          <p:nvPr/>
        </p:nvSpPr>
        <p:spPr>
          <a:xfrm>
            <a:off x="8848543" y="6058505"/>
            <a:ext cx="2121874" cy="416461"/>
          </a:xfrm>
          <a:prstGeom prst="rect">
            <a:avLst/>
          </a:prstGeom>
        </p:spPr>
        <p:txBody>
          <a:bodyPr vert="horz" lIns="91440" tIns="45720" rIns="91440" bIns="45720" rtlCol="0">
            <a:spAutoFit/>
          </a:bodyPr>
          <a:lstStyle>
            <a:lvl1pPr marL="0" indent="0" algn="l" defTabSz="514349" rtl="0" eaLnBrk="1" latinLnBrk="0" hangingPunct="1">
              <a:lnSpc>
                <a:spcPct val="150000"/>
              </a:lnSpc>
              <a:spcBef>
                <a:spcPts val="0"/>
              </a:spcBef>
              <a:spcAft>
                <a:spcPts val="450"/>
              </a:spcAft>
              <a:buFontTx/>
              <a:buNone/>
              <a:defRPr sz="1200" b="0" i="0" kern="1200">
                <a:solidFill>
                  <a:schemeClr val="tx1"/>
                </a:solidFill>
                <a:latin typeface="Montserrat" pitchFamily="2" charset="77"/>
                <a:ea typeface="+mn-ea"/>
                <a:cs typeface="+mn-cs"/>
              </a:defRPr>
            </a:lvl1pPr>
            <a:lvl2pPr marL="266700" indent="-133350" algn="l" defTabSz="514349" rtl="0" eaLnBrk="1" latinLnBrk="0" hangingPunct="1">
              <a:lnSpc>
                <a:spcPct val="150000"/>
              </a:lnSpc>
              <a:spcBef>
                <a:spcPts val="0"/>
              </a:spcBef>
              <a:spcAft>
                <a:spcPts val="450"/>
              </a:spcAft>
              <a:buClrTx/>
              <a:buFont typeface="Montserrat Medium" panose="00000600000000000000" pitchFamily="2" charset="0"/>
              <a:buChar char="−"/>
              <a:defRPr sz="1800" kern="1200">
                <a:solidFill>
                  <a:schemeClr val="tx2"/>
                </a:solidFill>
                <a:latin typeface="Montserrat Medium" pitchFamily="2" charset="77"/>
                <a:ea typeface="+mn-ea"/>
                <a:cs typeface="+mn-cs"/>
              </a:defRPr>
            </a:lvl2pPr>
            <a:lvl3pPr marL="406004" indent="-133350" algn="l" defTabSz="514349" rtl="0" eaLnBrk="1" latinLnBrk="0" hangingPunct="1">
              <a:lnSpc>
                <a:spcPct val="150000"/>
              </a:lnSpc>
              <a:spcBef>
                <a:spcPts val="0"/>
              </a:spcBef>
              <a:spcAft>
                <a:spcPts val="450"/>
              </a:spcAft>
              <a:buClrTx/>
              <a:buFont typeface="Montserrat Medium" panose="00000600000000000000" pitchFamily="2" charset="0"/>
              <a:buChar char="»"/>
              <a:tabLst/>
              <a:defRPr sz="1800" kern="1200">
                <a:solidFill>
                  <a:schemeClr val="tx2"/>
                </a:solidFill>
                <a:latin typeface="Montserrat Medium" pitchFamily="2" charset="77"/>
                <a:ea typeface="+mn-ea"/>
                <a:cs typeface="+mn-cs"/>
              </a:defRPr>
            </a:lvl3pPr>
            <a:lvl4pPr marL="400050" indent="0" algn="l" defTabSz="514349" rtl="0" eaLnBrk="1" latinLnBrk="0" hangingPunct="1">
              <a:lnSpc>
                <a:spcPct val="150000"/>
              </a:lnSpc>
              <a:spcBef>
                <a:spcPts val="0"/>
              </a:spcBef>
              <a:spcAft>
                <a:spcPts val="450"/>
              </a:spcAft>
              <a:buClrTx/>
              <a:buFont typeface="Courier New" panose="02070309020205020404" pitchFamily="49" charset="0"/>
              <a:buNone/>
              <a:defRPr sz="1400" b="0" i="0" kern="1200">
                <a:solidFill>
                  <a:schemeClr val="tx2"/>
                </a:solidFill>
                <a:latin typeface="Montserrat Medium" panose="00000600000000000000" pitchFamily="2" charset="0"/>
                <a:ea typeface="+mn-ea"/>
                <a:cs typeface="+mn-cs"/>
              </a:defRPr>
            </a:lvl4pPr>
            <a:lvl5pPr marL="672704" indent="-133350" algn="l" defTabSz="514349" rtl="0" eaLnBrk="1" latinLnBrk="0" hangingPunct="1">
              <a:lnSpc>
                <a:spcPct val="150000"/>
              </a:lnSpc>
              <a:spcBef>
                <a:spcPts val="0"/>
              </a:spcBef>
              <a:spcAft>
                <a:spcPts val="450"/>
              </a:spcAft>
              <a:buFont typeface="Arial" panose="020B0604020202020204" pitchFamily="34" charset="0"/>
              <a:buChar char="•"/>
              <a:defRPr sz="1100" b="0" i="0" kern="1200">
                <a:solidFill>
                  <a:schemeClr val="tx2"/>
                </a:solidFill>
                <a:latin typeface="+mn-lt"/>
                <a:ea typeface="+mn-ea"/>
                <a:cs typeface="+mn-cs"/>
              </a:defRPr>
            </a:lvl5pPr>
            <a:lvl6pPr marL="1414457"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2"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06"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0"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342900" indent="-342900">
              <a:buFont typeface="+mj-lt"/>
              <a:buAutoNum type="arabicPeriod" startAt="6"/>
            </a:pPr>
            <a:r>
              <a:rPr lang="it-IT" sz="1600" i="1" dirty="0">
                <a:latin typeface="+mn-lt"/>
              </a:rPr>
              <a:t>Compito</a:t>
            </a:r>
          </a:p>
        </p:txBody>
      </p:sp>
      <p:pic>
        <p:nvPicPr>
          <p:cNvPr id="17" name="Picture 16">
            <a:extLst>
              <a:ext uri="{FF2B5EF4-FFF2-40B4-BE49-F238E27FC236}">
                <a16:creationId xmlns:a16="http://schemas.microsoft.com/office/drawing/2014/main" id="{2B577E6D-476B-0FDA-BBB2-76F1E0D61853}"/>
              </a:ext>
              <a:ext uri="{C183D7F6-B498-43B3-948B-1728B52AA6E4}">
                <adec:decorative xmlns:adec="http://schemas.microsoft.com/office/drawing/2017/decorative" val="1"/>
              </a:ext>
            </a:extLst>
          </p:cNvPr>
          <p:cNvPicPr>
            <a:picLocks/>
          </p:cNvPicPr>
          <p:nvPr/>
        </p:nvPicPr>
        <p:blipFill>
          <a:blip r:embed="rId5">
            <a:extLst>
              <a:ext uri="{28A0092B-C50C-407E-A947-70E740481C1C}">
                <a14:useLocalDpi xmlns:a14="http://schemas.microsoft.com/office/drawing/2010/main" val="0"/>
              </a:ext>
            </a:extLst>
          </a:blip>
          <a:srcRect/>
          <a:stretch/>
        </p:blipFill>
        <p:spPr>
          <a:xfrm>
            <a:off x="5068620" y="4706671"/>
            <a:ext cx="619155" cy="620074"/>
          </a:xfrm>
          <a:prstGeom prst="rect">
            <a:avLst/>
          </a:prstGeom>
        </p:spPr>
      </p:pic>
      <p:pic>
        <p:nvPicPr>
          <p:cNvPr id="21" name="Picture 20" descr="Checklist with a target">
            <a:extLst>
              <a:ext uri="{FF2B5EF4-FFF2-40B4-BE49-F238E27FC236}">
                <a16:creationId xmlns:a16="http://schemas.microsoft.com/office/drawing/2014/main" id="{9E40E20E-AF07-4BAA-FDD3-1265411B0C04}"/>
              </a:ext>
            </a:extLst>
          </p:cNvPr>
          <p:cNvPicPr>
            <a:picLocks noChangeAspect="1"/>
          </p:cNvPicPr>
          <p:nvPr/>
        </p:nvPicPr>
        <p:blipFill>
          <a:blip r:embed="rId12"/>
          <a:stretch>
            <a:fillRect/>
          </a:stretch>
        </p:blipFill>
        <p:spPr>
          <a:xfrm>
            <a:off x="5099962" y="5499067"/>
            <a:ext cx="600075" cy="514350"/>
          </a:xfrm>
          <a:prstGeom prst="rect">
            <a:avLst/>
          </a:prstGeom>
        </p:spPr>
      </p:pic>
      <p:sp>
        <p:nvSpPr>
          <p:cNvPr id="66" name="Text Placeholder 3">
            <a:extLst>
              <a:ext uri="{FF2B5EF4-FFF2-40B4-BE49-F238E27FC236}">
                <a16:creationId xmlns:a16="http://schemas.microsoft.com/office/drawing/2014/main" id="{4C2480CB-28D6-A0F0-393E-84EC23662F00}"/>
              </a:ext>
            </a:extLst>
          </p:cNvPr>
          <p:cNvSpPr txBox="1">
            <a:spLocks/>
          </p:cNvSpPr>
          <p:nvPr/>
        </p:nvSpPr>
        <p:spPr>
          <a:xfrm>
            <a:off x="4984121" y="6058505"/>
            <a:ext cx="3343450" cy="416461"/>
          </a:xfrm>
          <a:prstGeom prst="rect">
            <a:avLst/>
          </a:prstGeom>
        </p:spPr>
        <p:txBody>
          <a:bodyPr vert="horz" wrap="square" lIns="91440" tIns="45720" rIns="91440" bIns="45720" rtlCol="0">
            <a:spAutoFit/>
          </a:bodyPr>
          <a:lstStyle>
            <a:lvl1pPr marL="0" indent="0" algn="l" defTabSz="514349" rtl="0" eaLnBrk="1" latinLnBrk="0" hangingPunct="1">
              <a:lnSpc>
                <a:spcPct val="150000"/>
              </a:lnSpc>
              <a:spcBef>
                <a:spcPts val="0"/>
              </a:spcBef>
              <a:spcAft>
                <a:spcPts val="450"/>
              </a:spcAft>
              <a:buFontTx/>
              <a:buNone/>
              <a:defRPr sz="1200" b="0" i="0" kern="1200">
                <a:solidFill>
                  <a:schemeClr val="tx1"/>
                </a:solidFill>
                <a:latin typeface="Montserrat" pitchFamily="2" charset="77"/>
                <a:ea typeface="+mn-ea"/>
                <a:cs typeface="+mn-cs"/>
              </a:defRPr>
            </a:lvl1pPr>
            <a:lvl2pPr marL="266700" indent="-133350" algn="l" defTabSz="514349" rtl="0" eaLnBrk="1" latinLnBrk="0" hangingPunct="1">
              <a:lnSpc>
                <a:spcPct val="150000"/>
              </a:lnSpc>
              <a:spcBef>
                <a:spcPts val="0"/>
              </a:spcBef>
              <a:spcAft>
                <a:spcPts val="450"/>
              </a:spcAft>
              <a:buClrTx/>
              <a:buFont typeface="Montserrat Medium" panose="00000600000000000000" pitchFamily="2" charset="0"/>
              <a:buChar char="−"/>
              <a:defRPr sz="1800" kern="1200">
                <a:solidFill>
                  <a:schemeClr val="tx2"/>
                </a:solidFill>
                <a:latin typeface="Montserrat Medium" pitchFamily="2" charset="77"/>
                <a:ea typeface="+mn-ea"/>
                <a:cs typeface="+mn-cs"/>
              </a:defRPr>
            </a:lvl2pPr>
            <a:lvl3pPr marL="406004" indent="-133350" algn="l" defTabSz="514349" rtl="0" eaLnBrk="1" latinLnBrk="0" hangingPunct="1">
              <a:lnSpc>
                <a:spcPct val="150000"/>
              </a:lnSpc>
              <a:spcBef>
                <a:spcPts val="0"/>
              </a:spcBef>
              <a:spcAft>
                <a:spcPts val="450"/>
              </a:spcAft>
              <a:buClrTx/>
              <a:buFont typeface="Montserrat Medium" panose="00000600000000000000" pitchFamily="2" charset="0"/>
              <a:buChar char="»"/>
              <a:tabLst/>
              <a:defRPr sz="1800" kern="1200">
                <a:solidFill>
                  <a:schemeClr val="tx2"/>
                </a:solidFill>
                <a:latin typeface="Montserrat Medium" pitchFamily="2" charset="77"/>
                <a:ea typeface="+mn-ea"/>
                <a:cs typeface="+mn-cs"/>
              </a:defRPr>
            </a:lvl3pPr>
            <a:lvl4pPr marL="400050" indent="0" algn="l" defTabSz="514349" rtl="0" eaLnBrk="1" latinLnBrk="0" hangingPunct="1">
              <a:lnSpc>
                <a:spcPct val="150000"/>
              </a:lnSpc>
              <a:spcBef>
                <a:spcPts val="0"/>
              </a:spcBef>
              <a:spcAft>
                <a:spcPts val="450"/>
              </a:spcAft>
              <a:buClrTx/>
              <a:buFont typeface="Courier New" panose="02070309020205020404" pitchFamily="49" charset="0"/>
              <a:buNone/>
              <a:defRPr sz="1400" b="0" i="0" kern="1200">
                <a:solidFill>
                  <a:schemeClr val="tx2"/>
                </a:solidFill>
                <a:latin typeface="Montserrat Medium" panose="00000600000000000000" pitchFamily="2" charset="0"/>
                <a:ea typeface="+mn-ea"/>
                <a:cs typeface="+mn-cs"/>
              </a:defRPr>
            </a:lvl4pPr>
            <a:lvl5pPr marL="672704" indent="-133350" algn="l" defTabSz="514349" rtl="0" eaLnBrk="1" latinLnBrk="0" hangingPunct="1">
              <a:lnSpc>
                <a:spcPct val="150000"/>
              </a:lnSpc>
              <a:spcBef>
                <a:spcPts val="0"/>
              </a:spcBef>
              <a:spcAft>
                <a:spcPts val="450"/>
              </a:spcAft>
              <a:buFont typeface="Arial" panose="020B0604020202020204" pitchFamily="34" charset="0"/>
              <a:buChar char="•"/>
              <a:defRPr sz="1100" b="0" i="0" kern="1200">
                <a:solidFill>
                  <a:schemeClr val="tx2"/>
                </a:solidFill>
                <a:latin typeface="+mn-lt"/>
                <a:ea typeface="+mn-ea"/>
                <a:cs typeface="+mn-cs"/>
              </a:defRPr>
            </a:lvl5pPr>
            <a:lvl6pPr marL="1414457"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2"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06"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0"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342900" indent="-342900">
              <a:buFont typeface="+mj-lt"/>
              <a:buAutoNum type="arabicPeriod" startAt="7"/>
            </a:pPr>
            <a:r>
              <a:rPr lang="it-IT" sz="1600" i="1" dirty="0">
                <a:latin typeface="+mn-lt"/>
              </a:rPr>
              <a:t>Commenti e obiettivi scolastici</a:t>
            </a:r>
          </a:p>
        </p:txBody>
      </p:sp>
      <p:pic>
        <p:nvPicPr>
          <p:cNvPr id="18" name="Picture 17">
            <a:extLst>
              <a:ext uri="{FF2B5EF4-FFF2-40B4-BE49-F238E27FC236}">
                <a16:creationId xmlns:a16="http://schemas.microsoft.com/office/drawing/2014/main" id="{8325CB7C-C1FA-A97E-47A4-62BDF06DA812}"/>
              </a:ext>
              <a:ext uri="{C183D7F6-B498-43B3-948B-1728B52AA6E4}">
                <adec:decorative xmlns:adec="http://schemas.microsoft.com/office/drawing/2017/decorative" val="1"/>
              </a:ext>
            </a:extLst>
          </p:cNvPr>
          <p:cNvPicPr>
            <a:picLocks/>
          </p:cNvPicPr>
          <p:nvPr/>
        </p:nvPicPr>
        <p:blipFill>
          <a:blip r:embed="rId13">
            <a:extLst>
              <a:ext uri="{28A0092B-C50C-407E-A947-70E740481C1C}">
                <a14:useLocalDpi xmlns:a14="http://schemas.microsoft.com/office/drawing/2010/main" val="0"/>
              </a:ext>
            </a:extLst>
          </a:blip>
          <a:srcRect/>
          <a:stretch/>
        </p:blipFill>
        <p:spPr>
          <a:xfrm>
            <a:off x="2094784" y="4706671"/>
            <a:ext cx="619155" cy="620074"/>
          </a:xfrm>
          <a:prstGeom prst="rect">
            <a:avLst/>
          </a:prstGeom>
        </p:spPr>
      </p:pic>
      <p:pic>
        <p:nvPicPr>
          <p:cNvPr id="22" name="Picture 21" descr="An icon that is half a speech bubble, and half a globe image. Arrows curve around the image in a circular direction.">
            <a:extLst>
              <a:ext uri="{FF2B5EF4-FFF2-40B4-BE49-F238E27FC236}">
                <a16:creationId xmlns:a16="http://schemas.microsoft.com/office/drawing/2014/main" id="{C0BABB67-066C-C979-667A-EA1DDCBBE0A4}"/>
              </a:ext>
            </a:extLst>
          </p:cNvPr>
          <p:cNvPicPr>
            <a:picLocks noChangeAspect="1"/>
          </p:cNvPicPr>
          <p:nvPr/>
        </p:nvPicPr>
        <p:blipFill>
          <a:blip r:embed="rId14"/>
          <a:stretch>
            <a:fillRect/>
          </a:stretch>
        </p:blipFill>
        <p:spPr>
          <a:xfrm>
            <a:off x="2095049" y="5499067"/>
            <a:ext cx="533400" cy="523875"/>
          </a:xfrm>
          <a:prstGeom prst="rect">
            <a:avLst/>
          </a:prstGeom>
        </p:spPr>
      </p:pic>
      <p:sp>
        <p:nvSpPr>
          <p:cNvPr id="70" name="Text Placeholder 3">
            <a:extLst>
              <a:ext uri="{FF2B5EF4-FFF2-40B4-BE49-F238E27FC236}">
                <a16:creationId xmlns:a16="http://schemas.microsoft.com/office/drawing/2014/main" id="{8ACD63C0-8D48-D641-F19E-605655CBAAA7}"/>
              </a:ext>
            </a:extLst>
          </p:cNvPr>
          <p:cNvSpPr txBox="1">
            <a:spLocks/>
          </p:cNvSpPr>
          <p:nvPr/>
        </p:nvSpPr>
        <p:spPr>
          <a:xfrm>
            <a:off x="2084226" y="6058505"/>
            <a:ext cx="2340822" cy="416461"/>
          </a:xfrm>
          <a:prstGeom prst="rect">
            <a:avLst/>
          </a:prstGeom>
        </p:spPr>
        <p:txBody>
          <a:bodyPr vert="horz" wrap="square" lIns="91440" tIns="45720" rIns="91440" bIns="45720" rtlCol="0">
            <a:spAutoFit/>
          </a:bodyPr>
          <a:lstStyle>
            <a:lvl1pPr marL="0" indent="0" algn="l" defTabSz="514349" rtl="0" eaLnBrk="1" latinLnBrk="0" hangingPunct="1">
              <a:lnSpc>
                <a:spcPct val="150000"/>
              </a:lnSpc>
              <a:spcBef>
                <a:spcPts val="0"/>
              </a:spcBef>
              <a:spcAft>
                <a:spcPts val="450"/>
              </a:spcAft>
              <a:buFontTx/>
              <a:buNone/>
              <a:defRPr sz="1200" b="0" i="0" kern="1200">
                <a:solidFill>
                  <a:schemeClr val="tx1"/>
                </a:solidFill>
                <a:latin typeface="Montserrat" pitchFamily="2" charset="77"/>
                <a:ea typeface="+mn-ea"/>
                <a:cs typeface="+mn-cs"/>
              </a:defRPr>
            </a:lvl1pPr>
            <a:lvl2pPr marL="266700" indent="-133350" algn="l" defTabSz="514349" rtl="0" eaLnBrk="1" latinLnBrk="0" hangingPunct="1">
              <a:lnSpc>
                <a:spcPct val="150000"/>
              </a:lnSpc>
              <a:spcBef>
                <a:spcPts val="0"/>
              </a:spcBef>
              <a:spcAft>
                <a:spcPts val="450"/>
              </a:spcAft>
              <a:buClrTx/>
              <a:buFont typeface="Montserrat Medium" panose="00000600000000000000" pitchFamily="2" charset="0"/>
              <a:buChar char="−"/>
              <a:defRPr sz="1800" kern="1200">
                <a:solidFill>
                  <a:schemeClr val="tx2"/>
                </a:solidFill>
                <a:latin typeface="Montserrat Medium" pitchFamily="2" charset="77"/>
                <a:ea typeface="+mn-ea"/>
                <a:cs typeface="+mn-cs"/>
              </a:defRPr>
            </a:lvl2pPr>
            <a:lvl3pPr marL="406004" indent="-133350" algn="l" defTabSz="514349" rtl="0" eaLnBrk="1" latinLnBrk="0" hangingPunct="1">
              <a:lnSpc>
                <a:spcPct val="150000"/>
              </a:lnSpc>
              <a:spcBef>
                <a:spcPts val="0"/>
              </a:spcBef>
              <a:spcAft>
                <a:spcPts val="450"/>
              </a:spcAft>
              <a:buClrTx/>
              <a:buFont typeface="Montserrat Medium" panose="00000600000000000000" pitchFamily="2" charset="0"/>
              <a:buChar char="»"/>
              <a:tabLst/>
              <a:defRPr sz="1800" kern="1200">
                <a:solidFill>
                  <a:schemeClr val="tx2"/>
                </a:solidFill>
                <a:latin typeface="Montserrat Medium" pitchFamily="2" charset="77"/>
                <a:ea typeface="+mn-ea"/>
                <a:cs typeface="+mn-cs"/>
              </a:defRPr>
            </a:lvl3pPr>
            <a:lvl4pPr marL="400050" indent="0" algn="l" defTabSz="514349" rtl="0" eaLnBrk="1" latinLnBrk="0" hangingPunct="1">
              <a:lnSpc>
                <a:spcPct val="150000"/>
              </a:lnSpc>
              <a:spcBef>
                <a:spcPts val="0"/>
              </a:spcBef>
              <a:spcAft>
                <a:spcPts val="450"/>
              </a:spcAft>
              <a:buClrTx/>
              <a:buFont typeface="Courier New" panose="02070309020205020404" pitchFamily="49" charset="0"/>
              <a:buNone/>
              <a:defRPr sz="1400" b="0" i="0" kern="1200">
                <a:solidFill>
                  <a:schemeClr val="tx2"/>
                </a:solidFill>
                <a:latin typeface="Montserrat Medium" panose="00000600000000000000" pitchFamily="2" charset="0"/>
                <a:ea typeface="+mn-ea"/>
                <a:cs typeface="+mn-cs"/>
              </a:defRPr>
            </a:lvl4pPr>
            <a:lvl5pPr marL="672704" indent="-133350" algn="l" defTabSz="514349" rtl="0" eaLnBrk="1" latinLnBrk="0" hangingPunct="1">
              <a:lnSpc>
                <a:spcPct val="150000"/>
              </a:lnSpc>
              <a:spcBef>
                <a:spcPts val="0"/>
              </a:spcBef>
              <a:spcAft>
                <a:spcPts val="450"/>
              </a:spcAft>
              <a:buFont typeface="Arial" panose="020B0604020202020204" pitchFamily="34" charset="0"/>
              <a:buChar char="•"/>
              <a:defRPr sz="1100" b="0" i="0" kern="1200">
                <a:solidFill>
                  <a:schemeClr val="tx2"/>
                </a:solidFill>
                <a:latin typeface="+mn-lt"/>
                <a:ea typeface="+mn-ea"/>
                <a:cs typeface="+mn-cs"/>
              </a:defRPr>
            </a:lvl5pPr>
            <a:lvl6pPr marL="1414457"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2"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06"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0"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342900" indent="-342900">
              <a:buFont typeface="+mj-lt"/>
              <a:buAutoNum type="arabicPeriod" startAt="8"/>
            </a:pPr>
            <a:r>
              <a:rPr lang="it-IT" sz="1600" i="1" dirty="0">
                <a:latin typeface="+mn-lt"/>
              </a:rPr>
              <a:t>Rivista della lingua</a:t>
            </a:r>
          </a:p>
        </p:txBody>
      </p:sp>
      <p:sp>
        <p:nvSpPr>
          <p:cNvPr id="87" name="Slide Number Placeholder 86">
            <a:extLst>
              <a:ext uri="{FF2B5EF4-FFF2-40B4-BE49-F238E27FC236}">
                <a16:creationId xmlns:a16="http://schemas.microsoft.com/office/drawing/2014/main" id="{FCD031FC-6C3E-20CF-6909-2599F9D28DA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a:t>
            </a:fld>
            <a:endParaRPr lang="en-AU"/>
          </a:p>
        </p:txBody>
      </p:sp>
    </p:spTree>
    <p:extLst>
      <p:ext uri="{BB962C8B-B14F-4D97-AF65-F5344CB8AC3E}">
        <p14:creationId xmlns:p14="http://schemas.microsoft.com/office/powerpoint/2010/main" val="2859913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80E8A6-684F-D40D-6794-C0AD8DB42010}"/>
              </a:ext>
            </a:extLst>
          </p:cNvPr>
          <p:cNvSpPr>
            <a:spLocks noGrp="1"/>
          </p:cNvSpPr>
          <p:nvPr>
            <p:ph type="title"/>
          </p:nvPr>
        </p:nvSpPr>
        <p:spPr/>
        <p:txBody>
          <a:bodyPr/>
          <a:lstStyle/>
          <a:p>
            <a:r>
              <a:rPr lang="en-AU" dirty="0"/>
              <a:t>Copyright</a:t>
            </a:r>
          </a:p>
        </p:txBody>
      </p:sp>
      <p:sp>
        <p:nvSpPr>
          <p:cNvPr id="4" name="Text Placeholder 3">
            <a:extLst>
              <a:ext uri="{FF2B5EF4-FFF2-40B4-BE49-F238E27FC236}">
                <a16:creationId xmlns:a16="http://schemas.microsoft.com/office/drawing/2014/main" id="{FA52DA02-6EA2-6894-B67F-4B59CF336851}"/>
              </a:ext>
            </a:extLst>
          </p:cNvPr>
          <p:cNvSpPr>
            <a:spLocks noGrp="1"/>
          </p:cNvSpPr>
          <p:nvPr>
            <p:ph type="body" sz="quarter" idx="18"/>
          </p:nvPr>
        </p:nvSpPr>
        <p:spPr/>
        <p:txBody>
          <a:bodyPr/>
          <a:lstStyle/>
          <a:p>
            <a:r>
              <a:rPr lang="en-AU" dirty="0"/>
              <a:t>© State of New South Wales (Department of Education), 2023</a:t>
            </a:r>
          </a:p>
        </p:txBody>
      </p:sp>
      <p:sp>
        <p:nvSpPr>
          <p:cNvPr id="5" name="TextBox 4">
            <a:extLst>
              <a:ext uri="{FF2B5EF4-FFF2-40B4-BE49-F238E27FC236}">
                <a16:creationId xmlns:a16="http://schemas.microsoft.com/office/drawing/2014/main" id="{06D384D2-A2A0-F652-4BD2-A7CB0E85C37A}"/>
              </a:ext>
            </a:extLst>
          </p:cNvPr>
          <p:cNvSpPr txBox="1"/>
          <p:nvPr/>
        </p:nvSpPr>
        <p:spPr>
          <a:xfrm>
            <a:off x="360000" y="1506690"/>
            <a:ext cx="11400926" cy="4675062"/>
          </a:xfrm>
          <a:prstGeom prst="rect">
            <a:avLst/>
          </a:prstGeom>
          <a:noFill/>
        </p:spPr>
        <p:txBody>
          <a:bodyPr wrap="square" lIns="0" tIns="0" rIns="0" bIns="0" rtlCol="0">
            <a:spAutoFit/>
          </a:bodyPr>
          <a:lstStyle/>
          <a:p>
            <a:pPr algn="l">
              <a:lnSpc>
                <a:spcPct val="150000"/>
              </a:lnSpc>
            </a:pPr>
            <a:r>
              <a:rPr lang="en-AU" sz="1200" dirty="0">
                <a:solidFill>
                  <a:schemeClr val="bg1"/>
                </a:solidFill>
              </a:rPr>
              <a:t>The copyright material published in this resource is subject to the Copyright Act 1968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pPr>
            <a:r>
              <a:rPr lang="en-AU" sz="1200" dirty="0">
                <a:solidFill>
                  <a:schemeClr val="bg1"/>
                </a:solidFill>
              </a:rPr>
              <a:t>Copyright material available in this resource and owned by the NSW Department of Education is licensed under a </a:t>
            </a:r>
            <a:r>
              <a:rPr lang="en-AU" sz="1200" dirty="0">
                <a:solidFill>
                  <a:schemeClr val="accent2"/>
                </a:solidFill>
                <a:hlinkClick r:id="rId2">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pPr>
            <a:r>
              <a:rPr lang="en-AU" sz="1200" dirty="0">
                <a:solidFill>
                  <a:schemeClr val="bg1"/>
                </a:solidFill>
              </a:rPr>
              <a:t>This license allows you to share and adapt the material for any purpose, even commercially. Attribution should be given to © State of New South Wales (Department of Education), 2023.</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a:t>
            </a:r>
          </a:p>
          <a:p>
            <a:pPr algn="l">
              <a:lnSpc>
                <a:spcPct val="150000"/>
              </a:lnSpc>
            </a:pPr>
            <a:endParaRPr lang="en-AU" sz="1200" dirty="0">
              <a:solidFill>
                <a:schemeClr val="bg1"/>
              </a:solidFill>
            </a:endParaRPr>
          </a:p>
          <a:p>
            <a:pPr algn="l">
              <a:lnSpc>
                <a:spcPct val="150000"/>
              </a:lnSpc>
            </a:pPr>
            <a:r>
              <a:rPr lang="en-AU" sz="1200" b="1" dirty="0">
                <a:solidFill>
                  <a:schemeClr val="bg1"/>
                </a:solidFill>
              </a:rPr>
              <a:t>Links to third-party material and websites</a:t>
            </a:r>
          </a:p>
          <a:p>
            <a:pPr algn="l">
              <a:lnSpc>
                <a:spcPct val="150000"/>
              </a:lnSpc>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Copyright Act 1968 (</a:t>
            </a:r>
            <a:r>
              <a:rPr lang="en-AU" sz="1200" dirty="0" err="1">
                <a:solidFill>
                  <a:schemeClr val="bg1"/>
                </a:solidFill>
              </a:rPr>
              <a:t>Cth</a:t>
            </a:r>
            <a:r>
              <a:rPr lang="en-AU" sz="1200" dirty="0">
                <a:solidFill>
                  <a:schemeClr val="bg1"/>
                </a:solidFill>
              </a:rPr>
              <a:t>). The department accepts no responsibility for content on third-party websites.</a:t>
            </a:r>
          </a:p>
        </p:txBody>
      </p:sp>
      <p:sp>
        <p:nvSpPr>
          <p:cNvPr id="2" name="Slide Number Placeholder 1">
            <a:extLst>
              <a:ext uri="{FF2B5EF4-FFF2-40B4-BE49-F238E27FC236}">
                <a16:creationId xmlns:a16="http://schemas.microsoft.com/office/drawing/2014/main" id="{3A1F3D38-5680-6110-7466-737484EE3E7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a:t>
            </a:fld>
            <a:endParaRPr lang="en-AU"/>
          </a:p>
        </p:txBody>
      </p:sp>
    </p:spTree>
    <p:extLst>
      <p:ext uri="{BB962C8B-B14F-4D97-AF65-F5344CB8AC3E}">
        <p14:creationId xmlns:p14="http://schemas.microsoft.com/office/powerpoint/2010/main" val="3256547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3">
      <a:dk1>
        <a:srgbClr val="000000"/>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3" id="{9C3D8011-7492-480F-8960-3275B2682C0A}" vid="{60C16B45-DD04-4EB5-BBF5-4C58019E82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Template-mathematics-V2</Template>
  <TotalTime>0</TotalTime>
  <Words>380</Words>
  <Application>Microsoft Office PowerPoint</Application>
  <PresentationFormat>Widescreen</PresentationFormat>
  <Paragraphs>38</Paragraphs>
  <Slides>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Public Sans Light</vt:lpstr>
      <vt:lpstr>Times New Roman</vt:lpstr>
      <vt:lpstr>Public Sans SemiBold</vt:lpstr>
      <vt:lpstr>Public Sans</vt:lpstr>
      <vt:lpstr>Arial</vt:lpstr>
      <vt:lpstr>NSWG Corporate</vt:lpstr>
      <vt:lpstr>Learning map – Introductions</vt:lpstr>
      <vt:lpstr>Introductions</vt:lpstr>
      <vt:lpstr>Introduzioni</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map – Introductions</dc:title>
  <dc:creator>NSW Department of Education</dc:creator>
  <dcterms:created xsi:type="dcterms:W3CDTF">2023-12-11T03:18:15Z</dcterms:created>
  <dcterms:modified xsi:type="dcterms:W3CDTF">2023-12-11T03:18:31Z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2023-12-11T03:18:30Z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1da4087c-773c-42ad-bf47-effe3aa8e43e</vt:lpwstr>
  </property>
  <property fmtid="{D5CDD505-2E9C-101B-9397-08002B2CF9AE}" pid="8" name="MSIP_Label_b603dfd7-d93a-4381-a340-2995d8282205_ContentBits">
    <vt:lpwstr>0</vt:lpwstr>
  </property>
</Properties>
</file>