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54" r:id="rId1"/>
  </p:sldMasterIdLst>
  <p:notesMasterIdLst>
    <p:notesMasterId r:id="rId7"/>
  </p:notesMasterIdLst>
  <p:handoutMasterIdLst>
    <p:handoutMasterId r:id="rId8"/>
  </p:handoutMasterIdLst>
  <p:sldIdLst>
    <p:sldId id="485" r:id="rId2"/>
    <p:sldId id="2141411581" r:id="rId3"/>
    <p:sldId id="2141411578" r:id="rId4"/>
    <p:sldId id="2141411582" r:id="rId5"/>
    <p:sldId id="2141411556" r:id="rId6"/>
  </p:sldIdLst>
  <p:sldSz cx="12192000" cy="6858000"/>
  <p:notesSz cx="6858000" cy="9144000"/>
  <p:embeddedFontLst>
    <p:embeddedFont>
      <p:font typeface="Montserrat" panose="00000500000000000000" pitchFamily="2" charset="0"/>
      <p:regular r:id="rId9"/>
      <p:italic r:id="rId10"/>
      <p:boldItalic r:id="rId11"/>
    </p:embeddedFont>
    <p:embeddedFont>
      <p:font typeface="Public Sans" pitchFamily="2" charset="0"/>
      <p:regular r:id="rId12"/>
      <p:bold r:id="rId13"/>
      <p:italic r:id="rId14"/>
      <p:boldItalic r:id="rId15"/>
    </p:embeddedFont>
    <p:embeddedFont>
      <p:font typeface="Public Sans Light" pitchFamily="2" charset="0"/>
      <p:regular r:id="rId16"/>
      <p:italic r:id="rId17"/>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00296C"/>
    <a:srgbClr val="CBEDFD"/>
    <a:srgbClr val="CDD3D6"/>
    <a:srgbClr val="146CFD"/>
    <a:srgbClr val="0070C0"/>
    <a:srgbClr val="002664"/>
    <a:srgbClr val="0046B8"/>
    <a:srgbClr val="FFFFFF"/>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C2EB9E-D700-42EC-867B-6A5B8B9961A4}" v="93" dt="2024-03-07T04:32:25.432"/>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78255" autoAdjust="0"/>
  </p:normalViewPr>
  <p:slideViewPr>
    <p:cSldViewPr snapToGrid="0">
      <p:cViewPr varScale="1">
        <p:scale>
          <a:sx n="79" d="100"/>
          <a:sy n="79" d="100"/>
        </p:scale>
        <p:origin x="1746" y="90"/>
      </p:cViewPr>
      <p:guideLst>
        <p:guide orient="horz" pos="2160"/>
        <p:guide pos="3863"/>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font" Target="fonts/font5.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notesMaster" Target="notesMasters/notesMaster1.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23" Type="http://schemas.microsoft.com/office/2018/10/relationships/authors" Target="authors.xml"/><Relationship Id="rId10" Type="http://schemas.openxmlformats.org/officeDocument/2006/relationships/font" Target="fonts/font2.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12/03/2024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12/03/2024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solidFill>
                  <a:schemeClr val="accent4"/>
                </a:solidFill>
              </a:rPr>
              <a:t>Jeopardy game created using ‘What’s the question?’ from </a:t>
            </a:r>
            <a:r>
              <a:rPr lang="en-AU" sz="1800" dirty="0">
                <a:solidFill>
                  <a:schemeClr val="accent4"/>
                </a:solidFill>
                <a:hlinkClick r:id="rId3"/>
              </a:rPr>
              <a:t>Digital Learning Selector</a:t>
            </a:r>
            <a:r>
              <a:rPr lang="en-AU" sz="1800" dirty="0">
                <a:solidFill>
                  <a:schemeClr val="accent4"/>
                </a:solidFill>
              </a:rPr>
              <a:t>, DoE NSW</a:t>
            </a: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213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AU" sz="1600" dirty="0"/>
          </a:p>
          <a:p>
            <a:pPr algn="l"/>
            <a:endParaRPr lang="en-AU" sz="160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1876840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chemeClr val="accent4"/>
                </a:solidFill>
              </a:rPr>
              <a:t>Jeopardy game created using What’s the question? from </a:t>
            </a:r>
            <a:r>
              <a:rPr lang="en-AU" sz="1600" dirty="0">
                <a:solidFill>
                  <a:schemeClr val="accent4"/>
                </a:solidFill>
                <a:hlinkClick r:id="rId3"/>
              </a:rPr>
              <a:t>Digital Learning Selector</a:t>
            </a:r>
            <a:r>
              <a:rPr lang="en-AU" sz="1600" dirty="0">
                <a:solidFill>
                  <a:schemeClr val="accent4"/>
                </a:solidFill>
              </a:rPr>
              <a:t>, DoE NSW</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dirty="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14649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dirty="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078492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4052191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255546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405007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328016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303080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203211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17841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325017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405468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194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41350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902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19830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099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15671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31576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84536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29508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05095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65576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92858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8343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839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686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41196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373658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54243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91773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166627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09815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25539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401657493"/>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5" r:id="rId21"/>
    <p:sldLayoutId id="2147483876" r:id="rId22"/>
    <p:sldLayoutId id="2147483877" r:id="rId23"/>
    <p:sldLayoutId id="2147483878" r:id="rId24"/>
    <p:sldLayoutId id="2147483879" r:id="rId25"/>
    <p:sldLayoutId id="2147483880" r:id="rId26"/>
    <p:sldLayoutId id="2147483881" r:id="rId27"/>
    <p:sldLayoutId id="2147483882" r:id="rId28"/>
    <p:sldLayoutId id="2147483883" r:id="rId29"/>
    <p:sldLayoutId id="214748388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emf"/><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14.emf"/><Relationship Id="rId11" Type="http://schemas.openxmlformats.org/officeDocument/2006/relationships/image" Target="../media/image19.emf"/><Relationship Id="rId5" Type="http://schemas.openxmlformats.org/officeDocument/2006/relationships/image" Target="../media/image13.emf"/><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emf"/></Relationships>
</file>

<file path=ppt/slides/_rels/slide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E314C-54E1-134A-9BA5-C47E8026D3E4}"/>
              </a:ext>
            </a:extLst>
          </p:cNvPr>
          <p:cNvSpPr>
            <a:spLocks noGrp="1"/>
          </p:cNvSpPr>
          <p:nvPr>
            <p:ph type="ctrTitle"/>
          </p:nvPr>
        </p:nvSpPr>
        <p:spPr/>
        <p:txBody>
          <a:bodyPr/>
          <a:lstStyle/>
          <a:p>
            <a:r>
              <a:rPr lang="en-US" dirty="0"/>
              <a:t>Jeopardy game</a:t>
            </a:r>
          </a:p>
        </p:txBody>
      </p:sp>
      <p:sp>
        <p:nvSpPr>
          <p:cNvPr id="2" name="Text Placeholder 1">
            <a:extLst>
              <a:ext uri="{FF2B5EF4-FFF2-40B4-BE49-F238E27FC236}">
                <a16:creationId xmlns:a16="http://schemas.microsoft.com/office/drawing/2014/main" id="{A99ABDA7-888B-4143-86B0-19A97C68EF3C}"/>
              </a:ext>
            </a:extLst>
          </p:cNvPr>
          <p:cNvSpPr>
            <a:spLocks noGrp="1"/>
          </p:cNvSpPr>
          <p:nvPr>
            <p:ph type="body" sz="quarter" idx="10"/>
          </p:nvPr>
        </p:nvSpPr>
        <p:spPr/>
        <p:txBody>
          <a:bodyPr/>
          <a:lstStyle/>
          <a:p>
            <a:r>
              <a:rPr lang="en-AU" dirty="0"/>
              <a:t>Questions and answers with German food and drink</a:t>
            </a:r>
          </a:p>
        </p:txBody>
      </p:sp>
      <p:pic>
        <p:nvPicPr>
          <p:cNvPr id="10" name="Picture 9">
            <a:extLst>
              <a:ext uri="{FF2B5EF4-FFF2-40B4-BE49-F238E27FC236}">
                <a16:creationId xmlns:a16="http://schemas.microsoft.com/office/drawing/2014/main" id="{A1BECCCF-32FB-C3E0-EF4D-CCB82A2F6C7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9931" y="1128931"/>
            <a:ext cx="4600138" cy="4600138"/>
          </a:xfrm>
          <a:prstGeom prst="rect">
            <a:avLst/>
          </a:prstGeom>
        </p:spPr>
      </p:pic>
    </p:spTree>
    <p:extLst>
      <p:ext uri="{BB962C8B-B14F-4D97-AF65-F5344CB8AC3E}">
        <p14:creationId xmlns:p14="http://schemas.microsoft.com/office/powerpoint/2010/main" val="16499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D367BE-92ED-5109-CDB8-E5BB2F082AF6}"/>
              </a:ext>
            </a:extLst>
          </p:cNvPr>
          <p:cNvSpPr>
            <a:spLocks noGrp="1"/>
          </p:cNvSpPr>
          <p:nvPr>
            <p:ph type="title"/>
          </p:nvPr>
        </p:nvSpPr>
        <p:spPr/>
        <p:txBody>
          <a:bodyPr/>
          <a:lstStyle/>
          <a:p>
            <a:r>
              <a:rPr lang="en-AU" dirty="0"/>
              <a:t>Instructions</a:t>
            </a:r>
          </a:p>
        </p:txBody>
      </p:sp>
      <p:sp>
        <p:nvSpPr>
          <p:cNvPr id="7" name="Text Placeholder 6">
            <a:extLst>
              <a:ext uri="{FF2B5EF4-FFF2-40B4-BE49-F238E27FC236}">
                <a16:creationId xmlns:a16="http://schemas.microsoft.com/office/drawing/2014/main" id="{ED5DF7F6-1210-6353-D456-79D06C2328BC}"/>
              </a:ext>
            </a:extLst>
          </p:cNvPr>
          <p:cNvSpPr>
            <a:spLocks noGrp="1"/>
          </p:cNvSpPr>
          <p:nvPr>
            <p:ph type="body" sz="quarter" idx="19"/>
          </p:nvPr>
        </p:nvSpPr>
        <p:spPr>
          <a:xfrm>
            <a:off x="377760" y="1780032"/>
            <a:ext cx="11484000" cy="4915968"/>
          </a:xfrm>
        </p:spPr>
        <p:txBody>
          <a:bodyPr/>
          <a:lstStyle/>
          <a:p>
            <a:pPr>
              <a:lnSpc>
                <a:spcPct val="114000"/>
              </a:lnSpc>
            </a:pPr>
            <a:r>
              <a:rPr lang="en-AU" sz="1600" dirty="0">
                <a:effectLst/>
                <a:ea typeface="Calibri" panose="020F0502020204030204" pitchFamily="34" charset="0"/>
                <a:cs typeface="Arial" panose="020B0604020202020204" pitchFamily="34" charset="0"/>
              </a:rPr>
              <a:t>The Jeopardy game board displays different point values on tiles. Behind each tile is a word or an image of food or drink.</a:t>
            </a:r>
          </a:p>
          <a:p>
            <a:pPr>
              <a:lnSpc>
                <a:spcPct val="114000"/>
              </a:lnSpc>
            </a:pPr>
            <a:r>
              <a:rPr lang="en-AU" sz="1600" dirty="0">
                <a:effectLst/>
                <a:ea typeface="Calibri" panose="020F0502020204030204" pitchFamily="34" charset="0"/>
                <a:cs typeface="Arial" panose="020B0604020202020204" pitchFamily="34" charset="0"/>
              </a:rPr>
              <a:t>Students play the game in 2 teams, with students in each team taking a turn to answer. Teams take turns to come up with a question containing the word (or the word corresponding to the image) behind each tile. For example, if the image is ham, the student whose turn it is could create one of these questions:</a:t>
            </a:r>
          </a:p>
          <a:p>
            <a:pPr marL="285750" indent="-285750">
              <a:lnSpc>
                <a:spcPct val="114000"/>
              </a:lnSpc>
              <a:buFont typeface="Arial" panose="020B0604020202020204" pitchFamily="34" charset="0"/>
              <a:buChar char="•"/>
            </a:pPr>
            <a:r>
              <a:rPr lang="en-AU" sz="1600" i="1" dirty="0" err="1">
                <a:effectLst/>
                <a:ea typeface="Calibri" panose="020F0502020204030204" pitchFamily="34" charset="0"/>
                <a:cs typeface="Arial" panose="020B0604020202020204" pitchFamily="34" charset="0"/>
              </a:rPr>
              <a:t>Isst</a:t>
            </a:r>
            <a:r>
              <a:rPr lang="en-AU" sz="1600" i="1" dirty="0">
                <a:effectLst/>
                <a:ea typeface="Calibri" panose="020F0502020204030204" pitchFamily="34" charset="0"/>
                <a:cs typeface="Arial" panose="020B0604020202020204" pitchFamily="34" charset="0"/>
              </a:rPr>
              <a:t> du </a:t>
            </a:r>
            <a:r>
              <a:rPr lang="en-AU" sz="1600" i="1" dirty="0" err="1">
                <a:effectLst/>
                <a:ea typeface="Calibri" panose="020F0502020204030204" pitchFamily="34" charset="0"/>
                <a:cs typeface="Arial" panose="020B0604020202020204" pitchFamily="34" charset="0"/>
              </a:rPr>
              <a:t>gern</a:t>
            </a:r>
            <a:r>
              <a:rPr lang="en-AU" sz="1600" i="1" dirty="0">
                <a:effectLst/>
                <a:ea typeface="Calibri" panose="020F0502020204030204" pitchFamily="34" charset="0"/>
                <a:cs typeface="Arial" panose="020B0604020202020204" pitchFamily="34" charset="0"/>
              </a:rPr>
              <a:t> </a:t>
            </a:r>
            <a:r>
              <a:rPr lang="en-AU" sz="1600" i="1" dirty="0" err="1">
                <a:effectLst/>
                <a:ea typeface="Calibri" panose="020F0502020204030204" pitchFamily="34" charset="0"/>
                <a:cs typeface="Arial" panose="020B0604020202020204" pitchFamily="34" charset="0"/>
              </a:rPr>
              <a:t>Schinken</a:t>
            </a:r>
            <a:r>
              <a:rPr lang="en-AU" sz="1600" i="1" dirty="0">
                <a:effectLst/>
                <a:ea typeface="Calibri" panose="020F0502020204030204" pitchFamily="34" charset="0"/>
                <a:cs typeface="Arial" panose="020B0604020202020204" pitchFamily="34" charset="0"/>
              </a:rPr>
              <a:t>?</a:t>
            </a:r>
            <a:endParaRPr lang="en-AU" sz="1600" dirty="0">
              <a:effectLst/>
              <a:ea typeface="Calibri" panose="020F0502020204030204" pitchFamily="34" charset="0"/>
              <a:cs typeface="Arial" panose="020B0604020202020204" pitchFamily="34" charset="0"/>
            </a:endParaRPr>
          </a:p>
          <a:p>
            <a:pPr marL="285750" indent="-285750">
              <a:lnSpc>
                <a:spcPct val="114000"/>
              </a:lnSpc>
              <a:buFont typeface="Arial" panose="020B0604020202020204" pitchFamily="34" charset="0"/>
              <a:buChar char="•"/>
            </a:pPr>
            <a:r>
              <a:rPr lang="en-AU" sz="1600" i="1" dirty="0" err="1">
                <a:effectLst/>
                <a:ea typeface="Calibri" panose="020F0502020204030204" pitchFamily="34" charset="0"/>
                <a:cs typeface="Arial" panose="020B0604020202020204" pitchFamily="34" charset="0"/>
              </a:rPr>
              <a:t>Ist</a:t>
            </a:r>
            <a:r>
              <a:rPr lang="en-AU" sz="1600" i="1" dirty="0">
                <a:effectLst/>
                <a:ea typeface="Calibri" panose="020F0502020204030204" pitchFamily="34" charset="0"/>
                <a:cs typeface="Arial" panose="020B0604020202020204" pitchFamily="34" charset="0"/>
              </a:rPr>
              <a:t> das </a:t>
            </a:r>
            <a:r>
              <a:rPr lang="en-AU" sz="1600" i="1" dirty="0" err="1">
                <a:effectLst/>
                <a:ea typeface="Calibri" panose="020F0502020204030204" pitchFamily="34" charset="0"/>
                <a:cs typeface="Arial" panose="020B0604020202020204" pitchFamily="34" charset="0"/>
              </a:rPr>
              <a:t>Schinken</a:t>
            </a:r>
            <a:r>
              <a:rPr lang="en-AU" sz="1600" i="1" dirty="0">
                <a:effectLst/>
                <a:ea typeface="Calibri" panose="020F0502020204030204" pitchFamily="34" charset="0"/>
                <a:cs typeface="Arial" panose="020B0604020202020204" pitchFamily="34" charset="0"/>
              </a:rPr>
              <a:t>?</a:t>
            </a:r>
            <a:endParaRPr lang="en-AU" sz="1600" dirty="0">
              <a:effectLst/>
              <a:ea typeface="Calibri" panose="020F0502020204030204" pitchFamily="34" charset="0"/>
              <a:cs typeface="Arial" panose="020B0604020202020204" pitchFamily="34" charset="0"/>
            </a:endParaRPr>
          </a:p>
          <a:p>
            <a:pPr>
              <a:lnSpc>
                <a:spcPct val="114000"/>
              </a:lnSpc>
            </a:pPr>
            <a:r>
              <a:rPr lang="en-AU" sz="1600" dirty="0">
                <a:effectLst/>
                <a:ea typeface="Calibri" panose="020F0502020204030204" pitchFamily="34" charset="0"/>
                <a:cs typeface="Arial" panose="020B0604020202020204" pitchFamily="34" charset="0"/>
              </a:rPr>
              <a:t>If the question is correct, the student’s team gets the tile points. Next, a student from the other team gets the chance to win the same points for their team by answering the question with a correct German sentence. </a:t>
            </a:r>
            <a:r>
              <a:rPr lang="de-DE" sz="1600" dirty="0">
                <a:effectLst/>
                <a:ea typeface="Calibri" panose="020F0502020204030204" pitchFamily="34" charset="0"/>
                <a:cs typeface="Arial" panose="020B0604020202020204" pitchFamily="34" charset="0"/>
              </a:rPr>
              <a:t>For example:</a:t>
            </a:r>
            <a:endParaRPr lang="en-AU" sz="1600" dirty="0">
              <a:effectLst/>
              <a:ea typeface="Calibri" panose="020F0502020204030204" pitchFamily="34" charset="0"/>
              <a:cs typeface="Arial" panose="020B0604020202020204" pitchFamily="34" charset="0"/>
            </a:endParaRPr>
          </a:p>
          <a:p>
            <a:pPr marL="285750" indent="-285750">
              <a:lnSpc>
                <a:spcPct val="114000"/>
              </a:lnSpc>
              <a:buFont typeface="Arial" panose="020B0604020202020204" pitchFamily="34" charset="0"/>
              <a:buChar char="•"/>
            </a:pPr>
            <a:r>
              <a:rPr lang="de-DE" sz="1600" i="1" dirty="0">
                <a:effectLst/>
                <a:ea typeface="Calibri" panose="020F0502020204030204" pitchFamily="34" charset="0"/>
                <a:cs typeface="Arial" panose="020B0604020202020204" pitchFamily="34" charset="0"/>
              </a:rPr>
              <a:t>Ja, ich esse gern Schinken.</a:t>
            </a:r>
            <a:endParaRPr lang="en-AU" sz="1600" dirty="0">
              <a:effectLst/>
              <a:ea typeface="Calibri" panose="020F0502020204030204" pitchFamily="34" charset="0"/>
              <a:cs typeface="Arial" panose="020B0604020202020204" pitchFamily="34" charset="0"/>
            </a:endParaRPr>
          </a:p>
          <a:p>
            <a:pPr marL="285750" indent="-285750">
              <a:lnSpc>
                <a:spcPct val="114000"/>
              </a:lnSpc>
              <a:buFont typeface="Arial" panose="020B0604020202020204" pitchFamily="34" charset="0"/>
              <a:buChar char="•"/>
            </a:pPr>
            <a:r>
              <a:rPr lang="de-DE" sz="1600" i="1" dirty="0">
                <a:effectLst/>
                <a:ea typeface="Calibri" panose="020F0502020204030204" pitchFamily="34" charset="0"/>
                <a:cs typeface="Arial" panose="020B0604020202020204" pitchFamily="34" charset="0"/>
              </a:rPr>
              <a:t>Nein, ich esse nicht gern Schinken</a:t>
            </a:r>
            <a:r>
              <a:rPr lang="de-DE" sz="1600" dirty="0">
                <a:effectLst/>
                <a:ea typeface="Calibri" panose="020F0502020204030204" pitchFamily="34" charset="0"/>
                <a:cs typeface="Arial" panose="020B0604020202020204" pitchFamily="34" charset="0"/>
              </a:rPr>
              <a:t>. </a:t>
            </a:r>
            <a:endParaRPr lang="en-AU" sz="1600" dirty="0">
              <a:effectLst/>
              <a:ea typeface="Calibri" panose="020F0502020204030204" pitchFamily="34" charset="0"/>
              <a:cs typeface="Arial" panose="020B0604020202020204" pitchFamily="34" charset="0"/>
            </a:endParaRPr>
          </a:p>
          <a:p>
            <a:pPr marL="285750" indent="-285750">
              <a:lnSpc>
                <a:spcPct val="114000"/>
              </a:lnSpc>
              <a:buFont typeface="Arial" panose="020B0604020202020204" pitchFamily="34" charset="0"/>
              <a:buChar char="•"/>
            </a:pPr>
            <a:r>
              <a:rPr lang="en-AU" sz="1600" i="1" dirty="0">
                <a:effectLst/>
                <a:ea typeface="Calibri" panose="020F0502020204030204" pitchFamily="34" charset="0"/>
                <a:cs typeface="Arial" panose="020B0604020202020204" pitchFamily="34" charset="0"/>
              </a:rPr>
              <a:t>Ja, das </a:t>
            </a:r>
            <a:r>
              <a:rPr lang="en-AU" sz="1600" i="1" dirty="0" err="1">
                <a:effectLst/>
                <a:ea typeface="Calibri" panose="020F0502020204030204" pitchFamily="34" charset="0"/>
                <a:cs typeface="Arial" panose="020B0604020202020204" pitchFamily="34" charset="0"/>
              </a:rPr>
              <a:t>ist</a:t>
            </a:r>
            <a:r>
              <a:rPr lang="en-AU" sz="1600" i="1" dirty="0">
                <a:effectLst/>
                <a:ea typeface="Calibri" panose="020F0502020204030204" pitchFamily="34" charset="0"/>
                <a:cs typeface="Arial" panose="020B0604020202020204" pitchFamily="34" charset="0"/>
              </a:rPr>
              <a:t> </a:t>
            </a:r>
            <a:r>
              <a:rPr lang="en-AU" sz="1600" i="1" dirty="0" err="1">
                <a:effectLst/>
                <a:ea typeface="Calibri" panose="020F0502020204030204" pitchFamily="34" charset="0"/>
                <a:cs typeface="Arial" panose="020B0604020202020204" pitchFamily="34" charset="0"/>
              </a:rPr>
              <a:t>Schinken</a:t>
            </a:r>
            <a:r>
              <a:rPr lang="en-AU" sz="1600" i="1" dirty="0">
                <a:effectLst/>
                <a:ea typeface="Calibri" panose="020F0502020204030204" pitchFamily="34" charset="0"/>
                <a:cs typeface="Arial" panose="020B0604020202020204" pitchFamily="34" charset="0"/>
              </a:rPr>
              <a:t>.</a:t>
            </a:r>
            <a:endParaRPr lang="en-AU" sz="1600" dirty="0">
              <a:effectLst/>
              <a:ea typeface="Calibri" panose="020F0502020204030204" pitchFamily="34" charset="0"/>
              <a:cs typeface="Arial" panose="020B0604020202020204" pitchFamily="34" charset="0"/>
            </a:endParaRPr>
          </a:p>
          <a:p>
            <a:pPr>
              <a:lnSpc>
                <a:spcPct val="114000"/>
              </a:lnSpc>
            </a:pPr>
            <a:r>
              <a:rPr lang="en-AU" sz="1600" dirty="0">
                <a:effectLst/>
                <a:ea typeface="Calibri" panose="020F0502020204030204" pitchFamily="34" charset="0"/>
                <a:cs typeface="Arial" panose="020B0604020202020204" pitchFamily="34" charset="0"/>
              </a:rPr>
              <a:t>The team with the most points when all tiles have been selected is the winner. The game can continue by starting over and requiring a different question than what was asked in the previous round.</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19636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1" name="Title 60">
            <a:extLst>
              <a:ext uri="{FF2B5EF4-FFF2-40B4-BE49-F238E27FC236}">
                <a16:creationId xmlns:a16="http://schemas.microsoft.com/office/drawing/2014/main" id="{EE5A5A7A-F1C9-6719-AA8F-2999573547EA}"/>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Jeopardy (1 of 2)</a:t>
            </a:r>
          </a:p>
        </p:txBody>
      </p:sp>
      <p:sp>
        <p:nvSpPr>
          <p:cNvPr id="5" name="Google Shape;70;p13">
            <a:extLst>
              <a:ext uri="{FF2B5EF4-FFF2-40B4-BE49-F238E27FC236}">
                <a16:creationId xmlns:a16="http://schemas.microsoft.com/office/drawing/2014/main" id="{6314D070-3F5D-0802-CF78-403F0C27B4EC}"/>
              </a:ext>
            </a:extLst>
          </p:cNvPr>
          <p:cNvSpPr txBox="1">
            <a:spLocks/>
          </p:cNvSpPr>
          <p:nvPr/>
        </p:nvSpPr>
        <p:spPr>
          <a:xfrm>
            <a:off x="3540868" y="369653"/>
            <a:ext cx="5110264" cy="5541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algn="ctr" defTabSz="609585">
              <a:lnSpc>
                <a:spcPct val="100000"/>
              </a:lnSpc>
              <a:spcBef>
                <a:spcPts val="0"/>
              </a:spcBef>
              <a:buClr>
                <a:srgbClr val="000000"/>
              </a:buClr>
              <a:buSzPts val="1500"/>
              <a:buFont typeface="Arial"/>
              <a:buNone/>
              <a:defRPr/>
            </a:pPr>
            <a:r>
              <a:rPr lang="en-GB" sz="2400" dirty="0">
                <a:solidFill>
                  <a:srgbClr val="41375C"/>
                </a:solidFill>
                <a:ea typeface="Montserrat"/>
                <a:cs typeface="Montserrat"/>
                <a:sym typeface="Montserrat"/>
              </a:rPr>
              <a:t>Press the spacebar or tap on the </a:t>
            </a:r>
            <a:br>
              <a:rPr lang="en-GB" sz="2400" dirty="0">
                <a:solidFill>
                  <a:srgbClr val="41375C"/>
                </a:solidFill>
                <a:ea typeface="Montserrat"/>
                <a:cs typeface="Montserrat"/>
                <a:sym typeface="Montserrat"/>
              </a:rPr>
            </a:br>
            <a:r>
              <a:rPr lang="en-GB" sz="2400" dirty="0">
                <a:solidFill>
                  <a:srgbClr val="41375C"/>
                </a:solidFill>
                <a:ea typeface="Montserrat"/>
                <a:cs typeface="Montserrat"/>
                <a:sym typeface="Montserrat"/>
              </a:rPr>
              <a:t>screen to begin.</a:t>
            </a:r>
            <a:endParaRPr lang="en-GB" sz="2400" dirty="0">
              <a:solidFill>
                <a:srgbClr val="000000"/>
              </a:solidFill>
              <a:ea typeface="Montserrat"/>
              <a:cs typeface="Montserrat"/>
              <a:sym typeface="Montserrat"/>
            </a:endParaRPr>
          </a:p>
        </p:txBody>
      </p:sp>
      <p:sp>
        <p:nvSpPr>
          <p:cNvPr id="6" name="Google Shape;71;p13">
            <a:extLst>
              <a:ext uri="{FF2B5EF4-FFF2-40B4-BE49-F238E27FC236}">
                <a16:creationId xmlns:a16="http://schemas.microsoft.com/office/drawing/2014/main" id="{745B8FA3-C231-B21F-89EC-94BC208F4B2C}"/>
              </a:ext>
            </a:extLst>
          </p:cNvPr>
          <p:cNvSpPr/>
          <p:nvPr/>
        </p:nvSpPr>
        <p:spPr>
          <a:xfrm>
            <a:off x="832404" y="247428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r>
              <a:rPr lang="en-AU" sz="1400" i="1" dirty="0">
                <a:solidFill>
                  <a:srgbClr val="FFFFFF"/>
                </a:solidFill>
                <a:ea typeface="Calibri"/>
                <a:cs typeface="Calibri"/>
                <a:sym typeface="Calibri"/>
              </a:rPr>
              <a:t>Gemüse</a:t>
            </a:r>
            <a:endParaRPr sz="1400" i="1" dirty="0">
              <a:solidFill>
                <a:srgbClr val="FFFFFF"/>
              </a:solidFill>
              <a:ea typeface="Calibri"/>
              <a:cs typeface="Calibri"/>
              <a:sym typeface="Calibri"/>
            </a:endParaRPr>
          </a:p>
        </p:txBody>
      </p:sp>
      <p:sp>
        <p:nvSpPr>
          <p:cNvPr id="37" name="Google Shape;77;p13">
            <a:extLst>
              <a:ext uri="{FF2B5EF4-FFF2-40B4-BE49-F238E27FC236}">
                <a16:creationId xmlns:a16="http://schemas.microsoft.com/office/drawing/2014/main" id="{AD328547-5361-4EF8-065C-F7D56D14DDDF}"/>
              </a:ext>
            </a:extLst>
          </p:cNvPr>
          <p:cNvSpPr/>
          <p:nvPr/>
        </p:nvSpPr>
        <p:spPr>
          <a:xfrm>
            <a:off x="2653497" y="2497841"/>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r>
              <a:rPr lang="en-AU" sz="1400" i="1" dirty="0">
                <a:solidFill>
                  <a:srgbClr val="FFFFFF"/>
                </a:solidFill>
                <a:ea typeface="Calibri"/>
                <a:cs typeface="Calibri"/>
                <a:sym typeface="Calibri"/>
              </a:rPr>
              <a:t>Eis</a:t>
            </a:r>
            <a:endParaRPr sz="1400" i="1" dirty="0">
              <a:solidFill>
                <a:srgbClr val="FFFFFF"/>
              </a:solidFill>
              <a:ea typeface="Calibri"/>
              <a:cs typeface="Calibri"/>
              <a:sym typeface="Calibri"/>
            </a:endParaRPr>
          </a:p>
        </p:txBody>
      </p:sp>
      <p:sp>
        <p:nvSpPr>
          <p:cNvPr id="44" name="Google Shape;83;p13">
            <a:extLst>
              <a:ext uri="{FF2B5EF4-FFF2-40B4-BE49-F238E27FC236}">
                <a16:creationId xmlns:a16="http://schemas.microsoft.com/office/drawing/2014/main" id="{50AE274A-1C0E-DE00-2BC0-E56CEEC8DD4B}"/>
              </a:ext>
            </a:extLst>
          </p:cNvPr>
          <p:cNvSpPr/>
          <p:nvPr/>
        </p:nvSpPr>
        <p:spPr>
          <a:xfrm>
            <a:off x="4430330" y="2505124"/>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r>
              <a:rPr lang="en-AU" sz="1400" i="1" dirty="0">
                <a:solidFill>
                  <a:srgbClr val="FFFFFF"/>
                </a:solidFill>
                <a:ea typeface="Calibri" panose="020F0502020204030204" pitchFamily="34" charset="0"/>
                <a:cs typeface="Calibri" panose="020F0502020204030204" pitchFamily="34" charset="0"/>
              </a:rPr>
              <a:t>Brötchen</a:t>
            </a:r>
            <a:endParaRPr sz="1400" i="1" dirty="0">
              <a:solidFill>
                <a:srgbClr val="FFFFFF"/>
              </a:solidFill>
              <a:ea typeface="Calibri" panose="020F0502020204030204" pitchFamily="34" charset="0"/>
              <a:cs typeface="Calibri" panose="020F0502020204030204" pitchFamily="34" charset="0"/>
              <a:sym typeface="Calibri"/>
            </a:endParaRPr>
          </a:p>
        </p:txBody>
      </p:sp>
      <p:grpSp>
        <p:nvGrpSpPr>
          <p:cNvPr id="67" name="Group 66" descr="Brezeln">
            <a:extLst>
              <a:ext uri="{FF2B5EF4-FFF2-40B4-BE49-F238E27FC236}">
                <a16:creationId xmlns:a16="http://schemas.microsoft.com/office/drawing/2014/main" id="{F51F8FD2-70F1-CA84-8A21-372D23765731}"/>
              </a:ext>
            </a:extLst>
          </p:cNvPr>
          <p:cNvGrpSpPr/>
          <p:nvPr/>
        </p:nvGrpSpPr>
        <p:grpSpPr>
          <a:xfrm>
            <a:off x="6247647" y="2504417"/>
            <a:ext cx="1593300" cy="841800"/>
            <a:chOff x="6247647" y="2504417"/>
            <a:chExt cx="1593300" cy="841800"/>
          </a:xfrm>
        </p:grpSpPr>
        <p:sp>
          <p:nvSpPr>
            <p:cNvPr id="55" name="Google Shape;89;p13">
              <a:extLst>
                <a:ext uri="{FF2B5EF4-FFF2-40B4-BE49-F238E27FC236}">
                  <a16:creationId xmlns:a16="http://schemas.microsoft.com/office/drawing/2014/main" id="{FC877609-9C87-967C-207B-CCC93656C21C}"/>
                </a:ext>
              </a:extLst>
            </p:cNvPr>
            <p:cNvSpPr/>
            <p:nvPr/>
          </p:nvSpPr>
          <p:spPr>
            <a:xfrm>
              <a:off x="6247647" y="250441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endParaRPr lang="ja-JP" altLang="en-US" sz="1400" dirty="0">
                <a:solidFill>
                  <a:srgbClr val="FFFFFF"/>
                </a:solidFill>
                <a:ea typeface="Calibri"/>
                <a:cs typeface="Calibri"/>
                <a:sym typeface="Calibri"/>
              </a:endParaRPr>
            </a:p>
          </p:txBody>
        </p:sp>
        <p:pic>
          <p:nvPicPr>
            <p:cNvPr id="56" name="Picture 55">
              <a:extLst>
                <a:ext uri="{FF2B5EF4-FFF2-40B4-BE49-F238E27FC236}">
                  <a16:creationId xmlns:a16="http://schemas.microsoft.com/office/drawing/2014/main" id="{BF1BD987-7A41-DE35-124A-31355C61590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96568" y="2568128"/>
              <a:ext cx="1095459" cy="729617"/>
            </a:xfrm>
            <a:prstGeom prst="rect">
              <a:avLst/>
            </a:prstGeom>
            <a:noFill/>
          </p:spPr>
        </p:pic>
      </p:grpSp>
      <p:sp>
        <p:nvSpPr>
          <p:cNvPr id="8" name="Google Shape;73;p13">
            <a:extLst>
              <a:ext uri="{FF2B5EF4-FFF2-40B4-BE49-F238E27FC236}">
                <a16:creationId xmlns:a16="http://schemas.microsoft.com/office/drawing/2014/main" id="{59CEAF18-9260-BE62-575B-12DCAB9CA968}"/>
              </a:ext>
            </a:extLst>
          </p:cNvPr>
          <p:cNvSpPr/>
          <p:nvPr/>
        </p:nvSpPr>
        <p:spPr>
          <a:xfrm>
            <a:off x="8047182" y="2475911"/>
            <a:ext cx="1593300" cy="864714"/>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r>
              <a:rPr lang="en-AU" sz="1400" i="1" dirty="0">
                <a:solidFill>
                  <a:srgbClr val="FFFFFF"/>
                </a:solidFill>
                <a:ea typeface="Calibri"/>
                <a:cs typeface="Calibri"/>
                <a:sym typeface="Calibri"/>
              </a:rPr>
              <a:t>Lieblingsessen</a:t>
            </a:r>
            <a:endParaRPr sz="1400" i="1" dirty="0">
              <a:solidFill>
                <a:srgbClr val="FFFFFF"/>
              </a:solidFill>
              <a:ea typeface="Calibri"/>
              <a:cs typeface="Calibri"/>
              <a:sym typeface="Calibri"/>
            </a:endParaRPr>
          </a:p>
        </p:txBody>
      </p:sp>
      <p:grpSp>
        <p:nvGrpSpPr>
          <p:cNvPr id="66" name="Group 65" descr="Sauerkraut">
            <a:extLst>
              <a:ext uri="{FF2B5EF4-FFF2-40B4-BE49-F238E27FC236}">
                <a16:creationId xmlns:a16="http://schemas.microsoft.com/office/drawing/2014/main" id="{89637424-5B69-4E9A-2DBE-FB2C6A5D9873}"/>
              </a:ext>
            </a:extLst>
          </p:cNvPr>
          <p:cNvGrpSpPr/>
          <p:nvPr/>
        </p:nvGrpSpPr>
        <p:grpSpPr>
          <a:xfrm>
            <a:off x="9826803" y="2474287"/>
            <a:ext cx="1593300" cy="841800"/>
            <a:chOff x="9826803" y="2474287"/>
            <a:chExt cx="1593300" cy="841800"/>
          </a:xfrm>
        </p:grpSpPr>
        <p:sp>
          <p:nvSpPr>
            <p:cNvPr id="40" name="Google Shape;79;p13">
              <a:extLst>
                <a:ext uri="{FF2B5EF4-FFF2-40B4-BE49-F238E27FC236}">
                  <a16:creationId xmlns:a16="http://schemas.microsoft.com/office/drawing/2014/main" id="{A6DF514A-160F-C13F-A797-F4573BB5B67E}"/>
                </a:ext>
              </a:extLst>
            </p:cNvPr>
            <p:cNvSpPr/>
            <p:nvPr/>
          </p:nvSpPr>
          <p:spPr>
            <a:xfrm>
              <a:off x="9826803" y="247428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kumimoji="0" lang="en-AU" sz="1400" b="0" i="0" u="none" strike="noStrike" kern="0" cap="none" spc="0" normalizeH="0" baseline="0" noProof="0" dirty="0">
                  <a:ln>
                    <a:noFill/>
                  </a:ln>
                  <a:solidFill>
                    <a:srgbClr val="22272B"/>
                  </a:solidFill>
                  <a:effectLst/>
                  <a:uLnTx/>
                  <a:uFillTx/>
                </a:rPr>
                <a:t> </a:t>
              </a:r>
              <a:endParaRPr kumimoji="0" sz="1400" b="0" i="0" u="none" strike="noStrike" kern="0" cap="none" spc="0" normalizeH="0" baseline="0" noProof="0" dirty="0">
                <a:ln>
                  <a:noFill/>
                </a:ln>
                <a:solidFill>
                  <a:srgbClr val="FFFFFF"/>
                </a:solidFill>
                <a:effectLst/>
                <a:uLnTx/>
                <a:uFillTx/>
                <a:ea typeface="Calibri"/>
                <a:cs typeface="Calibri"/>
                <a:sym typeface="Calibri"/>
              </a:endParaRPr>
            </a:p>
          </p:txBody>
        </p:sp>
        <p:pic>
          <p:nvPicPr>
            <p:cNvPr id="35" name="Picture 34">
              <a:extLst>
                <a:ext uri="{FF2B5EF4-FFF2-40B4-BE49-F238E27FC236}">
                  <a16:creationId xmlns:a16="http://schemas.microsoft.com/office/drawing/2014/main" id="{F7A6B50E-F8DF-E5AC-399E-BD50BD4A3F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1825" y="2563714"/>
              <a:ext cx="1003257" cy="668838"/>
            </a:xfrm>
            <a:prstGeom prst="rect">
              <a:avLst/>
            </a:prstGeom>
          </p:spPr>
        </p:pic>
      </p:grpSp>
      <p:grpSp>
        <p:nvGrpSpPr>
          <p:cNvPr id="68" name="Group 67" descr="Schnitzel">
            <a:extLst>
              <a:ext uri="{FF2B5EF4-FFF2-40B4-BE49-F238E27FC236}">
                <a16:creationId xmlns:a16="http://schemas.microsoft.com/office/drawing/2014/main" id="{190CE0AE-C9E0-7F6E-56F9-01DCC0AE090F}"/>
              </a:ext>
            </a:extLst>
          </p:cNvPr>
          <p:cNvGrpSpPr/>
          <p:nvPr/>
        </p:nvGrpSpPr>
        <p:grpSpPr>
          <a:xfrm>
            <a:off x="832404" y="3540483"/>
            <a:ext cx="1593300" cy="841800"/>
            <a:chOff x="832404" y="3540483"/>
            <a:chExt cx="1593300" cy="841800"/>
          </a:xfrm>
        </p:grpSpPr>
        <p:sp>
          <p:nvSpPr>
            <p:cNvPr id="46" name="Google Shape;85;p13">
              <a:extLst>
                <a:ext uri="{FF2B5EF4-FFF2-40B4-BE49-F238E27FC236}">
                  <a16:creationId xmlns:a16="http://schemas.microsoft.com/office/drawing/2014/main" id="{2792A642-C809-87B2-680E-444E5416D1D7}"/>
                </a:ext>
              </a:extLst>
            </p:cNvPr>
            <p:cNvSpPr/>
            <p:nvPr/>
          </p:nvSpPr>
          <p:spPr>
            <a:xfrm>
              <a:off x="832404" y="354048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endParaRPr sz="1400" dirty="0">
                <a:solidFill>
                  <a:srgbClr val="EBEBEB"/>
                </a:solidFill>
                <a:ea typeface="Calibri"/>
                <a:cs typeface="Calibri"/>
                <a:sym typeface="Calibri"/>
              </a:endParaRPr>
            </a:p>
          </p:txBody>
        </p:sp>
        <p:pic>
          <p:nvPicPr>
            <p:cNvPr id="38" name="Picture 37">
              <a:extLst>
                <a:ext uri="{FF2B5EF4-FFF2-40B4-BE49-F238E27FC236}">
                  <a16:creationId xmlns:a16="http://schemas.microsoft.com/office/drawing/2014/main" id="{550E773B-0B0C-785F-E9D1-B2CA5361DA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0189" y="3599399"/>
              <a:ext cx="1137731" cy="755779"/>
            </a:xfrm>
            <a:prstGeom prst="rect">
              <a:avLst/>
            </a:prstGeom>
          </p:spPr>
        </p:pic>
      </p:grpSp>
      <p:grpSp>
        <p:nvGrpSpPr>
          <p:cNvPr id="69" name="Group 68" descr="Apfelstrudel">
            <a:extLst>
              <a:ext uri="{FF2B5EF4-FFF2-40B4-BE49-F238E27FC236}">
                <a16:creationId xmlns:a16="http://schemas.microsoft.com/office/drawing/2014/main" id="{B3C911CE-7380-24C5-E063-6084D7B32AB3}"/>
              </a:ext>
            </a:extLst>
          </p:cNvPr>
          <p:cNvGrpSpPr/>
          <p:nvPr/>
        </p:nvGrpSpPr>
        <p:grpSpPr>
          <a:xfrm>
            <a:off x="2671718" y="3553612"/>
            <a:ext cx="1593300" cy="841800"/>
            <a:chOff x="2671718" y="3553612"/>
            <a:chExt cx="1593300" cy="841800"/>
          </a:xfrm>
        </p:grpSpPr>
        <p:sp>
          <p:nvSpPr>
            <p:cNvPr id="3" name="Google Shape;91;p13">
              <a:extLst>
                <a:ext uri="{FF2B5EF4-FFF2-40B4-BE49-F238E27FC236}">
                  <a16:creationId xmlns:a16="http://schemas.microsoft.com/office/drawing/2014/main" id="{464F441B-7D0C-BCEC-4937-802E8C75D2C5}"/>
                </a:ext>
              </a:extLst>
            </p:cNvPr>
            <p:cNvSpPr/>
            <p:nvPr/>
          </p:nvSpPr>
          <p:spPr>
            <a:xfrm>
              <a:off x="2671718" y="3553612"/>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endParaRPr sz="1400" dirty="0">
                <a:solidFill>
                  <a:srgbClr val="000000"/>
                </a:solidFill>
                <a:ea typeface="Arial"/>
                <a:cs typeface="Arial"/>
                <a:sym typeface="Arial"/>
              </a:endParaRPr>
            </a:p>
          </p:txBody>
        </p:sp>
        <p:pic>
          <p:nvPicPr>
            <p:cNvPr id="4" name="Picture 3">
              <a:extLst>
                <a:ext uri="{FF2B5EF4-FFF2-40B4-BE49-F238E27FC236}">
                  <a16:creationId xmlns:a16="http://schemas.microsoft.com/office/drawing/2014/main" id="{DAE8F9CE-BF84-1F6D-66A8-DB598F77B597}"/>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86275" y="3616456"/>
              <a:ext cx="1164187" cy="773490"/>
            </a:xfrm>
            <a:prstGeom prst="rect">
              <a:avLst/>
            </a:prstGeom>
            <a:noFill/>
          </p:spPr>
        </p:pic>
      </p:grpSp>
      <p:sp>
        <p:nvSpPr>
          <p:cNvPr id="10" name="Google Shape;75;p13">
            <a:extLst>
              <a:ext uri="{FF2B5EF4-FFF2-40B4-BE49-F238E27FC236}">
                <a16:creationId xmlns:a16="http://schemas.microsoft.com/office/drawing/2014/main" id="{F48B512B-0E8F-D999-1152-0A5743100AB3}"/>
              </a:ext>
            </a:extLst>
          </p:cNvPr>
          <p:cNvSpPr/>
          <p:nvPr/>
        </p:nvSpPr>
        <p:spPr>
          <a:xfrm>
            <a:off x="4433300" y="3545400"/>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kumimoji="0" lang="en-AU" sz="1400" b="0" i="1" u="none" strike="noStrike" kern="0" cap="none" spc="0" normalizeH="0" baseline="0" noProof="0" dirty="0" err="1">
                <a:ln>
                  <a:noFill/>
                </a:ln>
                <a:solidFill>
                  <a:srgbClr val="FFFFFF"/>
                </a:solidFill>
                <a:effectLst/>
                <a:uLnTx/>
                <a:uFillTx/>
                <a:ea typeface="Calibri" panose="020F0502020204030204" pitchFamily="34" charset="0"/>
                <a:cs typeface="Calibri" panose="020F0502020204030204" pitchFamily="34" charset="0"/>
              </a:rPr>
              <a:t>Frühstück</a:t>
            </a:r>
            <a:endParaRPr kumimoji="0" sz="1400" b="0" i="1" u="none" strike="noStrike" kern="0" cap="none" spc="0" normalizeH="0" baseline="0" noProof="0" dirty="0">
              <a:ln>
                <a:noFill/>
              </a:ln>
              <a:solidFill>
                <a:srgbClr val="FFFFFF"/>
              </a:solidFill>
              <a:effectLst/>
              <a:uLnTx/>
              <a:uFillTx/>
              <a:ea typeface="Calibri" panose="020F0502020204030204" pitchFamily="34" charset="0"/>
              <a:cs typeface="Calibri" panose="020F0502020204030204" pitchFamily="34" charset="0"/>
              <a:sym typeface="Arial"/>
            </a:endParaRPr>
          </a:p>
        </p:txBody>
      </p:sp>
      <p:sp>
        <p:nvSpPr>
          <p:cNvPr id="42" name="Google Shape;81;p13">
            <a:extLst>
              <a:ext uri="{FF2B5EF4-FFF2-40B4-BE49-F238E27FC236}">
                <a16:creationId xmlns:a16="http://schemas.microsoft.com/office/drawing/2014/main" id="{61C45C67-A38F-83B1-D67B-B582BFB762AA}"/>
              </a:ext>
            </a:extLst>
          </p:cNvPr>
          <p:cNvSpPr/>
          <p:nvPr/>
        </p:nvSpPr>
        <p:spPr>
          <a:xfrm>
            <a:off x="6239851" y="355201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kumimoji="0" lang="en-AU" sz="1400" b="0" i="1" u="none" strike="noStrike" kern="0" cap="none" spc="0" normalizeH="0" baseline="0" noProof="0" dirty="0">
                <a:ln>
                  <a:noFill/>
                </a:ln>
                <a:solidFill>
                  <a:srgbClr val="FFFFFF"/>
                </a:solidFill>
                <a:effectLst/>
                <a:uLnTx/>
                <a:uFillTx/>
                <a:ea typeface="Calibri" panose="020F0502020204030204" pitchFamily="34" charset="0"/>
                <a:cs typeface="Calibri" panose="020F0502020204030204" pitchFamily="34" charset="0"/>
              </a:rPr>
              <a:t>Abendessen</a:t>
            </a:r>
            <a:endParaRPr kumimoji="0" sz="1400" b="0" i="1" u="none" strike="noStrike" kern="0" cap="none" spc="0" normalizeH="0" baseline="0" noProof="0" dirty="0">
              <a:ln>
                <a:noFill/>
              </a:ln>
              <a:solidFill>
                <a:srgbClr val="FFFFFF"/>
              </a:solidFill>
              <a:effectLst/>
              <a:uLnTx/>
              <a:uFillTx/>
              <a:ea typeface="Calibri" panose="020F0502020204030204" pitchFamily="34" charset="0"/>
              <a:cs typeface="Calibri" panose="020F0502020204030204" pitchFamily="34" charset="0"/>
              <a:sym typeface="Arial"/>
            </a:endParaRPr>
          </a:p>
        </p:txBody>
      </p:sp>
      <p:grpSp>
        <p:nvGrpSpPr>
          <p:cNvPr id="70" name="Group 69" descr="Pommes frites">
            <a:extLst>
              <a:ext uri="{FF2B5EF4-FFF2-40B4-BE49-F238E27FC236}">
                <a16:creationId xmlns:a16="http://schemas.microsoft.com/office/drawing/2014/main" id="{5DDC353D-C32B-6918-06D1-DB71DD844E5D}"/>
              </a:ext>
            </a:extLst>
          </p:cNvPr>
          <p:cNvGrpSpPr/>
          <p:nvPr/>
        </p:nvGrpSpPr>
        <p:grpSpPr>
          <a:xfrm>
            <a:off x="8063549" y="3537516"/>
            <a:ext cx="1593300" cy="841800"/>
            <a:chOff x="8063549" y="3537516"/>
            <a:chExt cx="1593300" cy="841800"/>
          </a:xfrm>
        </p:grpSpPr>
        <p:sp>
          <p:nvSpPr>
            <p:cNvPr id="48" name="Google Shape;87;p13">
              <a:extLst>
                <a:ext uri="{FF2B5EF4-FFF2-40B4-BE49-F238E27FC236}">
                  <a16:creationId xmlns:a16="http://schemas.microsoft.com/office/drawing/2014/main" id="{1AF90412-9DE8-95F5-431D-023F25F5481B}"/>
                </a:ext>
              </a:extLst>
            </p:cNvPr>
            <p:cNvSpPr/>
            <p:nvPr/>
          </p:nvSpPr>
          <p:spPr>
            <a:xfrm>
              <a:off x="8063549" y="3537516"/>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endParaRPr sz="1400" dirty="0">
                <a:solidFill>
                  <a:srgbClr val="000000"/>
                </a:solidFill>
                <a:ea typeface="Arial"/>
                <a:cs typeface="Arial"/>
                <a:sym typeface="Arial"/>
              </a:endParaRPr>
            </a:p>
          </p:txBody>
        </p:sp>
        <p:pic>
          <p:nvPicPr>
            <p:cNvPr id="59" name="Picture 58">
              <a:extLst>
                <a:ext uri="{FF2B5EF4-FFF2-40B4-BE49-F238E27FC236}">
                  <a16:creationId xmlns:a16="http://schemas.microsoft.com/office/drawing/2014/main" id="{99A109B0-FCE5-768B-7AB6-4D4313BAB77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74340" y="3659591"/>
              <a:ext cx="1395207" cy="644682"/>
            </a:xfrm>
            <a:prstGeom prst="rect">
              <a:avLst/>
            </a:prstGeom>
          </p:spPr>
        </p:pic>
      </p:grpSp>
      <p:grpSp>
        <p:nvGrpSpPr>
          <p:cNvPr id="71" name="Group 70" descr="Bratwurst">
            <a:extLst>
              <a:ext uri="{FF2B5EF4-FFF2-40B4-BE49-F238E27FC236}">
                <a16:creationId xmlns:a16="http://schemas.microsoft.com/office/drawing/2014/main" id="{B578CF03-3D13-3261-2122-D00322F58142}"/>
              </a:ext>
            </a:extLst>
          </p:cNvPr>
          <p:cNvGrpSpPr/>
          <p:nvPr/>
        </p:nvGrpSpPr>
        <p:grpSpPr>
          <a:xfrm>
            <a:off x="9845307" y="3543270"/>
            <a:ext cx="1593300" cy="841800"/>
            <a:chOff x="9845307" y="3543270"/>
            <a:chExt cx="1593300" cy="841800"/>
          </a:xfrm>
        </p:grpSpPr>
        <p:sp>
          <p:nvSpPr>
            <p:cNvPr id="51" name="Google Shape;93;p13">
              <a:extLst>
                <a:ext uri="{FF2B5EF4-FFF2-40B4-BE49-F238E27FC236}">
                  <a16:creationId xmlns:a16="http://schemas.microsoft.com/office/drawing/2014/main" id="{141540E5-2988-EDC5-8733-F04F95FC1A88}"/>
                </a:ext>
              </a:extLst>
            </p:cNvPr>
            <p:cNvSpPr/>
            <p:nvPr/>
          </p:nvSpPr>
          <p:spPr>
            <a:xfrm>
              <a:off x="9845307" y="3543270"/>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SzPts val="1400"/>
              </a:pPr>
              <a:endParaRPr sz="1400" dirty="0">
                <a:solidFill>
                  <a:srgbClr val="FFFFFF"/>
                </a:solidFill>
                <a:cs typeface="Calibri"/>
              </a:endParaRPr>
            </a:p>
          </p:txBody>
        </p:sp>
        <p:pic>
          <p:nvPicPr>
            <p:cNvPr id="58" name="Picture 57">
              <a:extLst>
                <a:ext uri="{FF2B5EF4-FFF2-40B4-BE49-F238E27FC236}">
                  <a16:creationId xmlns:a16="http://schemas.microsoft.com/office/drawing/2014/main" id="{8AF61B70-9AEF-BCA1-977E-82D5356999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28651" y="3602427"/>
              <a:ext cx="1026613" cy="711978"/>
            </a:xfrm>
            <a:prstGeom prst="rect">
              <a:avLst/>
            </a:prstGeom>
          </p:spPr>
        </p:pic>
      </p:grpSp>
      <p:sp>
        <p:nvSpPr>
          <p:cNvPr id="12" name="Google Shape;81;p13">
            <a:extLst>
              <a:ext uri="{FF2B5EF4-FFF2-40B4-BE49-F238E27FC236}">
                <a16:creationId xmlns:a16="http://schemas.microsoft.com/office/drawing/2014/main" id="{5B19A5F8-2A3D-565A-31F4-0DC1DE3F1F09}"/>
              </a:ext>
            </a:extLst>
          </p:cNvPr>
          <p:cNvSpPr/>
          <p:nvPr/>
        </p:nvSpPr>
        <p:spPr>
          <a:xfrm>
            <a:off x="829858" y="462405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kumimoji="0" lang="en-AU" sz="1400" b="0" i="1" u="none" strike="noStrike" kern="0" cap="none" spc="0" normalizeH="0" baseline="0" noProof="0" dirty="0">
                <a:ln>
                  <a:noFill/>
                </a:ln>
                <a:solidFill>
                  <a:srgbClr val="FFFFFF"/>
                </a:solidFill>
                <a:effectLst/>
                <a:uLnTx/>
                <a:uFillTx/>
                <a:ea typeface="Calibri" panose="020F0502020204030204" pitchFamily="34" charset="0"/>
                <a:cs typeface="Calibri" panose="020F0502020204030204" pitchFamily="34" charset="0"/>
              </a:rPr>
              <a:t>Currywurst</a:t>
            </a:r>
            <a:endParaRPr kumimoji="0" sz="1400" b="0" i="1" u="none" strike="noStrike" kern="0" cap="none" spc="0" normalizeH="0" baseline="0" noProof="0" dirty="0">
              <a:ln>
                <a:noFill/>
              </a:ln>
              <a:solidFill>
                <a:srgbClr val="FFFFFF"/>
              </a:solidFill>
              <a:effectLst/>
              <a:uLnTx/>
              <a:uFillTx/>
              <a:ea typeface="Calibri" panose="020F0502020204030204" pitchFamily="34" charset="0"/>
              <a:cs typeface="Calibri" panose="020F0502020204030204" pitchFamily="34" charset="0"/>
              <a:sym typeface="Arial"/>
            </a:endParaRPr>
          </a:p>
        </p:txBody>
      </p:sp>
      <p:grpSp>
        <p:nvGrpSpPr>
          <p:cNvPr id="72" name="Group 71" descr="Döner">
            <a:extLst>
              <a:ext uri="{FF2B5EF4-FFF2-40B4-BE49-F238E27FC236}">
                <a16:creationId xmlns:a16="http://schemas.microsoft.com/office/drawing/2014/main" id="{BAF2286F-2792-2933-14AB-A14B085D7786}"/>
              </a:ext>
            </a:extLst>
          </p:cNvPr>
          <p:cNvGrpSpPr/>
          <p:nvPr/>
        </p:nvGrpSpPr>
        <p:grpSpPr>
          <a:xfrm>
            <a:off x="2646789" y="4648767"/>
            <a:ext cx="1593300" cy="841800"/>
            <a:chOff x="2646789" y="4648767"/>
            <a:chExt cx="1593300" cy="841800"/>
          </a:xfrm>
        </p:grpSpPr>
        <p:sp>
          <p:nvSpPr>
            <p:cNvPr id="13" name="Google Shape;81;p13">
              <a:extLst>
                <a:ext uri="{FF2B5EF4-FFF2-40B4-BE49-F238E27FC236}">
                  <a16:creationId xmlns:a16="http://schemas.microsoft.com/office/drawing/2014/main" id="{925FC038-B2D3-F677-7F3D-786B43BE8865}"/>
                </a:ext>
              </a:extLst>
            </p:cNvPr>
            <p:cNvSpPr/>
            <p:nvPr/>
          </p:nvSpPr>
          <p:spPr>
            <a:xfrm>
              <a:off x="2646789" y="464876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endParaRPr kumimoji="0" sz="1400" b="0" i="0" u="none" strike="noStrike" kern="0" cap="none" spc="0" normalizeH="0" baseline="0" noProof="0" dirty="0">
                <a:ln>
                  <a:noFill/>
                </a:ln>
                <a:solidFill>
                  <a:srgbClr val="FFFFFF"/>
                </a:solidFill>
                <a:effectLst/>
                <a:uLnTx/>
                <a:uFillTx/>
                <a:ea typeface="Arial"/>
                <a:cs typeface="Arial"/>
                <a:sym typeface="Arial"/>
              </a:endParaRPr>
            </a:p>
          </p:txBody>
        </p:sp>
        <p:pic>
          <p:nvPicPr>
            <p:cNvPr id="62" name="Picture 61">
              <a:extLst>
                <a:ext uri="{FF2B5EF4-FFF2-40B4-BE49-F238E27FC236}">
                  <a16:creationId xmlns:a16="http://schemas.microsoft.com/office/drawing/2014/main" id="{BBA792B6-DEC2-6446-7434-E7EEA9ACCC9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83533" y="4691332"/>
              <a:ext cx="1119813" cy="767776"/>
            </a:xfrm>
            <a:prstGeom prst="rect">
              <a:avLst/>
            </a:prstGeom>
          </p:spPr>
        </p:pic>
      </p:grpSp>
      <p:grpSp>
        <p:nvGrpSpPr>
          <p:cNvPr id="73" name="Group 72" descr="Frankfurter">
            <a:extLst>
              <a:ext uri="{FF2B5EF4-FFF2-40B4-BE49-F238E27FC236}">
                <a16:creationId xmlns:a16="http://schemas.microsoft.com/office/drawing/2014/main" id="{60BABC29-9DC8-9500-AA69-619A9A59780F}"/>
              </a:ext>
            </a:extLst>
          </p:cNvPr>
          <p:cNvGrpSpPr/>
          <p:nvPr/>
        </p:nvGrpSpPr>
        <p:grpSpPr>
          <a:xfrm>
            <a:off x="4442793" y="4624053"/>
            <a:ext cx="1593300" cy="841800"/>
            <a:chOff x="4442793" y="4624053"/>
            <a:chExt cx="1593300" cy="841800"/>
          </a:xfrm>
        </p:grpSpPr>
        <p:sp>
          <p:nvSpPr>
            <p:cNvPr id="14" name="Google Shape;81;p13">
              <a:extLst>
                <a:ext uri="{FF2B5EF4-FFF2-40B4-BE49-F238E27FC236}">
                  <a16:creationId xmlns:a16="http://schemas.microsoft.com/office/drawing/2014/main" id="{3E861217-4FA6-C6A2-337D-2DFD8CFCA22E}"/>
                </a:ext>
              </a:extLst>
            </p:cNvPr>
            <p:cNvSpPr/>
            <p:nvPr/>
          </p:nvSpPr>
          <p:spPr>
            <a:xfrm>
              <a:off x="4442793" y="462405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endParaRPr kumimoji="0" sz="1400" b="0" i="0" u="none" strike="noStrike" kern="0" cap="none" spc="0" normalizeH="0" baseline="0" noProof="0" dirty="0">
                <a:ln>
                  <a:noFill/>
                </a:ln>
                <a:solidFill>
                  <a:srgbClr val="FFFFFF"/>
                </a:solidFill>
                <a:effectLst/>
                <a:uLnTx/>
                <a:uFillTx/>
                <a:ea typeface="Arial"/>
                <a:cs typeface="Arial"/>
                <a:sym typeface="Arial"/>
              </a:endParaRPr>
            </a:p>
          </p:txBody>
        </p:sp>
        <p:pic>
          <p:nvPicPr>
            <p:cNvPr id="63" name="Picture 62">
              <a:extLst>
                <a:ext uri="{FF2B5EF4-FFF2-40B4-BE49-F238E27FC236}">
                  <a16:creationId xmlns:a16="http://schemas.microsoft.com/office/drawing/2014/main" id="{18A985E6-DFFA-97C2-2006-5A8642A9B04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36826" y="4658164"/>
              <a:ext cx="1205234" cy="802645"/>
            </a:xfrm>
            <a:prstGeom prst="rect">
              <a:avLst/>
            </a:prstGeom>
          </p:spPr>
        </p:pic>
      </p:grpSp>
      <p:sp>
        <p:nvSpPr>
          <p:cNvPr id="15" name="Google Shape;81;p13">
            <a:extLst>
              <a:ext uri="{FF2B5EF4-FFF2-40B4-BE49-F238E27FC236}">
                <a16:creationId xmlns:a16="http://schemas.microsoft.com/office/drawing/2014/main" id="{F97585A4-8499-42D5-F29D-11AB42FA7E87}"/>
              </a:ext>
            </a:extLst>
          </p:cNvPr>
          <p:cNvSpPr/>
          <p:nvPr/>
        </p:nvSpPr>
        <p:spPr>
          <a:xfrm>
            <a:off x="6255711" y="462405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kumimoji="0" lang="en-AU" sz="1400" b="0" i="1" u="none" strike="noStrike" kern="0" cap="none" spc="0" normalizeH="0" baseline="0" noProof="0" dirty="0" err="1">
                <a:ln>
                  <a:noFill/>
                </a:ln>
                <a:solidFill>
                  <a:srgbClr val="FFFFFF"/>
                </a:solidFill>
                <a:effectLst/>
                <a:uLnTx/>
                <a:uFillTx/>
                <a:ea typeface="Calibri" panose="020F0502020204030204" pitchFamily="34" charset="0"/>
                <a:cs typeface="Calibri" panose="020F0502020204030204" pitchFamily="34" charset="0"/>
              </a:rPr>
              <a:t>Brot</a:t>
            </a:r>
            <a:endParaRPr kumimoji="0" sz="1400" b="0" i="1" u="none" strike="noStrike" kern="0" cap="none" spc="0" normalizeH="0" baseline="0" noProof="0" dirty="0">
              <a:ln>
                <a:noFill/>
              </a:ln>
              <a:solidFill>
                <a:srgbClr val="FFFFFF"/>
              </a:solidFill>
              <a:effectLst/>
              <a:uLnTx/>
              <a:uFillTx/>
              <a:ea typeface="Calibri" panose="020F0502020204030204" pitchFamily="34" charset="0"/>
              <a:cs typeface="Calibri" panose="020F0502020204030204" pitchFamily="34" charset="0"/>
              <a:sym typeface="Arial"/>
            </a:endParaRPr>
          </a:p>
        </p:txBody>
      </p:sp>
      <p:sp>
        <p:nvSpPr>
          <p:cNvPr id="16" name="Google Shape;81;p13">
            <a:extLst>
              <a:ext uri="{FF2B5EF4-FFF2-40B4-BE49-F238E27FC236}">
                <a16:creationId xmlns:a16="http://schemas.microsoft.com/office/drawing/2014/main" id="{33BED853-A17D-7C1B-FDB7-9CF29887E878}"/>
              </a:ext>
            </a:extLst>
          </p:cNvPr>
          <p:cNvSpPr/>
          <p:nvPr/>
        </p:nvSpPr>
        <p:spPr>
          <a:xfrm>
            <a:off x="8093755" y="4610832"/>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kumimoji="0" lang="en-AU" sz="1400" b="0" i="1" u="none" strike="noStrike" kern="0" cap="none" spc="0" normalizeH="0" baseline="0" noProof="0" dirty="0" err="1">
                <a:ln>
                  <a:noFill/>
                </a:ln>
                <a:solidFill>
                  <a:srgbClr val="FFFFFF"/>
                </a:solidFill>
                <a:effectLst/>
                <a:uLnTx/>
                <a:uFillTx/>
                <a:ea typeface="Calibri" panose="020F0502020204030204" pitchFamily="34" charset="0"/>
                <a:cs typeface="Calibri" panose="020F0502020204030204" pitchFamily="34" charset="0"/>
              </a:rPr>
              <a:t>Obst</a:t>
            </a:r>
            <a:endParaRPr kumimoji="0" sz="1400" b="0" i="1" u="none" strike="noStrike" kern="0" cap="none" spc="0" normalizeH="0" baseline="0" noProof="0" dirty="0">
              <a:ln>
                <a:noFill/>
              </a:ln>
              <a:solidFill>
                <a:srgbClr val="FFFFFF"/>
              </a:solidFill>
              <a:effectLst/>
              <a:uLnTx/>
              <a:uFillTx/>
              <a:ea typeface="Calibri" panose="020F0502020204030204" pitchFamily="34" charset="0"/>
              <a:cs typeface="Calibri" panose="020F0502020204030204" pitchFamily="34" charset="0"/>
              <a:sym typeface="Arial"/>
            </a:endParaRPr>
          </a:p>
        </p:txBody>
      </p:sp>
      <p:sp>
        <p:nvSpPr>
          <p:cNvPr id="17" name="Google Shape;81;p13">
            <a:extLst>
              <a:ext uri="{FF2B5EF4-FFF2-40B4-BE49-F238E27FC236}">
                <a16:creationId xmlns:a16="http://schemas.microsoft.com/office/drawing/2014/main" id="{3288FA1E-37E9-3D00-D0DC-89AB61EF0C45}"/>
              </a:ext>
            </a:extLst>
          </p:cNvPr>
          <p:cNvSpPr/>
          <p:nvPr/>
        </p:nvSpPr>
        <p:spPr>
          <a:xfrm>
            <a:off x="9876406" y="4611264"/>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kumimoji="0" lang="en-AU" sz="1400" b="0" i="1" u="none" strike="noStrike" kern="0" cap="none" spc="0" normalizeH="0" baseline="0" noProof="0" dirty="0">
                <a:ln>
                  <a:noFill/>
                </a:ln>
                <a:solidFill>
                  <a:srgbClr val="FFFFFF"/>
                </a:solidFill>
                <a:effectLst/>
                <a:uLnTx/>
                <a:uFillTx/>
                <a:ea typeface="Calibri" panose="020F0502020204030204" pitchFamily="34" charset="0"/>
                <a:cs typeface="Calibri" panose="020F0502020204030204" pitchFamily="34" charset="0"/>
              </a:rPr>
              <a:t>Frankfurter</a:t>
            </a:r>
            <a:endParaRPr kumimoji="0" sz="1400" b="0" i="1" u="none" strike="noStrike" kern="0" cap="none" spc="0" normalizeH="0" baseline="0" noProof="0" dirty="0">
              <a:ln>
                <a:noFill/>
              </a:ln>
              <a:solidFill>
                <a:srgbClr val="FFFFFF"/>
              </a:solidFill>
              <a:effectLst/>
              <a:uLnTx/>
              <a:uFillTx/>
              <a:ea typeface="Calibri" panose="020F0502020204030204" pitchFamily="34" charset="0"/>
              <a:cs typeface="Calibri" panose="020F0502020204030204" pitchFamily="34" charset="0"/>
              <a:sym typeface="Arial"/>
            </a:endParaRPr>
          </a:p>
        </p:txBody>
      </p:sp>
      <p:sp>
        <p:nvSpPr>
          <p:cNvPr id="18" name="Google Shape;81;p13">
            <a:extLst>
              <a:ext uri="{FF2B5EF4-FFF2-40B4-BE49-F238E27FC236}">
                <a16:creationId xmlns:a16="http://schemas.microsoft.com/office/drawing/2014/main" id="{7A0B881F-BF58-16D3-C8E4-36A8CB9EE6D0}"/>
              </a:ext>
            </a:extLst>
          </p:cNvPr>
          <p:cNvSpPr/>
          <p:nvPr/>
        </p:nvSpPr>
        <p:spPr>
          <a:xfrm>
            <a:off x="844035" y="5674200"/>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kumimoji="0" lang="en-AU" sz="1400" b="0" i="1" u="none" strike="noStrike" kern="0" cap="none" spc="0" normalizeH="0" baseline="0" noProof="0" dirty="0">
                <a:ln>
                  <a:noFill/>
                </a:ln>
                <a:solidFill>
                  <a:srgbClr val="FFFFFF"/>
                </a:solidFill>
                <a:effectLst/>
                <a:uLnTx/>
                <a:uFillTx/>
              </a:rPr>
              <a:t>Wasser</a:t>
            </a:r>
            <a:endParaRPr kumimoji="0" sz="1400" b="0" i="1" u="none" strike="noStrike" kern="0" cap="none" spc="0" normalizeH="0" baseline="0" noProof="0" dirty="0">
              <a:ln>
                <a:noFill/>
              </a:ln>
              <a:solidFill>
                <a:srgbClr val="FFFFFF"/>
              </a:solidFill>
              <a:effectLst/>
              <a:uLnTx/>
              <a:uFillTx/>
              <a:ea typeface="Arial"/>
              <a:cs typeface="Arial"/>
              <a:sym typeface="Arial"/>
            </a:endParaRPr>
          </a:p>
        </p:txBody>
      </p:sp>
      <p:sp>
        <p:nvSpPr>
          <p:cNvPr id="19" name="Google Shape;81;p13">
            <a:extLst>
              <a:ext uri="{FF2B5EF4-FFF2-40B4-BE49-F238E27FC236}">
                <a16:creationId xmlns:a16="http://schemas.microsoft.com/office/drawing/2014/main" id="{092F795C-5CA3-568B-CD1C-3ADBB51BBB64}"/>
              </a:ext>
            </a:extLst>
          </p:cNvPr>
          <p:cNvSpPr/>
          <p:nvPr/>
        </p:nvSpPr>
        <p:spPr>
          <a:xfrm>
            <a:off x="2639333" y="567386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kumimoji="0" lang="en-AU" sz="1400" b="0" i="1" u="none" strike="noStrike" kern="0" cap="none" spc="0" normalizeH="0" baseline="0" noProof="0" dirty="0">
                <a:ln>
                  <a:noFill/>
                </a:ln>
                <a:solidFill>
                  <a:srgbClr val="FFFFFF"/>
                </a:solidFill>
                <a:effectLst/>
                <a:uLnTx/>
                <a:uFillTx/>
                <a:ea typeface="Arial"/>
                <a:cs typeface="Arial"/>
                <a:sym typeface="Arial"/>
              </a:rPr>
              <a:t>Fisch</a:t>
            </a:r>
            <a:endParaRPr kumimoji="0" sz="1400" b="0" i="1" u="none" strike="noStrike" kern="0" cap="none" spc="0" normalizeH="0" baseline="0" noProof="0" dirty="0">
              <a:ln>
                <a:noFill/>
              </a:ln>
              <a:solidFill>
                <a:srgbClr val="FFFFFF"/>
              </a:solidFill>
              <a:effectLst/>
              <a:uLnTx/>
              <a:uFillTx/>
              <a:ea typeface="Arial"/>
              <a:cs typeface="Arial"/>
              <a:sym typeface="Arial"/>
            </a:endParaRPr>
          </a:p>
        </p:txBody>
      </p:sp>
      <p:grpSp>
        <p:nvGrpSpPr>
          <p:cNvPr id="74" name="Group 73" descr="Brötchen">
            <a:extLst>
              <a:ext uri="{FF2B5EF4-FFF2-40B4-BE49-F238E27FC236}">
                <a16:creationId xmlns:a16="http://schemas.microsoft.com/office/drawing/2014/main" id="{A9FF9D0D-F006-3652-74D6-518E01F44F22}"/>
              </a:ext>
            </a:extLst>
          </p:cNvPr>
          <p:cNvGrpSpPr/>
          <p:nvPr/>
        </p:nvGrpSpPr>
        <p:grpSpPr>
          <a:xfrm>
            <a:off x="4430330" y="5674200"/>
            <a:ext cx="1593300" cy="841800"/>
            <a:chOff x="4430330" y="5674200"/>
            <a:chExt cx="1593300" cy="841800"/>
          </a:xfrm>
        </p:grpSpPr>
        <p:sp>
          <p:nvSpPr>
            <p:cNvPr id="20" name="Google Shape;81;p13">
              <a:extLst>
                <a:ext uri="{FF2B5EF4-FFF2-40B4-BE49-F238E27FC236}">
                  <a16:creationId xmlns:a16="http://schemas.microsoft.com/office/drawing/2014/main" id="{09A0FD91-2D42-6D70-ED7D-CB51A03C9307}"/>
                </a:ext>
              </a:extLst>
            </p:cNvPr>
            <p:cNvSpPr/>
            <p:nvPr/>
          </p:nvSpPr>
          <p:spPr>
            <a:xfrm>
              <a:off x="4430330" y="5674200"/>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endParaRPr kumimoji="0" sz="1400" b="0" i="0" u="none" strike="noStrike" kern="0" cap="none" spc="0" normalizeH="0" baseline="0" noProof="0" dirty="0">
                <a:ln>
                  <a:noFill/>
                </a:ln>
                <a:solidFill>
                  <a:srgbClr val="FFFFFF"/>
                </a:solidFill>
                <a:effectLst/>
                <a:uLnTx/>
                <a:uFillTx/>
                <a:ea typeface="Arial"/>
                <a:cs typeface="Arial"/>
                <a:sym typeface="Arial"/>
              </a:endParaRPr>
            </a:p>
          </p:txBody>
        </p:sp>
        <p:pic>
          <p:nvPicPr>
            <p:cNvPr id="65" name="Picture 64">
              <a:extLst>
                <a:ext uri="{FF2B5EF4-FFF2-40B4-BE49-F238E27FC236}">
                  <a16:creationId xmlns:a16="http://schemas.microsoft.com/office/drawing/2014/main" id="{4F25FE5F-BF37-6EAD-F085-56F3A27A0BD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775581" y="5818848"/>
              <a:ext cx="872446" cy="591792"/>
            </a:xfrm>
            <a:prstGeom prst="rect">
              <a:avLst/>
            </a:prstGeom>
          </p:spPr>
        </p:pic>
      </p:grpSp>
      <p:sp>
        <p:nvSpPr>
          <p:cNvPr id="21" name="Google Shape;81;p13">
            <a:extLst>
              <a:ext uri="{FF2B5EF4-FFF2-40B4-BE49-F238E27FC236}">
                <a16:creationId xmlns:a16="http://schemas.microsoft.com/office/drawing/2014/main" id="{C04B8647-7F86-28AA-2E07-A23DF1C3543D}"/>
              </a:ext>
            </a:extLst>
          </p:cNvPr>
          <p:cNvSpPr/>
          <p:nvPr/>
        </p:nvSpPr>
        <p:spPr>
          <a:xfrm>
            <a:off x="6279411" y="566211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kumimoji="0" lang="en-AU" sz="1400" b="0" i="1" u="none" strike="noStrike" kern="0" cap="none" spc="0" normalizeH="0" baseline="0" noProof="0" dirty="0" err="1">
                <a:ln>
                  <a:noFill/>
                </a:ln>
                <a:solidFill>
                  <a:srgbClr val="FFFFFF"/>
                </a:solidFill>
                <a:effectLst/>
                <a:uLnTx/>
                <a:uFillTx/>
              </a:rPr>
              <a:t>Fleish</a:t>
            </a:r>
            <a:endParaRPr kumimoji="0" sz="1400" b="0" i="1" u="none" strike="noStrike" kern="0" cap="none" spc="0" normalizeH="0" baseline="0" noProof="0" dirty="0">
              <a:ln>
                <a:noFill/>
              </a:ln>
              <a:solidFill>
                <a:srgbClr val="FFFFFF"/>
              </a:solidFill>
              <a:effectLst/>
              <a:uLnTx/>
              <a:uFillTx/>
              <a:ea typeface="Arial"/>
              <a:cs typeface="Arial"/>
              <a:sym typeface="Arial"/>
            </a:endParaRPr>
          </a:p>
        </p:txBody>
      </p:sp>
      <p:sp>
        <p:nvSpPr>
          <p:cNvPr id="22" name="Google Shape;81;p13">
            <a:extLst>
              <a:ext uri="{FF2B5EF4-FFF2-40B4-BE49-F238E27FC236}">
                <a16:creationId xmlns:a16="http://schemas.microsoft.com/office/drawing/2014/main" id="{1E64F9F4-AEE5-F101-9EE1-0F061E108709}"/>
              </a:ext>
            </a:extLst>
          </p:cNvPr>
          <p:cNvSpPr/>
          <p:nvPr/>
        </p:nvSpPr>
        <p:spPr>
          <a:xfrm>
            <a:off x="8107907" y="565143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kumimoji="0" lang="en-AU" sz="1400" b="0" i="1" u="none" strike="noStrike" kern="0" cap="none" spc="0" normalizeH="0" baseline="0" noProof="0" dirty="0" err="1">
                <a:ln>
                  <a:noFill/>
                </a:ln>
                <a:solidFill>
                  <a:srgbClr val="FFFFFF"/>
                </a:solidFill>
                <a:effectLst/>
                <a:uLnTx/>
                <a:uFillTx/>
              </a:rPr>
              <a:t>Schokolade</a:t>
            </a:r>
            <a:endParaRPr kumimoji="0" sz="1400" b="0" i="1" u="none" strike="noStrike" kern="0" cap="none" spc="0" normalizeH="0" baseline="0" noProof="0" dirty="0">
              <a:ln>
                <a:noFill/>
              </a:ln>
              <a:solidFill>
                <a:srgbClr val="FFFFFF"/>
              </a:solidFill>
              <a:effectLst/>
              <a:uLnTx/>
              <a:uFillTx/>
              <a:ea typeface="Arial"/>
              <a:cs typeface="Arial"/>
              <a:sym typeface="Arial"/>
            </a:endParaRPr>
          </a:p>
        </p:txBody>
      </p:sp>
      <p:grpSp>
        <p:nvGrpSpPr>
          <p:cNvPr id="75" name="Group 74" descr="Kartoffelsalat">
            <a:extLst>
              <a:ext uri="{FF2B5EF4-FFF2-40B4-BE49-F238E27FC236}">
                <a16:creationId xmlns:a16="http://schemas.microsoft.com/office/drawing/2014/main" id="{02FBA74A-2BA6-4568-E9AD-E434F3C6B1A0}"/>
              </a:ext>
            </a:extLst>
          </p:cNvPr>
          <p:cNvGrpSpPr/>
          <p:nvPr/>
        </p:nvGrpSpPr>
        <p:grpSpPr>
          <a:xfrm>
            <a:off x="9860945" y="5662113"/>
            <a:ext cx="1593300" cy="841800"/>
            <a:chOff x="9860945" y="5662113"/>
            <a:chExt cx="1593300" cy="841800"/>
          </a:xfrm>
        </p:grpSpPr>
        <p:sp>
          <p:nvSpPr>
            <p:cNvPr id="23" name="Google Shape;81;p13">
              <a:extLst>
                <a:ext uri="{FF2B5EF4-FFF2-40B4-BE49-F238E27FC236}">
                  <a16:creationId xmlns:a16="http://schemas.microsoft.com/office/drawing/2014/main" id="{56A3B98D-1E84-66C1-0863-A453E83FED94}"/>
                </a:ext>
              </a:extLst>
            </p:cNvPr>
            <p:cNvSpPr/>
            <p:nvPr/>
          </p:nvSpPr>
          <p:spPr>
            <a:xfrm>
              <a:off x="9860945" y="566211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endParaRPr kumimoji="0" sz="1400" b="0" i="0" u="none" strike="noStrike" kern="0" cap="none" spc="0" normalizeH="0" baseline="0" noProof="0" dirty="0">
                <a:ln>
                  <a:noFill/>
                </a:ln>
                <a:solidFill>
                  <a:srgbClr val="FFFFFF"/>
                </a:solidFill>
                <a:effectLst/>
                <a:uLnTx/>
                <a:uFillTx/>
                <a:ea typeface="Arial"/>
                <a:cs typeface="Arial"/>
                <a:sym typeface="Arial"/>
              </a:endParaRPr>
            </a:p>
          </p:txBody>
        </p:sp>
        <p:pic>
          <p:nvPicPr>
            <p:cNvPr id="64" name="Picture 63">
              <a:extLst>
                <a:ext uri="{FF2B5EF4-FFF2-40B4-BE49-F238E27FC236}">
                  <a16:creationId xmlns:a16="http://schemas.microsoft.com/office/drawing/2014/main" id="{24D3F88A-7841-BD37-F41C-CA73E7EA233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150067" y="5746220"/>
              <a:ext cx="1015057" cy="677089"/>
            </a:xfrm>
            <a:prstGeom prst="rect">
              <a:avLst/>
            </a:prstGeom>
          </p:spPr>
        </p:pic>
      </p:grpSp>
      <p:sp>
        <p:nvSpPr>
          <p:cNvPr id="101" name="Google Shape;72;p13">
            <a:extLst>
              <a:ext uri="{FF2B5EF4-FFF2-40B4-BE49-F238E27FC236}">
                <a16:creationId xmlns:a16="http://schemas.microsoft.com/office/drawing/2014/main" id="{B7F8A79A-7212-03DA-3BFB-EC0298C2A698}"/>
              </a:ext>
            </a:extLst>
          </p:cNvPr>
          <p:cNvSpPr/>
          <p:nvPr/>
        </p:nvSpPr>
        <p:spPr>
          <a:xfrm>
            <a:off x="836446" y="2480192"/>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5 points</a:t>
            </a:r>
            <a:endParaRPr sz="1800" b="1" dirty="0">
              <a:solidFill>
                <a:srgbClr val="FFFFFF"/>
              </a:solidFill>
              <a:ea typeface="Calibri"/>
              <a:cs typeface="Calibri"/>
              <a:sym typeface="Calibri"/>
            </a:endParaRPr>
          </a:p>
        </p:txBody>
      </p:sp>
      <p:sp>
        <p:nvSpPr>
          <p:cNvPr id="102" name="Google Shape;78;p13">
            <a:extLst>
              <a:ext uri="{FF2B5EF4-FFF2-40B4-BE49-F238E27FC236}">
                <a16:creationId xmlns:a16="http://schemas.microsoft.com/office/drawing/2014/main" id="{C5F5C5F3-12C3-976C-0E06-36D00ECBD1B7}"/>
              </a:ext>
            </a:extLst>
          </p:cNvPr>
          <p:cNvSpPr/>
          <p:nvPr/>
        </p:nvSpPr>
        <p:spPr>
          <a:xfrm>
            <a:off x="2674599" y="249155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10 points</a:t>
            </a:r>
            <a:endParaRPr sz="1800" b="1" dirty="0">
              <a:solidFill>
                <a:srgbClr val="FFFFFF"/>
              </a:solidFill>
              <a:ea typeface="Calibri"/>
              <a:cs typeface="Calibri"/>
              <a:sym typeface="Calibri"/>
            </a:endParaRPr>
          </a:p>
        </p:txBody>
      </p:sp>
      <p:sp>
        <p:nvSpPr>
          <p:cNvPr id="103" name="Google Shape;84;p13">
            <a:extLst>
              <a:ext uri="{FF2B5EF4-FFF2-40B4-BE49-F238E27FC236}">
                <a16:creationId xmlns:a16="http://schemas.microsoft.com/office/drawing/2014/main" id="{F971F0D1-1D2B-DFD8-001F-CA3C4A78A68C}"/>
              </a:ext>
            </a:extLst>
          </p:cNvPr>
          <p:cNvSpPr/>
          <p:nvPr/>
        </p:nvSpPr>
        <p:spPr>
          <a:xfrm>
            <a:off x="4440830" y="2500246"/>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15 points</a:t>
            </a:r>
            <a:endParaRPr sz="1800" b="1" dirty="0">
              <a:solidFill>
                <a:srgbClr val="FFFFFF"/>
              </a:solidFill>
              <a:ea typeface="Calibri"/>
              <a:cs typeface="Calibri"/>
              <a:sym typeface="Calibri"/>
            </a:endParaRPr>
          </a:p>
        </p:txBody>
      </p:sp>
      <p:sp>
        <p:nvSpPr>
          <p:cNvPr id="104" name="Google Shape;90;p13">
            <a:extLst>
              <a:ext uri="{FF2B5EF4-FFF2-40B4-BE49-F238E27FC236}">
                <a16:creationId xmlns:a16="http://schemas.microsoft.com/office/drawing/2014/main" id="{EBDFEBCB-216F-EF65-E465-E5D9B9BDA1F0}"/>
              </a:ext>
            </a:extLst>
          </p:cNvPr>
          <p:cNvSpPr/>
          <p:nvPr/>
        </p:nvSpPr>
        <p:spPr>
          <a:xfrm>
            <a:off x="6247381" y="2511581"/>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20 points</a:t>
            </a:r>
            <a:endParaRPr sz="1800" b="1" dirty="0">
              <a:solidFill>
                <a:srgbClr val="FFFFFF"/>
              </a:solidFill>
              <a:ea typeface="Calibri"/>
              <a:cs typeface="Calibri"/>
              <a:sym typeface="Calibri"/>
            </a:endParaRPr>
          </a:p>
        </p:txBody>
      </p:sp>
      <p:sp>
        <p:nvSpPr>
          <p:cNvPr id="105" name="Google Shape;74;p13">
            <a:extLst>
              <a:ext uri="{FF2B5EF4-FFF2-40B4-BE49-F238E27FC236}">
                <a16:creationId xmlns:a16="http://schemas.microsoft.com/office/drawing/2014/main" id="{324BE987-51AD-40B0-A80C-05359892F635}"/>
              </a:ext>
            </a:extLst>
          </p:cNvPr>
          <p:cNvSpPr/>
          <p:nvPr/>
        </p:nvSpPr>
        <p:spPr>
          <a:xfrm>
            <a:off x="8058567" y="2504280"/>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30 points</a:t>
            </a:r>
            <a:endParaRPr sz="1800" b="1" dirty="0">
              <a:solidFill>
                <a:srgbClr val="FFFFFF"/>
              </a:solidFill>
              <a:ea typeface="Calibri"/>
              <a:cs typeface="Calibri"/>
              <a:sym typeface="Calibri"/>
            </a:endParaRPr>
          </a:p>
        </p:txBody>
      </p:sp>
      <p:sp>
        <p:nvSpPr>
          <p:cNvPr id="106" name="Google Shape;80;p13">
            <a:extLst>
              <a:ext uri="{FF2B5EF4-FFF2-40B4-BE49-F238E27FC236}">
                <a16:creationId xmlns:a16="http://schemas.microsoft.com/office/drawing/2014/main" id="{D3FC4F15-1901-4420-1B72-8674619B000E}"/>
              </a:ext>
            </a:extLst>
          </p:cNvPr>
          <p:cNvSpPr/>
          <p:nvPr/>
        </p:nvSpPr>
        <p:spPr>
          <a:xfrm>
            <a:off x="9828481" y="249155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40 points</a:t>
            </a:r>
            <a:endParaRPr sz="1800" b="1" dirty="0">
              <a:solidFill>
                <a:srgbClr val="FFFFFF"/>
              </a:solidFill>
              <a:ea typeface="Calibri"/>
              <a:cs typeface="Calibri"/>
              <a:sym typeface="Calibri"/>
            </a:endParaRPr>
          </a:p>
        </p:txBody>
      </p:sp>
      <p:sp>
        <p:nvSpPr>
          <p:cNvPr id="107" name="Google Shape;86;p13">
            <a:extLst>
              <a:ext uri="{FF2B5EF4-FFF2-40B4-BE49-F238E27FC236}">
                <a16:creationId xmlns:a16="http://schemas.microsoft.com/office/drawing/2014/main" id="{A1E466A7-EEAD-BA28-A620-EA78126877A0}"/>
              </a:ext>
            </a:extLst>
          </p:cNvPr>
          <p:cNvSpPr/>
          <p:nvPr/>
        </p:nvSpPr>
        <p:spPr>
          <a:xfrm>
            <a:off x="836169" y="3530969"/>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50 points</a:t>
            </a:r>
            <a:endParaRPr sz="1800" b="1" dirty="0">
              <a:solidFill>
                <a:srgbClr val="FFFFFF"/>
              </a:solidFill>
              <a:ea typeface="Calibri"/>
              <a:cs typeface="Calibri"/>
              <a:sym typeface="Calibri"/>
            </a:endParaRPr>
          </a:p>
        </p:txBody>
      </p:sp>
      <p:sp>
        <p:nvSpPr>
          <p:cNvPr id="108" name="Google Shape;92;p13">
            <a:extLst>
              <a:ext uri="{FF2B5EF4-FFF2-40B4-BE49-F238E27FC236}">
                <a16:creationId xmlns:a16="http://schemas.microsoft.com/office/drawing/2014/main" id="{009D821A-57F2-4204-AA33-8020A23536FC}"/>
              </a:ext>
            </a:extLst>
          </p:cNvPr>
          <p:cNvSpPr/>
          <p:nvPr/>
        </p:nvSpPr>
        <p:spPr>
          <a:xfrm>
            <a:off x="2679248" y="3540546"/>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60 points</a:t>
            </a:r>
            <a:endParaRPr sz="1800" b="1" dirty="0">
              <a:solidFill>
                <a:srgbClr val="FFFFFF"/>
              </a:solidFill>
              <a:ea typeface="Calibri"/>
              <a:cs typeface="Calibri"/>
              <a:sym typeface="Calibri"/>
            </a:endParaRPr>
          </a:p>
        </p:txBody>
      </p:sp>
      <p:sp>
        <p:nvSpPr>
          <p:cNvPr id="109" name="Google Shape;76;p13">
            <a:extLst>
              <a:ext uri="{FF2B5EF4-FFF2-40B4-BE49-F238E27FC236}">
                <a16:creationId xmlns:a16="http://schemas.microsoft.com/office/drawing/2014/main" id="{69F0A2C8-9736-1FE8-AF1D-72E44B15B002}"/>
              </a:ext>
            </a:extLst>
          </p:cNvPr>
          <p:cNvSpPr/>
          <p:nvPr/>
        </p:nvSpPr>
        <p:spPr>
          <a:xfrm>
            <a:off x="4427392" y="355201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70 points</a:t>
            </a:r>
            <a:endParaRPr sz="1800" b="1" dirty="0">
              <a:solidFill>
                <a:srgbClr val="FFFFFF"/>
              </a:solidFill>
              <a:ea typeface="Calibri"/>
              <a:cs typeface="Calibri"/>
              <a:sym typeface="Calibri"/>
            </a:endParaRPr>
          </a:p>
        </p:txBody>
      </p:sp>
      <p:sp>
        <p:nvSpPr>
          <p:cNvPr id="110" name="Google Shape;82;p13">
            <a:extLst>
              <a:ext uri="{FF2B5EF4-FFF2-40B4-BE49-F238E27FC236}">
                <a16:creationId xmlns:a16="http://schemas.microsoft.com/office/drawing/2014/main" id="{2DEE0A13-ED0A-BD08-CD32-4A24CC453288}"/>
              </a:ext>
            </a:extLst>
          </p:cNvPr>
          <p:cNvSpPr/>
          <p:nvPr/>
        </p:nvSpPr>
        <p:spPr>
          <a:xfrm>
            <a:off x="6233943" y="354485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80 points</a:t>
            </a:r>
            <a:endParaRPr sz="1800" b="1" dirty="0">
              <a:solidFill>
                <a:srgbClr val="FFFFFF"/>
              </a:solidFill>
              <a:ea typeface="Calibri"/>
              <a:cs typeface="Calibri"/>
              <a:sym typeface="Calibri"/>
            </a:endParaRPr>
          </a:p>
        </p:txBody>
      </p:sp>
      <p:sp>
        <p:nvSpPr>
          <p:cNvPr id="111" name="Google Shape;88;p13">
            <a:extLst>
              <a:ext uri="{FF2B5EF4-FFF2-40B4-BE49-F238E27FC236}">
                <a16:creationId xmlns:a16="http://schemas.microsoft.com/office/drawing/2014/main" id="{9F768859-8589-4F8D-2237-4F58F133F6AB}"/>
              </a:ext>
            </a:extLst>
          </p:cNvPr>
          <p:cNvSpPr/>
          <p:nvPr/>
        </p:nvSpPr>
        <p:spPr>
          <a:xfrm>
            <a:off x="8060579" y="3530969"/>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90 points</a:t>
            </a:r>
            <a:endParaRPr sz="1800" b="1" dirty="0">
              <a:solidFill>
                <a:srgbClr val="FFFFFF"/>
              </a:solidFill>
              <a:ea typeface="Calibri"/>
              <a:cs typeface="Calibri"/>
              <a:sym typeface="Calibri"/>
            </a:endParaRPr>
          </a:p>
        </p:txBody>
      </p:sp>
      <p:sp>
        <p:nvSpPr>
          <p:cNvPr id="112" name="Google Shape;94;p13">
            <a:extLst>
              <a:ext uri="{FF2B5EF4-FFF2-40B4-BE49-F238E27FC236}">
                <a16:creationId xmlns:a16="http://schemas.microsoft.com/office/drawing/2014/main" id="{E63AA01E-6B60-2B02-D2EB-6CE2644631D6}"/>
              </a:ext>
            </a:extLst>
          </p:cNvPr>
          <p:cNvSpPr/>
          <p:nvPr/>
        </p:nvSpPr>
        <p:spPr>
          <a:xfrm>
            <a:off x="9842337" y="3525136"/>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100 points</a:t>
            </a:r>
            <a:endParaRPr sz="1800" b="1" dirty="0">
              <a:solidFill>
                <a:srgbClr val="FFFFFF"/>
              </a:solidFill>
              <a:ea typeface="Calibri"/>
              <a:cs typeface="Calibri"/>
              <a:sym typeface="Calibri"/>
            </a:endParaRPr>
          </a:p>
        </p:txBody>
      </p:sp>
      <p:sp>
        <p:nvSpPr>
          <p:cNvPr id="113" name="Google Shape;94;p13">
            <a:extLst>
              <a:ext uri="{FF2B5EF4-FFF2-40B4-BE49-F238E27FC236}">
                <a16:creationId xmlns:a16="http://schemas.microsoft.com/office/drawing/2014/main" id="{85E5FDB9-72C9-CE43-B084-9494EC5F395D}"/>
              </a:ext>
            </a:extLst>
          </p:cNvPr>
          <p:cNvSpPr/>
          <p:nvPr/>
        </p:nvSpPr>
        <p:spPr>
          <a:xfrm>
            <a:off x="832404" y="4603836"/>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150 points</a:t>
            </a:r>
            <a:endParaRPr sz="1800" b="1" dirty="0">
              <a:solidFill>
                <a:srgbClr val="FFFFFF"/>
              </a:solidFill>
              <a:ea typeface="Calibri"/>
              <a:cs typeface="Calibri"/>
              <a:sym typeface="Calibri"/>
            </a:endParaRPr>
          </a:p>
        </p:txBody>
      </p:sp>
      <p:sp>
        <p:nvSpPr>
          <p:cNvPr id="114" name="Google Shape;94;p13">
            <a:extLst>
              <a:ext uri="{FF2B5EF4-FFF2-40B4-BE49-F238E27FC236}">
                <a16:creationId xmlns:a16="http://schemas.microsoft.com/office/drawing/2014/main" id="{9838F7BA-F6E3-BEB2-C1D9-C9059D81B8A9}"/>
              </a:ext>
            </a:extLst>
          </p:cNvPr>
          <p:cNvSpPr/>
          <p:nvPr/>
        </p:nvSpPr>
        <p:spPr>
          <a:xfrm>
            <a:off x="2641247" y="4624218"/>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200 points</a:t>
            </a:r>
            <a:endParaRPr sz="1800" b="1" dirty="0">
              <a:solidFill>
                <a:srgbClr val="FFFFFF"/>
              </a:solidFill>
              <a:ea typeface="Calibri"/>
              <a:cs typeface="Calibri"/>
              <a:sym typeface="Calibri"/>
            </a:endParaRPr>
          </a:p>
        </p:txBody>
      </p:sp>
      <p:sp>
        <p:nvSpPr>
          <p:cNvPr id="115" name="Google Shape;94;p13">
            <a:extLst>
              <a:ext uri="{FF2B5EF4-FFF2-40B4-BE49-F238E27FC236}">
                <a16:creationId xmlns:a16="http://schemas.microsoft.com/office/drawing/2014/main" id="{1C50610A-428F-AE39-A913-61390644D523}"/>
              </a:ext>
            </a:extLst>
          </p:cNvPr>
          <p:cNvSpPr/>
          <p:nvPr/>
        </p:nvSpPr>
        <p:spPr>
          <a:xfrm>
            <a:off x="4463554" y="4619175"/>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250 points</a:t>
            </a:r>
            <a:endParaRPr sz="1800" b="1" dirty="0">
              <a:solidFill>
                <a:srgbClr val="FFFFFF"/>
              </a:solidFill>
              <a:ea typeface="Calibri"/>
              <a:cs typeface="Calibri"/>
              <a:sym typeface="Calibri"/>
            </a:endParaRPr>
          </a:p>
        </p:txBody>
      </p:sp>
      <p:sp>
        <p:nvSpPr>
          <p:cNvPr id="116" name="Google Shape;94;p13">
            <a:extLst>
              <a:ext uri="{FF2B5EF4-FFF2-40B4-BE49-F238E27FC236}">
                <a16:creationId xmlns:a16="http://schemas.microsoft.com/office/drawing/2014/main" id="{2661E1F6-22D8-8AAC-4CF1-FE9299A1F63B}"/>
              </a:ext>
            </a:extLst>
          </p:cNvPr>
          <p:cNvSpPr/>
          <p:nvPr/>
        </p:nvSpPr>
        <p:spPr>
          <a:xfrm>
            <a:off x="6265100" y="462939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300 points</a:t>
            </a:r>
            <a:endParaRPr sz="1800" b="1" dirty="0">
              <a:solidFill>
                <a:srgbClr val="FFFFFF"/>
              </a:solidFill>
              <a:ea typeface="Calibri"/>
              <a:cs typeface="Calibri"/>
              <a:sym typeface="Calibri"/>
            </a:endParaRPr>
          </a:p>
        </p:txBody>
      </p:sp>
      <p:sp>
        <p:nvSpPr>
          <p:cNvPr id="117" name="Google Shape;94;p13">
            <a:extLst>
              <a:ext uri="{FF2B5EF4-FFF2-40B4-BE49-F238E27FC236}">
                <a16:creationId xmlns:a16="http://schemas.microsoft.com/office/drawing/2014/main" id="{60137700-5A05-7AB8-DD70-1DE46E4F7BC0}"/>
              </a:ext>
            </a:extLst>
          </p:cNvPr>
          <p:cNvSpPr/>
          <p:nvPr/>
        </p:nvSpPr>
        <p:spPr>
          <a:xfrm>
            <a:off x="8096843" y="4610832"/>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350 points</a:t>
            </a:r>
            <a:endParaRPr sz="1800" b="1" dirty="0">
              <a:solidFill>
                <a:srgbClr val="FFFFFF"/>
              </a:solidFill>
              <a:ea typeface="Calibri"/>
              <a:cs typeface="Calibri"/>
              <a:sym typeface="Calibri"/>
            </a:endParaRPr>
          </a:p>
        </p:txBody>
      </p:sp>
      <p:sp>
        <p:nvSpPr>
          <p:cNvPr id="118" name="Google Shape;94;p13">
            <a:extLst>
              <a:ext uri="{FF2B5EF4-FFF2-40B4-BE49-F238E27FC236}">
                <a16:creationId xmlns:a16="http://schemas.microsoft.com/office/drawing/2014/main" id="{FCF0DB7B-CA57-E4C7-4109-C9DABE665D9F}"/>
              </a:ext>
            </a:extLst>
          </p:cNvPr>
          <p:cNvSpPr/>
          <p:nvPr/>
        </p:nvSpPr>
        <p:spPr>
          <a:xfrm>
            <a:off x="9883411" y="4599510"/>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400 points</a:t>
            </a:r>
            <a:endParaRPr sz="1800" b="1" dirty="0">
              <a:solidFill>
                <a:srgbClr val="FFFFFF"/>
              </a:solidFill>
              <a:ea typeface="Calibri"/>
              <a:cs typeface="Calibri"/>
              <a:sym typeface="Calibri"/>
            </a:endParaRPr>
          </a:p>
        </p:txBody>
      </p:sp>
      <p:sp>
        <p:nvSpPr>
          <p:cNvPr id="119" name="Google Shape;94;p13">
            <a:extLst>
              <a:ext uri="{FF2B5EF4-FFF2-40B4-BE49-F238E27FC236}">
                <a16:creationId xmlns:a16="http://schemas.microsoft.com/office/drawing/2014/main" id="{B81B29CF-1F5B-7820-44CE-CA7FFA729689}"/>
              </a:ext>
            </a:extLst>
          </p:cNvPr>
          <p:cNvSpPr/>
          <p:nvPr/>
        </p:nvSpPr>
        <p:spPr>
          <a:xfrm>
            <a:off x="844035" y="565143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450 points</a:t>
            </a:r>
            <a:endParaRPr sz="1800" b="1" dirty="0">
              <a:solidFill>
                <a:srgbClr val="FFFFFF"/>
              </a:solidFill>
              <a:ea typeface="Calibri"/>
              <a:cs typeface="Calibri"/>
              <a:sym typeface="Calibri"/>
            </a:endParaRPr>
          </a:p>
        </p:txBody>
      </p:sp>
      <p:sp>
        <p:nvSpPr>
          <p:cNvPr id="120" name="Google Shape;94;p13">
            <a:extLst>
              <a:ext uri="{FF2B5EF4-FFF2-40B4-BE49-F238E27FC236}">
                <a16:creationId xmlns:a16="http://schemas.microsoft.com/office/drawing/2014/main" id="{8737B047-F25E-12D4-891E-8DE3B5DF4A0A}"/>
              </a:ext>
            </a:extLst>
          </p:cNvPr>
          <p:cNvSpPr/>
          <p:nvPr/>
        </p:nvSpPr>
        <p:spPr>
          <a:xfrm>
            <a:off x="2631158" y="5663111"/>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500 points</a:t>
            </a:r>
            <a:endParaRPr sz="1800" b="1" dirty="0">
              <a:solidFill>
                <a:srgbClr val="FFFFFF"/>
              </a:solidFill>
              <a:ea typeface="Calibri"/>
              <a:cs typeface="Calibri"/>
              <a:sym typeface="Calibri"/>
            </a:endParaRPr>
          </a:p>
        </p:txBody>
      </p:sp>
      <p:sp>
        <p:nvSpPr>
          <p:cNvPr id="121" name="Google Shape;94;p13">
            <a:extLst>
              <a:ext uri="{FF2B5EF4-FFF2-40B4-BE49-F238E27FC236}">
                <a16:creationId xmlns:a16="http://schemas.microsoft.com/office/drawing/2014/main" id="{658E7967-4ABD-C9AD-7D7C-651D57C73E3F}"/>
              </a:ext>
            </a:extLst>
          </p:cNvPr>
          <p:cNvSpPr/>
          <p:nvPr/>
        </p:nvSpPr>
        <p:spPr>
          <a:xfrm>
            <a:off x="4422043" y="5675869"/>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550 points</a:t>
            </a:r>
            <a:endParaRPr sz="1800" b="1" dirty="0">
              <a:solidFill>
                <a:srgbClr val="FFFFFF"/>
              </a:solidFill>
              <a:ea typeface="Calibri"/>
              <a:cs typeface="Calibri"/>
              <a:sym typeface="Calibri"/>
            </a:endParaRPr>
          </a:p>
        </p:txBody>
      </p:sp>
      <p:sp>
        <p:nvSpPr>
          <p:cNvPr id="122" name="Google Shape;94;p13">
            <a:extLst>
              <a:ext uri="{FF2B5EF4-FFF2-40B4-BE49-F238E27FC236}">
                <a16:creationId xmlns:a16="http://schemas.microsoft.com/office/drawing/2014/main" id="{12A92F1B-D0CF-1D79-5898-64718C5B2488}"/>
              </a:ext>
            </a:extLst>
          </p:cNvPr>
          <p:cNvSpPr/>
          <p:nvPr/>
        </p:nvSpPr>
        <p:spPr>
          <a:xfrm>
            <a:off x="6279411" y="565143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600 points</a:t>
            </a:r>
            <a:endParaRPr sz="1800" b="1" dirty="0">
              <a:solidFill>
                <a:srgbClr val="FFFFFF"/>
              </a:solidFill>
              <a:ea typeface="Calibri"/>
              <a:cs typeface="Calibri"/>
              <a:sym typeface="Calibri"/>
            </a:endParaRPr>
          </a:p>
        </p:txBody>
      </p:sp>
      <p:sp>
        <p:nvSpPr>
          <p:cNvPr id="123" name="Google Shape;94;p13">
            <a:extLst>
              <a:ext uri="{FF2B5EF4-FFF2-40B4-BE49-F238E27FC236}">
                <a16:creationId xmlns:a16="http://schemas.microsoft.com/office/drawing/2014/main" id="{11AB232D-5E9E-BC41-ACAB-C9E46E4C5B96}"/>
              </a:ext>
            </a:extLst>
          </p:cNvPr>
          <p:cNvSpPr/>
          <p:nvPr/>
        </p:nvSpPr>
        <p:spPr>
          <a:xfrm>
            <a:off x="8116985" y="566211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700 points</a:t>
            </a:r>
            <a:endParaRPr sz="1800" b="1" dirty="0">
              <a:solidFill>
                <a:srgbClr val="FFFFFF"/>
              </a:solidFill>
              <a:ea typeface="Calibri"/>
              <a:cs typeface="Calibri"/>
              <a:sym typeface="Calibri"/>
            </a:endParaRPr>
          </a:p>
        </p:txBody>
      </p:sp>
      <p:sp>
        <p:nvSpPr>
          <p:cNvPr id="124" name="Google Shape;94;p13">
            <a:extLst>
              <a:ext uri="{FF2B5EF4-FFF2-40B4-BE49-F238E27FC236}">
                <a16:creationId xmlns:a16="http://schemas.microsoft.com/office/drawing/2014/main" id="{821D7FE0-164B-E0F2-C437-3CEDDFD694F8}"/>
              </a:ext>
            </a:extLst>
          </p:cNvPr>
          <p:cNvSpPr/>
          <p:nvPr/>
        </p:nvSpPr>
        <p:spPr>
          <a:xfrm>
            <a:off x="9870023" y="567386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b="1" dirty="0">
                <a:solidFill>
                  <a:srgbClr val="FFFFFF"/>
                </a:solidFill>
                <a:ea typeface="Calibri"/>
                <a:cs typeface="Calibri"/>
                <a:sym typeface="Calibri"/>
              </a:rPr>
              <a:t>800 points</a:t>
            </a:r>
            <a:endParaRPr sz="1800" b="1" dirty="0">
              <a:solidFill>
                <a:srgbClr val="FFFFFF"/>
              </a:solidFill>
              <a:ea typeface="Calibri"/>
              <a:cs typeface="Calibri"/>
              <a:sym typeface="Calibri"/>
            </a:endParaRPr>
          </a:p>
        </p:txBody>
      </p:sp>
      <p:sp>
        <p:nvSpPr>
          <p:cNvPr id="53" name="Slide Number Placeholder 37">
            <a:extLst>
              <a:ext uri="{FF2B5EF4-FFF2-40B4-BE49-F238E27FC236}">
                <a16:creationId xmlns:a16="http://schemas.microsoft.com/office/drawing/2014/main" id="{99CD13BE-3194-1D76-C22C-2AD7F1F85B77}"/>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FFFFFF"/>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srgbClr val="FFFFFF"/>
              </a:solidFill>
              <a:effectLst/>
              <a:uLnTx/>
              <a:uFillTx/>
              <a:latin typeface="Public Sans Light"/>
              <a:ea typeface="+mn-ea"/>
              <a:cs typeface="+mn-cs"/>
            </a:endParaRPr>
          </a:p>
        </p:txBody>
      </p:sp>
    </p:spTree>
    <p:extLst>
      <p:ext uri="{BB962C8B-B14F-4D97-AF65-F5344CB8AC3E}">
        <p14:creationId xmlns:p14="http://schemas.microsoft.com/office/powerpoint/2010/main" val="287588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1"/>
                                        </p:tgtEl>
                                      </p:cBhvr>
                                    </p:animEffect>
                                    <p:set>
                                      <p:cBhvr>
                                        <p:cTn id="7" dur="1" fill="hold">
                                          <p:stCondLst>
                                            <p:cond delay="500"/>
                                          </p:stCondLst>
                                        </p:cTn>
                                        <p:tgtEl>
                                          <p:spTgt spid="10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
                                        </p:tgtEl>
                                      </p:cBhvr>
                                    </p:animEffect>
                                    <p:set>
                                      <p:cBhvr>
                                        <p:cTn id="12" dur="1" fill="hold">
                                          <p:stCondLst>
                                            <p:cond delay="500"/>
                                          </p:stCondLst>
                                        </p:cTn>
                                        <p:tgtEl>
                                          <p:spTgt spid="10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3"/>
                                        </p:tgtEl>
                                      </p:cBhvr>
                                    </p:animEffect>
                                    <p:set>
                                      <p:cBhvr>
                                        <p:cTn id="17" dur="1" fill="hold">
                                          <p:stCondLst>
                                            <p:cond delay="500"/>
                                          </p:stCondLst>
                                        </p:cTn>
                                        <p:tgtEl>
                                          <p:spTgt spid="10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4"/>
                                        </p:tgtEl>
                                      </p:cBhvr>
                                    </p:animEffect>
                                    <p:set>
                                      <p:cBhvr>
                                        <p:cTn id="22" dur="1" fill="hold">
                                          <p:stCondLst>
                                            <p:cond delay="500"/>
                                          </p:stCondLst>
                                        </p:cTn>
                                        <p:tgtEl>
                                          <p:spTgt spid="10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5"/>
                                        </p:tgtEl>
                                      </p:cBhvr>
                                    </p:animEffect>
                                    <p:set>
                                      <p:cBhvr>
                                        <p:cTn id="27" dur="1" fill="hold">
                                          <p:stCondLst>
                                            <p:cond delay="500"/>
                                          </p:stCondLst>
                                        </p:cTn>
                                        <p:tgtEl>
                                          <p:spTgt spid="10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6"/>
                                        </p:tgtEl>
                                      </p:cBhvr>
                                    </p:animEffect>
                                    <p:set>
                                      <p:cBhvr>
                                        <p:cTn id="32" dur="1" fill="hold">
                                          <p:stCondLst>
                                            <p:cond delay="500"/>
                                          </p:stCondLst>
                                        </p:cTn>
                                        <p:tgtEl>
                                          <p:spTgt spid="10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7"/>
                                        </p:tgtEl>
                                      </p:cBhvr>
                                    </p:animEffect>
                                    <p:set>
                                      <p:cBhvr>
                                        <p:cTn id="37" dur="1" fill="hold">
                                          <p:stCondLst>
                                            <p:cond delay="500"/>
                                          </p:stCondLst>
                                        </p:cTn>
                                        <p:tgtEl>
                                          <p:spTgt spid="10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8"/>
                                        </p:tgtEl>
                                      </p:cBhvr>
                                    </p:animEffect>
                                    <p:set>
                                      <p:cBhvr>
                                        <p:cTn id="42" dur="1" fill="hold">
                                          <p:stCondLst>
                                            <p:cond delay="500"/>
                                          </p:stCondLst>
                                        </p:cTn>
                                        <p:tgtEl>
                                          <p:spTgt spid="10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9"/>
                                        </p:tgtEl>
                                      </p:cBhvr>
                                    </p:animEffect>
                                    <p:set>
                                      <p:cBhvr>
                                        <p:cTn id="47" dur="1" fill="hold">
                                          <p:stCondLst>
                                            <p:cond delay="500"/>
                                          </p:stCondLst>
                                        </p:cTn>
                                        <p:tgtEl>
                                          <p:spTgt spid="10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10"/>
                                        </p:tgtEl>
                                      </p:cBhvr>
                                    </p:animEffect>
                                    <p:set>
                                      <p:cBhvr>
                                        <p:cTn id="52" dur="1" fill="hold">
                                          <p:stCondLst>
                                            <p:cond delay="500"/>
                                          </p:stCondLst>
                                        </p:cTn>
                                        <p:tgtEl>
                                          <p:spTgt spid="1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11"/>
                                        </p:tgtEl>
                                      </p:cBhvr>
                                    </p:animEffect>
                                    <p:set>
                                      <p:cBhvr>
                                        <p:cTn id="57" dur="1" fill="hold">
                                          <p:stCondLst>
                                            <p:cond delay="500"/>
                                          </p:stCondLst>
                                        </p:cTn>
                                        <p:tgtEl>
                                          <p:spTgt spid="1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12"/>
                                        </p:tgtEl>
                                      </p:cBhvr>
                                    </p:animEffect>
                                    <p:set>
                                      <p:cBhvr>
                                        <p:cTn id="62" dur="1" fill="hold">
                                          <p:stCondLst>
                                            <p:cond delay="500"/>
                                          </p:stCondLst>
                                        </p:cTn>
                                        <p:tgtEl>
                                          <p:spTgt spid="1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13"/>
                                        </p:tgtEl>
                                      </p:cBhvr>
                                    </p:animEffect>
                                    <p:set>
                                      <p:cBhvr>
                                        <p:cTn id="67" dur="1" fill="hold">
                                          <p:stCondLst>
                                            <p:cond delay="500"/>
                                          </p:stCondLst>
                                        </p:cTn>
                                        <p:tgtEl>
                                          <p:spTgt spid="11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14"/>
                                        </p:tgtEl>
                                      </p:cBhvr>
                                    </p:animEffect>
                                    <p:set>
                                      <p:cBhvr>
                                        <p:cTn id="72" dur="1" fill="hold">
                                          <p:stCondLst>
                                            <p:cond delay="500"/>
                                          </p:stCondLst>
                                        </p:cTn>
                                        <p:tgtEl>
                                          <p:spTgt spid="1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15"/>
                                        </p:tgtEl>
                                      </p:cBhvr>
                                    </p:animEffect>
                                    <p:set>
                                      <p:cBhvr>
                                        <p:cTn id="77" dur="1" fill="hold">
                                          <p:stCondLst>
                                            <p:cond delay="500"/>
                                          </p:stCondLst>
                                        </p:cTn>
                                        <p:tgtEl>
                                          <p:spTgt spid="11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16"/>
                                        </p:tgtEl>
                                      </p:cBhvr>
                                    </p:animEffect>
                                    <p:set>
                                      <p:cBhvr>
                                        <p:cTn id="82" dur="1" fill="hold">
                                          <p:stCondLst>
                                            <p:cond delay="500"/>
                                          </p:stCondLst>
                                        </p:cTn>
                                        <p:tgtEl>
                                          <p:spTgt spid="11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17"/>
                                        </p:tgtEl>
                                      </p:cBhvr>
                                    </p:animEffect>
                                    <p:set>
                                      <p:cBhvr>
                                        <p:cTn id="87" dur="1" fill="hold">
                                          <p:stCondLst>
                                            <p:cond delay="500"/>
                                          </p:stCondLst>
                                        </p:cTn>
                                        <p:tgtEl>
                                          <p:spTgt spid="11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118"/>
                                        </p:tgtEl>
                                      </p:cBhvr>
                                    </p:animEffect>
                                    <p:set>
                                      <p:cBhvr>
                                        <p:cTn id="92" dur="1" fill="hold">
                                          <p:stCondLst>
                                            <p:cond delay="500"/>
                                          </p:stCondLst>
                                        </p:cTn>
                                        <p:tgtEl>
                                          <p:spTgt spid="11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9"/>
                                        </p:tgtEl>
                                      </p:cBhvr>
                                    </p:animEffect>
                                    <p:set>
                                      <p:cBhvr>
                                        <p:cTn id="97" dur="1" fill="hold">
                                          <p:stCondLst>
                                            <p:cond delay="500"/>
                                          </p:stCondLst>
                                        </p:cTn>
                                        <p:tgtEl>
                                          <p:spTgt spid="11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120"/>
                                        </p:tgtEl>
                                      </p:cBhvr>
                                    </p:animEffect>
                                    <p:set>
                                      <p:cBhvr>
                                        <p:cTn id="102" dur="1" fill="hold">
                                          <p:stCondLst>
                                            <p:cond delay="500"/>
                                          </p:stCondLst>
                                        </p:cTn>
                                        <p:tgtEl>
                                          <p:spTgt spid="12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21"/>
                                        </p:tgtEl>
                                      </p:cBhvr>
                                    </p:animEffect>
                                    <p:set>
                                      <p:cBhvr>
                                        <p:cTn id="107" dur="1" fill="hold">
                                          <p:stCondLst>
                                            <p:cond delay="500"/>
                                          </p:stCondLst>
                                        </p:cTn>
                                        <p:tgtEl>
                                          <p:spTgt spid="121"/>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122"/>
                                        </p:tgtEl>
                                      </p:cBhvr>
                                    </p:animEffect>
                                    <p:set>
                                      <p:cBhvr>
                                        <p:cTn id="112" dur="1" fill="hold">
                                          <p:stCondLst>
                                            <p:cond delay="500"/>
                                          </p:stCondLst>
                                        </p:cTn>
                                        <p:tgtEl>
                                          <p:spTgt spid="122"/>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123"/>
                                        </p:tgtEl>
                                      </p:cBhvr>
                                    </p:animEffect>
                                    <p:set>
                                      <p:cBhvr>
                                        <p:cTn id="117" dur="1" fill="hold">
                                          <p:stCondLst>
                                            <p:cond delay="500"/>
                                          </p:stCondLst>
                                        </p:cTn>
                                        <p:tgtEl>
                                          <p:spTgt spid="123"/>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500"/>
                                        <p:tgtEl>
                                          <p:spTgt spid="124"/>
                                        </p:tgtEl>
                                      </p:cBhvr>
                                    </p:animEffect>
                                    <p:set>
                                      <p:cBhvr>
                                        <p:cTn id="122" dur="1" fill="hold">
                                          <p:stCondLst>
                                            <p:cond delay="500"/>
                                          </p:stCondLst>
                                        </p:cTn>
                                        <p:tgtEl>
                                          <p:spTgt spid="1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2250EC6-6C76-9B42-F553-65E3BC3CE58C}"/>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Jeopardy (2 of 2)</a:t>
            </a:r>
          </a:p>
        </p:txBody>
      </p:sp>
      <p:sp>
        <p:nvSpPr>
          <p:cNvPr id="5" name="Google Shape;70;p13">
            <a:extLst>
              <a:ext uri="{FF2B5EF4-FFF2-40B4-BE49-F238E27FC236}">
                <a16:creationId xmlns:a16="http://schemas.microsoft.com/office/drawing/2014/main" id="{6314D070-3F5D-0802-CF78-403F0C27B4EC}"/>
              </a:ext>
            </a:extLst>
          </p:cNvPr>
          <p:cNvSpPr txBox="1">
            <a:spLocks/>
          </p:cNvSpPr>
          <p:nvPr/>
        </p:nvSpPr>
        <p:spPr>
          <a:xfrm>
            <a:off x="3540868" y="369653"/>
            <a:ext cx="5110264" cy="5541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algn="ctr" defTabSz="609585">
              <a:lnSpc>
                <a:spcPct val="100000"/>
              </a:lnSpc>
              <a:spcBef>
                <a:spcPts val="0"/>
              </a:spcBef>
              <a:buClr>
                <a:srgbClr val="000000"/>
              </a:buClr>
              <a:buSzPts val="1500"/>
              <a:buFont typeface="Arial"/>
              <a:buNone/>
              <a:defRPr/>
            </a:pPr>
            <a:r>
              <a:rPr lang="en-GB" sz="2400" dirty="0">
                <a:solidFill>
                  <a:srgbClr val="41375C"/>
                </a:solidFill>
                <a:ea typeface="Montserrat"/>
                <a:cs typeface="Montserrat"/>
                <a:sym typeface="Montserrat"/>
              </a:rPr>
              <a:t>Click the spacebar or tap on the </a:t>
            </a:r>
            <a:br>
              <a:rPr lang="en-GB" sz="2400" dirty="0">
                <a:solidFill>
                  <a:srgbClr val="41375C"/>
                </a:solidFill>
                <a:ea typeface="Montserrat"/>
                <a:cs typeface="Montserrat"/>
                <a:sym typeface="Montserrat"/>
              </a:rPr>
            </a:br>
            <a:r>
              <a:rPr lang="en-GB" sz="2400" dirty="0">
                <a:solidFill>
                  <a:srgbClr val="41375C"/>
                </a:solidFill>
                <a:ea typeface="Montserrat"/>
                <a:cs typeface="Montserrat"/>
                <a:sym typeface="Montserrat"/>
              </a:rPr>
              <a:t>screen to begin.</a:t>
            </a:r>
            <a:endParaRPr lang="en-GB" sz="2400" dirty="0">
              <a:solidFill>
                <a:srgbClr val="000000"/>
              </a:solidFill>
              <a:ea typeface="Montserrat"/>
              <a:cs typeface="Montserrat"/>
              <a:sym typeface="Montserrat"/>
            </a:endParaRPr>
          </a:p>
        </p:txBody>
      </p:sp>
      <p:grpSp>
        <p:nvGrpSpPr>
          <p:cNvPr id="10" name="Group 9" descr="Pfannkuchen">
            <a:extLst>
              <a:ext uri="{FF2B5EF4-FFF2-40B4-BE49-F238E27FC236}">
                <a16:creationId xmlns:a16="http://schemas.microsoft.com/office/drawing/2014/main" id="{90BCE70F-5785-F820-DB3E-5548529953B7}"/>
              </a:ext>
            </a:extLst>
          </p:cNvPr>
          <p:cNvGrpSpPr/>
          <p:nvPr/>
        </p:nvGrpSpPr>
        <p:grpSpPr>
          <a:xfrm>
            <a:off x="1159913" y="2533008"/>
            <a:ext cx="2330246" cy="1602763"/>
            <a:chOff x="1159913" y="2533008"/>
            <a:chExt cx="2330246" cy="1602763"/>
          </a:xfrm>
        </p:grpSpPr>
        <p:sp>
          <p:nvSpPr>
            <p:cNvPr id="6" name="Google Shape;71;p13">
              <a:extLst>
                <a:ext uri="{FF2B5EF4-FFF2-40B4-BE49-F238E27FC236}">
                  <a16:creationId xmlns:a16="http://schemas.microsoft.com/office/drawing/2014/main" id="{745B8FA3-C231-B21F-89EC-94BC208F4B2C}"/>
                </a:ext>
              </a:extLst>
            </p:cNvPr>
            <p:cNvSpPr/>
            <p:nvPr/>
          </p:nvSpPr>
          <p:spPr>
            <a:xfrm>
              <a:off x="1159913" y="2533008"/>
              <a:ext cx="2330246" cy="1602763"/>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endParaRPr sz="1600" dirty="0">
                <a:solidFill>
                  <a:srgbClr val="FFFFFF"/>
                </a:solidFill>
                <a:ea typeface="Calibri"/>
                <a:cs typeface="Calibri"/>
                <a:sym typeface="Calibri"/>
              </a:endParaRPr>
            </a:p>
          </p:txBody>
        </p:sp>
        <p:pic>
          <p:nvPicPr>
            <p:cNvPr id="62" name="Picture 61">
              <a:extLst>
                <a:ext uri="{FF2B5EF4-FFF2-40B4-BE49-F238E27FC236}">
                  <a16:creationId xmlns:a16="http://schemas.microsoft.com/office/drawing/2014/main" id="{1F62B799-7851-0E01-65E5-DF07ECDAF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60055" y="2683913"/>
              <a:ext cx="1908078" cy="1349371"/>
            </a:xfrm>
            <a:prstGeom prst="rect">
              <a:avLst/>
            </a:prstGeom>
          </p:spPr>
        </p:pic>
      </p:grpSp>
      <p:grpSp>
        <p:nvGrpSpPr>
          <p:cNvPr id="11" name="Group 10" descr="Lebkuchen">
            <a:extLst>
              <a:ext uri="{FF2B5EF4-FFF2-40B4-BE49-F238E27FC236}">
                <a16:creationId xmlns:a16="http://schemas.microsoft.com/office/drawing/2014/main" id="{93CE623B-649F-FB2E-BF52-D51DD803F074}"/>
              </a:ext>
            </a:extLst>
          </p:cNvPr>
          <p:cNvGrpSpPr/>
          <p:nvPr/>
        </p:nvGrpSpPr>
        <p:grpSpPr>
          <a:xfrm>
            <a:off x="4843647" y="2547685"/>
            <a:ext cx="2330246" cy="1602763"/>
            <a:chOff x="4843647" y="2547685"/>
            <a:chExt cx="2330246" cy="1602763"/>
          </a:xfrm>
        </p:grpSpPr>
        <p:sp>
          <p:nvSpPr>
            <p:cNvPr id="35" name="Google Shape;71;p13">
              <a:extLst>
                <a:ext uri="{FF2B5EF4-FFF2-40B4-BE49-F238E27FC236}">
                  <a16:creationId xmlns:a16="http://schemas.microsoft.com/office/drawing/2014/main" id="{97C49261-8898-1443-1856-9D2EDF11A885}"/>
                </a:ext>
              </a:extLst>
            </p:cNvPr>
            <p:cNvSpPr/>
            <p:nvPr/>
          </p:nvSpPr>
          <p:spPr>
            <a:xfrm>
              <a:off x="4843647" y="2547685"/>
              <a:ext cx="2330246" cy="1602763"/>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endParaRPr sz="1600" dirty="0">
                <a:solidFill>
                  <a:srgbClr val="FFFFFF"/>
                </a:solidFill>
                <a:ea typeface="Calibri"/>
                <a:cs typeface="Calibri"/>
                <a:sym typeface="Calibri"/>
              </a:endParaRPr>
            </a:p>
          </p:txBody>
        </p:sp>
        <p:pic>
          <p:nvPicPr>
            <p:cNvPr id="3" name="Picture 2">
              <a:extLst>
                <a:ext uri="{FF2B5EF4-FFF2-40B4-BE49-F238E27FC236}">
                  <a16:creationId xmlns:a16="http://schemas.microsoft.com/office/drawing/2014/main" id="{66C2BCFA-3786-391E-BFFE-BBB52DE48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3673" y="2692943"/>
              <a:ext cx="1970438" cy="1312246"/>
            </a:xfrm>
            <a:prstGeom prst="rect">
              <a:avLst/>
            </a:prstGeom>
          </p:spPr>
        </p:pic>
      </p:grpSp>
      <p:grpSp>
        <p:nvGrpSpPr>
          <p:cNvPr id="12" name="Group 11" descr="Apfelschorle">
            <a:extLst>
              <a:ext uri="{FF2B5EF4-FFF2-40B4-BE49-F238E27FC236}">
                <a16:creationId xmlns:a16="http://schemas.microsoft.com/office/drawing/2014/main" id="{EE7E51CA-9424-0C71-9F9B-484CAB601578}"/>
              </a:ext>
            </a:extLst>
          </p:cNvPr>
          <p:cNvGrpSpPr/>
          <p:nvPr/>
        </p:nvGrpSpPr>
        <p:grpSpPr>
          <a:xfrm>
            <a:off x="8577899" y="2562363"/>
            <a:ext cx="2330246" cy="1602763"/>
            <a:chOff x="8577899" y="2562363"/>
            <a:chExt cx="2330246" cy="1602763"/>
          </a:xfrm>
        </p:grpSpPr>
        <p:sp>
          <p:nvSpPr>
            <p:cNvPr id="38" name="Google Shape;71;p13">
              <a:extLst>
                <a:ext uri="{FF2B5EF4-FFF2-40B4-BE49-F238E27FC236}">
                  <a16:creationId xmlns:a16="http://schemas.microsoft.com/office/drawing/2014/main" id="{E3278C9C-2689-30FF-D7FE-C459767BEC67}"/>
                </a:ext>
              </a:extLst>
            </p:cNvPr>
            <p:cNvSpPr/>
            <p:nvPr/>
          </p:nvSpPr>
          <p:spPr>
            <a:xfrm>
              <a:off x="8577899" y="2562363"/>
              <a:ext cx="2330246" cy="1602763"/>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endParaRPr sz="1600" dirty="0">
                <a:solidFill>
                  <a:srgbClr val="FFFFFF"/>
                </a:solidFill>
                <a:ea typeface="Calibri"/>
                <a:cs typeface="Calibri"/>
                <a:sym typeface="Calibri"/>
              </a:endParaRPr>
            </a:p>
          </p:txBody>
        </p:sp>
        <p:pic>
          <p:nvPicPr>
            <p:cNvPr id="4" name="Picture 3" descr="Apfelschorle">
              <a:extLst>
                <a:ext uri="{FF2B5EF4-FFF2-40B4-BE49-F238E27FC236}">
                  <a16:creationId xmlns:a16="http://schemas.microsoft.com/office/drawing/2014/main" id="{6AB76021-18C9-C964-990C-D2626C7D3D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55089" y="2683913"/>
              <a:ext cx="2026383" cy="1341794"/>
            </a:xfrm>
            <a:prstGeom prst="rect">
              <a:avLst/>
            </a:prstGeom>
          </p:spPr>
        </p:pic>
      </p:grpSp>
      <p:grpSp>
        <p:nvGrpSpPr>
          <p:cNvPr id="13" name="Group 12" descr="Schwarzwälderkirschtorte">
            <a:extLst>
              <a:ext uri="{FF2B5EF4-FFF2-40B4-BE49-F238E27FC236}">
                <a16:creationId xmlns:a16="http://schemas.microsoft.com/office/drawing/2014/main" id="{9C38386D-1FE2-E260-1B72-7060217CAB55}"/>
              </a:ext>
            </a:extLst>
          </p:cNvPr>
          <p:cNvGrpSpPr/>
          <p:nvPr/>
        </p:nvGrpSpPr>
        <p:grpSpPr>
          <a:xfrm>
            <a:off x="2778650" y="4639566"/>
            <a:ext cx="2330246" cy="1602763"/>
            <a:chOff x="2778650" y="4639566"/>
            <a:chExt cx="2330246" cy="1602763"/>
          </a:xfrm>
        </p:grpSpPr>
        <p:sp>
          <p:nvSpPr>
            <p:cNvPr id="58" name="Google Shape;71;p13">
              <a:extLst>
                <a:ext uri="{FF2B5EF4-FFF2-40B4-BE49-F238E27FC236}">
                  <a16:creationId xmlns:a16="http://schemas.microsoft.com/office/drawing/2014/main" id="{852515DC-CE81-4DB1-12FC-A2D0E07E0ADB}"/>
                </a:ext>
              </a:extLst>
            </p:cNvPr>
            <p:cNvSpPr/>
            <p:nvPr/>
          </p:nvSpPr>
          <p:spPr>
            <a:xfrm>
              <a:off x="2778650" y="4639566"/>
              <a:ext cx="2330246" cy="1602763"/>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endParaRPr sz="1600" dirty="0">
                <a:solidFill>
                  <a:srgbClr val="FFFFFF"/>
                </a:solidFill>
                <a:ea typeface="Calibri"/>
                <a:cs typeface="Calibri"/>
                <a:sym typeface="Calibri"/>
              </a:endParaRPr>
            </a:p>
          </p:txBody>
        </p:sp>
        <p:pic>
          <p:nvPicPr>
            <p:cNvPr id="2" name="Picture 1">
              <a:extLst>
                <a:ext uri="{FF2B5EF4-FFF2-40B4-BE49-F238E27FC236}">
                  <a16:creationId xmlns:a16="http://schemas.microsoft.com/office/drawing/2014/main" id="{55F1A436-7BEB-F0C6-0F6D-D2864BF909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54904" y="4747041"/>
              <a:ext cx="1177738" cy="1417168"/>
            </a:xfrm>
            <a:prstGeom prst="rect">
              <a:avLst/>
            </a:prstGeom>
          </p:spPr>
        </p:pic>
      </p:grpSp>
      <p:grpSp>
        <p:nvGrpSpPr>
          <p:cNvPr id="14" name="Group 13" descr="Frikadellen">
            <a:extLst>
              <a:ext uri="{FF2B5EF4-FFF2-40B4-BE49-F238E27FC236}">
                <a16:creationId xmlns:a16="http://schemas.microsoft.com/office/drawing/2014/main" id="{EBD82803-5F0C-9273-3416-A78ACECAD8DA}"/>
              </a:ext>
            </a:extLst>
          </p:cNvPr>
          <p:cNvGrpSpPr/>
          <p:nvPr/>
        </p:nvGrpSpPr>
        <p:grpSpPr>
          <a:xfrm>
            <a:off x="6721010" y="4639566"/>
            <a:ext cx="2330246" cy="1602763"/>
            <a:chOff x="6721010" y="4639566"/>
            <a:chExt cx="2330246" cy="1602763"/>
          </a:xfrm>
        </p:grpSpPr>
        <p:sp>
          <p:nvSpPr>
            <p:cNvPr id="61" name="Google Shape;71;p13">
              <a:extLst>
                <a:ext uri="{FF2B5EF4-FFF2-40B4-BE49-F238E27FC236}">
                  <a16:creationId xmlns:a16="http://schemas.microsoft.com/office/drawing/2014/main" id="{AB50E954-D9D9-550F-38EC-E1DD13B133C9}"/>
                </a:ext>
              </a:extLst>
            </p:cNvPr>
            <p:cNvSpPr/>
            <p:nvPr/>
          </p:nvSpPr>
          <p:spPr>
            <a:xfrm>
              <a:off x="6721010" y="4639566"/>
              <a:ext cx="2330246" cy="1602763"/>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endParaRPr sz="1600" dirty="0">
                <a:solidFill>
                  <a:srgbClr val="FFFFFF"/>
                </a:solidFill>
                <a:ea typeface="Calibri"/>
                <a:cs typeface="Calibri"/>
                <a:sym typeface="Calibri"/>
              </a:endParaRPr>
            </a:p>
          </p:txBody>
        </p:sp>
        <p:pic>
          <p:nvPicPr>
            <p:cNvPr id="8" name="Picture 7">
              <a:extLst>
                <a:ext uri="{FF2B5EF4-FFF2-40B4-BE49-F238E27FC236}">
                  <a16:creationId xmlns:a16="http://schemas.microsoft.com/office/drawing/2014/main" id="{468FE5F1-5ACC-0972-8890-2ACE8B5E3A5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69628" y="4793053"/>
              <a:ext cx="2057397" cy="1371156"/>
            </a:xfrm>
            <a:prstGeom prst="rect">
              <a:avLst/>
            </a:prstGeom>
          </p:spPr>
        </p:pic>
      </p:grpSp>
      <p:sp>
        <p:nvSpPr>
          <p:cNvPr id="15" name="Google Shape;72;p13">
            <a:extLst>
              <a:ext uri="{FF2B5EF4-FFF2-40B4-BE49-F238E27FC236}">
                <a16:creationId xmlns:a16="http://schemas.microsoft.com/office/drawing/2014/main" id="{B7F8A79A-7212-03DA-3BFB-EC0298C2A698}"/>
              </a:ext>
            </a:extLst>
          </p:cNvPr>
          <p:cNvSpPr/>
          <p:nvPr/>
        </p:nvSpPr>
        <p:spPr>
          <a:xfrm>
            <a:off x="1159913" y="2555023"/>
            <a:ext cx="2330246" cy="1573408"/>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2000" b="1" dirty="0">
                <a:solidFill>
                  <a:srgbClr val="FFFFFF"/>
                </a:solidFill>
                <a:ea typeface="Calibri"/>
                <a:cs typeface="Calibri"/>
                <a:sym typeface="Calibri"/>
              </a:rPr>
              <a:t>1000 points</a:t>
            </a:r>
            <a:endParaRPr sz="2000" b="1" dirty="0">
              <a:solidFill>
                <a:srgbClr val="FFFFFF"/>
              </a:solidFill>
              <a:ea typeface="Calibri"/>
              <a:cs typeface="Calibri"/>
              <a:sym typeface="Calibri"/>
            </a:endParaRPr>
          </a:p>
        </p:txBody>
      </p:sp>
      <p:sp>
        <p:nvSpPr>
          <p:cNvPr id="17" name="Google Shape;72;p13">
            <a:extLst>
              <a:ext uri="{FF2B5EF4-FFF2-40B4-BE49-F238E27FC236}">
                <a16:creationId xmlns:a16="http://schemas.microsoft.com/office/drawing/2014/main" id="{0D2FDE1B-2C03-AEFE-E226-4C2C574762C3}"/>
              </a:ext>
            </a:extLst>
          </p:cNvPr>
          <p:cNvSpPr/>
          <p:nvPr/>
        </p:nvSpPr>
        <p:spPr>
          <a:xfrm>
            <a:off x="4843647" y="2555023"/>
            <a:ext cx="2330246" cy="1573408"/>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2000" b="1" dirty="0">
                <a:solidFill>
                  <a:srgbClr val="FFFFFF"/>
                </a:solidFill>
                <a:ea typeface="Calibri"/>
                <a:cs typeface="Calibri"/>
                <a:sym typeface="Calibri"/>
              </a:rPr>
              <a:t>1000 points</a:t>
            </a:r>
            <a:endParaRPr sz="2000" b="1" dirty="0">
              <a:solidFill>
                <a:srgbClr val="FFFFFF"/>
              </a:solidFill>
              <a:ea typeface="Calibri"/>
              <a:cs typeface="Calibri"/>
              <a:sym typeface="Calibri"/>
            </a:endParaRPr>
          </a:p>
        </p:txBody>
      </p:sp>
      <p:sp>
        <p:nvSpPr>
          <p:cNvPr id="18" name="Google Shape;72;p13">
            <a:extLst>
              <a:ext uri="{FF2B5EF4-FFF2-40B4-BE49-F238E27FC236}">
                <a16:creationId xmlns:a16="http://schemas.microsoft.com/office/drawing/2014/main" id="{7D9EA5FC-B824-6787-8023-839B0A6D747F}"/>
              </a:ext>
            </a:extLst>
          </p:cNvPr>
          <p:cNvSpPr/>
          <p:nvPr/>
        </p:nvSpPr>
        <p:spPr>
          <a:xfrm>
            <a:off x="8577899" y="2577040"/>
            <a:ext cx="2330246" cy="1573408"/>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2000" b="1" dirty="0">
                <a:solidFill>
                  <a:srgbClr val="FFFFFF"/>
                </a:solidFill>
                <a:ea typeface="Calibri"/>
                <a:cs typeface="Calibri"/>
                <a:sym typeface="Calibri"/>
              </a:rPr>
              <a:t>1000 points</a:t>
            </a:r>
            <a:endParaRPr sz="2000" b="1" dirty="0">
              <a:solidFill>
                <a:srgbClr val="FFFFFF"/>
              </a:solidFill>
              <a:ea typeface="Calibri"/>
              <a:cs typeface="Calibri"/>
              <a:sym typeface="Calibri"/>
            </a:endParaRPr>
          </a:p>
        </p:txBody>
      </p:sp>
      <p:sp>
        <p:nvSpPr>
          <p:cNvPr id="16" name="Google Shape;72;p13">
            <a:extLst>
              <a:ext uri="{FF2B5EF4-FFF2-40B4-BE49-F238E27FC236}">
                <a16:creationId xmlns:a16="http://schemas.microsoft.com/office/drawing/2014/main" id="{8E4E5D3F-B7E0-AF5B-2148-7047BA741E03}"/>
              </a:ext>
            </a:extLst>
          </p:cNvPr>
          <p:cNvSpPr/>
          <p:nvPr/>
        </p:nvSpPr>
        <p:spPr>
          <a:xfrm>
            <a:off x="2778650" y="4654243"/>
            <a:ext cx="2330246" cy="1573408"/>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2000" b="1" dirty="0">
                <a:solidFill>
                  <a:srgbClr val="FFFFFF"/>
                </a:solidFill>
                <a:ea typeface="Calibri"/>
                <a:cs typeface="Calibri"/>
                <a:sym typeface="Calibri"/>
              </a:rPr>
              <a:t>2000 points</a:t>
            </a:r>
            <a:endParaRPr sz="2000" b="1" dirty="0">
              <a:solidFill>
                <a:srgbClr val="FFFFFF"/>
              </a:solidFill>
              <a:ea typeface="Calibri"/>
              <a:cs typeface="Calibri"/>
              <a:sym typeface="Calibri"/>
            </a:endParaRPr>
          </a:p>
        </p:txBody>
      </p:sp>
      <p:sp>
        <p:nvSpPr>
          <p:cNvPr id="19" name="Google Shape;72;p13">
            <a:extLst>
              <a:ext uri="{FF2B5EF4-FFF2-40B4-BE49-F238E27FC236}">
                <a16:creationId xmlns:a16="http://schemas.microsoft.com/office/drawing/2014/main" id="{46F31C37-7546-AFC2-39FF-7607DB96BFA0}"/>
              </a:ext>
            </a:extLst>
          </p:cNvPr>
          <p:cNvSpPr/>
          <p:nvPr/>
        </p:nvSpPr>
        <p:spPr>
          <a:xfrm>
            <a:off x="6733203" y="4639565"/>
            <a:ext cx="2330246" cy="1573408"/>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2000" b="1" dirty="0">
                <a:solidFill>
                  <a:srgbClr val="FFFFFF"/>
                </a:solidFill>
                <a:ea typeface="Calibri"/>
                <a:cs typeface="Calibri"/>
                <a:sym typeface="Calibri"/>
              </a:rPr>
              <a:t>2000 points</a:t>
            </a:r>
            <a:endParaRPr sz="2000" b="1" dirty="0">
              <a:solidFill>
                <a:srgbClr val="FFFFFF"/>
              </a:solidFill>
              <a:ea typeface="Calibri"/>
              <a:cs typeface="Calibri"/>
              <a:sym typeface="Calibri"/>
            </a:endParaRPr>
          </a:p>
        </p:txBody>
      </p:sp>
      <p:sp>
        <p:nvSpPr>
          <p:cNvPr id="53" name="Slide Number Placeholder 37">
            <a:extLst>
              <a:ext uri="{FF2B5EF4-FFF2-40B4-BE49-F238E27FC236}">
                <a16:creationId xmlns:a16="http://schemas.microsoft.com/office/drawing/2014/main" id="{99CD13BE-3194-1D76-C22C-2AD7F1F85B77}"/>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FFFFFF"/>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srgbClr val="FFFFFF"/>
              </a:solidFill>
              <a:effectLst/>
              <a:uLnTx/>
              <a:uFillTx/>
              <a:latin typeface="Public Sans Light"/>
              <a:ea typeface="+mn-ea"/>
              <a:cs typeface="+mn-cs"/>
            </a:endParaRPr>
          </a:p>
        </p:txBody>
      </p:sp>
    </p:spTree>
    <p:extLst>
      <p:ext uri="{BB962C8B-B14F-4D97-AF65-F5344CB8AC3E}">
        <p14:creationId xmlns:p14="http://schemas.microsoft.com/office/powerpoint/2010/main" val="103911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500"/>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500"/>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8"/>
                                        </p:tgtEl>
                                      </p:cBhvr>
                                    </p:animEffect>
                                    <p:set>
                                      <p:cBhvr>
                                        <p:cTn id="17" dur="1" fill="hold">
                                          <p:stCondLst>
                                            <p:cond delay="500"/>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6"/>
                                        </p:tgtEl>
                                      </p:cBhvr>
                                    </p:animEffect>
                                    <p:set>
                                      <p:cBhvr>
                                        <p:cTn id="22" dur="1" fill="hold">
                                          <p:stCondLst>
                                            <p:cond delay="50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9"/>
                                        </p:tgtEl>
                                      </p:cBhvr>
                                    </p:animEffect>
                                    <p:set>
                                      <p:cBhvr>
                                        <p:cTn id="27" dur="1" fill="hold">
                                          <p:stCondLst>
                                            <p:cond delay="50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p:txBody>
          <a:bodyPr/>
          <a:lstStyle/>
          <a:p>
            <a:r>
              <a:rPr lang="en-AU">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a:xfrm>
            <a:off x="360000" y="981264"/>
            <a:ext cx="10080000" cy="310015"/>
          </a:xfrm>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2023 </a:t>
            </a:r>
            <a:endParaRPr lang="en-AU" dirty="0"/>
          </a:p>
        </p:txBody>
      </p:sp>
      <p:sp>
        <p:nvSpPr>
          <p:cNvPr id="3" name="Content Placeholder 2">
            <a:extLst>
              <a:ext uri="{FF2B5EF4-FFF2-40B4-BE49-F238E27FC236}">
                <a16:creationId xmlns:a16="http://schemas.microsoft.com/office/drawing/2014/main" id="{7EAA4023-2429-765F-D84F-564DD266806A}"/>
              </a:ext>
            </a:extLst>
          </p:cNvPr>
          <p:cNvSpPr>
            <a:spLocks noGrp="1"/>
          </p:cNvSpPr>
          <p:nvPr>
            <p:ph idx="4294967295"/>
          </p:nvPr>
        </p:nvSpPr>
        <p:spPr>
          <a:xfrm>
            <a:off x="360000" y="1493838"/>
            <a:ext cx="11472863" cy="5180012"/>
          </a:xfrm>
        </p:spPr>
        <p:txBody>
          <a:bodyPr/>
          <a:lstStyle/>
          <a:p>
            <a:pPr>
              <a:lnSpc>
                <a:spcPct val="150000"/>
              </a:lnSpc>
              <a:spcAft>
                <a:spcPts val="600"/>
              </a:spcAft>
            </a:pPr>
            <a:r>
              <a:rPr lang="en-AU" sz="1200" b="0" i="0" dirty="0">
                <a:solidFill>
                  <a:schemeClr val="bg1"/>
                </a:solidFill>
                <a:effectLst/>
              </a:rPr>
              <a:t>The copyright material published in this resource is subject to the </a:t>
            </a:r>
            <a:r>
              <a:rPr lang="en-AU" sz="1200" b="0" i="1" dirty="0">
                <a:solidFill>
                  <a:schemeClr val="bg1"/>
                </a:solidFill>
                <a:effectLst/>
              </a:rPr>
              <a:t>Copyright Act 1968</a:t>
            </a:r>
            <a:r>
              <a:rPr lang="en-AU" sz="1200" b="0" i="0" dirty="0">
                <a:solidFill>
                  <a:schemeClr val="bg1"/>
                </a:solidFill>
                <a:effectLst/>
              </a:rPr>
              <a:t> (</a:t>
            </a:r>
            <a:r>
              <a:rPr lang="en-AU" sz="1200" b="0" i="0" dirty="0" err="1">
                <a:solidFill>
                  <a:schemeClr val="bg1"/>
                </a:solidFill>
                <a:effectLst/>
              </a:rPr>
              <a:t>Cth</a:t>
            </a:r>
            <a:r>
              <a:rPr lang="en-AU" sz="1200" b="0" i="0" dirty="0">
                <a:solidFill>
                  <a:schemeClr val="bg1"/>
                </a:solidFill>
                <a:effectLst/>
              </a:rPr>
              <a:t>) and is owned by the NSW Department of Education or, where indicated, by a party other than the NSW Department of Education (third-party material). </a:t>
            </a:r>
          </a:p>
          <a:p>
            <a:pPr>
              <a:lnSpc>
                <a:spcPct val="150000"/>
              </a:lnSpc>
              <a:spcAft>
                <a:spcPts val="600"/>
              </a:spcAft>
            </a:pPr>
            <a:r>
              <a:rPr lang="en-AU" sz="1200" b="0" i="0" dirty="0">
                <a:solidFill>
                  <a:schemeClr val="bg1"/>
                </a:solidFill>
                <a:effectLst/>
              </a:rPr>
              <a:t>Copyright material available in this resource and owned by the NSW Department of Education is licensed under a </a:t>
            </a:r>
            <a:r>
              <a:rPr lang="en-AU" sz="1200" b="0" i="0" u="sng" strike="noStrike" dirty="0">
                <a:solidFill>
                  <a:schemeClr val="accent4"/>
                </a:solidFill>
                <a:effectLst/>
                <a:hlinkClick r:id="rId4">
                  <a:extLst>
                    <a:ext uri="{A12FA001-AC4F-418D-AE19-62706E023703}">
                      <ahyp:hlinkClr xmlns:ahyp="http://schemas.microsoft.com/office/drawing/2018/hyperlinkcolor" val="tx"/>
                    </a:ext>
                  </a:extLst>
                </a:hlinkClick>
              </a:rPr>
              <a:t>Creative Commons Attribution 4.0 International (CC BY 4.0) licence</a:t>
            </a:r>
            <a:r>
              <a:rPr lang="en-AU" sz="1200" b="0" i="0" dirty="0">
                <a:solidFill>
                  <a:schemeClr val="bg1"/>
                </a:solidFill>
                <a:effectLst/>
              </a:rPr>
              <a:t>.</a:t>
            </a:r>
            <a:r>
              <a:rPr lang="en-AU" sz="1200" b="0" i="0" dirty="0">
                <a:solidFill>
                  <a:schemeClr val="accent4"/>
                </a:solidFill>
                <a:effectLst/>
              </a:rPr>
              <a:t> </a:t>
            </a:r>
            <a:endParaRPr lang="en-AU" sz="1200" dirty="0">
              <a:solidFill>
                <a:schemeClr val="accent4"/>
              </a:solidFill>
            </a:endParaRPr>
          </a:p>
          <a:p>
            <a:pPr algn="l" rtl="0" fontAlgn="base">
              <a:lnSpc>
                <a:spcPct val="150000"/>
              </a:lnSpc>
              <a:spcAft>
                <a:spcPts val="600"/>
              </a:spcAft>
            </a:pPr>
            <a:r>
              <a:rPr lang="en-AU" sz="1200" b="0" i="0" dirty="0">
                <a:solidFill>
                  <a:schemeClr val="bg1"/>
                </a:solidFill>
                <a:effectLst/>
              </a:rPr>
              <a:t>This licence allows you to share and adapt the material for any purpose, even commercially. </a:t>
            </a:r>
          </a:p>
          <a:p>
            <a:pPr algn="l" rtl="0" fontAlgn="base">
              <a:lnSpc>
                <a:spcPct val="150000"/>
              </a:lnSpc>
              <a:spcAft>
                <a:spcPts val="600"/>
              </a:spcAft>
            </a:pPr>
            <a:r>
              <a:rPr lang="en-AU" sz="1200" b="0" i="0" dirty="0">
                <a:solidFill>
                  <a:schemeClr val="bg1"/>
                </a:solidFill>
                <a:effectLst/>
              </a:rPr>
              <a:t>Attribution should be given to © State of New South Wales (Department of Education), 2023. </a:t>
            </a:r>
          </a:p>
          <a:p>
            <a:pPr algn="l" rtl="0" fontAlgn="base">
              <a:lnSpc>
                <a:spcPct val="150000"/>
              </a:lnSpc>
              <a:spcAft>
                <a:spcPts val="0"/>
              </a:spcAft>
            </a:pPr>
            <a:r>
              <a:rPr lang="en-AU" sz="1200" b="0" i="0" dirty="0">
                <a:solidFill>
                  <a:schemeClr val="bg1"/>
                </a:solidFill>
                <a:effectLst/>
              </a:rPr>
              <a:t>Material in this resource not available under a Creative Commons licence: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the NSW Department of Education logo, other logos and trademark-protected material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material owned by a third party that has been reproduced with permission. You will need to obtain permission from the third party to reuse its material. </a:t>
            </a:r>
          </a:p>
          <a:p>
            <a:pPr algn="l" rtl="0" fontAlgn="base">
              <a:lnSpc>
                <a:spcPct val="150000"/>
              </a:lnSpc>
              <a:spcBef>
                <a:spcPts val="1200"/>
              </a:spcBef>
              <a:spcAft>
                <a:spcPts val="600"/>
              </a:spcAft>
            </a:pPr>
            <a:r>
              <a:rPr lang="en-AU" sz="1200" b="1" i="0" dirty="0">
                <a:solidFill>
                  <a:schemeClr val="bg1"/>
                </a:solidFill>
                <a:effectLst/>
                <a:latin typeface="+mj-lt"/>
              </a:rPr>
              <a:t>Links to third-party material and websites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Copyright Act 1968 (</a:t>
            </a:r>
            <a:r>
              <a:rPr lang="en-AU" sz="1200" b="0" i="0" dirty="0" err="1">
                <a:solidFill>
                  <a:schemeClr val="bg1"/>
                </a:solidFill>
                <a:effectLst/>
              </a:rPr>
              <a:t>Cth</a:t>
            </a:r>
            <a:r>
              <a:rPr lang="en-AU" sz="1200" b="0" i="0" dirty="0">
                <a:solidFill>
                  <a:schemeClr val="bg1"/>
                </a:solidFill>
                <a:effectLst/>
              </a:rPr>
              <a:t>). The department accepts no responsibility for content on third-party websites. </a:t>
            </a:r>
          </a:p>
        </p:txBody>
      </p:sp>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4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689</Words>
  <Application>Microsoft Office PowerPoint</Application>
  <PresentationFormat>Widescreen</PresentationFormat>
  <Paragraphs>83</Paragraphs>
  <Slides>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Public Sans</vt:lpstr>
      <vt:lpstr>Montserrat</vt:lpstr>
      <vt:lpstr>Calibri</vt:lpstr>
      <vt:lpstr>Public Sans Light</vt:lpstr>
      <vt:lpstr>Times New Roman</vt:lpstr>
      <vt:lpstr>4_NSWG Corporate</vt:lpstr>
      <vt:lpstr>Jeopardy game</vt:lpstr>
      <vt:lpstr>Instructions</vt:lpstr>
      <vt:lpstr>Jeopardy (1 of 2)</vt:lpstr>
      <vt:lpstr>Jeopardy (2 of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Jeopardy game</dc:title>
  <dc:creator>NSW Department of Education</dc:creator>
  <dcterms:created xsi:type="dcterms:W3CDTF">2024-03-11T23:26:42Z</dcterms:created>
  <dcterms:modified xsi:type="dcterms:W3CDTF">2024-03-11T23:27:10Z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2024-03-11T23:27:09Z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f77e9579-ef06-4d8e-b0aa-ef0544698f74</vt:lpwstr>
  </property>
  <property fmtid="{D5CDD505-2E9C-101B-9397-08002B2CF9AE}" pid="8" name="MSIP_Label_b603dfd7-d93a-4381-a340-2995d8282205_ContentBits">
    <vt:lpwstr>0</vt:lpwstr>
  </property>
</Properties>
</file>