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 id="2147483716" r:id="rId2"/>
    <p:sldMasterId id="2147483762" r:id="rId3"/>
  </p:sldMasterIdLst>
  <p:notesMasterIdLst>
    <p:notesMasterId r:id="rId17"/>
  </p:notesMasterIdLst>
  <p:handoutMasterIdLst>
    <p:handoutMasterId r:id="rId18"/>
  </p:handoutMasterIdLst>
  <p:sldIdLst>
    <p:sldId id="325" r:id="rId4"/>
    <p:sldId id="2141411600" r:id="rId5"/>
    <p:sldId id="2141411580" r:id="rId6"/>
    <p:sldId id="2141411601" r:id="rId7"/>
    <p:sldId id="2141411602" r:id="rId8"/>
    <p:sldId id="2141411603" r:id="rId9"/>
    <p:sldId id="2141411604" r:id="rId10"/>
    <p:sldId id="2141411605" r:id="rId11"/>
    <p:sldId id="2141411606" r:id="rId12"/>
    <p:sldId id="2141411607" r:id="rId13"/>
    <p:sldId id="2141411608" r:id="rId14"/>
    <p:sldId id="2141411609" r:id="rId15"/>
    <p:sldId id="2141411556" r:id="rId16"/>
  </p:sldIdLst>
  <p:sldSz cx="12192000" cy="6858000"/>
  <p:notesSz cx="6858000" cy="9144000"/>
  <p:embeddedFontLst>
    <p:embeddedFont>
      <p:font typeface="Public Sans" pitchFamily="2" charset="0"/>
      <p:regular r:id="rId19"/>
      <p:bold r:id="rId20"/>
      <p:italic r:id="rId21"/>
      <p:boldItalic r:id="rId22"/>
    </p:embeddedFont>
    <p:embeddedFont>
      <p:font typeface="Public Sans Light" pitchFamily="2" charset="0"/>
      <p:regular r:id="rId23"/>
      <p:italic r:id="rId24"/>
    </p:embeddedFont>
    <p:embeddedFont>
      <p:font typeface="Yu Mincho" panose="02020400000000000000" pitchFamily="18" charset="-128"/>
      <p:regular r:id="rId2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CDD3D6"/>
    <a:srgbClr val="EBEBEB"/>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06F4D4-ED49-49F1-A5AD-0526BC1B4FEA}" v="16" dt="2024-03-11T07:17:02.46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77" autoAdjust="0"/>
    <p:restoredTop sz="86979" autoAdjust="0"/>
  </p:normalViewPr>
  <p:slideViewPr>
    <p:cSldViewPr snapToGrid="0">
      <p:cViewPr varScale="1">
        <p:scale>
          <a:sx n="88" d="100"/>
          <a:sy n="88" d="100"/>
        </p:scale>
        <p:origin x="792" y="96"/>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1.fntdata"/><Relationship Id="rId3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12/03/2024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12/03/2024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br>
              <a:rPr lang="en-AU" sz="1200" b="0" i="1" u="none" strike="noStrike" kern="1200">
                <a:solidFill>
                  <a:schemeClr val="tx1"/>
                </a:solidFill>
                <a:effectLst/>
                <a:latin typeface="+mn-lt"/>
                <a:ea typeface="+mn-ea"/>
                <a:cs typeface="+mn-cs"/>
              </a:rPr>
            </a:br>
            <a:endParaRPr lang="en-AU"/>
          </a:p>
          <a:p>
            <a:endParaRPr lang="en-US">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62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405219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67110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21747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922399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bg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solidFill>
                  <a:schemeClr val="bg1"/>
                </a:solidFill>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lvl1pPr>
              <a:defRPr>
                <a:solidFill>
                  <a:schemeClr val="bg1"/>
                </a:solidFill>
              </a:defRPr>
            </a:lvl1pPr>
          </a:lstStyle>
          <a:p>
            <a:fld id="{10A01DC5-1685-4615-8240-15192985C6A2}" type="slidenum">
              <a:rPr lang="en-AU" smtClean="0"/>
              <a:pPr/>
              <a:t>‹#›</a:t>
            </a:fld>
            <a:endParaRPr lang="en-AU"/>
          </a:p>
        </p:txBody>
      </p:sp>
      <p:pic>
        <p:nvPicPr>
          <p:cNvPr id="3" name="Picture 2">
            <a:extLst>
              <a:ext uri="{FF2B5EF4-FFF2-40B4-BE49-F238E27FC236}">
                <a16:creationId xmlns:a16="http://schemas.microsoft.com/office/drawing/2014/main" id="{CBCAB367-DE01-40E9-A368-655F816DA3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0327" y="348916"/>
            <a:ext cx="653673" cy="689309"/>
          </a:xfrm>
          <a:prstGeom prst="rect">
            <a:avLst/>
          </a:prstGeom>
        </p:spPr>
      </p:pic>
    </p:spTree>
    <p:extLst>
      <p:ext uri="{BB962C8B-B14F-4D97-AF65-F5344CB8AC3E}">
        <p14:creationId xmlns:p14="http://schemas.microsoft.com/office/powerpoint/2010/main" val="16031174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2" name="Title 3">
            <a:extLst>
              <a:ext uri="{FF2B5EF4-FFF2-40B4-BE49-F238E27FC236}">
                <a16:creationId xmlns:a16="http://schemas.microsoft.com/office/drawing/2014/main" id="{CB7A21B1-08A4-421B-AA52-B0854A5F5781}"/>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188840D4-8AFA-479E-9A68-568C2F149974}"/>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8997919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E70140A7-B494-4ADF-8485-E52C7306BAA8}"/>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C94CF964-0D7A-4F66-8FE1-E2E50D870BE0}"/>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995713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E86C865E-A068-4FBE-B21E-C9D861952ED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2" name="Text Placeholder 10">
            <a:extLst>
              <a:ext uri="{FF2B5EF4-FFF2-40B4-BE49-F238E27FC236}">
                <a16:creationId xmlns:a16="http://schemas.microsoft.com/office/drawing/2014/main" id="{BE794027-C1B1-4CB9-8AFE-582EC29DB3F4}"/>
              </a:ext>
            </a:extLst>
          </p:cNvPr>
          <p:cNvSpPr>
            <a:spLocks noGrp="1"/>
          </p:cNvSpPr>
          <p:nvPr>
            <p:ph type="body" sz="quarter" idx="18" hasCustomPrompt="1"/>
          </p:nvPr>
        </p:nvSpPr>
        <p:spPr>
          <a:xfrm>
            <a:off x="360000" y="1623457"/>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914101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7753531B-D8A9-4B37-924D-FCDE48E22787}"/>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4EE53A05-3D7E-4414-B822-57F7C3CD674C}"/>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12301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14599791-EF19-4673-AA81-5D6FF85F2016}"/>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2" name="Text Placeholder 10">
            <a:extLst>
              <a:ext uri="{FF2B5EF4-FFF2-40B4-BE49-F238E27FC236}">
                <a16:creationId xmlns:a16="http://schemas.microsoft.com/office/drawing/2014/main" id="{DE07C0E9-CC6F-48B9-A5AB-2914FBDFD3B0}"/>
              </a:ext>
            </a:extLst>
          </p:cNvPr>
          <p:cNvSpPr>
            <a:spLocks noGrp="1"/>
          </p:cNvSpPr>
          <p:nvPr>
            <p:ph type="body" sz="quarter" idx="18" hasCustomPrompt="1"/>
          </p:nvPr>
        </p:nvSpPr>
        <p:spPr>
          <a:xfrm>
            <a:off x="360000" y="158927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2207801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9FF4BC1C-28FA-438D-B02E-F022AA594BC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60FD63DB-4575-4B45-9A01-C99009246C7B}"/>
              </a:ext>
            </a:extLst>
          </p:cNvPr>
          <p:cNvSpPr>
            <a:spLocks noGrp="1"/>
          </p:cNvSpPr>
          <p:nvPr>
            <p:ph type="body" sz="quarter" idx="18" hasCustomPrompt="1"/>
          </p:nvPr>
        </p:nvSpPr>
        <p:spPr>
          <a:xfrm>
            <a:off x="360000" y="154654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2025642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EFC25D5C-75DB-4279-AC00-2D320745128E}"/>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D9046FC8-7C55-4C92-84EC-77EF486F475B}"/>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34880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74445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358184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4" name="Text Placeholder 3">
            <a:extLst>
              <a:ext uri="{FF2B5EF4-FFF2-40B4-BE49-F238E27FC236}">
                <a16:creationId xmlns:a16="http://schemas.microsoft.com/office/drawing/2014/main" id="{45FF91FD-74CC-081D-89EB-09C2A0ACEDA6}"/>
              </a:ext>
            </a:extLst>
          </p:cNvPr>
          <p:cNvSpPr>
            <a:spLocks noGrp="1"/>
          </p:cNvSpPr>
          <p:nvPr>
            <p:ph type="body" sz="quarter" idx="19"/>
          </p:nvPr>
        </p:nvSpPr>
        <p:spPr>
          <a:xfrm>
            <a:off x="359998" y="1818975"/>
            <a:ext cx="114966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131400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4" name="Text Placeholder 3">
            <a:extLst>
              <a:ext uri="{FF2B5EF4-FFF2-40B4-BE49-F238E27FC236}">
                <a16:creationId xmlns:a16="http://schemas.microsoft.com/office/drawing/2014/main" id="{45FF91FD-74CC-081D-89EB-09C2A0ACEDA6}"/>
              </a:ext>
            </a:extLst>
          </p:cNvPr>
          <p:cNvSpPr>
            <a:spLocks noGrp="1"/>
          </p:cNvSpPr>
          <p:nvPr>
            <p:ph type="body" sz="quarter" idx="19"/>
          </p:nvPr>
        </p:nvSpPr>
        <p:spPr>
          <a:xfrm>
            <a:off x="359998" y="1818975"/>
            <a:ext cx="114966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124391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2 column text above graph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9" name="Title 3">
            <a:extLst>
              <a:ext uri="{FF2B5EF4-FFF2-40B4-BE49-F238E27FC236}">
                <a16:creationId xmlns:a16="http://schemas.microsoft.com/office/drawing/2014/main" id="{05BC5410-7E55-4593-BA28-5E8E6B37DC5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CCAC8508-E60B-446A-8E8E-4CDD0947B710}"/>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44804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79691CFB-7E44-4ABC-B663-13EAB9E121E0}"/>
              </a:ext>
            </a:extLst>
          </p:cNvPr>
          <p:cNvSpPr>
            <a:spLocks noGrp="1"/>
          </p:cNvSpPr>
          <p:nvPr>
            <p:ph type="title"/>
          </p:nvPr>
        </p:nvSpPr>
        <p:spPr>
          <a:xfrm>
            <a:off x="539748" y="360000"/>
            <a:ext cx="9900251" cy="545601"/>
          </a:xfrm>
        </p:spPr>
        <p:txBody>
          <a:bodyPr/>
          <a:lstStyle>
            <a:lvl1pPr>
              <a:defRPr>
                <a:solidFill>
                  <a:schemeClr val="accent1"/>
                </a:solidFill>
              </a:defRPr>
            </a:lvl1pPr>
          </a:lstStyle>
          <a:p>
            <a:r>
              <a:rPr lang="en-US"/>
              <a:t>Click to edit Master title style</a:t>
            </a:r>
            <a:endParaRPr lang="en-AU"/>
          </a:p>
        </p:txBody>
      </p:sp>
      <p:sp>
        <p:nvSpPr>
          <p:cNvPr id="13" name="Text Placeholder 10">
            <a:extLst>
              <a:ext uri="{FF2B5EF4-FFF2-40B4-BE49-F238E27FC236}">
                <a16:creationId xmlns:a16="http://schemas.microsoft.com/office/drawing/2014/main" id="{91B4D21B-6662-499E-B4B3-F33ABC0C0C36}"/>
              </a:ext>
            </a:extLst>
          </p:cNvPr>
          <p:cNvSpPr>
            <a:spLocks noGrp="1"/>
          </p:cNvSpPr>
          <p:nvPr>
            <p:ph type="body" sz="quarter" idx="18" hasCustomPrompt="1"/>
          </p:nvPr>
        </p:nvSpPr>
        <p:spPr>
          <a:xfrm>
            <a:off x="539748" y="1016704"/>
            <a:ext cx="9900252"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089212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10741BC9-5810-4402-AD5B-2DD451F81539}"/>
              </a:ext>
            </a:extLst>
          </p:cNvPr>
          <p:cNvSpPr>
            <a:spLocks noGrp="1"/>
          </p:cNvSpPr>
          <p:nvPr>
            <p:ph type="title"/>
          </p:nvPr>
        </p:nvSpPr>
        <p:spPr>
          <a:xfrm>
            <a:off x="539750" y="360000"/>
            <a:ext cx="990025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26173B19-BDA0-4232-B1D7-D85D6B594E60}"/>
              </a:ext>
            </a:extLst>
          </p:cNvPr>
          <p:cNvSpPr>
            <a:spLocks noGrp="1"/>
          </p:cNvSpPr>
          <p:nvPr>
            <p:ph type="body" sz="quarter" idx="20" hasCustomPrompt="1"/>
          </p:nvPr>
        </p:nvSpPr>
        <p:spPr>
          <a:xfrm>
            <a:off x="539750" y="1016704"/>
            <a:ext cx="990025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9680963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F2CB1FCA-D1E5-416B-B1F2-710F1C82DC16}"/>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04324E8E-03E6-4838-9622-D9823630F780}"/>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5321742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267185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686864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87697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34354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7920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24777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349662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061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44725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708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92874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880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87582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672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87784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4785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434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79404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28115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3448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329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47940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2294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09068251"/>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90901615"/>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Tree>
    <p:extLst>
      <p:ext uri="{BB962C8B-B14F-4D97-AF65-F5344CB8AC3E}">
        <p14:creationId xmlns:p14="http://schemas.microsoft.com/office/powerpoint/2010/main" val="3819817337"/>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518896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1083255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414174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862301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715056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1962790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4"/>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53742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71213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Divider 2_Imag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32314232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Divider 2_Imag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bg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lvl1pPr>
              <a:defRPr>
                <a:solidFill>
                  <a:schemeClr val="bg1"/>
                </a:solidFill>
              </a:defRPr>
            </a:lvl1pPr>
          </a:lstStyle>
          <a:p>
            <a:r>
              <a:rPr lang="en-US"/>
              <a:t>Click icon to add picture</a:t>
            </a:r>
            <a:endParaRPr lang="en-AU"/>
          </a:p>
        </p:txBody>
      </p:sp>
      <p:pic>
        <p:nvPicPr>
          <p:cNvPr id="6" name="Picture 5">
            <a:extLst>
              <a:ext uri="{FF2B5EF4-FFF2-40B4-BE49-F238E27FC236}">
                <a16:creationId xmlns:a16="http://schemas.microsoft.com/office/drawing/2014/main" id="{1A97EB2D-0002-4493-AE06-E07C299221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2350" y="360000"/>
            <a:ext cx="678225" cy="715199"/>
          </a:xfrm>
          <a:prstGeom prst="rect">
            <a:avLst/>
          </a:prstGeom>
        </p:spPr>
      </p:pic>
    </p:spTree>
    <p:extLst>
      <p:ext uri="{BB962C8B-B14F-4D97-AF65-F5344CB8AC3E}">
        <p14:creationId xmlns:p14="http://schemas.microsoft.com/office/powerpoint/2010/main" val="2241177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1" name="Text Placeholder 10">
            <a:extLst>
              <a:ext uri="{FF2B5EF4-FFF2-40B4-BE49-F238E27FC236}">
                <a16:creationId xmlns:a16="http://schemas.microsoft.com/office/drawing/2014/main" id="{9A3EA2A1-9A76-4DF1-8B35-8460D1ED5121}"/>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396D79FC-4511-46DC-8B32-AE6BB47494DD}"/>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4DABD93-F5E5-4624-A12D-1CB78E87878C}"/>
              </a:ext>
            </a:extLst>
          </p:cNvPr>
          <p:cNvSpPr>
            <a:spLocks noGrp="1"/>
          </p:cNvSpPr>
          <p:nvPr>
            <p:ph type="body" sz="quarter" idx="21"/>
          </p:nvPr>
        </p:nvSpPr>
        <p:spPr>
          <a:xfrm>
            <a:off x="6227764" y="42480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DF5F6401-A683-4E5C-B19F-60C8A58C2D35}"/>
              </a:ext>
            </a:extLst>
          </p:cNvPr>
          <p:cNvSpPr>
            <a:spLocks noGrp="1"/>
          </p:cNvSpPr>
          <p:nvPr>
            <p:ph type="body" sz="quarter" idx="22"/>
          </p:nvPr>
        </p:nvSpPr>
        <p:spPr>
          <a:xfrm>
            <a:off x="347663" y="42579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55244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3"/>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C2D0BD54-7D0B-4891-A21E-B22F9DA5CCA4}"/>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1" name="Text Placeholder 10">
            <a:extLst>
              <a:ext uri="{FF2B5EF4-FFF2-40B4-BE49-F238E27FC236}">
                <a16:creationId xmlns:a16="http://schemas.microsoft.com/office/drawing/2014/main" id="{10FE7487-16E1-4608-9554-0EFBC927D0F7}"/>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52C16B6B-1D72-4FE8-B3CC-6616A1E2AF10}"/>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5EB5E74-9FC4-4E25-B983-367B78B1663A}"/>
              </a:ext>
            </a:extLst>
          </p:cNvPr>
          <p:cNvSpPr>
            <a:spLocks noGrp="1"/>
          </p:cNvSpPr>
          <p:nvPr>
            <p:ph type="body" sz="quarter" idx="21"/>
          </p:nvPr>
        </p:nvSpPr>
        <p:spPr>
          <a:xfrm>
            <a:off x="6227764"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E54B5F10-5A3E-4704-87D5-2CB8D15F46B2}"/>
              </a:ext>
            </a:extLst>
          </p:cNvPr>
          <p:cNvSpPr>
            <a:spLocks noGrp="1"/>
          </p:cNvSpPr>
          <p:nvPr>
            <p:ph type="body" sz="quarter" idx="22"/>
          </p:nvPr>
        </p:nvSpPr>
        <p:spPr>
          <a:xfrm>
            <a:off x="347663"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2415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28C0AB9A-5EB0-4C01-AB6A-268E21FF2C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8" name="Text Placeholder 10">
            <a:extLst>
              <a:ext uri="{FF2B5EF4-FFF2-40B4-BE49-F238E27FC236}">
                <a16:creationId xmlns:a16="http://schemas.microsoft.com/office/drawing/2014/main" id="{57511D4D-B7CF-4565-A769-9BC0C0A0A228}"/>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120082747"/>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620000"/>
            <a:ext cx="11484000" cy="4536000"/>
          </a:xfrm>
        </p:spPr>
        <p:txBody>
          <a:bodyPr/>
          <a:lstStyle>
            <a:lvl1pPr>
              <a:lnSpc>
                <a:spcPct val="150000"/>
              </a:lnSpc>
              <a:defRPr>
                <a:latin typeface="+mn-lt"/>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173348538"/>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77CB3A0F-511B-451A-8458-A90B8C25FB22}"/>
              </a:ext>
            </a:extLst>
          </p:cNvPr>
          <p:cNvSpPr>
            <a:spLocks noGrp="1"/>
          </p:cNvSpPr>
          <p:nvPr>
            <p:ph type="title" hasCustomPrompt="1"/>
          </p:nvPr>
        </p:nvSpPr>
        <p:spPr>
          <a:xfrm>
            <a:off x="360000" y="360000"/>
            <a:ext cx="10080000" cy="545601"/>
          </a:xfrm>
        </p:spPr>
        <p:txBody>
          <a:bodyPr/>
          <a:lstStyle>
            <a:lvl1pPr>
              <a:defRPr>
                <a:solidFill>
                  <a:schemeClr val="accent1"/>
                </a:solidFill>
              </a:defRPr>
            </a:lvl1pPr>
          </a:lstStyle>
          <a:p>
            <a:r>
              <a:rPr lang="en-US" dirty="0"/>
              <a:t>Title</a:t>
            </a:r>
            <a:endParaRPr lang="en-AU" dirty="0"/>
          </a:p>
        </p:txBody>
      </p:sp>
      <p:sp>
        <p:nvSpPr>
          <p:cNvPr id="8" name="Text Placeholder 10">
            <a:extLst>
              <a:ext uri="{FF2B5EF4-FFF2-40B4-BE49-F238E27FC236}">
                <a16:creationId xmlns:a16="http://schemas.microsoft.com/office/drawing/2014/main" id="{B0454035-2B61-4AA5-B92D-AE7B4F8DA6A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458582084"/>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p:nvPr>
        </p:nvSpPr>
        <p:spPr>
          <a:xfrm>
            <a:off x="360000" y="360000"/>
            <a:ext cx="10080000" cy="618075"/>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2E4530E4-39F1-41F1-B2DC-30ACB1CA595C}"/>
              </a:ext>
            </a:extLst>
          </p:cNvPr>
          <p:cNvSpPr>
            <a:spLocks noGrp="1"/>
          </p:cNvSpPr>
          <p:nvPr>
            <p:ph type="body" sz="quarter" idx="18" hasCustomPrompt="1"/>
          </p:nvPr>
        </p:nvSpPr>
        <p:spPr>
          <a:xfrm>
            <a:off x="360000" y="11021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6420459"/>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03CD5AEC-C258-42AE-85FE-5BEE6B15C14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8" name="Text Placeholder 10">
            <a:extLst>
              <a:ext uri="{FF2B5EF4-FFF2-40B4-BE49-F238E27FC236}">
                <a16:creationId xmlns:a16="http://schemas.microsoft.com/office/drawing/2014/main" id="{16A8778F-1369-47FD-AB66-0F42629BE00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622937204"/>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929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F677D244-6A00-4BD3-ACE8-5EC2A13CC5A8}"/>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0B01DC35-DB3A-4874-A68A-863609323324}"/>
              </a:ext>
            </a:extLst>
          </p:cNvPr>
          <p:cNvSpPr>
            <a:spLocks noGrp="1"/>
          </p:cNvSpPr>
          <p:nvPr>
            <p:ph type="body" sz="quarter" idx="18" hasCustomPrompt="1"/>
          </p:nvPr>
        </p:nvSpPr>
        <p:spPr>
          <a:xfrm>
            <a:off x="360000" y="158072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1737118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800225"/>
            <a:ext cx="4680000" cy="44997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1800225"/>
            <a:ext cx="6624000" cy="4499774"/>
          </a:xfrm>
        </p:spPr>
        <p:txBody>
          <a:bodyPr numCol="2" spcCol="180000"/>
          <a:lstStyle>
            <a:lvl1pPr>
              <a:defRPr/>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5A0FCAAA-70E2-4960-89F7-E534C412DC9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2916A36C-ED56-48CD-A0DE-B0EE6F84BBF3}"/>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8771466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rgbClr val="146CFD"/>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1"/>
            <a:endParaRPr lang="en-US"/>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455107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mage, pullout text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E143F9-7EC0-4AAA-8FBE-0E958CF620A6}"/>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4" name="Text Placeholder 3">
            <a:extLst>
              <a:ext uri="{FF2B5EF4-FFF2-40B4-BE49-F238E27FC236}">
                <a16:creationId xmlns:a16="http://schemas.microsoft.com/office/drawing/2014/main" id="{186DFE73-8EDC-49F9-98CE-69EE49E53679}"/>
              </a:ext>
            </a:extLst>
          </p:cNvPr>
          <p:cNvSpPr>
            <a:spLocks noGrp="1"/>
          </p:cNvSpPr>
          <p:nvPr>
            <p:ph type="body" sz="quarter" idx="17"/>
          </p:nvPr>
        </p:nvSpPr>
        <p:spPr>
          <a:xfrm>
            <a:off x="5400675" y="1800000"/>
            <a:ext cx="6407150" cy="453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30632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5E2CE7-BAAF-4A0F-BCDC-D1B8B984B089}"/>
              </a:ext>
            </a:extLst>
          </p:cNvPr>
          <p:cNvSpPr>
            <a:spLocks noGrp="1"/>
          </p:cNvSpPr>
          <p:nvPr>
            <p:ph type="body" sz="quarter" idx="17"/>
          </p:nvPr>
        </p:nvSpPr>
        <p:spPr>
          <a:xfrm>
            <a:off x="360363" y="1800001"/>
            <a:ext cx="6588125" cy="4535712"/>
          </a:xfrm>
        </p:spPr>
        <p:txBody>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3">
            <a:extLst>
              <a:ext uri="{FF2B5EF4-FFF2-40B4-BE49-F238E27FC236}">
                <a16:creationId xmlns:a16="http://schemas.microsoft.com/office/drawing/2014/main" id="{6E72A7D1-A5EB-4D09-AD47-B0A275B76352}"/>
              </a:ext>
            </a:extLst>
          </p:cNvPr>
          <p:cNvSpPr>
            <a:spLocks noGrp="1"/>
          </p:cNvSpPr>
          <p:nvPr>
            <p:ph type="title"/>
          </p:nvPr>
        </p:nvSpPr>
        <p:spPr>
          <a:xfrm>
            <a:off x="360000" y="360000"/>
            <a:ext cx="6588488"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B7B9D695-CA75-41BE-8E93-58026D8541AA}"/>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68390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3">
            <a:extLst>
              <a:ext uri="{FF2B5EF4-FFF2-40B4-BE49-F238E27FC236}">
                <a16:creationId xmlns:a16="http://schemas.microsoft.com/office/drawing/2014/main" id="{288B2F92-9E9A-44B6-B1AC-D5D3E091E305}"/>
              </a:ext>
            </a:extLst>
          </p:cNvPr>
          <p:cNvSpPr>
            <a:spLocks noGrp="1"/>
          </p:cNvSpPr>
          <p:nvPr>
            <p:ph type="title"/>
          </p:nvPr>
        </p:nvSpPr>
        <p:spPr>
          <a:xfrm>
            <a:off x="360000" y="360000"/>
            <a:ext cx="6587995" cy="545601"/>
          </a:xfrm>
        </p:spPr>
        <p:txBody>
          <a:bodyPr/>
          <a:lstStyle>
            <a:lvl1pPr>
              <a:defRPr>
                <a:solidFill>
                  <a:schemeClr val="accent1"/>
                </a:solidFill>
              </a:defRPr>
            </a:lvl1pPr>
          </a:lstStyle>
          <a:p>
            <a:r>
              <a:rPr lang="en-US"/>
              <a:t>Click to edit Master title style</a:t>
            </a:r>
            <a:endParaRPr lang="en-AU"/>
          </a:p>
        </p:txBody>
      </p:sp>
      <p:sp>
        <p:nvSpPr>
          <p:cNvPr id="10" name="Text Placeholder 10">
            <a:extLst>
              <a:ext uri="{FF2B5EF4-FFF2-40B4-BE49-F238E27FC236}">
                <a16:creationId xmlns:a16="http://schemas.microsoft.com/office/drawing/2014/main" id="{EC2837A2-1CBF-4261-8400-72B50306E678}"/>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4635145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954258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bg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solidFill>
                  <a:schemeClr val="bg1"/>
                </a:solidFill>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lvl1pPr>
              <a:defRPr>
                <a:solidFill>
                  <a:schemeClr val="bg1"/>
                </a:solidFill>
              </a:defRPr>
            </a:lvl1pPr>
          </a:lstStyle>
          <a:p>
            <a:fld id="{10A01DC5-1685-4615-8240-15192985C6A2}" type="slidenum">
              <a:rPr lang="en-AU" smtClean="0"/>
              <a:pPr/>
              <a:t>‹#›</a:t>
            </a:fld>
            <a:endParaRPr lang="en-AU"/>
          </a:p>
        </p:txBody>
      </p:sp>
      <p:pic>
        <p:nvPicPr>
          <p:cNvPr id="3" name="Picture 2">
            <a:extLst>
              <a:ext uri="{FF2B5EF4-FFF2-40B4-BE49-F238E27FC236}">
                <a16:creationId xmlns:a16="http://schemas.microsoft.com/office/drawing/2014/main" id="{CBCAB367-DE01-40E9-A368-655F816DA3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0327" y="348916"/>
            <a:ext cx="653673" cy="689309"/>
          </a:xfrm>
          <a:prstGeom prst="rect">
            <a:avLst/>
          </a:prstGeom>
        </p:spPr>
      </p:pic>
    </p:spTree>
    <p:extLst>
      <p:ext uri="{BB962C8B-B14F-4D97-AF65-F5344CB8AC3E}">
        <p14:creationId xmlns:p14="http://schemas.microsoft.com/office/powerpoint/2010/main" val="3657002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2" name="Title 3">
            <a:extLst>
              <a:ext uri="{FF2B5EF4-FFF2-40B4-BE49-F238E27FC236}">
                <a16:creationId xmlns:a16="http://schemas.microsoft.com/office/drawing/2014/main" id="{CB7A21B1-08A4-421B-AA52-B0854A5F5781}"/>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188840D4-8AFA-479E-9A68-568C2F149974}"/>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134557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E70140A7-B494-4ADF-8485-E52C7306BAA8}"/>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C94CF964-0D7A-4F66-8FE1-E2E50D870BE0}"/>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554678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12188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E86C865E-A068-4FBE-B21E-C9D861952ED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2" name="Text Placeholder 10">
            <a:extLst>
              <a:ext uri="{FF2B5EF4-FFF2-40B4-BE49-F238E27FC236}">
                <a16:creationId xmlns:a16="http://schemas.microsoft.com/office/drawing/2014/main" id="{BE794027-C1B1-4CB9-8AFE-582EC29DB3F4}"/>
              </a:ext>
            </a:extLst>
          </p:cNvPr>
          <p:cNvSpPr>
            <a:spLocks noGrp="1"/>
          </p:cNvSpPr>
          <p:nvPr>
            <p:ph type="body" sz="quarter" idx="18" hasCustomPrompt="1"/>
          </p:nvPr>
        </p:nvSpPr>
        <p:spPr>
          <a:xfrm>
            <a:off x="360000" y="1623457"/>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67837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7753531B-D8A9-4B37-924D-FCDE48E22787}"/>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4EE53A05-3D7E-4414-B822-57F7C3CD674C}"/>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386882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14599791-EF19-4673-AA81-5D6FF85F2016}"/>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2" name="Text Placeholder 10">
            <a:extLst>
              <a:ext uri="{FF2B5EF4-FFF2-40B4-BE49-F238E27FC236}">
                <a16:creationId xmlns:a16="http://schemas.microsoft.com/office/drawing/2014/main" id="{DE07C0E9-CC6F-48B9-A5AB-2914FBDFD3B0}"/>
              </a:ext>
            </a:extLst>
          </p:cNvPr>
          <p:cNvSpPr>
            <a:spLocks noGrp="1"/>
          </p:cNvSpPr>
          <p:nvPr>
            <p:ph type="body" sz="quarter" idx="18" hasCustomPrompt="1"/>
          </p:nvPr>
        </p:nvSpPr>
        <p:spPr>
          <a:xfrm>
            <a:off x="360000" y="158927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4299967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9FF4BC1C-28FA-438D-B02E-F022AA594BC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60FD63DB-4575-4B45-9A01-C99009246C7B}"/>
              </a:ext>
            </a:extLst>
          </p:cNvPr>
          <p:cNvSpPr>
            <a:spLocks noGrp="1"/>
          </p:cNvSpPr>
          <p:nvPr>
            <p:ph type="body" sz="quarter" idx="18" hasCustomPrompt="1"/>
          </p:nvPr>
        </p:nvSpPr>
        <p:spPr>
          <a:xfrm>
            <a:off x="360000" y="154654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635794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EFC25D5C-75DB-4279-AC00-2D320745128E}"/>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D9046FC8-7C55-4C92-84EC-77EF486F475B}"/>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4942363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87879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424899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2 column text above graph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9" name="Title 3">
            <a:extLst>
              <a:ext uri="{FF2B5EF4-FFF2-40B4-BE49-F238E27FC236}">
                <a16:creationId xmlns:a16="http://schemas.microsoft.com/office/drawing/2014/main" id="{05BC5410-7E55-4593-BA28-5E8E6B37DC5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CCAC8508-E60B-446A-8E8E-4CDD0947B710}"/>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003076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79691CFB-7E44-4ABC-B663-13EAB9E121E0}"/>
              </a:ext>
            </a:extLst>
          </p:cNvPr>
          <p:cNvSpPr>
            <a:spLocks noGrp="1"/>
          </p:cNvSpPr>
          <p:nvPr>
            <p:ph type="title"/>
          </p:nvPr>
        </p:nvSpPr>
        <p:spPr>
          <a:xfrm>
            <a:off x="539748" y="360000"/>
            <a:ext cx="9900251" cy="545601"/>
          </a:xfrm>
        </p:spPr>
        <p:txBody>
          <a:bodyPr/>
          <a:lstStyle>
            <a:lvl1pPr>
              <a:defRPr>
                <a:solidFill>
                  <a:schemeClr val="accent1"/>
                </a:solidFill>
              </a:defRPr>
            </a:lvl1pPr>
          </a:lstStyle>
          <a:p>
            <a:r>
              <a:rPr lang="en-US"/>
              <a:t>Click to edit Master title style</a:t>
            </a:r>
            <a:endParaRPr lang="en-AU"/>
          </a:p>
        </p:txBody>
      </p:sp>
      <p:sp>
        <p:nvSpPr>
          <p:cNvPr id="13" name="Text Placeholder 10">
            <a:extLst>
              <a:ext uri="{FF2B5EF4-FFF2-40B4-BE49-F238E27FC236}">
                <a16:creationId xmlns:a16="http://schemas.microsoft.com/office/drawing/2014/main" id="{91B4D21B-6662-499E-B4B3-F33ABC0C0C36}"/>
              </a:ext>
            </a:extLst>
          </p:cNvPr>
          <p:cNvSpPr>
            <a:spLocks noGrp="1"/>
          </p:cNvSpPr>
          <p:nvPr>
            <p:ph type="body" sz="quarter" idx="18" hasCustomPrompt="1"/>
          </p:nvPr>
        </p:nvSpPr>
        <p:spPr>
          <a:xfrm>
            <a:off x="539748" y="1016704"/>
            <a:ext cx="9900252"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453795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10741BC9-5810-4402-AD5B-2DD451F81539}"/>
              </a:ext>
            </a:extLst>
          </p:cNvPr>
          <p:cNvSpPr>
            <a:spLocks noGrp="1"/>
          </p:cNvSpPr>
          <p:nvPr>
            <p:ph type="title"/>
          </p:nvPr>
        </p:nvSpPr>
        <p:spPr>
          <a:xfrm>
            <a:off x="539750" y="360000"/>
            <a:ext cx="990025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26173B19-BDA0-4232-B1D7-D85D6B594E60}"/>
              </a:ext>
            </a:extLst>
          </p:cNvPr>
          <p:cNvSpPr>
            <a:spLocks noGrp="1"/>
          </p:cNvSpPr>
          <p:nvPr>
            <p:ph type="body" sz="quarter" idx="20" hasCustomPrompt="1"/>
          </p:nvPr>
        </p:nvSpPr>
        <p:spPr>
          <a:xfrm>
            <a:off x="539750" y="1016704"/>
            <a:ext cx="990025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365519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168218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F2CB1FCA-D1E5-416B-B1F2-710F1C82DC16}"/>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04324E8E-03E6-4838-9622-D9823630F780}"/>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564257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2711011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6722501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46871522"/>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619517767"/>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Tree>
    <p:extLst>
      <p:ext uri="{BB962C8B-B14F-4D97-AF65-F5344CB8AC3E}">
        <p14:creationId xmlns:p14="http://schemas.microsoft.com/office/powerpoint/2010/main" val="392903003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40252251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14168623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1973266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90546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227127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2444260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2202656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504761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Divider 2_Imag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41187360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Divider 2_Image">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bg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lvl1pPr>
              <a:defRPr>
                <a:solidFill>
                  <a:schemeClr val="bg1"/>
                </a:solidFill>
              </a:defRPr>
            </a:lvl1pPr>
          </a:lstStyle>
          <a:p>
            <a:r>
              <a:rPr lang="en-US"/>
              <a:t>Click icon to add picture</a:t>
            </a:r>
            <a:endParaRPr lang="en-AU"/>
          </a:p>
        </p:txBody>
      </p:sp>
      <p:pic>
        <p:nvPicPr>
          <p:cNvPr id="6" name="Picture 5">
            <a:extLst>
              <a:ext uri="{FF2B5EF4-FFF2-40B4-BE49-F238E27FC236}">
                <a16:creationId xmlns:a16="http://schemas.microsoft.com/office/drawing/2014/main" id="{1A97EB2D-0002-4493-AE06-E07C299221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2350" y="360000"/>
            <a:ext cx="678225" cy="715199"/>
          </a:xfrm>
          <a:prstGeom prst="rect">
            <a:avLst/>
          </a:prstGeom>
        </p:spPr>
      </p:pic>
    </p:spTree>
    <p:extLst>
      <p:ext uri="{BB962C8B-B14F-4D97-AF65-F5344CB8AC3E}">
        <p14:creationId xmlns:p14="http://schemas.microsoft.com/office/powerpoint/2010/main" val="34606000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1" name="Text Placeholder 10">
            <a:extLst>
              <a:ext uri="{FF2B5EF4-FFF2-40B4-BE49-F238E27FC236}">
                <a16:creationId xmlns:a16="http://schemas.microsoft.com/office/drawing/2014/main" id="{9A3EA2A1-9A76-4DF1-8B35-8460D1ED5121}"/>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396D79FC-4511-46DC-8B32-AE6BB47494DD}"/>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4DABD93-F5E5-4624-A12D-1CB78E87878C}"/>
              </a:ext>
            </a:extLst>
          </p:cNvPr>
          <p:cNvSpPr>
            <a:spLocks noGrp="1"/>
          </p:cNvSpPr>
          <p:nvPr>
            <p:ph type="body" sz="quarter" idx="21"/>
          </p:nvPr>
        </p:nvSpPr>
        <p:spPr>
          <a:xfrm>
            <a:off x="6227764" y="42480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DF5F6401-A683-4E5C-B19F-60C8A58C2D35}"/>
              </a:ext>
            </a:extLst>
          </p:cNvPr>
          <p:cNvSpPr>
            <a:spLocks noGrp="1"/>
          </p:cNvSpPr>
          <p:nvPr>
            <p:ph type="body" sz="quarter" idx="22"/>
          </p:nvPr>
        </p:nvSpPr>
        <p:spPr>
          <a:xfrm>
            <a:off x="347663" y="42579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019757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3"/>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C2D0BD54-7D0B-4891-A21E-B22F9DA5CCA4}"/>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1" name="Text Placeholder 10">
            <a:extLst>
              <a:ext uri="{FF2B5EF4-FFF2-40B4-BE49-F238E27FC236}">
                <a16:creationId xmlns:a16="http://schemas.microsoft.com/office/drawing/2014/main" id="{10FE7487-16E1-4608-9554-0EFBC927D0F7}"/>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52C16B6B-1D72-4FE8-B3CC-6616A1E2AF10}"/>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5EB5E74-9FC4-4E25-B983-367B78B1663A}"/>
              </a:ext>
            </a:extLst>
          </p:cNvPr>
          <p:cNvSpPr>
            <a:spLocks noGrp="1"/>
          </p:cNvSpPr>
          <p:nvPr>
            <p:ph type="body" sz="quarter" idx="21"/>
          </p:nvPr>
        </p:nvSpPr>
        <p:spPr>
          <a:xfrm>
            <a:off x="6227764"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E54B5F10-5A3E-4704-87D5-2CB8D15F46B2}"/>
              </a:ext>
            </a:extLst>
          </p:cNvPr>
          <p:cNvSpPr>
            <a:spLocks noGrp="1"/>
          </p:cNvSpPr>
          <p:nvPr>
            <p:ph type="body" sz="quarter" idx="22"/>
          </p:nvPr>
        </p:nvSpPr>
        <p:spPr>
          <a:xfrm>
            <a:off x="347663"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01496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28C0AB9A-5EB0-4C01-AB6A-268E21FF2C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8" name="Text Placeholder 10">
            <a:extLst>
              <a:ext uri="{FF2B5EF4-FFF2-40B4-BE49-F238E27FC236}">
                <a16:creationId xmlns:a16="http://schemas.microsoft.com/office/drawing/2014/main" id="{57511D4D-B7CF-4565-A769-9BC0C0A0A228}"/>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67468928"/>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620000"/>
            <a:ext cx="11484000" cy="4536000"/>
          </a:xfrm>
        </p:spPr>
        <p:txBody>
          <a:bodyPr/>
          <a:lstStyle>
            <a:lvl1pPr>
              <a:lnSpc>
                <a:spcPct val="150000"/>
              </a:lnSpc>
              <a:defRPr>
                <a:latin typeface="+mn-lt"/>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79322298"/>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77CB3A0F-511B-451A-8458-A90B8C25FB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8" name="Text Placeholder 10">
            <a:extLst>
              <a:ext uri="{FF2B5EF4-FFF2-40B4-BE49-F238E27FC236}">
                <a16:creationId xmlns:a16="http://schemas.microsoft.com/office/drawing/2014/main" id="{B0454035-2B61-4AA5-B92D-AE7B4F8DA6A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45066780"/>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55110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1" spcCol="180000"/>
          <a:lstStyle>
            <a:lvl1pPr algn="l">
              <a:defRPr sz="2200"/>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p:nvPr>
        </p:nvSpPr>
        <p:spPr>
          <a:xfrm>
            <a:off x="360000" y="360000"/>
            <a:ext cx="10080000" cy="618075"/>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2E4530E4-39F1-41F1-B2DC-30ACB1CA595C}"/>
              </a:ext>
            </a:extLst>
          </p:cNvPr>
          <p:cNvSpPr>
            <a:spLocks noGrp="1"/>
          </p:cNvSpPr>
          <p:nvPr>
            <p:ph type="body" sz="quarter" idx="18" hasCustomPrompt="1"/>
          </p:nvPr>
        </p:nvSpPr>
        <p:spPr>
          <a:xfrm>
            <a:off x="360000" y="11021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46119888"/>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03CD5AEC-C258-42AE-85FE-5BEE6B15C14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8" name="Text Placeholder 10">
            <a:extLst>
              <a:ext uri="{FF2B5EF4-FFF2-40B4-BE49-F238E27FC236}">
                <a16:creationId xmlns:a16="http://schemas.microsoft.com/office/drawing/2014/main" id="{16A8778F-1369-47FD-AB66-0F42629BE00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11023815"/>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F677D244-6A00-4BD3-ACE8-5EC2A13CC5A8}"/>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0B01DC35-DB3A-4874-A68A-863609323324}"/>
              </a:ext>
            </a:extLst>
          </p:cNvPr>
          <p:cNvSpPr>
            <a:spLocks noGrp="1"/>
          </p:cNvSpPr>
          <p:nvPr>
            <p:ph type="body" sz="quarter" idx="18" hasCustomPrompt="1"/>
          </p:nvPr>
        </p:nvSpPr>
        <p:spPr>
          <a:xfrm>
            <a:off x="360000" y="158072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1561695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800225"/>
            <a:ext cx="4680000" cy="4499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1800225"/>
            <a:ext cx="6624000" cy="4499774"/>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5A0FCAAA-70E2-4960-89F7-E534C412DC9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2916A36C-ED56-48CD-A0DE-B0EE6F84BBF3}"/>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038349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rgbClr val="146CFD"/>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7952650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557775"/>
          </a:xfrm>
        </p:spPr>
        <p:txBody>
          <a:bodyPr/>
          <a:lstStyle>
            <a:lvl1pPr>
              <a:defRPr>
                <a:solidFill>
                  <a:schemeClr val="accent1"/>
                </a:solidFill>
              </a:defRPr>
            </a:lvl1pPr>
          </a:lstStyle>
          <a:p>
            <a:r>
              <a:rPr lang="en-US"/>
              <a:t>Click to edit Master title </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3" name="Text Placeholder 10">
            <a:extLst>
              <a:ext uri="{FF2B5EF4-FFF2-40B4-BE49-F238E27FC236}">
                <a16:creationId xmlns:a16="http://schemas.microsoft.com/office/drawing/2014/main" id="{F53278F0-7E0D-358C-94A1-DAA4B70E2D01}"/>
              </a:ext>
            </a:extLst>
          </p:cNvPr>
          <p:cNvSpPr>
            <a:spLocks noGrp="1"/>
          </p:cNvSpPr>
          <p:nvPr>
            <p:ph type="body" sz="quarter" idx="18" hasCustomPrompt="1"/>
          </p:nvPr>
        </p:nvSpPr>
        <p:spPr>
          <a:xfrm>
            <a:off x="5400000" y="1168289"/>
            <a:ext cx="5400000" cy="317611"/>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2522022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Image, pullout text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E143F9-7EC0-4AAA-8FBE-0E958CF620A6}"/>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33400" y="63900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4" name="Text Placeholder 3">
            <a:extLst>
              <a:ext uri="{FF2B5EF4-FFF2-40B4-BE49-F238E27FC236}">
                <a16:creationId xmlns:a16="http://schemas.microsoft.com/office/drawing/2014/main" id="{186DFE73-8EDC-49F9-98CE-69EE49E53679}"/>
              </a:ext>
            </a:extLst>
          </p:cNvPr>
          <p:cNvSpPr>
            <a:spLocks noGrp="1"/>
          </p:cNvSpPr>
          <p:nvPr>
            <p:ph type="body" sz="quarter" idx="17"/>
          </p:nvPr>
        </p:nvSpPr>
        <p:spPr>
          <a:xfrm>
            <a:off x="5400675" y="1800000"/>
            <a:ext cx="640715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364688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Image, pullout text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E143F9-7EC0-4AAA-8FBE-0E958CF620A6}"/>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4" name="Text Placeholder 3">
            <a:extLst>
              <a:ext uri="{FF2B5EF4-FFF2-40B4-BE49-F238E27FC236}">
                <a16:creationId xmlns:a16="http://schemas.microsoft.com/office/drawing/2014/main" id="{186DFE73-8EDC-49F9-98CE-69EE49E53679}"/>
              </a:ext>
            </a:extLst>
          </p:cNvPr>
          <p:cNvSpPr>
            <a:spLocks noGrp="1"/>
          </p:cNvSpPr>
          <p:nvPr>
            <p:ph type="body" sz="quarter" idx="17"/>
          </p:nvPr>
        </p:nvSpPr>
        <p:spPr>
          <a:xfrm>
            <a:off x="5400675" y="1800000"/>
            <a:ext cx="640715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957362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5E2CE7-BAAF-4A0F-BCDC-D1B8B984B089}"/>
              </a:ext>
            </a:extLst>
          </p:cNvPr>
          <p:cNvSpPr>
            <a:spLocks noGrp="1"/>
          </p:cNvSpPr>
          <p:nvPr>
            <p:ph type="body" sz="quarter" idx="17"/>
          </p:nvPr>
        </p:nvSpPr>
        <p:spPr>
          <a:xfrm>
            <a:off x="360363" y="1800001"/>
            <a:ext cx="6588125" cy="4535712"/>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3">
            <a:extLst>
              <a:ext uri="{FF2B5EF4-FFF2-40B4-BE49-F238E27FC236}">
                <a16:creationId xmlns:a16="http://schemas.microsoft.com/office/drawing/2014/main" id="{6E72A7D1-A5EB-4D09-AD47-B0A275B76352}"/>
              </a:ext>
            </a:extLst>
          </p:cNvPr>
          <p:cNvSpPr>
            <a:spLocks noGrp="1"/>
          </p:cNvSpPr>
          <p:nvPr>
            <p:ph type="title"/>
          </p:nvPr>
        </p:nvSpPr>
        <p:spPr>
          <a:xfrm>
            <a:off x="360000" y="360000"/>
            <a:ext cx="6588488"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B7B9D695-CA75-41BE-8E93-58026D8541AA}"/>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408762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1"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3">
            <a:extLst>
              <a:ext uri="{FF2B5EF4-FFF2-40B4-BE49-F238E27FC236}">
                <a16:creationId xmlns:a16="http://schemas.microsoft.com/office/drawing/2014/main" id="{288B2F92-9E9A-44B6-B1AC-D5D3E091E305}"/>
              </a:ext>
            </a:extLst>
          </p:cNvPr>
          <p:cNvSpPr>
            <a:spLocks noGrp="1"/>
          </p:cNvSpPr>
          <p:nvPr>
            <p:ph type="title"/>
          </p:nvPr>
        </p:nvSpPr>
        <p:spPr>
          <a:xfrm>
            <a:off x="360000" y="360000"/>
            <a:ext cx="6587995" cy="545601"/>
          </a:xfrm>
        </p:spPr>
        <p:txBody>
          <a:bodyPr/>
          <a:lstStyle>
            <a:lvl1pPr>
              <a:defRPr>
                <a:solidFill>
                  <a:schemeClr val="accent1"/>
                </a:solidFill>
              </a:defRPr>
            </a:lvl1pPr>
          </a:lstStyle>
          <a:p>
            <a:r>
              <a:rPr lang="en-US"/>
              <a:t>Click to edit Master title style</a:t>
            </a:r>
            <a:endParaRPr lang="en-AU"/>
          </a:p>
        </p:txBody>
      </p:sp>
      <p:sp>
        <p:nvSpPr>
          <p:cNvPr id="10" name="Text Placeholder 10">
            <a:extLst>
              <a:ext uri="{FF2B5EF4-FFF2-40B4-BE49-F238E27FC236}">
                <a16:creationId xmlns:a16="http://schemas.microsoft.com/office/drawing/2014/main" id="{EC2837A2-1CBF-4261-8400-72B50306E678}"/>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93951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41" Type="http://schemas.openxmlformats.org/officeDocument/2006/relationships/slideLayout" Target="../slideLayouts/slideLayout71.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theme" Target="../theme/theme2.xml"/><Relationship Id="rId8" Type="http://schemas.openxmlformats.org/officeDocument/2006/relationships/slideLayout" Target="../slideLayouts/slideLayout38.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47" Type="http://schemas.openxmlformats.org/officeDocument/2006/relationships/image" Target="../media/image1.png"/><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theme" Target="../theme/theme3.xml"/><Relationship Id="rId20" Type="http://schemas.openxmlformats.org/officeDocument/2006/relationships/slideLayout" Target="../slideLayouts/slideLayout92.xml"/><Relationship Id="rId41"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524974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8407930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27599395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16B2403B-3D00-6C48-9C04-C5FE8C187D84}"/>
              </a:ext>
            </a:extLst>
          </p:cNvPr>
          <p:cNvSpPr>
            <a:spLocks noGrp="1"/>
          </p:cNvSpPr>
          <p:nvPr>
            <p:ph type="ctrTitle"/>
          </p:nvPr>
        </p:nvSpPr>
        <p:spPr/>
        <p:txBody>
          <a:bodyPr anchor="t"/>
          <a:lstStyle/>
          <a:p>
            <a:r>
              <a:rPr lang="en-US" dirty="0"/>
              <a:t>Translation activity</a:t>
            </a:r>
          </a:p>
        </p:txBody>
      </p:sp>
      <p:sp>
        <p:nvSpPr>
          <p:cNvPr id="8" name="Rectangle 7">
            <a:extLst>
              <a:ext uri="{FF2B5EF4-FFF2-40B4-BE49-F238E27FC236}">
                <a16:creationId xmlns:a16="http://schemas.microsoft.com/office/drawing/2014/main" id="{089D8B4D-12BA-4210-4CD0-FA1D23FB30C8}"/>
              </a:ext>
              <a:ext uri="{C183D7F6-B498-43B3-948B-1728B52AA6E4}">
                <adec:decorative xmlns:adec="http://schemas.microsoft.com/office/drawing/2017/decorative" val="1"/>
              </a:ext>
            </a:extLst>
          </p:cNvPr>
          <p:cNvSpPr/>
          <p:nvPr/>
        </p:nvSpPr>
        <p:spPr>
          <a:xfrm>
            <a:off x="7119257" y="0"/>
            <a:ext cx="507274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3" name="Graphic 42">
            <a:extLst>
              <a:ext uri="{FF2B5EF4-FFF2-40B4-BE49-F238E27FC236}">
                <a16:creationId xmlns:a16="http://schemas.microsoft.com/office/drawing/2014/main" id="{4BF38045-26CC-8F60-9A9A-2FA45F252AC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3213"/>
          <a:stretch/>
        </p:blipFill>
        <p:spPr>
          <a:xfrm>
            <a:off x="7388875" y="2039801"/>
            <a:ext cx="4557960" cy="2778397"/>
          </a:xfrm>
          <a:prstGeom prst="rect">
            <a:avLst/>
          </a:prstGeom>
        </p:spPr>
      </p:pic>
    </p:spTree>
    <p:extLst>
      <p:ext uri="{BB962C8B-B14F-4D97-AF65-F5344CB8AC3E}">
        <p14:creationId xmlns:p14="http://schemas.microsoft.com/office/powerpoint/2010/main" val="64714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5B13-6AD1-A6B6-904B-EC86ED0BA33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0F62416-A2DE-A4F7-0270-0B723BB88303}"/>
              </a:ext>
            </a:extLst>
          </p:cNvPr>
          <p:cNvSpPr>
            <a:spLocks noGrp="1"/>
          </p:cNvSpPr>
          <p:nvPr>
            <p:ph type="title"/>
          </p:nvPr>
        </p:nvSpPr>
        <p:spPr/>
        <p:txBody>
          <a:bodyPr/>
          <a:lstStyle/>
          <a:p>
            <a:r>
              <a:rPr lang="en-AU" dirty="0"/>
              <a:t>Katharina</a:t>
            </a:r>
          </a:p>
        </p:txBody>
      </p:sp>
      <p:pic>
        <p:nvPicPr>
          <p:cNvPr id="3" name="Content Placeholder 7" descr="A woamn with short hair wearing glasses&#10;&#10;">
            <a:extLst>
              <a:ext uri="{FF2B5EF4-FFF2-40B4-BE49-F238E27FC236}">
                <a16:creationId xmlns:a16="http://schemas.microsoft.com/office/drawing/2014/main" id="{1518C6C3-519E-3800-707F-6F17E0B280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000" y="1728438"/>
            <a:ext cx="5736000" cy="3948637"/>
          </a:xfrm>
          <a:prstGeom prst="rect">
            <a:avLst/>
          </a:prstGeom>
        </p:spPr>
      </p:pic>
      <p:sp>
        <p:nvSpPr>
          <p:cNvPr id="7" name="Content Placeholder 6">
            <a:extLst>
              <a:ext uri="{FF2B5EF4-FFF2-40B4-BE49-F238E27FC236}">
                <a16:creationId xmlns:a16="http://schemas.microsoft.com/office/drawing/2014/main" id="{83833995-F20A-31CB-A452-855F92C3CAD6}"/>
              </a:ext>
            </a:extLst>
          </p:cNvPr>
          <p:cNvSpPr>
            <a:spLocks noGrp="1"/>
          </p:cNvSpPr>
          <p:nvPr>
            <p:ph type="body" sz="quarter" idx="18"/>
          </p:nvPr>
        </p:nvSpPr>
        <p:spPr>
          <a:xfrm>
            <a:off x="6564857" y="1728439"/>
            <a:ext cx="5267143" cy="4013547"/>
          </a:xfrm>
        </p:spPr>
        <p:txBody>
          <a:bodyPr/>
          <a:lstStyle/>
          <a:p>
            <a:pPr marL="342900" indent="-342900">
              <a:buFont typeface="Arial" panose="020B0604020202020204" pitchFamily="34" charset="0"/>
              <a:buChar char="•"/>
            </a:pPr>
            <a:r>
              <a:rPr lang="en-GB" dirty="0">
                <a:solidFill>
                  <a:schemeClr val="tx1"/>
                </a:solidFill>
                <a:latin typeface="+mn-lt"/>
              </a:rPr>
              <a:t>Name – Katharina</a:t>
            </a:r>
          </a:p>
          <a:p>
            <a:pPr marL="342900" indent="-342900">
              <a:buFont typeface="Arial" panose="020B0604020202020204" pitchFamily="34" charset="0"/>
              <a:buChar char="•"/>
            </a:pPr>
            <a:r>
              <a:rPr lang="en-GB" dirty="0">
                <a:solidFill>
                  <a:schemeClr val="tx1"/>
                </a:solidFill>
                <a:latin typeface="+mn-lt"/>
              </a:rPr>
              <a:t>Age – 72</a:t>
            </a:r>
          </a:p>
          <a:p>
            <a:pPr marL="342900" indent="-342900">
              <a:buFont typeface="Arial" panose="020B0604020202020204" pitchFamily="34" charset="0"/>
              <a:buChar char="•"/>
            </a:pPr>
            <a:r>
              <a:rPr lang="en-GB" dirty="0">
                <a:solidFill>
                  <a:schemeClr val="tx1"/>
                </a:solidFill>
                <a:latin typeface="+mn-lt"/>
              </a:rPr>
              <a:t>Like – chicken</a:t>
            </a:r>
          </a:p>
          <a:p>
            <a:pPr marL="342900" indent="-342900">
              <a:buFont typeface="Arial" panose="020B0604020202020204" pitchFamily="34" charset="0"/>
              <a:buChar char="•"/>
            </a:pPr>
            <a:r>
              <a:rPr lang="en-GB" dirty="0">
                <a:solidFill>
                  <a:schemeClr val="tx1"/>
                </a:solidFill>
                <a:latin typeface="+mn-lt"/>
              </a:rPr>
              <a:t>Dislike – milk</a:t>
            </a:r>
          </a:p>
          <a:p>
            <a:pPr marL="342900" indent="-342900">
              <a:buFont typeface="Arial" panose="020B0604020202020204" pitchFamily="34" charset="0"/>
              <a:buChar char="•"/>
            </a:pPr>
            <a:r>
              <a:rPr lang="en-GB" dirty="0">
                <a:solidFill>
                  <a:schemeClr val="tx1"/>
                </a:solidFill>
                <a:latin typeface="+mn-lt"/>
              </a:rPr>
              <a:t>Breakfast – fruit, yoghurt</a:t>
            </a:r>
          </a:p>
          <a:p>
            <a:pPr marL="342900" indent="-342900">
              <a:buFont typeface="Arial" panose="020B0604020202020204" pitchFamily="34" charset="0"/>
              <a:buChar char="•"/>
            </a:pPr>
            <a:r>
              <a:rPr lang="en-GB" dirty="0">
                <a:solidFill>
                  <a:schemeClr val="tx1"/>
                </a:solidFill>
                <a:latin typeface="+mn-lt"/>
              </a:rPr>
              <a:t>Lunch – chicken, salad</a:t>
            </a:r>
          </a:p>
          <a:p>
            <a:pPr marL="342900" indent="-342900">
              <a:buFont typeface="Arial" panose="020B0604020202020204" pitchFamily="34" charset="0"/>
              <a:buChar char="•"/>
            </a:pPr>
            <a:r>
              <a:rPr lang="en-GB" dirty="0">
                <a:solidFill>
                  <a:schemeClr val="tx1"/>
                </a:solidFill>
                <a:latin typeface="+mn-lt"/>
              </a:rPr>
              <a:t>Dinner – sausages, sauerkraut</a:t>
            </a:r>
          </a:p>
        </p:txBody>
      </p:sp>
      <p:sp>
        <p:nvSpPr>
          <p:cNvPr id="4" name="Slide Number Placeholder 3">
            <a:extLst>
              <a:ext uri="{FF2B5EF4-FFF2-40B4-BE49-F238E27FC236}">
                <a16:creationId xmlns:a16="http://schemas.microsoft.com/office/drawing/2014/main" id="{ED9CA9F7-B727-C06F-D9A9-DF7901745A2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3825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645AE-7C27-B0A3-B5E2-255D9EB7F56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C7034EF-56D6-D51A-55F3-76361F194744}"/>
              </a:ext>
            </a:extLst>
          </p:cNvPr>
          <p:cNvSpPr>
            <a:spLocks noGrp="1"/>
          </p:cNvSpPr>
          <p:nvPr>
            <p:ph type="title"/>
          </p:nvPr>
        </p:nvSpPr>
        <p:spPr/>
        <p:txBody>
          <a:bodyPr/>
          <a:lstStyle/>
          <a:p>
            <a:r>
              <a:rPr lang="en-AU" dirty="0"/>
              <a:t>Thomas</a:t>
            </a:r>
          </a:p>
        </p:txBody>
      </p:sp>
      <p:pic>
        <p:nvPicPr>
          <p:cNvPr id="6" name="Content Placeholder 5" descr="A man in a wheelchair&#10;&#10;">
            <a:extLst>
              <a:ext uri="{FF2B5EF4-FFF2-40B4-BE49-F238E27FC236}">
                <a16:creationId xmlns:a16="http://schemas.microsoft.com/office/drawing/2014/main" id="{714FEA78-CAD9-B0C1-DCA9-1B3D92D47A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000" y="1722099"/>
            <a:ext cx="5738668" cy="3898116"/>
          </a:xfrm>
          <a:prstGeom prst="rect">
            <a:avLst/>
          </a:prstGeom>
        </p:spPr>
      </p:pic>
      <p:sp>
        <p:nvSpPr>
          <p:cNvPr id="7" name="Content Placeholder 6">
            <a:extLst>
              <a:ext uri="{FF2B5EF4-FFF2-40B4-BE49-F238E27FC236}">
                <a16:creationId xmlns:a16="http://schemas.microsoft.com/office/drawing/2014/main" id="{F8EC6077-0F2E-820A-0065-93B74B09821D}"/>
              </a:ext>
            </a:extLst>
          </p:cNvPr>
          <p:cNvSpPr>
            <a:spLocks noGrp="1"/>
          </p:cNvSpPr>
          <p:nvPr>
            <p:ph type="body" sz="quarter" idx="18"/>
          </p:nvPr>
        </p:nvSpPr>
        <p:spPr>
          <a:xfrm>
            <a:off x="6564857" y="1728439"/>
            <a:ext cx="5267143" cy="4013547"/>
          </a:xfrm>
        </p:spPr>
        <p:txBody>
          <a:bodyPr/>
          <a:lstStyle/>
          <a:p>
            <a:pPr marL="342900" indent="-342900">
              <a:buFont typeface="Arial" panose="020B0604020202020204" pitchFamily="34" charset="0"/>
              <a:buChar char="•"/>
            </a:pPr>
            <a:r>
              <a:rPr lang="en-GB" dirty="0">
                <a:solidFill>
                  <a:schemeClr val="tx1"/>
                </a:solidFill>
                <a:latin typeface="+mn-lt"/>
              </a:rPr>
              <a:t>Name – Thomas</a:t>
            </a:r>
          </a:p>
          <a:p>
            <a:pPr marL="342900" indent="-342900">
              <a:buFont typeface="Arial" panose="020B0604020202020204" pitchFamily="34" charset="0"/>
              <a:buChar char="•"/>
            </a:pPr>
            <a:r>
              <a:rPr lang="en-GB" dirty="0">
                <a:solidFill>
                  <a:schemeClr val="tx1"/>
                </a:solidFill>
                <a:latin typeface="+mn-lt"/>
              </a:rPr>
              <a:t>Age – 50</a:t>
            </a:r>
          </a:p>
          <a:p>
            <a:pPr marL="342900" indent="-342900">
              <a:buFont typeface="Arial" panose="020B0604020202020204" pitchFamily="34" charset="0"/>
              <a:buChar char="•"/>
            </a:pPr>
            <a:r>
              <a:rPr lang="en-GB" dirty="0">
                <a:solidFill>
                  <a:schemeClr val="tx1"/>
                </a:solidFill>
                <a:latin typeface="+mn-lt"/>
              </a:rPr>
              <a:t>Like – potato salad</a:t>
            </a:r>
          </a:p>
          <a:p>
            <a:pPr marL="342900" indent="-342900">
              <a:buFont typeface="Arial" panose="020B0604020202020204" pitchFamily="34" charset="0"/>
              <a:buChar char="•"/>
            </a:pPr>
            <a:r>
              <a:rPr lang="en-GB" dirty="0">
                <a:solidFill>
                  <a:schemeClr val="tx1"/>
                </a:solidFill>
                <a:latin typeface="+mn-lt"/>
              </a:rPr>
              <a:t>Dislike – sausages</a:t>
            </a:r>
          </a:p>
          <a:p>
            <a:pPr marL="342900" indent="-342900">
              <a:buFont typeface="Arial" panose="020B0604020202020204" pitchFamily="34" charset="0"/>
              <a:buChar char="•"/>
            </a:pPr>
            <a:r>
              <a:rPr lang="en-GB" dirty="0">
                <a:solidFill>
                  <a:schemeClr val="tx1"/>
                </a:solidFill>
                <a:latin typeface="+mn-lt"/>
              </a:rPr>
              <a:t>Breakfast – toast, tea</a:t>
            </a:r>
          </a:p>
          <a:p>
            <a:pPr marL="342900" indent="-342900">
              <a:buFont typeface="Arial" panose="020B0604020202020204" pitchFamily="34" charset="0"/>
              <a:buChar char="•"/>
            </a:pPr>
            <a:r>
              <a:rPr lang="en-GB" dirty="0">
                <a:solidFill>
                  <a:schemeClr val="tx1"/>
                </a:solidFill>
                <a:latin typeface="+mn-lt"/>
              </a:rPr>
              <a:t>Lunch – meatballs, potato salad</a:t>
            </a:r>
          </a:p>
          <a:p>
            <a:pPr marL="342900" indent="-342900">
              <a:buFont typeface="Arial" panose="020B0604020202020204" pitchFamily="34" charset="0"/>
              <a:buChar char="•"/>
            </a:pPr>
            <a:r>
              <a:rPr lang="en-GB" dirty="0">
                <a:solidFill>
                  <a:schemeClr val="tx1"/>
                </a:solidFill>
                <a:latin typeface="+mn-lt"/>
              </a:rPr>
              <a:t>Dinner – hamburgers</a:t>
            </a:r>
          </a:p>
        </p:txBody>
      </p:sp>
      <p:sp>
        <p:nvSpPr>
          <p:cNvPr id="4" name="Slide Number Placeholder 3">
            <a:extLst>
              <a:ext uri="{FF2B5EF4-FFF2-40B4-BE49-F238E27FC236}">
                <a16:creationId xmlns:a16="http://schemas.microsoft.com/office/drawing/2014/main" id="{4C154F41-A404-713A-D663-D72FB768FD9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324023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2D388-0B56-5092-BA74-1C93F0F414E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50FCDED-83C4-4962-FF56-A8737EC6A4EC}"/>
              </a:ext>
            </a:extLst>
          </p:cNvPr>
          <p:cNvSpPr>
            <a:spLocks noGrp="1"/>
          </p:cNvSpPr>
          <p:nvPr>
            <p:ph type="title"/>
          </p:nvPr>
        </p:nvSpPr>
        <p:spPr/>
        <p:txBody>
          <a:bodyPr/>
          <a:lstStyle/>
          <a:p>
            <a:r>
              <a:rPr lang="en-AU" dirty="0"/>
              <a:t>Melanie</a:t>
            </a:r>
          </a:p>
        </p:txBody>
      </p:sp>
      <p:pic>
        <p:nvPicPr>
          <p:cNvPr id="2" name="Content Placeholder 4" descr="A woman wearing a dress">
            <a:extLst>
              <a:ext uri="{FF2B5EF4-FFF2-40B4-BE49-F238E27FC236}">
                <a16:creationId xmlns:a16="http://schemas.microsoft.com/office/drawing/2014/main" id="{F936E086-BE01-779D-D916-380A6F2F7A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000" y="1589164"/>
            <a:ext cx="5736000" cy="3888814"/>
          </a:xfrm>
          <a:prstGeom prst="rect">
            <a:avLst/>
          </a:prstGeom>
        </p:spPr>
      </p:pic>
      <p:sp>
        <p:nvSpPr>
          <p:cNvPr id="7" name="Content Placeholder 6">
            <a:extLst>
              <a:ext uri="{FF2B5EF4-FFF2-40B4-BE49-F238E27FC236}">
                <a16:creationId xmlns:a16="http://schemas.microsoft.com/office/drawing/2014/main" id="{67D77AE6-A185-2F69-7084-0D56F4FFAF8C}"/>
              </a:ext>
            </a:extLst>
          </p:cNvPr>
          <p:cNvSpPr>
            <a:spLocks noGrp="1"/>
          </p:cNvSpPr>
          <p:nvPr>
            <p:ph type="body" sz="quarter" idx="18"/>
          </p:nvPr>
        </p:nvSpPr>
        <p:spPr>
          <a:xfrm>
            <a:off x="6564857" y="1728439"/>
            <a:ext cx="5267143" cy="4013547"/>
          </a:xfrm>
        </p:spPr>
        <p:txBody>
          <a:bodyPr/>
          <a:lstStyle/>
          <a:p>
            <a:pPr marL="342900" indent="-342900">
              <a:buFont typeface="Arial" panose="020B0604020202020204" pitchFamily="34" charset="0"/>
              <a:buChar char="•"/>
            </a:pPr>
            <a:r>
              <a:rPr lang="en-GB" dirty="0">
                <a:solidFill>
                  <a:schemeClr val="tx1"/>
                </a:solidFill>
                <a:latin typeface="+mn-lt"/>
              </a:rPr>
              <a:t>Name – Melanie</a:t>
            </a:r>
          </a:p>
          <a:p>
            <a:pPr marL="342900" indent="-342900">
              <a:buFont typeface="Arial" panose="020B0604020202020204" pitchFamily="34" charset="0"/>
              <a:buChar char="•"/>
            </a:pPr>
            <a:r>
              <a:rPr lang="en-GB" dirty="0">
                <a:solidFill>
                  <a:schemeClr val="tx1"/>
                </a:solidFill>
                <a:latin typeface="+mn-lt"/>
              </a:rPr>
              <a:t>Age – 18</a:t>
            </a:r>
          </a:p>
          <a:p>
            <a:pPr marL="342900" indent="-342900">
              <a:buFont typeface="Arial" panose="020B0604020202020204" pitchFamily="34" charset="0"/>
              <a:buChar char="•"/>
            </a:pPr>
            <a:r>
              <a:rPr lang="en-GB" dirty="0">
                <a:solidFill>
                  <a:schemeClr val="tx1"/>
                </a:solidFill>
                <a:latin typeface="+mn-lt"/>
              </a:rPr>
              <a:t>Like – yoghurt</a:t>
            </a:r>
          </a:p>
          <a:p>
            <a:pPr marL="342900" indent="-342900">
              <a:buFont typeface="Arial" panose="020B0604020202020204" pitchFamily="34" charset="0"/>
              <a:buChar char="•"/>
            </a:pPr>
            <a:r>
              <a:rPr lang="en-GB" dirty="0">
                <a:solidFill>
                  <a:schemeClr val="tx1"/>
                </a:solidFill>
                <a:latin typeface="+mn-lt"/>
              </a:rPr>
              <a:t>Dislike – rice</a:t>
            </a:r>
          </a:p>
          <a:p>
            <a:pPr marL="342900" indent="-342900">
              <a:buFont typeface="Arial" panose="020B0604020202020204" pitchFamily="34" charset="0"/>
              <a:buChar char="•"/>
            </a:pPr>
            <a:r>
              <a:rPr lang="en-GB" dirty="0">
                <a:solidFill>
                  <a:schemeClr val="tx1"/>
                </a:solidFill>
                <a:latin typeface="+mn-lt"/>
              </a:rPr>
              <a:t>Breakfast – muesli, yoghurt</a:t>
            </a:r>
          </a:p>
          <a:p>
            <a:pPr marL="342900" indent="-342900">
              <a:buFont typeface="Arial" panose="020B0604020202020204" pitchFamily="34" charset="0"/>
              <a:buChar char="•"/>
            </a:pPr>
            <a:r>
              <a:rPr lang="en-GB" dirty="0">
                <a:solidFill>
                  <a:schemeClr val="tx1"/>
                </a:solidFill>
                <a:latin typeface="+mn-lt"/>
              </a:rPr>
              <a:t>Lunch – schnitzel, salad</a:t>
            </a:r>
          </a:p>
          <a:p>
            <a:pPr marL="342900" indent="-342900">
              <a:buFont typeface="Arial" panose="020B0604020202020204" pitchFamily="34" charset="0"/>
              <a:buChar char="•"/>
            </a:pPr>
            <a:r>
              <a:rPr lang="en-GB" dirty="0">
                <a:solidFill>
                  <a:schemeClr val="tx1"/>
                </a:solidFill>
                <a:latin typeface="+mn-lt"/>
              </a:rPr>
              <a:t>Dinner – chicken, potato salad</a:t>
            </a:r>
          </a:p>
        </p:txBody>
      </p:sp>
      <p:sp>
        <p:nvSpPr>
          <p:cNvPr id="4" name="Slide Number Placeholder 3">
            <a:extLst>
              <a:ext uri="{FF2B5EF4-FFF2-40B4-BE49-F238E27FC236}">
                <a16:creationId xmlns:a16="http://schemas.microsoft.com/office/drawing/2014/main" id="{F0045046-6B95-94E2-32BF-1606A3D5FB0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161820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60000" y="1472066"/>
            <a:ext cx="11472863" cy="5180012"/>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licence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licence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2024. </a:t>
            </a:r>
          </a:p>
          <a:p>
            <a:pPr algn="l" rtl="0" fontAlgn="base">
              <a:lnSpc>
                <a:spcPct val="150000"/>
              </a:lnSpc>
              <a:spcAft>
                <a:spcPts val="0"/>
              </a:spcAft>
            </a:pPr>
            <a:r>
              <a:rPr lang="en-AU" sz="1200" b="0" i="0" dirty="0">
                <a:solidFill>
                  <a:schemeClr val="bg1"/>
                </a:solidFill>
                <a:effectLst/>
              </a:rPr>
              <a:t>Material in this resource not available under a Creative Commons licence: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Copyright Act 1968 (</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F6138D-909A-9551-7C6D-C604D34513A0}"/>
              </a:ext>
            </a:extLst>
          </p:cNvPr>
          <p:cNvSpPr>
            <a:spLocks noGrp="1"/>
          </p:cNvSpPr>
          <p:nvPr>
            <p:ph type="title"/>
          </p:nvPr>
        </p:nvSpPr>
        <p:spPr/>
        <p:txBody>
          <a:bodyPr/>
          <a:lstStyle/>
          <a:p>
            <a:r>
              <a:rPr lang="en-AU" dirty="0"/>
              <a:t>Instructions</a:t>
            </a:r>
          </a:p>
        </p:txBody>
      </p:sp>
      <p:sp>
        <p:nvSpPr>
          <p:cNvPr id="2" name="Content Placeholder 1">
            <a:extLst>
              <a:ext uri="{FF2B5EF4-FFF2-40B4-BE49-F238E27FC236}">
                <a16:creationId xmlns:a16="http://schemas.microsoft.com/office/drawing/2014/main" id="{A6331094-3D68-06C4-4406-F7FDDC7AA7BD}"/>
              </a:ext>
            </a:extLst>
          </p:cNvPr>
          <p:cNvSpPr>
            <a:spLocks noGrp="1"/>
          </p:cNvSpPr>
          <p:nvPr>
            <p:ph idx="1"/>
          </p:nvPr>
        </p:nvSpPr>
        <p:spPr>
          <a:xfrm>
            <a:off x="360000" y="1380514"/>
            <a:ext cx="11484000" cy="4536000"/>
          </a:xfrm>
        </p:spPr>
        <p:txBody>
          <a:bodyPr/>
          <a:lstStyle/>
          <a:p>
            <a:r>
              <a:rPr lang="en-AU" sz="2000" b="1" kern="100" dirty="0">
                <a:solidFill>
                  <a:srgbClr val="000000"/>
                </a:solidFill>
                <a:latin typeface="+mj-lt"/>
                <a:ea typeface="Yu Mincho" panose="02020400000000000000" pitchFamily="18" charset="-128"/>
                <a:cs typeface="Calibri" panose="020F0502020204030204" pitchFamily="34" charset="0"/>
              </a:rPr>
              <a:t>Part 1</a:t>
            </a:r>
          </a:p>
          <a:p>
            <a:pPr marL="342900" indent="-342900">
              <a:buFont typeface="Arial" panose="020B0604020202020204" pitchFamily="34" charset="0"/>
              <a:buChar char="•"/>
            </a:pPr>
            <a:r>
              <a:rPr lang="en-AU" sz="2000" kern="100" dirty="0">
                <a:solidFill>
                  <a:srgbClr val="000000"/>
                </a:solidFill>
                <a:ea typeface="Yu Mincho" panose="02020400000000000000" pitchFamily="18" charset="-128"/>
                <a:cs typeface="Calibri" panose="020F0502020204030204" pitchFamily="34" charset="0"/>
              </a:rPr>
              <a:t>On each slide is </a:t>
            </a:r>
            <a:r>
              <a:rPr lang="en-AU" sz="2000" kern="100" dirty="0">
                <a:solidFill>
                  <a:srgbClr val="000000"/>
                </a:solidFill>
                <a:effectLst/>
                <a:ea typeface="Yu Mincho" panose="02020400000000000000" pitchFamily="18" charset="-128"/>
                <a:cs typeface="Calibri" panose="020F0502020204030204" pitchFamily="34" charset="0"/>
              </a:rPr>
              <a:t>a photo of a person with information about them, including their name, age, what foods they like and dislike, and what they eat for breakfast, lunch and dinner. </a:t>
            </a:r>
          </a:p>
          <a:p>
            <a:pPr marL="342900" indent="-342900">
              <a:buFont typeface="Arial" panose="020B0604020202020204" pitchFamily="34" charset="0"/>
              <a:buChar char="•"/>
            </a:pPr>
            <a:r>
              <a:rPr lang="en-AU" sz="2000" kern="100" dirty="0">
                <a:solidFill>
                  <a:srgbClr val="000000"/>
                </a:solidFill>
                <a:ea typeface="Yu Mincho" panose="02020400000000000000" pitchFamily="18" charset="-128"/>
                <a:cs typeface="Calibri" panose="020F0502020204030204" pitchFamily="34" charset="0"/>
              </a:rPr>
              <a:t>I</a:t>
            </a:r>
            <a:r>
              <a:rPr lang="en-AU" sz="2000" kern="100" dirty="0">
                <a:solidFill>
                  <a:srgbClr val="000000"/>
                </a:solidFill>
                <a:effectLst/>
                <a:ea typeface="Yu Mincho" panose="02020400000000000000" pitchFamily="18" charset="-128"/>
                <a:cs typeface="Calibri" panose="020F0502020204030204" pitchFamily="34" charset="0"/>
              </a:rPr>
              <a:t>n pairs, write how you would introduce yourself in German if you were that person – one of you posts it to the class Padlet. </a:t>
            </a:r>
          </a:p>
          <a:p>
            <a:pPr marL="342900" indent="-342900">
              <a:buFont typeface="Arial" panose="020B0604020202020204" pitchFamily="34" charset="0"/>
              <a:buChar char="•"/>
            </a:pPr>
            <a:r>
              <a:rPr lang="en-AU" sz="2000" kern="100" dirty="0">
                <a:solidFill>
                  <a:srgbClr val="000000"/>
                </a:solidFill>
                <a:ea typeface="Yu Mincho" panose="02020400000000000000" pitchFamily="18" charset="-128"/>
                <a:cs typeface="Calibri" panose="020F0502020204030204" pitchFamily="34" charset="0"/>
              </a:rPr>
              <a:t>The f</a:t>
            </a:r>
            <a:r>
              <a:rPr lang="en-AU" sz="2000" kern="100" dirty="0">
                <a:solidFill>
                  <a:srgbClr val="000000"/>
                </a:solidFill>
                <a:effectLst/>
                <a:ea typeface="Yu Mincho" panose="02020400000000000000" pitchFamily="18" charset="-128"/>
                <a:cs typeface="Calibri" panose="020F0502020204030204" pitchFamily="34" charset="0"/>
              </a:rPr>
              <a:t>irst pair to post </a:t>
            </a:r>
            <a:r>
              <a:rPr lang="en-AU" sz="2000" kern="100" dirty="0">
                <a:solidFill>
                  <a:srgbClr val="000000"/>
                </a:solidFill>
                <a:ea typeface="Yu Mincho" panose="02020400000000000000" pitchFamily="18" charset="-128"/>
                <a:cs typeface="Calibri" panose="020F0502020204030204" pitchFamily="34" charset="0"/>
              </a:rPr>
              <a:t>about every slide </a:t>
            </a:r>
            <a:r>
              <a:rPr lang="en-AU" sz="2000" kern="100" dirty="0">
                <a:solidFill>
                  <a:srgbClr val="000000"/>
                </a:solidFill>
                <a:effectLst/>
                <a:ea typeface="Yu Mincho" panose="02020400000000000000" pitchFamily="18" charset="-128"/>
                <a:cs typeface="Calibri" panose="020F0502020204030204" pitchFamily="34" charset="0"/>
              </a:rPr>
              <a:t>with no errors is the winner. </a:t>
            </a:r>
          </a:p>
          <a:p>
            <a:r>
              <a:rPr lang="en-AU" sz="2000" b="1" kern="100" dirty="0">
                <a:solidFill>
                  <a:srgbClr val="000000"/>
                </a:solidFill>
                <a:latin typeface="+mj-lt"/>
                <a:ea typeface="Yu Mincho" panose="02020400000000000000" pitchFamily="18" charset="-128"/>
                <a:cs typeface="Calibri" panose="020F0502020204030204" pitchFamily="34" charset="0"/>
              </a:rPr>
              <a:t>Part 2</a:t>
            </a:r>
            <a:endParaRPr lang="en-AU" sz="2000" b="1" kern="100" dirty="0">
              <a:solidFill>
                <a:srgbClr val="000000"/>
              </a:solidFill>
              <a:effectLst/>
              <a:latin typeface="+mj-lt"/>
              <a:ea typeface="Yu Mincho" panose="02020400000000000000" pitchFamily="18" charset="-128"/>
              <a:cs typeface="Calibri" panose="020F0502020204030204" pitchFamily="34" charset="0"/>
            </a:endParaRPr>
          </a:p>
          <a:p>
            <a:pPr marL="285750" indent="-285750">
              <a:buFont typeface="Arial" panose="020B0604020202020204" pitchFamily="34" charset="0"/>
              <a:buChar char="•"/>
            </a:pPr>
            <a:r>
              <a:rPr lang="en-AU" sz="2000" kern="100" dirty="0">
                <a:solidFill>
                  <a:srgbClr val="000000"/>
                </a:solidFill>
                <a:ea typeface="Yu Mincho" panose="02020400000000000000" pitchFamily="18" charset="-128"/>
                <a:cs typeface="Calibri" panose="020F0502020204030204" pitchFamily="34" charset="0"/>
              </a:rPr>
              <a:t>Display the final slide again and ask </a:t>
            </a:r>
            <a:r>
              <a:rPr lang="en-AU" sz="2000" kern="100" dirty="0">
                <a:solidFill>
                  <a:srgbClr val="000000"/>
                </a:solidFill>
                <a:effectLst/>
                <a:ea typeface="Yu Mincho" panose="02020400000000000000" pitchFamily="18" charset="-128"/>
                <a:cs typeface="Calibri" panose="020F0502020204030204" pitchFamily="34" charset="0"/>
              </a:rPr>
              <a:t>pairs to work out the questions that could be asked to elicit the information.</a:t>
            </a:r>
            <a:endParaRPr lang="en-AU" sz="2000" kern="100" dirty="0">
              <a:effectLst/>
              <a:ea typeface="Yu Mincho" panose="02020400000000000000" pitchFamily="18" charset="-128"/>
              <a:cs typeface="Times New Roman" panose="02020603050405020304" pitchFamily="18" charset="0"/>
            </a:endParaRPr>
          </a:p>
        </p:txBody>
      </p:sp>
      <p:sp>
        <p:nvSpPr>
          <p:cNvPr id="3" name="Slide Number Placeholder 2">
            <a:extLst>
              <a:ext uri="{FF2B5EF4-FFF2-40B4-BE49-F238E27FC236}">
                <a16:creationId xmlns:a16="http://schemas.microsoft.com/office/drawing/2014/main" id="{7544446E-EE82-0433-DDC3-10B5C1D4C40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144525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62008CF-DDD9-381C-E459-1B9A17F689C3}"/>
              </a:ext>
            </a:extLst>
          </p:cNvPr>
          <p:cNvSpPr>
            <a:spLocks noGrp="1"/>
          </p:cNvSpPr>
          <p:nvPr>
            <p:ph type="title"/>
          </p:nvPr>
        </p:nvSpPr>
        <p:spPr/>
        <p:txBody>
          <a:bodyPr/>
          <a:lstStyle/>
          <a:p>
            <a:r>
              <a:rPr lang="en-AU" dirty="0"/>
              <a:t>Tobias</a:t>
            </a:r>
          </a:p>
        </p:txBody>
      </p:sp>
      <p:pic>
        <p:nvPicPr>
          <p:cNvPr id="5" name="Content Placeholder 4" descr="A young boy.">
            <a:extLst>
              <a:ext uri="{FF2B5EF4-FFF2-40B4-BE49-F238E27FC236}">
                <a16:creationId xmlns:a16="http://schemas.microsoft.com/office/drawing/2014/main" id="{4FC298F7-5AAE-C02C-1126-ACB5C5D401AF}"/>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60000" y="1728439"/>
            <a:ext cx="5890413" cy="3853543"/>
          </a:xfrm>
          <a:prstGeom prst="rect">
            <a:avLst/>
          </a:prstGeom>
        </p:spPr>
      </p:pic>
      <p:sp>
        <p:nvSpPr>
          <p:cNvPr id="7" name="Content Placeholder 6">
            <a:extLst>
              <a:ext uri="{FF2B5EF4-FFF2-40B4-BE49-F238E27FC236}">
                <a16:creationId xmlns:a16="http://schemas.microsoft.com/office/drawing/2014/main" id="{E28666D2-C21B-FDF8-DCBC-7845B80D6E83}"/>
              </a:ext>
            </a:extLst>
          </p:cNvPr>
          <p:cNvSpPr>
            <a:spLocks noGrp="1"/>
          </p:cNvSpPr>
          <p:nvPr>
            <p:ph type="body" sz="quarter" idx="18"/>
          </p:nvPr>
        </p:nvSpPr>
        <p:spPr>
          <a:xfrm>
            <a:off x="6564857" y="1728439"/>
            <a:ext cx="5267143" cy="4013547"/>
          </a:xfrm>
        </p:spPr>
        <p:txBody>
          <a:bodyPr/>
          <a:lstStyle/>
          <a:p>
            <a:pPr marL="342900" indent="-342900">
              <a:buFont typeface="Arial" panose="020B0604020202020204" pitchFamily="34" charset="0"/>
              <a:buChar char="•"/>
            </a:pPr>
            <a:r>
              <a:rPr lang="en-AU" dirty="0">
                <a:solidFill>
                  <a:schemeClr val="tx1"/>
                </a:solidFill>
                <a:latin typeface="+mn-lt"/>
              </a:rPr>
              <a:t>Name – Tobias</a:t>
            </a:r>
          </a:p>
          <a:p>
            <a:pPr marL="342900" indent="-342900">
              <a:buFont typeface="Arial" panose="020B0604020202020204" pitchFamily="34" charset="0"/>
              <a:buChar char="•"/>
            </a:pPr>
            <a:r>
              <a:rPr lang="en-AU" dirty="0">
                <a:solidFill>
                  <a:schemeClr val="tx1"/>
                </a:solidFill>
                <a:latin typeface="+mn-lt"/>
              </a:rPr>
              <a:t>Age – 6</a:t>
            </a:r>
          </a:p>
          <a:p>
            <a:pPr marL="342900" indent="-342900">
              <a:buFont typeface="Arial" panose="020B0604020202020204" pitchFamily="34" charset="0"/>
              <a:buChar char="•"/>
            </a:pPr>
            <a:r>
              <a:rPr lang="en-AU" dirty="0">
                <a:solidFill>
                  <a:schemeClr val="tx1"/>
                </a:solidFill>
                <a:latin typeface="+mn-lt"/>
              </a:rPr>
              <a:t>Like – chocolate</a:t>
            </a:r>
          </a:p>
          <a:p>
            <a:pPr marL="342900" indent="-342900">
              <a:buFont typeface="Arial" panose="020B0604020202020204" pitchFamily="34" charset="0"/>
              <a:buChar char="•"/>
            </a:pPr>
            <a:r>
              <a:rPr lang="en-AU" dirty="0">
                <a:solidFill>
                  <a:schemeClr val="tx1"/>
                </a:solidFill>
                <a:latin typeface="+mn-lt"/>
              </a:rPr>
              <a:t>Dislike – vegetables</a:t>
            </a:r>
          </a:p>
          <a:p>
            <a:pPr marL="342900" indent="-342900">
              <a:buFont typeface="Arial" panose="020B0604020202020204" pitchFamily="34" charset="0"/>
              <a:buChar char="•"/>
            </a:pPr>
            <a:r>
              <a:rPr lang="en-AU" dirty="0">
                <a:solidFill>
                  <a:schemeClr val="tx1"/>
                </a:solidFill>
                <a:latin typeface="+mn-lt"/>
              </a:rPr>
              <a:t>Breakfast – toast</a:t>
            </a:r>
          </a:p>
          <a:p>
            <a:pPr marL="342900" indent="-342900">
              <a:buFont typeface="Arial" panose="020B0604020202020204" pitchFamily="34" charset="0"/>
              <a:buChar char="•"/>
            </a:pPr>
            <a:r>
              <a:rPr lang="en-AU" dirty="0">
                <a:solidFill>
                  <a:schemeClr val="tx1"/>
                </a:solidFill>
                <a:latin typeface="+mn-lt"/>
              </a:rPr>
              <a:t>Lunch – schnitzel, chips</a:t>
            </a:r>
          </a:p>
          <a:p>
            <a:pPr marL="342900" indent="-342900">
              <a:buFont typeface="Arial" panose="020B0604020202020204" pitchFamily="34" charset="0"/>
              <a:buChar char="•"/>
            </a:pPr>
            <a:r>
              <a:rPr lang="en-AU" dirty="0">
                <a:solidFill>
                  <a:schemeClr val="tx1"/>
                </a:solidFill>
                <a:latin typeface="+mn-lt"/>
              </a:rPr>
              <a:t>Dinner – sausages</a:t>
            </a:r>
          </a:p>
        </p:txBody>
      </p:sp>
      <p:sp>
        <p:nvSpPr>
          <p:cNvPr id="4" name="Slide Number Placeholder 3">
            <a:extLst>
              <a:ext uri="{FF2B5EF4-FFF2-40B4-BE49-F238E27FC236}">
                <a16:creationId xmlns:a16="http://schemas.microsoft.com/office/drawing/2014/main" id="{028AA7DC-BF6F-F21E-D4C3-53E7E458F32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40531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28E9C-D5B6-C1F3-5B78-F0AE4835E49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F0D9584-0751-1846-B897-9C8BF54FB6FC}"/>
              </a:ext>
            </a:extLst>
          </p:cNvPr>
          <p:cNvSpPr>
            <a:spLocks noGrp="1"/>
          </p:cNvSpPr>
          <p:nvPr>
            <p:ph type="title"/>
          </p:nvPr>
        </p:nvSpPr>
        <p:spPr/>
        <p:txBody>
          <a:bodyPr/>
          <a:lstStyle/>
          <a:p>
            <a:r>
              <a:rPr lang="en-AU" dirty="0"/>
              <a:t>Sebastian</a:t>
            </a:r>
          </a:p>
        </p:txBody>
      </p:sp>
      <p:pic>
        <p:nvPicPr>
          <p:cNvPr id="6" name="Content Placeholder 7" descr="A man smiling">
            <a:extLst>
              <a:ext uri="{FF2B5EF4-FFF2-40B4-BE49-F238E27FC236}">
                <a16:creationId xmlns:a16="http://schemas.microsoft.com/office/drawing/2014/main" id="{5B3AE161-0BA0-AB30-6E2A-2482C9BE71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000" y="1748523"/>
            <a:ext cx="5736000" cy="3789024"/>
          </a:xfrm>
          <a:prstGeom prst="rect">
            <a:avLst/>
          </a:prstGeom>
        </p:spPr>
      </p:pic>
      <p:sp>
        <p:nvSpPr>
          <p:cNvPr id="7" name="Content Placeholder 6">
            <a:extLst>
              <a:ext uri="{FF2B5EF4-FFF2-40B4-BE49-F238E27FC236}">
                <a16:creationId xmlns:a16="http://schemas.microsoft.com/office/drawing/2014/main" id="{CB5910FA-3E90-FC58-5FCB-0760B0A4D8FC}"/>
              </a:ext>
            </a:extLst>
          </p:cNvPr>
          <p:cNvSpPr>
            <a:spLocks noGrp="1"/>
          </p:cNvSpPr>
          <p:nvPr>
            <p:ph type="body" sz="quarter" idx="18"/>
          </p:nvPr>
        </p:nvSpPr>
        <p:spPr>
          <a:xfrm>
            <a:off x="6564857" y="1728439"/>
            <a:ext cx="5267143" cy="4013547"/>
          </a:xfrm>
        </p:spPr>
        <p:txBody>
          <a:bodyPr/>
          <a:lstStyle/>
          <a:p>
            <a:pPr marL="342900" indent="-342900">
              <a:buFont typeface="Arial" panose="020B0604020202020204" pitchFamily="34" charset="0"/>
              <a:buChar char="•"/>
            </a:pPr>
            <a:r>
              <a:rPr lang="en-AU" dirty="0">
                <a:solidFill>
                  <a:schemeClr val="tx1"/>
                </a:solidFill>
                <a:latin typeface="+mn-lt"/>
              </a:rPr>
              <a:t>Name – Sebastian</a:t>
            </a:r>
          </a:p>
          <a:p>
            <a:pPr marL="342900" indent="-342900">
              <a:buFont typeface="Arial" panose="020B0604020202020204" pitchFamily="34" charset="0"/>
              <a:buChar char="•"/>
            </a:pPr>
            <a:r>
              <a:rPr lang="en-AU" dirty="0">
                <a:solidFill>
                  <a:schemeClr val="tx1"/>
                </a:solidFill>
                <a:latin typeface="+mn-lt"/>
              </a:rPr>
              <a:t>Age – 25</a:t>
            </a:r>
          </a:p>
          <a:p>
            <a:pPr marL="342900" indent="-342900">
              <a:buFont typeface="Arial" panose="020B0604020202020204" pitchFamily="34" charset="0"/>
              <a:buChar char="•"/>
            </a:pPr>
            <a:r>
              <a:rPr lang="en-AU" dirty="0">
                <a:solidFill>
                  <a:schemeClr val="tx1"/>
                </a:solidFill>
                <a:latin typeface="+mn-lt"/>
              </a:rPr>
              <a:t>Like – kebabs</a:t>
            </a:r>
          </a:p>
          <a:p>
            <a:pPr marL="342900" indent="-342900">
              <a:buFont typeface="Arial" panose="020B0604020202020204" pitchFamily="34" charset="0"/>
              <a:buChar char="•"/>
            </a:pPr>
            <a:r>
              <a:rPr lang="en-AU" dirty="0">
                <a:solidFill>
                  <a:schemeClr val="tx1"/>
                </a:solidFill>
                <a:latin typeface="+mn-lt"/>
              </a:rPr>
              <a:t>Dislike – sauerkraut</a:t>
            </a:r>
          </a:p>
          <a:p>
            <a:pPr marL="342900" indent="-342900">
              <a:buFont typeface="Arial" panose="020B0604020202020204" pitchFamily="34" charset="0"/>
              <a:buChar char="•"/>
            </a:pPr>
            <a:r>
              <a:rPr lang="en-AU" dirty="0">
                <a:solidFill>
                  <a:schemeClr val="tx1"/>
                </a:solidFill>
                <a:latin typeface="+mn-lt"/>
              </a:rPr>
              <a:t>Breakfast – toast, coffee</a:t>
            </a:r>
          </a:p>
          <a:p>
            <a:pPr marL="342900" indent="-342900">
              <a:buFont typeface="Arial" panose="020B0604020202020204" pitchFamily="34" charset="0"/>
              <a:buChar char="•"/>
            </a:pPr>
            <a:r>
              <a:rPr lang="en-AU" dirty="0">
                <a:solidFill>
                  <a:schemeClr val="tx1"/>
                </a:solidFill>
                <a:latin typeface="+mn-lt"/>
              </a:rPr>
              <a:t>Lunch – sandwiches</a:t>
            </a:r>
          </a:p>
          <a:p>
            <a:pPr marL="342900" indent="-342900">
              <a:buFont typeface="Arial" panose="020B0604020202020204" pitchFamily="34" charset="0"/>
              <a:buChar char="•"/>
            </a:pPr>
            <a:r>
              <a:rPr lang="en-AU" dirty="0">
                <a:solidFill>
                  <a:schemeClr val="tx1"/>
                </a:solidFill>
                <a:latin typeface="+mn-lt"/>
              </a:rPr>
              <a:t>Dinner – kebabs</a:t>
            </a:r>
          </a:p>
        </p:txBody>
      </p:sp>
      <p:sp>
        <p:nvSpPr>
          <p:cNvPr id="4" name="Slide Number Placeholder 3">
            <a:extLst>
              <a:ext uri="{FF2B5EF4-FFF2-40B4-BE49-F238E27FC236}">
                <a16:creationId xmlns:a16="http://schemas.microsoft.com/office/drawing/2014/main" id="{5F6D7393-8831-E81E-671D-5DE147B8567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50134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67BB9-B9CA-86DB-A05A-9801F44AF0F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7CF56A0-EF38-85C6-35B2-DAEDA18CE41A}"/>
              </a:ext>
            </a:extLst>
          </p:cNvPr>
          <p:cNvSpPr>
            <a:spLocks noGrp="1"/>
          </p:cNvSpPr>
          <p:nvPr>
            <p:ph type="title"/>
          </p:nvPr>
        </p:nvSpPr>
        <p:spPr/>
        <p:txBody>
          <a:bodyPr/>
          <a:lstStyle/>
          <a:p>
            <a:r>
              <a:rPr lang="en-AU" dirty="0"/>
              <a:t>Alexander</a:t>
            </a:r>
          </a:p>
        </p:txBody>
      </p:sp>
      <p:pic>
        <p:nvPicPr>
          <p:cNvPr id="11" name="Content Placeholder 9" descr="A man in a white shirt&#10;&#10;">
            <a:extLst>
              <a:ext uri="{FF2B5EF4-FFF2-40B4-BE49-F238E27FC236}">
                <a16:creationId xmlns:a16="http://schemas.microsoft.com/office/drawing/2014/main" id="{ECCA49DC-6201-F051-F387-240EEB15A5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000" y="1728439"/>
            <a:ext cx="5519855" cy="3635297"/>
          </a:xfrm>
          <a:prstGeom prst="rect">
            <a:avLst/>
          </a:prstGeom>
        </p:spPr>
      </p:pic>
      <p:sp>
        <p:nvSpPr>
          <p:cNvPr id="7" name="Content Placeholder 6">
            <a:extLst>
              <a:ext uri="{FF2B5EF4-FFF2-40B4-BE49-F238E27FC236}">
                <a16:creationId xmlns:a16="http://schemas.microsoft.com/office/drawing/2014/main" id="{DA51DF58-A1C6-C8C1-A51F-FEC4AFEAA69C}"/>
              </a:ext>
            </a:extLst>
          </p:cNvPr>
          <p:cNvSpPr>
            <a:spLocks noGrp="1"/>
          </p:cNvSpPr>
          <p:nvPr>
            <p:ph type="body" sz="quarter" idx="18"/>
          </p:nvPr>
        </p:nvSpPr>
        <p:spPr>
          <a:xfrm>
            <a:off x="6564857" y="1728439"/>
            <a:ext cx="5267143" cy="4013547"/>
          </a:xfrm>
        </p:spPr>
        <p:txBody>
          <a:bodyPr/>
          <a:lstStyle/>
          <a:p>
            <a:pPr marL="342900" indent="-342900">
              <a:buFont typeface="Arial" panose="020B0604020202020204" pitchFamily="34" charset="0"/>
              <a:buChar char="•"/>
            </a:pPr>
            <a:r>
              <a:rPr lang="en-AU" dirty="0">
                <a:solidFill>
                  <a:schemeClr val="tx1"/>
                </a:solidFill>
                <a:latin typeface="+mn-lt"/>
              </a:rPr>
              <a:t>Name – Alexander</a:t>
            </a:r>
          </a:p>
          <a:p>
            <a:pPr marL="342900" indent="-342900">
              <a:buFont typeface="Arial" panose="020B0604020202020204" pitchFamily="34" charset="0"/>
              <a:buChar char="•"/>
            </a:pPr>
            <a:r>
              <a:rPr lang="en-AU" dirty="0">
                <a:solidFill>
                  <a:schemeClr val="tx1"/>
                </a:solidFill>
                <a:latin typeface="+mn-lt"/>
              </a:rPr>
              <a:t>Age – 35</a:t>
            </a:r>
          </a:p>
          <a:p>
            <a:pPr marL="342900" indent="-342900">
              <a:buFont typeface="Arial" panose="020B0604020202020204" pitchFamily="34" charset="0"/>
              <a:buChar char="•"/>
            </a:pPr>
            <a:r>
              <a:rPr lang="en-AU" dirty="0">
                <a:solidFill>
                  <a:schemeClr val="tx1"/>
                </a:solidFill>
                <a:latin typeface="+mn-lt"/>
              </a:rPr>
              <a:t>Like – schnitzel</a:t>
            </a:r>
          </a:p>
          <a:p>
            <a:pPr marL="342900" indent="-342900">
              <a:buFont typeface="Arial" panose="020B0604020202020204" pitchFamily="34" charset="0"/>
              <a:buChar char="•"/>
            </a:pPr>
            <a:r>
              <a:rPr lang="en-AU" dirty="0">
                <a:solidFill>
                  <a:schemeClr val="tx1"/>
                </a:solidFill>
                <a:latin typeface="+mn-lt"/>
              </a:rPr>
              <a:t>Dislike – fish</a:t>
            </a:r>
          </a:p>
          <a:p>
            <a:pPr marL="342900" indent="-342900">
              <a:buFont typeface="Arial" panose="020B0604020202020204" pitchFamily="34" charset="0"/>
              <a:buChar char="•"/>
            </a:pPr>
            <a:r>
              <a:rPr lang="en-AU" dirty="0">
                <a:solidFill>
                  <a:schemeClr val="tx1"/>
                </a:solidFill>
                <a:latin typeface="+mn-lt"/>
              </a:rPr>
              <a:t>Breakfast – bread, tea</a:t>
            </a:r>
          </a:p>
          <a:p>
            <a:pPr marL="342900" indent="-342900">
              <a:buFont typeface="Arial" panose="020B0604020202020204" pitchFamily="34" charset="0"/>
              <a:buChar char="•"/>
            </a:pPr>
            <a:r>
              <a:rPr lang="en-AU" dirty="0">
                <a:solidFill>
                  <a:schemeClr val="tx1"/>
                </a:solidFill>
                <a:latin typeface="+mn-lt"/>
              </a:rPr>
              <a:t>Lunch – salad</a:t>
            </a:r>
          </a:p>
          <a:p>
            <a:pPr marL="342900" indent="-342900">
              <a:buFont typeface="Arial" panose="020B0604020202020204" pitchFamily="34" charset="0"/>
              <a:buChar char="•"/>
            </a:pPr>
            <a:r>
              <a:rPr lang="en-AU" dirty="0">
                <a:solidFill>
                  <a:schemeClr val="tx1"/>
                </a:solidFill>
                <a:latin typeface="+mn-lt"/>
              </a:rPr>
              <a:t>Dinner – schnitzel, chips</a:t>
            </a:r>
          </a:p>
        </p:txBody>
      </p:sp>
      <p:sp>
        <p:nvSpPr>
          <p:cNvPr id="4" name="Slide Number Placeholder 3">
            <a:extLst>
              <a:ext uri="{FF2B5EF4-FFF2-40B4-BE49-F238E27FC236}">
                <a16:creationId xmlns:a16="http://schemas.microsoft.com/office/drawing/2014/main" id="{28FCE497-EE27-2811-6221-D2B0C81BCA2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6540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40DC9-C9FD-2FB7-AA77-777B1B8A349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D0E18D3-8A46-2964-28A6-380A3A0EEBE0}"/>
              </a:ext>
            </a:extLst>
          </p:cNvPr>
          <p:cNvSpPr>
            <a:spLocks noGrp="1"/>
          </p:cNvSpPr>
          <p:nvPr>
            <p:ph type="title"/>
          </p:nvPr>
        </p:nvSpPr>
        <p:spPr/>
        <p:txBody>
          <a:bodyPr/>
          <a:lstStyle/>
          <a:p>
            <a:r>
              <a:rPr lang="en-AU" dirty="0"/>
              <a:t>Anna</a:t>
            </a:r>
          </a:p>
        </p:txBody>
      </p:sp>
      <p:pic>
        <p:nvPicPr>
          <p:cNvPr id="8" name="Content Placeholder 7" descr="A woman in a jumper and hat&#10;&#10;">
            <a:extLst>
              <a:ext uri="{FF2B5EF4-FFF2-40B4-BE49-F238E27FC236}">
                <a16:creationId xmlns:a16="http://schemas.microsoft.com/office/drawing/2014/main" id="{CFFE89B6-66DE-2D5D-C815-04747DD806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000" y="1728439"/>
            <a:ext cx="5267142" cy="3583170"/>
          </a:xfrm>
          <a:prstGeom prst="rect">
            <a:avLst/>
          </a:prstGeom>
        </p:spPr>
      </p:pic>
      <p:sp>
        <p:nvSpPr>
          <p:cNvPr id="7" name="Content Placeholder 6">
            <a:extLst>
              <a:ext uri="{FF2B5EF4-FFF2-40B4-BE49-F238E27FC236}">
                <a16:creationId xmlns:a16="http://schemas.microsoft.com/office/drawing/2014/main" id="{ECD74E32-0760-94D4-2FAB-E62BA48198F3}"/>
              </a:ext>
            </a:extLst>
          </p:cNvPr>
          <p:cNvSpPr>
            <a:spLocks noGrp="1"/>
          </p:cNvSpPr>
          <p:nvPr>
            <p:ph type="body" sz="quarter" idx="18"/>
          </p:nvPr>
        </p:nvSpPr>
        <p:spPr>
          <a:xfrm>
            <a:off x="6564857" y="1728439"/>
            <a:ext cx="5267143" cy="4013547"/>
          </a:xfrm>
        </p:spPr>
        <p:txBody>
          <a:bodyPr/>
          <a:lstStyle/>
          <a:p>
            <a:pPr marL="342900" indent="-342900">
              <a:buFont typeface="Arial" panose="020B0604020202020204" pitchFamily="34" charset="0"/>
              <a:buChar char="•"/>
            </a:pPr>
            <a:r>
              <a:rPr lang="en-GB" dirty="0">
                <a:solidFill>
                  <a:schemeClr val="tx1"/>
                </a:solidFill>
                <a:latin typeface="+mn-lt"/>
              </a:rPr>
              <a:t>Name – Anna</a:t>
            </a:r>
          </a:p>
          <a:p>
            <a:pPr marL="342900" indent="-342900">
              <a:buFont typeface="Arial" panose="020B0604020202020204" pitchFamily="34" charset="0"/>
              <a:buChar char="•"/>
            </a:pPr>
            <a:r>
              <a:rPr lang="en-GB" dirty="0">
                <a:solidFill>
                  <a:schemeClr val="tx1"/>
                </a:solidFill>
                <a:latin typeface="+mn-lt"/>
              </a:rPr>
              <a:t>Age – 21</a:t>
            </a:r>
          </a:p>
          <a:p>
            <a:pPr marL="342900" indent="-342900">
              <a:buFont typeface="Arial" panose="020B0604020202020204" pitchFamily="34" charset="0"/>
              <a:buChar char="•"/>
            </a:pPr>
            <a:r>
              <a:rPr lang="en-GB" dirty="0">
                <a:solidFill>
                  <a:schemeClr val="tx1"/>
                </a:solidFill>
                <a:latin typeface="+mn-lt"/>
              </a:rPr>
              <a:t>Like – fruit</a:t>
            </a:r>
          </a:p>
          <a:p>
            <a:pPr marL="342900" indent="-342900">
              <a:buFont typeface="Arial" panose="020B0604020202020204" pitchFamily="34" charset="0"/>
              <a:buChar char="•"/>
            </a:pPr>
            <a:r>
              <a:rPr lang="en-GB" dirty="0">
                <a:solidFill>
                  <a:schemeClr val="tx1"/>
                </a:solidFill>
                <a:latin typeface="+mn-lt"/>
              </a:rPr>
              <a:t>Dislike – chips</a:t>
            </a:r>
          </a:p>
          <a:p>
            <a:pPr marL="342900" indent="-342900">
              <a:buFont typeface="Arial" panose="020B0604020202020204" pitchFamily="34" charset="0"/>
              <a:buChar char="•"/>
            </a:pPr>
            <a:r>
              <a:rPr lang="en-GB" dirty="0">
                <a:solidFill>
                  <a:schemeClr val="tx1"/>
                </a:solidFill>
                <a:latin typeface="+mn-lt"/>
              </a:rPr>
              <a:t>Breakfast – pancakes</a:t>
            </a:r>
          </a:p>
          <a:p>
            <a:pPr marL="342900" indent="-342900">
              <a:buFont typeface="Arial" panose="020B0604020202020204" pitchFamily="34" charset="0"/>
              <a:buChar char="•"/>
            </a:pPr>
            <a:r>
              <a:rPr lang="en-GB" dirty="0">
                <a:solidFill>
                  <a:schemeClr val="tx1"/>
                </a:solidFill>
                <a:latin typeface="+mn-lt"/>
              </a:rPr>
              <a:t>Lunch – sandwiches</a:t>
            </a:r>
          </a:p>
          <a:p>
            <a:pPr marL="342900" indent="-342900">
              <a:buFont typeface="Arial" panose="020B0604020202020204" pitchFamily="34" charset="0"/>
              <a:buChar char="•"/>
            </a:pPr>
            <a:r>
              <a:rPr lang="en-GB" dirty="0">
                <a:solidFill>
                  <a:schemeClr val="tx1"/>
                </a:solidFill>
                <a:latin typeface="+mn-lt"/>
              </a:rPr>
              <a:t>Dinner – frankfurters, bread</a:t>
            </a:r>
          </a:p>
        </p:txBody>
      </p:sp>
      <p:sp>
        <p:nvSpPr>
          <p:cNvPr id="4" name="Slide Number Placeholder 3">
            <a:extLst>
              <a:ext uri="{FF2B5EF4-FFF2-40B4-BE49-F238E27FC236}">
                <a16:creationId xmlns:a16="http://schemas.microsoft.com/office/drawing/2014/main" id="{549033FE-BEC1-23A1-CC98-4098F26F370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17388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42188-9AE7-489F-33A8-B58EED50730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5CD5C0C-709D-159B-D7D5-C2EFE469F770}"/>
              </a:ext>
            </a:extLst>
          </p:cNvPr>
          <p:cNvSpPr>
            <a:spLocks noGrp="1"/>
          </p:cNvSpPr>
          <p:nvPr>
            <p:ph type="title"/>
          </p:nvPr>
        </p:nvSpPr>
        <p:spPr/>
        <p:txBody>
          <a:bodyPr/>
          <a:lstStyle/>
          <a:p>
            <a:r>
              <a:rPr lang="en-AU" dirty="0" err="1"/>
              <a:t>Esra</a:t>
            </a:r>
            <a:endParaRPr lang="en-AU" dirty="0"/>
          </a:p>
        </p:txBody>
      </p:sp>
      <p:pic>
        <p:nvPicPr>
          <p:cNvPr id="2" name="Content Placeholder 7" descr="A woman">
            <a:extLst>
              <a:ext uri="{FF2B5EF4-FFF2-40B4-BE49-F238E27FC236}">
                <a16:creationId xmlns:a16="http://schemas.microsoft.com/office/drawing/2014/main" id="{0EE1B9D6-E5AB-B5B1-9FF3-1BF046B9F2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9999" y="1728438"/>
            <a:ext cx="5731079" cy="3847171"/>
          </a:xfrm>
          <a:prstGeom prst="rect">
            <a:avLst/>
          </a:prstGeom>
        </p:spPr>
      </p:pic>
      <p:sp>
        <p:nvSpPr>
          <p:cNvPr id="7" name="Content Placeholder 6">
            <a:extLst>
              <a:ext uri="{FF2B5EF4-FFF2-40B4-BE49-F238E27FC236}">
                <a16:creationId xmlns:a16="http://schemas.microsoft.com/office/drawing/2014/main" id="{B8D4C96D-E677-208F-758A-F00524F979C0}"/>
              </a:ext>
            </a:extLst>
          </p:cNvPr>
          <p:cNvSpPr>
            <a:spLocks noGrp="1"/>
          </p:cNvSpPr>
          <p:nvPr>
            <p:ph type="body" sz="quarter" idx="18"/>
          </p:nvPr>
        </p:nvSpPr>
        <p:spPr>
          <a:xfrm>
            <a:off x="6564857" y="1728439"/>
            <a:ext cx="5267143" cy="4013547"/>
          </a:xfrm>
        </p:spPr>
        <p:txBody>
          <a:bodyPr/>
          <a:lstStyle/>
          <a:p>
            <a:pPr marL="342900" indent="-342900">
              <a:buFont typeface="Arial" panose="020B0604020202020204" pitchFamily="34" charset="0"/>
              <a:buChar char="•"/>
            </a:pPr>
            <a:r>
              <a:rPr lang="en-GB" dirty="0">
                <a:solidFill>
                  <a:schemeClr val="tx1"/>
                </a:solidFill>
                <a:latin typeface="+mn-lt"/>
              </a:rPr>
              <a:t>Name – Esra</a:t>
            </a:r>
          </a:p>
          <a:p>
            <a:pPr marL="342900" indent="-342900">
              <a:buFont typeface="Arial" panose="020B0604020202020204" pitchFamily="34" charset="0"/>
              <a:buChar char="•"/>
            </a:pPr>
            <a:r>
              <a:rPr lang="en-GB" dirty="0">
                <a:solidFill>
                  <a:schemeClr val="tx1"/>
                </a:solidFill>
                <a:latin typeface="+mn-lt"/>
              </a:rPr>
              <a:t>Age – 22</a:t>
            </a:r>
          </a:p>
          <a:p>
            <a:pPr marL="342900" indent="-342900">
              <a:buFont typeface="Arial" panose="020B0604020202020204" pitchFamily="34" charset="0"/>
              <a:buChar char="•"/>
            </a:pPr>
            <a:r>
              <a:rPr lang="en-GB" dirty="0">
                <a:solidFill>
                  <a:schemeClr val="tx1"/>
                </a:solidFill>
                <a:latin typeface="+mn-lt"/>
              </a:rPr>
              <a:t>Like – apple strudel</a:t>
            </a:r>
          </a:p>
          <a:p>
            <a:pPr marL="342900" indent="-342900">
              <a:buFont typeface="Arial" panose="020B0604020202020204" pitchFamily="34" charset="0"/>
              <a:buChar char="•"/>
            </a:pPr>
            <a:r>
              <a:rPr lang="en-GB" dirty="0">
                <a:solidFill>
                  <a:schemeClr val="tx1"/>
                </a:solidFill>
                <a:latin typeface="+mn-lt"/>
              </a:rPr>
              <a:t>Dislike – potatoes</a:t>
            </a:r>
          </a:p>
          <a:p>
            <a:pPr marL="342900" indent="-342900">
              <a:buFont typeface="Arial" panose="020B0604020202020204" pitchFamily="34" charset="0"/>
              <a:buChar char="•"/>
            </a:pPr>
            <a:r>
              <a:rPr lang="en-GB" dirty="0">
                <a:solidFill>
                  <a:schemeClr val="tx1"/>
                </a:solidFill>
                <a:latin typeface="+mn-lt"/>
              </a:rPr>
              <a:t>Breakfast – muesli</a:t>
            </a:r>
          </a:p>
          <a:p>
            <a:pPr marL="342900" indent="-342900">
              <a:buFont typeface="Arial" panose="020B0604020202020204" pitchFamily="34" charset="0"/>
              <a:buChar char="•"/>
            </a:pPr>
            <a:r>
              <a:rPr lang="en-GB" dirty="0">
                <a:solidFill>
                  <a:schemeClr val="tx1"/>
                </a:solidFill>
                <a:latin typeface="+mn-lt"/>
              </a:rPr>
              <a:t>Lunch – hamburgers</a:t>
            </a:r>
          </a:p>
          <a:p>
            <a:pPr marL="342900" indent="-342900">
              <a:buFont typeface="Arial" panose="020B0604020202020204" pitchFamily="34" charset="0"/>
              <a:buChar char="•"/>
            </a:pPr>
            <a:r>
              <a:rPr lang="en-GB" dirty="0">
                <a:solidFill>
                  <a:schemeClr val="tx1"/>
                </a:solidFill>
                <a:latin typeface="+mn-lt"/>
              </a:rPr>
              <a:t>Dinner – pasta</a:t>
            </a:r>
          </a:p>
        </p:txBody>
      </p:sp>
      <p:sp>
        <p:nvSpPr>
          <p:cNvPr id="4" name="Slide Number Placeholder 3">
            <a:extLst>
              <a:ext uri="{FF2B5EF4-FFF2-40B4-BE49-F238E27FC236}">
                <a16:creationId xmlns:a16="http://schemas.microsoft.com/office/drawing/2014/main" id="{3AD36398-1B44-636E-3195-163AB6734C2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87002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B7A08-C079-A066-95E8-417D52109BB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8691780-853A-BBC3-6960-798FA7EF7EF7}"/>
              </a:ext>
            </a:extLst>
          </p:cNvPr>
          <p:cNvSpPr>
            <a:spLocks noGrp="1"/>
          </p:cNvSpPr>
          <p:nvPr>
            <p:ph type="title"/>
          </p:nvPr>
        </p:nvSpPr>
        <p:spPr/>
        <p:txBody>
          <a:bodyPr/>
          <a:lstStyle/>
          <a:p>
            <a:r>
              <a:rPr lang="en-AU" dirty="0"/>
              <a:t>Christoph</a:t>
            </a:r>
          </a:p>
        </p:txBody>
      </p:sp>
      <p:pic>
        <p:nvPicPr>
          <p:cNvPr id="6" name="Content Placeholder 5" descr="A man laughing">
            <a:extLst>
              <a:ext uri="{FF2B5EF4-FFF2-40B4-BE49-F238E27FC236}">
                <a16:creationId xmlns:a16="http://schemas.microsoft.com/office/drawing/2014/main" id="{29D187F5-A310-E966-2D24-299CEA21A9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000" y="1728439"/>
            <a:ext cx="4901090" cy="4259766"/>
          </a:xfrm>
          <a:prstGeom prst="rect">
            <a:avLst/>
          </a:prstGeom>
        </p:spPr>
      </p:pic>
      <p:sp>
        <p:nvSpPr>
          <p:cNvPr id="7" name="Content Placeholder 6">
            <a:extLst>
              <a:ext uri="{FF2B5EF4-FFF2-40B4-BE49-F238E27FC236}">
                <a16:creationId xmlns:a16="http://schemas.microsoft.com/office/drawing/2014/main" id="{49EFB411-7FFE-BC18-EC99-268D62FF2390}"/>
              </a:ext>
            </a:extLst>
          </p:cNvPr>
          <p:cNvSpPr>
            <a:spLocks noGrp="1"/>
          </p:cNvSpPr>
          <p:nvPr>
            <p:ph type="body" sz="quarter" idx="18"/>
          </p:nvPr>
        </p:nvSpPr>
        <p:spPr>
          <a:xfrm>
            <a:off x="6564857" y="1728439"/>
            <a:ext cx="5267143" cy="4013547"/>
          </a:xfrm>
        </p:spPr>
        <p:txBody>
          <a:bodyPr/>
          <a:lstStyle/>
          <a:p>
            <a:pPr marL="342900" indent="-342900">
              <a:buFont typeface="Arial" panose="020B0604020202020204" pitchFamily="34" charset="0"/>
              <a:buChar char="•"/>
            </a:pPr>
            <a:r>
              <a:rPr lang="en-GB" dirty="0">
                <a:solidFill>
                  <a:schemeClr val="tx1"/>
                </a:solidFill>
                <a:latin typeface="+mn-lt"/>
              </a:rPr>
              <a:t>Name – Christoph</a:t>
            </a:r>
          </a:p>
          <a:p>
            <a:pPr marL="342900" indent="-342900">
              <a:buFont typeface="Arial" panose="020B0604020202020204" pitchFamily="34" charset="0"/>
              <a:buChar char="•"/>
            </a:pPr>
            <a:r>
              <a:rPr lang="en-GB" dirty="0">
                <a:solidFill>
                  <a:schemeClr val="tx1"/>
                </a:solidFill>
                <a:latin typeface="+mn-lt"/>
              </a:rPr>
              <a:t>Age – 73</a:t>
            </a:r>
          </a:p>
          <a:p>
            <a:pPr marL="342900" indent="-342900">
              <a:buFont typeface="Arial" panose="020B0604020202020204" pitchFamily="34" charset="0"/>
              <a:buChar char="•"/>
            </a:pPr>
            <a:r>
              <a:rPr lang="en-GB" dirty="0">
                <a:solidFill>
                  <a:schemeClr val="tx1"/>
                </a:solidFill>
                <a:latin typeface="+mn-lt"/>
              </a:rPr>
              <a:t>Like – pretzels</a:t>
            </a:r>
          </a:p>
          <a:p>
            <a:pPr marL="342900" indent="-342900">
              <a:buFont typeface="Arial" panose="020B0604020202020204" pitchFamily="34" charset="0"/>
              <a:buChar char="•"/>
            </a:pPr>
            <a:r>
              <a:rPr lang="en-GB" dirty="0">
                <a:solidFill>
                  <a:schemeClr val="tx1"/>
                </a:solidFill>
                <a:latin typeface="+mn-lt"/>
              </a:rPr>
              <a:t>Dislike – potato salad</a:t>
            </a:r>
          </a:p>
          <a:p>
            <a:pPr marL="342900" indent="-342900">
              <a:buFont typeface="Arial" panose="020B0604020202020204" pitchFamily="34" charset="0"/>
              <a:buChar char="•"/>
            </a:pPr>
            <a:r>
              <a:rPr lang="en-GB" dirty="0">
                <a:solidFill>
                  <a:schemeClr val="tx1"/>
                </a:solidFill>
                <a:latin typeface="+mn-lt"/>
              </a:rPr>
              <a:t>Breakfast – fruit, muesli</a:t>
            </a:r>
          </a:p>
          <a:p>
            <a:pPr marL="342900" indent="-342900">
              <a:buFont typeface="Arial" panose="020B0604020202020204" pitchFamily="34" charset="0"/>
              <a:buChar char="•"/>
            </a:pPr>
            <a:r>
              <a:rPr lang="en-GB" dirty="0">
                <a:solidFill>
                  <a:schemeClr val="tx1"/>
                </a:solidFill>
                <a:latin typeface="+mn-lt"/>
              </a:rPr>
              <a:t>Lunch – steak, vegetables</a:t>
            </a:r>
          </a:p>
          <a:p>
            <a:pPr marL="342900" indent="-342900">
              <a:buFont typeface="Arial" panose="020B0604020202020204" pitchFamily="34" charset="0"/>
              <a:buChar char="•"/>
            </a:pPr>
            <a:r>
              <a:rPr lang="en-GB" dirty="0">
                <a:solidFill>
                  <a:schemeClr val="tx1"/>
                </a:solidFill>
                <a:latin typeface="+mn-lt"/>
              </a:rPr>
              <a:t>Dinner – fish, bread</a:t>
            </a:r>
          </a:p>
        </p:txBody>
      </p:sp>
      <p:sp>
        <p:nvSpPr>
          <p:cNvPr id="4" name="Slide Number Placeholder 3">
            <a:extLst>
              <a:ext uri="{FF2B5EF4-FFF2-40B4-BE49-F238E27FC236}">
                <a16:creationId xmlns:a16="http://schemas.microsoft.com/office/drawing/2014/main" id="{28FEFB91-35FA-773A-C0B1-F8045B4E853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85715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3D4A8-EFB5-E415-D550-104A0F623E8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A515F91-C903-03C6-8FA1-A154EB7B9659}"/>
              </a:ext>
            </a:extLst>
          </p:cNvPr>
          <p:cNvSpPr>
            <a:spLocks noGrp="1"/>
          </p:cNvSpPr>
          <p:nvPr>
            <p:ph type="title"/>
          </p:nvPr>
        </p:nvSpPr>
        <p:spPr/>
        <p:txBody>
          <a:bodyPr/>
          <a:lstStyle/>
          <a:p>
            <a:r>
              <a:rPr lang="en-AU" dirty="0"/>
              <a:t>Fabian</a:t>
            </a:r>
          </a:p>
        </p:txBody>
      </p:sp>
      <p:pic>
        <p:nvPicPr>
          <p:cNvPr id="2" name="Content Placeholder 5" descr="A man in a truck&#10;&#10;">
            <a:extLst>
              <a:ext uri="{FF2B5EF4-FFF2-40B4-BE49-F238E27FC236}">
                <a16:creationId xmlns:a16="http://schemas.microsoft.com/office/drawing/2014/main" id="{F41AA723-1B41-C68C-B8E1-04ADA7F5E0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762" y="1728438"/>
            <a:ext cx="5683340" cy="3869473"/>
          </a:xfrm>
          <a:prstGeom prst="rect">
            <a:avLst/>
          </a:prstGeom>
        </p:spPr>
      </p:pic>
      <p:sp>
        <p:nvSpPr>
          <p:cNvPr id="7" name="Content Placeholder 6">
            <a:extLst>
              <a:ext uri="{FF2B5EF4-FFF2-40B4-BE49-F238E27FC236}">
                <a16:creationId xmlns:a16="http://schemas.microsoft.com/office/drawing/2014/main" id="{FAC63BFD-3582-56DE-863E-F074648CDE88}"/>
              </a:ext>
            </a:extLst>
          </p:cNvPr>
          <p:cNvSpPr>
            <a:spLocks noGrp="1"/>
          </p:cNvSpPr>
          <p:nvPr>
            <p:ph type="body" sz="quarter" idx="18"/>
          </p:nvPr>
        </p:nvSpPr>
        <p:spPr>
          <a:xfrm>
            <a:off x="6564857" y="1728439"/>
            <a:ext cx="5267143" cy="4013547"/>
          </a:xfrm>
        </p:spPr>
        <p:txBody>
          <a:bodyPr/>
          <a:lstStyle/>
          <a:p>
            <a:pPr marL="342900" indent="-342900">
              <a:buFont typeface="Arial" panose="020B0604020202020204" pitchFamily="34" charset="0"/>
              <a:buChar char="•"/>
            </a:pPr>
            <a:r>
              <a:rPr lang="en-GB" dirty="0">
                <a:solidFill>
                  <a:schemeClr val="tx1"/>
                </a:solidFill>
                <a:latin typeface="+mn-lt"/>
              </a:rPr>
              <a:t>Name – Fabian</a:t>
            </a:r>
          </a:p>
          <a:p>
            <a:pPr marL="342900" indent="-342900">
              <a:buFont typeface="Arial" panose="020B0604020202020204" pitchFamily="34" charset="0"/>
              <a:buChar char="•"/>
            </a:pPr>
            <a:r>
              <a:rPr lang="en-GB" dirty="0">
                <a:solidFill>
                  <a:schemeClr val="tx1"/>
                </a:solidFill>
                <a:latin typeface="+mn-lt"/>
              </a:rPr>
              <a:t>Age – 37</a:t>
            </a:r>
          </a:p>
          <a:p>
            <a:pPr marL="342900" indent="-342900">
              <a:buFont typeface="Arial" panose="020B0604020202020204" pitchFamily="34" charset="0"/>
              <a:buChar char="•"/>
            </a:pPr>
            <a:r>
              <a:rPr lang="en-GB" dirty="0">
                <a:solidFill>
                  <a:schemeClr val="tx1"/>
                </a:solidFill>
                <a:latin typeface="+mn-lt"/>
              </a:rPr>
              <a:t>Like – hamburgers</a:t>
            </a:r>
          </a:p>
          <a:p>
            <a:pPr marL="342900" indent="-342900">
              <a:buFont typeface="Arial" panose="020B0604020202020204" pitchFamily="34" charset="0"/>
              <a:buChar char="•"/>
            </a:pPr>
            <a:r>
              <a:rPr lang="en-GB" dirty="0">
                <a:solidFill>
                  <a:schemeClr val="tx1"/>
                </a:solidFill>
                <a:latin typeface="+mn-lt"/>
              </a:rPr>
              <a:t>Dislike – kebabs</a:t>
            </a:r>
          </a:p>
          <a:p>
            <a:pPr marL="342900" indent="-342900">
              <a:buFont typeface="Arial" panose="020B0604020202020204" pitchFamily="34" charset="0"/>
              <a:buChar char="•"/>
            </a:pPr>
            <a:r>
              <a:rPr lang="en-GB" dirty="0">
                <a:solidFill>
                  <a:schemeClr val="tx1"/>
                </a:solidFill>
                <a:latin typeface="+mn-lt"/>
              </a:rPr>
              <a:t>Breakfast – toast, coffee</a:t>
            </a:r>
          </a:p>
          <a:p>
            <a:pPr marL="342900" indent="-342900">
              <a:buFont typeface="Arial" panose="020B0604020202020204" pitchFamily="34" charset="0"/>
              <a:buChar char="•"/>
            </a:pPr>
            <a:r>
              <a:rPr lang="en-GB" dirty="0">
                <a:solidFill>
                  <a:schemeClr val="tx1"/>
                </a:solidFill>
                <a:latin typeface="+mn-lt"/>
              </a:rPr>
              <a:t>Lunch – sausages, sauerkraut</a:t>
            </a:r>
          </a:p>
          <a:p>
            <a:pPr marL="342900" indent="-342900">
              <a:buFont typeface="Arial" panose="020B0604020202020204" pitchFamily="34" charset="0"/>
              <a:buChar char="•"/>
            </a:pPr>
            <a:r>
              <a:rPr lang="en-GB" dirty="0">
                <a:solidFill>
                  <a:schemeClr val="tx1"/>
                </a:solidFill>
                <a:latin typeface="+mn-lt"/>
              </a:rPr>
              <a:t>Dinner – hamburgers</a:t>
            </a:r>
          </a:p>
        </p:txBody>
      </p:sp>
      <p:sp>
        <p:nvSpPr>
          <p:cNvPr id="4" name="Slide Number Placeholder 3">
            <a:extLst>
              <a:ext uri="{FF2B5EF4-FFF2-40B4-BE49-F238E27FC236}">
                <a16:creationId xmlns:a16="http://schemas.microsoft.com/office/drawing/2014/main" id="{3BF4D54C-62E4-829D-CDEF-5A76D524BFB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39102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1_NSWG Corporate">
  <a:themeElements>
    <a:clrScheme name="Custom 1">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raft-updated-template.potx  -  Read-Only" id="{5F0C83F1-0873-46AE-927C-702937B2931A}" vid="{38F5C4A1-B054-4DF0-87EC-53FB93C6EB98}"/>
    </a:ext>
  </a:extLst>
</a:theme>
</file>

<file path=ppt/theme/theme3.xml><?xml version="1.0" encoding="utf-8"?>
<a:theme xmlns:a="http://schemas.openxmlformats.org/drawingml/2006/main" name="2_NSWG Corporate">
  <a:themeElements>
    <a:clrScheme name="Custom 1">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raft-updated-template.potx" id="{CFB5B524-3546-40BF-AADD-32F92B0624E1}" vid="{4DE3A013-8EF5-4F08-AE49-9E37C639DAA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710</Words>
  <Application>Microsoft Office PowerPoint</Application>
  <PresentationFormat>Widescreen</PresentationFormat>
  <Paragraphs>115</Paragraphs>
  <Slides>13</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Arial</vt:lpstr>
      <vt:lpstr>Public Sans Light</vt:lpstr>
      <vt:lpstr>Public Sans</vt:lpstr>
      <vt:lpstr>Calibri</vt:lpstr>
      <vt:lpstr>Times New Roman</vt:lpstr>
      <vt:lpstr>Yu Mincho</vt:lpstr>
      <vt:lpstr>3_NSWG Corporate</vt:lpstr>
      <vt:lpstr>1_NSWG Corporate</vt:lpstr>
      <vt:lpstr>2_NSWG Corporate</vt:lpstr>
      <vt:lpstr>Translation activity</vt:lpstr>
      <vt:lpstr>Instructions</vt:lpstr>
      <vt:lpstr>Tobias</vt:lpstr>
      <vt:lpstr>Sebastian</vt:lpstr>
      <vt:lpstr>Alexander</vt:lpstr>
      <vt:lpstr>Anna</vt:lpstr>
      <vt:lpstr>Esra</vt:lpstr>
      <vt:lpstr>Christoph</vt:lpstr>
      <vt:lpstr>Fabian</vt:lpstr>
      <vt:lpstr>Katharina</vt:lpstr>
      <vt:lpstr>Thomas</vt:lpstr>
      <vt:lpstr>Melanie</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Translation activity</dc:title>
  <dc:creator>NSW Department of Education</dc:creator>
  <dcterms:created xsi:type="dcterms:W3CDTF">2024-03-11T23:29:12Z</dcterms:created>
  <dcterms:modified xsi:type="dcterms:W3CDTF">2024-03-11T23:29:27Z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2024-03-11T23:29:27Z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f8535cd8-ec64-4ead-a9ef-153fe4297cf7</vt:lpwstr>
  </property>
  <property fmtid="{D5CDD505-2E9C-101B-9397-08002B2CF9AE}" pid="8" name="MSIP_Label_b603dfd7-d93a-4381-a340-2995d8282205_ContentBits">
    <vt:lpwstr>0</vt:lpwstr>
  </property>
</Properties>
</file>