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15" r:id="rId1"/>
  </p:sldMasterIdLst>
  <p:notesMasterIdLst>
    <p:notesMasterId r:id="rId10"/>
  </p:notesMasterIdLst>
  <p:handoutMasterIdLst>
    <p:handoutMasterId r:id="rId11"/>
  </p:handoutMasterIdLst>
  <p:sldIdLst>
    <p:sldId id="258" r:id="rId2"/>
    <p:sldId id="288" r:id="rId3"/>
    <p:sldId id="299" r:id="rId4"/>
    <p:sldId id="290" r:id="rId5"/>
    <p:sldId id="312" r:id="rId6"/>
    <p:sldId id="313" r:id="rId7"/>
    <p:sldId id="315" r:id="rId8"/>
    <p:sldId id="316" r:id="rId9"/>
  </p:sldIdLst>
  <p:sldSz cx="12192000" cy="6858000"/>
  <p:notesSz cx="6858000" cy="9144000"/>
  <p:embeddedFontLst>
    <p:embeddedFont>
      <p:font typeface="Cambria Math" panose="02040503050406030204" pitchFamily="18" charset="0"/>
      <p:regular r:id="rId12"/>
    </p:embeddedFont>
    <p:embeddedFont>
      <p:font typeface="Open Sans" panose="020B0606030504020204" pitchFamily="34" charset="0"/>
      <p:regular r:id="rId13"/>
      <p:bold r:id="rId14"/>
      <p:italic r:id="rId15"/>
      <p:boldItalic r:id="rId16"/>
    </p:embeddedFont>
    <p:embeddedFont>
      <p:font typeface="Public Sans" pitchFamily="2" charset="0"/>
      <p:regular r:id="rId17"/>
      <p:bold r:id="rId18"/>
      <p:italic r:id="rId19"/>
      <p:boldItalic r:id="rId20"/>
    </p:embeddedFont>
    <p:embeddedFont>
      <p:font typeface="Public Sans Light" pitchFamily="2" charset="0"/>
      <p:regular r:id="rId21"/>
      <p:italic r:id="rId22"/>
    </p:embeddedFont>
    <p:embeddedFont>
      <p:font typeface="Public Sans SemiBold" pitchFamily="2" charset="0"/>
      <p:regular r:id="rId23"/>
      <p:bold r:id="rId24"/>
      <p:italic r:id="rId25"/>
      <p:boldItalic r:id="rId26"/>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2"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64"/>
    <a:srgbClr val="CC00CC"/>
    <a:srgbClr val="146CFD"/>
    <a:srgbClr val="0070C0"/>
    <a:srgbClr val="CBEDFD"/>
    <a:srgbClr val="00296C"/>
    <a:srgbClr val="0046B8"/>
    <a:srgbClr val="FFFFFF"/>
    <a:srgbClr val="F6ACB6"/>
    <a:srgbClr val="6300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6"/>
    <p:restoredTop sz="81088" autoAdjust="0"/>
  </p:normalViewPr>
  <p:slideViewPr>
    <p:cSldViewPr snapToGrid="0">
      <p:cViewPr varScale="1">
        <p:scale>
          <a:sx n="76" d="100"/>
          <a:sy n="76" d="100"/>
        </p:scale>
        <p:origin x="75" y="54"/>
      </p:cViewPr>
      <p:guideLst>
        <p:guide orient="horz" pos="3022"/>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font" Target="fonts/font15.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font" Target="fonts/font14.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24" Type="http://schemas.openxmlformats.org/officeDocument/2006/relationships/font" Target="fonts/font13.fntdata"/><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viewProps" Target="viewProps.xml"/><Relationship Id="rId10" Type="http://schemas.openxmlformats.org/officeDocument/2006/relationships/notesMaster" Target="notesMasters/notesMaster1.xml"/><Relationship Id="rId19" Type="http://schemas.openxmlformats.org/officeDocument/2006/relationships/font" Target="fonts/font8.fntdata"/><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21/03/2024</a:t>
            </a:fld>
            <a:endParaRPr lang="en-AU" dirty="0">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dirty="0">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21/03/2024</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dirty="0"/>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Public Sans" pitchFamily="2" charset="0"/>
        <a:ea typeface="+mn-ea"/>
        <a:cs typeface="+mn-cs"/>
      </a:defRPr>
    </a:lvl1pPr>
    <a:lvl2pPr marL="609585" algn="l" defTabSz="1219170" rtl="0" eaLnBrk="1" latinLnBrk="0" hangingPunct="1">
      <a:defRPr sz="1600" kern="1200">
        <a:solidFill>
          <a:schemeClr val="tx1"/>
        </a:solidFill>
        <a:latin typeface="Public Sans" pitchFamily="2" charset="0"/>
        <a:ea typeface="+mn-ea"/>
        <a:cs typeface="+mn-cs"/>
      </a:defRPr>
    </a:lvl2pPr>
    <a:lvl3pPr marL="1219170" algn="l" defTabSz="1219170" rtl="0" eaLnBrk="1" latinLnBrk="0" hangingPunct="1">
      <a:defRPr sz="1600" kern="1200">
        <a:solidFill>
          <a:schemeClr val="tx1"/>
        </a:solidFill>
        <a:latin typeface="Public Sans" pitchFamily="2" charset="0"/>
        <a:ea typeface="+mn-ea"/>
        <a:cs typeface="+mn-cs"/>
      </a:defRPr>
    </a:lvl3pPr>
    <a:lvl4pPr marL="1828754" algn="l" defTabSz="1219170" rtl="0" eaLnBrk="1" latinLnBrk="0" hangingPunct="1">
      <a:defRPr sz="1600" kern="1200">
        <a:solidFill>
          <a:schemeClr val="tx1"/>
        </a:solidFill>
        <a:latin typeface="Public Sans" pitchFamily="2" charset="0"/>
        <a:ea typeface="+mn-ea"/>
        <a:cs typeface="+mn-cs"/>
      </a:defRPr>
    </a:lvl4pPr>
    <a:lvl5pPr marL="2438339" algn="l" defTabSz="1219170" rtl="0" eaLnBrk="1" latinLnBrk="0" hangingPunct="1">
      <a:defRPr sz="1600" kern="1200">
        <a:solidFill>
          <a:schemeClr val="tx1"/>
        </a:solidFill>
        <a:latin typeface="Public Sans" pitchFamily="2"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endParaRPr lang="en-AU" b="0" i="0" dirty="0">
              <a:solidFill>
                <a:srgbClr val="21262F"/>
              </a:solidFill>
              <a:effectLst/>
              <a:latin typeface="Open Sans" panose="020B0606030504020204" pitchFamily="34"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dirty="0"/>
          </a:p>
        </p:txBody>
      </p:sp>
    </p:spTree>
    <p:extLst>
      <p:ext uri="{BB962C8B-B14F-4D97-AF65-F5344CB8AC3E}">
        <p14:creationId xmlns:p14="http://schemas.microsoft.com/office/powerpoint/2010/main" val="2063461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endParaRPr lang="en-AU" b="0" i="0" dirty="0">
              <a:solidFill>
                <a:srgbClr val="21262F"/>
              </a:solidFill>
              <a:effectLst/>
              <a:latin typeface="Open Sans" panose="020B0606030504020204" pitchFamily="34"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3</a:t>
            </a:fld>
            <a:endParaRPr lang="en-AU" dirty="0"/>
          </a:p>
        </p:txBody>
      </p:sp>
    </p:spTree>
    <p:extLst>
      <p:ext uri="{BB962C8B-B14F-4D97-AF65-F5344CB8AC3E}">
        <p14:creationId xmlns:p14="http://schemas.microsoft.com/office/powerpoint/2010/main" val="215220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4</a:t>
            </a:fld>
            <a:endParaRPr lang="en-AU" dirty="0"/>
          </a:p>
        </p:txBody>
      </p:sp>
    </p:spTree>
    <p:extLst>
      <p:ext uri="{BB962C8B-B14F-4D97-AF65-F5344CB8AC3E}">
        <p14:creationId xmlns:p14="http://schemas.microsoft.com/office/powerpoint/2010/main" val="2935746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5</a:t>
            </a:fld>
            <a:endParaRPr lang="en-AU" dirty="0"/>
          </a:p>
        </p:txBody>
      </p:sp>
    </p:spTree>
    <p:extLst>
      <p:ext uri="{BB962C8B-B14F-4D97-AF65-F5344CB8AC3E}">
        <p14:creationId xmlns:p14="http://schemas.microsoft.com/office/powerpoint/2010/main" val="1452267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dirty="0"/>
          </a:p>
        </p:txBody>
      </p:sp>
    </p:spTree>
    <p:extLst>
      <p:ext uri="{BB962C8B-B14F-4D97-AF65-F5344CB8AC3E}">
        <p14:creationId xmlns:p14="http://schemas.microsoft.com/office/powerpoint/2010/main" val="36529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dirty="0"/>
          </a:p>
        </p:txBody>
      </p:sp>
    </p:spTree>
    <p:extLst>
      <p:ext uri="{BB962C8B-B14F-4D97-AF65-F5344CB8AC3E}">
        <p14:creationId xmlns:p14="http://schemas.microsoft.com/office/powerpoint/2010/main" val="4168456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8</a:t>
            </a:fld>
            <a:endParaRPr lang="en-AU" dirty="0"/>
          </a:p>
        </p:txBody>
      </p:sp>
    </p:spTree>
    <p:extLst>
      <p:ext uri="{BB962C8B-B14F-4D97-AF65-F5344CB8AC3E}">
        <p14:creationId xmlns:p14="http://schemas.microsoft.com/office/powerpoint/2010/main" val="15773538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GB"/>
              <a:t>Click to edit Master title style</a:t>
            </a:r>
            <a:endParaRPr lang="en-US" dirty="0"/>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
        <p:nvSpPr>
          <p:cNvPr id="27" name="Text Placeholder 51">
            <a:extLst>
              <a:ext uri="{FF2B5EF4-FFF2-40B4-BE49-F238E27FC236}">
                <a16:creationId xmlns:a16="http://schemas.microsoft.com/office/drawing/2014/main" id="{270311DB-5A0B-2C64-FD32-3845AE0AB54C}"/>
              </a:ext>
            </a:extLst>
          </p:cNvPr>
          <p:cNvSpPr>
            <a:spLocks noGrp="1"/>
          </p:cNvSpPr>
          <p:nvPr>
            <p:ph type="body" sz="quarter" idx="12" hasCustomPrompt="1"/>
          </p:nvPr>
        </p:nvSpPr>
        <p:spPr>
          <a:xfrm>
            <a:off x="359998" y="4778427"/>
            <a:ext cx="8532000"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name, presenter title</a:t>
            </a:r>
            <a:endParaRPr lang="en-AU" dirty="0"/>
          </a:p>
        </p:txBody>
      </p:sp>
      <p:sp>
        <p:nvSpPr>
          <p:cNvPr id="28" name="Text Placeholder 51">
            <a:extLst>
              <a:ext uri="{FF2B5EF4-FFF2-40B4-BE49-F238E27FC236}">
                <a16:creationId xmlns:a16="http://schemas.microsoft.com/office/drawing/2014/main" id="{BFB21B71-10B3-4079-5902-4C0C7A33E13F}"/>
              </a:ext>
            </a:extLst>
          </p:cNvPr>
          <p:cNvSpPr>
            <a:spLocks noGrp="1"/>
          </p:cNvSpPr>
          <p:nvPr>
            <p:ph type="body" sz="quarter" idx="13" hasCustomPrompt="1"/>
          </p:nvPr>
        </p:nvSpPr>
        <p:spPr>
          <a:xfrm>
            <a:off x="9071998" y="4273686"/>
            <a:ext cx="2772001"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00 Month YYYY</a:t>
            </a:r>
            <a:endParaRPr lang="en-AU" dirty="0"/>
          </a:p>
        </p:txBody>
      </p:sp>
      <p:sp>
        <p:nvSpPr>
          <p:cNvPr id="29" name="Text Placeholder 51">
            <a:extLst>
              <a:ext uri="{FF2B5EF4-FFF2-40B4-BE49-F238E27FC236}">
                <a16:creationId xmlns:a16="http://schemas.microsoft.com/office/drawing/2014/main" id="{C1729F1B-F7E5-2176-BB52-4A213A278B69}"/>
              </a:ext>
            </a:extLst>
          </p:cNvPr>
          <p:cNvSpPr>
            <a:spLocks noGrp="1"/>
          </p:cNvSpPr>
          <p:nvPr>
            <p:ph type="body" sz="quarter" idx="14" hasCustomPrompt="1"/>
          </p:nvPr>
        </p:nvSpPr>
        <p:spPr>
          <a:xfrm>
            <a:off x="359998" y="4273686"/>
            <a:ext cx="8532000" cy="424497"/>
          </a:xfrm>
        </p:spPr>
        <p:txBody>
          <a:bodyPr/>
          <a:lstStyle>
            <a:lvl1pPr>
              <a:defRPr sz="1800">
                <a:solidFill>
                  <a:schemeClr val="accent2"/>
                </a:solidFill>
                <a:latin typeface="Public Sans SemiBold" pitchFamily="2"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endParaRPr lang="en-AU" dirty="0"/>
          </a:p>
        </p:txBody>
      </p:sp>
    </p:spTree>
    <p:extLst>
      <p:ext uri="{BB962C8B-B14F-4D97-AF65-F5344CB8AC3E}">
        <p14:creationId xmlns:p14="http://schemas.microsoft.com/office/powerpoint/2010/main" val="4483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GB"/>
              <a:t>Click to edit Master title style</a:t>
            </a:r>
            <a:endParaRPr lang="en-US"/>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GB"/>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GB"/>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292207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slid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4DAC1B-834C-7BD5-B0BB-7FE13580EE7C}"/>
              </a:ext>
              <a:ext uri="{C183D7F6-B498-43B3-948B-1728B52AA6E4}">
                <adec:decorative xmlns:adec="http://schemas.microsoft.com/office/drawing/2017/decorative" val="1"/>
              </a:ext>
            </a:extLst>
          </p:cNvPr>
          <p:cNvSpPr>
            <a:spLocks/>
          </p:cNvSpPr>
          <p:nvPr userDrawn="1"/>
        </p:nvSpPr>
        <p:spPr>
          <a:xfrm>
            <a:off x="0" y="1"/>
            <a:ext cx="12192000" cy="13614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Oval 2">
            <a:extLst>
              <a:ext uri="{FF2B5EF4-FFF2-40B4-BE49-F238E27FC236}">
                <a16:creationId xmlns:a16="http://schemas.microsoft.com/office/drawing/2014/main" id="{B37506F2-F525-5814-9826-7AFD500EC450}"/>
              </a:ext>
              <a:ext uri="{C183D7F6-B498-43B3-948B-1728B52AA6E4}">
                <adec:decorative xmlns:adec="http://schemas.microsoft.com/office/drawing/2017/decorative" val="1"/>
              </a:ext>
            </a:extLst>
          </p:cNvPr>
          <p:cNvSpPr>
            <a:spLocks/>
          </p:cNvSpPr>
          <p:nvPr userDrawn="1"/>
        </p:nvSpPr>
        <p:spPr>
          <a:xfrm rot="15300000">
            <a:off x="11294234" y="197717"/>
            <a:ext cx="1034963" cy="103762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Oval 4">
            <a:extLst>
              <a:ext uri="{FF2B5EF4-FFF2-40B4-BE49-F238E27FC236}">
                <a16:creationId xmlns:a16="http://schemas.microsoft.com/office/drawing/2014/main" id="{0A512C00-E83C-79F8-F03D-C3C23BD06D81}"/>
              </a:ext>
              <a:ext uri="{C183D7F6-B498-43B3-948B-1728B52AA6E4}">
                <adec:decorative xmlns:adec="http://schemas.microsoft.com/office/drawing/2017/decorative" val="1"/>
              </a:ext>
            </a:extLst>
          </p:cNvPr>
          <p:cNvSpPr>
            <a:spLocks/>
          </p:cNvSpPr>
          <p:nvPr userDrawn="1"/>
        </p:nvSpPr>
        <p:spPr>
          <a:xfrm rot="15300000">
            <a:off x="6996750" y="-1709613"/>
            <a:ext cx="2751951" cy="275903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a:extLst>
              <a:ext uri="{FF2B5EF4-FFF2-40B4-BE49-F238E27FC236}">
                <a16:creationId xmlns:a16="http://schemas.microsoft.com/office/drawing/2014/main" id="{5AC2B146-1D7B-D829-D8E7-D9D84F534228}"/>
              </a:ext>
              <a:ext uri="{C183D7F6-B498-43B3-948B-1728B52AA6E4}">
                <adec:decorative xmlns:adec="http://schemas.microsoft.com/office/drawing/2017/decorative" val="1"/>
              </a:ext>
            </a:extLst>
          </p:cNvPr>
          <p:cNvSpPr>
            <a:spLocks/>
          </p:cNvSpPr>
          <p:nvPr userDrawn="1"/>
        </p:nvSpPr>
        <p:spPr>
          <a:xfrm rot="15300000">
            <a:off x="9701234" y="640918"/>
            <a:ext cx="2552016" cy="2552016"/>
          </a:xfrm>
          <a:prstGeom prst="ellipse">
            <a:avLst/>
          </a:prstGeom>
          <a:noFill/>
          <a:ln w="190500">
            <a:solidFill>
              <a:srgbClr val="136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Rounded Corners 6">
            <a:extLst>
              <a:ext uri="{FF2B5EF4-FFF2-40B4-BE49-F238E27FC236}">
                <a16:creationId xmlns:a16="http://schemas.microsoft.com/office/drawing/2014/main" id="{C9DEBC90-31CF-1F88-DB5E-43CFBF8292BC}"/>
              </a:ext>
              <a:ext uri="{C183D7F6-B498-43B3-948B-1728B52AA6E4}">
                <adec:decorative xmlns:adec="http://schemas.microsoft.com/office/drawing/2017/decorative" val="1"/>
              </a:ext>
            </a:extLst>
          </p:cNvPr>
          <p:cNvSpPr>
            <a:spLocks/>
          </p:cNvSpPr>
          <p:nvPr userDrawn="1"/>
        </p:nvSpPr>
        <p:spPr>
          <a:xfrm>
            <a:off x="1" y="1356043"/>
            <a:ext cx="12192000" cy="550195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a:p>
        </p:txBody>
      </p:sp>
      <p:sp>
        <p:nvSpPr>
          <p:cNvPr id="8" name="Rectangle: Rounded Corners 7">
            <a:extLst>
              <a:ext uri="{FF2B5EF4-FFF2-40B4-BE49-F238E27FC236}">
                <a16:creationId xmlns:a16="http://schemas.microsoft.com/office/drawing/2014/main" id="{7FF62EBE-2464-DE23-7321-C65DF73A8BB7}"/>
              </a:ext>
              <a:ext uri="{C183D7F6-B498-43B3-948B-1728B52AA6E4}">
                <adec:decorative xmlns:adec="http://schemas.microsoft.com/office/drawing/2017/decorative" val="1"/>
              </a:ext>
            </a:extLst>
          </p:cNvPr>
          <p:cNvSpPr>
            <a:spLocks/>
          </p:cNvSpPr>
          <p:nvPr userDrawn="1"/>
        </p:nvSpPr>
        <p:spPr>
          <a:xfrm>
            <a:off x="232622" y="1527043"/>
            <a:ext cx="11726756" cy="5159957"/>
          </a:xfrm>
          <a:prstGeom prst="roundRect">
            <a:avLst>
              <a:gd name="adj" fmla="val 39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A5DAE747-9C91-E811-1664-A182D214D6BE}"/>
              </a:ext>
              <a:ext uri="{C183D7F6-B498-43B3-948B-1728B52AA6E4}">
                <adec:decorative xmlns:adec="http://schemas.microsoft.com/office/drawing/2017/decorative" val="1"/>
              </a:ext>
            </a:extLst>
          </p:cNvPr>
          <p:cNvSpPr>
            <a:spLocks/>
          </p:cNvSpPr>
          <p:nvPr userDrawn="1"/>
        </p:nvSpPr>
        <p:spPr>
          <a:xfrm>
            <a:off x="-140912" y="-1853293"/>
            <a:ext cx="12332912" cy="1853293"/>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0" name="Rectangle 9">
            <a:extLst>
              <a:ext uri="{FF2B5EF4-FFF2-40B4-BE49-F238E27FC236}">
                <a16:creationId xmlns:a16="http://schemas.microsoft.com/office/drawing/2014/main" id="{E9FD4B39-67C3-F21F-71E2-01CE3E74FB63}"/>
              </a:ext>
              <a:ext uri="{C183D7F6-B498-43B3-948B-1728B52AA6E4}">
                <adec:decorative xmlns:adec="http://schemas.microsoft.com/office/drawing/2017/decorative" val="1"/>
              </a:ext>
            </a:extLst>
          </p:cNvPr>
          <p:cNvSpPr>
            <a:spLocks/>
          </p:cNvSpPr>
          <p:nvPr userDrawn="1"/>
        </p:nvSpPr>
        <p:spPr>
          <a:xfrm rot="5400000">
            <a:off x="7606331" y="2406793"/>
            <a:ext cx="9916886" cy="74555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1" name="Title 3">
            <a:extLst>
              <a:ext uri="{FF2B5EF4-FFF2-40B4-BE49-F238E27FC236}">
                <a16:creationId xmlns:a16="http://schemas.microsoft.com/office/drawing/2014/main" id="{6389052F-9E41-61FA-EC7E-98B99BD8FFDF}"/>
              </a:ext>
            </a:extLst>
          </p:cNvPr>
          <p:cNvSpPr>
            <a:spLocks noGrp="1"/>
          </p:cNvSpPr>
          <p:nvPr>
            <p:ph type="title" hasCustomPrompt="1"/>
          </p:nvPr>
        </p:nvSpPr>
        <p:spPr>
          <a:xfrm>
            <a:off x="360000" y="407914"/>
            <a:ext cx="6658020" cy="545601"/>
          </a:xfrm>
        </p:spPr>
        <p:txBody>
          <a:bodyPr/>
          <a:lstStyle>
            <a:lvl1pPr>
              <a:defRPr>
                <a:solidFill>
                  <a:schemeClr val="bg1"/>
                </a:solidFill>
              </a:defRPr>
            </a:lvl1pPr>
          </a:lstStyle>
          <a:p>
            <a:r>
              <a:rPr lang="en-US" dirty="0"/>
              <a:t>Meet the [KLA] team</a:t>
            </a:r>
            <a:endParaRPr lang="en-AU" dirty="0"/>
          </a:p>
        </p:txBody>
      </p:sp>
    </p:spTree>
    <p:extLst>
      <p:ext uri="{BB962C8B-B14F-4D97-AF65-F5344CB8AC3E}">
        <p14:creationId xmlns:p14="http://schemas.microsoft.com/office/powerpoint/2010/main" val="75456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slide 2">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
        <p:nvSpPr>
          <p:cNvPr id="2" name="Rectangle 1">
            <a:extLst>
              <a:ext uri="{FF2B5EF4-FFF2-40B4-BE49-F238E27FC236}">
                <a16:creationId xmlns:a16="http://schemas.microsoft.com/office/drawing/2014/main" id="{236FCCDD-FD1C-C6A0-716F-205A6DA05877}"/>
              </a:ext>
            </a:extLst>
          </p:cNvPr>
          <p:cNvSpPr>
            <a:spLocks/>
          </p:cNvSpPr>
          <p:nvPr userDrawn="1"/>
        </p:nvSpPr>
        <p:spPr>
          <a:xfrm>
            <a:off x="0" y="0"/>
            <a:ext cx="3376827" cy="6858000"/>
          </a:xfrm>
          <a:prstGeom prst="rect">
            <a:avLst/>
          </a:prstGeom>
          <a:solidFill>
            <a:srgbClr val="00266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nvGrpSpPr>
          <p:cNvPr id="3" name="Group 2">
            <a:extLst>
              <a:ext uri="{FF2B5EF4-FFF2-40B4-BE49-F238E27FC236}">
                <a16:creationId xmlns:a16="http://schemas.microsoft.com/office/drawing/2014/main" id="{E5018918-0483-2699-478B-2ECC7C26DB56}"/>
              </a:ext>
            </a:extLst>
          </p:cNvPr>
          <p:cNvGrpSpPr>
            <a:grpSpLocks/>
          </p:cNvGrpSpPr>
          <p:nvPr userDrawn="1"/>
        </p:nvGrpSpPr>
        <p:grpSpPr>
          <a:xfrm flipH="1">
            <a:off x="-904718" y="2431903"/>
            <a:ext cx="4435322" cy="4833715"/>
            <a:chOff x="-439573" y="2545073"/>
            <a:chExt cx="4435322" cy="4833715"/>
          </a:xfrm>
        </p:grpSpPr>
        <p:sp>
          <p:nvSpPr>
            <p:cNvPr id="5" name="Oval 4">
              <a:extLst>
                <a:ext uri="{FF2B5EF4-FFF2-40B4-BE49-F238E27FC236}">
                  <a16:creationId xmlns:a16="http://schemas.microsoft.com/office/drawing/2014/main" id="{E8C5E266-0174-0A70-3FC4-FD70711A55C1}"/>
                </a:ext>
              </a:extLst>
            </p:cNvPr>
            <p:cNvSpPr>
              <a:spLocks/>
            </p:cNvSpPr>
            <p:nvPr/>
          </p:nvSpPr>
          <p:spPr>
            <a:xfrm>
              <a:off x="756247" y="5728543"/>
              <a:ext cx="1646006" cy="1650245"/>
            </a:xfrm>
            <a:prstGeom prst="ellipse">
              <a:avLst/>
            </a:prstGeom>
            <a:solidFill>
              <a:srgbClr val="FFE6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a:extLst>
                <a:ext uri="{FF2B5EF4-FFF2-40B4-BE49-F238E27FC236}">
                  <a16:creationId xmlns:a16="http://schemas.microsoft.com/office/drawing/2014/main" id="{2CAF77CB-B8B2-FA4B-D6AD-9E04E492AED2}"/>
                </a:ext>
              </a:extLst>
            </p:cNvPr>
            <p:cNvSpPr>
              <a:spLocks/>
            </p:cNvSpPr>
            <p:nvPr/>
          </p:nvSpPr>
          <p:spPr>
            <a:xfrm>
              <a:off x="1243798" y="2545073"/>
              <a:ext cx="2751951" cy="2759039"/>
            </a:xfrm>
            <a:prstGeom prst="ellipse">
              <a:avLst/>
            </a:prstGeom>
            <a:solidFill>
              <a:srgbClr val="C9ED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a:extLst>
                <a:ext uri="{FF2B5EF4-FFF2-40B4-BE49-F238E27FC236}">
                  <a16:creationId xmlns:a16="http://schemas.microsoft.com/office/drawing/2014/main" id="{5B557B4D-19A0-A52F-BA0D-AD8A3ED18C60}"/>
                </a:ext>
              </a:extLst>
            </p:cNvPr>
            <p:cNvSpPr>
              <a:spLocks/>
            </p:cNvSpPr>
            <p:nvPr/>
          </p:nvSpPr>
          <p:spPr>
            <a:xfrm>
              <a:off x="-439573" y="3734026"/>
              <a:ext cx="2552016" cy="2552016"/>
            </a:xfrm>
            <a:prstGeom prst="ellipse">
              <a:avLst/>
            </a:prstGeom>
            <a:noFill/>
            <a:ln w="190500">
              <a:solidFill>
                <a:srgbClr val="136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8" name="Rectangle 7">
            <a:extLst>
              <a:ext uri="{FF2B5EF4-FFF2-40B4-BE49-F238E27FC236}">
                <a16:creationId xmlns:a16="http://schemas.microsoft.com/office/drawing/2014/main" id="{ECDEE502-25E2-E471-DCF0-E20F702CDAD3}"/>
              </a:ext>
            </a:extLst>
          </p:cNvPr>
          <p:cNvSpPr>
            <a:spLocks/>
          </p:cNvSpPr>
          <p:nvPr userDrawn="1"/>
        </p:nvSpPr>
        <p:spPr>
          <a:xfrm>
            <a:off x="2994991" y="0"/>
            <a:ext cx="9197009"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a:p>
        </p:txBody>
      </p:sp>
      <p:sp>
        <p:nvSpPr>
          <p:cNvPr id="9" name="Rectangle 8">
            <a:extLst>
              <a:ext uri="{FF2B5EF4-FFF2-40B4-BE49-F238E27FC236}">
                <a16:creationId xmlns:a16="http://schemas.microsoft.com/office/drawing/2014/main" id="{DC8E7762-479D-5D38-E3AA-B007883D48B1}"/>
              </a:ext>
            </a:extLst>
          </p:cNvPr>
          <p:cNvSpPr>
            <a:spLocks/>
          </p:cNvSpPr>
          <p:nvPr userDrawn="1"/>
        </p:nvSpPr>
        <p:spPr>
          <a:xfrm rot="5400000">
            <a:off x="-5110380" y="1900026"/>
            <a:ext cx="7193285" cy="302747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0" name="Rectangle 9">
            <a:extLst>
              <a:ext uri="{FF2B5EF4-FFF2-40B4-BE49-F238E27FC236}">
                <a16:creationId xmlns:a16="http://schemas.microsoft.com/office/drawing/2014/main" id="{607BA05C-9702-92F7-7EE4-5E7F6E0804D4}"/>
              </a:ext>
            </a:extLst>
          </p:cNvPr>
          <p:cNvSpPr>
            <a:spLocks/>
          </p:cNvSpPr>
          <p:nvPr userDrawn="1"/>
        </p:nvSpPr>
        <p:spPr>
          <a:xfrm>
            <a:off x="-140912" y="6858000"/>
            <a:ext cx="12332912" cy="662069"/>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2" name="Title 3">
            <a:extLst>
              <a:ext uri="{FF2B5EF4-FFF2-40B4-BE49-F238E27FC236}">
                <a16:creationId xmlns:a16="http://schemas.microsoft.com/office/drawing/2014/main" id="{9CB69818-EA4E-73F6-A3E9-E96A11112B65}"/>
              </a:ext>
            </a:extLst>
          </p:cNvPr>
          <p:cNvSpPr>
            <a:spLocks noGrp="1"/>
          </p:cNvSpPr>
          <p:nvPr>
            <p:ph type="title" hasCustomPrompt="1"/>
          </p:nvPr>
        </p:nvSpPr>
        <p:spPr>
          <a:xfrm>
            <a:off x="273975" y="312181"/>
            <a:ext cx="2430780" cy="1769538"/>
          </a:xfrm>
        </p:spPr>
        <p:txBody>
          <a:bodyPr/>
          <a:lstStyle>
            <a:lvl1pPr>
              <a:lnSpc>
                <a:spcPct val="110000"/>
              </a:lnSpc>
              <a:defRPr>
                <a:solidFill>
                  <a:schemeClr val="bg1"/>
                </a:solidFill>
              </a:defRPr>
            </a:lvl1pPr>
          </a:lstStyle>
          <a:p>
            <a:r>
              <a:rPr lang="en-US" dirty="0"/>
              <a:t>[KLA] Curriculum team</a:t>
            </a:r>
            <a:endParaRPr lang="en-AU" dirty="0"/>
          </a:p>
        </p:txBody>
      </p:sp>
    </p:spTree>
    <p:extLst>
      <p:ext uri="{BB962C8B-B14F-4D97-AF65-F5344CB8AC3E}">
        <p14:creationId xmlns:p14="http://schemas.microsoft.com/office/powerpoint/2010/main" val="3579090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slide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925558F-1CCD-6414-E6FE-A684D24944F5}"/>
              </a:ext>
            </a:extLst>
          </p:cNvPr>
          <p:cNvSpPr>
            <a:spLocks/>
          </p:cNvSpPr>
          <p:nvPr userDrawn="1"/>
        </p:nvSpPr>
        <p:spPr>
          <a:xfrm>
            <a:off x="0" y="0"/>
            <a:ext cx="3376827"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3" name="Oval 12">
            <a:extLst>
              <a:ext uri="{FF2B5EF4-FFF2-40B4-BE49-F238E27FC236}">
                <a16:creationId xmlns:a16="http://schemas.microsoft.com/office/drawing/2014/main" id="{437F98C1-7925-B4E1-8A9A-8C1EE050337D}"/>
              </a:ext>
            </a:extLst>
          </p:cNvPr>
          <p:cNvSpPr>
            <a:spLocks/>
          </p:cNvSpPr>
          <p:nvPr userDrawn="1"/>
        </p:nvSpPr>
        <p:spPr>
          <a:xfrm>
            <a:off x="756247" y="5536026"/>
            <a:ext cx="1646006" cy="1650245"/>
          </a:xfrm>
          <a:prstGeom prst="ellipse">
            <a:avLst/>
          </a:prstGeom>
          <a:solidFill>
            <a:srgbClr val="8BE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Oval 13">
            <a:extLst>
              <a:ext uri="{FF2B5EF4-FFF2-40B4-BE49-F238E27FC236}">
                <a16:creationId xmlns:a16="http://schemas.microsoft.com/office/drawing/2014/main" id="{020BAB49-7DE1-F84C-E4E1-34BC639F9FD2}"/>
              </a:ext>
            </a:extLst>
          </p:cNvPr>
          <p:cNvSpPr>
            <a:spLocks/>
          </p:cNvSpPr>
          <p:nvPr userDrawn="1"/>
        </p:nvSpPr>
        <p:spPr>
          <a:xfrm>
            <a:off x="1243798" y="2352556"/>
            <a:ext cx="2751951" cy="2759039"/>
          </a:xfrm>
          <a:prstGeom prst="ellipse">
            <a:avLst/>
          </a:prstGeom>
          <a:solidFill>
            <a:srgbClr val="136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5" name="Picture 14" descr="A picture containing diagram&#10;&#10;Description automatically generated">
            <a:extLst>
              <a:ext uri="{FF2B5EF4-FFF2-40B4-BE49-F238E27FC236}">
                <a16:creationId xmlns:a16="http://schemas.microsoft.com/office/drawing/2014/main" id="{71120AC0-2B0D-ACEC-657C-3799D27823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27909" y="3220557"/>
            <a:ext cx="4244315" cy="2991557"/>
          </a:xfrm>
          <a:prstGeom prst="rect">
            <a:avLst/>
          </a:prstGeom>
        </p:spPr>
      </p:pic>
      <p:sp>
        <p:nvSpPr>
          <p:cNvPr id="16" name="Rectangle 15">
            <a:extLst>
              <a:ext uri="{FF2B5EF4-FFF2-40B4-BE49-F238E27FC236}">
                <a16:creationId xmlns:a16="http://schemas.microsoft.com/office/drawing/2014/main" id="{DF7763D2-FA9B-CF59-8DB9-74409112DDCD}"/>
              </a:ext>
            </a:extLst>
          </p:cNvPr>
          <p:cNvSpPr>
            <a:spLocks/>
          </p:cNvSpPr>
          <p:nvPr userDrawn="1"/>
        </p:nvSpPr>
        <p:spPr>
          <a:xfrm>
            <a:off x="-140912" y="6854942"/>
            <a:ext cx="12332912" cy="331329"/>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
        <p:nvSpPr>
          <p:cNvPr id="12" name="Title 3">
            <a:extLst>
              <a:ext uri="{FF2B5EF4-FFF2-40B4-BE49-F238E27FC236}">
                <a16:creationId xmlns:a16="http://schemas.microsoft.com/office/drawing/2014/main" id="{9CB69818-EA4E-73F6-A3E9-E96A11112B65}"/>
              </a:ext>
            </a:extLst>
          </p:cNvPr>
          <p:cNvSpPr>
            <a:spLocks noGrp="1"/>
          </p:cNvSpPr>
          <p:nvPr>
            <p:ph type="title" hasCustomPrompt="1"/>
          </p:nvPr>
        </p:nvSpPr>
        <p:spPr>
          <a:xfrm>
            <a:off x="273975" y="312181"/>
            <a:ext cx="2430780" cy="1769538"/>
          </a:xfrm>
        </p:spPr>
        <p:txBody>
          <a:bodyPr/>
          <a:lstStyle>
            <a:lvl1pPr>
              <a:lnSpc>
                <a:spcPct val="110000"/>
              </a:lnSpc>
              <a:defRPr>
                <a:solidFill>
                  <a:schemeClr val="accent1"/>
                </a:solidFill>
              </a:defRPr>
            </a:lvl1pPr>
          </a:lstStyle>
          <a:p>
            <a:r>
              <a:rPr lang="en-US" dirty="0"/>
              <a:t>[KLA] Curriculum team</a:t>
            </a:r>
            <a:endParaRPr lang="en-AU" dirty="0"/>
          </a:p>
        </p:txBody>
      </p:sp>
      <p:sp>
        <p:nvSpPr>
          <p:cNvPr id="17" name="Rectangle 16">
            <a:extLst>
              <a:ext uri="{FF2B5EF4-FFF2-40B4-BE49-F238E27FC236}">
                <a16:creationId xmlns:a16="http://schemas.microsoft.com/office/drawing/2014/main" id="{2F01921D-07D0-1A4B-903A-8BBD2F059D2D}"/>
              </a:ext>
            </a:extLst>
          </p:cNvPr>
          <p:cNvSpPr>
            <a:spLocks/>
          </p:cNvSpPr>
          <p:nvPr userDrawn="1"/>
        </p:nvSpPr>
        <p:spPr>
          <a:xfrm>
            <a:off x="2994991" y="0"/>
            <a:ext cx="9197009" cy="6858000"/>
          </a:xfrm>
          <a:prstGeom prst="rect">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Tree>
    <p:extLst>
      <p:ext uri="{BB962C8B-B14F-4D97-AF65-F5344CB8AC3E}">
        <p14:creationId xmlns:p14="http://schemas.microsoft.com/office/powerpoint/2010/main" val="192428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hasCustomPrompt="1"/>
          </p:nvPr>
        </p:nvSpPr>
        <p:spPr>
          <a:xfrm>
            <a:off x="360000" y="1620000"/>
            <a:ext cx="11484000" cy="4536000"/>
          </a:xfrm>
        </p:spPr>
        <p:txBody>
          <a:bodyPr/>
          <a:lstStyle>
            <a:lvl1pPr>
              <a:lnSpc>
                <a:spcPct val="150000"/>
              </a:lnSpc>
              <a:defRPr sz="1800">
                <a:latin typeface="+mn-lt"/>
              </a:defRPr>
            </a:lvl1pPr>
            <a:lvl2pPr>
              <a:lnSpc>
                <a:spcPct val="150000"/>
              </a:lnSpc>
              <a:defRPr sz="1800"/>
            </a:lvl2pPr>
            <a:lvl3pPr>
              <a:lnSpc>
                <a:spcPct val="150000"/>
              </a:lnSpc>
              <a:defRPr/>
            </a:lvl3pPr>
            <a:lvl4pPr>
              <a:lnSpc>
                <a:spcPct val="150000"/>
              </a:lnSpc>
              <a:defRPr sz="1800"/>
            </a:lvl4pPr>
            <a:lvl5pPr>
              <a:lnSpc>
                <a:spcPct val="150000"/>
              </a:lnSpc>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512040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hasCustomPrompt="1"/>
          </p:nvPr>
        </p:nvSpPr>
        <p:spPr>
          <a:xfrm>
            <a:off x="360000" y="1620000"/>
            <a:ext cx="5558791" cy="4536000"/>
          </a:xfrm>
        </p:spPr>
        <p:txBody>
          <a:bodyPr/>
          <a:lstStyle>
            <a:lvl1pPr>
              <a:lnSpc>
                <a:spcPct val="150000"/>
              </a:lnSpc>
              <a:defRPr sz="1800">
                <a:latin typeface="+mn-lt"/>
              </a:defRPr>
            </a:lvl1pPr>
            <a:lvl2pPr>
              <a:lnSpc>
                <a:spcPct val="150000"/>
              </a:lnSpc>
              <a:defRPr sz="1800"/>
            </a:lvl2pPr>
            <a:lvl3pPr>
              <a:lnSpc>
                <a:spcPct val="150000"/>
              </a:lnSpc>
              <a:defRPr/>
            </a:lvl3pPr>
            <a:lvl4pPr>
              <a:lnSpc>
                <a:spcPct val="150000"/>
              </a:lnSpc>
              <a:defRPr sz="1800"/>
            </a:lvl4pPr>
            <a:lvl5pPr>
              <a:lnSpc>
                <a:spcPct val="150000"/>
              </a:lnSpc>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Picture Placeholder 4">
            <a:extLst>
              <a:ext uri="{FF2B5EF4-FFF2-40B4-BE49-F238E27FC236}">
                <a16:creationId xmlns:a16="http://schemas.microsoft.com/office/drawing/2014/main" id="{554A4670-F076-65AA-0E0F-9800FA7A267B}"/>
              </a:ext>
            </a:extLst>
          </p:cNvPr>
          <p:cNvSpPr>
            <a:spLocks noGrp="1"/>
          </p:cNvSpPr>
          <p:nvPr>
            <p:ph type="pic" sz="quarter" idx="19"/>
          </p:nvPr>
        </p:nvSpPr>
        <p:spPr>
          <a:xfrm>
            <a:off x="6167438" y="1620000"/>
            <a:ext cx="5676900" cy="4535997"/>
          </a:xfrm>
        </p:spPr>
        <p:txBody>
          <a:bodyPr/>
          <a:lstStyle/>
          <a:p>
            <a:r>
              <a:rPr lang="en-GB"/>
              <a:t>Click icon to add picture</a:t>
            </a:r>
            <a:endParaRPr lang="en-AU" dirty="0"/>
          </a:p>
        </p:txBody>
      </p:sp>
    </p:spTree>
    <p:extLst>
      <p:ext uri="{BB962C8B-B14F-4D97-AF65-F5344CB8AC3E}">
        <p14:creationId xmlns:p14="http://schemas.microsoft.com/office/powerpoint/2010/main" val="2806721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docum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Content Placeholder 2">
            <a:extLst>
              <a:ext uri="{FF2B5EF4-FFF2-40B4-BE49-F238E27FC236}">
                <a16:creationId xmlns:a16="http://schemas.microsoft.com/office/drawing/2014/main" id="{7264D12D-DAEB-B762-87C4-84AC691386B5}"/>
              </a:ext>
            </a:extLst>
          </p:cNvPr>
          <p:cNvSpPr>
            <a:spLocks noGrp="1"/>
          </p:cNvSpPr>
          <p:nvPr>
            <p:ph sz="half" idx="1" hasCustomPrompt="1"/>
          </p:nvPr>
        </p:nvSpPr>
        <p:spPr>
          <a:xfrm>
            <a:off x="360000" y="1584000"/>
            <a:ext cx="7189116" cy="4499998"/>
          </a:xfrm>
        </p:spPr>
        <p:txBody>
          <a:bodyPr/>
          <a:lstStyle>
            <a:lvl1pPr>
              <a:defRPr sz="1800"/>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grpSp>
        <p:nvGrpSpPr>
          <p:cNvPr id="9" name="Group 8">
            <a:extLst>
              <a:ext uri="{FF2B5EF4-FFF2-40B4-BE49-F238E27FC236}">
                <a16:creationId xmlns:a16="http://schemas.microsoft.com/office/drawing/2014/main" id="{CCAAAAF6-B176-935C-A538-693CDE78E927}"/>
              </a:ext>
              <a:ext uri="{C183D7F6-B498-43B3-948B-1728B52AA6E4}">
                <adec:decorative xmlns:adec="http://schemas.microsoft.com/office/drawing/2017/decorative" val="1"/>
              </a:ext>
            </a:extLst>
          </p:cNvPr>
          <p:cNvGrpSpPr/>
          <p:nvPr userDrawn="1"/>
        </p:nvGrpSpPr>
        <p:grpSpPr>
          <a:xfrm>
            <a:off x="8464309" y="1951402"/>
            <a:ext cx="2752016" cy="3643219"/>
            <a:chOff x="735266" y="1125657"/>
            <a:chExt cx="3588486" cy="4493181"/>
          </a:xfrm>
        </p:grpSpPr>
        <p:pic>
          <p:nvPicPr>
            <p:cNvPr id="11" name="Picture 10">
              <a:extLst>
                <a:ext uri="{FF2B5EF4-FFF2-40B4-BE49-F238E27FC236}">
                  <a16:creationId xmlns:a16="http://schemas.microsoft.com/office/drawing/2014/main" id="{39EDA23A-0C57-EE9B-FA55-6F06A3A9B7BD}"/>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rot="693977" flipH="1">
              <a:off x="1490357" y="1390460"/>
              <a:ext cx="2833395" cy="3788842"/>
            </a:xfrm>
            <a:prstGeom prst="rect">
              <a:avLst/>
            </a:prstGeom>
            <a:ln w="76200">
              <a:solidFill>
                <a:schemeClr val="bg1"/>
              </a:solidFill>
            </a:ln>
            <a:effectLst>
              <a:outerShdw blurRad="292100" dist="139700" dir="2700000" algn="tl" rotWithShape="0">
                <a:schemeClr val="tx1">
                  <a:alpha val="31000"/>
                </a:schemeClr>
              </a:outerShdw>
            </a:effectLst>
          </p:spPr>
        </p:pic>
        <p:pic>
          <p:nvPicPr>
            <p:cNvPr id="12" name="Picture 11">
              <a:extLst>
                <a:ext uri="{FF2B5EF4-FFF2-40B4-BE49-F238E27FC236}">
                  <a16:creationId xmlns:a16="http://schemas.microsoft.com/office/drawing/2014/main" id="{76254A0B-F936-05B8-17DB-D95588C43D27}"/>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rot="159253">
              <a:off x="1418457" y="1225105"/>
              <a:ext cx="2840013" cy="3797692"/>
            </a:xfrm>
            <a:prstGeom prst="rect">
              <a:avLst/>
            </a:prstGeom>
            <a:ln w="76200">
              <a:solidFill>
                <a:schemeClr val="bg1"/>
              </a:solidFill>
            </a:ln>
            <a:effectLst>
              <a:outerShdw blurRad="292100" dist="139700" dir="2700000" algn="tl" rotWithShape="0">
                <a:schemeClr val="tx1">
                  <a:alpha val="31000"/>
                </a:schemeClr>
              </a:outerShdw>
            </a:effectLst>
          </p:spPr>
        </p:pic>
        <p:pic>
          <p:nvPicPr>
            <p:cNvPr id="13" name="Picture 12">
              <a:extLst>
                <a:ext uri="{FF2B5EF4-FFF2-40B4-BE49-F238E27FC236}">
                  <a16:creationId xmlns:a16="http://schemas.microsoft.com/office/drawing/2014/main" id="{1C524B62-EC36-35CE-09C5-37B1BA311954}"/>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rot="21215311">
              <a:off x="735266" y="1125657"/>
              <a:ext cx="3360117" cy="4493181"/>
            </a:xfrm>
            <a:prstGeom prst="rect">
              <a:avLst/>
            </a:prstGeom>
            <a:ln w="76200">
              <a:solidFill>
                <a:schemeClr val="bg1"/>
              </a:solidFill>
            </a:ln>
            <a:effectLst>
              <a:outerShdw blurRad="292100" dist="139700" dir="2700000" algn="tl" rotWithShape="0">
                <a:schemeClr val="tx1">
                  <a:alpha val="31000"/>
                </a:schemeClr>
              </a:outerShdw>
            </a:effectLst>
          </p:spPr>
        </p:pic>
      </p:grpSp>
      <p:sp>
        <p:nvSpPr>
          <p:cNvPr id="6" name="Picture Placeholder 4">
            <a:extLst>
              <a:ext uri="{FF2B5EF4-FFF2-40B4-BE49-F238E27FC236}">
                <a16:creationId xmlns:a16="http://schemas.microsoft.com/office/drawing/2014/main" id="{F7C04AAD-E337-4CAB-A273-C8C3B3CA6921}"/>
              </a:ext>
            </a:extLst>
          </p:cNvPr>
          <p:cNvSpPr>
            <a:spLocks noGrp="1"/>
          </p:cNvSpPr>
          <p:nvPr>
            <p:ph type="pic" sz="quarter" idx="19" hasCustomPrompt="1"/>
          </p:nvPr>
        </p:nvSpPr>
        <p:spPr>
          <a:xfrm rot="21198164">
            <a:off x="8497994" y="1966625"/>
            <a:ext cx="2548889" cy="3635736"/>
          </a:xfrm>
        </p:spPr>
        <p:txBody>
          <a:bodyPr/>
          <a:lstStyle>
            <a:lvl1pPr>
              <a:defRPr/>
            </a:lvl1pPr>
          </a:lstStyle>
          <a:p>
            <a:r>
              <a:rPr lang="en-AU" dirty="0"/>
              <a:t>Document image</a:t>
            </a:r>
          </a:p>
        </p:txBody>
      </p:sp>
    </p:spTree>
    <p:extLst>
      <p:ext uri="{BB962C8B-B14F-4D97-AF65-F5344CB8AC3E}">
        <p14:creationId xmlns:p14="http://schemas.microsoft.com/office/powerpoint/2010/main" val="1029110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llout box">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Content Placeholder 2">
            <a:extLst>
              <a:ext uri="{FF2B5EF4-FFF2-40B4-BE49-F238E27FC236}">
                <a16:creationId xmlns:a16="http://schemas.microsoft.com/office/drawing/2014/main" id="{7264D12D-DAEB-B762-87C4-84AC691386B5}"/>
              </a:ext>
            </a:extLst>
          </p:cNvPr>
          <p:cNvSpPr>
            <a:spLocks noGrp="1"/>
          </p:cNvSpPr>
          <p:nvPr>
            <p:ph sz="half" idx="1" hasCustomPrompt="1"/>
          </p:nvPr>
        </p:nvSpPr>
        <p:spPr>
          <a:xfrm>
            <a:off x="360000" y="1584000"/>
            <a:ext cx="5616000" cy="4499998"/>
          </a:xfrm>
        </p:spPr>
        <p:txBody>
          <a:bodyPr/>
          <a:lstStyle>
            <a:lvl1pPr>
              <a:defRPr sz="1800"/>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3" name="Rectangle: Rounded Corners 2">
            <a:extLst>
              <a:ext uri="{FF2B5EF4-FFF2-40B4-BE49-F238E27FC236}">
                <a16:creationId xmlns:a16="http://schemas.microsoft.com/office/drawing/2014/main" id="{E9F8B789-3BDD-E51F-0464-C5095105CA0B}"/>
              </a:ext>
            </a:extLst>
          </p:cNvPr>
          <p:cNvSpPr/>
          <p:nvPr userDrawn="1"/>
        </p:nvSpPr>
        <p:spPr>
          <a:xfrm>
            <a:off x="6379535" y="1583989"/>
            <a:ext cx="5452465" cy="4499997"/>
          </a:xfrm>
          <a:prstGeom prst="roundRect">
            <a:avLst>
              <a:gd name="adj" fmla="val 8003"/>
            </a:avLst>
          </a:prstGeom>
          <a:solidFill>
            <a:srgbClr val="CBE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4"/>
              </a:solidFill>
            </a:endParaRPr>
          </a:p>
        </p:txBody>
      </p:sp>
      <p:sp>
        <p:nvSpPr>
          <p:cNvPr id="6" name="Content Placeholder 2">
            <a:extLst>
              <a:ext uri="{FF2B5EF4-FFF2-40B4-BE49-F238E27FC236}">
                <a16:creationId xmlns:a16="http://schemas.microsoft.com/office/drawing/2014/main" id="{6B06FBC2-B6FD-CD3D-EFEE-C13756B43430}"/>
              </a:ext>
            </a:extLst>
          </p:cNvPr>
          <p:cNvSpPr>
            <a:spLocks noGrp="1"/>
          </p:cNvSpPr>
          <p:nvPr>
            <p:ph sz="half" idx="19" hasCustomPrompt="1"/>
          </p:nvPr>
        </p:nvSpPr>
        <p:spPr>
          <a:xfrm>
            <a:off x="6675237" y="1886738"/>
            <a:ext cx="4850456" cy="3869020"/>
          </a:xfrm>
        </p:spPr>
        <p:txBody>
          <a:bodyPr/>
          <a:lstStyle>
            <a:lvl1pPr algn="l">
              <a:defRPr sz="1800"/>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465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F8871C-2E9B-5DF5-2D4F-5A0C06C39A4C}"/>
              </a:ext>
              <a:ext uri="{C183D7F6-B498-43B3-948B-1728B52AA6E4}">
                <adec:decorative xmlns:adec="http://schemas.microsoft.com/office/drawing/2017/decorative" val="1"/>
              </a:ext>
            </a:extLst>
          </p:cNvPr>
          <p:cNvSpPr txBox="1"/>
          <p:nvPr userDrawn="1"/>
        </p:nvSpPr>
        <p:spPr>
          <a:xfrm>
            <a:off x="3269454" y="-263449"/>
            <a:ext cx="1963103" cy="2827973"/>
          </a:xfrm>
          <a:prstGeom prst="rect">
            <a:avLst/>
          </a:prstGeom>
          <a:noFill/>
        </p:spPr>
        <p:txBody>
          <a:bodyPr wrap="square" lIns="0" tIns="0" rIns="0" bIns="0" rtlCol="0">
            <a:noAutofit/>
          </a:bodyPr>
          <a:lstStyle/>
          <a:p>
            <a:pPr algn="l"/>
            <a:r>
              <a:rPr lang="en-AU" sz="35000" dirty="0">
                <a:solidFill>
                  <a:srgbClr val="CDD3D6"/>
                </a:solidFill>
              </a:rPr>
              <a:t>“</a:t>
            </a:r>
          </a:p>
        </p:txBody>
      </p:sp>
      <p:cxnSp>
        <p:nvCxnSpPr>
          <p:cNvPr id="7" name="Straight Connector 6">
            <a:extLst>
              <a:ext uri="{FF2B5EF4-FFF2-40B4-BE49-F238E27FC236}">
                <a16:creationId xmlns:a16="http://schemas.microsoft.com/office/drawing/2014/main" id="{F9E1E980-8C11-D173-009D-B6A5EFB0E9C9}"/>
              </a:ext>
              <a:ext uri="{C183D7F6-B498-43B3-948B-1728B52AA6E4}">
                <adec:decorative xmlns:adec="http://schemas.microsoft.com/office/drawing/2017/decorative" val="1"/>
              </a:ext>
            </a:extLst>
          </p:cNvPr>
          <p:cNvCxnSpPr/>
          <p:nvPr userDrawn="1"/>
        </p:nvCxnSpPr>
        <p:spPr>
          <a:xfrm>
            <a:off x="3086574" y="359998"/>
            <a:ext cx="0" cy="597600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 Placeholder 14">
            <a:extLst>
              <a:ext uri="{FF2B5EF4-FFF2-40B4-BE49-F238E27FC236}">
                <a16:creationId xmlns:a16="http://schemas.microsoft.com/office/drawing/2014/main" id="{5F96F3EB-62B5-B30A-9550-210C8AC3F128}"/>
              </a:ext>
            </a:extLst>
          </p:cNvPr>
          <p:cNvSpPr>
            <a:spLocks noGrp="1"/>
          </p:cNvSpPr>
          <p:nvPr>
            <p:ph type="body" sz="quarter" idx="14" hasCustomPrompt="1"/>
          </p:nvPr>
        </p:nvSpPr>
        <p:spPr>
          <a:xfrm>
            <a:off x="3511550" y="2036762"/>
            <a:ext cx="8108950" cy="3458057"/>
          </a:xfrm>
        </p:spPr>
        <p:txBody>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lang="en-US" sz="2400" b="0" kern="1200" dirty="0" smtClean="0">
                <a:solidFill>
                  <a:schemeClr val="accent1"/>
                </a:solidFill>
                <a:latin typeface="+mj-lt"/>
                <a:ea typeface="+mn-ea"/>
                <a:cs typeface="+mn-cs"/>
              </a:defRPr>
            </a:lvl1pPr>
          </a:lstStyle>
          <a:p>
            <a:pPr lvl="0"/>
            <a:r>
              <a:rPr lang="en-US" dirty="0"/>
              <a:t>Quote text</a:t>
            </a:r>
          </a:p>
        </p:txBody>
      </p:sp>
      <p:sp>
        <p:nvSpPr>
          <p:cNvPr id="10" name="Text Placeholder 14">
            <a:extLst>
              <a:ext uri="{FF2B5EF4-FFF2-40B4-BE49-F238E27FC236}">
                <a16:creationId xmlns:a16="http://schemas.microsoft.com/office/drawing/2014/main" id="{F1E02FEE-528E-0CDD-0DB4-625A0D610B6A}"/>
              </a:ext>
            </a:extLst>
          </p:cNvPr>
          <p:cNvSpPr>
            <a:spLocks noGrp="1"/>
          </p:cNvSpPr>
          <p:nvPr>
            <p:ph type="body" sz="quarter" idx="15" hasCustomPrompt="1"/>
          </p:nvPr>
        </p:nvSpPr>
        <p:spPr>
          <a:xfrm>
            <a:off x="3526324" y="5494820"/>
            <a:ext cx="8108950" cy="423139"/>
          </a:xfrm>
        </p:spPr>
        <p:txBody>
          <a:bodyPr/>
          <a:lstStyle>
            <a:lvl1pPr marL="0" indent="0" algn="r" defTabSz="914377" rtl="0" eaLnBrk="1" latinLnBrk="0" hangingPunct="1">
              <a:lnSpc>
                <a:spcPct val="150000"/>
              </a:lnSpc>
              <a:spcBef>
                <a:spcPts val="0"/>
              </a:spcBef>
              <a:spcAft>
                <a:spcPts val="1200"/>
              </a:spcAft>
              <a:buFont typeface="Arial" panose="020B0604020202020204" pitchFamily="34" charset="0"/>
              <a:buNone/>
              <a:defRPr lang="en-US" sz="1800" b="0" kern="1200" dirty="0" smtClean="0">
                <a:solidFill>
                  <a:schemeClr val="accent1"/>
                </a:solidFill>
                <a:latin typeface="+mj-lt"/>
                <a:ea typeface="+mn-ea"/>
                <a:cs typeface="+mn-cs"/>
              </a:defRPr>
            </a:lvl1pPr>
          </a:lstStyle>
          <a:p>
            <a:pPr lvl="0"/>
            <a:r>
              <a:rPr lang="en-US" dirty="0"/>
              <a:t>– Author (</a:t>
            </a:r>
            <a:r>
              <a:rPr lang="en-US" dirty="0" err="1"/>
              <a:t>YYYY:page</a:t>
            </a:r>
            <a:r>
              <a:rPr lang="en-US" dirty="0"/>
              <a:t> number)</a:t>
            </a:r>
          </a:p>
        </p:txBody>
      </p:sp>
      <p:sp>
        <p:nvSpPr>
          <p:cNvPr id="11" name="Text Placeholder 14">
            <a:extLst>
              <a:ext uri="{FF2B5EF4-FFF2-40B4-BE49-F238E27FC236}">
                <a16:creationId xmlns:a16="http://schemas.microsoft.com/office/drawing/2014/main" id="{4727BE8E-6A1C-C35B-FE43-E4276FE9240C}"/>
              </a:ext>
            </a:extLst>
          </p:cNvPr>
          <p:cNvSpPr>
            <a:spLocks noGrp="1"/>
          </p:cNvSpPr>
          <p:nvPr>
            <p:ph type="body" sz="quarter" idx="16" hasCustomPrompt="1"/>
          </p:nvPr>
        </p:nvSpPr>
        <p:spPr>
          <a:xfrm>
            <a:off x="3526324" y="5912861"/>
            <a:ext cx="8108950" cy="423139"/>
          </a:xfrm>
        </p:spPr>
        <p:txBody>
          <a:bodyPr/>
          <a:lstStyle>
            <a:lvl1pPr marL="0" indent="0" algn="r" defTabSz="914377" rtl="0" eaLnBrk="1" latinLnBrk="0" hangingPunct="1">
              <a:lnSpc>
                <a:spcPct val="150000"/>
              </a:lnSpc>
              <a:spcBef>
                <a:spcPts val="0"/>
              </a:spcBef>
              <a:spcAft>
                <a:spcPts val="1200"/>
              </a:spcAft>
              <a:buFont typeface="Arial" panose="020B0604020202020204" pitchFamily="34" charset="0"/>
              <a:buNone/>
              <a:defRPr lang="en-US" sz="1200" b="0" kern="1200" dirty="0" smtClean="0">
                <a:solidFill>
                  <a:schemeClr val="tx1"/>
                </a:solidFill>
                <a:latin typeface="+mj-lt"/>
                <a:ea typeface="+mn-ea"/>
                <a:cs typeface="+mn-cs"/>
              </a:defRPr>
            </a:lvl1pPr>
          </a:lstStyle>
          <a:p>
            <a:pPr lvl="0"/>
            <a:r>
              <a:rPr lang="en-US" dirty="0"/>
              <a:t>Name of text</a:t>
            </a:r>
          </a:p>
        </p:txBody>
      </p:sp>
      <p:pic>
        <p:nvPicPr>
          <p:cNvPr id="13" name="Picture 12">
            <a:extLst>
              <a:ext uri="{FF2B5EF4-FFF2-40B4-BE49-F238E27FC236}">
                <a16:creationId xmlns:a16="http://schemas.microsoft.com/office/drawing/2014/main" id="{0527177B-E69E-4192-EE46-019AE8C241BF}"/>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2669954" cy="6858000"/>
          </a:xfrm>
          <a:prstGeom prst="rect">
            <a:avLst/>
          </a:prstGeom>
        </p:spPr>
      </p:pic>
    </p:spTree>
    <p:extLst>
      <p:ext uri="{BB962C8B-B14F-4D97-AF65-F5344CB8AC3E}">
        <p14:creationId xmlns:p14="http://schemas.microsoft.com/office/powerpoint/2010/main" val="5060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highlight blue">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GB"/>
              <a:t>Click to edit Master title style</a:t>
            </a:r>
            <a:endParaRPr lang="en-US"/>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549116"/>
            <a:ext cx="12192000" cy="5308884"/>
          </a:xfrm>
          <a:prstGeom prst="rect">
            <a:avLst/>
          </a:prstGeom>
          <a:solidFill>
            <a:srgbClr val="CBE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10">
            <a:extLst>
              <a:ext uri="{FF2B5EF4-FFF2-40B4-BE49-F238E27FC236}">
                <a16:creationId xmlns:a16="http://schemas.microsoft.com/office/drawing/2014/main" id="{14C244D9-DD08-66EB-5CE3-230309CC0031}"/>
              </a:ext>
            </a:extLst>
          </p:cNvPr>
          <p:cNvSpPr>
            <a:spLocks noGrp="1"/>
          </p:cNvSpPr>
          <p:nvPr>
            <p:ph type="body" sz="quarter" idx="19" hasCustomPrompt="1"/>
          </p:nvPr>
        </p:nvSpPr>
        <p:spPr>
          <a:xfrm>
            <a:off x="360000" y="1862942"/>
            <a:ext cx="11484000" cy="4491058"/>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1239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
        <p:nvSpPr>
          <p:cNvPr id="2" name="Title 1">
            <a:extLst>
              <a:ext uri="{FF2B5EF4-FFF2-40B4-BE49-F238E27FC236}">
                <a16:creationId xmlns:a16="http://schemas.microsoft.com/office/drawing/2014/main" id="{88C7C230-6728-957B-B6ED-1DD9FE8060FF}"/>
              </a:ext>
            </a:extLst>
          </p:cNvPr>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rgbClr val="00296C"/>
                </a:solidFill>
              </a:defRPr>
            </a:lvl1pPr>
          </a:lstStyle>
          <a:p>
            <a:r>
              <a:rPr lang="en-GB"/>
              <a:t>Click to edit Master title style</a:t>
            </a:r>
            <a:endParaRPr lang="en-US" dirty="0"/>
          </a:p>
        </p:txBody>
      </p:sp>
      <p:sp>
        <p:nvSpPr>
          <p:cNvPr id="13" name="Text Placeholder 51">
            <a:extLst>
              <a:ext uri="{FF2B5EF4-FFF2-40B4-BE49-F238E27FC236}">
                <a16:creationId xmlns:a16="http://schemas.microsoft.com/office/drawing/2014/main" id="{ED72B8C4-8D7B-20BD-9B46-1BC97B97697A}"/>
              </a:ext>
            </a:extLst>
          </p:cNvPr>
          <p:cNvSpPr>
            <a:spLocks noGrp="1"/>
          </p:cNvSpPr>
          <p:nvPr>
            <p:ph type="body" sz="quarter" idx="12" hasCustomPrompt="1"/>
          </p:nvPr>
        </p:nvSpPr>
        <p:spPr>
          <a:xfrm>
            <a:off x="359998" y="4778427"/>
            <a:ext cx="8532000" cy="424497"/>
          </a:xfrm>
        </p:spPr>
        <p:txBody>
          <a:bodyPr/>
          <a:lstStyle>
            <a:lvl1pPr>
              <a:defRPr sz="1800">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name, presenter title</a:t>
            </a:r>
            <a:endParaRPr lang="en-AU" dirty="0"/>
          </a:p>
        </p:txBody>
      </p:sp>
      <p:sp>
        <p:nvSpPr>
          <p:cNvPr id="15" name="Text Placeholder 51">
            <a:extLst>
              <a:ext uri="{FF2B5EF4-FFF2-40B4-BE49-F238E27FC236}">
                <a16:creationId xmlns:a16="http://schemas.microsoft.com/office/drawing/2014/main" id="{F75C817C-04B0-B672-91D9-B0DBB7B21B4D}"/>
              </a:ext>
            </a:extLst>
          </p:cNvPr>
          <p:cNvSpPr>
            <a:spLocks noGrp="1"/>
          </p:cNvSpPr>
          <p:nvPr>
            <p:ph type="body" sz="quarter" idx="13" hasCustomPrompt="1"/>
          </p:nvPr>
        </p:nvSpPr>
        <p:spPr>
          <a:xfrm>
            <a:off x="9071998" y="4273686"/>
            <a:ext cx="2772001" cy="424497"/>
          </a:xfrm>
        </p:spPr>
        <p:txBody>
          <a:bodyPr/>
          <a:lstStyle>
            <a:lvl1pPr>
              <a:defRPr sz="1800">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00 Month YYYY</a:t>
            </a:r>
            <a:endParaRPr lang="en-AU" dirty="0"/>
          </a:p>
        </p:txBody>
      </p:sp>
      <p:sp>
        <p:nvSpPr>
          <p:cNvPr id="16" name="Text Placeholder 51">
            <a:extLst>
              <a:ext uri="{FF2B5EF4-FFF2-40B4-BE49-F238E27FC236}">
                <a16:creationId xmlns:a16="http://schemas.microsoft.com/office/drawing/2014/main" id="{08636096-4E7F-7255-5E0A-F76A98B8F543}"/>
              </a:ext>
            </a:extLst>
          </p:cNvPr>
          <p:cNvSpPr>
            <a:spLocks noGrp="1"/>
          </p:cNvSpPr>
          <p:nvPr>
            <p:ph type="body" sz="quarter" idx="14" hasCustomPrompt="1"/>
          </p:nvPr>
        </p:nvSpPr>
        <p:spPr>
          <a:xfrm>
            <a:off x="359998" y="4273686"/>
            <a:ext cx="8532000" cy="424497"/>
          </a:xfrm>
        </p:spPr>
        <p:txBody>
          <a:bodyPr/>
          <a:lstStyle>
            <a:lvl1pPr>
              <a:defRPr>
                <a:solidFill>
                  <a:schemeClr val="accent4"/>
                </a:solidFill>
                <a:latin typeface="Public Sans SemiBold" pitchFamily="2"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endParaRPr lang="en-AU" dirty="0"/>
          </a:p>
        </p:txBody>
      </p:sp>
    </p:spTree>
    <p:extLst>
      <p:ext uri="{BB962C8B-B14F-4D97-AF65-F5344CB8AC3E}">
        <p14:creationId xmlns:p14="http://schemas.microsoft.com/office/powerpoint/2010/main" val="195222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highlight grey">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GB"/>
              <a:t>Click to edit Master title style</a:t>
            </a:r>
            <a:endParaRPr lang="en-US"/>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549116"/>
            <a:ext cx="12192000" cy="530888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10">
            <a:extLst>
              <a:ext uri="{FF2B5EF4-FFF2-40B4-BE49-F238E27FC236}">
                <a16:creationId xmlns:a16="http://schemas.microsoft.com/office/drawing/2014/main" id="{14C244D9-DD08-66EB-5CE3-230309CC0031}"/>
              </a:ext>
            </a:extLst>
          </p:cNvPr>
          <p:cNvSpPr>
            <a:spLocks noGrp="1"/>
          </p:cNvSpPr>
          <p:nvPr>
            <p:ph type="body" sz="quarter" idx="19" hasCustomPrompt="1"/>
          </p:nvPr>
        </p:nvSpPr>
        <p:spPr>
          <a:xfrm>
            <a:off x="360000" y="1862942"/>
            <a:ext cx="11484000" cy="4491058"/>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06130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eature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A261189-1322-1FFF-97C5-10FB07056386}"/>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pic>
        <p:nvPicPr>
          <p:cNvPr id="6" name="Picture 5" descr="NSW Government logo">
            <a:extLst>
              <a:ext uri="{FF2B5EF4-FFF2-40B4-BE49-F238E27FC236}">
                <a16:creationId xmlns:a16="http://schemas.microsoft.com/office/drawing/2014/main" id="{B4244BC1-9C77-D2F1-9025-BA8B21E4D74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7" name="Content Placeholder 3">
            <a:extLst>
              <a:ext uri="{FF2B5EF4-FFF2-40B4-BE49-F238E27FC236}">
                <a16:creationId xmlns:a16="http://schemas.microsoft.com/office/drawing/2014/main" id="{528F89D3-540D-0919-66BC-C469965FC474}"/>
              </a:ext>
            </a:extLst>
          </p:cNvPr>
          <p:cNvSpPr>
            <a:spLocks noGrp="1"/>
          </p:cNvSpPr>
          <p:nvPr>
            <p:ph sz="half" idx="2" hasCustomPrompt="1"/>
          </p:nvPr>
        </p:nvSpPr>
        <p:spPr>
          <a:xfrm>
            <a:off x="7417612" y="1800000"/>
            <a:ext cx="4426387" cy="4554000"/>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Text Placeholder 4">
            <a:extLst>
              <a:ext uri="{FF2B5EF4-FFF2-40B4-BE49-F238E27FC236}">
                <a16:creationId xmlns:a16="http://schemas.microsoft.com/office/drawing/2014/main" id="{2CD69226-3048-02BD-1796-00C8D2EF344F}"/>
              </a:ext>
            </a:extLst>
          </p:cNvPr>
          <p:cNvSpPr>
            <a:spLocks noGrp="1"/>
          </p:cNvSpPr>
          <p:nvPr>
            <p:ph type="body" sz="quarter" idx="17" hasCustomPrompt="1"/>
          </p:nvPr>
        </p:nvSpPr>
        <p:spPr>
          <a:xfrm>
            <a:off x="360363" y="1800001"/>
            <a:ext cx="6443637" cy="4553999"/>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0" name="Title 3">
            <a:extLst>
              <a:ext uri="{FF2B5EF4-FFF2-40B4-BE49-F238E27FC236}">
                <a16:creationId xmlns:a16="http://schemas.microsoft.com/office/drawing/2014/main" id="{62A2E60B-E3FC-EC87-D031-9325EBBDCDC0}"/>
              </a:ext>
            </a:extLst>
          </p:cNvPr>
          <p:cNvSpPr>
            <a:spLocks noGrp="1"/>
          </p:cNvSpPr>
          <p:nvPr>
            <p:ph type="title"/>
          </p:nvPr>
        </p:nvSpPr>
        <p:spPr>
          <a:xfrm>
            <a:off x="360000" y="360000"/>
            <a:ext cx="6444001" cy="545601"/>
          </a:xfrm>
        </p:spPr>
        <p:txBody>
          <a:bodyPr/>
          <a:lstStyle>
            <a:lvl1pPr>
              <a:defRPr>
                <a:solidFill>
                  <a:schemeClr val="accent1"/>
                </a:solidFill>
              </a:defRPr>
            </a:lvl1pPr>
          </a:lstStyle>
          <a:p>
            <a:r>
              <a:rPr lang="en-GB"/>
              <a:t>Click to edit Master title style</a:t>
            </a:r>
            <a:endParaRPr lang="en-AU" dirty="0"/>
          </a:p>
        </p:txBody>
      </p:sp>
      <p:sp>
        <p:nvSpPr>
          <p:cNvPr id="15" name="Text Placeholder 10">
            <a:extLst>
              <a:ext uri="{FF2B5EF4-FFF2-40B4-BE49-F238E27FC236}">
                <a16:creationId xmlns:a16="http://schemas.microsoft.com/office/drawing/2014/main" id="{329D4781-7A62-0AEA-9923-4D79CDBAF475}"/>
              </a:ext>
            </a:extLst>
          </p:cNvPr>
          <p:cNvSpPr>
            <a:spLocks noGrp="1"/>
          </p:cNvSpPr>
          <p:nvPr>
            <p:ph type="body" sz="quarter" idx="18" hasCustomPrompt="1"/>
          </p:nvPr>
        </p:nvSpPr>
        <p:spPr>
          <a:xfrm>
            <a:off x="360000" y="980969"/>
            <a:ext cx="6444001"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6" name="Slide Number Placeholder 4">
            <a:extLst>
              <a:ext uri="{FF2B5EF4-FFF2-40B4-BE49-F238E27FC236}">
                <a16:creationId xmlns:a16="http://schemas.microsoft.com/office/drawing/2014/main" id="{F38829E2-5B70-1DB2-DC90-847F05173375}"/>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Tree>
    <p:extLst>
      <p:ext uri="{BB962C8B-B14F-4D97-AF65-F5344CB8AC3E}">
        <p14:creationId xmlns:p14="http://schemas.microsoft.com/office/powerpoint/2010/main" val="3642715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eatur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A261189-1322-1FFF-97C5-10FB07056386}"/>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pic>
        <p:nvPicPr>
          <p:cNvPr id="6" name="Picture 5" descr="NSW Government logo">
            <a:extLst>
              <a:ext uri="{FF2B5EF4-FFF2-40B4-BE49-F238E27FC236}">
                <a16:creationId xmlns:a16="http://schemas.microsoft.com/office/drawing/2014/main" id="{B4244BC1-9C77-D2F1-9025-BA8B21E4D74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7" name="Content Placeholder 3">
            <a:extLst>
              <a:ext uri="{FF2B5EF4-FFF2-40B4-BE49-F238E27FC236}">
                <a16:creationId xmlns:a16="http://schemas.microsoft.com/office/drawing/2014/main" id="{528F89D3-540D-0919-66BC-C469965FC474}"/>
              </a:ext>
            </a:extLst>
          </p:cNvPr>
          <p:cNvSpPr>
            <a:spLocks noGrp="1"/>
          </p:cNvSpPr>
          <p:nvPr>
            <p:ph sz="half" idx="2" hasCustomPrompt="1"/>
          </p:nvPr>
        </p:nvSpPr>
        <p:spPr>
          <a:xfrm>
            <a:off x="7417612" y="1800000"/>
            <a:ext cx="4426387" cy="4554000"/>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Text Placeholder 4">
            <a:extLst>
              <a:ext uri="{FF2B5EF4-FFF2-40B4-BE49-F238E27FC236}">
                <a16:creationId xmlns:a16="http://schemas.microsoft.com/office/drawing/2014/main" id="{2CD69226-3048-02BD-1796-00C8D2EF344F}"/>
              </a:ext>
            </a:extLst>
          </p:cNvPr>
          <p:cNvSpPr>
            <a:spLocks noGrp="1"/>
          </p:cNvSpPr>
          <p:nvPr>
            <p:ph type="body" sz="quarter" idx="17" hasCustomPrompt="1"/>
          </p:nvPr>
        </p:nvSpPr>
        <p:spPr>
          <a:xfrm>
            <a:off x="360363" y="1800001"/>
            <a:ext cx="6443637" cy="4553999"/>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0" name="Title 3">
            <a:extLst>
              <a:ext uri="{FF2B5EF4-FFF2-40B4-BE49-F238E27FC236}">
                <a16:creationId xmlns:a16="http://schemas.microsoft.com/office/drawing/2014/main" id="{62A2E60B-E3FC-EC87-D031-9325EBBDCDC0}"/>
              </a:ext>
            </a:extLst>
          </p:cNvPr>
          <p:cNvSpPr>
            <a:spLocks noGrp="1"/>
          </p:cNvSpPr>
          <p:nvPr>
            <p:ph type="title"/>
          </p:nvPr>
        </p:nvSpPr>
        <p:spPr>
          <a:xfrm>
            <a:off x="360000" y="360000"/>
            <a:ext cx="6444001" cy="545601"/>
          </a:xfrm>
        </p:spPr>
        <p:txBody>
          <a:bodyPr/>
          <a:lstStyle>
            <a:lvl1pPr>
              <a:defRPr>
                <a:solidFill>
                  <a:schemeClr val="accent1"/>
                </a:solidFill>
              </a:defRPr>
            </a:lvl1pPr>
          </a:lstStyle>
          <a:p>
            <a:r>
              <a:rPr lang="en-GB"/>
              <a:t>Click to edit Master title style</a:t>
            </a:r>
            <a:endParaRPr lang="en-AU" dirty="0"/>
          </a:p>
        </p:txBody>
      </p:sp>
      <p:sp>
        <p:nvSpPr>
          <p:cNvPr id="15" name="Text Placeholder 10">
            <a:extLst>
              <a:ext uri="{FF2B5EF4-FFF2-40B4-BE49-F238E27FC236}">
                <a16:creationId xmlns:a16="http://schemas.microsoft.com/office/drawing/2014/main" id="{329D4781-7A62-0AEA-9923-4D79CDBAF475}"/>
              </a:ext>
            </a:extLst>
          </p:cNvPr>
          <p:cNvSpPr>
            <a:spLocks noGrp="1"/>
          </p:cNvSpPr>
          <p:nvPr>
            <p:ph type="body" sz="quarter" idx="18" hasCustomPrompt="1"/>
          </p:nvPr>
        </p:nvSpPr>
        <p:spPr>
          <a:xfrm>
            <a:off x="360000" y="980969"/>
            <a:ext cx="6444001"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6" name="Slide Number Placeholder 4">
            <a:extLst>
              <a:ext uri="{FF2B5EF4-FFF2-40B4-BE49-F238E27FC236}">
                <a16:creationId xmlns:a16="http://schemas.microsoft.com/office/drawing/2014/main" id="{F38829E2-5B70-1DB2-DC90-847F05173375}"/>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Tree>
    <p:extLst>
      <p:ext uri="{BB962C8B-B14F-4D97-AF65-F5344CB8AC3E}">
        <p14:creationId xmlns:p14="http://schemas.microsoft.com/office/powerpoint/2010/main" val="262180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eature image blu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F422DE0-E1CC-D787-19FA-0F7B3D4EAA93}"/>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5" name="Title 1">
            <a:extLst>
              <a:ext uri="{FF2B5EF4-FFF2-40B4-BE49-F238E27FC236}">
                <a16:creationId xmlns:a16="http://schemas.microsoft.com/office/drawing/2014/main" id="{20DE6D46-38D9-2F46-294E-8EAADBDD7D27}"/>
              </a:ext>
            </a:extLst>
          </p:cNvPr>
          <p:cNvSpPr>
            <a:spLocks noGrp="1"/>
          </p:cNvSpPr>
          <p:nvPr>
            <p:ph type="title"/>
          </p:nvPr>
        </p:nvSpPr>
        <p:spPr>
          <a:xfrm>
            <a:off x="5400000" y="360000"/>
            <a:ext cx="5400000" cy="554400"/>
          </a:xfrm>
        </p:spPr>
        <p:txBody>
          <a:bodyPr/>
          <a:lstStyle>
            <a:lvl1pPr>
              <a:defRPr>
                <a:solidFill>
                  <a:schemeClr val="accent1"/>
                </a:solidFill>
              </a:defRPr>
            </a:lvl1pPr>
          </a:lstStyle>
          <a:p>
            <a:r>
              <a:rPr lang="en-GB"/>
              <a:t>Click to edit Master title style</a:t>
            </a:r>
            <a:endParaRPr lang="en-US" dirty="0"/>
          </a:p>
        </p:txBody>
      </p:sp>
      <p:sp>
        <p:nvSpPr>
          <p:cNvPr id="7" name="Slide Number Placeholder 1">
            <a:extLst>
              <a:ext uri="{FF2B5EF4-FFF2-40B4-BE49-F238E27FC236}">
                <a16:creationId xmlns:a16="http://schemas.microsoft.com/office/drawing/2014/main" id="{6EA5BE4F-B9DF-0C17-C0CB-C288DFF237CC}"/>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9" name="Text Placeholder 3">
            <a:extLst>
              <a:ext uri="{FF2B5EF4-FFF2-40B4-BE49-F238E27FC236}">
                <a16:creationId xmlns:a16="http://schemas.microsoft.com/office/drawing/2014/main" id="{92EF9271-D0D5-BFE6-1EE4-F10B54B37AF7}"/>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1" name="Text Placeholder 10">
            <a:extLst>
              <a:ext uri="{FF2B5EF4-FFF2-40B4-BE49-F238E27FC236}">
                <a16:creationId xmlns:a16="http://schemas.microsoft.com/office/drawing/2014/main" id="{A9FF9E72-9D06-B4C4-2E9F-51E8796A0239}"/>
              </a:ext>
            </a:extLst>
          </p:cNvPr>
          <p:cNvSpPr>
            <a:spLocks noGrp="1"/>
          </p:cNvSpPr>
          <p:nvPr>
            <p:ph type="body" sz="quarter" idx="18" hasCustomPrompt="1"/>
          </p:nvPr>
        </p:nvSpPr>
        <p:spPr>
          <a:xfrm>
            <a:off x="5399998" y="982520"/>
            <a:ext cx="5400000" cy="294189"/>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3" name="Picture Placeholder 8">
            <a:extLst>
              <a:ext uri="{FF2B5EF4-FFF2-40B4-BE49-F238E27FC236}">
                <a16:creationId xmlns:a16="http://schemas.microsoft.com/office/drawing/2014/main" id="{A2D38A9A-C242-2929-EF6C-F41B8AF9AAB4}"/>
              </a:ext>
              <a:ext uri="{C183D7F6-B498-43B3-948B-1728B52AA6E4}">
                <adec:decorative xmlns:adec="http://schemas.microsoft.com/office/drawing/2017/decorative" val="1"/>
              </a:ext>
            </a:extLst>
          </p:cNvPr>
          <p:cNvSpPr>
            <a:spLocks noGrp="1"/>
          </p:cNvSpPr>
          <p:nvPr>
            <p:ph type="pic" sz="quarter" idx="13"/>
          </p:nvPr>
        </p:nvSpPr>
        <p:spPr>
          <a:xfrm>
            <a:off x="306805" y="360000"/>
            <a:ext cx="4426388" cy="5976000"/>
          </a:xfrm>
        </p:spPr>
        <p:txBody>
          <a:bodyPr/>
          <a:lstStyle/>
          <a:p>
            <a:r>
              <a:rPr lang="en-GB"/>
              <a:t>Click icon to add picture</a:t>
            </a:r>
            <a:endParaRPr lang="en-AU"/>
          </a:p>
        </p:txBody>
      </p:sp>
    </p:spTree>
    <p:extLst>
      <p:ext uri="{BB962C8B-B14F-4D97-AF65-F5344CB8AC3E}">
        <p14:creationId xmlns:p14="http://schemas.microsoft.com/office/powerpoint/2010/main" val="4256482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eature image gre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F422DE0-E1CC-D787-19FA-0F7B3D4EAA93}"/>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5" name="Title 1">
            <a:extLst>
              <a:ext uri="{FF2B5EF4-FFF2-40B4-BE49-F238E27FC236}">
                <a16:creationId xmlns:a16="http://schemas.microsoft.com/office/drawing/2014/main" id="{20DE6D46-38D9-2F46-294E-8EAADBDD7D27}"/>
              </a:ext>
            </a:extLst>
          </p:cNvPr>
          <p:cNvSpPr>
            <a:spLocks noGrp="1"/>
          </p:cNvSpPr>
          <p:nvPr>
            <p:ph type="title"/>
          </p:nvPr>
        </p:nvSpPr>
        <p:spPr>
          <a:xfrm>
            <a:off x="5400000" y="360000"/>
            <a:ext cx="5400000" cy="554400"/>
          </a:xfrm>
        </p:spPr>
        <p:txBody>
          <a:bodyPr/>
          <a:lstStyle>
            <a:lvl1pPr>
              <a:defRPr>
                <a:solidFill>
                  <a:schemeClr val="accent1"/>
                </a:solidFill>
              </a:defRPr>
            </a:lvl1pPr>
          </a:lstStyle>
          <a:p>
            <a:r>
              <a:rPr lang="en-GB"/>
              <a:t>Click to edit Master title style</a:t>
            </a:r>
            <a:endParaRPr lang="en-US" dirty="0"/>
          </a:p>
        </p:txBody>
      </p:sp>
      <p:sp>
        <p:nvSpPr>
          <p:cNvPr id="7" name="Slide Number Placeholder 1">
            <a:extLst>
              <a:ext uri="{FF2B5EF4-FFF2-40B4-BE49-F238E27FC236}">
                <a16:creationId xmlns:a16="http://schemas.microsoft.com/office/drawing/2014/main" id="{6EA5BE4F-B9DF-0C17-C0CB-C288DFF237CC}"/>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9" name="Text Placeholder 3">
            <a:extLst>
              <a:ext uri="{FF2B5EF4-FFF2-40B4-BE49-F238E27FC236}">
                <a16:creationId xmlns:a16="http://schemas.microsoft.com/office/drawing/2014/main" id="{92EF9271-D0D5-BFE6-1EE4-F10B54B37AF7}"/>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1" name="Text Placeholder 10">
            <a:extLst>
              <a:ext uri="{FF2B5EF4-FFF2-40B4-BE49-F238E27FC236}">
                <a16:creationId xmlns:a16="http://schemas.microsoft.com/office/drawing/2014/main" id="{A9FF9E72-9D06-B4C4-2E9F-51E8796A0239}"/>
              </a:ext>
            </a:extLst>
          </p:cNvPr>
          <p:cNvSpPr>
            <a:spLocks noGrp="1"/>
          </p:cNvSpPr>
          <p:nvPr>
            <p:ph type="body" sz="quarter" idx="18" hasCustomPrompt="1"/>
          </p:nvPr>
        </p:nvSpPr>
        <p:spPr>
          <a:xfrm>
            <a:off x="5399998" y="982520"/>
            <a:ext cx="5400000" cy="294189"/>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3" name="Picture Placeholder 8">
            <a:extLst>
              <a:ext uri="{FF2B5EF4-FFF2-40B4-BE49-F238E27FC236}">
                <a16:creationId xmlns:a16="http://schemas.microsoft.com/office/drawing/2014/main" id="{A2D38A9A-C242-2929-EF6C-F41B8AF9AAB4}"/>
              </a:ext>
              <a:ext uri="{C183D7F6-B498-43B3-948B-1728B52AA6E4}">
                <adec:decorative xmlns:adec="http://schemas.microsoft.com/office/drawing/2017/decorative" val="1"/>
              </a:ext>
            </a:extLst>
          </p:cNvPr>
          <p:cNvSpPr>
            <a:spLocks noGrp="1"/>
          </p:cNvSpPr>
          <p:nvPr>
            <p:ph type="pic" sz="quarter" idx="13"/>
          </p:nvPr>
        </p:nvSpPr>
        <p:spPr>
          <a:xfrm>
            <a:off x="306805" y="360000"/>
            <a:ext cx="4426388" cy="5976000"/>
          </a:xfrm>
        </p:spPr>
        <p:txBody>
          <a:bodyPr/>
          <a:lstStyle/>
          <a:p>
            <a:r>
              <a:rPr lang="en-GB"/>
              <a:t>Click icon to add picture</a:t>
            </a:r>
            <a:endParaRPr lang="en-AU"/>
          </a:p>
        </p:txBody>
      </p:sp>
    </p:spTree>
    <p:extLst>
      <p:ext uri="{BB962C8B-B14F-4D97-AF65-F5344CB8AC3E}">
        <p14:creationId xmlns:p14="http://schemas.microsoft.com/office/powerpoint/2010/main" val="3265318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eature image">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GB"/>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p:nvPr>
        </p:nvSpPr>
        <p:spPr>
          <a:xfrm>
            <a:off x="5400000" y="360000"/>
            <a:ext cx="5400000" cy="554400"/>
          </a:xfrm>
        </p:spPr>
        <p:txBody>
          <a:bodyPr/>
          <a:lstStyle>
            <a:lvl1pPr>
              <a:defRPr>
                <a:solidFill>
                  <a:schemeClr val="accent1"/>
                </a:solidFill>
              </a:defRPr>
            </a:lvl1pPr>
          </a:lstStyle>
          <a:p>
            <a:r>
              <a:rPr lang="en-GB"/>
              <a:t>Click to edit Master title style</a:t>
            </a:r>
            <a:endParaRPr lang="en-US" dirty="0"/>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5400000" cy="294189"/>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414971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122715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GB"/>
              <a:t>Click to edit Master title style</a:t>
            </a:r>
            <a:endParaRPr lang="en-US"/>
          </a:p>
        </p:txBody>
      </p:sp>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378431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388031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eferenc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C6AC271-77A9-B54C-F578-6251F611BDAC}"/>
              </a:ext>
            </a:extLst>
          </p:cNvPr>
          <p:cNvSpPr/>
          <p:nvPr userDrawn="1"/>
        </p:nvSpPr>
        <p:spPr>
          <a:xfrm>
            <a:off x="0" y="0"/>
            <a:ext cx="12192000" cy="68580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mn-lt"/>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34780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GB"/>
              <a:t>Click to edit Master title style</a:t>
            </a:r>
            <a:endParaRPr lang="en-US"/>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428999"/>
            <a:ext cx="4500000" cy="298457"/>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GB"/>
              <a:t>Click icon to add picture</a:t>
            </a:r>
            <a:endParaRPr lang="en-AU" dirty="0"/>
          </a:p>
        </p:txBody>
      </p:sp>
      <p:sp>
        <p:nvSpPr>
          <p:cNvPr id="9" name="Text Placeholder 51">
            <a:extLst>
              <a:ext uri="{FF2B5EF4-FFF2-40B4-BE49-F238E27FC236}">
                <a16:creationId xmlns:a16="http://schemas.microsoft.com/office/drawing/2014/main" id="{8539577E-818D-2906-641C-DBDD3A298498}"/>
              </a:ext>
            </a:extLst>
          </p:cNvPr>
          <p:cNvSpPr>
            <a:spLocks noGrp="1"/>
          </p:cNvSpPr>
          <p:nvPr>
            <p:ph type="body" sz="quarter" idx="12" hasCustomPrompt="1"/>
          </p:nvPr>
        </p:nvSpPr>
        <p:spPr>
          <a:xfrm>
            <a:off x="4195118" y="2787773"/>
            <a:ext cx="4500001"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title</a:t>
            </a:r>
            <a:endParaRPr lang="en-AU" dirty="0"/>
          </a:p>
        </p:txBody>
      </p:sp>
      <p:sp>
        <p:nvSpPr>
          <p:cNvPr id="10" name="Text Placeholder 51">
            <a:extLst>
              <a:ext uri="{FF2B5EF4-FFF2-40B4-BE49-F238E27FC236}">
                <a16:creationId xmlns:a16="http://schemas.microsoft.com/office/drawing/2014/main" id="{66A72753-E648-3DEC-E37B-76D131698DC4}"/>
              </a:ext>
            </a:extLst>
          </p:cNvPr>
          <p:cNvSpPr>
            <a:spLocks noGrp="1"/>
          </p:cNvSpPr>
          <p:nvPr>
            <p:ph type="body" sz="quarter" idx="14" hasCustomPrompt="1"/>
          </p:nvPr>
        </p:nvSpPr>
        <p:spPr>
          <a:xfrm>
            <a:off x="9071998" y="2357168"/>
            <a:ext cx="2772001"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00 Month YYYY</a:t>
            </a:r>
            <a:endParaRPr lang="en-AU" dirty="0"/>
          </a:p>
        </p:txBody>
      </p:sp>
      <p:sp>
        <p:nvSpPr>
          <p:cNvPr id="12" name="Text Placeholder 51">
            <a:extLst>
              <a:ext uri="{FF2B5EF4-FFF2-40B4-BE49-F238E27FC236}">
                <a16:creationId xmlns:a16="http://schemas.microsoft.com/office/drawing/2014/main" id="{CC2E7161-226A-E92E-A156-32EFBA600856}"/>
              </a:ext>
            </a:extLst>
          </p:cNvPr>
          <p:cNvSpPr>
            <a:spLocks noGrp="1"/>
          </p:cNvSpPr>
          <p:nvPr>
            <p:ph type="body" sz="quarter" idx="15" hasCustomPrompt="1"/>
          </p:nvPr>
        </p:nvSpPr>
        <p:spPr>
          <a:xfrm>
            <a:off x="359998" y="2357168"/>
            <a:ext cx="3458240" cy="855102"/>
          </a:xfrm>
        </p:spPr>
        <p:txBody>
          <a:bodyPr/>
          <a:lstStyle>
            <a:lvl1pPr>
              <a:defRPr sz="1800">
                <a:solidFill>
                  <a:schemeClr val="accent2"/>
                </a:solidFill>
                <a:latin typeface="Public Sans SemiBold" pitchFamily="2"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endParaRPr lang="en-AU" dirty="0"/>
          </a:p>
        </p:txBody>
      </p:sp>
      <p:sp>
        <p:nvSpPr>
          <p:cNvPr id="13" name="Text Placeholder 51">
            <a:extLst>
              <a:ext uri="{FF2B5EF4-FFF2-40B4-BE49-F238E27FC236}">
                <a16:creationId xmlns:a16="http://schemas.microsoft.com/office/drawing/2014/main" id="{B1069058-209B-FFBB-2663-876FCDF3127A}"/>
              </a:ext>
            </a:extLst>
          </p:cNvPr>
          <p:cNvSpPr>
            <a:spLocks noGrp="1"/>
          </p:cNvSpPr>
          <p:nvPr>
            <p:ph type="body" sz="quarter" idx="16" hasCustomPrompt="1"/>
          </p:nvPr>
        </p:nvSpPr>
        <p:spPr>
          <a:xfrm>
            <a:off x="4195118" y="2353833"/>
            <a:ext cx="4500001" cy="424497"/>
          </a:xfrm>
        </p:spPr>
        <p:txBody>
          <a:bodyPr/>
          <a:lstStyle>
            <a:lvl1pPr>
              <a:defRPr sz="1800" b="1">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name</a:t>
            </a:r>
            <a:endParaRPr lang="en-AU" dirty="0"/>
          </a:p>
        </p:txBody>
      </p:sp>
    </p:spTree>
    <p:extLst>
      <p:ext uri="{BB962C8B-B14F-4D97-AF65-F5344CB8AC3E}">
        <p14:creationId xmlns:p14="http://schemas.microsoft.com/office/powerpoint/2010/main" val="1011100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pyrigh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937085C-D0E3-15D8-A051-372489CBEEA3}"/>
              </a:ext>
            </a:extLst>
          </p:cNvPr>
          <p:cNvSpPr/>
          <p:nvPr userDrawn="1"/>
        </p:nvSpPr>
        <p:spPr>
          <a:xfrm>
            <a:off x="0" y="0"/>
            <a:ext cx="12192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dirty="0"/>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719263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62363672-DC22-A630-C46A-3AA31F386989}"/>
              </a:ext>
              <a:ext uri="{C183D7F6-B498-43B3-948B-1728B52AA6E4}">
                <adec:decorative xmlns:adec="http://schemas.microsoft.com/office/drawing/2017/decorative" val="1"/>
              </a:ext>
            </a:extLst>
          </p:cNvPr>
          <p:cNvSpPr>
            <a:spLocks noGrp="1"/>
          </p:cNvSpPr>
          <p:nvPr>
            <p:ph type="ftr" sz="quarter" idx="3"/>
          </p:nvPr>
        </p:nvSpPr>
        <p:spPr>
          <a:xfrm>
            <a:off x="539999" y="359998"/>
            <a:ext cx="2576581" cy="252004"/>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1530002"/>
            <a:ext cx="6255979" cy="2033997"/>
          </a:xfrm>
          <a:ln>
            <a:noFill/>
          </a:ln>
        </p:spPr>
        <p:txBody>
          <a:bodyPr anchor="b">
            <a:noAutofit/>
          </a:bodyPr>
          <a:lstStyle>
            <a:lvl1pPr algn="l">
              <a:lnSpc>
                <a:spcPct val="100000"/>
              </a:lnSpc>
              <a:defRPr sz="4800">
                <a:solidFill>
                  <a:schemeClr val="bg1"/>
                </a:solidFill>
                <a:latin typeface="+mj-lt"/>
              </a:defRPr>
            </a:lvl1pPr>
          </a:lstStyle>
          <a:p>
            <a:r>
              <a:rPr lang="en-US" dirty="0"/>
              <a:t>Presentation </a:t>
            </a:r>
            <a:br>
              <a:rPr lang="en-US" dirty="0"/>
            </a:br>
            <a:r>
              <a:rPr lang="en-US" dirty="0"/>
              <a:t>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3624180"/>
            <a:ext cx="6255977" cy="1188000"/>
          </a:xfrm>
        </p:spPr>
        <p:txBody>
          <a:bodyPr anchor="t">
            <a:noAutofit/>
          </a:bodyPr>
          <a:lstStyle>
            <a:lvl1pPr>
              <a:defRPr sz="2000">
                <a:solidFill>
                  <a:schemeClr val="accent4"/>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mj-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mj-lt"/>
              </a:defRPr>
            </a:lvl1pPr>
          </a:lstStyle>
          <a:p>
            <a:pPr lvl="0"/>
            <a:r>
              <a:rPr lang="en-US"/>
              <a:t>Presenter title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mj-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GB"/>
              <a:t>Click icon to add picture</a:t>
            </a:r>
            <a:endParaRPr lang="en-AU"/>
          </a:p>
        </p:txBody>
      </p:sp>
    </p:spTree>
    <p:extLst>
      <p:ext uri="{BB962C8B-B14F-4D97-AF65-F5344CB8AC3E}">
        <p14:creationId xmlns:p14="http://schemas.microsoft.com/office/powerpoint/2010/main" val="1613976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5">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62363672-DC22-A630-C46A-3AA31F386989}"/>
              </a:ext>
              <a:ext uri="{C183D7F6-B498-43B3-948B-1728B52AA6E4}">
                <adec:decorative xmlns:adec="http://schemas.microsoft.com/office/drawing/2017/decorative" val="1"/>
              </a:ext>
            </a:extLst>
          </p:cNvPr>
          <p:cNvSpPr>
            <a:spLocks noGrp="1"/>
          </p:cNvSpPr>
          <p:nvPr>
            <p:ph type="ftr" sz="quarter" idx="3"/>
          </p:nvPr>
        </p:nvSpPr>
        <p:spPr>
          <a:xfrm>
            <a:off x="539999" y="359998"/>
            <a:ext cx="2576581" cy="252004"/>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dirty="0"/>
          </a:p>
        </p:txBody>
      </p: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1530002"/>
            <a:ext cx="6255979" cy="2033997"/>
          </a:xfrm>
          <a:ln>
            <a:noFill/>
          </a:ln>
        </p:spPr>
        <p:txBody>
          <a:bodyPr anchor="b">
            <a:noAutofit/>
          </a:bodyPr>
          <a:lstStyle>
            <a:lvl1pPr algn="l">
              <a:lnSpc>
                <a:spcPct val="100000"/>
              </a:lnSpc>
              <a:defRPr sz="4800">
                <a:solidFill>
                  <a:schemeClr val="accent1"/>
                </a:solidFill>
                <a:latin typeface="+mj-lt"/>
              </a:defRPr>
            </a:lvl1pPr>
          </a:lstStyle>
          <a:p>
            <a:r>
              <a:rPr lang="en-US" dirty="0"/>
              <a:t>Presentation </a:t>
            </a:r>
            <a:br>
              <a:rPr lang="en-US" dirty="0"/>
            </a:br>
            <a:r>
              <a:rPr lang="en-US" dirty="0"/>
              <a:t>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3624180"/>
            <a:ext cx="6255977"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accent1"/>
                </a:solidFill>
                <a:latin typeface="+mj-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accent1"/>
                </a:solidFill>
                <a:latin typeface="+mj-lt"/>
              </a:defRPr>
            </a:lvl1pPr>
          </a:lstStyle>
          <a:p>
            <a:pPr lvl="0"/>
            <a:r>
              <a:rPr lang="en-US"/>
              <a:t>Presenter title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accent1"/>
                </a:solidFill>
                <a:latin typeface="+mj-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GB"/>
              <a:t>Click icon to add picture</a:t>
            </a:r>
            <a:endParaRPr lang="en-AU"/>
          </a:p>
        </p:txBody>
      </p:sp>
      <p:pic>
        <p:nvPicPr>
          <p:cNvPr id="3" name="Picture 2">
            <a:extLst>
              <a:ext uri="{FF2B5EF4-FFF2-40B4-BE49-F238E27FC236}">
                <a16:creationId xmlns:a16="http://schemas.microsoft.com/office/drawing/2014/main" id="{454040E8-663F-9D55-A412-CF6E1BABF20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134780" y="359998"/>
            <a:ext cx="661191" cy="723198"/>
          </a:xfrm>
          <a:prstGeom prst="rect">
            <a:avLst/>
          </a:prstGeom>
        </p:spPr>
      </p:pic>
    </p:spTree>
    <p:extLst>
      <p:ext uri="{BB962C8B-B14F-4D97-AF65-F5344CB8AC3E}">
        <p14:creationId xmlns:p14="http://schemas.microsoft.com/office/powerpoint/2010/main" val="38922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9303E70-0601-BF7D-BABA-4D8EB1D515F6}"/>
              </a:ext>
            </a:extLst>
          </p:cNvPr>
          <p:cNvSpPr/>
          <p:nvPr userDrawn="1"/>
        </p:nvSpPr>
        <p:spPr>
          <a:xfrm>
            <a:off x="0" y="0"/>
            <a:ext cx="12192000"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AU"/>
              <a:t>NSW Department of Education</a:t>
            </a:r>
          </a:p>
          <a:p>
            <a:endParaRPr lang="en-AU" dirty="0"/>
          </a:p>
        </p:txBody>
      </p: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mj-lt"/>
              </a:defRPr>
            </a:lvl1pPr>
          </a:lstStyle>
          <a:p>
            <a:pPr>
              <a:lnSpc>
                <a:spcPct val="100000"/>
              </a:lnSpc>
            </a:pPr>
            <a:r>
              <a:rPr lang="en-AU" dirty="0"/>
              <a:t>Divider title</a:t>
            </a:r>
          </a:p>
        </p:txBody>
      </p:sp>
      <p:sp>
        <p:nvSpPr>
          <p:cNvPr id="4" name="Text Placeholder 4">
            <a:extLst>
              <a:ext uri="{FF2B5EF4-FFF2-40B4-BE49-F238E27FC236}">
                <a16:creationId xmlns:a16="http://schemas.microsoft.com/office/drawing/2014/main" id="{E0BFD460-00F6-C078-F72E-C89E7A3AE862}"/>
              </a:ext>
              <a:ext uri="{C183D7F6-B498-43B3-948B-1728B52AA6E4}">
                <adec:decorative xmlns:adec="http://schemas.microsoft.com/office/drawing/2017/decorative" val="0"/>
              </a:ext>
            </a:extLst>
          </p:cNvPr>
          <p:cNvSpPr>
            <a:spLocks noGrp="1"/>
          </p:cNvSpPr>
          <p:nvPr>
            <p:ph type="body" sz="quarter" idx="11" hasCustomPrompt="1"/>
          </p:nvPr>
        </p:nvSpPr>
        <p:spPr>
          <a:xfrm>
            <a:off x="540000" y="2162845"/>
            <a:ext cx="2880000" cy="1638301"/>
          </a:xfrm>
        </p:spPr>
        <p:txBody>
          <a:bodyPr anchor="t">
            <a:noAutofit/>
          </a:bodyPr>
          <a:lstStyle>
            <a:lvl1pPr algn="l">
              <a:lnSpc>
                <a:spcPct val="80000"/>
              </a:lnSpc>
              <a:spcAft>
                <a:spcPts val="0"/>
              </a:spcAft>
              <a:defRPr sz="15000">
                <a:solidFill>
                  <a:schemeClr val="accent4"/>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2383255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B34C48-76AF-EE53-5B8D-BAC02F8DA133}"/>
              </a:ext>
            </a:extLst>
          </p:cNvPr>
          <p:cNvSpPr/>
          <p:nvPr userDrawn="1"/>
        </p:nvSpPr>
        <p:spPr>
          <a:xfrm>
            <a:off x="0" y="0"/>
            <a:ext cx="12192000" cy="68580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AU" dirty="0"/>
              <a:t>NSW Department of Education</a:t>
            </a:r>
          </a:p>
          <a:p>
            <a:endParaRPr lang="en-AU" dirty="0"/>
          </a:p>
        </p:txBody>
      </p: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accent1"/>
                </a:solidFill>
                <a:latin typeface="+mj-lt"/>
              </a:defRPr>
            </a:lvl1pPr>
          </a:lstStyle>
          <a:p>
            <a:pPr>
              <a:lnSpc>
                <a:spcPct val="100000"/>
              </a:lnSpc>
            </a:pPr>
            <a:r>
              <a:rPr lang="en-AU" dirty="0"/>
              <a:t>Divider title</a:t>
            </a:r>
          </a:p>
        </p:txBody>
      </p:sp>
      <p:sp>
        <p:nvSpPr>
          <p:cNvPr id="4" name="Text Placeholder 4">
            <a:extLst>
              <a:ext uri="{FF2B5EF4-FFF2-40B4-BE49-F238E27FC236}">
                <a16:creationId xmlns:a16="http://schemas.microsoft.com/office/drawing/2014/main" id="{E0BFD460-00F6-C078-F72E-C89E7A3AE862}"/>
              </a:ext>
              <a:ext uri="{C183D7F6-B498-43B3-948B-1728B52AA6E4}">
                <adec:decorative xmlns:adec="http://schemas.microsoft.com/office/drawing/2017/decorative" val="0"/>
              </a:ext>
            </a:extLst>
          </p:cNvPr>
          <p:cNvSpPr>
            <a:spLocks noGrp="1"/>
          </p:cNvSpPr>
          <p:nvPr>
            <p:ph type="body" sz="quarter" idx="11" hasCustomPrompt="1"/>
          </p:nvPr>
        </p:nvSpPr>
        <p:spPr>
          <a:xfrm>
            <a:off x="540000" y="2162845"/>
            <a:ext cx="2880000" cy="1638301"/>
          </a:xfrm>
        </p:spPr>
        <p:txBody>
          <a:bodyPr anchor="t">
            <a:noAutofit/>
          </a:bodyPr>
          <a:lstStyle>
            <a:lvl1pPr algn="l">
              <a:lnSpc>
                <a:spcPct val="80000"/>
              </a:lnSpc>
              <a:spcAft>
                <a:spcPts val="0"/>
              </a:spcAft>
              <a:defRPr sz="15000">
                <a:solidFill>
                  <a:schemeClr val="accent2"/>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Tree>
    <p:extLst>
      <p:ext uri="{BB962C8B-B14F-4D97-AF65-F5344CB8AC3E}">
        <p14:creationId xmlns:p14="http://schemas.microsoft.com/office/powerpoint/2010/main" val="3833962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EBC1FFB-2577-2780-0FE6-A559AE5A4808}"/>
              </a:ext>
            </a:extLst>
          </p:cNvPr>
          <p:cNvSpPr/>
          <p:nvPr userDrawn="1"/>
        </p:nvSpPr>
        <p:spPr>
          <a:xfrm>
            <a:off x="0" y="0"/>
            <a:ext cx="12192000"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B8FB9B9-103C-CE96-6233-29AE6002CCE6}"/>
              </a:ext>
            </a:extLst>
          </p:cNvPr>
          <p:cNvSpPr/>
          <p:nvPr userDrawn="1"/>
        </p:nvSpPr>
        <p:spPr>
          <a:xfrm>
            <a:off x="11027664" y="210312"/>
            <a:ext cx="950975" cy="10332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AU"/>
              <a:t>NSW Department of Education</a:t>
            </a:r>
          </a:p>
          <a:p>
            <a:endParaRPr lang="en-AU" dirty="0"/>
          </a:p>
        </p:txBody>
      </p:sp>
      <p:sp>
        <p:nvSpPr>
          <p:cNvPr id="2" name="Title 1"/>
          <p:cNvSpPr>
            <a:spLocks noGrp="1"/>
          </p:cNvSpPr>
          <p:nvPr>
            <p:ph type="ctrTitle" hasCustomPrompt="1"/>
          </p:nvPr>
        </p:nvSpPr>
        <p:spPr>
          <a:xfrm>
            <a:off x="540000" y="4152935"/>
            <a:ext cx="6217187" cy="1224000"/>
          </a:xfrm>
          <a:ln>
            <a:noFill/>
          </a:ln>
        </p:spPr>
        <p:txBody>
          <a:bodyPr anchor="t">
            <a:noAutofit/>
          </a:bodyPr>
          <a:lstStyle>
            <a:lvl1pPr algn="l">
              <a:lnSpc>
                <a:spcPct val="110000"/>
              </a:lnSpc>
              <a:defRPr sz="4800">
                <a:solidFill>
                  <a:schemeClr val="bg1"/>
                </a:solidFill>
                <a:latin typeface="+mj-lt"/>
              </a:defRPr>
            </a:lvl1pPr>
          </a:lstStyle>
          <a:p>
            <a:pPr>
              <a:lnSpc>
                <a:spcPct val="100000"/>
              </a:lnSpc>
            </a:pPr>
            <a:r>
              <a:rPr lang="en-AU" dirty="0"/>
              <a:t>Divider 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1" y="0"/>
            <a:ext cx="5063999" cy="6858000"/>
          </a:xfrm>
        </p:spPr>
        <p:txBody>
          <a:bodyPr/>
          <a:lstStyle>
            <a:lvl1pPr>
              <a:defRPr>
                <a:solidFill>
                  <a:schemeClr val="bg1"/>
                </a:solidFill>
              </a:defRPr>
            </a:lvl1pPr>
          </a:lstStyle>
          <a:p>
            <a:r>
              <a:rPr lang="en-GB"/>
              <a:t>Click icon to add picture</a:t>
            </a:r>
            <a:endParaRPr lang="en-AU" dirty="0"/>
          </a:p>
        </p:txBody>
      </p:sp>
      <p:sp>
        <p:nvSpPr>
          <p:cNvPr id="10" name="Text Placeholder 4">
            <a:extLst>
              <a:ext uri="{FF2B5EF4-FFF2-40B4-BE49-F238E27FC236}">
                <a16:creationId xmlns:a16="http://schemas.microsoft.com/office/drawing/2014/main" id="{DA50952E-99C6-4BA0-A8E1-7EE82E8084D5}"/>
              </a:ext>
              <a:ext uri="{C183D7F6-B498-43B3-948B-1728B52AA6E4}">
                <adec:decorative xmlns:adec="http://schemas.microsoft.com/office/drawing/2017/decorative" val="0"/>
              </a:ext>
            </a:extLst>
          </p:cNvPr>
          <p:cNvSpPr>
            <a:spLocks noGrp="1"/>
          </p:cNvSpPr>
          <p:nvPr>
            <p:ph type="body" sz="quarter" idx="11" hasCustomPrompt="1"/>
          </p:nvPr>
        </p:nvSpPr>
        <p:spPr>
          <a:xfrm>
            <a:off x="540000" y="2247899"/>
            <a:ext cx="2880000" cy="1638301"/>
          </a:xfrm>
        </p:spPr>
        <p:txBody>
          <a:bodyPr anchor="t">
            <a:noAutofit/>
          </a:bodyPr>
          <a:lstStyle>
            <a:lvl1pPr algn="l">
              <a:lnSpc>
                <a:spcPct val="80000"/>
              </a:lnSpc>
              <a:spcAft>
                <a:spcPts val="0"/>
              </a:spcAft>
              <a:defRPr sz="15000">
                <a:solidFill>
                  <a:schemeClr val="accent4"/>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pic>
        <p:nvPicPr>
          <p:cNvPr id="7" name="Picture 6">
            <a:extLst>
              <a:ext uri="{FF2B5EF4-FFF2-40B4-BE49-F238E27FC236}">
                <a16:creationId xmlns:a16="http://schemas.microsoft.com/office/drawing/2014/main" id="{E1E50149-E853-8C5B-AA8D-D4A37E17848B}"/>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Tree>
    <p:extLst>
      <p:ext uri="{BB962C8B-B14F-4D97-AF65-F5344CB8AC3E}">
        <p14:creationId xmlns:p14="http://schemas.microsoft.com/office/powerpoint/2010/main" val="2889045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7ACCD43-463E-28B8-0231-E42BE3BF0A80}"/>
              </a:ext>
            </a:extLst>
          </p:cNvPr>
          <p:cNvSpPr/>
          <p:nvPr userDrawn="1"/>
        </p:nvSpPr>
        <p:spPr>
          <a:xfrm>
            <a:off x="0" y="0"/>
            <a:ext cx="12192000" cy="68580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B8FB9B9-103C-CE96-6233-29AE6002CCE6}"/>
              </a:ext>
            </a:extLst>
          </p:cNvPr>
          <p:cNvSpPr/>
          <p:nvPr userDrawn="1"/>
        </p:nvSpPr>
        <p:spPr>
          <a:xfrm>
            <a:off x="11027664" y="210312"/>
            <a:ext cx="950975" cy="10332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AU"/>
              <a:t>NSW Department of Education</a:t>
            </a:r>
          </a:p>
          <a:p>
            <a:endParaRPr lang="en-AU" dirty="0"/>
          </a:p>
        </p:txBody>
      </p:sp>
      <p:sp>
        <p:nvSpPr>
          <p:cNvPr id="2" name="Title 1"/>
          <p:cNvSpPr>
            <a:spLocks noGrp="1"/>
          </p:cNvSpPr>
          <p:nvPr>
            <p:ph type="ctrTitle" hasCustomPrompt="1"/>
          </p:nvPr>
        </p:nvSpPr>
        <p:spPr>
          <a:xfrm>
            <a:off x="540000" y="4152935"/>
            <a:ext cx="6217187" cy="1224000"/>
          </a:xfrm>
          <a:ln>
            <a:noFill/>
          </a:ln>
        </p:spPr>
        <p:txBody>
          <a:bodyPr anchor="t">
            <a:noAutofit/>
          </a:bodyPr>
          <a:lstStyle>
            <a:lvl1pPr algn="l">
              <a:lnSpc>
                <a:spcPct val="110000"/>
              </a:lnSpc>
              <a:defRPr sz="4800">
                <a:solidFill>
                  <a:schemeClr val="accent1"/>
                </a:solidFill>
                <a:latin typeface="+mj-lt"/>
              </a:defRPr>
            </a:lvl1pPr>
          </a:lstStyle>
          <a:p>
            <a:pPr>
              <a:lnSpc>
                <a:spcPct val="100000"/>
              </a:lnSpc>
            </a:pPr>
            <a:r>
              <a:rPr lang="en-AU" dirty="0"/>
              <a:t>Divider 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1" y="0"/>
            <a:ext cx="5063999" cy="6858000"/>
          </a:xfrm>
        </p:spPr>
        <p:txBody>
          <a:bodyPr/>
          <a:lstStyle>
            <a:lvl1pPr>
              <a:defRPr>
                <a:solidFill>
                  <a:schemeClr val="accent2"/>
                </a:solidFill>
              </a:defRPr>
            </a:lvl1pPr>
          </a:lstStyle>
          <a:p>
            <a:r>
              <a:rPr lang="en-GB"/>
              <a:t>Click icon to add picture</a:t>
            </a:r>
            <a:endParaRPr lang="en-AU" dirty="0"/>
          </a:p>
        </p:txBody>
      </p:sp>
      <p:sp>
        <p:nvSpPr>
          <p:cNvPr id="10" name="Text Placeholder 4">
            <a:extLst>
              <a:ext uri="{FF2B5EF4-FFF2-40B4-BE49-F238E27FC236}">
                <a16:creationId xmlns:a16="http://schemas.microsoft.com/office/drawing/2014/main" id="{DA50952E-99C6-4BA0-A8E1-7EE82E8084D5}"/>
              </a:ext>
              <a:ext uri="{C183D7F6-B498-43B3-948B-1728B52AA6E4}">
                <adec:decorative xmlns:adec="http://schemas.microsoft.com/office/drawing/2017/decorative" val="0"/>
              </a:ext>
            </a:extLst>
          </p:cNvPr>
          <p:cNvSpPr>
            <a:spLocks noGrp="1"/>
          </p:cNvSpPr>
          <p:nvPr>
            <p:ph type="body" sz="quarter" idx="11" hasCustomPrompt="1"/>
          </p:nvPr>
        </p:nvSpPr>
        <p:spPr>
          <a:xfrm>
            <a:off x="540000" y="2247899"/>
            <a:ext cx="2880000" cy="1638301"/>
          </a:xfrm>
        </p:spPr>
        <p:txBody>
          <a:bodyPr anchor="t">
            <a:noAutofit/>
          </a:bodyPr>
          <a:lstStyle>
            <a:lvl1pPr algn="l">
              <a:lnSpc>
                <a:spcPct val="80000"/>
              </a:lnSpc>
              <a:spcAft>
                <a:spcPts val="0"/>
              </a:spcAft>
              <a:defRPr sz="15000">
                <a:solidFill>
                  <a:schemeClr val="accent2"/>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pic>
        <p:nvPicPr>
          <p:cNvPr id="5" name="Picture 4">
            <a:extLst>
              <a:ext uri="{FF2B5EF4-FFF2-40B4-BE49-F238E27FC236}">
                <a16:creationId xmlns:a16="http://schemas.microsoft.com/office/drawing/2014/main" id="{BE67997B-1EF6-0F8C-A7CA-C69549ADFDA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134780" y="359998"/>
            <a:ext cx="661191" cy="723198"/>
          </a:xfrm>
          <a:prstGeom prst="rect">
            <a:avLst/>
          </a:prstGeom>
        </p:spPr>
      </p:pic>
    </p:spTree>
    <p:extLst>
      <p:ext uri="{BB962C8B-B14F-4D97-AF65-F5344CB8AC3E}">
        <p14:creationId xmlns:p14="http://schemas.microsoft.com/office/powerpoint/2010/main" val="4076145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GB"/>
              <a:t>Click to edit Master title style</a:t>
            </a:r>
            <a:endParaRPr lang="en-US"/>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3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marL="0" marR="0" lvl="0"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Click to edit Master text styles</a:t>
            </a:r>
          </a:p>
          <a:p>
            <a:pPr marL="0" marR="0" lvl="1"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Second level</a:t>
            </a:r>
          </a:p>
          <a:p>
            <a:pPr marL="0" marR="0" lvl="2"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Third level</a:t>
            </a:r>
          </a:p>
          <a:p>
            <a:pPr marL="0" marR="0" lvl="3"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Fourth level</a:t>
            </a:r>
          </a:p>
          <a:p>
            <a:pPr marL="0" marR="0" lvl="4"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Fifth level</a:t>
            </a:r>
            <a:endParaRPr kumimoji="0" lang="en-US" sz="1800" b="0" i="0" u="none" strike="noStrike" kern="1200" cap="none" spc="0" normalizeH="0" baseline="0" noProof="0" dirty="0">
              <a:ln>
                <a:noFill/>
              </a:ln>
              <a:solidFill>
                <a:srgbClr val="22272B"/>
              </a:solidFill>
              <a:effectLst/>
              <a:uLnTx/>
              <a:uFillTx/>
              <a:latin typeface="Public Sans Light"/>
              <a:ea typeface="+mn-ea"/>
              <a:cs typeface="+mn-cs"/>
            </a:endParaRP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997769516"/>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 id="2147483732" r:id="rId17"/>
    <p:sldLayoutId id="2147483733" r:id="rId18"/>
    <p:sldLayoutId id="2147483734" r:id="rId19"/>
    <p:sldLayoutId id="2147483735" r:id="rId20"/>
    <p:sldLayoutId id="2147483736" r:id="rId21"/>
    <p:sldLayoutId id="2147483737" r:id="rId22"/>
    <p:sldLayoutId id="2147483738" r:id="rId23"/>
    <p:sldLayoutId id="2147483739" r:id="rId24"/>
    <p:sldLayoutId id="2147483740" r:id="rId25"/>
    <p:sldLayoutId id="2147483741" r:id="rId26"/>
    <p:sldLayoutId id="2147483742" r:id="rId27"/>
    <p:sldLayoutId id="2147483743" r:id="rId28"/>
    <p:sldLayoutId id="2147483744" r:id="rId29"/>
    <p:sldLayoutId id="2147483745"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image" Target="../media/image12.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14.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hyperlink" Target="https://education.nsw.gov.au/rights-and-accountability/copyright" TargetMode="External"/><Relationship Id="rId2" Type="http://schemas.openxmlformats.org/officeDocument/2006/relationships/notesSlide" Target="../notesSlides/notesSlide7.xml"/><Relationship Id="rId1" Type="http://schemas.openxmlformats.org/officeDocument/2006/relationships/slideLayout" Target="../slideLayouts/slideLayout30.xml"/><Relationship Id="rId4" Type="http://schemas.openxmlformats.org/officeDocument/2006/relationships/hyperlink" Target="https://creativecommons.org/licenses/by/4.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BA3B2A6-BFB1-7E9F-3A9E-A94F7B3F2DD2}"/>
              </a:ext>
            </a:extLst>
          </p:cNvPr>
          <p:cNvSpPr>
            <a:spLocks noGrp="1"/>
          </p:cNvSpPr>
          <p:nvPr>
            <p:ph type="ctrTitle"/>
          </p:nvPr>
        </p:nvSpPr>
        <p:spPr/>
        <p:txBody>
          <a:bodyPr/>
          <a:lstStyle/>
          <a:p>
            <a:r>
              <a:rPr lang="en-AU" dirty="0"/>
              <a:t>Growing pains</a:t>
            </a:r>
          </a:p>
        </p:txBody>
      </p:sp>
      <p:sp>
        <p:nvSpPr>
          <p:cNvPr id="7" name="Footer Placeholder 6">
            <a:extLst>
              <a:ext uri="{FF2B5EF4-FFF2-40B4-BE49-F238E27FC236}">
                <a16:creationId xmlns:a16="http://schemas.microsoft.com/office/drawing/2014/main" id="{7D52552D-EFFA-5A9C-656E-67E0E798CF6A}"/>
              </a:ext>
            </a:extLst>
          </p:cNvPr>
          <p:cNvSpPr>
            <a:spLocks noGrp="1"/>
          </p:cNvSpPr>
          <p:nvPr>
            <p:ph type="ftr" sz="quarter" idx="3"/>
          </p:nvPr>
        </p:nvSpPr>
        <p:spPr>
          <a:xfrm>
            <a:off x="360000" y="5880181"/>
            <a:ext cx="4500000" cy="684882"/>
          </a:xfrm>
        </p:spPr>
        <p:txBody>
          <a:bodyPr/>
          <a:lstStyle/>
          <a:p>
            <a:r>
              <a:rPr lang="en-US" dirty="0">
                <a:latin typeface="+mn-lt"/>
              </a:rPr>
              <a:t>NSW Department of Education</a:t>
            </a:r>
            <a:endParaRPr lang="en-AU" dirty="0">
              <a:latin typeface="+mn-lt"/>
            </a:endParaRPr>
          </a:p>
        </p:txBody>
      </p:sp>
    </p:spTree>
    <p:extLst>
      <p:ext uri="{BB962C8B-B14F-4D97-AF65-F5344CB8AC3E}">
        <p14:creationId xmlns:p14="http://schemas.microsoft.com/office/powerpoint/2010/main" val="3429813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B82846-5A35-2065-3DA6-5CEEEF23D886}"/>
              </a:ext>
            </a:extLst>
          </p:cNvPr>
          <p:cNvSpPr>
            <a:spLocks noGrp="1"/>
          </p:cNvSpPr>
          <p:nvPr>
            <p:ph type="title"/>
          </p:nvPr>
        </p:nvSpPr>
        <p:spPr/>
        <p:txBody>
          <a:bodyPr/>
          <a:lstStyle/>
          <a:p>
            <a:r>
              <a:rPr lang="en-AU" dirty="0"/>
              <a:t>Warm up</a:t>
            </a:r>
          </a:p>
        </p:txBody>
      </p:sp>
      <p:sp>
        <p:nvSpPr>
          <p:cNvPr id="6" name="Text Placeholder 5">
            <a:extLst>
              <a:ext uri="{FF2B5EF4-FFF2-40B4-BE49-F238E27FC236}">
                <a16:creationId xmlns:a16="http://schemas.microsoft.com/office/drawing/2014/main" id="{3E6EC1D1-98F3-180D-AE4F-F869FC0C1609}"/>
              </a:ext>
            </a:extLst>
          </p:cNvPr>
          <p:cNvSpPr>
            <a:spLocks noGrp="1"/>
          </p:cNvSpPr>
          <p:nvPr>
            <p:ph type="body" sz="quarter" idx="18"/>
          </p:nvPr>
        </p:nvSpPr>
        <p:spPr/>
        <p:txBody>
          <a:bodyPr/>
          <a:lstStyle/>
          <a:p>
            <a:r>
              <a:rPr lang="en-AU" i="1" dirty="0"/>
              <a:t>Open Middle</a:t>
            </a:r>
            <a:r>
              <a:rPr lang="en-AU" dirty="0"/>
              <a:t> problem</a:t>
            </a:r>
          </a:p>
        </p:txBody>
      </p:sp>
      <p:sp>
        <p:nvSpPr>
          <p:cNvPr id="10" name="Rectangle: Rounded Corners 9">
            <a:extLst>
              <a:ext uri="{FF2B5EF4-FFF2-40B4-BE49-F238E27FC236}">
                <a16:creationId xmlns:a16="http://schemas.microsoft.com/office/drawing/2014/main" id="{FDF9681F-7AD6-98D4-15FB-562724720F6D}"/>
              </a:ext>
            </a:extLst>
          </p:cNvPr>
          <p:cNvSpPr/>
          <p:nvPr/>
        </p:nvSpPr>
        <p:spPr>
          <a:xfrm>
            <a:off x="360000" y="1499441"/>
            <a:ext cx="3884420" cy="315335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AU" sz="2000" dirty="0"/>
              <a:t>Place the numbers 1–9 in the circles to maximise the total area of all the shapes. You can only use each number once.</a:t>
            </a:r>
          </a:p>
        </p:txBody>
      </p:sp>
      <p:pic>
        <p:nvPicPr>
          <p:cNvPr id="9" name="Picture 8" descr="A triangle, trapezium and parallelogram with blank circles representing their dimensions.">
            <a:extLst>
              <a:ext uri="{FF2B5EF4-FFF2-40B4-BE49-F238E27FC236}">
                <a16:creationId xmlns:a16="http://schemas.microsoft.com/office/drawing/2014/main" id="{B48FA88D-38F7-4756-B37F-9BAD834A9FA4}"/>
              </a:ext>
            </a:extLst>
          </p:cNvPr>
          <p:cNvPicPr>
            <a:picLocks noChangeAspect="1"/>
          </p:cNvPicPr>
          <p:nvPr/>
        </p:nvPicPr>
        <p:blipFill rotWithShape="1">
          <a:blip r:embed="rId3" cstate="screen">
            <a:clrChange>
              <a:clrFrom>
                <a:srgbClr val="FFFFFF"/>
              </a:clrFrom>
              <a:clrTo>
                <a:srgbClr val="FFFFFF">
                  <a:alpha val="0"/>
                </a:srgbClr>
              </a:clrTo>
            </a:clrChange>
            <a:alphaModFix/>
            <a:extLst>
              <a:ext uri="{28A0092B-C50C-407E-A947-70E740481C1C}">
                <a14:useLocalDpi xmlns:a14="http://schemas.microsoft.com/office/drawing/2010/main"/>
              </a:ext>
            </a:extLst>
          </a:blip>
          <a:srcRect/>
          <a:stretch/>
        </p:blipFill>
        <p:spPr bwMode="auto">
          <a:xfrm>
            <a:off x="4707336" y="1499441"/>
            <a:ext cx="6623680" cy="4688735"/>
          </a:xfrm>
          <a:prstGeom prst="rect">
            <a:avLst/>
          </a:prstGeom>
          <a:ln>
            <a:noFill/>
          </a:ln>
          <a:extLst>
            <a:ext uri="{53640926-AAD7-44D8-BBD7-CCE9431645EC}">
              <a14:shadowObscured xmlns:a14="http://schemas.microsoft.com/office/drawing/2010/main"/>
            </a:ext>
          </a:extLst>
        </p:spPr>
      </p:pic>
      <p:sp>
        <p:nvSpPr>
          <p:cNvPr id="2" name="Slide Number Placeholder 1">
            <a:extLst>
              <a:ext uri="{FF2B5EF4-FFF2-40B4-BE49-F238E27FC236}">
                <a16:creationId xmlns:a16="http://schemas.microsoft.com/office/drawing/2014/main" id="{377AB79C-FD33-1B0E-CF23-F852ED8ACA1C}"/>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2</a:t>
            </a:fld>
            <a:endParaRPr lang="en-AU" dirty="0"/>
          </a:p>
        </p:txBody>
      </p:sp>
    </p:spTree>
    <p:extLst>
      <p:ext uri="{BB962C8B-B14F-4D97-AF65-F5344CB8AC3E}">
        <p14:creationId xmlns:p14="http://schemas.microsoft.com/office/powerpoint/2010/main" val="36440333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B82846-5A35-2065-3DA6-5CEEEF23D886}"/>
              </a:ext>
            </a:extLst>
          </p:cNvPr>
          <p:cNvSpPr>
            <a:spLocks noGrp="1"/>
          </p:cNvSpPr>
          <p:nvPr>
            <p:ph type="title"/>
          </p:nvPr>
        </p:nvSpPr>
        <p:spPr/>
        <p:txBody>
          <a:bodyPr/>
          <a:lstStyle/>
          <a:p>
            <a:r>
              <a:rPr lang="en-AU" dirty="0"/>
              <a:t>Launch</a:t>
            </a:r>
          </a:p>
        </p:txBody>
      </p:sp>
      <p:sp>
        <p:nvSpPr>
          <p:cNvPr id="6" name="Text Placeholder 5">
            <a:extLst>
              <a:ext uri="{FF2B5EF4-FFF2-40B4-BE49-F238E27FC236}">
                <a16:creationId xmlns:a16="http://schemas.microsoft.com/office/drawing/2014/main" id="{3E6EC1D1-98F3-180D-AE4F-F869FC0C1609}"/>
              </a:ext>
            </a:extLst>
          </p:cNvPr>
          <p:cNvSpPr>
            <a:spLocks noGrp="1"/>
          </p:cNvSpPr>
          <p:nvPr>
            <p:ph type="body" sz="quarter" idx="18"/>
          </p:nvPr>
        </p:nvSpPr>
        <p:spPr/>
        <p:txBody>
          <a:bodyPr/>
          <a:lstStyle/>
          <a:p>
            <a:r>
              <a:rPr lang="en-AU" dirty="0"/>
              <a:t>Statement –True or false</a:t>
            </a:r>
          </a:p>
        </p:txBody>
      </p:sp>
      <p:sp>
        <p:nvSpPr>
          <p:cNvPr id="7" name="Rectangle 6">
            <a:extLst>
              <a:ext uri="{FF2B5EF4-FFF2-40B4-BE49-F238E27FC236}">
                <a16:creationId xmlns:a16="http://schemas.microsoft.com/office/drawing/2014/main" id="{B370138D-1FB6-6665-3B88-8DFF920B7E3D}"/>
              </a:ext>
            </a:extLst>
          </p:cNvPr>
          <p:cNvSpPr/>
          <p:nvPr/>
        </p:nvSpPr>
        <p:spPr>
          <a:xfrm>
            <a:off x="359999" y="2312895"/>
            <a:ext cx="8784001" cy="11161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AU" sz="2000" dirty="0"/>
              <a:t>When the length and height of a parallelogram doubles, its area doubles</a:t>
            </a:r>
          </a:p>
        </p:txBody>
      </p:sp>
      <p:sp>
        <p:nvSpPr>
          <p:cNvPr id="2" name="Slide Number Placeholder 1">
            <a:extLst>
              <a:ext uri="{FF2B5EF4-FFF2-40B4-BE49-F238E27FC236}">
                <a16:creationId xmlns:a16="http://schemas.microsoft.com/office/drawing/2014/main" id="{377AB79C-FD33-1B0E-CF23-F852ED8ACA1C}"/>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3</a:t>
            </a:fld>
            <a:endParaRPr lang="en-AU" dirty="0"/>
          </a:p>
        </p:txBody>
      </p:sp>
    </p:spTree>
    <p:extLst>
      <p:ext uri="{BB962C8B-B14F-4D97-AF65-F5344CB8AC3E}">
        <p14:creationId xmlns:p14="http://schemas.microsoft.com/office/powerpoint/2010/main" val="10638334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8A4AE3-745D-8AFE-40E2-68FF61DA3A58}"/>
              </a:ext>
            </a:extLst>
          </p:cNvPr>
          <p:cNvSpPr>
            <a:spLocks noGrp="1"/>
          </p:cNvSpPr>
          <p:nvPr>
            <p:ph type="title"/>
          </p:nvPr>
        </p:nvSpPr>
        <p:spPr/>
        <p:txBody>
          <a:bodyPr/>
          <a:lstStyle/>
          <a:p>
            <a:r>
              <a:rPr lang="en-AU" dirty="0"/>
              <a:t>Worked example</a:t>
            </a:r>
          </a:p>
        </p:txBody>
      </p:sp>
      <p:sp>
        <p:nvSpPr>
          <p:cNvPr id="6" name="Text Placeholder 5">
            <a:extLst>
              <a:ext uri="{FF2B5EF4-FFF2-40B4-BE49-F238E27FC236}">
                <a16:creationId xmlns:a16="http://schemas.microsoft.com/office/drawing/2014/main" id="{51D82602-DE53-90BA-1E4E-75EAB772190F}"/>
              </a:ext>
            </a:extLst>
          </p:cNvPr>
          <p:cNvSpPr>
            <a:spLocks noGrp="1"/>
          </p:cNvSpPr>
          <p:nvPr>
            <p:ph type="body" sz="quarter" idx="18"/>
          </p:nvPr>
        </p:nvSpPr>
        <p:spPr/>
        <p:txBody>
          <a:bodyPr/>
          <a:lstStyle/>
          <a:p>
            <a:r>
              <a:rPr lang="en-AU" dirty="0"/>
              <a:t>Summarise (1)</a:t>
            </a:r>
          </a:p>
        </p:txBody>
      </p:sp>
      <mc:AlternateContent xmlns:mc="http://schemas.openxmlformats.org/markup-compatibility/2006" xmlns:a14="http://schemas.microsoft.com/office/drawing/2010/main">
        <mc:Choice Requires="a14">
          <p:sp>
            <p:nvSpPr>
              <p:cNvPr id="13" name="Content Placeholder 12">
                <a:extLst>
                  <a:ext uri="{FF2B5EF4-FFF2-40B4-BE49-F238E27FC236}">
                    <a16:creationId xmlns:a16="http://schemas.microsoft.com/office/drawing/2014/main" id="{3DFD8DCE-8E6C-462B-1433-C3303552C394}"/>
                  </a:ext>
                </a:extLst>
              </p:cNvPr>
              <p:cNvSpPr>
                <a:spLocks noGrp="1"/>
              </p:cNvSpPr>
              <p:nvPr>
                <p:ph idx="1"/>
              </p:nvPr>
            </p:nvSpPr>
            <p:spPr>
              <a:xfrm>
                <a:off x="360000" y="1620000"/>
                <a:ext cx="11484000" cy="545601"/>
              </a:xfrm>
            </p:spPr>
            <p:txBody>
              <a:bodyPr/>
              <a:lstStyle/>
              <a:p>
                <a:r>
                  <a:rPr lang="en-AU" sz="2000" dirty="0"/>
                  <a:t>Given the equation </a:t>
                </a:r>
                <a14:m>
                  <m:oMath xmlns:m="http://schemas.openxmlformats.org/officeDocument/2006/math">
                    <m:r>
                      <m:rPr>
                        <m:sty m:val="p"/>
                      </m:rPr>
                      <a:rPr lang="en-AU" sz="2000" b="0" i="0" smtClean="0">
                        <a:latin typeface="Cambria Math" panose="02040503050406030204" pitchFamily="18" charset="0"/>
                      </a:rPr>
                      <m:t>A</m:t>
                    </m:r>
                    <m:r>
                      <a:rPr lang="en-AU" sz="2000" b="0" i="1" smtClean="0">
                        <a:latin typeface="Cambria Math" panose="02040503050406030204" pitchFamily="18" charset="0"/>
                      </a:rPr>
                      <m:t>=5</m:t>
                    </m:r>
                    <m:r>
                      <a:rPr lang="en-AU" sz="2000" b="0" i="1" smtClean="0">
                        <a:latin typeface="Cambria Math" panose="02040503050406030204" pitchFamily="18" charset="0"/>
                      </a:rPr>
                      <m:t>𝑙</m:t>
                    </m:r>
                  </m:oMath>
                </a14:m>
                <a:r>
                  <a:rPr lang="en-AU" sz="2000" dirty="0"/>
                  <a:t>, complete the table of values.</a:t>
                </a:r>
              </a:p>
            </p:txBody>
          </p:sp>
        </mc:Choice>
        <mc:Fallback xmlns="">
          <p:sp>
            <p:nvSpPr>
              <p:cNvPr id="13" name="Content Placeholder 12">
                <a:extLst>
                  <a:ext uri="{FF2B5EF4-FFF2-40B4-BE49-F238E27FC236}">
                    <a16:creationId xmlns:a16="http://schemas.microsoft.com/office/drawing/2014/main" id="{3DFD8DCE-8E6C-462B-1433-C3303552C394}"/>
                  </a:ext>
                </a:extLst>
              </p:cNvPr>
              <p:cNvSpPr>
                <a:spLocks noGrp="1" noRot="1" noChangeAspect="1" noMove="1" noResize="1" noEditPoints="1" noAdjustHandles="1" noChangeArrowheads="1" noChangeShapeType="1" noTextEdit="1"/>
              </p:cNvSpPr>
              <p:nvPr>
                <p:ph idx="1"/>
              </p:nvPr>
            </p:nvSpPr>
            <p:spPr>
              <a:xfrm>
                <a:off x="360000" y="1620000"/>
                <a:ext cx="11484000" cy="545601"/>
              </a:xfrm>
              <a:blipFill>
                <a:blip r:embed="rId3"/>
                <a:stretch>
                  <a:fillRect l="-1326" b="-227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2" name="Content Placeholder 14" descr="Table showing how to calculate the area of a rectangle for different lengths">
                <a:extLst>
                  <a:ext uri="{FF2B5EF4-FFF2-40B4-BE49-F238E27FC236}">
                    <a16:creationId xmlns:a16="http://schemas.microsoft.com/office/drawing/2014/main" id="{D4A726E0-46E3-069D-6580-F26DEC350BE1}"/>
                  </a:ext>
                </a:extLst>
              </p:cNvPr>
              <p:cNvGraphicFramePr>
                <a:graphicFrameLocks/>
              </p:cNvGraphicFramePr>
              <p:nvPr>
                <p:extLst>
                  <p:ext uri="{D42A27DB-BD31-4B8C-83A1-F6EECF244321}">
                    <p14:modId xmlns:p14="http://schemas.microsoft.com/office/powerpoint/2010/main" val="62122057"/>
                  </p:ext>
                </p:extLst>
              </p:nvPr>
            </p:nvGraphicFramePr>
            <p:xfrm>
              <a:off x="359999" y="5072887"/>
              <a:ext cx="9425920" cy="741680"/>
            </p:xfrm>
            <a:graphic>
              <a:graphicData uri="http://schemas.openxmlformats.org/drawingml/2006/table">
                <a:tbl>
                  <a:tblPr firstRow="1" bandRow="1">
                    <a:tableStyleId>{5940675A-B579-460E-94D1-54222C63F5DA}</a:tableStyleId>
                  </a:tblPr>
                  <a:tblGrid>
                    <a:gridCol w="1346560">
                      <a:extLst>
                        <a:ext uri="{9D8B030D-6E8A-4147-A177-3AD203B41FA5}">
                          <a16:colId xmlns:a16="http://schemas.microsoft.com/office/drawing/2014/main" val="2848968340"/>
                        </a:ext>
                      </a:extLst>
                    </a:gridCol>
                    <a:gridCol w="1346560">
                      <a:extLst>
                        <a:ext uri="{9D8B030D-6E8A-4147-A177-3AD203B41FA5}">
                          <a16:colId xmlns:a16="http://schemas.microsoft.com/office/drawing/2014/main" val="2116691787"/>
                        </a:ext>
                      </a:extLst>
                    </a:gridCol>
                    <a:gridCol w="1346560">
                      <a:extLst>
                        <a:ext uri="{9D8B030D-6E8A-4147-A177-3AD203B41FA5}">
                          <a16:colId xmlns:a16="http://schemas.microsoft.com/office/drawing/2014/main" val="2303731141"/>
                        </a:ext>
                      </a:extLst>
                    </a:gridCol>
                    <a:gridCol w="1346560">
                      <a:extLst>
                        <a:ext uri="{9D8B030D-6E8A-4147-A177-3AD203B41FA5}">
                          <a16:colId xmlns:a16="http://schemas.microsoft.com/office/drawing/2014/main" val="698905398"/>
                        </a:ext>
                      </a:extLst>
                    </a:gridCol>
                    <a:gridCol w="1346560">
                      <a:extLst>
                        <a:ext uri="{9D8B030D-6E8A-4147-A177-3AD203B41FA5}">
                          <a16:colId xmlns:a16="http://schemas.microsoft.com/office/drawing/2014/main" val="3772180160"/>
                        </a:ext>
                      </a:extLst>
                    </a:gridCol>
                    <a:gridCol w="1346560">
                      <a:extLst>
                        <a:ext uri="{9D8B030D-6E8A-4147-A177-3AD203B41FA5}">
                          <a16:colId xmlns:a16="http://schemas.microsoft.com/office/drawing/2014/main" val="2658175241"/>
                        </a:ext>
                      </a:extLst>
                    </a:gridCol>
                    <a:gridCol w="1346560">
                      <a:extLst>
                        <a:ext uri="{9D8B030D-6E8A-4147-A177-3AD203B41FA5}">
                          <a16:colId xmlns:a16="http://schemas.microsoft.com/office/drawing/2014/main" val="932486054"/>
                        </a:ext>
                      </a:extLst>
                    </a:gridCol>
                  </a:tblGrid>
                  <a:tr h="370840">
                    <a:tc>
                      <a:txBody>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𝑙</m:t>
                                </m:r>
                              </m:oMath>
                            </m:oMathPara>
                          </a14:m>
                          <a:endParaRPr lang="en-AU" dirty="0"/>
                        </a:p>
                      </a:txBody>
                      <a:tcPr/>
                    </a:tc>
                    <a:tc>
                      <a:txBody>
                        <a:bodyPr/>
                        <a:lstStyle/>
                        <a:p>
                          <a:r>
                            <a:rPr lang="en-AU" b="1" dirty="0">
                              <a:solidFill>
                                <a:schemeClr val="tx2"/>
                              </a:solidFill>
                            </a:rPr>
                            <a:t>1</a:t>
                          </a:r>
                        </a:p>
                      </a:txBody>
                      <a:tcPr/>
                    </a:tc>
                    <a:tc>
                      <a:txBody>
                        <a:bodyPr/>
                        <a:lstStyle/>
                        <a:p>
                          <a:r>
                            <a:rPr lang="en-AU" b="1" dirty="0">
                              <a:solidFill>
                                <a:schemeClr val="tx2"/>
                              </a:solidFill>
                            </a:rPr>
                            <a:t>2</a:t>
                          </a:r>
                        </a:p>
                      </a:txBody>
                      <a:tcPr/>
                    </a:tc>
                    <a:tc>
                      <a:txBody>
                        <a:bodyPr/>
                        <a:lstStyle/>
                        <a:p>
                          <a:r>
                            <a:rPr lang="en-AU" b="1" dirty="0">
                              <a:solidFill>
                                <a:schemeClr val="tx2"/>
                              </a:solidFill>
                            </a:rPr>
                            <a:t>3</a:t>
                          </a:r>
                        </a:p>
                      </a:txBody>
                      <a:tcPr/>
                    </a:tc>
                    <a:tc>
                      <a:txBody>
                        <a:bodyPr/>
                        <a:lstStyle/>
                        <a:p>
                          <a:r>
                            <a:rPr lang="en-AU" b="1" dirty="0">
                              <a:solidFill>
                                <a:schemeClr val="tx2"/>
                              </a:solidFill>
                            </a:rPr>
                            <a:t>4</a:t>
                          </a:r>
                        </a:p>
                      </a:txBody>
                      <a:tcPr/>
                    </a:tc>
                    <a:tc>
                      <a:txBody>
                        <a:bodyPr/>
                        <a:lstStyle/>
                        <a:p>
                          <a:r>
                            <a:rPr lang="en-AU" dirty="0"/>
                            <a:t>5</a:t>
                          </a:r>
                        </a:p>
                      </a:txBody>
                      <a:tcPr/>
                    </a:tc>
                    <a:tc>
                      <a:txBody>
                        <a:bodyPr/>
                        <a:lstStyle/>
                        <a:p>
                          <a:r>
                            <a:rPr lang="en-AU" dirty="0"/>
                            <a:t>6</a:t>
                          </a:r>
                        </a:p>
                      </a:txBody>
                      <a:tcPr/>
                    </a:tc>
                    <a:extLst>
                      <a:ext uri="{0D108BD9-81ED-4DB2-BD59-A6C34878D82A}">
                        <a16:rowId xmlns:a16="http://schemas.microsoft.com/office/drawing/2014/main" val="3227509465"/>
                      </a:ext>
                    </a:extLst>
                  </a:tr>
                  <a:tr h="370840">
                    <a:tc>
                      <a:txBody>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𝐴</m:t>
                                </m:r>
                              </m:oMath>
                            </m:oMathPara>
                          </a14:m>
                          <a:endParaRPr lang="en-AU" dirty="0"/>
                        </a:p>
                      </a:txBody>
                      <a:tcPr/>
                    </a:tc>
                    <a:tc>
                      <a:txBody>
                        <a:bodyPr/>
                        <a:lstStyle/>
                        <a:p>
                          <a:r>
                            <a:rPr lang="en-AU" dirty="0"/>
                            <a:t>5 x </a:t>
                          </a:r>
                          <a:r>
                            <a:rPr lang="en-AU" b="1" dirty="0">
                              <a:solidFill>
                                <a:schemeClr val="tx2"/>
                              </a:solidFill>
                            </a:rPr>
                            <a:t>1</a:t>
                          </a:r>
                          <a:r>
                            <a:rPr lang="en-AU" dirty="0"/>
                            <a:t> = 5</a:t>
                          </a:r>
                        </a:p>
                      </a:txBody>
                      <a:tcPr/>
                    </a:tc>
                    <a:tc>
                      <a:txBody>
                        <a:bodyPr/>
                        <a:lstStyle/>
                        <a:p>
                          <a:r>
                            <a:rPr lang="en-AU" dirty="0"/>
                            <a:t>5 x </a:t>
                          </a:r>
                          <a:r>
                            <a:rPr lang="en-AU" b="1" dirty="0">
                              <a:solidFill>
                                <a:schemeClr val="tx2"/>
                              </a:solidFill>
                            </a:rPr>
                            <a:t>2</a:t>
                          </a:r>
                          <a:r>
                            <a:rPr lang="en-AU" dirty="0"/>
                            <a:t> = 10</a:t>
                          </a:r>
                        </a:p>
                      </a:txBody>
                      <a:tcPr/>
                    </a:tc>
                    <a:tc>
                      <a:txBody>
                        <a:bodyPr/>
                        <a:lstStyle/>
                        <a:p>
                          <a:r>
                            <a:rPr lang="en-AU" dirty="0"/>
                            <a:t>5 x </a:t>
                          </a:r>
                          <a:r>
                            <a:rPr lang="en-AU" b="1" dirty="0">
                              <a:solidFill>
                                <a:schemeClr val="tx2"/>
                              </a:solidFill>
                            </a:rPr>
                            <a:t>3</a:t>
                          </a:r>
                          <a:r>
                            <a:rPr lang="en-AU" dirty="0"/>
                            <a:t> = 15</a:t>
                          </a:r>
                        </a:p>
                      </a:txBody>
                      <a:tcPr/>
                    </a:tc>
                    <a:tc>
                      <a:txBody>
                        <a:bodyPr/>
                        <a:lstStyle/>
                        <a:p>
                          <a:r>
                            <a:rPr lang="en-AU" dirty="0"/>
                            <a:t>5 x </a:t>
                          </a:r>
                          <a:r>
                            <a:rPr lang="en-AU" b="1" dirty="0">
                              <a:solidFill>
                                <a:schemeClr val="tx2"/>
                              </a:solidFill>
                            </a:rPr>
                            <a:t>4</a:t>
                          </a:r>
                          <a:r>
                            <a:rPr lang="en-AU" dirty="0"/>
                            <a:t> = 20</a:t>
                          </a:r>
                        </a:p>
                      </a:txBody>
                      <a:tcPr/>
                    </a:tc>
                    <a:tc>
                      <a:txBody>
                        <a:bodyPr/>
                        <a:lstStyle/>
                        <a:p>
                          <a:r>
                            <a:rPr lang="en-AU" dirty="0"/>
                            <a:t>5 x 5 = 25</a:t>
                          </a:r>
                        </a:p>
                      </a:txBody>
                      <a:tcPr/>
                    </a:tc>
                    <a:tc>
                      <a:txBody>
                        <a:bodyPr/>
                        <a:lstStyle/>
                        <a:p>
                          <a:r>
                            <a:rPr lang="en-AU" dirty="0"/>
                            <a:t>5 x 6 = 30</a:t>
                          </a:r>
                        </a:p>
                      </a:txBody>
                      <a:tcPr/>
                    </a:tc>
                    <a:extLst>
                      <a:ext uri="{0D108BD9-81ED-4DB2-BD59-A6C34878D82A}">
                        <a16:rowId xmlns:a16="http://schemas.microsoft.com/office/drawing/2014/main" val="1512698348"/>
                      </a:ext>
                    </a:extLst>
                  </a:tr>
                </a:tbl>
              </a:graphicData>
            </a:graphic>
          </p:graphicFrame>
        </mc:Choice>
        <mc:Fallback xmlns="">
          <p:graphicFrame>
            <p:nvGraphicFramePr>
              <p:cNvPr id="2" name="Content Placeholder 14" descr="Table showing how to calculate the area of a rectangle for different lengths">
                <a:extLst>
                  <a:ext uri="{FF2B5EF4-FFF2-40B4-BE49-F238E27FC236}">
                    <a16:creationId xmlns:a16="http://schemas.microsoft.com/office/drawing/2014/main" id="{D4A726E0-46E3-069D-6580-F26DEC350BE1}"/>
                  </a:ext>
                </a:extLst>
              </p:cNvPr>
              <p:cNvGraphicFramePr>
                <a:graphicFrameLocks/>
              </p:cNvGraphicFramePr>
              <p:nvPr>
                <p:extLst>
                  <p:ext uri="{D42A27DB-BD31-4B8C-83A1-F6EECF244321}">
                    <p14:modId xmlns:p14="http://schemas.microsoft.com/office/powerpoint/2010/main" val="62122057"/>
                  </p:ext>
                </p:extLst>
              </p:nvPr>
            </p:nvGraphicFramePr>
            <p:xfrm>
              <a:off x="359999" y="5072887"/>
              <a:ext cx="9425920" cy="741680"/>
            </p:xfrm>
            <a:graphic>
              <a:graphicData uri="http://schemas.openxmlformats.org/drawingml/2006/table">
                <a:tbl>
                  <a:tblPr firstRow="1" bandRow="1">
                    <a:tableStyleId>{5940675A-B579-460E-94D1-54222C63F5DA}</a:tableStyleId>
                  </a:tblPr>
                  <a:tblGrid>
                    <a:gridCol w="1346560">
                      <a:extLst>
                        <a:ext uri="{9D8B030D-6E8A-4147-A177-3AD203B41FA5}">
                          <a16:colId xmlns:a16="http://schemas.microsoft.com/office/drawing/2014/main" val="2848968340"/>
                        </a:ext>
                      </a:extLst>
                    </a:gridCol>
                    <a:gridCol w="1346560">
                      <a:extLst>
                        <a:ext uri="{9D8B030D-6E8A-4147-A177-3AD203B41FA5}">
                          <a16:colId xmlns:a16="http://schemas.microsoft.com/office/drawing/2014/main" val="2116691787"/>
                        </a:ext>
                      </a:extLst>
                    </a:gridCol>
                    <a:gridCol w="1346560">
                      <a:extLst>
                        <a:ext uri="{9D8B030D-6E8A-4147-A177-3AD203B41FA5}">
                          <a16:colId xmlns:a16="http://schemas.microsoft.com/office/drawing/2014/main" val="2303731141"/>
                        </a:ext>
                      </a:extLst>
                    </a:gridCol>
                    <a:gridCol w="1346560">
                      <a:extLst>
                        <a:ext uri="{9D8B030D-6E8A-4147-A177-3AD203B41FA5}">
                          <a16:colId xmlns:a16="http://schemas.microsoft.com/office/drawing/2014/main" val="698905398"/>
                        </a:ext>
                      </a:extLst>
                    </a:gridCol>
                    <a:gridCol w="1346560">
                      <a:extLst>
                        <a:ext uri="{9D8B030D-6E8A-4147-A177-3AD203B41FA5}">
                          <a16:colId xmlns:a16="http://schemas.microsoft.com/office/drawing/2014/main" val="3772180160"/>
                        </a:ext>
                      </a:extLst>
                    </a:gridCol>
                    <a:gridCol w="1346560">
                      <a:extLst>
                        <a:ext uri="{9D8B030D-6E8A-4147-A177-3AD203B41FA5}">
                          <a16:colId xmlns:a16="http://schemas.microsoft.com/office/drawing/2014/main" val="2658175241"/>
                        </a:ext>
                      </a:extLst>
                    </a:gridCol>
                    <a:gridCol w="1346560">
                      <a:extLst>
                        <a:ext uri="{9D8B030D-6E8A-4147-A177-3AD203B41FA5}">
                          <a16:colId xmlns:a16="http://schemas.microsoft.com/office/drawing/2014/main" val="932486054"/>
                        </a:ext>
                      </a:extLst>
                    </a:gridCol>
                  </a:tblGrid>
                  <a:tr h="370840">
                    <a:tc>
                      <a:txBody>
                        <a:bodyPr/>
                        <a:lstStyle/>
                        <a:p>
                          <a:endParaRPr lang="en-US"/>
                        </a:p>
                      </a:txBody>
                      <a:tcPr>
                        <a:blipFill>
                          <a:blip r:embed="rId4"/>
                          <a:stretch>
                            <a:fillRect l="-452" t="-8197" r="-600905" b="-124590"/>
                          </a:stretch>
                        </a:blipFill>
                      </a:tcPr>
                    </a:tc>
                    <a:tc>
                      <a:txBody>
                        <a:bodyPr/>
                        <a:lstStyle/>
                        <a:p>
                          <a:r>
                            <a:rPr lang="en-AU" b="1" dirty="0">
                              <a:solidFill>
                                <a:schemeClr val="tx2"/>
                              </a:solidFill>
                            </a:rPr>
                            <a:t>1</a:t>
                          </a:r>
                        </a:p>
                      </a:txBody>
                      <a:tcPr/>
                    </a:tc>
                    <a:tc>
                      <a:txBody>
                        <a:bodyPr/>
                        <a:lstStyle/>
                        <a:p>
                          <a:r>
                            <a:rPr lang="en-AU" b="1" dirty="0">
                              <a:solidFill>
                                <a:schemeClr val="tx2"/>
                              </a:solidFill>
                            </a:rPr>
                            <a:t>2</a:t>
                          </a:r>
                        </a:p>
                      </a:txBody>
                      <a:tcPr/>
                    </a:tc>
                    <a:tc>
                      <a:txBody>
                        <a:bodyPr/>
                        <a:lstStyle/>
                        <a:p>
                          <a:r>
                            <a:rPr lang="en-AU" b="1" dirty="0">
                              <a:solidFill>
                                <a:schemeClr val="tx2"/>
                              </a:solidFill>
                            </a:rPr>
                            <a:t>3</a:t>
                          </a:r>
                        </a:p>
                      </a:txBody>
                      <a:tcPr/>
                    </a:tc>
                    <a:tc>
                      <a:txBody>
                        <a:bodyPr/>
                        <a:lstStyle/>
                        <a:p>
                          <a:r>
                            <a:rPr lang="en-AU" b="1" dirty="0">
                              <a:solidFill>
                                <a:schemeClr val="tx2"/>
                              </a:solidFill>
                            </a:rPr>
                            <a:t>4</a:t>
                          </a:r>
                        </a:p>
                      </a:txBody>
                      <a:tcPr/>
                    </a:tc>
                    <a:tc>
                      <a:txBody>
                        <a:bodyPr/>
                        <a:lstStyle/>
                        <a:p>
                          <a:r>
                            <a:rPr lang="en-AU" dirty="0"/>
                            <a:t>5</a:t>
                          </a:r>
                        </a:p>
                      </a:txBody>
                      <a:tcPr/>
                    </a:tc>
                    <a:tc>
                      <a:txBody>
                        <a:bodyPr/>
                        <a:lstStyle/>
                        <a:p>
                          <a:r>
                            <a:rPr lang="en-AU" dirty="0"/>
                            <a:t>6</a:t>
                          </a:r>
                        </a:p>
                      </a:txBody>
                      <a:tcPr/>
                    </a:tc>
                    <a:extLst>
                      <a:ext uri="{0D108BD9-81ED-4DB2-BD59-A6C34878D82A}">
                        <a16:rowId xmlns:a16="http://schemas.microsoft.com/office/drawing/2014/main" val="3227509465"/>
                      </a:ext>
                    </a:extLst>
                  </a:tr>
                  <a:tr h="370840">
                    <a:tc>
                      <a:txBody>
                        <a:bodyPr/>
                        <a:lstStyle/>
                        <a:p>
                          <a:endParaRPr lang="en-US"/>
                        </a:p>
                      </a:txBody>
                      <a:tcPr>
                        <a:blipFill>
                          <a:blip r:embed="rId4"/>
                          <a:stretch>
                            <a:fillRect l="-452" t="-108197" r="-600905" b="-24590"/>
                          </a:stretch>
                        </a:blipFill>
                      </a:tcPr>
                    </a:tc>
                    <a:tc>
                      <a:txBody>
                        <a:bodyPr/>
                        <a:lstStyle/>
                        <a:p>
                          <a:r>
                            <a:rPr lang="en-AU" dirty="0"/>
                            <a:t>5 x </a:t>
                          </a:r>
                          <a:r>
                            <a:rPr lang="en-AU" b="1" dirty="0">
                              <a:solidFill>
                                <a:schemeClr val="tx2"/>
                              </a:solidFill>
                            </a:rPr>
                            <a:t>1</a:t>
                          </a:r>
                          <a:r>
                            <a:rPr lang="en-AU" dirty="0"/>
                            <a:t> = 5</a:t>
                          </a:r>
                        </a:p>
                      </a:txBody>
                      <a:tcPr/>
                    </a:tc>
                    <a:tc>
                      <a:txBody>
                        <a:bodyPr/>
                        <a:lstStyle/>
                        <a:p>
                          <a:r>
                            <a:rPr lang="en-AU" dirty="0"/>
                            <a:t>5 x </a:t>
                          </a:r>
                          <a:r>
                            <a:rPr lang="en-AU" b="1" dirty="0">
                              <a:solidFill>
                                <a:schemeClr val="tx2"/>
                              </a:solidFill>
                            </a:rPr>
                            <a:t>2</a:t>
                          </a:r>
                          <a:r>
                            <a:rPr lang="en-AU" dirty="0"/>
                            <a:t> = 10</a:t>
                          </a:r>
                        </a:p>
                      </a:txBody>
                      <a:tcPr/>
                    </a:tc>
                    <a:tc>
                      <a:txBody>
                        <a:bodyPr/>
                        <a:lstStyle/>
                        <a:p>
                          <a:r>
                            <a:rPr lang="en-AU" dirty="0"/>
                            <a:t>5 x </a:t>
                          </a:r>
                          <a:r>
                            <a:rPr lang="en-AU" b="1" dirty="0">
                              <a:solidFill>
                                <a:schemeClr val="tx2"/>
                              </a:solidFill>
                            </a:rPr>
                            <a:t>3</a:t>
                          </a:r>
                          <a:r>
                            <a:rPr lang="en-AU" dirty="0"/>
                            <a:t> = 15</a:t>
                          </a:r>
                        </a:p>
                      </a:txBody>
                      <a:tcPr/>
                    </a:tc>
                    <a:tc>
                      <a:txBody>
                        <a:bodyPr/>
                        <a:lstStyle/>
                        <a:p>
                          <a:r>
                            <a:rPr lang="en-AU" dirty="0"/>
                            <a:t>5 x </a:t>
                          </a:r>
                          <a:r>
                            <a:rPr lang="en-AU" b="1" dirty="0">
                              <a:solidFill>
                                <a:schemeClr val="tx2"/>
                              </a:solidFill>
                            </a:rPr>
                            <a:t>4</a:t>
                          </a:r>
                          <a:r>
                            <a:rPr lang="en-AU" dirty="0"/>
                            <a:t> = 20</a:t>
                          </a:r>
                        </a:p>
                      </a:txBody>
                      <a:tcPr/>
                    </a:tc>
                    <a:tc>
                      <a:txBody>
                        <a:bodyPr/>
                        <a:lstStyle/>
                        <a:p>
                          <a:r>
                            <a:rPr lang="en-AU" dirty="0"/>
                            <a:t>5 x 5 = 25</a:t>
                          </a:r>
                        </a:p>
                      </a:txBody>
                      <a:tcPr/>
                    </a:tc>
                    <a:tc>
                      <a:txBody>
                        <a:bodyPr/>
                        <a:lstStyle/>
                        <a:p>
                          <a:r>
                            <a:rPr lang="en-AU" dirty="0"/>
                            <a:t>5 x 6 = 30</a:t>
                          </a:r>
                        </a:p>
                      </a:txBody>
                      <a:tcPr/>
                    </a:tc>
                    <a:extLst>
                      <a:ext uri="{0D108BD9-81ED-4DB2-BD59-A6C34878D82A}">
                        <a16:rowId xmlns:a16="http://schemas.microsoft.com/office/drawing/2014/main" val="1512698348"/>
                      </a:ext>
                    </a:extLst>
                  </a:tr>
                </a:tbl>
              </a:graphicData>
            </a:graphic>
          </p:graphicFrame>
        </mc:Fallback>
      </mc:AlternateContent>
      <p:sp>
        <p:nvSpPr>
          <p:cNvPr id="4" name="Slide Number Placeholder 3">
            <a:extLst>
              <a:ext uri="{FF2B5EF4-FFF2-40B4-BE49-F238E27FC236}">
                <a16:creationId xmlns:a16="http://schemas.microsoft.com/office/drawing/2014/main" id="{1A33C77C-0B06-0BF8-A2D8-D0DD5F20E9A8}"/>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4</a:t>
            </a:fld>
            <a:endParaRPr lang="en-AU" dirty="0"/>
          </a:p>
        </p:txBody>
      </p:sp>
    </p:spTree>
    <p:extLst>
      <p:ext uri="{BB962C8B-B14F-4D97-AF65-F5344CB8AC3E}">
        <p14:creationId xmlns:p14="http://schemas.microsoft.com/office/powerpoint/2010/main" val="3584746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8A4AE3-745D-8AFE-40E2-68FF61DA3A58}"/>
              </a:ext>
            </a:extLst>
          </p:cNvPr>
          <p:cNvSpPr>
            <a:spLocks noGrp="1"/>
          </p:cNvSpPr>
          <p:nvPr>
            <p:ph type="title"/>
          </p:nvPr>
        </p:nvSpPr>
        <p:spPr/>
        <p:txBody>
          <a:bodyPr/>
          <a:lstStyle/>
          <a:p>
            <a:r>
              <a:rPr lang="en-AU" dirty="0"/>
              <a:t>Self-explanation prompts</a:t>
            </a:r>
          </a:p>
        </p:txBody>
      </p:sp>
      <p:sp>
        <p:nvSpPr>
          <p:cNvPr id="6" name="Text Placeholder 5">
            <a:extLst>
              <a:ext uri="{FF2B5EF4-FFF2-40B4-BE49-F238E27FC236}">
                <a16:creationId xmlns:a16="http://schemas.microsoft.com/office/drawing/2014/main" id="{51D82602-DE53-90BA-1E4E-75EAB772190F}"/>
              </a:ext>
            </a:extLst>
          </p:cNvPr>
          <p:cNvSpPr>
            <a:spLocks noGrp="1"/>
          </p:cNvSpPr>
          <p:nvPr>
            <p:ph type="body" sz="quarter" idx="18"/>
          </p:nvPr>
        </p:nvSpPr>
        <p:spPr/>
        <p:txBody>
          <a:bodyPr/>
          <a:lstStyle/>
          <a:p>
            <a:r>
              <a:rPr lang="en-AU" dirty="0"/>
              <a:t>Summarise (2)</a:t>
            </a:r>
          </a:p>
        </p:txBody>
      </p:sp>
      <mc:AlternateContent xmlns:mc="http://schemas.openxmlformats.org/markup-compatibility/2006" xmlns:a14="http://schemas.microsoft.com/office/drawing/2010/main">
        <mc:Choice Requires="a14">
          <p:sp>
            <p:nvSpPr>
              <p:cNvPr id="13" name="Content Placeholder 12">
                <a:extLst>
                  <a:ext uri="{FF2B5EF4-FFF2-40B4-BE49-F238E27FC236}">
                    <a16:creationId xmlns:a16="http://schemas.microsoft.com/office/drawing/2014/main" id="{3DFD8DCE-8E6C-462B-1433-C3303552C394}"/>
                  </a:ext>
                </a:extLst>
              </p:cNvPr>
              <p:cNvSpPr>
                <a:spLocks noGrp="1"/>
              </p:cNvSpPr>
              <p:nvPr>
                <p:ph idx="1"/>
              </p:nvPr>
            </p:nvSpPr>
            <p:spPr>
              <a:xfrm>
                <a:off x="359999" y="1573070"/>
                <a:ext cx="7421366" cy="668591"/>
              </a:xfrm>
            </p:spPr>
            <p:txBody>
              <a:bodyPr/>
              <a:lstStyle/>
              <a:p>
                <a:r>
                  <a:rPr lang="en-AU" sz="2000" dirty="0"/>
                  <a:t>Given the equation </a:t>
                </a:r>
                <a14:m>
                  <m:oMath xmlns:m="http://schemas.openxmlformats.org/officeDocument/2006/math">
                    <m:r>
                      <m:rPr>
                        <m:sty m:val="p"/>
                      </m:rPr>
                      <a:rPr lang="en-AU" sz="2000" b="0" i="0" smtClean="0">
                        <a:latin typeface="Cambria Math" panose="02040503050406030204" pitchFamily="18" charset="0"/>
                      </a:rPr>
                      <m:t>A</m:t>
                    </m:r>
                    <m:r>
                      <a:rPr lang="en-AU" sz="2000" b="0" i="1" smtClean="0">
                        <a:latin typeface="Cambria Math" panose="02040503050406030204" pitchFamily="18" charset="0"/>
                      </a:rPr>
                      <m:t>=5</m:t>
                    </m:r>
                    <m:r>
                      <a:rPr lang="en-AU" sz="2000" b="0" i="1" smtClean="0">
                        <a:latin typeface="Cambria Math" panose="02040503050406030204" pitchFamily="18" charset="0"/>
                      </a:rPr>
                      <m:t>𝑙</m:t>
                    </m:r>
                  </m:oMath>
                </a14:m>
                <a:r>
                  <a:rPr lang="en-AU" sz="2000" dirty="0"/>
                  <a:t>, complete the table of values.</a:t>
                </a:r>
              </a:p>
              <a:p>
                <a:endParaRPr lang="en-AU" dirty="0"/>
              </a:p>
            </p:txBody>
          </p:sp>
        </mc:Choice>
        <mc:Fallback xmlns="">
          <p:sp>
            <p:nvSpPr>
              <p:cNvPr id="13" name="Content Placeholder 12">
                <a:extLst>
                  <a:ext uri="{FF2B5EF4-FFF2-40B4-BE49-F238E27FC236}">
                    <a16:creationId xmlns:a16="http://schemas.microsoft.com/office/drawing/2014/main" id="{3DFD8DCE-8E6C-462B-1433-C3303552C394}"/>
                  </a:ext>
                </a:extLst>
              </p:cNvPr>
              <p:cNvSpPr>
                <a:spLocks noGrp="1" noRot="1" noChangeAspect="1" noMove="1" noResize="1" noEditPoints="1" noAdjustHandles="1" noChangeArrowheads="1" noChangeShapeType="1" noTextEdit="1"/>
              </p:cNvSpPr>
              <p:nvPr>
                <p:ph idx="1"/>
              </p:nvPr>
            </p:nvSpPr>
            <p:spPr>
              <a:xfrm>
                <a:off x="359999" y="1573070"/>
                <a:ext cx="7421366" cy="668591"/>
              </a:xfrm>
              <a:blipFill>
                <a:blip r:embed="rId3"/>
                <a:stretch>
                  <a:fillRect l="-2051"/>
                </a:stretch>
              </a:blipFill>
            </p:spPr>
            <p:txBody>
              <a:bodyPr/>
              <a:lstStyle/>
              <a:p>
                <a:r>
                  <a:rPr lang="en-US">
                    <a:noFill/>
                  </a:rPr>
                  <a:t> </a:t>
                </a:r>
              </a:p>
            </p:txBody>
          </p:sp>
        </mc:Fallback>
      </mc:AlternateContent>
      <p:sp>
        <p:nvSpPr>
          <p:cNvPr id="2" name="Speech Bubble: Oval 1">
            <a:extLst>
              <a:ext uri="{FF2B5EF4-FFF2-40B4-BE49-F238E27FC236}">
                <a16:creationId xmlns:a16="http://schemas.microsoft.com/office/drawing/2014/main" id="{528F7FF5-493F-A94A-AB0A-2D1C43473030}"/>
              </a:ext>
            </a:extLst>
          </p:cNvPr>
          <p:cNvSpPr/>
          <p:nvPr/>
        </p:nvSpPr>
        <p:spPr>
          <a:xfrm>
            <a:off x="399038" y="2229580"/>
            <a:ext cx="5879024" cy="545601"/>
          </a:xfrm>
          <a:prstGeom prst="wedgeRoundRectCallout">
            <a:avLst>
              <a:gd name="adj1" fmla="val -20698"/>
              <a:gd name="adj2" fmla="val -79560"/>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bIns="144000" rtlCol="0" anchor="ctr"/>
          <a:lstStyle/>
          <a:p>
            <a:pPr>
              <a:lnSpc>
                <a:spcPct val="150000"/>
              </a:lnSpc>
            </a:pPr>
            <a:r>
              <a:rPr lang="en-AU" sz="1800" dirty="0"/>
              <a:t>How does this equation help to complete the table?</a:t>
            </a:r>
          </a:p>
        </p:txBody>
      </p:sp>
      <mc:AlternateContent xmlns:mc="http://schemas.openxmlformats.org/markup-compatibility/2006" xmlns:a14="http://schemas.microsoft.com/office/drawing/2010/main">
        <mc:Choice Requires="a14">
          <p:sp>
            <p:nvSpPr>
              <p:cNvPr id="8" name="Speech Bubble: Oval 7">
                <a:extLst>
                  <a:ext uri="{FF2B5EF4-FFF2-40B4-BE49-F238E27FC236}">
                    <a16:creationId xmlns:a16="http://schemas.microsoft.com/office/drawing/2014/main" id="{631A98D8-703B-8E45-E9E3-90D64A957413}"/>
                  </a:ext>
                </a:extLst>
              </p:cNvPr>
              <p:cNvSpPr/>
              <p:nvPr/>
            </p:nvSpPr>
            <p:spPr>
              <a:xfrm>
                <a:off x="399038" y="2977824"/>
                <a:ext cx="3809547" cy="1572263"/>
              </a:xfrm>
              <a:prstGeom prst="wedgeRoundRectCallout">
                <a:avLst>
                  <a:gd name="adj1" fmla="val -33290"/>
                  <a:gd name="adj2" fmla="val 77269"/>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AU" sz="1800" dirty="0"/>
                  <a:t>Why are these variables </a:t>
                </a:r>
                <a14:m>
                  <m:oMath xmlns:m="http://schemas.openxmlformats.org/officeDocument/2006/math">
                    <m:r>
                      <a:rPr lang="en-AU" sz="1800" i="1" dirty="0" smtClean="0">
                        <a:latin typeface="Cambria Math" panose="02040503050406030204" pitchFamily="18" charset="0"/>
                      </a:rPr>
                      <m:t>𝐴</m:t>
                    </m:r>
                  </m:oMath>
                </a14:m>
                <a:r>
                  <a:rPr lang="en-AU" sz="1800" dirty="0"/>
                  <a:t> and </a:t>
                </a:r>
                <a14:m>
                  <m:oMath xmlns:m="http://schemas.openxmlformats.org/officeDocument/2006/math">
                    <m:r>
                      <a:rPr lang="en-AU" sz="1800" i="1" dirty="0" smtClean="0">
                        <a:latin typeface="Cambria Math" panose="02040503050406030204" pitchFamily="18" charset="0"/>
                      </a:rPr>
                      <m:t>𝑙</m:t>
                    </m:r>
                  </m:oMath>
                </a14:m>
                <a:r>
                  <a:rPr lang="en-AU" sz="1800" dirty="0"/>
                  <a:t> and how do we know which variable goes in each row?</a:t>
                </a:r>
              </a:p>
            </p:txBody>
          </p:sp>
        </mc:Choice>
        <mc:Fallback xmlns="">
          <p:sp>
            <p:nvSpPr>
              <p:cNvPr id="8" name="Speech Bubble: Oval 7">
                <a:extLst>
                  <a:ext uri="{FF2B5EF4-FFF2-40B4-BE49-F238E27FC236}">
                    <a16:creationId xmlns:a16="http://schemas.microsoft.com/office/drawing/2014/main" id="{631A98D8-703B-8E45-E9E3-90D64A957413}"/>
                  </a:ext>
                </a:extLst>
              </p:cNvPr>
              <p:cNvSpPr>
                <a:spLocks noRot="1" noChangeAspect="1" noMove="1" noResize="1" noEditPoints="1" noAdjustHandles="1" noChangeArrowheads="1" noChangeShapeType="1" noTextEdit="1"/>
              </p:cNvSpPr>
              <p:nvPr/>
            </p:nvSpPr>
            <p:spPr>
              <a:xfrm>
                <a:off x="399038" y="2977824"/>
                <a:ext cx="3809547" cy="1572263"/>
              </a:xfrm>
              <a:prstGeom prst="wedgeRoundRectCallout">
                <a:avLst>
                  <a:gd name="adj1" fmla="val -33290"/>
                  <a:gd name="adj2" fmla="val 77269"/>
                  <a:gd name="adj3" fmla="val 16667"/>
                </a:avLst>
              </a:prstGeom>
              <a:blipFill>
                <a:blip r:embed="rId4"/>
                <a:stretch>
                  <a:fillRect/>
                </a:stretch>
              </a:blipFill>
            </p:spPr>
            <p:txBody>
              <a:bodyPr/>
              <a:lstStyle/>
              <a:p>
                <a:r>
                  <a:rPr lang="en-AU">
                    <a:noFill/>
                  </a:rPr>
                  <a:t> </a:t>
                </a:r>
              </a:p>
            </p:txBody>
          </p:sp>
        </mc:Fallback>
      </mc:AlternateContent>
      <p:sp>
        <p:nvSpPr>
          <p:cNvPr id="7" name="Speech Bubble: Oval 6">
            <a:extLst>
              <a:ext uri="{FF2B5EF4-FFF2-40B4-BE49-F238E27FC236}">
                <a16:creationId xmlns:a16="http://schemas.microsoft.com/office/drawing/2014/main" id="{30D14F8A-F17B-ED6D-1E53-855E6086A172}"/>
              </a:ext>
            </a:extLst>
          </p:cNvPr>
          <p:cNvSpPr/>
          <p:nvPr/>
        </p:nvSpPr>
        <p:spPr>
          <a:xfrm>
            <a:off x="5168763" y="3975457"/>
            <a:ext cx="3642840" cy="545602"/>
          </a:xfrm>
          <a:prstGeom prst="wedgeRoundRectCallout">
            <a:avLst>
              <a:gd name="adj1" fmla="val -26725"/>
              <a:gd name="adj2" fmla="val 100697"/>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AU" sz="1800" dirty="0"/>
              <a:t>How are the numbers ordered?</a:t>
            </a:r>
          </a:p>
        </p:txBody>
      </p:sp>
      <mc:AlternateContent xmlns:mc="http://schemas.openxmlformats.org/markup-compatibility/2006" xmlns:a14="http://schemas.microsoft.com/office/drawing/2010/main">
        <mc:Choice Requires="a14">
          <p:graphicFrame>
            <p:nvGraphicFramePr>
              <p:cNvPr id="11" name="Content Placeholder 14" descr="Table showing how to calculate the area of a rectangle for different lengths">
                <a:extLst>
                  <a:ext uri="{FF2B5EF4-FFF2-40B4-BE49-F238E27FC236}">
                    <a16:creationId xmlns:a16="http://schemas.microsoft.com/office/drawing/2014/main" id="{4FC6FCC6-BFDF-35D2-EF42-C2D3AF4092A1}"/>
                  </a:ext>
                </a:extLst>
              </p:cNvPr>
              <p:cNvGraphicFramePr>
                <a:graphicFrameLocks/>
              </p:cNvGraphicFramePr>
              <p:nvPr>
                <p:extLst>
                  <p:ext uri="{D42A27DB-BD31-4B8C-83A1-F6EECF244321}">
                    <p14:modId xmlns:p14="http://schemas.microsoft.com/office/powerpoint/2010/main" val="1844106192"/>
                  </p:ext>
                </p:extLst>
              </p:nvPr>
            </p:nvGraphicFramePr>
            <p:xfrm>
              <a:off x="359999" y="5072887"/>
              <a:ext cx="9425920" cy="741680"/>
            </p:xfrm>
            <a:graphic>
              <a:graphicData uri="http://schemas.openxmlformats.org/drawingml/2006/table">
                <a:tbl>
                  <a:tblPr firstRow="1" bandRow="1">
                    <a:tableStyleId>{5940675A-B579-460E-94D1-54222C63F5DA}</a:tableStyleId>
                  </a:tblPr>
                  <a:tblGrid>
                    <a:gridCol w="1346560">
                      <a:extLst>
                        <a:ext uri="{9D8B030D-6E8A-4147-A177-3AD203B41FA5}">
                          <a16:colId xmlns:a16="http://schemas.microsoft.com/office/drawing/2014/main" val="2848968340"/>
                        </a:ext>
                      </a:extLst>
                    </a:gridCol>
                    <a:gridCol w="1346560">
                      <a:extLst>
                        <a:ext uri="{9D8B030D-6E8A-4147-A177-3AD203B41FA5}">
                          <a16:colId xmlns:a16="http://schemas.microsoft.com/office/drawing/2014/main" val="2116691787"/>
                        </a:ext>
                      </a:extLst>
                    </a:gridCol>
                    <a:gridCol w="1346560">
                      <a:extLst>
                        <a:ext uri="{9D8B030D-6E8A-4147-A177-3AD203B41FA5}">
                          <a16:colId xmlns:a16="http://schemas.microsoft.com/office/drawing/2014/main" val="2303731141"/>
                        </a:ext>
                      </a:extLst>
                    </a:gridCol>
                    <a:gridCol w="1346560">
                      <a:extLst>
                        <a:ext uri="{9D8B030D-6E8A-4147-A177-3AD203B41FA5}">
                          <a16:colId xmlns:a16="http://schemas.microsoft.com/office/drawing/2014/main" val="698905398"/>
                        </a:ext>
                      </a:extLst>
                    </a:gridCol>
                    <a:gridCol w="1346560">
                      <a:extLst>
                        <a:ext uri="{9D8B030D-6E8A-4147-A177-3AD203B41FA5}">
                          <a16:colId xmlns:a16="http://schemas.microsoft.com/office/drawing/2014/main" val="3772180160"/>
                        </a:ext>
                      </a:extLst>
                    </a:gridCol>
                    <a:gridCol w="1346560">
                      <a:extLst>
                        <a:ext uri="{9D8B030D-6E8A-4147-A177-3AD203B41FA5}">
                          <a16:colId xmlns:a16="http://schemas.microsoft.com/office/drawing/2014/main" val="2658175241"/>
                        </a:ext>
                      </a:extLst>
                    </a:gridCol>
                    <a:gridCol w="1346560">
                      <a:extLst>
                        <a:ext uri="{9D8B030D-6E8A-4147-A177-3AD203B41FA5}">
                          <a16:colId xmlns:a16="http://schemas.microsoft.com/office/drawing/2014/main" val="932486054"/>
                        </a:ext>
                      </a:extLst>
                    </a:gridCol>
                  </a:tblGrid>
                  <a:tr h="370840">
                    <a:tc>
                      <a:txBody>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𝑙</m:t>
                                </m:r>
                              </m:oMath>
                            </m:oMathPara>
                          </a14:m>
                          <a:endParaRPr lang="en-AU" dirty="0"/>
                        </a:p>
                      </a:txBody>
                      <a:tcPr/>
                    </a:tc>
                    <a:tc>
                      <a:txBody>
                        <a:bodyPr/>
                        <a:lstStyle/>
                        <a:p>
                          <a:r>
                            <a:rPr lang="en-AU" b="1" dirty="0">
                              <a:solidFill>
                                <a:schemeClr val="tx2"/>
                              </a:solidFill>
                            </a:rPr>
                            <a:t>1</a:t>
                          </a:r>
                        </a:p>
                      </a:txBody>
                      <a:tcPr/>
                    </a:tc>
                    <a:tc>
                      <a:txBody>
                        <a:bodyPr/>
                        <a:lstStyle/>
                        <a:p>
                          <a:r>
                            <a:rPr lang="en-AU" b="1" dirty="0">
                              <a:solidFill>
                                <a:schemeClr val="tx2"/>
                              </a:solidFill>
                            </a:rPr>
                            <a:t>2</a:t>
                          </a:r>
                        </a:p>
                      </a:txBody>
                      <a:tcPr/>
                    </a:tc>
                    <a:tc>
                      <a:txBody>
                        <a:bodyPr/>
                        <a:lstStyle/>
                        <a:p>
                          <a:r>
                            <a:rPr lang="en-AU" b="1" dirty="0">
                              <a:solidFill>
                                <a:schemeClr val="tx2"/>
                              </a:solidFill>
                            </a:rPr>
                            <a:t>3</a:t>
                          </a:r>
                        </a:p>
                      </a:txBody>
                      <a:tcPr/>
                    </a:tc>
                    <a:tc>
                      <a:txBody>
                        <a:bodyPr/>
                        <a:lstStyle/>
                        <a:p>
                          <a:r>
                            <a:rPr lang="en-AU" b="1" dirty="0">
                              <a:solidFill>
                                <a:schemeClr val="tx2"/>
                              </a:solidFill>
                            </a:rPr>
                            <a:t>4</a:t>
                          </a:r>
                        </a:p>
                      </a:txBody>
                      <a:tcPr/>
                    </a:tc>
                    <a:tc>
                      <a:txBody>
                        <a:bodyPr/>
                        <a:lstStyle/>
                        <a:p>
                          <a:r>
                            <a:rPr lang="en-AU" dirty="0"/>
                            <a:t>5</a:t>
                          </a:r>
                        </a:p>
                      </a:txBody>
                      <a:tcPr/>
                    </a:tc>
                    <a:tc>
                      <a:txBody>
                        <a:bodyPr/>
                        <a:lstStyle/>
                        <a:p>
                          <a:r>
                            <a:rPr lang="en-AU" dirty="0"/>
                            <a:t>6</a:t>
                          </a:r>
                        </a:p>
                      </a:txBody>
                      <a:tcPr/>
                    </a:tc>
                    <a:extLst>
                      <a:ext uri="{0D108BD9-81ED-4DB2-BD59-A6C34878D82A}">
                        <a16:rowId xmlns:a16="http://schemas.microsoft.com/office/drawing/2014/main" val="3227509465"/>
                      </a:ext>
                    </a:extLst>
                  </a:tr>
                  <a:tr h="370840">
                    <a:tc>
                      <a:txBody>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𝐴</m:t>
                                </m:r>
                              </m:oMath>
                            </m:oMathPara>
                          </a14:m>
                          <a:endParaRPr lang="en-AU" dirty="0"/>
                        </a:p>
                      </a:txBody>
                      <a:tcPr/>
                    </a:tc>
                    <a:tc>
                      <a:txBody>
                        <a:bodyPr/>
                        <a:lstStyle/>
                        <a:p>
                          <a:r>
                            <a:rPr lang="en-AU" dirty="0"/>
                            <a:t>5 x </a:t>
                          </a:r>
                          <a:r>
                            <a:rPr lang="en-AU" b="1" dirty="0">
                              <a:solidFill>
                                <a:schemeClr val="tx2"/>
                              </a:solidFill>
                            </a:rPr>
                            <a:t>1</a:t>
                          </a:r>
                          <a:r>
                            <a:rPr lang="en-AU" dirty="0"/>
                            <a:t> = 5</a:t>
                          </a:r>
                        </a:p>
                      </a:txBody>
                      <a:tcPr/>
                    </a:tc>
                    <a:tc>
                      <a:txBody>
                        <a:bodyPr/>
                        <a:lstStyle/>
                        <a:p>
                          <a:r>
                            <a:rPr lang="en-AU" dirty="0"/>
                            <a:t>5 x </a:t>
                          </a:r>
                          <a:r>
                            <a:rPr lang="en-AU" b="1" dirty="0">
                              <a:solidFill>
                                <a:schemeClr val="tx2"/>
                              </a:solidFill>
                            </a:rPr>
                            <a:t>2</a:t>
                          </a:r>
                          <a:r>
                            <a:rPr lang="en-AU" dirty="0"/>
                            <a:t> = 10</a:t>
                          </a:r>
                        </a:p>
                      </a:txBody>
                      <a:tcPr/>
                    </a:tc>
                    <a:tc>
                      <a:txBody>
                        <a:bodyPr/>
                        <a:lstStyle/>
                        <a:p>
                          <a:r>
                            <a:rPr lang="en-AU" dirty="0"/>
                            <a:t>5 x </a:t>
                          </a:r>
                          <a:r>
                            <a:rPr lang="en-AU" b="1" dirty="0">
                              <a:solidFill>
                                <a:schemeClr val="tx2"/>
                              </a:solidFill>
                            </a:rPr>
                            <a:t>3</a:t>
                          </a:r>
                          <a:r>
                            <a:rPr lang="en-AU" dirty="0"/>
                            <a:t> = 15</a:t>
                          </a:r>
                        </a:p>
                      </a:txBody>
                      <a:tcPr/>
                    </a:tc>
                    <a:tc>
                      <a:txBody>
                        <a:bodyPr/>
                        <a:lstStyle/>
                        <a:p>
                          <a:r>
                            <a:rPr lang="en-AU" dirty="0"/>
                            <a:t>5 x </a:t>
                          </a:r>
                          <a:r>
                            <a:rPr lang="en-AU" b="1" dirty="0">
                              <a:solidFill>
                                <a:schemeClr val="tx2"/>
                              </a:solidFill>
                            </a:rPr>
                            <a:t>4</a:t>
                          </a:r>
                          <a:r>
                            <a:rPr lang="en-AU" dirty="0"/>
                            <a:t> = 20</a:t>
                          </a:r>
                        </a:p>
                      </a:txBody>
                      <a:tcPr/>
                    </a:tc>
                    <a:tc>
                      <a:txBody>
                        <a:bodyPr/>
                        <a:lstStyle/>
                        <a:p>
                          <a:r>
                            <a:rPr lang="en-AU" dirty="0"/>
                            <a:t>5 x 5 = 25</a:t>
                          </a:r>
                        </a:p>
                      </a:txBody>
                      <a:tcPr/>
                    </a:tc>
                    <a:tc>
                      <a:txBody>
                        <a:bodyPr/>
                        <a:lstStyle/>
                        <a:p>
                          <a:r>
                            <a:rPr lang="en-AU" dirty="0"/>
                            <a:t>5 x 6 = 30</a:t>
                          </a:r>
                        </a:p>
                      </a:txBody>
                      <a:tcPr/>
                    </a:tc>
                    <a:extLst>
                      <a:ext uri="{0D108BD9-81ED-4DB2-BD59-A6C34878D82A}">
                        <a16:rowId xmlns:a16="http://schemas.microsoft.com/office/drawing/2014/main" val="1512698348"/>
                      </a:ext>
                    </a:extLst>
                  </a:tr>
                </a:tbl>
              </a:graphicData>
            </a:graphic>
          </p:graphicFrame>
        </mc:Choice>
        <mc:Fallback xmlns="">
          <p:graphicFrame>
            <p:nvGraphicFramePr>
              <p:cNvPr id="11" name="Content Placeholder 14" descr="Table showing how to calculate the area of a rectangle for different lengths">
                <a:extLst>
                  <a:ext uri="{FF2B5EF4-FFF2-40B4-BE49-F238E27FC236}">
                    <a16:creationId xmlns:a16="http://schemas.microsoft.com/office/drawing/2014/main" id="{4FC6FCC6-BFDF-35D2-EF42-C2D3AF4092A1}"/>
                  </a:ext>
                </a:extLst>
              </p:cNvPr>
              <p:cNvGraphicFramePr>
                <a:graphicFrameLocks/>
              </p:cNvGraphicFramePr>
              <p:nvPr>
                <p:extLst>
                  <p:ext uri="{D42A27DB-BD31-4B8C-83A1-F6EECF244321}">
                    <p14:modId xmlns:p14="http://schemas.microsoft.com/office/powerpoint/2010/main" val="1844106192"/>
                  </p:ext>
                </p:extLst>
              </p:nvPr>
            </p:nvGraphicFramePr>
            <p:xfrm>
              <a:off x="359999" y="5072887"/>
              <a:ext cx="9425920" cy="741680"/>
            </p:xfrm>
            <a:graphic>
              <a:graphicData uri="http://schemas.openxmlformats.org/drawingml/2006/table">
                <a:tbl>
                  <a:tblPr firstRow="1" bandRow="1">
                    <a:tableStyleId>{5940675A-B579-460E-94D1-54222C63F5DA}</a:tableStyleId>
                  </a:tblPr>
                  <a:tblGrid>
                    <a:gridCol w="1346560">
                      <a:extLst>
                        <a:ext uri="{9D8B030D-6E8A-4147-A177-3AD203B41FA5}">
                          <a16:colId xmlns:a16="http://schemas.microsoft.com/office/drawing/2014/main" val="2848968340"/>
                        </a:ext>
                      </a:extLst>
                    </a:gridCol>
                    <a:gridCol w="1346560">
                      <a:extLst>
                        <a:ext uri="{9D8B030D-6E8A-4147-A177-3AD203B41FA5}">
                          <a16:colId xmlns:a16="http://schemas.microsoft.com/office/drawing/2014/main" val="2116691787"/>
                        </a:ext>
                      </a:extLst>
                    </a:gridCol>
                    <a:gridCol w="1346560">
                      <a:extLst>
                        <a:ext uri="{9D8B030D-6E8A-4147-A177-3AD203B41FA5}">
                          <a16:colId xmlns:a16="http://schemas.microsoft.com/office/drawing/2014/main" val="2303731141"/>
                        </a:ext>
                      </a:extLst>
                    </a:gridCol>
                    <a:gridCol w="1346560">
                      <a:extLst>
                        <a:ext uri="{9D8B030D-6E8A-4147-A177-3AD203B41FA5}">
                          <a16:colId xmlns:a16="http://schemas.microsoft.com/office/drawing/2014/main" val="698905398"/>
                        </a:ext>
                      </a:extLst>
                    </a:gridCol>
                    <a:gridCol w="1346560">
                      <a:extLst>
                        <a:ext uri="{9D8B030D-6E8A-4147-A177-3AD203B41FA5}">
                          <a16:colId xmlns:a16="http://schemas.microsoft.com/office/drawing/2014/main" val="3772180160"/>
                        </a:ext>
                      </a:extLst>
                    </a:gridCol>
                    <a:gridCol w="1346560">
                      <a:extLst>
                        <a:ext uri="{9D8B030D-6E8A-4147-A177-3AD203B41FA5}">
                          <a16:colId xmlns:a16="http://schemas.microsoft.com/office/drawing/2014/main" val="2658175241"/>
                        </a:ext>
                      </a:extLst>
                    </a:gridCol>
                    <a:gridCol w="1346560">
                      <a:extLst>
                        <a:ext uri="{9D8B030D-6E8A-4147-A177-3AD203B41FA5}">
                          <a16:colId xmlns:a16="http://schemas.microsoft.com/office/drawing/2014/main" val="932486054"/>
                        </a:ext>
                      </a:extLst>
                    </a:gridCol>
                  </a:tblGrid>
                  <a:tr h="370840">
                    <a:tc>
                      <a:txBody>
                        <a:bodyPr/>
                        <a:lstStyle/>
                        <a:p>
                          <a:endParaRPr lang="en-US"/>
                        </a:p>
                      </a:txBody>
                      <a:tcPr>
                        <a:blipFill>
                          <a:blip r:embed="rId5"/>
                          <a:stretch>
                            <a:fillRect l="-452" t="-8197" r="-600905" b="-124590"/>
                          </a:stretch>
                        </a:blipFill>
                      </a:tcPr>
                    </a:tc>
                    <a:tc>
                      <a:txBody>
                        <a:bodyPr/>
                        <a:lstStyle/>
                        <a:p>
                          <a:r>
                            <a:rPr lang="en-AU" b="1" dirty="0">
                              <a:solidFill>
                                <a:schemeClr val="tx2"/>
                              </a:solidFill>
                            </a:rPr>
                            <a:t>1</a:t>
                          </a:r>
                        </a:p>
                      </a:txBody>
                      <a:tcPr/>
                    </a:tc>
                    <a:tc>
                      <a:txBody>
                        <a:bodyPr/>
                        <a:lstStyle/>
                        <a:p>
                          <a:r>
                            <a:rPr lang="en-AU" b="1" dirty="0">
                              <a:solidFill>
                                <a:schemeClr val="tx2"/>
                              </a:solidFill>
                            </a:rPr>
                            <a:t>2</a:t>
                          </a:r>
                        </a:p>
                      </a:txBody>
                      <a:tcPr/>
                    </a:tc>
                    <a:tc>
                      <a:txBody>
                        <a:bodyPr/>
                        <a:lstStyle/>
                        <a:p>
                          <a:r>
                            <a:rPr lang="en-AU" b="1" dirty="0">
                              <a:solidFill>
                                <a:schemeClr val="tx2"/>
                              </a:solidFill>
                            </a:rPr>
                            <a:t>3</a:t>
                          </a:r>
                        </a:p>
                      </a:txBody>
                      <a:tcPr/>
                    </a:tc>
                    <a:tc>
                      <a:txBody>
                        <a:bodyPr/>
                        <a:lstStyle/>
                        <a:p>
                          <a:r>
                            <a:rPr lang="en-AU" b="1" dirty="0">
                              <a:solidFill>
                                <a:schemeClr val="tx2"/>
                              </a:solidFill>
                            </a:rPr>
                            <a:t>4</a:t>
                          </a:r>
                        </a:p>
                      </a:txBody>
                      <a:tcPr/>
                    </a:tc>
                    <a:tc>
                      <a:txBody>
                        <a:bodyPr/>
                        <a:lstStyle/>
                        <a:p>
                          <a:r>
                            <a:rPr lang="en-AU" dirty="0"/>
                            <a:t>5</a:t>
                          </a:r>
                        </a:p>
                      </a:txBody>
                      <a:tcPr/>
                    </a:tc>
                    <a:tc>
                      <a:txBody>
                        <a:bodyPr/>
                        <a:lstStyle/>
                        <a:p>
                          <a:r>
                            <a:rPr lang="en-AU" dirty="0"/>
                            <a:t>6</a:t>
                          </a:r>
                        </a:p>
                      </a:txBody>
                      <a:tcPr/>
                    </a:tc>
                    <a:extLst>
                      <a:ext uri="{0D108BD9-81ED-4DB2-BD59-A6C34878D82A}">
                        <a16:rowId xmlns:a16="http://schemas.microsoft.com/office/drawing/2014/main" val="3227509465"/>
                      </a:ext>
                    </a:extLst>
                  </a:tr>
                  <a:tr h="370840">
                    <a:tc>
                      <a:txBody>
                        <a:bodyPr/>
                        <a:lstStyle/>
                        <a:p>
                          <a:endParaRPr lang="en-US"/>
                        </a:p>
                      </a:txBody>
                      <a:tcPr>
                        <a:blipFill>
                          <a:blip r:embed="rId5"/>
                          <a:stretch>
                            <a:fillRect l="-452" t="-108197" r="-600905" b="-24590"/>
                          </a:stretch>
                        </a:blipFill>
                      </a:tcPr>
                    </a:tc>
                    <a:tc>
                      <a:txBody>
                        <a:bodyPr/>
                        <a:lstStyle/>
                        <a:p>
                          <a:r>
                            <a:rPr lang="en-AU" dirty="0"/>
                            <a:t>5 x </a:t>
                          </a:r>
                          <a:r>
                            <a:rPr lang="en-AU" b="1" dirty="0">
                              <a:solidFill>
                                <a:schemeClr val="tx2"/>
                              </a:solidFill>
                            </a:rPr>
                            <a:t>1</a:t>
                          </a:r>
                          <a:r>
                            <a:rPr lang="en-AU" dirty="0"/>
                            <a:t> = 5</a:t>
                          </a:r>
                        </a:p>
                      </a:txBody>
                      <a:tcPr/>
                    </a:tc>
                    <a:tc>
                      <a:txBody>
                        <a:bodyPr/>
                        <a:lstStyle/>
                        <a:p>
                          <a:r>
                            <a:rPr lang="en-AU" dirty="0"/>
                            <a:t>5 x </a:t>
                          </a:r>
                          <a:r>
                            <a:rPr lang="en-AU" b="1" dirty="0">
                              <a:solidFill>
                                <a:schemeClr val="tx2"/>
                              </a:solidFill>
                            </a:rPr>
                            <a:t>2</a:t>
                          </a:r>
                          <a:r>
                            <a:rPr lang="en-AU" dirty="0"/>
                            <a:t> = 10</a:t>
                          </a:r>
                        </a:p>
                      </a:txBody>
                      <a:tcPr/>
                    </a:tc>
                    <a:tc>
                      <a:txBody>
                        <a:bodyPr/>
                        <a:lstStyle/>
                        <a:p>
                          <a:r>
                            <a:rPr lang="en-AU" dirty="0"/>
                            <a:t>5 x </a:t>
                          </a:r>
                          <a:r>
                            <a:rPr lang="en-AU" b="1" dirty="0">
                              <a:solidFill>
                                <a:schemeClr val="tx2"/>
                              </a:solidFill>
                            </a:rPr>
                            <a:t>3</a:t>
                          </a:r>
                          <a:r>
                            <a:rPr lang="en-AU" dirty="0"/>
                            <a:t> = 15</a:t>
                          </a:r>
                        </a:p>
                      </a:txBody>
                      <a:tcPr/>
                    </a:tc>
                    <a:tc>
                      <a:txBody>
                        <a:bodyPr/>
                        <a:lstStyle/>
                        <a:p>
                          <a:r>
                            <a:rPr lang="en-AU" dirty="0"/>
                            <a:t>5 x </a:t>
                          </a:r>
                          <a:r>
                            <a:rPr lang="en-AU" b="1" dirty="0">
                              <a:solidFill>
                                <a:schemeClr val="tx2"/>
                              </a:solidFill>
                            </a:rPr>
                            <a:t>4</a:t>
                          </a:r>
                          <a:r>
                            <a:rPr lang="en-AU" dirty="0"/>
                            <a:t> = 20</a:t>
                          </a:r>
                        </a:p>
                      </a:txBody>
                      <a:tcPr/>
                    </a:tc>
                    <a:tc>
                      <a:txBody>
                        <a:bodyPr/>
                        <a:lstStyle/>
                        <a:p>
                          <a:r>
                            <a:rPr lang="en-AU" dirty="0"/>
                            <a:t>5 x 5 = 25</a:t>
                          </a:r>
                        </a:p>
                      </a:txBody>
                      <a:tcPr/>
                    </a:tc>
                    <a:tc>
                      <a:txBody>
                        <a:bodyPr/>
                        <a:lstStyle/>
                        <a:p>
                          <a:r>
                            <a:rPr lang="en-AU" dirty="0"/>
                            <a:t>5 x 6 = 30</a:t>
                          </a:r>
                        </a:p>
                      </a:txBody>
                      <a:tcPr/>
                    </a:tc>
                    <a:extLst>
                      <a:ext uri="{0D108BD9-81ED-4DB2-BD59-A6C34878D82A}">
                        <a16:rowId xmlns:a16="http://schemas.microsoft.com/office/drawing/2014/main" val="1512698348"/>
                      </a:ext>
                    </a:extLst>
                  </a:tr>
                </a:tbl>
              </a:graphicData>
            </a:graphic>
          </p:graphicFrame>
        </mc:Fallback>
      </mc:AlternateContent>
      <p:sp>
        <p:nvSpPr>
          <p:cNvPr id="4" name="Slide Number Placeholder 3">
            <a:extLst>
              <a:ext uri="{FF2B5EF4-FFF2-40B4-BE49-F238E27FC236}">
                <a16:creationId xmlns:a16="http://schemas.microsoft.com/office/drawing/2014/main" id="{1A33C77C-0B06-0BF8-A2D8-D0DD5F20E9A8}"/>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5</a:t>
            </a:fld>
            <a:endParaRPr lang="en-AU" dirty="0"/>
          </a:p>
        </p:txBody>
      </p:sp>
    </p:spTree>
    <p:extLst>
      <p:ext uri="{BB962C8B-B14F-4D97-AF65-F5344CB8AC3E}">
        <p14:creationId xmlns:p14="http://schemas.microsoft.com/office/powerpoint/2010/main" val="12728748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8A4AE3-745D-8AFE-40E2-68FF61DA3A58}"/>
              </a:ext>
            </a:extLst>
          </p:cNvPr>
          <p:cNvSpPr>
            <a:spLocks noGrp="1"/>
          </p:cNvSpPr>
          <p:nvPr>
            <p:ph type="title"/>
          </p:nvPr>
        </p:nvSpPr>
        <p:spPr/>
        <p:txBody>
          <a:bodyPr/>
          <a:lstStyle/>
          <a:p>
            <a:r>
              <a:rPr lang="en-AU" dirty="0"/>
              <a:t>Your turn (1 of 2)</a:t>
            </a:r>
          </a:p>
        </p:txBody>
      </p:sp>
      <p:sp>
        <p:nvSpPr>
          <p:cNvPr id="6" name="Text Placeholder 5">
            <a:extLst>
              <a:ext uri="{FF2B5EF4-FFF2-40B4-BE49-F238E27FC236}">
                <a16:creationId xmlns:a16="http://schemas.microsoft.com/office/drawing/2014/main" id="{51D82602-DE53-90BA-1E4E-75EAB772190F}"/>
              </a:ext>
            </a:extLst>
          </p:cNvPr>
          <p:cNvSpPr>
            <a:spLocks noGrp="1"/>
          </p:cNvSpPr>
          <p:nvPr>
            <p:ph type="body" sz="quarter" idx="18"/>
          </p:nvPr>
        </p:nvSpPr>
        <p:spPr/>
        <p:txBody>
          <a:bodyPr/>
          <a:lstStyle/>
          <a:p>
            <a:r>
              <a:rPr lang="en-AU" dirty="0"/>
              <a:t>Summarise (3)</a:t>
            </a:r>
          </a:p>
        </p:txBody>
      </p:sp>
      <mc:AlternateContent xmlns:mc="http://schemas.openxmlformats.org/markup-compatibility/2006" xmlns:a14="http://schemas.microsoft.com/office/drawing/2010/main">
        <mc:Choice Requires="a14">
          <p:sp>
            <p:nvSpPr>
              <p:cNvPr id="13" name="Content Placeholder 12">
                <a:extLst>
                  <a:ext uri="{FF2B5EF4-FFF2-40B4-BE49-F238E27FC236}">
                    <a16:creationId xmlns:a16="http://schemas.microsoft.com/office/drawing/2014/main" id="{3DFD8DCE-8E6C-462B-1433-C3303552C394}"/>
                  </a:ext>
                </a:extLst>
              </p:cNvPr>
              <p:cNvSpPr>
                <a:spLocks noGrp="1"/>
              </p:cNvSpPr>
              <p:nvPr>
                <p:ph idx="1"/>
              </p:nvPr>
            </p:nvSpPr>
            <p:spPr>
              <a:xfrm>
                <a:off x="360000" y="1620000"/>
                <a:ext cx="11484000" cy="746682"/>
              </a:xfrm>
            </p:spPr>
            <p:txBody>
              <a:bodyPr/>
              <a:lstStyle/>
              <a:p>
                <a:r>
                  <a:rPr lang="en-AU" sz="2000" dirty="0"/>
                  <a:t>Given the equation, </a:t>
                </a:r>
                <a14:m>
                  <m:oMath xmlns:m="http://schemas.openxmlformats.org/officeDocument/2006/math">
                    <m:r>
                      <m:rPr>
                        <m:sty m:val="p"/>
                      </m:rPr>
                      <a:rPr lang="en-AU" sz="2000" b="0" i="0" smtClean="0">
                        <a:latin typeface="Cambria Math" panose="02040503050406030204" pitchFamily="18" charset="0"/>
                      </a:rPr>
                      <m:t>A</m:t>
                    </m:r>
                    <m:r>
                      <a:rPr lang="en-AU" sz="2000" b="0" i="1" smtClean="0">
                        <a:latin typeface="Cambria Math" panose="02040503050406030204" pitchFamily="18" charset="0"/>
                      </a:rPr>
                      <m:t>=</m:t>
                    </m:r>
                    <m:f>
                      <m:fPr>
                        <m:ctrlPr>
                          <a:rPr lang="en-AU" sz="2000" b="0" i="1" smtClean="0">
                            <a:latin typeface="Cambria Math" panose="02040503050406030204" pitchFamily="18" charset="0"/>
                          </a:rPr>
                        </m:ctrlPr>
                      </m:fPr>
                      <m:num>
                        <m:r>
                          <a:rPr lang="en-AU" sz="2000" b="0" i="1" smtClean="0">
                            <a:latin typeface="Cambria Math" panose="02040503050406030204" pitchFamily="18" charset="0"/>
                          </a:rPr>
                          <m:t>h</m:t>
                        </m:r>
                      </m:num>
                      <m:den>
                        <m:r>
                          <a:rPr lang="en-AU" sz="2000" b="0" i="1" smtClean="0">
                            <a:latin typeface="Cambria Math" panose="02040503050406030204" pitchFamily="18" charset="0"/>
                          </a:rPr>
                          <m:t>2</m:t>
                        </m:r>
                      </m:den>
                    </m:f>
                  </m:oMath>
                </a14:m>
                <a:r>
                  <a:rPr lang="en-AU" sz="2000" dirty="0"/>
                  <a:t> complete the table of values</a:t>
                </a:r>
              </a:p>
            </p:txBody>
          </p:sp>
        </mc:Choice>
        <mc:Fallback xmlns="">
          <p:sp>
            <p:nvSpPr>
              <p:cNvPr id="13" name="Content Placeholder 12">
                <a:extLst>
                  <a:ext uri="{FF2B5EF4-FFF2-40B4-BE49-F238E27FC236}">
                    <a16:creationId xmlns:a16="http://schemas.microsoft.com/office/drawing/2014/main" id="{3DFD8DCE-8E6C-462B-1433-C3303552C394}"/>
                  </a:ext>
                </a:extLst>
              </p:cNvPr>
              <p:cNvSpPr>
                <a:spLocks noGrp="1" noRot="1" noChangeAspect="1" noMove="1" noResize="1" noEditPoints="1" noAdjustHandles="1" noChangeArrowheads="1" noChangeShapeType="1" noTextEdit="1"/>
              </p:cNvSpPr>
              <p:nvPr>
                <p:ph idx="1"/>
              </p:nvPr>
            </p:nvSpPr>
            <p:spPr>
              <a:xfrm>
                <a:off x="360000" y="1620000"/>
                <a:ext cx="11484000" cy="746682"/>
              </a:xfrm>
              <a:blipFill>
                <a:blip r:embed="rId3"/>
                <a:stretch>
                  <a:fillRect l="-13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15" name="Content Placeholder 14" descr="Blank table for students to record the area for given heights.">
                <a:extLst>
                  <a:ext uri="{FF2B5EF4-FFF2-40B4-BE49-F238E27FC236}">
                    <a16:creationId xmlns:a16="http://schemas.microsoft.com/office/drawing/2014/main" id="{B0EC7A5E-F5F5-5DF2-83C5-3CC68CB3686B}"/>
                  </a:ext>
                </a:extLst>
              </p:cNvPr>
              <p:cNvGraphicFramePr>
                <a:graphicFrameLocks noGrp="1"/>
              </p:cNvGraphicFramePr>
              <p:nvPr>
                <p:ph sz="half" idx="4294967295"/>
                <p:extLst>
                  <p:ext uri="{D42A27DB-BD31-4B8C-83A1-F6EECF244321}">
                    <p14:modId xmlns:p14="http://schemas.microsoft.com/office/powerpoint/2010/main" val="72966678"/>
                  </p:ext>
                </p:extLst>
              </p:nvPr>
            </p:nvGraphicFramePr>
            <p:xfrm>
              <a:off x="360000" y="3081081"/>
              <a:ext cx="5616569" cy="1214038"/>
            </p:xfrm>
            <a:graphic>
              <a:graphicData uri="http://schemas.openxmlformats.org/drawingml/2006/table">
                <a:tbl>
                  <a:tblPr firstRow="1" bandRow="1">
                    <a:tableStyleId>{5940675A-B579-460E-94D1-54222C63F5DA}</a:tableStyleId>
                  </a:tblPr>
                  <a:tblGrid>
                    <a:gridCol w="802367">
                      <a:extLst>
                        <a:ext uri="{9D8B030D-6E8A-4147-A177-3AD203B41FA5}">
                          <a16:colId xmlns:a16="http://schemas.microsoft.com/office/drawing/2014/main" val="2848968340"/>
                        </a:ext>
                      </a:extLst>
                    </a:gridCol>
                    <a:gridCol w="802367">
                      <a:extLst>
                        <a:ext uri="{9D8B030D-6E8A-4147-A177-3AD203B41FA5}">
                          <a16:colId xmlns:a16="http://schemas.microsoft.com/office/drawing/2014/main" val="2116691787"/>
                        </a:ext>
                      </a:extLst>
                    </a:gridCol>
                    <a:gridCol w="802367">
                      <a:extLst>
                        <a:ext uri="{9D8B030D-6E8A-4147-A177-3AD203B41FA5}">
                          <a16:colId xmlns:a16="http://schemas.microsoft.com/office/drawing/2014/main" val="2303731141"/>
                        </a:ext>
                      </a:extLst>
                    </a:gridCol>
                    <a:gridCol w="802367">
                      <a:extLst>
                        <a:ext uri="{9D8B030D-6E8A-4147-A177-3AD203B41FA5}">
                          <a16:colId xmlns:a16="http://schemas.microsoft.com/office/drawing/2014/main" val="698905398"/>
                        </a:ext>
                      </a:extLst>
                    </a:gridCol>
                    <a:gridCol w="802367">
                      <a:extLst>
                        <a:ext uri="{9D8B030D-6E8A-4147-A177-3AD203B41FA5}">
                          <a16:colId xmlns:a16="http://schemas.microsoft.com/office/drawing/2014/main" val="3772180160"/>
                        </a:ext>
                      </a:extLst>
                    </a:gridCol>
                    <a:gridCol w="802367">
                      <a:extLst>
                        <a:ext uri="{9D8B030D-6E8A-4147-A177-3AD203B41FA5}">
                          <a16:colId xmlns:a16="http://schemas.microsoft.com/office/drawing/2014/main" val="2658175241"/>
                        </a:ext>
                      </a:extLst>
                    </a:gridCol>
                    <a:gridCol w="802367">
                      <a:extLst>
                        <a:ext uri="{9D8B030D-6E8A-4147-A177-3AD203B41FA5}">
                          <a16:colId xmlns:a16="http://schemas.microsoft.com/office/drawing/2014/main" val="932486054"/>
                        </a:ext>
                      </a:extLst>
                    </a:gridCol>
                  </a:tblGrid>
                  <a:tr h="607019">
                    <a:tc>
                      <a:txBody>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h</m:t>
                                </m:r>
                              </m:oMath>
                            </m:oMathPara>
                          </a14:m>
                          <a:endParaRPr lang="en-AU" dirty="0"/>
                        </a:p>
                      </a:txBody>
                      <a:tcPr/>
                    </a:tc>
                    <a:tc>
                      <a:txBody>
                        <a:bodyPr/>
                        <a:lstStyle/>
                        <a:p>
                          <a:pPr algn="ctr"/>
                          <a:r>
                            <a:rPr lang="en-AU"/>
                            <a:t>1</a:t>
                          </a:r>
                          <a:endParaRPr lang="en-AU" dirty="0"/>
                        </a:p>
                      </a:txBody>
                      <a:tcPr/>
                    </a:tc>
                    <a:tc>
                      <a:txBody>
                        <a:bodyPr/>
                        <a:lstStyle/>
                        <a:p>
                          <a:pPr algn="ctr"/>
                          <a:r>
                            <a:rPr lang="en-AU"/>
                            <a:t>2</a:t>
                          </a:r>
                          <a:endParaRPr lang="en-AU" dirty="0"/>
                        </a:p>
                      </a:txBody>
                      <a:tcPr/>
                    </a:tc>
                    <a:tc>
                      <a:txBody>
                        <a:bodyPr/>
                        <a:lstStyle/>
                        <a:p>
                          <a:pPr algn="ctr"/>
                          <a:r>
                            <a:rPr lang="en-AU"/>
                            <a:t>3</a:t>
                          </a:r>
                          <a:endParaRPr lang="en-AU" dirty="0"/>
                        </a:p>
                      </a:txBody>
                      <a:tcPr/>
                    </a:tc>
                    <a:tc>
                      <a:txBody>
                        <a:bodyPr/>
                        <a:lstStyle/>
                        <a:p>
                          <a:pPr algn="ctr"/>
                          <a:r>
                            <a:rPr lang="en-AU"/>
                            <a:t>4</a:t>
                          </a:r>
                          <a:endParaRPr lang="en-AU" dirty="0"/>
                        </a:p>
                      </a:txBody>
                      <a:tcPr/>
                    </a:tc>
                    <a:tc>
                      <a:txBody>
                        <a:bodyPr/>
                        <a:lstStyle/>
                        <a:p>
                          <a:pPr algn="ctr"/>
                          <a:r>
                            <a:rPr lang="en-AU" dirty="0"/>
                            <a:t>5</a:t>
                          </a:r>
                        </a:p>
                      </a:txBody>
                      <a:tcPr/>
                    </a:tc>
                    <a:tc>
                      <a:txBody>
                        <a:bodyPr/>
                        <a:lstStyle/>
                        <a:p>
                          <a:pPr algn="ctr"/>
                          <a:r>
                            <a:rPr lang="en-AU"/>
                            <a:t>6</a:t>
                          </a:r>
                          <a:endParaRPr lang="en-AU" dirty="0"/>
                        </a:p>
                      </a:txBody>
                      <a:tcPr/>
                    </a:tc>
                    <a:extLst>
                      <a:ext uri="{0D108BD9-81ED-4DB2-BD59-A6C34878D82A}">
                        <a16:rowId xmlns:a16="http://schemas.microsoft.com/office/drawing/2014/main" val="3227509465"/>
                      </a:ext>
                    </a:extLst>
                  </a:tr>
                  <a:tr h="607019">
                    <a:tc>
                      <a:txBody>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𝐴</m:t>
                                </m:r>
                              </m:oMath>
                            </m:oMathPara>
                          </a14:m>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1512698348"/>
                      </a:ext>
                    </a:extLst>
                  </a:tr>
                </a:tbl>
              </a:graphicData>
            </a:graphic>
          </p:graphicFrame>
        </mc:Choice>
        <mc:Fallback xmlns="">
          <p:graphicFrame>
            <p:nvGraphicFramePr>
              <p:cNvPr id="15" name="Content Placeholder 14" descr="Blank table for students to record the area for given heights.">
                <a:extLst>
                  <a:ext uri="{FF2B5EF4-FFF2-40B4-BE49-F238E27FC236}">
                    <a16:creationId xmlns:a16="http://schemas.microsoft.com/office/drawing/2014/main" id="{B0EC7A5E-F5F5-5DF2-83C5-3CC68CB3686B}"/>
                  </a:ext>
                </a:extLst>
              </p:cNvPr>
              <p:cNvGraphicFramePr>
                <a:graphicFrameLocks noGrp="1"/>
              </p:cNvGraphicFramePr>
              <p:nvPr>
                <p:ph sz="half" idx="4294967295"/>
                <p:extLst>
                  <p:ext uri="{D42A27DB-BD31-4B8C-83A1-F6EECF244321}">
                    <p14:modId xmlns:p14="http://schemas.microsoft.com/office/powerpoint/2010/main" val="72966678"/>
                  </p:ext>
                </p:extLst>
              </p:nvPr>
            </p:nvGraphicFramePr>
            <p:xfrm>
              <a:off x="360000" y="3081081"/>
              <a:ext cx="5616569" cy="1214038"/>
            </p:xfrm>
            <a:graphic>
              <a:graphicData uri="http://schemas.openxmlformats.org/drawingml/2006/table">
                <a:tbl>
                  <a:tblPr firstRow="1" bandRow="1">
                    <a:tableStyleId>{5940675A-B579-460E-94D1-54222C63F5DA}</a:tableStyleId>
                  </a:tblPr>
                  <a:tblGrid>
                    <a:gridCol w="802367">
                      <a:extLst>
                        <a:ext uri="{9D8B030D-6E8A-4147-A177-3AD203B41FA5}">
                          <a16:colId xmlns:a16="http://schemas.microsoft.com/office/drawing/2014/main" val="2848968340"/>
                        </a:ext>
                      </a:extLst>
                    </a:gridCol>
                    <a:gridCol w="802367">
                      <a:extLst>
                        <a:ext uri="{9D8B030D-6E8A-4147-A177-3AD203B41FA5}">
                          <a16:colId xmlns:a16="http://schemas.microsoft.com/office/drawing/2014/main" val="2116691787"/>
                        </a:ext>
                      </a:extLst>
                    </a:gridCol>
                    <a:gridCol w="802367">
                      <a:extLst>
                        <a:ext uri="{9D8B030D-6E8A-4147-A177-3AD203B41FA5}">
                          <a16:colId xmlns:a16="http://schemas.microsoft.com/office/drawing/2014/main" val="2303731141"/>
                        </a:ext>
                      </a:extLst>
                    </a:gridCol>
                    <a:gridCol w="802367">
                      <a:extLst>
                        <a:ext uri="{9D8B030D-6E8A-4147-A177-3AD203B41FA5}">
                          <a16:colId xmlns:a16="http://schemas.microsoft.com/office/drawing/2014/main" val="698905398"/>
                        </a:ext>
                      </a:extLst>
                    </a:gridCol>
                    <a:gridCol w="802367">
                      <a:extLst>
                        <a:ext uri="{9D8B030D-6E8A-4147-A177-3AD203B41FA5}">
                          <a16:colId xmlns:a16="http://schemas.microsoft.com/office/drawing/2014/main" val="3772180160"/>
                        </a:ext>
                      </a:extLst>
                    </a:gridCol>
                    <a:gridCol w="802367">
                      <a:extLst>
                        <a:ext uri="{9D8B030D-6E8A-4147-A177-3AD203B41FA5}">
                          <a16:colId xmlns:a16="http://schemas.microsoft.com/office/drawing/2014/main" val="2658175241"/>
                        </a:ext>
                      </a:extLst>
                    </a:gridCol>
                    <a:gridCol w="802367">
                      <a:extLst>
                        <a:ext uri="{9D8B030D-6E8A-4147-A177-3AD203B41FA5}">
                          <a16:colId xmlns:a16="http://schemas.microsoft.com/office/drawing/2014/main" val="932486054"/>
                        </a:ext>
                      </a:extLst>
                    </a:gridCol>
                  </a:tblGrid>
                  <a:tr h="607019">
                    <a:tc>
                      <a:txBody>
                        <a:bodyPr/>
                        <a:lstStyle/>
                        <a:p>
                          <a:endParaRPr lang="en-US"/>
                        </a:p>
                      </a:txBody>
                      <a:tcPr>
                        <a:blipFill>
                          <a:blip r:embed="rId4"/>
                          <a:stretch>
                            <a:fillRect l="-758" t="-5000" r="-600000" b="-102000"/>
                          </a:stretch>
                        </a:blipFill>
                      </a:tcPr>
                    </a:tc>
                    <a:tc>
                      <a:txBody>
                        <a:bodyPr/>
                        <a:lstStyle/>
                        <a:p>
                          <a:pPr algn="ctr"/>
                          <a:r>
                            <a:rPr lang="en-AU"/>
                            <a:t>1</a:t>
                          </a:r>
                          <a:endParaRPr lang="en-AU" dirty="0"/>
                        </a:p>
                      </a:txBody>
                      <a:tcPr/>
                    </a:tc>
                    <a:tc>
                      <a:txBody>
                        <a:bodyPr/>
                        <a:lstStyle/>
                        <a:p>
                          <a:pPr algn="ctr"/>
                          <a:r>
                            <a:rPr lang="en-AU"/>
                            <a:t>2</a:t>
                          </a:r>
                          <a:endParaRPr lang="en-AU" dirty="0"/>
                        </a:p>
                      </a:txBody>
                      <a:tcPr/>
                    </a:tc>
                    <a:tc>
                      <a:txBody>
                        <a:bodyPr/>
                        <a:lstStyle/>
                        <a:p>
                          <a:pPr algn="ctr"/>
                          <a:r>
                            <a:rPr lang="en-AU"/>
                            <a:t>3</a:t>
                          </a:r>
                          <a:endParaRPr lang="en-AU" dirty="0"/>
                        </a:p>
                      </a:txBody>
                      <a:tcPr/>
                    </a:tc>
                    <a:tc>
                      <a:txBody>
                        <a:bodyPr/>
                        <a:lstStyle/>
                        <a:p>
                          <a:pPr algn="ctr"/>
                          <a:r>
                            <a:rPr lang="en-AU"/>
                            <a:t>4</a:t>
                          </a:r>
                          <a:endParaRPr lang="en-AU" dirty="0"/>
                        </a:p>
                      </a:txBody>
                      <a:tcPr/>
                    </a:tc>
                    <a:tc>
                      <a:txBody>
                        <a:bodyPr/>
                        <a:lstStyle/>
                        <a:p>
                          <a:pPr algn="ctr"/>
                          <a:r>
                            <a:rPr lang="en-AU" dirty="0"/>
                            <a:t>5</a:t>
                          </a:r>
                        </a:p>
                      </a:txBody>
                      <a:tcPr/>
                    </a:tc>
                    <a:tc>
                      <a:txBody>
                        <a:bodyPr/>
                        <a:lstStyle/>
                        <a:p>
                          <a:pPr algn="ctr"/>
                          <a:r>
                            <a:rPr lang="en-AU"/>
                            <a:t>6</a:t>
                          </a:r>
                          <a:endParaRPr lang="en-AU" dirty="0"/>
                        </a:p>
                      </a:txBody>
                      <a:tcPr/>
                    </a:tc>
                    <a:extLst>
                      <a:ext uri="{0D108BD9-81ED-4DB2-BD59-A6C34878D82A}">
                        <a16:rowId xmlns:a16="http://schemas.microsoft.com/office/drawing/2014/main" val="3227509465"/>
                      </a:ext>
                    </a:extLst>
                  </a:tr>
                  <a:tr h="607019">
                    <a:tc>
                      <a:txBody>
                        <a:bodyPr/>
                        <a:lstStyle/>
                        <a:p>
                          <a:endParaRPr lang="en-US"/>
                        </a:p>
                      </a:txBody>
                      <a:tcPr>
                        <a:blipFill>
                          <a:blip r:embed="rId4"/>
                          <a:stretch>
                            <a:fillRect l="-758" t="-105000" r="-600000" b="-2000"/>
                          </a:stretch>
                        </a:blipFill>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1512698348"/>
                      </a:ext>
                    </a:extLst>
                  </a:tr>
                </a:tbl>
              </a:graphicData>
            </a:graphic>
          </p:graphicFrame>
        </mc:Fallback>
      </mc:AlternateContent>
      <p:sp>
        <p:nvSpPr>
          <p:cNvPr id="4" name="Slide Number Placeholder 3">
            <a:extLst>
              <a:ext uri="{FF2B5EF4-FFF2-40B4-BE49-F238E27FC236}">
                <a16:creationId xmlns:a16="http://schemas.microsoft.com/office/drawing/2014/main" id="{1A33C77C-0B06-0BF8-A2D8-D0DD5F20E9A8}"/>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6</a:t>
            </a:fld>
            <a:endParaRPr lang="en-AU" dirty="0"/>
          </a:p>
        </p:txBody>
      </p:sp>
    </p:spTree>
    <p:extLst>
      <p:ext uri="{BB962C8B-B14F-4D97-AF65-F5344CB8AC3E}">
        <p14:creationId xmlns:p14="http://schemas.microsoft.com/office/powerpoint/2010/main" val="42603128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8A4AE3-745D-8AFE-40E2-68FF61DA3A58}"/>
              </a:ext>
            </a:extLst>
          </p:cNvPr>
          <p:cNvSpPr>
            <a:spLocks noGrp="1"/>
          </p:cNvSpPr>
          <p:nvPr>
            <p:ph type="title"/>
          </p:nvPr>
        </p:nvSpPr>
        <p:spPr/>
        <p:txBody>
          <a:bodyPr/>
          <a:lstStyle/>
          <a:p>
            <a:r>
              <a:rPr lang="en-AU" dirty="0"/>
              <a:t>Your turn (2 of 2)</a:t>
            </a:r>
          </a:p>
        </p:txBody>
      </p:sp>
      <p:sp>
        <p:nvSpPr>
          <p:cNvPr id="6" name="Text Placeholder 5">
            <a:extLst>
              <a:ext uri="{FF2B5EF4-FFF2-40B4-BE49-F238E27FC236}">
                <a16:creationId xmlns:a16="http://schemas.microsoft.com/office/drawing/2014/main" id="{51D82602-DE53-90BA-1E4E-75EAB772190F}"/>
              </a:ext>
            </a:extLst>
          </p:cNvPr>
          <p:cNvSpPr>
            <a:spLocks noGrp="1"/>
          </p:cNvSpPr>
          <p:nvPr>
            <p:ph type="body" sz="quarter" idx="18"/>
          </p:nvPr>
        </p:nvSpPr>
        <p:spPr/>
        <p:txBody>
          <a:bodyPr/>
          <a:lstStyle/>
          <a:p>
            <a:r>
              <a:rPr lang="en-AU" dirty="0"/>
              <a:t>Summarise (3)</a:t>
            </a:r>
          </a:p>
        </p:txBody>
      </p:sp>
      <mc:AlternateContent xmlns:mc="http://schemas.openxmlformats.org/markup-compatibility/2006" xmlns:a14="http://schemas.microsoft.com/office/drawing/2010/main">
        <mc:Choice Requires="a14">
          <p:sp>
            <p:nvSpPr>
              <p:cNvPr id="13" name="Content Placeholder 12">
                <a:extLst>
                  <a:ext uri="{FF2B5EF4-FFF2-40B4-BE49-F238E27FC236}">
                    <a16:creationId xmlns:a16="http://schemas.microsoft.com/office/drawing/2014/main" id="{3DFD8DCE-8E6C-462B-1433-C3303552C394}"/>
                  </a:ext>
                </a:extLst>
              </p:cNvPr>
              <p:cNvSpPr>
                <a:spLocks noGrp="1"/>
              </p:cNvSpPr>
              <p:nvPr>
                <p:ph idx="1"/>
              </p:nvPr>
            </p:nvSpPr>
            <p:spPr>
              <a:xfrm>
                <a:off x="360000" y="1620001"/>
                <a:ext cx="11484000" cy="872188"/>
              </a:xfrm>
            </p:spPr>
            <p:txBody>
              <a:bodyPr/>
              <a:lstStyle/>
              <a:p>
                <a:r>
                  <a:rPr lang="en-AU" sz="2000" dirty="0"/>
                  <a:t>Given the equation </a:t>
                </a:r>
                <a14:m>
                  <m:oMath xmlns:m="http://schemas.openxmlformats.org/officeDocument/2006/math">
                    <m:r>
                      <m:rPr>
                        <m:sty m:val="p"/>
                      </m:rPr>
                      <a:rPr lang="en-AU" sz="2000">
                        <a:latin typeface="Cambria Math" panose="02040503050406030204" pitchFamily="18" charset="0"/>
                      </a:rPr>
                      <m:t>A</m:t>
                    </m:r>
                    <m:r>
                      <a:rPr lang="en-AU" sz="2000" i="1">
                        <a:latin typeface="Cambria Math" panose="02040503050406030204" pitchFamily="18" charset="0"/>
                      </a:rPr>
                      <m:t>=</m:t>
                    </m:r>
                    <m:f>
                      <m:fPr>
                        <m:ctrlPr>
                          <a:rPr lang="en-AU" sz="2000" i="1">
                            <a:latin typeface="Cambria Math" panose="02040503050406030204" pitchFamily="18" charset="0"/>
                          </a:rPr>
                        </m:ctrlPr>
                      </m:fPr>
                      <m:num>
                        <m:r>
                          <a:rPr lang="en-AU" sz="2000" i="1">
                            <a:latin typeface="Cambria Math" panose="02040503050406030204" pitchFamily="18" charset="0"/>
                          </a:rPr>
                          <m:t>h</m:t>
                        </m:r>
                      </m:num>
                      <m:den>
                        <m:r>
                          <a:rPr lang="en-AU" sz="2000" i="1">
                            <a:latin typeface="Cambria Math" panose="02040503050406030204" pitchFamily="18" charset="0"/>
                          </a:rPr>
                          <m:t>2</m:t>
                        </m:r>
                      </m:den>
                    </m:f>
                  </m:oMath>
                </a14:m>
                <a:r>
                  <a:rPr lang="en-AU" sz="2000" dirty="0"/>
                  <a:t> complete the table of values.</a:t>
                </a:r>
              </a:p>
              <a:p>
                <a:endParaRPr lang="en-AU" dirty="0"/>
              </a:p>
            </p:txBody>
          </p:sp>
        </mc:Choice>
        <mc:Fallback xmlns="">
          <p:sp>
            <p:nvSpPr>
              <p:cNvPr id="13" name="Content Placeholder 12">
                <a:extLst>
                  <a:ext uri="{FF2B5EF4-FFF2-40B4-BE49-F238E27FC236}">
                    <a16:creationId xmlns:a16="http://schemas.microsoft.com/office/drawing/2014/main" id="{3DFD8DCE-8E6C-462B-1433-C3303552C394}"/>
                  </a:ext>
                </a:extLst>
              </p:cNvPr>
              <p:cNvSpPr>
                <a:spLocks noGrp="1" noRot="1" noChangeAspect="1" noMove="1" noResize="1" noEditPoints="1" noAdjustHandles="1" noChangeArrowheads="1" noChangeShapeType="1" noTextEdit="1"/>
              </p:cNvSpPr>
              <p:nvPr>
                <p:ph idx="1"/>
              </p:nvPr>
            </p:nvSpPr>
            <p:spPr>
              <a:xfrm>
                <a:off x="360000" y="1620001"/>
                <a:ext cx="11484000" cy="872188"/>
              </a:xfrm>
              <a:blipFill>
                <a:blip r:embed="rId3"/>
                <a:stretch>
                  <a:fillRect l="-13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15" name="Content Placeholder 14" descr="Table showing the area for different heights.">
                <a:extLst>
                  <a:ext uri="{FF2B5EF4-FFF2-40B4-BE49-F238E27FC236}">
                    <a16:creationId xmlns:a16="http://schemas.microsoft.com/office/drawing/2014/main" id="{B0EC7A5E-F5F5-5DF2-83C5-3CC68CB3686B}"/>
                  </a:ext>
                </a:extLst>
              </p:cNvPr>
              <p:cNvGraphicFramePr>
                <a:graphicFrameLocks noGrp="1"/>
              </p:cNvGraphicFramePr>
              <p:nvPr>
                <p:ph sz="half" idx="4294967295"/>
                <p:extLst>
                  <p:ext uri="{D42A27DB-BD31-4B8C-83A1-F6EECF244321}">
                    <p14:modId xmlns:p14="http://schemas.microsoft.com/office/powerpoint/2010/main" val="3825293166"/>
                  </p:ext>
                </p:extLst>
              </p:nvPr>
            </p:nvGraphicFramePr>
            <p:xfrm>
              <a:off x="360000" y="3057525"/>
              <a:ext cx="5616569" cy="1217572"/>
            </p:xfrm>
            <a:graphic>
              <a:graphicData uri="http://schemas.openxmlformats.org/drawingml/2006/table">
                <a:tbl>
                  <a:tblPr firstRow="1" bandRow="1">
                    <a:tableStyleId>{5940675A-B579-460E-94D1-54222C63F5DA}</a:tableStyleId>
                  </a:tblPr>
                  <a:tblGrid>
                    <a:gridCol w="802367">
                      <a:extLst>
                        <a:ext uri="{9D8B030D-6E8A-4147-A177-3AD203B41FA5}">
                          <a16:colId xmlns:a16="http://schemas.microsoft.com/office/drawing/2014/main" val="2848968340"/>
                        </a:ext>
                      </a:extLst>
                    </a:gridCol>
                    <a:gridCol w="802367">
                      <a:extLst>
                        <a:ext uri="{9D8B030D-6E8A-4147-A177-3AD203B41FA5}">
                          <a16:colId xmlns:a16="http://schemas.microsoft.com/office/drawing/2014/main" val="2116691787"/>
                        </a:ext>
                      </a:extLst>
                    </a:gridCol>
                    <a:gridCol w="802367">
                      <a:extLst>
                        <a:ext uri="{9D8B030D-6E8A-4147-A177-3AD203B41FA5}">
                          <a16:colId xmlns:a16="http://schemas.microsoft.com/office/drawing/2014/main" val="2303731141"/>
                        </a:ext>
                      </a:extLst>
                    </a:gridCol>
                    <a:gridCol w="802367">
                      <a:extLst>
                        <a:ext uri="{9D8B030D-6E8A-4147-A177-3AD203B41FA5}">
                          <a16:colId xmlns:a16="http://schemas.microsoft.com/office/drawing/2014/main" val="698905398"/>
                        </a:ext>
                      </a:extLst>
                    </a:gridCol>
                    <a:gridCol w="802367">
                      <a:extLst>
                        <a:ext uri="{9D8B030D-6E8A-4147-A177-3AD203B41FA5}">
                          <a16:colId xmlns:a16="http://schemas.microsoft.com/office/drawing/2014/main" val="3772180160"/>
                        </a:ext>
                      </a:extLst>
                    </a:gridCol>
                    <a:gridCol w="802367">
                      <a:extLst>
                        <a:ext uri="{9D8B030D-6E8A-4147-A177-3AD203B41FA5}">
                          <a16:colId xmlns:a16="http://schemas.microsoft.com/office/drawing/2014/main" val="2658175241"/>
                        </a:ext>
                      </a:extLst>
                    </a:gridCol>
                    <a:gridCol w="802367">
                      <a:extLst>
                        <a:ext uri="{9D8B030D-6E8A-4147-A177-3AD203B41FA5}">
                          <a16:colId xmlns:a16="http://schemas.microsoft.com/office/drawing/2014/main" val="932486054"/>
                        </a:ext>
                      </a:extLst>
                    </a:gridCol>
                  </a:tblGrid>
                  <a:tr h="607019">
                    <a:tc>
                      <a:txBody>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h</m:t>
                                </m:r>
                              </m:oMath>
                            </m:oMathPara>
                          </a14:m>
                          <a:endParaRPr lang="en-AU" dirty="0"/>
                        </a:p>
                      </a:txBody>
                      <a:tcPr/>
                    </a:tc>
                    <a:tc>
                      <a:txBody>
                        <a:bodyPr/>
                        <a:lstStyle/>
                        <a:p>
                          <a:pPr algn="ctr"/>
                          <a:r>
                            <a:rPr lang="en-AU"/>
                            <a:t>1</a:t>
                          </a:r>
                          <a:endParaRPr lang="en-AU" dirty="0"/>
                        </a:p>
                      </a:txBody>
                      <a:tcPr/>
                    </a:tc>
                    <a:tc>
                      <a:txBody>
                        <a:bodyPr/>
                        <a:lstStyle/>
                        <a:p>
                          <a:pPr algn="ctr"/>
                          <a:r>
                            <a:rPr lang="en-AU"/>
                            <a:t>2</a:t>
                          </a:r>
                          <a:endParaRPr lang="en-AU" dirty="0"/>
                        </a:p>
                      </a:txBody>
                      <a:tcPr/>
                    </a:tc>
                    <a:tc>
                      <a:txBody>
                        <a:bodyPr/>
                        <a:lstStyle/>
                        <a:p>
                          <a:pPr algn="ctr"/>
                          <a:r>
                            <a:rPr lang="en-AU"/>
                            <a:t>3</a:t>
                          </a:r>
                          <a:endParaRPr lang="en-AU" dirty="0"/>
                        </a:p>
                      </a:txBody>
                      <a:tcPr/>
                    </a:tc>
                    <a:tc>
                      <a:txBody>
                        <a:bodyPr/>
                        <a:lstStyle/>
                        <a:p>
                          <a:pPr algn="ctr"/>
                          <a:r>
                            <a:rPr lang="en-AU"/>
                            <a:t>4</a:t>
                          </a:r>
                          <a:endParaRPr lang="en-AU" dirty="0"/>
                        </a:p>
                      </a:txBody>
                      <a:tcPr/>
                    </a:tc>
                    <a:tc>
                      <a:txBody>
                        <a:bodyPr/>
                        <a:lstStyle/>
                        <a:p>
                          <a:pPr algn="ctr"/>
                          <a:r>
                            <a:rPr lang="en-AU"/>
                            <a:t>5</a:t>
                          </a:r>
                          <a:endParaRPr lang="en-AU" dirty="0"/>
                        </a:p>
                      </a:txBody>
                      <a:tcPr/>
                    </a:tc>
                    <a:tc>
                      <a:txBody>
                        <a:bodyPr/>
                        <a:lstStyle/>
                        <a:p>
                          <a:pPr algn="ctr"/>
                          <a:r>
                            <a:rPr lang="en-AU"/>
                            <a:t>6</a:t>
                          </a:r>
                          <a:endParaRPr lang="en-AU" dirty="0"/>
                        </a:p>
                      </a:txBody>
                      <a:tcPr/>
                    </a:tc>
                    <a:extLst>
                      <a:ext uri="{0D108BD9-81ED-4DB2-BD59-A6C34878D82A}">
                        <a16:rowId xmlns:a16="http://schemas.microsoft.com/office/drawing/2014/main" val="3227509465"/>
                      </a:ext>
                    </a:extLst>
                  </a:tr>
                  <a:tr h="607019">
                    <a:tc>
                      <a:txBody>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𝐴</m:t>
                                </m:r>
                              </m:oMath>
                            </m:oMathPara>
                          </a14:m>
                          <a:endParaRPr lang="en-AU" dirty="0"/>
                        </a:p>
                      </a:txBody>
                      <a:tcPr/>
                    </a:tc>
                    <a:tc>
                      <a:txBody>
                        <a:bodyPr/>
                        <a:lstStyle/>
                        <a:p>
                          <a:pPr/>
                          <a14:m>
                            <m:oMathPara xmlns:m="http://schemas.openxmlformats.org/officeDocument/2006/math">
                              <m:oMathParaPr>
                                <m:jc m:val="centerGroup"/>
                              </m:oMathParaPr>
                              <m:oMath xmlns:m="http://schemas.openxmlformats.org/officeDocument/2006/math">
                                <m:f>
                                  <m:fPr>
                                    <m:ctrlPr>
                                      <a:rPr lang="en-AU" b="0" i="1" smtClean="0">
                                        <a:latin typeface="Cambria Math" panose="02040503050406030204" pitchFamily="18" charset="0"/>
                                      </a:rPr>
                                    </m:ctrlPr>
                                  </m:fPr>
                                  <m:num>
                                    <m:r>
                                      <a:rPr lang="en-AU" b="0" i="1" smtClean="0">
                                        <a:latin typeface="Cambria Math" panose="02040503050406030204" pitchFamily="18" charset="0"/>
                                      </a:rPr>
                                      <m:t>1</m:t>
                                    </m:r>
                                  </m:num>
                                  <m:den>
                                    <m:r>
                                      <a:rPr lang="en-AU" b="0" i="1" smtClean="0">
                                        <a:latin typeface="Cambria Math" panose="02040503050406030204" pitchFamily="18" charset="0"/>
                                      </a:rPr>
                                      <m:t>2</m:t>
                                    </m:r>
                                  </m:den>
                                </m:f>
                              </m:oMath>
                            </m:oMathPara>
                          </a14:m>
                          <a:endParaRPr lang="en-AU" dirty="0"/>
                        </a:p>
                      </a:txBody>
                      <a:tcPr/>
                    </a:tc>
                    <a:tc>
                      <a:txBody>
                        <a:bodyPr/>
                        <a:lstStyle/>
                        <a:p>
                          <a:pPr/>
                          <a14:m>
                            <m:oMathPara xmlns:m="http://schemas.openxmlformats.org/officeDocument/2006/math">
                              <m:oMathParaPr>
                                <m:jc m:val="centerGroup"/>
                              </m:oMathParaPr>
                              <m:oMath xmlns:m="http://schemas.openxmlformats.org/officeDocument/2006/math">
                                <m:f>
                                  <m:fPr>
                                    <m:ctrlPr>
                                      <a:rPr lang="en-AU" b="0" i="1" smtClean="0">
                                        <a:latin typeface="Cambria Math" panose="02040503050406030204" pitchFamily="18" charset="0"/>
                                      </a:rPr>
                                    </m:ctrlPr>
                                  </m:fPr>
                                  <m:num>
                                    <m:r>
                                      <a:rPr lang="en-AU" b="0" i="1" smtClean="0">
                                        <a:latin typeface="Cambria Math" panose="02040503050406030204" pitchFamily="18" charset="0"/>
                                      </a:rPr>
                                      <m:t>2</m:t>
                                    </m:r>
                                  </m:num>
                                  <m:den>
                                    <m:r>
                                      <a:rPr lang="en-AU" b="0" i="1" smtClean="0">
                                        <a:latin typeface="Cambria Math" panose="02040503050406030204" pitchFamily="18" charset="0"/>
                                      </a:rPr>
                                      <m:t>2</m:t>
                                    </m:r>
                                  </m:den>
                                </m:f>
                                <m:r>
                                  <a:rPr lang="en-AU" b="0" i="1" smtClean="0">
                                    <a:latin typeface="Cambria Math" panose="02040503050406030204" pitchFamily="18" charset="0"/>
                                  </a:rPr>
                                  <m:t>=1</m:t>
                                </m:r>
                              </m:oMath>
                            </m:oMathPara>
                          </a14:m>
                          <a:endParaRPr lang="en-AU" dirty="0"/>
                        </a:p>
                      </a:txBody>
                      <a:tcPr/>
                    </a:tc>
                    <a:tc>
                      <a:txBody>
                        <a:bodyPr/>
                        <a:lstStyle/>
                        <a:p>
                          <a:pPr/>
                          <a14:m>
                            <m:oMathPara xmlns:m="http://schemas.openxmlformats.org/officeDocument/2006/math">
                              <m:oMathParaPr>
                                <m:jc m:val="centerGroup"/>
                              </m:oMathParaPr>
                              <m:oMath xmlns:m="http://schemas.openxmlformats.org/officeDocument/2006/math">
                                <m:f>
                                  <m:fPr>
                                    <m:ctrlPr>
                                      <a:rPr lang="en-AU" b="0" i="1" smtClean="0">
                                        <a:latin typeface="Cambria Math" panose="02040503050406030204" pitchFamily="18" charset="0"/>
                                      </a:rPr>
                                    </m:ctrlPr>
                                  </m:fPr>
                                  <m:num>
                                    <m:r>
                                      <a:rPr lang="en-AU" b="0" i="1" smtClean="0">
                                        <a:latin typeface="Cambria Math" panose="02040503050406030204" pitchFamily="18" charset="0"/>
                                      </a:rPr>
                                      <m:t>3</m:t>
                                    </m:r>
                                  </m:num>
                                  <m:den>
                                    <m:r>
                                      <a:rPr lang="en-AU" b="0" i="1" smtClean="0">
                                        <a:latin typeface="Cambria Math" panose="02040503050406030204" pitchFamily="18" charset="0"/>
                                      </a:rPr>
                                      <m:t>2</m:t>
                                    </m:r>
                                  </m:den>
                                </m:f>
                              </m:oMath>
                            </m:oMathPara>
                          </a14:m>
                          <a:endParaRPr lang="en-AU" dirty="0"/>
                        </a:p>
                      </a:txBody>
                      <a:tcPr/>
                    </a:tc>
                    <a:tc>
                      <a:txBody>
                        <a:bodyPr/>
                        <a:lstStyle/>
                        <a:p>
                          <a:pPr/>
                          <a14:m>
                            <m:oMathPara xmlns:m="http://schemas.openxmlformats.org/officeDocument/2006/math">
                              <m:oMathParaPr>
                                <m:jc m:val="centerGroup"/>
                              </m:oMathParaPr>
                              <m:oMath xmlns:m="http://schemas.openxmlformats.org/officeDocument/2006/math">
                                <m:f>
                                  <m:fPr>
                                    <m:ctrlPr>
                                      <a:rPr lang="en-AU" i="1" smtClean="0">
                                        <a:latin typeface="Cambria Math" panose="02040503050406030204" pitchFamily="18" charset="0"/>
                                      </a:rPr>
                                    </m:ctrlPr>
                                  </m:fPr>
                                  <m:num>
                                    <m:r>
                                      <a:rPr lang="en-AU" b="0" i="1" smtClean="0">
                                        <a:latin typeface="Cambria Math" panose="02040503050406030204" pitchFamily="18" charset="0"/>
                                      </a:rPr>
                                      <m:t>4</m:t>
                                    </m:r>
                                  </m:num>
                                  <m:den>
                                    <m:r>
                                      <a:rPr lang="en-AU" b="0" i="1" smtClean="0">
                                        <a:latin typeface="Cambria Math" panose="02040503050406030204" pitchFamily="18" charset="0"/>
                                      </a:rPr>
                                      <m:t>2</m:t>
                                    </m:r>
                                  </m:den>
                                </m:f>
                                <m:r>
                                  <a:rPr lang="en-AU" b="0" i="1" smtClean="0">
                                    <a:latin typeface="Cambria Math" panose="02040503050406030204" pitchFamily="18" charset="0"/>
                                  </a:rPr>
                                  <m:t>=2</m:t>
                                </m:r>
                              </m:oMath>
                            </m:oMathPara>
                          </a14:m>
                          <a:endParaRPr lang="en-AU" dirty="0"/>
                        </a:p>
                      </a:txBody>
                      <a:tcPr/>
                    </a:tc>
                    <a:tc>
                      <a:txBody>
                        <a:bodyPr/>
                        <a:lstStyle/>
                        <a:p>
                          <a:pPr/>
                          <a14:m>
                            <m:oMathPara xmlns:m="http://schemas.openxmlformats.org/officeDocument/2006/math">
                              <m:oMathParaPr>
                                <m:jc m:val="centerGroup"/>
                              </m:oMathParaPr>
                              <m:oMath xmlns:m="http://schemas.openxmlformats.org/officeDocument/2006/math">
                                <m:f>
                                  <m:fPr>
                                    <m:ctrlPr>
                                      <a:rPr lang="en-AU" b="0" i="1" smtClean="0">
                                        <a:latin typeface="Cambria Math" panose="02040503050406030204" pitchFamily="18" charset="0"/>
                                      </a:rPr>
                                    </m:ctrlPr>
                                  </m:fPr>
                                  <m:num>
                                    <m:r>
                                      <a:rPr lang="en-AU" b="0" i="1" smtClean="0">
                                        <a:latin typeface="Cambria Math" panose="02040503050406030204" pitchFamily="18" charset="0"/>
                                      </a:rPr>
                                      <m:t>5</m:t>
                                    </m:r>
                                  </m:num>
                                  <m:den>
                                    <m:r>
                                      <a:rPr lang="en-AU" b="0" i="1" smtClean="0">
                                        <a:latin typeface="Cambria Math" panose="02040503050406030204" pitchFamily="18" charset="0"/>
                                      </a:rPr>
                                      <m:t>2</m:t>
                                    </m:r>
                                  </m:den>
                                </m:f>
                              </m:oMath>
                            </m:oMathPara>
                          </a14:m>
                          <a:endParaRPr lang="en-AU" dirty="0"/>
                        </a:p>
                      </a:txBody>
                      <a:tcPr/>
                    </a:tc>
                    <a:tc>
                      <a:txBody>
                        <a:bodyPr/>
                        <a:lstStyle/>
                        <a:p>
                          <a:pPr/>
                          <a14:m>
                            <m:oMathPara xmlns:m="http://schemas.openxmlformats.org/officeDocument/2006/math">
                              <m:oMathParaPr>
                                <m:jc m:val="centerGroup"/>
                              </m:oMathParaPr>
                              <m:oMath xmlns:m="http://schemas.openxmlformats.org/officeDocument/2006/math">
                                <m:f>
                                  <m:fPr>
                                    <m:ctrlPr>
                                      <a:rPr lang="en-AU" b="0" i="1" smtClean="0">
                                        <a:latin typeface="Cambria Math" panose="02040503050406030204" pitchFamily="18" charset="0"/>
                                      </a:rPr>
                                    </m:ctrlPr>
                                  </m:fPr>
                                  <m:num>
                                    <m:r>
                                      <a:rPr lang="en-AU" b="0" i="1" smtClean="0">
                                        <a:latin typeface="Cambria Math" panose="02040503050406030204" pitchFamily="18" charset="0"/>
                                      </a:rPr>
                                      <m:t>6</m:t>
                                    </m:r>
                                  </m:num>
                                  <m:den>
                                    <m:r>
                                      <a:rPr lang="en-AU" b="0" i="1" smtClean="0">
                                        <a:latin typeface="Cambria Math" panose="02040503050406030204" pitchFamily="18" charset="0"/>
                                      </a:rPr>
                                      <m:t>2</m:t>
                                    </m:r>
                                  </m:den>
                                </m:f>
                                <m:r>
                                  <a:rPr lang="en-AU" b="0" i="1" smtClean="0">
                                    <a:latin typeface="Cambria Math" panose="02040503050406030204" pitchFamily="18" charset="0"/>
                                  </a:rPr>
                                  <m:t>=3</m:t>
                                </m:r>
                              </m:oMath>
                            </m:oMathPara>
                          </a14:m>
                          <a:endParaRPr lang="en-AU" dirty="0"/>
                        </a:p>
                      </a:txBody>
                      <a:tcPr/>
                    </a:tc>
                    <a:extLst>
                      <a:ext uri="{0D108BD9-81ED-4DB2-BD59-A6C34878D82A}">
                        <a16:rowId xmlns:a16="http://schemas.microsoft.com/office/drawing/2014/main" val="1512698348"/>
                      </a:ext>
                    </a:extLst>
                  </a:tr>
                </a:tbl>
              </a:graphicData>
            </a:graphic>
          </p:graphicFrame>
        </mc:Choice>
        <mc:Fallback xmlns="">
          <p:graphicFrame>
            <p:nvGraphicFramePr>
              <p:cNvPr id="15" name="Content Placeholder 14" descr="Table showing the area for different heights.">
                <a:extLst>
                  <a:ext uri="{FF2B5EF4-FFF2-40B4-BE49-F238E27FC236}">
                    <a16:creationId xmlns:a16="http://schemas.microsoft.com/office/drawing/2014/main" id="{B0EC7A5E-F5F5-5DF2-83C5-3CC68CB3686B}"/>
                  </a:ext>
                </a:extLst>
              </p:cNvPr>
              <p:cNvGraphicFramePr>
                <a:graphicFrameLocks noGrp="1"/>
              </p:cNvGraphicFramePr>
              <p:nvPr>
                <p:ph sz="half" idx="4294967295"/>
                <p:extLst>
                  <p:ext uri="{D42A27DB-BD31-4B8C-83A1-F6EECF244321}">
                    <p14:modId xmlns:p14="http://schemas.microsoft.com/office/powerpoint/2010/main" val="3825293166"/>
                  </p:ext>
                </p:extLst>
              </p:nvPr>
            </p:nvGraphicFramePr>
            <p:xfrm>
              <a:off x="360000" y="3057525"/>
              <a:ext cx="5616569" cy="1217572"/>
            </p:xfrm>
            <a:graphic>
              <a:graphicData uri="http://schemas.openxmlformats.org/drawingml/2006/table">
                <a:tbl>
                  <a:tblPr firstRow="1" bandRow="1">
                    <a:tableStyleId>{5940675A-B579-460E-94D1-54222C63F5DA}</a:tableStyleId>
                  </a:tblPr>
                  <a:tblGrid>
                    <a:gridCol w="802367">
                      <a:extLst>
                        <a:ext uri="{9D8B030D-6E8A-4147-A177-3AD203B41FA5}">
                          <a16:colId xmlns:a16="http://schemas.microsoft.com/office/drawing/2014/main" val="2848968340"/>
                        </a:ext>
                      </a:extLst>
                    </a:gridCol>
                    <a:gridCol w="802367">
                      <a:extLst>
                        <a:ext uri="{9D8B030D-6E8A-4147-A177-3AD203B41FA5}">
                          <a16:colId xmlns:a16="http://schemas.microsoft.com/office/drawing/2014/main" val="2116691787"/>
                        </a:ext>
                      </a:extLst>
                    </a:gridCol>
                    <a:gridCol w="802367">
                      <a:extLst>
                        <a:ext uri="{9D8B030D-6E8A-4147-A177-3AD203B41FA5}">
                          <a16:colId xmlns:a16="http://schemas.microsoft.com/office/drawing/2014/main" val="2303731141"/>
                        </a:ext>
                      </a:extLst>
                    </a:gridCol>
                    <a:gridCol w="802367">
                      <a:extLst>
                        <a:ext uri="{9D8B030D-6E8A-4147-A177-3AD203B41FA5}">
                          <a16:colId xmlns:a16="http://schemas.microsoft.com/office/drawing/2014/main" val="698905398"/>
                        </a:ext>
                      </a:extLst>
                    </a:gridCol>
                    <a:gridCol w="802367">
                      <a:extLst>
                        <a:ext uri="{9D8B030D-6E8A-4147-A177-3AD203B41FA5}">
                          <a16:colId xmlns:a16="http://schemas.microsoft.com/office/drawing/2014/main" val="3772180160"/>
                        </a:ext>
                      </a:extLst>
                    </a:gridCol>
                    <a:gridCol w="802367">
                      <a:extLst>
                        <a:ext uri="{9D8B030D-6E8A-4147-A177-3AD203B41FA5}">
                          <a16:colId xmlns:a16="http://schemas.microsoft.com/office/drawing/2014/main" val="2658175241"/>
                        </a:ext>
                      </a:extLst>
                    </a:gridCol>
                    <a:gridCol w="802367">
                      <a:extLst>
                        <a:ext uri="{9D8B030D-6E8A-4147-A177-3AD203B41FA5}">
                          <a16:colId xmlns:a16="http://schemas.microsoft.com/office/drawing/2014/main" val="932486054"/>
                        </a:ext>
                      </a:extLst>
                    </a:gridCol>
                  </a:tblGrid>
                  <a:tr h="607019">
                    <a:tc>
                      <a:txBody>
                        <a:bodyPr/>
                        <a:lstStyle/>
                        <a:p>
                          <a:endParaRPr lang="en-US"/>
                        </a:p>
                      </a:txBody>
                      <a:tcPr>
                        <a:blipFill>
                          <a:blip r:embed="rId4"/>
                          <a:stretch>
                            <a:fillRect l="-758" t="-5000" r="-600000" b="-103000"/>
                          </a:stretch>
                        </a:blipFill>
                      </a:tcPr>
                    </a:tc>
                    <a:tc>
                      <a:txBody>
                        <a:bodyPr/>
                        <a:lstStyle/>
                        <a:p>
                          <a:pPr algn="ctr"/>
                          <a:r>
                            <a:rPr lang="en-AU"/>
                            <a:t>1</a:t>
                          </a:r>
                          <a:endParaRPr lang="en-AU" dirty="0"/>
                        </a:p>
                      </a:txBody>
                      <a:tcPr/>
                    </a:tc>
                    <a:tc>
                      <a:txBody>
                        <a:bodyPr/>
                        <a:lstStyle/>
                        <a:p>
                          <a:pPr algn="ctr"/>
                          <a:r>
                            <a:rPr lang="en-AU"/>
                            <a:t>2</a:t>
                          </a:r>
                          <a:endParaRPr lang="en-AU" dirty="0"/>
                        </a:p>
                      </a:txBody>
                      <a:tcPr/>
                    </a:tc>
                    <a:tc>
                      <a:txBody>
                        <a:bodyPr/>
                        <a:lstStyle/>
                        <a:p>
                          <a:pPr algn="ctr"/>
                          <a:r>
                            <a:rPr lang="en-AU"/>
                            <a:t>3</a:t>
                          </a:r>
                          <a:endParaRPr lang="en-AU" dirty="0"/>
                        </a:p>
                      </a:txBody>
                      <a:tcPr/>
                    </a:tc>
                    <a:tc>
                      <a:txBody>
                        <a:bodyPr/>
                        <a:lstStyle/>
                        <a:p>
                          <a:pPr algn="ctr"/>
                          <a:r>
                            <a:rPr lang="en-AU"/>
                            <a:t>4</a:t>
                          </a:r>
                          <a:endParaRPr lang="en-AU" dirty="0"/>
                        </a:p>
                      </a:txBody>
                      <a:tcPr/>
                    </a:tc>
                    <a:tc>
                      <a:txBody>
                        <a:bodyPr/>
                        <a:lstStyle/>
                        <a:p>
                          <a:pPr algn="ctr"/>
                          <a:r>
                            <a:rPr lang="en-AU"/>
                            <a:t>5</a:t>
                          </a:r>
                          <a:endParaRPr lang="en-AU" dirty="0"/>
                        </a:p>
                      </a:txBody>
                      <a:tcPr/>
                    </a:tc>
                    <a:tc>
                      <a:txBody>
                        <a:bodyPr/>
                        <a:lstStyle/>
                        <a:p>
                          <a:pPr algn="ctr"/>
                          <a:r>
                            <a:rPr lang="en-AU"/>
                            <a:t>6</a:t>
                          </a:r>
                          <a:endParaRPr lang="en-AU" dirty="0"/>
                        </a:p>
                      </a:txBody>
                      <a:tcPr/>
                    </a:tc>
                    <a:extLst>
                      <a:ext uri="{0D108BD9-81ED-4DB2-BD59-A6C34878D82A}">
                        <a16:rowId xmlns:a16="http://schemas.microsoft.com/office/drawing/2014/main" val="3227509465"/>
                      </a:ext>
                    </a:extLst>
                  </a:tr>
                  <a:tr h="610553">
                    <a:tc>
                      <a:txBody>
                        <a:bodyPr/>
                        <a:lstStyle/>
                        <a:p>
                          <a:endParaRPr lang="en-US"/>
                        </a:p>
                      </a:txBody>
                      <a:tcPr>
                        <a:blipFill>
                          <a:blip r:embed="rId4"/>
                          <a:stretch>
                            <a:fillRect l="-758" t="-103960" r="-600000" b="-1980"/>
                          </a:stretch>
                        </a:blipFill>
                      </a:tcPr>
                    </a:tc>
                    <a:tc>
                      <a:txBody>
                        <a:bodyPr/>
                        <a:lstStyle/>
                        <a:p>
                          <a:endParaRPr lang="en-US"/>
                        </a:p>
                      </a:txBody>
                      <a:tcPr>
                        <a:blipFill>
                          <a:blip r:embed="rId4"/>
                          <a:stretch>
                            <a:fillRect l="-101527" t="-103960" r="-504580" b="-1980"/>
                          </a:stretch>
                        </a:blipFill>
                      </a:tcPr>
                    </a:tc>
                    <a:tc>
                      <a:txBody>
                        <a:bodyPr/>
                        <a:lstStyle/>
                        <a:p>
                          <a:endParaRPr lang="en-US"/>
                        </a:p>
                      </a:txBody>
                      <a:tcPr>
                        <a:blipFill>
                          <a:blip r:embed="rId4"/>
                          <a:stretch>
                            <a:fillRect l="-200000" t="-103960" r="-400758" b="-1980"/>
                          </a:stretch>
                        </a:blipFill>
                      </a:tcPr>
                    </a:tc>
                    <a:tc>
                      <a:txBody>
                        <a:bodyPr/>
                        <a:lstStyle/>
                        <a:p>
                          <a:endParaRPr lang="en-US"/>
                        </a:p>
                      </a:txBody>
                      <a:tcPr>
                        <a:blipFill>
                          <a:blip r:embed="rId4"/>
                          <a:stretch>
                            <a:fillRect l="-300000" t="-103960" r="-300758" b="-1980"/>
                          </a:stretch>
                        </a:blipFill>
                      </a:tcPr>
                    </a:tc>
                    <a:tc>
                      <a:txBody>
                        <a:bodyPr/>
                        <a:lstStyle/>
                        <a:p>
                          <a:endParaRPr lang="en-US"/>
                        </a:p>
                      </a:txBody>
                      <a:tcPr>
                        <a:blipFill>
                          <a:blip r:embed="rId4"/>
                          <a:stretch>
                            <a:fillRect l="-400000" t="-103960" r="-200758" b="-1980"/>
                          </a:stretch>
                        </a:blipFill>
                      </a:tcPr>
                    </a:tc>
                    <a:tc>
                      <a:txBody>
                        <a:bodyPr/>
                        <a:lstStyle/>
                        <a:p>
                          <a:endParaRPr lang="en-US"/>
                        </a:p>
                      </a:txBody>
                      <a:tcPr>
                        <a:blipFill>
                          <a:blip r:embed="rId4"/>
                          <a:stretch>
                            <a:fillRect l="-503817" t="-103960" r="-102290" b="-1980"/>
                          </a:stretch>
                        </a:blipFill>
                      </a:tcPr>
                    </a:tc>
                    <a:tc>
                      <a:txBody>
                        <a:bodyPr/>
                        <a:lstStyle/>
                        <a:p>
                          <a:endParaRPr lang="en-US"/>
                        </a:p>
                      </a:txBody>
                      <a:tcPr>
                        <a:blipFill>
                          <a:blip r:embed="rId4"/>
                          <a:stretch>
                            <a:fillRect l="-599242" t="-103960" r="-1515" b="-1980"/>
                          </a:stretch>
                        </a:blipFill>
                      </a:tcPr>
                    </a:tc>
                    <a:extLst>
                      <a:ext uri="{0D108BD9-81ED-4DB2-BD59-A6C34878D82A}">
                        <a16:rowId xmlns:a16="http://schemas.microsoft.com/office/drawing/2014/main" val="1512698348"/>
                      </a:ext>
                    </a:extLst>
                  </a:tr>
                </a:tbl>
              </a:graphicData>
            </a:graphic>
          </p:graphicFrame>
        </mc:Fallback>
      </mc:AlternateContent>
      <p:sp>
        <p:nvSpPr>
          <p:cNvPr id="4" name="Slide Number Placeholder 3">
            <a:extLst>
              <a:ext uri="{FF2B5EF4-FFF2-40B4-BE49-F238E27FC236}">
                <a16:creationId xmlns:a16="http://schemas.microsoft.com/office/drawing/2014/main" id="{1A33C77C-0B06-0BF8-A2D8-D0DD5F20E9A8}"/>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7</a:t>
            </a:fld>
            <a:endParaRPr lang="en-AU" dirty="0"/>
          </a:p>
        </p:txBody>
      </p:sp>
    </p:spTree>
    <p:extLst>
      <p:ext uri="{BB962C8B-B14F-4D97-AF65-F5344CB8AC3E}">
        <p14:creationId xmlns:p14="http://schemas.microsoft.com/office/powerpoint/2010/main" val="36810839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B6E3350-A0F2-8608-A8E6-0C0B5EFB432D}"/>
              </a:ext>
            </a:extLst>
          </p:cNvPr>
          <p:cNvSpPr>
            <a:spLocks noGrp="1"/>
          </p:cNvSpPr>
          <p:nvPr>
            <p:ph type="title"/>
          </p:nvPr>
        </p:nvSpPr>
        <p:spPr/>
        <p:txBody>
          <a:bodyPr/>
          <a:lstStyle/>
          <a:p>
            <a:r>
              <a:rPr lang="en-US" dirty="0"/>
              <a:t>Copyright</a:t>
            </a:r>
          </a:p>
        </p:txBody>
      </p:sp>
      <p:sp>
        <p:nvSpPr>
          <p:cNvPr id="4" name="Text Placeholder 3">
            <a:extLst>
              <a:ext uri="{FF2B5EF4-FFF2-40B4-BE49-F238E27FC236}">
                <a16:creationId xmlns:a16="http://schemas.microsoft.com/office/drawing/2014/main" id="{B901366C-D374-CC83-0801-B6A82DC87912}"/>
              </a:ext>
            </a:extLst>
          </p:cNvPr>
          <p:cNvSpPr>
            <a:spLocks noGrp="1"/>
          </p:cNvSpPr>
          <p:nvPr>
            <p:ph type="body" sz="quarter" idx="18"/>
          </p:nvPr>
        </p:nvSpPr>
        <p:spPr/>
        <p:txBody>
          <a:bodyPr/>
          <a:lstStyle/>
          <a:p>
            <a:r>
              <a:rPr lang="en-AU" dirty="0">
                <a:latin typeface="Public Sans Light" pitchFamily="2" charset="0"/>
                <a:hlinkClick r:id="rId3">
                  <a:extLst>
                    <a:ext uri="{A12FA001-AC4F-418D-AE19-62706E023703}">
                      <ahyp:hlinkClr xmlns:ahyp="http://schemas.microsoft.com/office/drawing/2018/hyperlinkcolor" val="tx"/>
                    </a:ext>
                  </a:extLst>
                </a:hlinkClick>
              </a:rPr>
              <a:t>© </a:t>
            </a:r>
            <a:r>
              <a:rPr lang="en-AU" dirty="0">
                <a:hlinkClick r:id="rId3">
                  <a:extLst>
                    <a:ext uri="{A12FA001-AC4F-418D-AE19-62706E023703}">
                      <ahyp:hlinkClr xmlns:ahyp="http://schemas.microsoft.com/office/drawing/2018/hyperlinkcolor" val="tx"/>
                    </a:ext>
                  </a:extLst>
                </a:hlinkClick>
              </a:rPr>
              <a:t>State of New South Wales (Department of Education), 2023</a:t>
            </a:r>
            <a:endParaRPr lang="en-AU" dirty="0"/>
          </a:p>
        </p:txBody>
      </p:sp>
      <p:sp>
        <p:nvSpPr>
          <p:cNvPr id="5" name="TextBox 4">
            <a:extLst>
              <a:ext uri="{FF2B5EF4-FFF2-40B4-BE49-F238E27FC236}">
                <a16:creationId xmlns:a16="http://schemas.microsoft.com/office/drawing/2014/main" id="{65C43AAE-1521-AA30-DA44-8FDD4B5FF7AF}"/>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rPr>
              <a:t>The copyright material published in this resource is subject to the </a:t>
            </a:r>
            <a:r>
              <a:rPr lang="en-AU" sz="1200" i="1" dirty="0">
                <a:solidFill>
                  <a:schemeClr val="bg1"/>
                </a:solidFill>
              </a:rPr>
              <a:t>Copyright Act 1968</a:t>
            </a:r>
            <a:r>
              <a:rPr lang="en-AU" sz="1200" dirty="0">
                <a:solidFill>
                  <a:schemeClr val="bg1"/>
                </a:solidFill>
              </a:rPr>
              <a:t> (</a:t>
            </a:r>
            <a:r>
              <a:rPr lang="en-AU" sz="1200" dirty="0" err="1">
                <a:solidFill>
                  <a:schemeClr val="bg1"/>
                </a:solidFill>
              </a:rPr>
              <a:t>Cth</a:t>
            </a:r>
            <a:r>
              <a:rPr lang="en-AU" sz="1200" dirty="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rPr>
              <a:t>Copyright material available in this resource and owned by the NSW Department of Education is licensed under a </a:t>
            </a:r>
            <a:r>
              <a:rPr lang="en-AU" sz="1200" dirty="0">
                <a:solidFill>
                  <a:schemeClr val="accent4"/>
                </a:solidFill>
                <a:hlinkClick r:id="rId4">
                  <a:extLst>
                    <a:ext uri="{A12FA001-AC4F-418D-AE19-62706E023703}">
                      <ahyp:hlinkClr xmlns:ahyp="http://schemas.microsoft.com/office/drawing/2018/hyperlinkcolor" val="tx"/>
                    </a:ext>
                  </a:extLst>
                </a:hlinkClick>
              </a:rPr>
              <a:t>Creative Commons Attribution 4.0 International (CC BY 4.0) licence</a:t>
            </a:r>
            <a:r>
              <a:rPr lang="en-AU" sz="1200" dirty="0">
                <a:solidFill>
                  <a:schemeClr val="bg1"/>
                </a:solidFill>
              </a:rPr>
              <a:t>.</a:t>
            </a:r>
          </a:p>
          <a:p>
            <a:pPr algn="l">
              <a:lnSpc>
                <a:spcPct val="150000"/>
              </a:lnSpc>
              <a:spcAft>
                <a:spcPts val="600"/>
              </a:spcAft>
            </a:pPr>
            <a:r>
              <a:rPr lang="en-AU" sz="1200" dirty="0">
                <a:solidFill>
                  <a:schemeClr val="bg1"/>
                </a:solidFill>
              </a:rPr>
              <a:t>This licence allows you to share and adapt the material for any purpose, even commercially.</a:t>
            </a:r>
          </a:p>
          <a:p>
            <a:pPr algn="l">
              <a:lnSpc>
                <a:spcPct val="150000"/>
              </a:lnSpc>
              <a:spcAft>
                <a:spcPts val="600"/>
              </a:spcAft>
            </a:pPr>
            <a:r>
              <a:rPr lang="en-AU" sz="1200" dirty="0">
                <a:solidFill>
                  <a:schemeClr val="bg1"/>
                </a:solidFill>
              </a:rPr>
              <a:t>Attribution should be given to </a:t>
            </a:r>
            <a:r>
              <a:rPr lang="en-AU" sz="1200" dirty="0">
                <a:solidFill>
                  <a:schemeClr val="bg1"/>
                </a:solidFill>
                <a:latin typeface="Public Sans Light" pitchFamily="2" charset="0"/>
              </a:rPr>
              <a:t>© </a:t>
            </a:r>
            <a:r>
              <a:rPr lang="en-AU" sz="1200" dirty="0">
                <a:solidFill>
                  <a:schemeClr val="bg1"/>
                </a:solidFill>
              </a:rPr>
              <a:t>State of New South Wales (Department of Education), 2023.</a:t>
            </a:r>
          </a:p>
          <a:p>
            <a:pPr algn="l">
              <a:lnSpc>
                <a:spcPct val="150000"/>
              </a:lnSpc>
            </a:pPr>
            <a:r>
              <a:rPr lang="en-AU" sz="1200" dirty="0">
                <a:solidFill>
                  <a:schemeClr val="bg1"/>
                </a:solidFill>
              </a:rPr>
              <a:t>Material in this resource not available under a Creative Commons licence:</a:t>
            </a:r>
          </a:p>
          <a:p>
            <a:pPr marL="171450" indent="-171450" algn="l">
              <a:lnSpc>
                <a:spcPct val="150000"/>
              </a:lnSpc>
              <a:buFont typeface="Arial" panose="020B0604020202020204" pitchFamily="34" charset="0"/>
              <a:buChar char="•"/>
            </a:pPr>
            <a:r>
              <a:rPr lang="en-AU" sz="1200" dirty="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marL="171450" indent="-171450" algn="l">
              <a:lnSpc>
                <a:spcPct val="150000"/>
              </a:lnSpc>
              <a:spcAft>
                <a:spcPts val="600"/>
              </a:spcAft>
              <a:buFont typeface="Arial" panose="020B0604020202020204" pitchFamily="34" charset="0"/>
              <a:buChar char="•"/>
            </a:pPr>
            <a:r>
              <a:rPr lang="en-AU" sz="1200" dirty="0">
                <a:solidFill>
                  <a:schemeClr val="bg1"/>
                </a:solidFill>
                <a:latin typeface="+mj-lt"/>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marL="171450" indent="-171450" algn="l">
              <a:lnSpc>
                <a:spcPct val="150000"/>
              </a:lnSpc>
              <a:spcAft>
                <a:spcPts val="600"/>
              </a:spcAft>
              <a:buFont typeface="Arial" panose="020B0604020202020204" pitchFamily="34" charset="0"/>
              <a:buChar char="•"/>
            </a:pPr>
            <a:r>
              <a:rPr lang="en-AU" sz="1200" dirty="0">
                <a:solidFill>
                  <a:schemeClr val="bg1"/>
                </a:solidFill>
                <a:latin typeface="+mj-lt"/>
              </a:rPr>
              <a:t>If you use the links provided in this document to access a third party’s website, you acknowledge that the terms of use, including licence terms set out on the third-party’s website apply to the use which may be made of the materials on that third-party website or where permitted by the Copyright Act 1968 (</a:t>
            </a:r>
            <a:r>
              <a:rPr lang="en-AU" sz="1200" dirty="0" err="1">
                <a:solidFill>
                  <a:schemeClr val="bg1"/>
                </a:solidFill>
                <a:latin typeface="+mj-lt"/>
              </a:rPr>
              <a:t>Cth</a:t>
            </a:r>
            <a:r>
              <a:rPr lang="en-AU" sz="1200" dirty="0">
                <a:solidFill>
                  <a:schemeClr val="bg1"/>
                </a:solidFill>
                <a:latin typeface="+mj-lt"/>
              </a:rPr>
              <a:t>). The department accepts no responsibility for content on third-party websites. </a:t>
            </a:r>
          </a:p>
        </p:txBody>
      </p:sp>
    </p:spTree>
    <p:extLst>
      <p:ext uri="{BB962C8B-B14F-4D97-AF65-F5344CB8AC3E}">
        <p14:creationId xmlns:p14="http://schemas.microsoft.com/office/powerpoint/2010/main" val="22430185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1_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curriculum-reform-template-2023" id="{FFE7B814-862F-4F0A-8C67-F76A1D8691FF}" vid="{8C10FAA1-8129-4E43-B462-F460E41862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617</Words>
  <Application>Microsoft Office PowerPoint</Application>
  <PresentationFormat>Widescreen</PresentationFormat>
  <Paragraphs>98</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Cambria Math</vt:lpstr>
      <vt:lpstr>Open Sans</vt:lpstr>
      <vt:lpstr>Arial</vt:lpstr>
      <vt:lpstr>Public Sans Light</vt:lpstr>
      <vt:lpstr>Public Sans SemiBold</vt:lpstr>
      <vt:lpstr>Times New Roman</vt:lpstr>
      <vt:lpstr>Public Sans</vt:lpstr>
      <vt:lpstr>1_NSWG Corporate</vt:lpstr>
      <vt:lpstr>Growing pains</vt:lpstr>
      <vt:lpstr>Warm up</vt:lpstr>
      <vt:lpstr>Launch</vt:lpstr>
      <vt:lpstr>Worked example</vt:lpstr>
      <vt:lpstr>Self-explanation prompts</vt:lpstr>
      <vt:lpstr>Your turn (1 of 2)</vt:lpstr>
      <vt:lpstr>Your turn (2 of 2)</vt:lpstr>
      <vt:lpstr>Copyright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pains</dc:title>
  <dc:subject/>
  <dc:creator>NSW Department of Education</dc:creator>
  <cp:keywords/>
  <dc:description/>
  <dcterms:created xsi:type="dcterms:W3CDTF">2024-03-21T03:57:59Z</dcterms:created>
  <dcterms:modified xsi:type="dcterms:W3CDTF">2024-03-21T03:58:18Z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2024-03-21T03:58:17Z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550093fe-5400-4b52-aa1e-c0657a115a26</vt:lpwstr>
  </property>
  <property fmtid="{D5CDD505-2E9C-101B-9397-08002B2CF9AE}" pid="8" name="MSIP_Label_b603dfd7-d93a-4381-a340-2995d8282205_ContentBits">
    <vt:lpwstr>0</vt:lpwstr>
  </property>
</Properties>
</file>