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7"/>
  </p:notesMasterIdLst>
  <p:handoutMasterIdLst>
    <p:handoutMasterId r:id="rId8"/>
  </p:handoutMasterIdLst>
  <p:sldIdLst>
    <p:sldId id="257" r:id="rId2"/>
    <p:sldId id="380" r:id="rId3"/>
    <p:sldId id="382" r:id="rId4"/>
    <p:sldId id="381" r:id="rId5"/>
    <p:sldId id="361" r:id="rId6"/>
  </p:sldIdLst>
  <p:sldSz cx="12192000" cy="6858000"/>
  <p:notesSz cx="6858000" cy="9144000"/>
  <p:embeddedFontLst>
    <p:embeddedFont>
      <p:font typeface="Public Sans" pitchFamily="2" charset="0"/>
      <p:regular r:id="rId9"/>
      <p:bold r:id="rId10"/>
      <p:italic r:id="rId11"/>
      <p:boldItalic r:id="rId12"/>
    </p:embeddedFont>
    <p:embeddedFont>
      <p:font typeface="Public Sans Light" pitchFamily="2" charset="0"/>
      <p:regular r:id="rId13"/>
      <p:italic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491" autoAdjust="0"/>
  </p:normalViewPr>
  <p:slideViewPr>
    <p:cSldViewPr snapToGrid="0">
      <p:cViewPr varScale="1">
        <p:scale>
          <a:sx n="81" d="100"/>
          <a:sy n="81" d="100"/>
        </p:scale>
        <p:origin x="972" y="13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1355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42531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5830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85659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38984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3446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19397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09896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191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48559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724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35003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627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64611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55598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97903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57747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4603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229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82790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14925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27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2424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4624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59428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22798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46396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12324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15185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58031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04205579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Monty Hall</a:t>
            </a:r>
          </a:p>
        </p:txBody>
      </p:sp>
      <p:sp>
        <p:nvSpPr>
          <p:cNvPr id="4" name="Text Placeholder 3">
            <a:extLst>
              <a:ext uri="{FF2B5EF4-FFF2-40B4-BE49-F238E27FC236}">
                <a16:creationId xmlns:a16="http://schemas.microsoft.com/office/drawing/2014/main" id="{47DD0414-90B3-35F6-ABAC-0A5DEEA54775}"/>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2735-6425-F819-A64D-C60263DA3481}"/>
              </a:ext>
            </a:extLst>
          </p:cNvPr>
          <p:cNvSpPr>
            <a:spLocks noGrp="1"/>
          </p:cNvSpPr>
          <p:nvPr>
            <p:ph type="title"/>
          </p:nvPr>
        </p:nvSpPr>
        <p:spPr/>
        <p:txBody>
          <a:bodyPr anchor="t">
            <a:normAutofit/>
          </a:bodyPr>
          <a:lstStyle/>
          <a:p>
            <a:r>
              <a:rPr lang="en-US" dirty="0"/>
              <a:t>Random relay (1 of 3)</a:t>
            </a:r>
            <a:endParaRPr lang="en-AU" dirty="0"/>
          </a:p>
        </p:txBody>
      </p:sp>
      <p:sp>
        <p:nvSpPr>
          <p:cNvPr id="5" name="Text Placeholder 4">
            <a:extLst>
              <a:ext uri="{FF2B5EF4-FFF2-40B4-BE49-F238E27FC236}">
                <a16:creationId xmlns:a16="http://schemas.microsoft.com/office/drawing/2014/main" id="{26A5DE11-5B98-03C2-5903-56606CED36A2}"/>
              </a:ext>
            </a:extLst>
          </p:cNvPr>
          <p:cNvSpPr>
            <a:spLocks noGrp="1"/>
          </p:cNvSpPr>
          <p:nvPr>
            <p:ph type="body" sz="quarter" idx="18"/>
          </p:nvPr>
        </p:nvSpPr>
        <p:spPr/>
        <p:txBody>
          <a:bodyPr anchor="b">
            <a:noAutofit/>
          </a:bodyPr>
          <a:lstStyle/>
          <a:p>
            <a:pPr>
              <a:lnSpc>
                <a:spcPct val="140000"/>
              </a:lnSpc>
            </a:pPr>
            <a:r>
              <a:rPr lang="en-US" dirty="0"/>
              <a:t>Figure 1</a:t>
            </a:r>
            <a:endParaRPr lang="en-AU" dirty="0"/>
          </a:p>
        </p:txBody>
      </p:sp>
      <p:pic>
        <p:nvPicPr>
          <p:cNvPr id="6" name="Content Placeholder 5" descr="Brown rectangles representing 100 doors.">
            <a:extLst>
              <a:ext uri="{FF2B5EF4-FFF2-40B4-BE49-F238E27FC236}">
                <a16:creationId xmlns:a16="http://schemas.microsoft.com/office/drawing/2014/main" id="{8E0A24F9-B716-0143-0DB2-ADE6A522FDE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p:blipFill>
        <p:spPr>
          <a:xfrm>
            <a:off x="4574273" y="1547998"/>
            <a:ext cx="3043454" cy="4537075"/>
          </a:xfrm>
          <a:prstGeom prst="rect">
            <a:avLst/>
          </a:prstGeom>
          <a:noFill/>
        </p:spPr>
      </p:pic>
      <p:sp>
        <p:nvSpPr>
          <p:cNvPr id="4" name="Slide Number Placeholder 3">
            <a:extLst>
              <a:ext uri="{FF2B5EF4-FFF2-40B4-BE49-F238E27FC236}">
                <a16:creationId xmlns:a16="http://schemas.microsoft.com/office/drawing/2014/main" id="{09352CE8-9F90-30AC-5A5F-450512D6429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a:t>
            </a:fld>
            <a:endParaRPr lang="en-AU"/>
          </a:p>
        </p:txBody>
      </p:sp>
    </p:spTree>
    <p:extLst>
      <p:ext uri="{BB962C8B-B14F-4D97-AF65-F5344CB8AC3E}">
        <p14:creationId xmlns:p14="http://schemas.microsoft.com/office/powerpoint/2010/main" val="10403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FC225F3-271F-E296-DA70-9F4D84C2BB57}"/>
              </a:ext>
            </a:extLst>
          </p:cNvPr>
          <p:cNvSpPr>
            <a:spLocks noGrp="1"/>
          </p:cNvSpPr>
          <p:nvPr>
            <p:ph type="title"/>
          </p:nvPr>
        </p:nvSpPr>
        <p:spPr/>
        <p:txBody>
          <a:bodyPr/>
          <a:lstStyle/>
          <a:p>
            <a:r>
              <a:rPr lang="en-US" dirty="0"/>
              <a:t>Random relay (2 of 3)</a:t>
            </a:r>
          </a:p>
        </p:txBody>
      </p:sp>
      <p:sp>
        <p:nvSpPr>
          <p:cNvPr id="16" name="Text Placeholder 4">
            <a:extLst>
              <a:ext uri="{FF2B5EF4-FFF2-40B4-BE49-F238E27FC236}">
                <a16:creationId xmlns:a16="http://schemas.microsoft.com/office/drawing/2014/main" id="{FCF843BC-3A85-6450-3099-A7438EBE6FAE}"/>
              </a:ext>
            </a:extLst>
          </p:cNvPr>
          <p:cNvSpPr>
            <a:spLocks noGrp="1"/>
          </p:cNvSpPr>
          <p:nvPr>
            <p:ph type="body" sz="quarter" idx="18"/>
          </p:nvPr>
        </p:nvSpPr>
        <p:spPr/>
        <p:txBody>
          <a:bodyPr/>
          <a:lstStyle/>
          <a:p>
            <a:r>
              <a:rPr lang="en-US" dirty="0"/>
              <a:t>Figure 2</a:t>
            </a:r>
          </a:p>
        </p:txBody>
      </p:sp>
      <p:pic>
        <p:nvPicPr>
          <p:cNvPr id="3" name="Picture 2" descr="Brown rectangles representing 100 doors. One door is green.">
            <a:extLst>
              <a:ext uri="{FF2B5EF4-FFF2-40B4-BE49-F238E27FC236}">
                <a16:creationId xmlns:a16="http://schemas.microsoft.com/office/drawing/2014/main" id="{A5E121B8-A3DE-C521-8ACA-AB265122E5FD}"/>
              </a:ext>
            </a:extLst>
          </p:cNvPr>
          <p:cNvPicPr>
            <a:picLocks noChangeAspect="1"/>
          </p:cNvPicPr>
          <p:nvPr/>
        </p:nvPicPr>
        <p:blipFill>
          <a:blip r:embed="rId3"/>
          <a:stretch>
            <a:fillRect/>
          </a:stretch>
        </p:blipFill>
        <p:spPr>
          <a:xfrm>
            <a:off x="4574273" y="1549076"/>
            <a:ext cx="3039119" cy="4535997"/>
          </a:xfrm>
          <a:prstGeom prst="rect">
            <a:avLst/>
          </a:prstGeom>
          <a:noFill/>
        </p:spPr>
      </p:pic>
      <p:sp>
        <p:nvSpPr>
          <p:cNvPr id="4" name="Slide Number Placeholder 3">
            <a:extLst>
              <a:ext uri="{FF2B5EF4-FFF2-40B4-BE49-F238E27FC236}">
                <a16:creationId xmlns:a16="http://schemas.microsoft.com/office/drawing/2014/main" id="{9FB0FB74-E7D1-E8CE-1E06-E3DF4A03F22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387331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8448-C52F-263C-E1D6-48DE0D3868F3}"/>
              </a:ext>
            </a:extLst>
          </p:cNvPr>
          <p:cNvSpPr>
            <a:spLocks noGrp="1"/>
          </p:cNvSpPr>
          <p:nvPr>
            <p:ph type="title"/>
          </p:nvPr>
        </p:nvSpPr>
        <p:spPr/>
        <p:txBody>
          <a:bodyPr/>
          <a:lstStyle/>
          <a:p>
            <a:r>
              <a:rPr lang="en-US" dirty="0"/>
              <a:t>Random relay (3 of 3)</a:t>
            </a:r>
            <a:endParaRPr lang="en-AU" dirty="0"/>
          </a:p>
        </p:txBody>
      </p:sp>
      <p:sp>
        <p:nvSpPr>
          <p:cNvPr id="5" name="Text Placeholder 4">
            <a:extLst>
              <a:ext uri="{FF2B5EF4-FFF2-40B4-BE49-F238E27FC236}">
                <a16:creationId xmlns:a16="http://schemas.microsoft.com/office/drawing/2014/main" id="{3A6C59F5-0B66-2030-E77C-86D024050BB9}"/>
              </a:ext>
            </a:extLst>
          </p:cNvPr>
          <p:cNvSpPr>
            <a:spLocks noGrp="1"/>
          </p:cNvSpPr>
          <p:nvPr>
            <p:ph type="body" sz="quarter" idx="18"/>
          </p:nvPr>
        </p:nvSpPr>
        <p:spPr/>
        <p:txBody>
          <a:bodyPr/>
          <a:lstStyle/>
          <a:p>
            <a:r>
              <a:rPr lang="en-US" dirty="0"/>
              <a:t>Figure 3</a:t>
            </a:r>
            <a:endParaRPr lang="en-AU" dirty="0"/>
          </a:p>
        </p:txBody>
      </p:sp>
      <p:pic>
        <p:nvPicPr>
          <p:cNvPr id="6" name="Picture 5" descr="Two rectangles representing a green door and a brown door. ">
            <a:extLst>
              <a:ext uri="{FF2B5EF4-FFF2-40B4-BE49-F238E27FC236}">
                <a16:creationId xmlns:a16="http://schemas.microsoft.com/office/drawing/2014/main" id="{AECE3ED8-0FB6-EC8B-424C-712F660E7983}"/>
              </a:ext>
            </a:extLst>
          </p:cNvPr>
          <p:cNvPicPr>
            <a:picLocks noChangeAspect="1"/>
          </p:cNvPicPr>
          <p:nvPr/>
        </p:nvPicPr>
        <p:blipFill>
          <a:blip r:embed="rId2"/>
          <a:stretch>
            <a:fillRect/>
          </a:stretch>
        </p:blipFill>
        <p:spPr>
          <a:xfrm>
            <a:off x="5153891" y="1956220"/>
            <a:ext cx="1876301" cy="4128853"/>
          </a:xfrm>
          <a:prstGeom prst="rect">
            <a:avLst/>
          </a:prstGeom>
        </p:spPr>
      </p:pic>
      <p:sp>
        <p:nvSpPr>
          <p:cNvPr id="4" name="Slide Number Placeholder 3">
            <a:extLst>
              <a:ext uri="{FF2B5EF4-FFF2-40B4-BE49-F238E27FC236}">
                <a16:creationId xmlns:a16="http://schemas.microsoft.com/office/drawing/2014/main" id="{1FFEDB1B-A16C-6E1D-45DD-BE25667BD8F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17552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docProps/app.xml><?xml version="1.0" encoding="utf-8"?>
<Properties xmlns="http://schemas.openxmlformats.org/officeDocument/2006/extended-properties" xmlns:vt="http://schemas.openxmlformats.org/officeDocument/2006/docPropsVTypes">
  <Template>curriculum-reform-template-2023</Template>
  <TotalTime>0</TotalTime>
  <Words>363</Words>
  <Application>Microsoft Office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Public Sans Light</vt:lpstr>
      <vt:lpstr>Times New Roman</vt:lpstr>
      <vt:lpstr>Public Sans</vt:lpstr>
      <vt:lpstr>Arial</vt:lpstr>
      <vt:lpstr>1_NSWG Corporate</vt:lpstr>
      <vt:lpstr>Monty Hall</vt:lpstr>
      <vt:lpstr>Random relay (1 of 3)</vt:lpstr>
      <vt:lpstr>Random relay (2 of 3)</vt:lpstr>
      <vt:lpstr>Random relay (3 of 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Monty Hall</dc:title>
  <dc:creator>NSW Department of Education</dc:creator>
  <dcterms:created xsi:type="dcterms:W3CDTF">2024-03-11T03:44:23Z</dcterms:created>
  <dcterms:modified xsi:type="dcterms:W3CDTF">2024-03-11T03:44:44Z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2024-03-11T03:44:43Z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b5b90f9d-881e-4f21-9293-338bbbd737ff</vt:lpwstr>
  </property>
  <property fmtid="{D5CDD505-2E9C-101B-9397-08002B2CF9AE}" pid="8" name="MSIP_Label_b603dfd7-d93a-4381-a340-2995d8282205_ContentBits">
    <vt:lpwstr>0</vt:lpwstr>
  </property>
</Properties>
</file>