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4"/>
    <p:sldMasterId id="2147483852" r:id="rId5"/>
  </p:sldMasterIdLst>
  <p:notesMasterIdLst>
    <p:notesMasterId r:id="rId12"/>
  </p:notesMasterIdLst>
  <p:handoutMasterIdLst>
    <p:handoutMasterId r:id="rId13"/>
  </p:handoutMasterIdLst>
  <p:sldIdLst>
    <p:sldId id="256" r:id="rId6"/>
    <p:sldId id="258" r:id="rId7"/>
    <p:sldId id="260" r:id="rId8"/>
    <p:sldId id="257" r:id="rId9"/>
    <p:sldId id="259" r:id="rId10"/>
    <p:sldId id="26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41C"/>
    <a:srgbClr val="D17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5" d="100"/>
          <a:sy n="95" d="100"/>
        </p:scale>
        <p:origin x="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10/19/2023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10/19/2023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10/19/2023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10/19/2023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B306-9E86-4D22-AF23-6F8C4A6242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9E98D1-691E-4A41-AF96-B221D73DF6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72691-ADE3-49B1-A988-0B8F40D2F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17EED-1940-43B7-A2F6-02195CD455EE}" type="datetimeFigureOut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75467-7276-4CE7-AAE2-595EF5698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C3619-A4F3-435E-8815-246CD8AA8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594A6-229D-43AA-B92C-D5CF37E72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9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1B8E0-2B39-404D-9CE1-EC4D59182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E41CA-D4A0-4C5A-9966-7DEE50F1D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B060E-E582-4222-9AE6-AAC23531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E12E7-63FB-4745-9849-4F569A9C8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0F99-0E67-4233-9183-1B2C9117F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3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2BC3-3F9D-4F81-819C-84029E553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4CF3DA-76F5-4734-8F16-23A55D7D8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7C352-461B-422E-8820-EC13ED497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3D025-6E49-4E01-A37A-8FFF7594E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02DA1-862E-45E5-A6E8-A2A273CC9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6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41C7-C04F-449D-8196-E4C37E800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6A52B-7E12-48E2-A5E8-87C2312FF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DC1A8-5F8F-4251-B2DE-55E0F025B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EDBE26-BF00-4CEC-880A-CD02F41A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0E63C-EE3F-4943-8890-EA21F41D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0BCC3-8622-4C6C-90F4-3CB196111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2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39D15-86C7-4B41-A03A-EBFB1901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04BE-B3A9-4096-AD3E-9DF9D6467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ADCE48-9BB1-4038-85DE-7E1BBFC79B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C12A89-15E3-46F1-A7C0-EB787AAA66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AFBEEA-F16B-4567-9578-08CB09FD36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6E9534-029E-498E-AFEF-700323F16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10/19/2023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F1D7C3-CE16-42AB-BCB8-FD69B918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0B0F81-78CA-4738-89A2-3C907F7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2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53788-5AEB-4B88-800F-5C3A72AE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1C963C-61E0-439E-A851-B84634794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 smtClean="0"/>
              <a:t>10/19/2023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7DC47B-54E5-4F59-AAC1-EEEE0104F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4E1F89-8EFD-47B2-A481-17B14E2C7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743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D429BF-DAE4-4245-9359-53446B443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 smtClean="0"/>
              <a:t>10/19/2023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EF11E-A3C7-4035-B415-5FCBED446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0B60C3-544A-44F0-85BB-999FED8A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1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ED054-3E05-4431-9803-70F979925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9B84B-D449-4415-A9C9-461B13B76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8BEC1-F478-4012-B35F-ED89018A9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E08A0E-FDE4-4EB4-A9B8-920008E0A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7F83B-897A-49C0-9245-D46583574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77941E-E8D8-4644-8C1D-4DA27331D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2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10/19/2023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37DC-4B84-49ED-8AC4-D62D63C76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5DA53-5488-4CFB-A4E8-D1787EB85C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0CA14D-6885-49F3-BBCD-1C1CE9069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97578-2BD7-42D4-AF20-2C44B1C37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 smtClean="0"/>
              <a:t>10/19/2023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2DC3D-0B56-4E0F-906C-EB097B3A1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ED52AA-765B-4151-8706-AF6306EA9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9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AF9E1-6874-4761-944D-09E727350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3215DF-7490-45E5-B4FF-8BCF6DD89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862786-43FE-49F2-B58F-433DFB511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1C7D0-DE85-452C-8500-5837B30E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06CD66-3C22-4757-A082-3331DF909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2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45AF1A-ACB3-4966-B5DE-73C8CB2167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B4AFD7-0FE7-4FE4-B894-070859865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72E7C-1B1C-4A1F-A2B8-6C65868CF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 smtClean="0"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DE4F6-9C1C-4B1C-819B-EB0CD75F2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B5E5E-329F-4443-B494-B8E539CA7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10/19/2023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10/19/2023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10/19/2023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10/19/2023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10/19/2023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10/19/2023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10/19/2023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16000">
              <a:srgbClr val="FFFF00"/>
            </a:gs>
            <a:gs pos="100000">
              <a:schemeClr val="accent2">
                <a:lumMod val="50000"/>
              </a:schemeClr>
            </a:gs>
            <a:gs pos="90000">
              <a:srgbClr val="D17A05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F00"/>
            </a:gs>
            <a:gs pos="100000">
              <a:schemeClr val="accent2">
                <a:lumMod val="50000"/>
              </a:schemeClr>
            </a:gs>
            <a:gs pos="90000">
              <a:srgbClr val="D17A05"/>
            </a:gs>
            <a:gs pos="99000">
              <a:schemeClr val="accent4">
                <a:lumMod val="20000"/>
                <a:lumOff val="8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668CE1-5243-496A-AD8A-707D73767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8F018-5A11-49D8-AE17-674063C7E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0A26F5-08D5-44AB-AB59-DB6CED914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10/19/2023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9E948-0C72-4020-90B7-7A657DAD8D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36F83-9B01-4EDD-AD1C-D9604BDE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72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98849">
        <p:split orient="vert"/>
      </p:transition>
    </mc:Choice>
    <mc:Fallback xmlns="">
      <p:transition spd="slow" advTm="98849">
        <p:split orient="vert"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ma"/><Relationship Id="rId7" Type="http://schemas.openxmlformats.org/officeDocument/2006/relationships/image" Target="../media/image5.png"/><Relationship Id="rId2" Type="http://schemas.microsoft.com/office/2007/relationships/media" Target="../media/media1.wma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4905" y="268439"/>
            <a:ext cx="9509759" cy="3994942"/>
          </a:xfrm>
          <a:solidFill>
            <a:srgbClr val="EFF41C"/>
          </a:solidFill>
          <a:ln w="57150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8800" b="1" dirty="0">
                <a:latin typeface="Comic Sans MS" panose="030F0702030302020204" pitchFamily="66" charset="0"/>
              </a:rPr>
              <a:t>Yuludalra Muugang Bindarray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61C07-F0F0-4273-9E5D-9F2392245D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0321" y="4508696"/>
            <a:ext cx="7527415" cy="20588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FB96F-7523-4295-886F-7563E53FCF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9194" y="4263381"/>
            <a:ext cx="2090939" cy="20588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69">
        <p:split orient="vert"/>
      </p:transition>
    </mc:Choice>
    <mc:Fallback xmlns="">
      <p:transition spd="slow" advTm="369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" y="795523"/>
            <a:ext cx="11714922" cy="5870319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Yilaaming Jaanybarr </a:t>
            </a:r>
            <a:r>
              <a:rPr lang="en-US" sz="2600" b="1" dirty="0" err="1"/>
              <a:t>wajaadaming</a:t>
            </a:r>
            <a:r>
              <a:rPr lang="en-US" sz="2600" b="1" dirty="0"/>
              <a:t>, ngayanbugany garraawirray.</a:t>
            </a:r>
          </a:p>
          <a:p>
            <a:pPr algn="l"/>
            <a:r>
              <a:rPr lang="en-US" sz="2600" b="1" dirty="0"/>
              <a:t>Galang Waarru manayngal gujuu: minyaagu yarrang </a:t>
            </a:r>
            <a:r>
              <a:rPr lang="en-US" sz="2600" b="1" dirty="0" err="1"/>
              <a:t>baranay</a:t>
            </a:r>
            <a:r>
              <a:rPr lang="en-US" sz="2600" b="1" dirty="0"/>
              <a:t>.</a:t>
            </a:r>
          </a:p>
          <a:p>
            <a:pPr algn="l"/>
            <a:r>
              <a:rPr lang="en-US" sz="2600" b="1" dirty="0"/>
              <a:t>Birrmading niigarr nguraalaming; nyaagaygam gulaadu Jurraang</a:t>
            </a:r>
          </a:p>
          <a:p>
            <a:pPr algn="l"/>
            <a:r>
              <a:rPr lang="en-US" sz="2600" b="1" dirty="0"/>
              <a:t>Nyaawang manayngal ngayanbugany” Juuda yarrang? Gaagala .’’</a:t>
            </a:r>
          </a:p>
          <a:p>
            <a:pPr algn="l"/>
            <a:endParaRPr lang="en-US" sz="1400" b="1" dirty="0"/>
          </a:p>
          <a:p>
            <a:pPr algn="l"/>
            <a:r>
              <a:rPr lang="en-US" sz="2600" b="1" dirty="0"/>
              <a:t>“Yagarra! Yagarra! Ngaramara!</a:t>
            </a:r>
          </a:p>
          <a:p>
            <a:pPr algn="l"/>
            <a:r>
              <a:rPr lang="en-US" sz="2600" b="1" dirty="0"/>
              <a:t>Garrada! Gaduya! Maana gulaana!”</a:t>
            </a:r>
          </a:p>
          <a:p>
            <a:pPr algn="l"/>
            <a:r>
              <a:rPr lang="en-US" sz="2600" b="1" dirty="0"/>
              <a:t>Gadaa Gaduyay yanggidambu.</a:t>
            </a:r>
          </a:p>
          <a:p>
            <a:pPr algn="l"/>
            <a:endParaRPr lang="en-US" sz="1400" b="1" dirty="0"/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61C07-F0F0-4273-9E5D-9F2392245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227" y="4821703"/>
            <a:ext cx="5048025" cy="15273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FB96F-7523-4295-886F-7563E53FCF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7630" y="3512537"/>
            <a:ext cx="2659083" cy="261833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11 Yuludarla Muugang Bindarray">
            <a:hlinkClick r:id="" action="ppaction://media"/>
            <a:extLst>
              <a:ext uri="{FF2B5EF4-FFF2-40B4-BE49-F238E27FC236}">
                <a16:creationId xmlns:a16="http://schemas.microsoft.com/office/drawing/2014/main" id="{44B7A2CC-02BA-4160-81DA-3E9C96B5FAB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084247" y="3425882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3931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576">
        <p:split orient="vert"/>
      </p:transition>
    </mc:Choice>
    <mc:Fallback xmlns="">
      <p:transition spd="slow" advTm="4657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312" objId="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" y="795523"/>
            <a:ext cx="11714922" cy="5870319"/>
          </a:xfrm>
        </p:spPr>
        <p:txBody>
          <a:bodyPr>
            <a:normAutofit/>
          </a:bodyPr>
          <a:lstStyle/>
          <a:p>
            <a:pPr algn="l"/>
            <a:r>
              <a:rPr lang="en-US" sz="2600" b="1" dirty="0"/>
              <a:t>Ngarriju bijaadu Bindarray Muugang; baguula yaam gawaadaming.</a:t>
            </a:r>
          </a:p>
          <a:p>
            <a:pPr algn="l"/>
            <a:r>
              <a:rPr lang="en-US" sz="2600" b="1" dirty="0"/>
              <a:t>Banyjalang bijarrambang yanggidam: ‘’ Gayi </a:t>
            </a:r>
            <a:r>
              <a:rPr lang="en-US" sz="2600" b="1" dirty="0" err="1"/>
              <a:t>Banyjalangga</a:t>
            </a:r>
            <a:r>
              <a:rPr lang="en-US" sz="2600" b="1" dirty="0"/>
              <a:t> ngujawiny!”</a:t>
            </a:r>
          </a:p>
          <a:p>
            <a:pPr algn="l"/>
            <a:r>
              <a:rPr lang="en-US" sz="2600" b="1" dirty="0"/>
              <a:t>Jaany yilaa wajaada ngayingging, jaany jalayagay yarrang</a:t>
            </a:r>
          </a:p>
          <a:p>
            <a:pPr algn="l"/>
            <a:r>
              <a:rPr lang="en-US" sz="2600" b="1" dirty="0"/>
              <a:t>“Bu! Gaduya ngarri ngayanbugany! ”ngiyaanya yaam jurraang</a:t>
            </a:r>
          </a:p>
          <a:p>
            <a:pPr algn="l"/>
            <a:endParaRPr lang="en-US" sz="1200" b="1" dirty="0"/>
          </a:p>
          <a:p>
            <a:pPr algn="l"/>
            <a:r>
              <a:rPr lang="en-US" sz="2600" b="1" dirty="0"/>
              <a:t>“Yagarra! Yagarra! Ngaramara!</a:t>
            </a:r>
          </a:p>
          <a:p>
            <a:pPr algn="l"/>
            <a:r>
              <a:rPr lang="en-US" sz="2600" b="1" dirty="0"/>
              <a:t>Garrada! Gaduya! Maana gulaana!”</a:t>
            </a:r>
          </a:p>
          <a:p>
            <a:pPr algn="l"/>
            <a:r>
              <a:rPr lang="en-US" sz="2600" b="1" dirty="0"/>
              <a:t>Gadaa Gaduyay yanggidambu.</a:t>
            </a:r>
          </a:p>
          <a:p>
            <a:pPr algn="l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961C07-F0F0-4273-9E5D-9F2392245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43" y="4454151"/>
            <a:ext cx="6169855" cy="18667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1FB96F-7523-4295-886F-7563E53FCF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9908" y="3730682"/>
            <a:ext cx="3110301" cy="2400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289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5740">
        <p:split orient="vert"/>
      </p:transition>
    </mc:Choice>
    <mc:Fallback xmlns="">
      <p:transition spd="slow" advTm="45740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65A2-7268-4D70-8676-C791DCEE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371061"/>
            <a:ext cx="11555895" cy="62152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Bulambing Bindarray gaagal yilaa: manayngal jagundaming.</a:t>
            </a:r>
          </a:p>
          <a:p>
            <a:pPr marL="0" indent="0">
              <a:buNone/>
            </a:pPr>
            <a:r>
              <a:rPr lang="en-US" b="1" dirty="0"/>
              <a:t>Jurraang “Juungal- maana jagun yaam; Gumbaynggirr ngujawiny.”</a:t>
            </a:r>
          </a:p>
          <a:p>
            <a:pPr marL="0" indent="0">
              <a:buNone/>
            </a:pPr>
            <a:r>
              <a:rPr lang="en-US" b="1" dirty="0"/>
              <a:t>Waadu wumaaga Bindarray Muugang; waadu girrwaa Muugang yilaa?</a:t>
            </a:r>
          </a:p>
          <a:p>
            <a:pPr marL="0" indent="0">
              <a:buNone/>
            </a:pPr>
            <a:r>
              <a:rPr lang="en-US" b="1" dirty="0"/>
              <a:t>Baabagu Yuludarla yanggidam muugang; Bindarray girrwaa yilaa.</a:t>
            </a:r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r>
              <a:rPr lang="en-US" b="1" dirty="0"/>
              <a:t>“Yagarra! Yagarra! Ngaramara!</a:t>
            </a:r>
          </a:p>
          <a:p>
            <a:pPr marL="0" indent="0">
              <a:buNone/>
            </a:pPr>
            <a:r>
              <a:rPr lang="en-US" b="1" dirty="0"/>
              <a:t>Garrada! Gaduya! Maana gulaana!”</a:t>
            </a:r>
          </a:p>
          <a:p>
            <a:pPr marL="0" indent="0">
              <a:buNone/>
            </a:pPr>
            <a:r>
              <a:rPr lang="en-US" b="1" dirty="0"/>
              <a:t>Gadaa Gaduyay yanggidambu.</a:t>
            </a:r>
          </a:p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4911D-9968-49A1-B8DF-862C0B19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20" y="4572001"/>
            <a:ext cx="6263446" cy="17165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73458-5979-4F88-AB85-840278EEA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0431" y="4065563"/>
            <a:ext cx="2656350" cy="212426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409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578">
        <p:split orient="vert"/>
      </p:transition>
    </mc:Choice>
    <mc:Fallback xmlns="">
      <p:transition spd="slow" advTm="46578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65A2-7268-4D70-8676-C791DCEEF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809" y="371061"/>
            <a:ext cx="11555895" cy="621526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b="1" dirty="0"/>
          </a:p>
          <a:p>
            <a:pPr marL="0" indent="0">
              <a:buNone/>
            </a:pPr>
            <a:r>
              <a:rPr lang="en-US" b="1" dirty="0"/>
              <a:t>“Yagarra! Yagarra! Ngaramara!</a:t>
            </a:r>
          </a:p>
          <a:p>
            <a:pPr marL="0" indent="0">
              <a:buNone/>
            </a:pPr>
            <a:r>
              <a:rPr lang="en-US" b="1" dirty="0"/>
              <a:t>Garrada! Gaduya! Maana gulaana!”</a:t>
            </a:r>
          </a:p>
          <a:p>
            <a:pPr marL="0" indent="0">
              <a:buNone/>
            </a:pPr>
            <a:r>
              <a:rPr lang="en-US" b="1" dirty="0"/>
              <a:t>Gadaa Gaduyay yanggidambu.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4911D-9968-49A1-B8DF-862C0B19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516" y="4459459"/>
            <a:ext cx="6982075" cy="19135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73458-5979-4F88-AB85-840278EEA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4824" y="3563102"/>
            <a:ext cx="2338880" cy="26054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20981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8102">
        <p:split orient="vert"/>
      </p:transition>
    </mc:Choice>
    <mc:Fallback xmlns="">
      <p:transition spd="slow" advTm="18102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DEF1CC1-A83D-4457-8D36-09DA277D4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462" y="5609889"/>
            <a:ext cx="7766539" cy="635611"/>
          </a:xfrm>
        </p:spPr>
        <p:txBody>
          <a:bodyPr>
            <a:normAutofit/>
          </a:bodyPr>
          <a:lstStyle/>
          <a:p>
            <a:r>
              <a:rPr lang="en-US" sz="1600" dirty="0"/>
              <a:t>Recreated by Kerrie ann Jarrett with the permission from the copy right owners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4865A2-7268-4D70-8676-C791DCEEF3B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846138"/>
            <a:ext cx="11557000" cy="21097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050" b="1" dirty="0"/>
          </a:p>
          <a:p>
            <a:pPr marL="0" indent="0" algn="ctr">
              <a:buNone/>
            </a:pPr>
            <a:r>
              <a:rPr lang="en-US" sz="9600" b="1" dirty="0"/>
              <a:t>Biiwayay</a:t>
            </a:r>
            <a:endParaRPr lang="en-US" sz="96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A4911D-9968-49A1-B8DF-862C0B19B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320" y="3585825"/>
            <a:ext cx="5784412" cy="15852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373458-5979-4F88-AB85-840278EEA7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6609" y="2769514"/>
            <a:ext cx="2806783" cy="22651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C999FC6-C362-42BB-83C1-AB4F52947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93" y="6006070"/>
            <a:ext cx="2173356" cy="5802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2AE29B-5E42-4A56-AD44-EB2CD6987D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4177" y="6030207"/>
            <a:ext cx="2070014" cy="55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496">
        <p:split orient="vert"/>
      </p:transition>
    </mc:Choice>
    <mc:Fallback xmlns="">
      <p:transition spd="slow" advTm="1496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"/>
</p:tagLst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1af2c3-83a6-488a-93af-10a03325926d">
      <Terms xmlns="http://schemas.microsoft.com/office/infopath/2007/PartnerControls"/>
    </lcf76f155ced4ddcb4097134ff3c332f>
    <TaxCatchAll xmlns="608362cb-8da2-4109-9735-5415d852d44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D134E90EFB3F4FA0DA51C44D1D56DA" ma:contentTypeVersion="16" ma:contentTypeDescription="Create a new document." ma:contentTypeScope="" ma:versionID="66bb0aeb4c091d18c69b6b0273cca710">
  <xsd:schema xmlns:xsd="http://www.w3.org/2001/XMLSchema" xmlns:xs="http://www.w3.org/2001/XMLSchema" xmlns:p="http://schemas.microsoft.com/office/2006/metadata/properties" xmlns:ns2="831af2c3-83a6-488a-93af-10a03325926d" xmlns:ns3="608362cb-8da2-4109-9735-5415d852d44a" targetNamespace="http://schemas.microsoft.com/office/2006/metadata/properties" ma:root="true" ma:fieldsID="cbcc58caba97d004b72d11e7fbc649fd" ns2:_="" ns3:_="">
    <xsd:import namespace="831af2c3-83a6-488a-93af-10a03325926d"/>
    <xsd:import namespace="608362cb-8da2-4109-9735-5415d852d4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1af2c3-83a6-488a-93af-10a0332592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1f47cd6-212f-4ea2-b6af-f1d1e47bdb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8362cb-8da2-4109-9735-5415d852d44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e2a93b6-7532-456c-8d42-2d0b26909c46}" ma:internalName="TaxCatchAll" ma:showField="CatchAllData" ma:web="608362cb-8da2-4109-9735-5415d852d4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8015FD-CDB2-4E79-9035-4EAEF8466876}">
  <ds:schemaRefs>
    <ds:schemaRef ds:uri="http://schemas.microsoft.com/office/2006/metadata/properties"/>
    <ds:schemaRef ds:uri="http://schemas.microsoft.com/office/infopath/2007/PartnerControls"/>
    <ds:schemaRef ds:uri="831af2c3-83a6-488a-93af-10a03325926d"/>
    <ds:schemaRef ds:uri="608362cb-8da2-4109-9735-5415d852d44a"/>
  </ds:schemaRefs>
</ds:datastoreItem>
</file>

<file path=customXml/itemProps2.xml><?xml version="1.0" encoding="utf-8"?>
<ds:datastoreItem xmlns:ds="http://schemas.openxmlformats.org/officeDocument/2006/customXml" ds:itemID="{8DEBE053-1A94-4E39-BE0D-05E47128B7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17E46C-6A90-4560-95F6-0E3F7F6A2C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1af2c3-83a6-488a-93af-10a03325926d"/>
    <ds:schemaRef ds:uri="608362cb-8da2-4109-9735-5415d852d4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138</TotalTime>
  <Words>195</Words>
  <Application>Microsoft Office PowerPoint</Application>
  <PresentationFormat>Widescreen</PresentationFormat>
  <Paragraphs>33</Paragraphs>
  <Slides>6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Ocean 16x9</vt:lpstr>
      <vt:lpstr>Office Theme</vt:lpstr>
      <vt:lpstr>Yuludalra Muugang Bindarray</vt:lpstr>
      <vt:lpstr>PowerPoint Presentation</vt:lpstr>
      <vt:lpstr>PowerPoint Presentation</vt:lpstr>
      <vt:lpstr>PowerPoint Presentation</vt:lpstr>
      <vt:lpstr>PowerPoint Presentation</vt:lpstr>
      <vt:lpstr>Recreated by Kerrie ann Jarrett with the permission from the copy right owners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Yuludalra Muugang Bindarray</dc:title>
  <dc:creator>AECG</dc:creator>
  <cp:lastModifiedBy>Nadine Castor</cp:lastModifiedBy>
  <cp:revision>19</cp:revision>
  <dcterms:created xsi:type="dcterms:W3CDTF">2017-10-13T04:49:23Z</dcterms:created>
  <dcterms:modified xsi:type="dcterms:W3CDTF">2023-10-19T21:45:01Z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0x010100EED134E90EFB3F4FA0DA51C44D1D56DA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  <property fmtid="{D5CDD505-2E9C-101B-9397-08002B2CF9AE}" pid="8" name="MSIP_Label_b603dfd7-d93a-4381-a340-2995d8282205_Enabled">
    <vt:lpwstr>true</vt:lpwstr>
  </property>
  <property fmtid="{D5CDD505-2E9C-101B-9397-08002B2CF9AE}" pid="9" name="MSIP_Label_b603dfd7-d93a-4381-a340-2995d8282205_SetDate">
    <vt:lpwstr>2023-10-12T01:26:25Z</vt:lpwstr>
  </property>
  <property fmtid="{D5CDD505-2E9C-101B-9397-08002B2CF9AE}" pid="10" name="MSIP_Label_b603dfd7-d93a-4381-a340-2995d8282205_Method">
    <vt:lpwstr>Standard</vt:lpwstr>
  </property>
  <property fmtid="{D5CDD505-2E9C-101B-9397-08002B2CF9AE}" pid="11" name="MSIP_Label_b603dfd7-d93a-4381-a340-2995d8282205_Name">
    <vt:lpwstr>OFFICIAL</vt:lpwstr>
  </property>
  <property fmtid="{D5CDD505-2E9C-101B-9397-08002B2CF9AE}" pid="12" name="MSIP_Label_b603dfd7-d93a-4381-a340-2995d8282205_SiteId">
    <vt:lpwstr>05a0e69a-418a-47c1-9c25-9387261bf991</vt:lpwstr>
  </property>
  <property fmtid="{D5CDD505-2E9C-101B-9397-08002B2CF9AE}" pid="13" name="MSIP_Label_b603dfd7-d93a-4381-a340-2995d8282205_ActionId">
    <vt:lpwstr>d65763d4-3ac5-4076-9e74-f39f49709b9a</vt:lpwstr>
  </property>
  <property fmtid="{D5CDD505-2E9C-101B-9397-08002B2CF9AE}" pid="14" name="MSIP_Label_b603dfd7-d93a-4381-a340-2995d8282205_ContentBits">
    <vt:lpwstr>0</vt:lpwstr>
  </property>
</Properties>
</file>