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8" r:id="rId4"/>
  </p:sldMasterIdLst>
  <p:sldIdLst>
    <p:sldId id="270" r:id="rId5"/>
    <p:sldId id="271" r:id="rId6"/>
    <p:sldId id="277" r:id="rId7"/>
    <p:sldId id="303" r:id="rId8"/>
    <p:sldId id="278" r:id="rId9"/>
    <p:sldId id="280" r:id="rId10"/>
    <p:sldId id="281" r:id="rId11"/>
    <p:sldId id="294" r:id="rId12"/>
    <p:sldId id="293" r:id="rId13"/>
    <p:sldId id="282" r:id="rId14"/>
    <p:sldId id="283" r:id="rId15"/>
    <p:sldId id="284" r:id="rId16"/>
    <p:sldId id="297" r:id="rId17"/>
    <p:sldId id="285" r:id="rId18"/>
    <p:sldId id="295" r:id="rId19"/>
    <p:sldId id="286" r:id="rId20"/>
    <p:sldId id="292" r:id="rId21"/>
    <p:sldId id="287" r:id="rId22"/>
    <p:sldId id="288" r:id="rId23"/>
    <p:sldId id="289" r:id="rId24"/>
    <p:sldId id="301" r:id="rId25"/>
    <p:sldId id="298" r:id="rId26"/>
    <p:sldId id="299" r:id="rId27"/>
    <p:sldId id="300" r:id="rId28"/>
    <p:sldId id="302" r:id="rId29"/>
    <p:sldId id="296" r:id="rId30"/>
    <p:sldId id="304" r:id="rId31"/>
  </p:sldIdLst>
  <p:sldSz cx="12192000" cy="6858000"/>
  <p:notesSz cx="6797675" cy="9926638"/>
  <p:custDataLst>
    <p:tags r:id="rId32"/>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71" autoAdjust="0"/>
  </p:normalViewPr>
  <p:slideViewPr>
    <p:cSldViewPr snapToGrid="0">
      <p:cViewPr varScale="1">
        <p:scale>
          <a:sx n="94" d="100"/>
          <a:sy n="94" d="100"/>
        </p:scale>
        <p:origin x="2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Greenshields" userId="2ff5462c-83f8-452b-9618-64884cebe568" providerId="ADAL" clId="{C9027CA9-6D5B-418B-AEA7-0B27A6536D06}"/>
    <pc:docChg chg="modSld">
      <pc:chgData name="Amy Greenshields" userId="2ff5462c-83f8-452b-9618-64884cebe568" providerId="ADAL" clId="{C9027CA9-6D5B-418B-AEA7-0B27A6536D06}" dt="2024-07-05T08:02:49.431" v="3"/>
      <pc:docMkLst>
        <pc:docMk/>
      </pc:docMkLst>
      <pc:sldChg chg="modSp mod">
        <pc:chgData name="Amy Greenshields" userId="2ff5462c-83f8-452b-9618-64884cebe568" providerId="ADAL" clId="{C9027CA9-6D5B-418B-AEA7-0B27A6536D06}" dt="2024-07-05T08:02:49.431" v="3"/>
        <pc:sldMkLst>
          <pc:docMk/>
          <pc:sldMk cId="3209138220" sldId="270"/>
        </pc:sldMkLst>
        <pc:spChg chg="mod">
          <ac:chgData name="Amy Greenshields" userId="2ff5462c-83f8-452b-9618-64884cebe568" providerId="ADAL" clId="{C9027CA9-6D5B-418B-AEA7-0B27A6536D06}" dt="2024-07-05T08:02:49.431" v="3"/>
          <ac:spMkLst>
            <pc:docMk/>
            <pc:sldMk cId="3209138220" sldId="270"/>
            <ac:spMk id="16" creationId="{36BF8CF1-E22B-6B06-9386-E64BFEEFC41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92B85E-B779-4598-9E9D-E54FC73576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97F50FD-1AC5-4C34-8CA4-08C581C21E13}">
      <dgm:prSet/>
      <dgm:spPr/>
      <dgm:t>
        <a:bodyPr/>
        <a:lstStyle/>
        <a:p>
          <a:r>
            <a:rPr lang="en-AU"/>
            <a:t>To support students at Goodooga Central School we introduced a transition program to assist in career development. This involves providing advice and education to assist young people to make decisions that enable them to make successful transitions from school into employment as part of life long learning.</a:t>
          </a:r>
          <a:endParaRPr lang="en-US"/>
        </a:p>
      </dgm:t>
    </dgm:pt>
    <dgm:pt modelId="{A9DEC937-1849-4949-BEBE-C19CDCF50DD3}" type="parTrans" cxnId="{E4F42272-41FD-481A-BF58-B561D3768508}">
      <dgm:prSet/>
      <dgm:spPr/>
      <dgm:t>
        <a:bodyPr/>
        <a:lstStyle/>
        <a:p>
          <a:endParaRPr lang="en-US"/>
        </a:p>
      </dgm:t>
    </dgm:pt>
    <dgm:pt modelId="{DBA4AC71-1352-4975-8238-4EA52E819A47}" type="sibTrans" cxnId="{E4F42272-41FD-481A-BF58-B561D3768508}">
      <dgm:prSet/>
      <dgm:spPr/>
      <dgm:t>
        <a:bodyPr/>
        <a:lstStyle/>
        <a:p>
          <a:endParaRPr lang="en-US"/>
        </a:p>
      </dgm:t>
    </dgm:pt>
    <dgm:pt modelId="{53BD4C85-4261-4419-A37E-1C0C2021D7C0}">
      <dgm:prSet/>
      <dgm:spPr/>
      <dgm:t>
        <a:bodyPr/>
        <a:lstStyle/>
        <a:p>
          <a:r>
            <a:rPr lang="en-AU"/>
            <a:t>Partnerships with businesses in Lightning Ridge and Dubbo. </a:t>
          </a:r>
          <a:endParaRPr lang="en-US"/>
        </a:p>
      </dgm:t>
    </dgm:pt>
    <dgm:pt modelId="{3839F580-66E9-46D9-9F81-DE579357AF64}" type="parTrans" cxnId="{187B3EF4-80C4-41DA-AC5E-D8813D2D8797}">
      <dgm:prSet/>
      <dgm:spPr/>
      <dgm:t>
        <a:bodyPr/>
        <a:lstStyle/>
        <a:p>
          <a:endParaRPr lang="en-US"/>
        </a:p>
      </dgm:t>
    </dgm:pt>
    <dgm:pt modelId="{FA5AFD06-D964-4C53-A30E-402876A32AA7}" type="sibTrans" cxnId="{187B3EF4-80C4-41DA-AC5E-D8813D2D8797}">
      <dgm:prSet/>
      <dgm:spPr/>
      <dgm:t>
        <a:bodyPr/>
        <a:lstStyle/>
        <a:p>
          <a:endParaRPr lang="en-US"/>
        </a:p>
      </dgm:t>
    </dgm:pt>
    <dgm:pt modelId="{DAE37BF3-9DC3-4D95-928F-A61BDA94DDFD}">
      <dgm:prSet/>
      <dgm:spPr/>
      <dgm:t>
        <a:bodyPr/>
        <a:lstStyle/>
        <a:p>
          <a:r>
            <a:rPr lang="en-AU"/>
            <a:t>All Year 10 students to start a traineeship or apprenticeship from term 2.</a:t>
          </a:r>
          <a:endParaRPr lang="en-US"/>
        </a:p>
      </dgm:t>
    </dgm:pt>
    <dgm:pt modelId="{72F60778-1345-4FEF-BF70-13E834AD0AED}" type="parTrans" cxnId="{206B173E-215E-4BB4-BDE6-E005E74D5A65}">
      <dgm:prSet/>
      <dgm:spPr/>
      <dgm:t>
        <a:bodyPr/>
        <a:lstStyle/>
        <a:p>
          <a:endParaRPr lang="en-US"/>
        </a:p>
      </dgm:t>
    </dgm:pt>
    <dgm:pt modelId="{E0037DD5-2E4F-417D-9CBF-A0DCE8AF0DDA}" type="sibTrans" cxnId="{206B173E-215E-4BB4-BDE6-E005E74D5A65}">
      <dgm:prSet/>
      <dgm:spPr/>
      <dgm:t>
        <a:bodyPr/>
        <a:lstStyle/>
        <a:p>
          <a:endParaRPr lang="en-US"/>
        </a:p>
      </dgm:t>
    </dgm:pt>
    <dgm:pt modelId="{85E17152-8A7C-4943-A1BB-637B5AF3406A}" type="pres">
      <dgm:prSet presAssocID="{7592B85E-B779-4598-9E9D-E54FC7357663}" presName="root" presStyleCnt="0">
        <dgm:presLayoutVars>
          <dgm:dir/>
          <dgm:resizeHandles val="exact"/>
        </dgm:presLayoutVars>
      </dgm:prSet>
      <dgm:spPr/>
    </dgm:pt>
    <dgm:pt modelId="{781C7775-830E-4901-9FF0-BD601F16BF8B}" type="pres">
      <dgm:prSet presAssocID="{597F50FD-1AC5-4C34-8CA4-08C581C21E13}" presName="compNode" presStyleCnt="0"/>
      <dgm:spPr/>
    </dgm:pt>
    <dgm:pt modelId="{DD449102-2D6E-4F7E-B94F-376B6F1989F8}" type="pres">
      <dgm:prSet presAssocID="{597F50FD-1AC5-4C34-8CA4-08C581C21E13}" presName="bgRect" presStyleLbl="bgShp" presStyleIdx="0" presStyleCnt="3"/>
      <dgm:spPr/>
    </dgm:pt>
    <dgm:pt modelId="{D4397935-CD24-4F09-84AB-AE0099611F74}" type="pres">
      <dgm:prSet presAssocID="{597F50FD-1AC5-4C34-8CA4-08C581C21E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8D381A2C-FBED-4BB4-8608-1B984366EFEF}" type="pres">
      <dgm:prSet presAssocID="{597F50FD-1AC5-4C34-8CA4-08C581C21E13}" presName="spaceRect" presStyleCnt="0"/>
      <dgm:spPr/>
    </dgm:pt>
    <dgm:pt modelId="{05CD92AF-4990-4FB6-847F-0D51F173A1DC}" type="pres">
      <dgm:prSet presAssocID="{597F50FD-1AC5-4C34-8CA4-08C581C21E13}" presName="parTx" presStyleLbl="revTx" presStyleIdx="0" presStyleCnt="3">
        <dgm:presLayoutVars>
          <dgm:chMax val="0"/>
          <dgm:chPref val="0"/>
        </dgm:presLayoutVars>
      </dgm:prSet>
      <dgm:spPr/>
    </dgm:pt>
    <dgm:pt modelId="{9A5F9B84-9A61-414A-9DDA-A3B11382613E}" type="pres">
      <dgm:prSet presAssocID="{DBA4AC71-1352-4975-8238-4EA52E819A47}" presName="sibTrans" presStyleCnt="0"/>
      <dgm:spPr/>
    </dgm:pt>
    <dgm:pt modelId="{21190D0E-AA1E-4568-A688-482A3FB2146C}" type="pres">
      <dgm:prSet presAssocID="{53BD4C85-4261-4419-A37E-1C0C2021D7C0}" presName="compNode" presStyleCnt="0"/>
      <dgm:spPr/>
    </dgm:pt>
    <dgm:pt modelId="{97F2369F-FBB7-442C-890F-76F807982BFC}" type="pres">
      <dgm:prSet presAssocID="{53BD4C85-4261-4419-A37E-1C0C2021D7C0}" presName="bgRect" presStyleLbl="bgShp" presStyleIdx="1" presStyleCnt="3"/>
      <dgm:spPr/>
    </dgm:pt>
    <dgm:pt modelId="{528E51BA-3CF5-42B9-87ED-C9D8C7047B8B}" type="pres">
      <dgm:prSet presAssocID="{53BD4C85-4261-4419-A37E-1C0C2021D7C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ning"/>
        </a:ext>
      </dgm:extLst>
    </dgm:pt>
    <dgm:pt modelId="{4D329F9A-B289-4B99-991D-906D698EFB47}" type="pres">
      <dgm:prSet presAssocID="{53BD4C85-4261-4419-A37E-1C0C2021D7C0}" presName="spaceRect" presStyleCnt="0"/>
      <dgm:spPr/>
    </dgm:pt>
    <dgm:pt modelId="{582FE748-222C-42D5-89A2-FE4E2EEEAE16}" type="pres">
      <dgm:prSet presAssocID="{53BD4C85-4261-4419-A37E-1C0C2021D7C0}" presName="parTx" presStyleLbl="revTx" presStyleIdx="1" presStyleCnt="3">
        <dgm:presLayoutVars>
          <dgm:chMax val="0"/>
          <dgm:chPref val="0"/>
        </dgm:presLayoutVars>
      </dgm:prSet>
      <dgm:spPr/>
    </dgm:pt>
    <dgm:pt modelId="{CA32C4AC-0923-4231-9275-76D470741B35}" type="pres">
      <dgm:prSet presAssocID="{FA5AFD06-D964-4C53-A30E-402876A32AA7}" presName="sibTrans" presStyleCnt="0"/>
      <dgm:spPr/>
    </dgm:pt>
    <dgm:pt modelId="{9BBF1098-FBC8-4AB4-AE93-D7AEE360B3E6}" type="pres">
      <dgm:prSet presAssocID="{DAE37BF3-9DC3-4D95-928F-A61BDA94DDFD}" presName="compNode" presStyleCnt="0"/>
      <dgm:spPr/>
    </dgm:pt>
    <dgm:pt modelId="{8FB1B2F4-ABF5-4A93-BE17-95CBF9980A63}" type="pres">
      <dgm:prSet presAssocID="{DAE37BF3-9DC3-4D95-928F-A61BDA94DDFD}" presName="bgRect" presStyleLbl="bgShp" presStyleIdx="2" presStyleCnt="3"/>
      <dgm:spPr/>
    </dgm:pt>
    <dgm:pt modelId="{8A66969E-ED88-4CD9-A609-6B13724E4C72}" type="pres">
      <dgm:prSet presAssocID="{DAE37BF3-9DC3-4D95-928F-A61BDA94DD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94E925B5-20E5-417E-8949-AF676798D62D}" type="pres">
      <dgm:prSet presAssocID="{DAE37BF3-9DC3-4D95-928F-A61BDA94DDFD}" presName="spaceRect" presStyleCnt="0"/>
      <dgm:spPr/>
    </dgm:pt>
    <dgm:pt modelId="{FD9D77FB-11DD-4D54-ADF6-C9E8AD02DB7C}" type="pres">
      <dgm:prSet presAssocID="{DAE37BF3-9DC3-4D95-928F-A61BDA94DDFD}" presName="parTx" presStyleLbl="revTx" presStyleIdx="2" presStyleCnt="3">
        <dgm:presLayoutVars>
          <dgm:chMax val="0"/>
          <dgm:chPref val="0"/>
        </dgm:presLayoutVars>
      </dgm:prSet>
      <dgm:spPr/>
    </dgm:pt>
  </dgm:ptLst>
  <dgm:cxnLst>
    <dgm:cxn modelId="{EAD1DE32-6C12-4A7F-9B0A-AEEF9B917D25}" type="presOf" srcId="{53BD4C85-4261-4419-A37E-1C0C2021D7C0}" destId="{582FE748-222C-42D5-89A2-FE4E2EEEAE16}" srcOrd="0" destOrd="0" presId="urn:microsoft.com/office/officeart/2018/2/layout/IconVerticalSolidList"/>
    <dgm:cxn modelId="{206B173E-215E-4BB4-BDE6-E005E74D5A65}" srcId="{7592B85E-B779-4598-9E9D-E54FC7357663}" destId="{DAE37BF3-9DC3-4D95-928F-A61BDA94DDFD}" srcOrd="2" destOrd="0" parTransId="{72F60778-1345-4FEF-BF70-13E834AD0AED}" sibTransId="{E0037DD5-2E4F-417D-9CBF-A0DCE8AF0DDA}"/>
    <dgm:cxn modelId="{3606064F-5572-4044-AEE1-25BF663A7311}" type="presOf" srcId="{597F50FD-1AC5-4C34-8CA4-08C581C21E13}" destId="{05CD92AF-4990-4FB6-847F-0D51F173A1DC}" srcOrd="0" destOrd="0" presId="urn:microsoft.com/office/officeart/2018/2/layout/IconVerticalSolidList"/>
    <dgm:cxn modelId="{E4F42272-41FD-481A-BF58-B561D3768508}" srcId="{7592B85E-B779-4598-9E9D-E54FC7357663}" destId="{597F50FD-1AC5-4C34-8CA4-08C581C21E13}" srcOrd="0" destOrd="0" parTransId="{A9DEC937-1849-4949-BEBE-C19CDCF50DD3}" sibTransId="{DBA4AC71-1352-4975-8238-4EA52E819A47}"/>
    <dgm:cxn modelId="{AAE63E8C-684D-4728-81CB-EF6302D004FA}" type="presOf" srcId="{7592B85E-B779-4598-9E9D-E54FC7357663}" destId="{85E17152-8A7C-4943-A1BB-637B5AF3406A}" srcOrd="0" destOrd="0" presId="urn:microsoft.com/office/officeart/2018/2/layout/IconVerticalSolidList"/>
    <dgm:cxn modelId="{187B3EF4-80C4-41DA-AC5E-D8813D2D8797}" srcId="{7592B85E-B779-4598-9E9D-E54FC7357663}" destId="{53BD4C85-4261-4419-A37E-1C0C2021D7C0}" srcOrd="1" destOrd="0" parTransId="{3839F580-66E9-46D9-9F81-DE579357AF64}" sibTransId="{FA5AFD06-D964-4C53-A30E-402876A32AA7}"/>
    <dgm:cxn modelId="{7EB34CF7-F0CC-419C-830B-F9E73E169311}" type="presOf" srcId="{DAE37BF3-9DC3-4D95-928F-A61BDA94DDFD}" destId="{FD9D77FB-11DD-4D54-ADF6-C9E8AD02DB7C}" srcOrd="0" destOrd="0" presId="urn:microsoft.com/office/officeart/2018/2/layout/IconVerticalSolidList"/>
    <dgm:cxn modelId="{A627B33C-EEF9-4052-A75A-94D0ADC23B35}" type="presParOf" srcId="{85E17152-8A7C-4943-A1BB-637B5AF3406A}" destId="{781C7775-830E-4901-9FF0-BD601F16BF8B}" srcOrd="0" destOrd="0" presId="urn:microsoft.com/office/officeart/2018/2/layout/IconVerticalSolidList"/>
    <dgm:cxn modelId="{DB15914A-36D6-4811-B820-3364B915983F}" type="presParOf" srcId="{781C7775-830E-4901-9FF0-BD601F16BF8B}" destId="{DD449102-2D6E-4F7E-B94F-376B6F1989F8}" srcOrd="0" destOrd="0" presId="urn:microsoft.com/office/officeart/2018/2/layout/IconVerticalSolidList"/>
    <dgm:cxn modelId="{66DA0A13-2536-48C2-9801-FE432AC90546}" type="presParOf" srcId="{781C7775-830E-4901-9FF0-BD601F16BF8B}" destId="{D4397935-CD24-4F09-84AB-AE0099611F74}" srcOrd="1" destOrd="0" presId="urn:microsoft.com/office/officeart/2018/2/layout/IconVerticalSolidList"/>
    <dgm:cxn modelId="{1105EC51-E9B8-45D3-B5B7-9683831434A7}" type="presParOf" srcId="{781C7775-830E-4901-9FF0-BD601F16BF8B}" destId="{8D381A2C-FBED-4BB4-8608-1B984366EFEF}" srcOrd="2" destOrd="0" presId="urn:microsoft.com/office/officeart/2018/2/layout/IconVerticalSolidList"/>
    <dgm:cxn modelId="{A369E943-AD09-4D6D-973D-78BDA72E46E3}" type="presParOf" srcId="{781C7775-830E-4901-9FF0-BD601F16BF8B}" destId="{05CD92AF-4990-4FB6-847F-0D51F173A1DC}" srcOrd="3" destOrd="0" presId="urn:microsoft.com/office/officeart/2018/2/layout/IconVerticalSolidList"/>
    <dgm:cxn modelId="{8AD2BE85-A2F7-412A-805B-88C0D89A18CB}" type="presParOf" srcId="{85E17152-8A7C-4943-A1BB-637B5AF3406A}" destId="{9A5F9B84-9A61-414A-9DDA-A3B11382613E}" srcOrd="1" destOrd="0" presId="urn:microsoft.com/office/officeart/2018/2/layout/IconVerticalSolidList"/>
    <dgm:cxn modelId="{1B5DE2E1-C0AB-4946-A095-DD19B83F52D3}" type="presParOf" srcId="{85E17152-8A7C-4943-A1BB-637B5AF3406A}" destId="{21190D0E-AA1E-4568-A688-482A3FB2146C}" srcOrd="2" destOrd="0" presId="urn:microsoft.com/office/officeart/2018/2/layout/IconVerticalSolidList"/>
    <dgm:cxn modelId="{4A2D7941-9305-44C3-A31F-3572B5318AE8}" type="presParOf" srcId="{21190D0E-AA1E-4568-A688-482A3FB2146C}" destId="{97F2369F-FBB7-442C-890F-76F807982BFC}" srcOrd="0" destOrd="0" presId="urn:microsoft.com/office/officeart/2018/2/layout/IconVerticalSolidList"/>
    <dgm:cxn modelId="{8099492C-09A7-49BD-A131-B2E525443CD7}" type="presParOf" srcId="{21190D0E-AA1E-4568-A688-482A3FB2146C}" destId="{528E51BA-3CF5-42B9-87ED-C9D8C7047B8B}" srcOrd="1" destOrd="0" presId="urn:microsoft.com/office/officeart/2018/2/layout/IconVerticalSolidList"/>
    <dgm:cxn modelId="{3EDD782C-5C27-4A63-B96D-20265F70548E}" type="presParOf" srcId="{21190D0E-AA1E-4568-A688-482A3FB2146C}" destId="{4D329F9A-B289-4B99-991D-906D698EFB47}" srcOrd="2" destOrd="0" presId="urn:microsoft.com/office/officeart/2018/2/layout/IconVerticalSolidList"/>
    <dgm:cxn modelId="{3C4E5E5C-6709-4495-AE11-A50480A2B62B}" type="presParOf" srcId="{21190D0E-AA1E-4568-A688-482A3FB2146C}" destId="{582FE748-222C-42D5-89A2-FE4E2EEEAE16}" srcOrd="3" destOrd="0" presId="urn:microsoft.com/office/officeart/2018/2/layout/IconVerticalSolidList"/>
    <dgm:cxn modelId="{8EACA0C3-7B92-41BE-B27C-59C4828F3074}" type="presParOf" srcId="{85E17152-8A7C-4943-A1BB-637B5AF3406A}" destId="{CA32C4AC-0923-4231-9275-76D470741B35}" srcOrd="3" destOrd="0" presId="urn:microsoft.com/office/officeart/2018/2/layout/IconVerticalSolidList"/>
    <dgm:cxn modelId="{7CB1C68F-72AE-46A2-B205-E2E326B8BBD4}" type="presParOf" srcId="{85E17152-8A7C-4943-A1BB-637B5AF3406A}" destId="{9BBF1098-FBC8-4AB4-AE93-D7AEE360B3E6}" srcOrd="4" destOrd="0" presId="urn:microsoft.com/office/officeart/2018/2/layout/IconVerticalSolidList"/>
    <dgm:cxn modelId="{58A122E4-A845-4DFB-AD4A-367A55D15118}" type="presParOf" srcId="{9BBF1098-FBC8-4AB4-AE93-D7AEE360B3E6}" destId="{8FB1B2F4-ABF5-4A93-BE17-95CBF9980A63}" srcOrd="0" destOrd="0" presId="urn:microsoft.com/office/officeart/2018/2/layout/IconVerticalSolidList"/>
    <dgm:cxn modelId="{0D6B7DC7-4C9E-4C09-A105-51780498E4EB}" type="presParOf" srcId="{9BBF1098-FBC8-4AB4-AE93-D7AEE360B3E6}" destId="{8A66969E-ED88-4CD9-A609-6B13724E4C72}" srcOrd="1" destOrd="0" presId="urn:microsoft.com/office/officeart/2018/2/layout/IconVerticalSolidList"/>
    <dgm:cxn modelId="{72E9902D-78F9-442C-B515-EA8AB4B05A93}" type="presParOf" srcId="{9BBF1098-FBC8-4AB4-AE93-D7AEE360B3E6}" destId="{94E925B5-20E5-417E-8949-AF676798D62D}" srcOrd="2" destOrd="0" presId="urn:microsoft.com/office/officeart/2018/2/layout/IconVerticalSolidList"/>
    <dgm:cxn modelId="{96CA1AFE-7FAD-4A04-82B9-FC7BC9EA9CF0}" type="presParOf" srcId="{9BBF1098-FBC8-4AB4-AE93-D7AEE360B3E6}" destId="{FD9D77FB-11DD-4D54-ADF6-C9E8AD02DB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5B0C3C-7368-4D34-A846-DB44BFBB6D65}"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AF069A3-C406-438B-AD88-A53F6715CB18}">
      <dgm:prSet/>
      <dgm:spPr/>
      <dgm:t>
        <a:bodyPr/>
        <a:lstStyle/>
        <a:p>
          <a:r>
            <a:rPr lang="en-AU" dirty="0"/>
            <a:t>Students leaving at end of primary. Community believe in better opportunities at larger boarder schools.</a:t>
          </a:r>
          <a:endParaRPr lang="en-US" dirty="0"/>
        </a:p>
      </dgm:t>
    </dgm:pt>
    <dgm:pt modelId="{7D38A30C-E1A6-4975-92E9-15ED07CC0AB3}" type="parTrans" cxnId="{22146543-9810-4D9B-A63D-5E698755854F}">
      <dgm:prSet/>
      <dgm:spPr/>
      <dgm:t>
        <a:bodyPr/>
        <a:lstStyle/>
        <a:p>
          <a:endParaRPr lang="en-US"/>
        </a:p>
      </dgm:t>
    </dgm:pt>
    <dgm:pt modelId="{BA5C6309-834F-4C33-B93C-6BED70905276}" type="sibTrans" cxnId="{22146543-9810-4D9B-A63D-5E698755854F}">
      <dgm:prSet/>
      <dgm:spPr/>
      <dgm:t>
        <a:bodyPr/>
        <a:lstStyle/>
        <a:p>
          <a:endParaRPr lang="en-US"/>
        </a:p>
      </dgm:t>
    </dgm:pt>
    <dgm:pt modelId="{13EF51EF-A488-453D-8F0D-6BE37F6FC8D3}">
      <dgm:prSet/>
      <dgm:spPr/>
      <dgm:t>
        <a:bodyPr/>
        <a:lstStyle/>
        <a:p>
          <a:pPr rtl="0"/>
          <a:r>
            <a:rPr lang="en-AU" b="1" dirty="0">
              <a:latin typeface="Public Sans"/>
            </a:rPr>
            <a:t>2014</a:t>
          </a:r>
          <a:br>
            <a:rPr lang="en-AU" b="1" dirty="0">
              <a:solidFill>
                <a:srgbClr val="010000"/>
              </a:solidFill>
              <a:latin typeface="Public Sans"/>
            </a:rPr>
          </a:br>
          <a:br>
            <a:rPr lang="en-AU" dirty="0">
              <a:latin typeface="Public Sans"/>
            </a:rPr>
          </a:br>
          <a:r>
            <a:rPr lang="en-AU" dirty="0">
              <a:latin typeface="Public Sans"/>
            </a:rPr>
            <a:t>11</a:t>
          </a:r>
          <a:endParaRPr lang="en-US" dirty="0"/>
        </a:p>
      </dgm:t>
    </dgm:pt>
    <dgm:pt modelId="{FDBC9FBB-9215-4DAA-B0D8-281E1E38CA50}" type="parTrans" cxnId="{0CD123E2-8E33-4225-88B1-854C340FC2CB}">
      <dgm:prSet/>
      <dgm:spPr/>
      <dgm:t>
        <a:bodyPr/>
        <a:lstStyle/>
        <a:p>
          <a:endParaRPr lang="en-US"/>
        </a:p>
      </dgm:t>
    </dgm:pt>
    <dgm:pt modelId="{C42E650E-AC11-412F-877E-D0060D50967B}" type="sibTrans" cxnId="{0CD123E2-8E33-4225-88B1-854C340FC2CB}">
      <dgm:prSet/>
      <dgm:spPr/>
      <dgm:t>
        <a:bodyPr/>
        <a:lstStyle/>
        <a:p>
          <a:endParaRPr lang="en-US"/>
        </a:p>
      </dgm:t>
    </dgm:pt>
    <dgm:pt modelId="{CD4B868E-9471-424A-9DFB-D953004112E1}">
      <dgm:prSet/>
      <dgm:spPr/>
      <dgm:t>
        <a:bodyPr/>
        <a:lstStyle/>
        <a:p>
          <a:pPr rtl="0"/>
          <a:r>
            <a:rPr lang="en-AU" b="1" dirty="0">
              <a:latin typeface="Public Sans"/>
            </a:rPr>
            <a:t>2015</a:t>
          </a:r>
          <a:br>
            <a:rPr lang="en-AU" b="1" dirty="0">
              <a:solidFill>
                <a:srgbClr val="010000"/>
              </a:solidFill>
              <a:latin typeface="Public Sans"/>
            </a:rPr>
          </a:br>
          <a:br>
            <a:rPr lang="en-AU" dirty="0">
              <a:latin typeface="Public Sans"/>
            </a:rPr>
          </a:br>
          <a:r>
            <a:rPr lang="en-AU" dirty="0">
              <a:latin typeface="Public Sans"/>
            </a:rPr>
            <a:t>9</a:t>
          </a:r>
          <a:endParaRPr lang="en-US" dirty="0"/>
        </a:p>
      </dgm:t>
    </dgm:pt>
    <dgm:pt modelId="{8EC47E10-D64B-430C-8F46-807AD228C411}" type="parTrans" cxnId="{35D7CE85-B308-457E-84B8-F1C82A737AA4}">
      <dgm:prSet/>
      <dgm:spPr/>
      <dgm:t>
        <a:bodyPr/>
        <a:lstStyle/>
        <a:p>
          <a:endParaRPr lang="en-US"/>
        </a:p>
      </dgm:t>
    </dgm:pt>
    <dgm:pt modelId="{046E308A-9AC8-47B5-8FB3-3B088F489944}" type="sibTrans" cxnId="{35D7CE85-B308-457E-84B8-F1C82A737AA4}">
      <dgm:prSet/>
      <dgm:spPr/>
      <dgm:t>
        <a:bodyPr/>
        <a:lstStyle/>
        <a:p>
          <a:endParaRPr lang="en-US"/>
        </a:p>
      </dgm:t>
    </dgm:pt>
    <dgm:pt modelId="{78728B0E-0EA0-41A1-BB5D-BE3F5C58EED8}">
      <dgm:prSet/>
      <dgm:spPr/>
      <dgm:t>
        <a:bodyPr/>
        <a:lstStyle/>
        <a:p>
          <a:pPr rtl="0"/>
          <a:r>
            <a:rPr lang="en-AU" b="1" dirty="0">
              <a:latin typeface="Public Sans"/>
            </a:rPr>
            <a:t>2016</a:t>
          </a:r>
          <a:br>
            <a:rPr lang="en-AU" dirty="0">
              <a:solidFill>
                <a:srgbClr val="010000"/>
              </a:solidFill>
              <a:latin typeface="Public Sans"/>
            </a:rPr>
          </a:br>
          <a:br>
            <a:rPr lang="en-AU" dirty="0">
              <a:solidFill>
                <a:srgbClr val="010000"/>
              </a:solidFill>
              <a:latin typeface="Public Sans"/>
            </a:rPr>
          </a:br>
          <a:r>
            <a:rPr lang="en-AU" dirty="0">
              <a:latin typeface="Public Sans"/>
            </a:rPr>
            <a:t>9</a:t>
          </a:r>
          <a:endParaRPr lang="en-US" dirty="0"/>
        </a:p>
      </dgm:t>
    </dgm:pt>
    <dgm:pt modelId="{4D5A5B1D-ED60-4946-BB2A-BBEFD74E139A}" type="parTrans" cxnId="{1E8EF10F-C04B-45C1-A285-1A8A5E1B6046}">
      <dgm:prSet/>
      <dgm:spPr/>
      <dgm:t>
        <a:bodyPr/>
        <a:lstStyle/>
        <a:p>
          <a:endParaRPr lang="en-US"/>
        </a:p>
      </dgm:t>
    </dgm:pt>
    <dgm:pt modelId="{3D8BF7CD-2FFC-4127-A1D1-967E2E73549A}" type="sibTrans" cxnId="{1E8EF10F-C04B-45C1-A285-1A8A5E1B6046}">
      <dgm:prSet/>
      <dgm:spPr/>
      <dgm:t>
        <a:bodyPr/>
        <a:lstStyle/>
        <a:p>
          <a:endParaRPr lang="en-US"/>
        </a:p>
      </dgm:t>
    </dgm:pt>
    <dgm:pt modelId="{0AAD93DC-CB8A-4A3A-81A9-733D6A702507}">
      <dgm:prSet/>
      <dgm:spPr/>
      <dgm:t>
        <a:bodyPr/>
        <a:lstStyle/>
        <a:p>
          <a:pPr rtl="0"/>
          <a:r>
            <a:rPr lang="en-AU" b="1" dirty="0">
              <a:latin typeface="Public Sans"/>
            </a:rPr>
            <a:t>2017 </a:t>
          </a:r>
          <a:br>
            <a:rPr lang="en-AU" dirty="0">
              <a:latin typeface="Public Sans"/>
            </a:rPr>
          </a:br>
          <a:br>
            <a:rPr lang="en-AU" dirty="0">
              <a:latin typeface="Public Sans"/>
            </a:rPr>
          </a:br>
          <a:r>
            <a:rPr lang="en-AU" dirty="0"/>
            <a:t>13 (students return from boarding school)</a:t>
          </a:r>
          <a:endParaRPr lang="en-US" dirty="0">
            <a:latin typeface="Public Sans"/>
          </a:endParaRPr>
        </a:p>
      </dgm:t>
    </dgm:pt>
    <dgm:pt modelId="{22BC745C-18EA-4D52-9922-73D23746747E}" type="parTrans" cxnId="{B21A1ADA-4B09-4290-917C-0A45222C66AC}">
      <dgm:prSet/>
      <dgm:spPr/>
      <dgm:t>
        <a:bodyPr/>
        <a:lstStyle/>
        <a:p>
          <a:endParaRPr lang="en-US"/>
        </a:p>
      </dgm:t>
    </dgm:pt>
    <dgm:pt modelId="{1FD1D293-F06A-4BF4-A66C-9CC71BCECA3E}" type="sibTrans" cxnId="{B21A1ADA-4B09-4290-917C-0A45222C66AC}">
      <dgm:prSet/>
      <dgm:spPr/>
      <dgm:t>
        <a:bodyPr/>
        <a:lstStyle/>
        <a:p>
          <a:endParaRPr lang="en-US"/>
        </a:p>
      </dgm:t>
    </dgm:pt>
    <dgm:pt modelId="{0F3B5C90-9D52-4BC3-9BD1-2F2188DE5208}">
      <dgm:prSet/>
      <dgm:spPr/>
      <dgm:t>
        <a:bodyPr/>
        <a:lstStyle/>
        <a:p>
          <a:pPr rtl="0"/>
          <a:r>
            <a:rPr lang="en-AU" b="1" dirty="0">
              <a:solidFill>
                <a:schemeClr val="bg1"/>
              </a:solidFill>
              <a:latin typeface="Public Sans"/>
            </a:rPr>
            <a:t>2018</a:t>
          </a:r>
          <a:br>
            <a:rPr lang="en-AU" dirty="0">
              <a:solidFill>
                <a:srgbClr val="010000"/>
              </a:solidFill>
              <a:latin typeface="Public Sans"/>
            </a:rPr>
          </a:br>
          <a:br>
            <a:rPr lang="en-AU" dirty="0">
              <a:latin typeface="Public Sans"/>
            </a:rPr>
          </a:br>
          <a:r>
            <a:rPr lang="en-AU" dirty="0"/>
            <a:t>17 (all primary students entering year 7)</a:t>
          </a:r>
          <a:endParaRPr lang="en-US" dirty="0"/>
        </a:p>
      </dgm:t>
    </dgm:pt>
    <dgm:pt modelId="{E66A112B-B4E8-4687-8525-B7F34B4F56BD}" type="parTrans" cxnId="{5961CC1A-D813-485A-A0EB-F5501E2C6219}">
      <dgm:prSet/>
      <dgm:spPr/>
      <dgm:t>
        <a:bodyPr/>
        <a:lstStyle/>
        <a:p>
          <a:endParaRPr lang="en-US"/>
        </a:p>
      </dgm:t>
    </dgm:pt>
    <dgm:pt modelId="{98A53A86-522C-4464-A58F-7F48025A9A13}" type="sibTrans" cxnId="{5961CC1A-D813-485A-A0EB-F5501E2C6219}">
      <dgm:prSet/>
      <dgm:spPr/>
      <dgm:t>
        <a:bodyPr/>
        <a:lstStyle/>
        <a:p>
          <a:endParaRPr lang="en-US"/>
        </a:p>
      </dgm:t>
    </dgm:pt>
    <dgm:pt modelId="{0EBA54BE-B395-4347-A0FA-EA1B283CC5E2}">
      <dgm:prSet/>
      <dgm:spPr/>
      <dgm:t>
        <a:bodyPr/>
        <a:lstStyle/>
        <a:p>
          <a:pPr rtl="0"/>
          <a:r>
            <a:rPr lang="en-AU" b="1" dirty="0">
              <a:latin typeface="Public Sans"/>
            </a:rPr>
            <a:t>2019</a:t>
          </a:r>
          <a:r>
            <a:rPr lang="en-AU" dirty="0"/>
            <a:t> </a:t>
          </a:r>
          <a:br>
            <a:rPr lang="en-AU" dirty="0">
              <a:solidFill>
                <a:srgbClr val="010000"/>
              </a:solidFill>
              <a:latin typeface="Public Sans"/>
            </a:rPr>
          </a:br>
          <a:br>
            <a:rPr lang="en-AU" dirty="0">
              <a:solidFill>
                <a:srgbClr val="010000"/>
              </a:solidFill>
              <a:latin typeface="Public Sans"/>
            </a:rPr>
          </a:br>
          <a:r>
            <a:rPr lang="en-AU" dirty="0"/>
            <a:t>19 (all primary students entering year 7)</a:t>
          </a:r>
          <a:endParaRPr lang="en-US" dirty="0"/>
        </a:p>
      </dgm:t>
    </dgm:pt>
    <dgm:pt modelId="{E7A7E790-75AF-415E-A13D-7F9A28B8558A}" type="parTrans" cxnId="{5F054D54-B29C-46D5-B6F0-BB14554C8AA5}">
      <dgm:prSet/>
      <dgm:spPr/>
      <dgm:t>
        <a:bodyPr/>
        <a:lstStyle/>
        <a:p>
          <a:endParaRPr lang="en-US"/>
        </a:p>
      </dgm:t>
    </dgm:pt>
    <dgm:pt modelId="{9484E827-2DD5-47B0-B7D6-F41319372F59}" type="sibTrans" cxnId="{5F054D54-B29C-46D5-B6F0-BB14554C8AA5}">
      <dgm:prSet/>
      <dgm:spPr/>
      <dgm:t>
        <a:bodyPr/>
        <a:lstStyle/>
        <a:p>
          <a:endParaRPr lang="en-US"/>
        </a:p>
      </dgm:t>
    </dgm:pt>
    <dgm:pt modelId="{5CAA3DDC-A2E9-403E-8555-D5499297F497}">
      <dgm:prSet/>
      <dgm:spPr/>
      <dgm:t>
        <a:bodyPr/>
        <a:lstStyle/>
        <a:p>
          <a:pPr rtl="0"/>
          <a:r>
            <a:rPr lang="en-AU" b="1" dirty="0">
              <a:latin typeface="Public Sans"/>
            </a:rPr>
            <a:t>2020</a:t>
          </a:r>
          <a:r>
            <a:rPr lang="en-AU" dirty="0"/>
            <a:t> </a:t>
          </a:r>
          <a:br>
            <a:rPr lang="en-AU" dirty="0">
              <a:latin typeface="Public Sans"/>
            </a:rPr>
          </a:br>
          <a:br>
            <a:rPr lang="en-AU" dirty="0">
              <a:latin typeface="Public Sans"/>
            </a:rPr>
          </a:br>
          <a:r>
            <a:rPr lang="en-AU" dirty="0"/>
            <a:t>24 (all primary students entering year 7)</a:t>
          </a:r>
          <a:endParaRPr lang="en-US" dirty="0"/>
        </a:p>
      </dgm:t>
    </dgm:pt>
    <dgm:pt modelId="{A48E869D-BACF-4076-9071-2B59D7A2DC46}" type="parTrans" cxnId="{2C324478-7E9C-470F-9550-8AE105D22735}">
      <dgm:prSet/>
      <dgm:spPr/>
      <dgm:t>
        <a:bodyPr/>
        <a:lstStyle/>
        <a:p>
          <a:endParaRPr lang="en-US"/>
        </a:p>
      </dgm:t>
    </dgm:pt>
    <dgm:pt modelId="{2D40C3D1-485A-4AE4-B2EA-3F977A7ED7B8}" type="sibTrans" cxnId="{2C324478-7E9C-470F-9550-8AE105D22735}">
      <dgm:prSet/>
      <dgm:spPr/>
      <dgm:t>
        <a:bodyPr/>
        <a:lstStyle/>
        <a:p>
          <a:endParaRPr lang="en-US"/>
        </a:p>
      </dgm:t>
    </dgm:pt>
    <dgm:pt modelId="{83EB0750-BF35-41CB-A804-D6D27A3CE0F4}" type="pres">
      <dgm:prSet presAssocID="{1D5B0C3C-7368-4D34-A846-DB44BFBB6D65}" presName="Name0" presStyleCnt="0">
        <dgm:presLayoutVars>
          <dgm:dir/>
          <dgm:resizeHandles val="exact"/>
        </dgm:presLayoutVars>
      </dgm:prSet>
      <dgm:spPr/>
    </dgm:pt>
    <dgm:pt modelId="{6B99AC6E-C38A-4CB4-B80B-895BBC07271F}" type="pres">
      <dgm:prSet presAssocID="{EAF069A3-C406-438B-AD88-A53F6715CB18}" presName="node" presStyleLbl="node1" presStyleIdx="0" presStyleCnt="8">
        <dgm:presLayoutVars>
          <dgm:bulletEnabled val="1"/>
        </dgm:presLayoutVars>
      </dgm:prSet>
      <dgm:spPr/>
    </dgm:pt>
    <dgm:pt modelId="{52DDE6C5-B63F-42E5-A957-88925A18F9E8}" type="pres">
      <dgm:prSet presAssocID="{BA5C6309-834F-4C33-B93C-6BED70905276}" presName="sibTrans" presStyleLbl="sibTrans1D1" presStyleIdx="0" presStyleCnt="7"/>
      <dgm:spPr/>
    </dgm:pt>
    <dgm:pt modelId="{51688F66-8B60-447A-A73B-1D3B51468615}" type="pres">
      <dgm:prSet presAssocID="{BA5C6309-834F-4C33-B93C-6BED70905276}" presName="connectorText" presStyleLbl="sibTrans1D1" presStyleIdx="0" presStyleCnt="7"/>
      <dgm:spPr/>
    </dgm:pt>
    <dgm:pt modelId="{F637D6C0-1444-4F4D-9BF5-05C511F2B6D6}" type="pres">
      <dgm:prSet presAssocID="{13EF51EF-A488-453D-8F0D-6BE37F6FC8D3}" presName="node" presStyleLbl="node1" presStyleIdx="1" presStyleCnt="8">
        <dgm:presLayoutVars>
          <dgm:bulletEnabled val="1"/>
        </dgm:presLayoutVars>
      </dgm:prSet>
      <dgm:spPr/>
    </dgm:pt>
    <dgm:pt modelId="{9D8E4B0F-D714-4717-80BD-23400AEDDF6E}" type="pres">
      <dgm:prSet presAssocID="{C42E650E-AC11-412F-877E-D0060D50967B}" presName="sibTrans" presStyleLbl="sibTrans1D1" presStyleIdx="1" presStyleCnt="7"/>
      <dgm:spPr/>
    </dgm:pt>
    <dgm:pt modelId="{6F7F8CED-3801-44A1-B6AB-D9882F6C9BFE}" type="pres">
      <dgm:prSet presAssocID="{C42E650E-AC11-412F-877E-D0060D50967B}" presName="connectorText" presStyleLbl="sibTrans1D1" presStyleIdx="1" presStyleCnt="7"/>
      <dgm:spPr/>
    </dgm:pt>
    <dgm:pt modelId="{81D18940-4046-4171-AD74-3B73F4722FA0}" type="pres">
      <dgm:prSet presAssocID="{CD4B868E-9471-424A-9DFB-D953004112E1}" presName="node" presStyleLbl="node1" presStyleIdx="2" presStyleCnt="8">
        <dgm:presLayoutVars>
          <dgm:bulletEnabled val="1"/>
        </dgm:presLayoutVars>
      </dgm:prSet>
      <dgm:spPr/>
    </dgm:pt>
    <dgm:pt modelId="{99F50316-9765-4D51-95CB-C47C378DF0DE}" type="pres">
      <dgm:prSet presAssocID="{046E308A-9AC8-47B5-8FB3-3B088F489944}" presName="sibTrans" presStyleLbl="sibTrans1D1" presStyleIdx="2" presStyleCnt="7"/>
      <dgm:spPr/>
    </dgm:pt>
    <dgm:pt modelId="{947944DA-E7AE-49CF-B680-3C51C698334F}" type="pres">
      <dgm:prSet presAssocID="{046E308A-9AC8-47B5-8FB3-3B088F489944}" presName="connectorText" presStyleLbl="sibTrans1D1" presStyleIdx="2" presStyleCnt="7"/>
      <dgm:spPr/>
    </dgm:pt>
    <dgm:pt modelId="{8014A2DD-28CA-4225-A47D-9927AB2D0E2E}" type="pres">
      <dgm:prSet presAssocID="{78728B0E-0EA0-41A1-BB5D-BE3F5C58EED8}" presName="node" presStyleLbl="node1" presStyleIdx="3" presStyleCnt="8">
        <dgm:presLayoutVars>
          <dgm:bulletEnabled val="1"/>
        </dgm:presLayoutVars>
      </dgm:prSet>
      <dgm:spPr/>
    </dgm:pt>
    <dgm:pt modelId="{7E124730-F37C-4C21-807C-CE0C44FE026B}" type="pres">
      <dgm:prSet presAssocID="{3D8BF7CD-2FFC-4127-A1D1-967E2E73549A}" presName="sibTrans" presStyleLbl="sibTrans1D1" presStyleIdx="3" presStyleCnt="7"/>
      <dgm:spPr/>
    </dgm:pt>
    <dgm:pt modelId="{563050A6-969F-417F-97FA-608355C3EADF}" type="pres">
      <dgm:prSet presAssocID="{3D8BF7CD-2FFC-4127-A1D1-967E2E73549A}" presName="connectorText" presStyleLbl="sibTrans1D1" presStyleIdx="3" presStyleCnt="7"/>
      <dgm:spPr/>
    </dgm:pt>
    <dgm:pt modelId="{CB727D16-3FC7-4A42-BC24-28B678C80502}" type="pres">
      <dgm:prSet presAssocID="{0AAD93DC-CB8A-4A3A-81A9-733D6A702507}" presName="node" presStyleLbl="node1" presStyleIdx="4" presStyleCnt="8">
        <dgm:presLayoutVars>
          <dgm:bulletEnabled val="1"/>
        </dgm:presLayoutVars>
      </dgm:prSet>
      <dgm:spPr/>
    </dgm:pt>
    <dgm:pt modelId="{F7974821-9EEC-40D5-BC5C-EC131AB1AECF}" type="pres">
      <dgm:prSet presAssocID="{1FD1D293-F06A-4BF4-A66C-9CC71BCECA3E}" presName="sibTrans" presStyleLbl="sibTrans1D1" presStyleIdx="4" presStyleCnt="7"/>
      <dgm:spPr/>
    </dgm:pt>
    <dgm:pt modelId="{EA38D90C-9E00-4C48-900B-387E8971E190}" type="pres">
      <dgm:prSet presAssocID="{1FD1D293-F06A-4BF4-A66C-9CC71BCECA3E}" presName="connectorText" presStyleLbl="sibTrans1D1" presStyleIdx="4" presStyleCnt="7"/>
      <dgm:spPr/>
    </dgm:pt>
    <dgm:pt modelId="{8D341322-A13C-46EA-8B1B-4F2D91841935}" type="pres">
      <dgm:prSet presAssocID="{0F3B5C90-9D52-4BC3-9BD1-2F2188DE5208}" presName="node" presStyleLbl="node1" presStyleIdx="5" presStyleCnt="8">
        <dgm:presLayoutVars>
          <dgm:bulletEnabled val="1"/>
        </dgm:presLayoutVars>
      </dgm:prSet>
      <dgm:spPr/>
    </dgm:pt>
    <dgm:pt modelId="{A9329335-3C1C-4B72-8E7B-933809EB5261}" type="pres">
      <dgm:prSet presAssocID="{98A53A86-522C-4464-A58F-7F48025A9A13}" presName="sibTrans" presStyleLbl="sibTrans1D1" presStyleIdx="5" presStyleCnt="7"/>
      <dgm:spPr/>
    </dgm:pt>
    <dgm:pt modelId="{B4D4BA1D-4D9E-4184-BC7F-244C1E0DED82}" type="pres">
      <dgm:prSet presAssocID="{98A53A86-522C-4464-A58F-7F48025A9A13}" presName="connectorText" presStyleLbl="sibTrans1D1" presStyleIdx="5" presStyleCnt="7"/>
      <dgm:spPr/>
    </dgm:pt>
    <dgm:pt modelId="{7BC72C91-7871-4393-A7E7-C2BB29777B89}" type="pres">
      <dgm:prSet presAssocID="{0EBA54BE-B395-4347-A0FA-EA1B283CC5E2}" presName="node" presStyleLbl="node1" presStyleIdx="6" presStyleCnt="8">
        <dgm:presLayoutVars>
          <dgm:bulletEnabled val="1"/>
        </dgm:presLayoutVars>
      </dgm:prSet>
      <dgm:spPr/>
    </dgm:pt>
    <dgm:pt modelId="{2D5ED2B6-5BBD-4802-A940-0278772D5EB1}" type="pres">
      <dgm:prSet presAssocID="{9484E827-2DD5-47B0-B7D6-F41319372F59}" presName="sibTrans" presStyleLbl="sibTrans1D1" presStyleIdx="6" presStyleCnt="7"/>
      <dgm:spPr/>
    </dgm:pt>
    <dgm:pt modelId="{EB1D8709-5E20-4EDD-A27F-390887E4EA04}" type="pres">
      <dgm:prSet presAssocID="{9484E827-2DD5-47B0-B7D6-F41319372F59}" presName="connectorText" presStyleLbl="sibTrans1D1" presStyleIdx="6" presStyleCnt="7"/>
      <dgm:spPr/>
    </dgm:pt>
    <dgm:pt modelId="{49C063A1-E327-4190-B9BD-A161E7AF38A7}" type="pres">
      <dgm:prSet presAssocID="{5CAA3DDC-A2E9-403E-8555-D5499297F497}" presName="node" presStyleLbl="node1" presStyleIdx="7" presStyleCnt="8">
        <dgm:presLayoutVars>
          <dgm:bulletEnabled val="1"/>
        </dgm:presLayoutVars>
      </dgm:prSet>
      <dgm:spPr/>
    </dgm:pt>
  </dgm:ptLst>
  <dgm:cxnLst>
    <dgm:cxn modelId="{629C1F04-29A9-4D18-BB2A-73ACBFB1AC77}" type="presOf" srcId="{1D5B0C3C-7368-4D34-A846-DB44BFBB6D65}" destId="{83EB0750-BF35-41CB-A804-D6D27A3CE0F4}" srcOrd="0" destOrd="0" presId="urn:microsoft.com/office/officeart/2016/7/layout/RepeatingBendingProcessNew"/>
    <dgm:cxn modelId="{1E8EF10F-C04B-45C1-A285-1A8A5E1B6046}" srcId="{1D5B0C3C-7368-4D34-A846-DB44BFBB6D65}" destId="{78728B0E-0EA0-41A1-BB5D-BE3F5C58EED8}" srcOrd="3" destOrd="0" parTransId="{4D5A5B1D-ED60-4946-BB2A-BBEFD74E139A}" sibTransId="{3D8BF7CD-2FFC-4127-A1D1-967E2E73549A}"/>
    <dgm:cxn modelId="{15530513-973C-4BE7-B979-0A816FC52BBA}" type="presOf" srcId="{9484E827-2DD5-47B0-B7D6-F41319372F59}" destId="{EB1D8709-5E20-4EDD-A27F-390887E4EA04}" srcOrd="1" destOrd="0" presId="urn:microsoft.com/office/officeart/2016/7/layout/RepeatingBendingProcessNew"/>
    <dgm:cxn modelId="{5961CC1A-D813-485A-A0EB-F5501E2C6219}" srcId="{1D5B0C3C-7368-4D34-A846-DB44BFBB6D65}" destId="{0F3B5C90-9D52-4BC3-9BD1-2F2188DE5208}" srcOrd="5" destOrd="0" parTransId="{E66A112B-B4E8-4687-8525-B7F34B4F56BD}" sibTransId="{98A53A86-522C-4464-A58F-7F48025A9A13}"/>
    <dgm:cxn modelId="{B3C43922-3729-4D25-B52B-575F2413BC45}" type="presOf" srcId="{046E308A-9AC8-47B5-8FB3-3B088F489944}" destId="{99F50316-9765-4D51-95CB-C47C378DF0DE}" srcOrd="0" destOrd="0" presId="urn:microsoft.com/office/officeart/2016/7/layout/RepeatingBendingProcessNew"/>
    <dgm:cxn modelId="{D24F6A2F-3EC3-465A-96E6-B40B6AA868F8}" type="presOf" srcId="{046E308A-9AC8-47B5-8FB3-3B088F489944}" destId="{947944DA-E7AE-49CF-B680-3C51C698334F}" srcOrd="1" destOrd="0" presId="urn:microsoft.com/office/officeart/2016/7/layout/RepeatingBendingProcessNew"/>
    <dgm:cxn modelId="{08DE4E35-7745-403C-B222-710C36368A05}" type="presOf" srcId="{BA5C6309-834F-4C33-B93C-6BED70905276}" destId="{52DDE6C5-B63F-42E5-A957-88925A18F9E8}" srcOrd="0" destOrd="0" presId="urn:microsoft.com/office/officeart/2016/7/layout/RepeatingBendingProcessNew"/>
    <dgm:cxn modelId="{281DC23B-98EB-4704-8F71-61C24C3F5265}" type="presOf" srcId="{BA5C6309-834F-4C33-B93C-6BED70905276}" destId="{51688F66-8B60-447A-A73B-1D3B51468615}" srcOrd="1" destOrd="0" presId="urn:microsoft.com/office/officeart/2016/7/layout/RepeatingBendingProcessNew"/>
    <dgm:cxn modelId="{E9F40562-F3C4-429D-B405-57763B67DB51}" type="presOf" srcId="{13EF51EF-A488-453D-8F0D-6BE37F6FC8D3}" destId="{F637D6C0-1444-4F4D-9BF5-05C511F2B6D6}" srcOrd="0" destOrd="0" presId="urn:microsoft.com/office/officeart/2016/7/layout/RepeatingBendingProcessNew"/>
    <dgm:cxn modelId="{57C91C42-B9B2-4641-9BF3-17A32AA9561E}" type="presOf" srcId="{0F3B5C90-9D52-4BC3-9BD1-2F2188DE5208}" destId="{8D341322-A13C-46EA-8B1B-4F2D91841935}" srcOrd="0" destOrd="0" presId="urn:microsoft.com/office/officeart/2016/7/layout/RepeatingBendingProcessNew"/>
    <dgm:cxn modelId="{D674CC42-C2C4-4B5D-B1B8-868B550A0B6D}" type="presOf" srcId="{1FD1D293-F06A-4BF4-A66C-9CC71BCECA3E}" destId="{F7974821-9EEC-40D5-BC5C-EC131AB1AECF}" srcOrd="0" destOrd="0" presId="urn:microsoft.com/office/officeart/2016/7/layout/RepeatingBendingProcessNew"/>
    <dgm:cxn modelId="{FB95D162-5D35-44E4-8819-4D2D00617C43}" type="presOf" srcId="{0AAD93DC-CB8A-4A3A-81A9-733D6A702507}" destId="{CB727D16-3FC7-4A42-BC24-28B678C80502}" srcOrd="0" destOrd="0" presId="urn:microsoft.com/office/officeart/2016/7/layout/RepeatingBendingProcessNew"/>
    <dgm:cxn modelId="{22146543-9810-4D9B-A63D-5E698755854F}" srcId="{1D5B0C3C-7368-4D34-A846-DB44BFBB6D65}" destId="{EAF069A3-C406-438B-AD88-A53F6715CB18}" srcOrd="0" destOrd="0" parTransId="{7D38A30C-E1A6-4975-92E9-15ED07CC0AB3}" sibTransId="{BA5C6309-834F-4C33-B93C-6BED70905276}"/>
    <dgm:cxn modelId="{5F054D54-B29C-46D5-B6F0-BB14554C8AA5}" srcId="{1D5B0C3C-7368-4D34-A846-DB44BFBB6D65}" destId="{0EBA54BE-B395-4347-A0FA-EA1B283CC5E2}" srcOrd="6" destOrd="0" parTransId="{E7A7E790-75AF-415E-A13D-7F9A28B8558A}" sibTransId="{9484E827-2DD5-47B0-B7D6-F41319372F59}"/>
    <dgm:cxn modelId="{2C324478-7E9C-470F-9550-8AE105D22735}" srcId="{1D5B0C3C-7368-4D34-A846-DB44BFBB6D65}" destId="{5CAA3DDC-A2E9-403E-8555-D5499297F497}" srcOrd="7" destOrd="0" parTransId="{A48E869D-BACF-4076-9071-2B59D7A2DC46}" sibTransId="{2D40C3D1-485A-4AE4-B2EA-3F977A7ED7B8}"/>
    <dgm:cxn modelId="{35D7CE85-B308-457E-84B8-F1C82A737AA4}" srcId="{1D5B0C3C-7368-4D34-A846-DB44BFBB6D65}" destId="{CD4B868E-9471-424A-9DFB-D953004112E1}" srcOrd="2" destOrd="0" parTransId="{8EC47E10-D64B-430C-8F46-807AD228C411}" sibTransId="{046E308A-9AC8-47B5-8FB3-3B088F489944}"/>
    <dgm:cxn modelId="{FBA7BA88-97E9-4ECF-8462-5EBA00377589}" type="presOf" srcId="{C42E650E-AC11-412F-877E-D0060D50967B}" destId="{6F7F8CED-3801-44A1-B6AB-D9882F6C9BFE}" srcOrd="1" destOrd="0" presId="urn:microsoft.com/office/officeart/2016/7/layout/RepeatingBendingProcessNew"/>
    <dgm:cxn modelId="{731F3F90-33A9-4ABA-98EC-E546B6058090}" type="presOf" srcId="{98A53A86-522C-4464-A58F-7F48025A9A13}" destId="{A9329335-3C1C-4B72-8E7B-933809EB5261}" srcOrd="0" destOrd="0" presId="urn:microsoft.com/office/officeart/2016/7/layout/RepeatingBendingProcessNew"/>
    <dgm:cxn modelId="{5AB8F596-64DC-41F0-93E1-B50104D1FE8D}" type="presOf" srcId="{98A53A86-522C-4464-A58F-7F48025A9A13}" destId="{B4D4BA1D-4D9E-4184-BC7F-244C1E0DED82}" srcOrd="1" destOrd="0" presId="urn:microsoft.com/office/officeart/2016/7/layout/RepeatingBendingProcessNew"/>
    <dgm:cxn modelId="{1F46F9B0-17BD-4509-B7FE-75582AE3F635}" type="presOf" srcId="{3D8BF7CD-2FFC-4127-A1D1-967E2E73549A}" destId="{7E124730-F37C-4C21-807C-CE0C44FE026B}" srcOrd="0" destOrd="0" presId="urn:microsoft.com/office/officeart/2016/7/layout/RepeatingBendingProcessNew"/>
    <dgm:cxn modelId="{8DA685B9-D868-4DFE-893C-1F9D2EF7996E}" type="presOf" srcId="{3D8BF7CD-2FFC-4127-A1D1-967E2E73549A}" destId="{563050A6-969F-417F-97FA-608355C3EADF}" srcOrd="1" destOrd="0" presId="urn:microsoft.com/office/officeart/2016/7/layout/RepeatingBendingProcessNew"/>
    <dgm:cxn modelId="{3C4F91E0-F1D6-42A4-83AB-0E580216933D}" type="presOf" srcId="{5CAA3DDC-A2E9-403E-8555-D5499297F497}" destId="{49C063A1-E327-4190-B9BD-A161E7AF38A7}" srcOrd="0" destOrd="0" presId="urn:microsoft.com/office/officeart/2016/7/layout/RepeatingBendingProcessNew"/>
    <dgm:cxn modelId="{0CD123E2-8E33-4225-88B1-854C340FC2CB}" srcId="{1D5B0C3C-7368-4D34-A846-DB44BFBB6D65}" destId="{13EF51EF-A488-453D-8F0D-6BE37F6FC8D3}" srcOrd="1" destOrd="0" parTransId="{FDBC9FBB-9215-4DAA-B0D8-281E1E38CA50}" sibTransId="{C42E650E-AC11-412F-877E-D0060D50967B}"/>
    <dgm:cxn modelId="{C59091C5-4250-488F-90BD-77140803C103}" type="presOf" srcId="{1FD1D293-F06A-4BF4-A66C-9CC71BCECA3E}" destId="{EA38D90C-9E00-4C48-900B-387E8971E190}" srcOrd="1" destOrd="0" presId="urn:microsoft.com/office/officeart/2016/7/layout/RepeatingBendingProcessNew"/>
    <dgm:cxn modelId="{AC686CC9-BD63-4FA6-8B3D-5C58E7C69518}" type="presOf" srcId="{CD4B868E-9471-424A-9DFB-D953004112E1}" destId="{81D18940-4046-4171-AD74-3B73F4722FA0}" srcOrd="0" destOrd="0" presId="urn:microsoft.com/office/officeart/2016/7/layout/RepeatingBendingProcessNew"/>
    <dgm:cxn modelId="{70E0BDCC-2B0D-4988-8502-2357FE002770}" type="presOf" srcId="{C42E650E-AC11-412F-877E-D0060D50967B}" destId="{9D8E4B0F-D714-4717-80BD-23400AEDDF6E}" srcOrd="0" destOrd="0" presId="urn:microsoft.com/office/officeart/2016/7/layout/RepeatingBendingProcessNew"/>
    <dgm:cxn modelId="{92401FCE-E4AD-48E0-9B0E-7ACF71693349}" type="presOf" srcId="{78728B0E-0EA0-41A1-BB5D-BE3F5C58EED8}" destId="{8014A2DD-28CA-4225-A47D-9927AB2D0E2E}" srcOrd="0" destOrd="0" presId="urn:microsoft.com/office/officeart/2016/7/layout/RepeatingBendingProcessNew"/>
    <dgm:cxn modelId="{A8DBFAF2-DF40-4C65-A921-874C22EB2B73}" type="presOf" srcId="{9484E827-2DD5-47B0-B7D6-F41319372F59}" destId="{2D5ED2B6-5BBD-4802-A940-0278772D5EB1}" srcOrd="0" destOrd="0" presId="urn:microsoft.com/office/officeart/2016/7/layout/RepeatingBendingProcessNew"/>
    <dgm:cxn modelId="{4A291FF9-5287-426C-89A2-D7BFECD7077C}" type="presOf" srcId="{0EBA54BE-B395-4347-A0FA-EA1B283CC5E2}" destId="{7BC72C91-7871-4393-A7E7-C2BB29777B89}" srcOrd="0" destOrd="0" presId="urn:microsoft.com/office/officeart/2016/7/layout/RepeatingBendingProcessNew"/>
    <dgm:cxn modelId="{B21A1ADA-4B09-4290-917C-0A45222C66AC}" srcId="{1D5B0C3C-7368-4D34-A846-DB44BFBB6D65}" destId="{0AAD93DC-CB8A-4A3A-81A9-733D6A702507}" srcOrd="4" destOrd="0" parTransId="{22BC745C-18EA-4D52-9922-73D23746747E}" sibTransId="{1FD1D293-F06A-4BF4-A66C-9CC71BCECA3E}"/>
    <dgm:cxn modelId="{C7F5EBFA-12AF-4896-9F93-41F4AF30117D}" type="presOf" srcId="{EAF069A3-C406-438B-AD88-A53F6715CB18}" destId="{6B99AC6E-C38A-4CB4-B80B-895BBC07271F}" srcOrd="0" destOrd="0" presId="urn:microsoft.com/office/officeart/2016/7/layout/RepeatingBendingProcessNew"/>
    <dgm:cxn modelId="{2D2733C7-9DA0-45F3-83F2-E0DBA70F3856}" type="presParOf" srcId="{83EB0750-BF35-41CB-A804-D6D27A3CE0F4}" destId="{6B99AC6E-C38A-4CB4-B80B-895BBC07271F}" srcOrd="0" destOrd="0" presId="urn:microsoft.com/office/officeart/2016/7/layout/RepeatingBendingProcessNew"/>
    <dgm:cxn modelId="{6150B3FF-6B1D-42F6-95AD-4F4563A2DD61}" type="presParOf" srcId="{83EB0750-BF35-41CB-A804-D6D27A3CE0F4}" destId="{52DDE6C5-B63F-42E5-A957-88925A18F9E8}" srcOrd="1" destOrd="0" presId="urn:microsoft.com/office/officeart/2016/7/layout/RepeatingBendingProcessNew"/>
    <dgm:cxn modelId="{2980876F-D4D8-408F-AEE1-D5948A5259F2}" type="presParOf" srcId="{52DDE6C5-B63F-42E5-A957-88925A18F9E8}" destId="{51688F66-8B60-447A-A73B-1D3B51468615}" srcOrd="0" destOrd="0" presId="urn:microsoft.com/office/officeart/2016/7/layout/RepeatingBendingProcessNew"/>
    <dgm:cxn modelId="{D9847F9D-7683-4474-B35F-9D4182B92FD2}" type="presParOf" srcId="{83EB0750-BF35-41CB-A804-D6D27A3CE0F4}" destId="{F637D6C0-1444-4F4D-9BF5-05C511F2B6D6}" srcOrd="2" destOrd="0" presId="urn:microsoft.com/office/officeart/2016/7/layout/RepeatingBendingProcessNew"/>
    <dgm:cxn modelId="{BD49DF00-EDDA-49C6-8E8D-B75FE4B2AB13}" type="presParOf" srcId="{83EB0750-BF35-41CB-A804-D6D27A3CE0F4}" destId="{9D8E4B0F-D714-4717-80BD-23400AEDDF6E}" srcOrd="3" destOrd="0" presId="urn:microsoft.com/office/officeart/2016/7/layout/RepeatingBendingProcessNew"/>
    <dgm:cxn modelId="{A89D8BF4-27D6-452B-95D4-075794292E2B}" type="presParOf" srcId="{9D8E4B0F-D714-4717-80BD-23400AEDDF6E}" destId="{6F7F8CED-3801-44A1-B6AB-D9882F6C9BFE}" srcOrd="0" destOrd="0" presId="urn:microsoft.com/office/officeart/2016/7/layout/RepeatingBendingProcessNew"/>
    <dgm:cxn modelId="{3E1BDE63-C7F6-44A6-BA40-EEB3B72A84FF}" type="presParOf" srcId="{83EB0750-BF35-41CB-A804-D6D27A3CE0F4}" destId="{81D18940-4046-4171-AD74-3B73F4722FA0}" srcOrd="4" destOrd="0" presId="urn:microsoft.com/office/officeart/2016/7/layout/RepeatingBendingProcessNew"/>
    <dgm:cxn modelId="{4CA10ABA-3CE9-4689-B9F6-5AB0AEBC5376}" type="presParOf" srcId="{83EB0750-BF35-41CB-A804-D6D27A3CE0F4}" destId="{99F50316-9765-4D51-95CB-C47C378DF0DE}" srcOrd="5" destOrd="0" presId="urn:microsoft.com/office/officeart/2016/7/layout/RepeatingBendingProcessNew"/>
    <dgm:cxn modelId="{81C4B667-0C49-4D69-8439-D5A629E8D5CD}" type="presParOf" srcId="{99F50316-9765-4D51-95CB-C47C378DF0DE}" destId="{947944DA-E7AE-49CF-B680-3C51C698334F}" srcOrd="0" destOrd="0" presId="urn:microsoft.com/office/officeart/2016/7/layout/RepeatingBendingProcessNew"/>
    <dgm:cxn modelId="{091C9CA1-3AF3-4F50-BE79-257D269E6A26}" type="presParOf" srcId="{83EB0750-BF35-41CB-A804-D6D27A3CE0F4}" destId="{8014A2DD-28CA-4225-A47D-9927AB2D0E2E}" srcOrd="6" destOrd="0" presId="urn:microsoft.com/office/officeart/2016/7/layout/RepeatingBendingProcessNew"/>
    <dgm:cxn modelId="{D01824BD-9BE6-488F-A1B1-D584BA98E095}" type="presParOf" srcId="{83EB0750-BF35-41CB-A804-D6D27A3CE0F4}" destId="{7E124730-F37C-4C21-807C-CE0C44FE026B}" srcOrd="7" destOrd="0" presId="urn:microsoft.com/office/officeart/2016/7/layout/RepeatingBendingProcessNew"/>
    <dgm:cxn modelId="{57E74F21-5592-4F0E-A859-BC0A696F0136}" type="presParOf" srcId="{7E124730-F37C-4C21-807C-CE0C44FE026B}" destId="{563050A6-969F-417F-97FA-608355C3EADF}" srcOrd="0" destOrd="0" presId="urn:microsoft.com/office/officeart/2016/7/layout/RepeatingBendingProcessNew"/>
    <dgm:cxn modelId="{E56334DB-9ABE-4ED3-AA52-8FDED8FC3168}" type="presParOf" srcId="{83EB0750-BF35-41CB-A804-D6D27A3CE0F4}" destId="{CB727D16-3FC7-4A42-BC24-28B678C80502}" srcOrd="8" destOrd="0" presId="urn:microsoft.com/office/officeart/2016/7/layout/RepeatingBendingProcessNew"/>
    <dgm:cxn modelId="{1023CC53-00B5-4EA3-801F-F5BB3077420C}" type="presParOf" srcId="{83EB0750-BF35-41CB-A804-D6D27A3CE0F4}" destId="{F7974821-9EEC-40D5-BC5C-EC131AB1AECF}" srcOrd="9" destOrd="0" presId="urn:microsoft.com/office/officeart/2016/7/layout/RepeatingBendingProcessNew"/>
    <dgm:cxn modelId="{E5C61974-850A-452D-BC95-CDFA9EDE1038}" type="presParOf" srcId="{F7974821-9EEC-40D5-BC5C-EC131AB1AECF}" destId="{EA38D90C-9E00-4C48-900B-387E8971E190}" srcOrd="0" destOrd="0" presId="urn:microsoft.com/office/officeart/2016/7/layout/RepeatingBendingProcessNew"/>
    <dgm:cxn modelId="{0D6E735E-D209-48D8-9C4E-55BBF577CEF0}" type="presParOf" srcId="{83EB0750-BF35-41CB-A804-D6D27A3CE0F4}" destId="{8D341322-A13C-46EA-8B1B-4F2D91841935}" srcOrd="10" destOrd="0" presId="urn:microsoft.com/office/officeart/2016/7/layout/RepeatingBendingProcessNew"/>
    <dgm:cxn modelId="{9170601A-9819-48C5-8FF5-5BF230CEE5ED}" type="presParOf" srcId="{83EB0750-BF35-41CB-A804-D6D27A3CE0F4}" destId="{A9329335-3C1C-4B72-8E7B-933809EB5261}" srcOrd="11" destOrd="0" presId="urn:microsoft.com/office/officeart/2016/7/layout/RepeatingBendingProcessNew"/>
    <dgm:cxn modelId="{7B8CB751-EDC1-4DC6-A880-6E3D3C2BF25B}" type="presParOf" srcId="{A9329335-3C1C-4B72-8E7B-933809EB5261}" destId="{B4D4BA1D-4D9E-4184-BC7F-244C1E0DED82}" srcOrd="0" destOrd="0" presId="urn:microsoft.com/office/officeart/2016/7/layout/RepeatingBendingProcessNew"/>
    <dgm:cxn modelId="{C092730C-F2F2-4915-B061-9EB43985F67F}" type="presParOf" srcId="{83EB0750-BF35-41CB-A804-D6D27A3CE0F4}" destId="{7BC72C91-7871-4393-A7E7-C2BB29777B89}" srcOrd="12" destOrd="0" presId="urn:microsoft.com/office/officeart/2016/7/layout/RepeatingBendingProcessNew"/>
    <dgm:cxn modelId="{E5CE64BD-502D-4C82-B7D2-878372BB1C59}" type="presParOf" srcId="{83EB0750-BF35-41CB-A804-D6D27A3CE0F4}" destId="{2D5ED2B6-5BBD-4802-A940-0278772D5EB1}" srcOrd="13" destOrd="0" presId="urn:microsoft.com/office/officeart/2016/7/layout/RepeatingBendingProcessNew"/>
    <dgm:cxn modelId="{5AB29848-8F60-4317-A7EE-5B252354921F}" type="presParOf" srcId="{2D5ED2B6-5BBD-4802-A940-0278772D5EB1}" destId="{EB1D8709-5E20-4EDD-A27F-390887E4EA04}" srcOrd="0" destOrd="0" presId="urn:microsoft.com/office/officeart/2016/7/layout/RepeatingBendingProcessNew"/>
    <dgm:cxn modelId="{FA6BB3A9-984C-4FB6-AEFF-421F696BF616}" type="presParOf" srcId="{83EB0750-BF35-41CB-A804-D6D27A3CE0F4}" destId="{49C063A1-E327-4190-B9BD-A161E7AF38A7}"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F9D681-7204-40A1-8DB3-E9D91251CC7B}" type="doc">
      <dgm:prSet loTypeId="urn:microsoft.com/office/officeart/2005/8/layout/vList2" loCatId="list" qsTypeId="urn:microsoft.com/office/officeart/2005/8/quickstyle/simple4" qsCatId="simple" csTypeId="urn:microsoft.com/office/officeart/2005/8/colors/accent1_3" csCatId="accent1"/>
      <dgm:spPr/>
      <dgm:t>
        <a:bodyPr/>
        <a:lstStyle/>
        <a:p>
          <a:endParaRPr lang="en-US"/>
        </a:p>
      </dgm:t>
    </dgm:pt>
    <dgm:pt modelId="{FAAEA2BB-0AB3-4CA9-BD27-D8F1F2858216}">
      <dgm:prSet/>
      <dgm:spPr/>
      <dgm:t>
        <a:bodyPr/>
        <a:lstStyle/>
        <a:p>
          <a:r>
            <a:rPr lang="en-AU" b="0"/>
            <a:t>Use digital technology for routine workplace tasks (Core)</a:t>
          </a:r>
          <a:endParaRPr lang="en-US"/>
        </a:p>
      </dgm:t>
    </dgm:pt>
    <dgm:pt modelId="{A5597A51-B182-407C-93F4-3BCEDCC3878E}" type="parTrans" cxnId="{79E5E262-CD8B-4963-B017-2766A0DBB2BF}">
      <dgm:prSet/>
      <dgm:spPr/>
      <dgm:t>
        <a:bodyPr/>
        <a:lstStyle/>
        <a:p>
          <a:endParaRPr lang="en-US"/>
        </a:p>
      </dgm:t>
    </dgm:pt>
    <dgm:pt modelId="{933AF077-5C7E-4D9C-8467-083ACA22CBE5}" type="sibTrans" cxnId="{79E5E262-CD8B-4963-B017-2766A0DBB2BF}">
      <dgm:prSet/>
      <dgm:spPr/>
      <dgm:t>
        <a:bodyPr/>
        <a:lstStyle/>
        <a:p>
          <a:endParaRPr lang="en-US"/>
        </a:p>
      </dgm:t>
    </dgm:pt>
    <dgm:pt modelId="{204B2655-9887-44F4-B940-513AF91C7879}">
      <dgm:prSet/>
      <dgm:spPr/>
      <dgm:t>
        <a:bodyPr/>
        <a:lstStyle/>
        <a:p>
          <a:r>
            <a:rPr lang="en-AU" b="0"/>
            <a:t>FSKLRG09- Use strategies to respond to routine workplace problems Use strategies to respond to routine workplace problems  (Core) </a:t>
          </a:r>
          <a:endParaRPr lang="en-US"/>
        </a:p>
      </dgm:t>
    </dgm:pt>
    <dgm:pt modelId="{AD7DC07C-2419-495F-8E02-2E336B1AF0E7}" type="parTrans" cxnId="{5515AD85-0FD9-4FC8-A30A-B8737068ADA4}">
      <dgm:prSet/>
      <dgm:spPr/>
      <dgm:t>
        <a:bodyPr/>
        <a:lstStyle/>
        <a:p>
          <a:endParaRPr lang="en-US"/>
        </a:p>
      </dgm:t>
    </dgm:pt>
    <dgm:pt modelId="{C7C20BA6-B54B-4F9D-B501-8B4376ED3C31}" type="sibTrans" cxnId="{5515AD85-0FD9-4FC8-A30A-B8737068ADA4}">
      <dgm:prSet/>
      <dgm:spPr/>
      <dgm:t>
        <a:bodyPr/>
        <a:lstStyle/>
        <a:p>
          <a:endParaRPr lang="en-US"/>
        </a:p>
      </dgm:t>
    </dgm:pt>
    <dgm:pt modelId="{F217F644-47C2-4C55-9A26-F43E8604F3A3}">
      <dgm:prSet/>
      <dgm:spPr/>
      <dgm:t>
        <a:bodyPr/>
        <a:lstStyle/>
        <a:p>
          <a:r>
            <a:rPr lang="en-AU" b="0"/>
            <a:t>FSKLRG11- Use routine strategies for work-related learning Use routine strategies for work-related learning  (Core) </a:t>
          </a:r>
          <a:endParaRPr lang="en-US"/>
        </a:p>
      </dgm:t>
    </dgm:pt>
    <dgm:pt modelId="{4573D769-5B0F-41EF-AAB7-EC8D1E59F0B1}" type="parTrans" cxnId="{B383259F-ACE6-4828-BD98-33993F7D1605}">
      <dgm:prSet/>
      <dgm:spPr/>
      <dgm:t>
        <a:bodyPr/>
        <a:lstStyle/>
        <a:p>
          <a:endParaRPr lang="en-US"/>
        </a:p>
      </dgm:t>
    </dgm:pt>
    <dgm:pt modelId="{A8367E52-656B-477B-B27C-31A5696C7030}" type="sibTrans" cxnId="{B383259F-ACE6-4828-BD98-33993F7D1605}">
      <dgm:prSet/>
      <dgm:spPr/>
      <dgm:t>
        <a:bodyPr/>
        <a:lstStyle/>
        <a:p>
          <a:endParaRPr lang="en-US"/>
        </a:p>
      </dgm:t>
    </dgm:pt>
    <dgm:pt modelId="{D7AE3FF6-ABE6-4432-AF10-E950C701B4E7}">
      <dgm:prSet/>
      <dgm:spPr/>
      <dgm:t>
        <a:bodyPr/>
        <a:lstStyle/>
        <a:p>
          <a:r>
            <a:rPr lang="en-AU" b="0"/>
            <a:t>FSKNUM14- Calculate with whole numbers and familiar fractions, decimals and percentages for work Calculate with whole numbers and familiar fractions, decimals and percentages for work  (Core)</a:t>
          </a:r>
          <a:endParaRPr lang="en-US"/>
        </a:p>
      </dgm:t>
    </dgm:pt>
    <dgm:pt modelId="{2C345AA1-30A3-4241-981E-D78C0704BAC1}" type="parTrans" cxnId="{81906566-9D48-4509-ACD7-CF0D574C7FF0}">
      <dgm:prSet/>
      <dgm:spPr/>
      <dgm:t>
        <a:bodyPr/>
        <a:lstStyle/>
        <a:p>
          <a:endParaRPr lang="en-US"/>
        </a:p>
      </dgm:t>
    </dgm:pt>
    <dgm:pt modelId="{26798305-7E6B-4797-9393-20C4625D6323}" type="sibTrans" cxnId="{81906566-9D48-4509-ACD7-CF0D574C7FF0}">
      <dgm:prSet/>
      <dgm:spPr/>
      <dgm:t>
        <a:bodyPr/>
        <a:lstStyle/>
        <a:p>
          <a:endParaRPr lang="en-US"/>
        </a:p>
      </dgm:t>
    </dgm:pt>
    <dgm:pt modelId="{0F2F404A-BD72-4A7A-BBC5-029A596912D9}">
      <dgm:prSet/>
      <dgm:spPr/>
      <dgm:t>
        <a:bodyPr/>
        <a:lstStyle/>
        <a:p>
          <a:r>
            <a:rPr lang="en-AU" b="0"/>
            <a:t>FSKNUM15- Estimate, measure and calculate with routine metric measurements for work Estimate, measure and calculate with routine metric measurements for work  (Core) </a:t>
          </a:r>
          <a:endParaRPr lang="en-US"/>
        </a:p>
      </dgm:t>
    </dgm:pt>
    <dgm:pt modelId="{A23992E3-77C8-4C79-89AF-E2E0015D5516}" type="parTrans" cxnId="{A87ED9F7-F1EC-4FA4-BD47-B38F384048F8}">
      <dgm:prSet/>
      <dgm:spPr/>
      <dgm:t>
        <a:bodyPr/>
        <a:lstStyle/>
        <a:p>
          <a:endParaRPr lang="en-US"/>
        </a:p>
      </dgm:t>
    </dgm:pt>
    <dgm:pt modelId="{EA0FB5FB-8C4A-4155-B00E-E615BF1E6427}" type="sibTrans" cxnId="{A87ED9F7-F1EC-4FA4-BD47-B38F384048F8}">
      <dgm:prSet/>
      <dgm:spPr/>
      <dgm:t>
        <a:bodyPr/>
        <a:lstStyle/>
        <a:p>
          <a:endParaRPr lang="en-US"/>
        </a:p>
      </dgm:t>
    </dgm:pt>
    <dgm:pt modelId="{F081CB5B-76BF-4669-9DD7-08B3CDA150B6}">
      <dgm:prSet/>
      <dgm:spPr/>
      <dgm:t>
        <a:bodyPr/>
        <a:lstStyle/>
        <a:p>
          <a:r>
            <a:rPr lang="en-AU" b="0"/>
            <a:t>FSKOCM07- Interact effectively with others at work Interact effectively with others at work  (Core) </a:t>
          </a:r>
          <a:endParaRPr lang="en-US"/>
        </a:p>
      </dgm:t>
    </dgm:pt>
    <dgm:pt modelId="{AD5EE341-2668-46A2-8330-E79D6757A290}" type="parTrans" cxnId="{00C56556-8E26-4CE7-BEC3-1FF6BDB775AC}">
      <dgm:prSet/>
      <dgm:spPr/>
      <dgm:t>
        <a:bodyPr/>
        <a:lstStyle/>
        <a:p>
          <a:endParaRPr lang="en-US"/>
        </a:p>
      </dgm:t>
    </dgm:pt>
    <dgm:pt modelId="{BC67095F-C426-44E2-BC36-5B388DB8A298}" type="sibTrans" cxnId="{00C56556-8E26-4CE7-BEC3-1FF6BDB775AC}">
      <dgm:prSet/>
      <dgm:spPr/>
      <dgm:t>
        <a:bodyPr/>
        <a:lstStyle/>
        <a:p>
          <a:endParaRPr lang="en-US"/>
        </a:p>
      </dgm:t>
    </dgm:pt>
    <dgm:pt modelId="{BC09BB6F-334A-4755-9A4A-DC45D8D49BFB}">
      <dgm:prSet/>
      <dgm:spPr/>
      <dgm:t>
        <a:bodyPr/>
        <a:lstStyle/>
        <a:p>
          <a:r>
            <a:rPr lang="en-AU" b="0"/>
            <a:t>FSKRDG10- Read and respond to routine workplace information Read and respond to routine workplace information  (Core) </a:t>
          </a:r>
          <a:endParaRPr lang="en-US"/>
        </a:p>
      </dgm:t>
    </dgm:pt>
    <dgm:pt modelId="{1A57DC3E-03F9-4D04-B042-44E51F945D98}" type="parTrans" cxnId="{41AE1EC6-8579-4E0E-945C-389A8499777A}">
      <dgm:prSet/>
      <dgm:spPr/>
      <dgm:t>
        <a:bodyPr/>
        <a:lstStyle/>
        <a:p>
          <a:endParaRPr lang="en-US"/>
        </a:p>
      </dgm:t>
    </dgm:pt>
    <dgm:pt modelId="{CB1F16AE-4AD8-4228-8EE9-EB638B4CDF03}" type="sibTrans" cxnId="{41AE1EC6-8579-4E0E-945C-389A8499777A}">
      <dgm:prSet/>
      <dgm:spPr/>
      <dgm:t>
        <a:bodyPr/>
        <a:lstStyle/>
        <a:p>
          <a:endParaRPr lang="en-US"/>
        </a:p>
      </dgm:t>
    </dgm:pt>
    <dgm:pt modelId="{3B483514-00A5-4385-A04D-780B633CDCD1}">
      <dgm:prSet/>
      <dgm:spPr/>
      <dgm:t>
        <a:bodyPr/>
        <a:lstStyle/>
        <a:p>
          <a:r>
            <a:rPr lang="en-AU" b="0"/>
            <a:t>FSKWTG09- Write routine workplace texts Write routine workplace texts </a:t>
          </a:r>
          <a:endParaRPr lang="en-US"/>
        </a:p>
      </dgm:t>
    </dgm:pt>
    <dgm:pt modelId="{E832C7C6-175E-4237-95B4-10D29F06EFDE}" type="parTrans" cxnId="{5AB6C832-F978-45B0-A724-44507C6BA872}">
      <dgm:prSet/>
      <dgm:spPr/>
      <dgm:t>
        <a:bodyPr/>
        <a:lstStyle/>
        <a:p>
          <a:endParaRPr lang="en-US"/>
        </a:p>
      </dgm:t>
    </dgm:pt>
    <dgm:pt modelId="{B5812B2A-5CC8-43BE-B586-6E0A6BF41CA5}" type="sibTrans" cxnId="{5AB6C832-F978-45B0-A724-44507C6BA872}">
      <dgm:prSet/>
      <dgm:spPr/>
      <dgm:t>
        <a:bodyPr/>
        <a:lstStyle/>
        <a:p>
          <a:endParaRPr lang="en-US"/>
        </a:p>
      </dgm:t>
    </dgm:pt>
    <dgm:pt modelId="{F02FFDE7-7D7A-426B-B299-4D96FA4836CE}" type="pres">
      <dgm:prSet presAssocID="{9BF9D681-7204-40A1-8DB3-E9D91251CC7B}" presName="linear" presStyleCnt="0">
        <dgm:presLayoutVars>
          <dgm:animLvl val="lvl"/>
          <dgm:resizeHandles val="exact"/>
        </dgm:presLayoutVars>
      </dgm:prSet>
      <dgm:spPr/>
    </dgm:pt>
    <dgm:pt modelId="{DDA1542E-3F49-4647-A142-02E40BEFF2CD}" type="pres">
      <dgm:prSet presAssocID="{FAAEA2BB-0AB3-4CA9-BD27-D8F1F2858216}" presName="parentText" presStyleLbl="node1" presStyleIdx="0" presStyleCnt="8">
        <dgm:presLayoutVars>
          <dgm:chMax val="0"/>
          <dgm:bulletEnabled val="1"/>
        </dgm:presLayoutVars>
      </dgm:prSet>
      <dgm:spPr/>
    </dgm:pt>
    <dgm:pt modelId="{637B77EC-24A9-46EA-8686-139F8BBE9D50}" type="pres">
      <dgm:prSet presAssocID="{933AF077-5C7E-4D9C-8467-083ACA22CBE5}" presName="spacer" presStyleCnt="0"/>
      <dgm:spPr/>
    </dgm:pt>
    <dgm:pt modelId="{DD8423BB-1404-4817-8681-F006236F31D5}" type="pres">
      <dgm:prSet presAssocID="{204B2655-9887-44F4-B940-513AF91C7879}" presName="parentText" presStyleLbl="node1" presStyleIdx="1" presStyleCnt="8">
        <dgm:presLayoutVars>
          <dgm:chMax val="0"/>
          <dgm:bulletEnabled val="1"/>
        </dgm:presLayoutVars>
      </dgm:prSet>
      <dgm:spPr/>
    </dgm:pt>
    <dgm:pt modelId="{14318072-FE72-482D-84E3-C51E1E6321D2}" type="pres">
      <dgm:prSet presAssocID="{C7C20BA6-B54B-4F9D-B501-8B4376ED3C31}" presName="spacer" presStyleCnt="0"/>
      <dgm:spPr/>
    </dgm:pt>
    <dgm:pt modelId="{7CDC1720-FB9A-45E2-98EA-E8843A4F44F8}" type="pres">
      <dgm:prSet presAssocID="{F217F644-47C2-4C55-9A26-F43E8604F3A3}" presName="parentText" presStyleLbl="node1" presStyleIdx="2" presStyleCnt="8">
        <dgm:presLayoutVars>
          <dgm:chMax val="0"/>
          <dgm:bulletEnabled val="1"/>
        </dgm:presLayoutVars>
      </dgm:prSet>
      <dgm:spPr/>
    </dgm:pt>
    <dgm:pt modelId="{651587EE-FF12-43BD-947C-870FA4783370}" type="pres">
      <dgm:prSet presAssocID="{A8367E52-656B-477B-B27C-31A5696C7030}" presName="spacer" presStyleCnt="0"/>
      <dgm:spPr/>
    </dgm:pt>
    <dgm:pt modelId="{CD16ADB6-C436-4A59-BF9A-D4537EAB7306}" type="pres">
      <dgm:prSet presAssocID="{D7AE3FF6-ABE6-4432-AF10-E950C701B4E7}" presName="parentText" presStyleLbl="node1" presStyleIdx="3" presStyleCnt="8">
        <dgm:presLayoutVars>
          <dgm:chMax val="0"/>
          <dgm:bulletEnabled val="1"/>
        </dgm:presLayoutVars>
      </dgm:prSet>
      <dgm:spPr/>
    </dgm:pt>
    <dgm:pt modelId="{947BF89A-5939-4669-B236-14066C7CD7AF}" type="pres">
      <dgm:prSet presAssocID="{26798305-7E6B-4797-9393-20C4625D6323}" presName="spacer" presStyleCnt="0"/>
      <dgm:spPr/>
    </dgm:pt>
    <dgm:pt modelId="{9858F62C-A726-4B3B-9747-DC28BB87C345}" type="pres">
      <dgm:prSet presAssocID="{0F2F404A-BD72-4A7A-BBC5-029A596912D9}" presName="parentText" presStyleLbl="node1" presStyleIdx="4" presStyleCnt="8">
        <dgm:presLayoutVars>
          <dgm:chMax val="0"/>
          <dgm:bulletEnabled val="1"/>
        </dgm:presLayoutVars>
      </dgm:prSet>
      <dgm:spPr/>
    </dgm:pt>
    <dgm:pt modelId="{4F75FDEC-BC8C-48F9-BC38-00BBA4664A0F}" type="pres">
      <dgm:prSet presAssocID="{EA0FB5FB-8C4A-4155-B00E-E615BF1E6427}" presName="spacer" presStyleCnt="0"/>
      <dgm:spPr/>
    </dgm:pt>
    <dgm:pt modelId="{DCB81682-9DCB-4F71-9E9C-9CA171C1C1B7}" type="pres">
      <dgm:prSet presAssocID="{F081CB5B-76BF-4669-9DD7-08B3CDA150B6}" presName="parentText" presStyleLbl="node1" presStyleIdx="5" presStyleCnt="8">
        <dgm:presLayoutVars>
          <dgm:chMax val="0"/>
          <dgm:bulletEnabled val="1"/>
        </dgm:presLayoutVars>
      </dgm:prSet>
      <dgm:spPr/>
    </dgm:pt>
    <dgm:pt modelId="{EB0D1190-ACD3-4720-B0B5-66379C70961B}" type="pres">
      <dgm:prSet presAssocID="{BC67095F-C426-44E2-BC36-5B388DB8A298}" presName="spacer" presStyleCnt="0"/>
      <dgm:spPr/>
    </dgm:pt>
    <dgm:pt modelId="{643CAC57-D9B2-49FB-A79D-455E6E9FC168}" type="pres">
      <dgm:prSet presAssocID="{BC09BB6F-334A-4755-9A4A-DC45D8D49BFB}" presName="parentText" presStyleLbl="node1" presStyleIdx="6" presStyleCnt="8">
        <dgm:presLayoutVars>
          <dgm:chMax val="0"/>
          <dgm:bulletEnabled val="1"/>
        </dgm:presLayoutVars>
      </dgm:prSet>
      <dgm:spPr/>
    </dgm:pt>
    <dgm:pt modelId="{593AD2E6-D6C7-48CC-BACD-EF7D5D4F881D}" type="pres">
      <dgm:prSet presAssocID="{CB1F16AE-4AD8-4228-8EE9-EB638B4CDF03}" presName="spacer" presStyleCnt="0"/>
      <dgm:spPr/>
    </dgm:pt>
    <dgm:pt modelId="{65F78BD9-BC3C-4832-B9E6-3DAD410F257C}" type="pres">
      <dgm:prSet presAssocID="{3B483514-00A5-4385-A04D-780B633CDCD1}" presName="parentText" presStyleLbl="node1" presStyleIdx="7" presStyleCnt="8">
        <dgm:presLayoutVars>
          <dgm:chMax val="0"/>
          <dgm:bulletEnabled val="1"/>
        </dgm:presLayoutVars>
      </dgm:prSet>
      <dgm:spPr/>
    </dgm:pt>
  </dgm:ptLst>
  <dgm:cxnLst>
    <dgm:cxn modelId="{71BFBF1F-5A26-4CC9-B9FD-A2572B578864}" type="presOf" srcId="{F081CB5B-76BF-4669-9DD7-08B3CDA150B6}" destId="{DCB81682-9DCB-4F71-9E9C-9CA171C1C1B7}" srcOrd="0" destOrd="0" presId="urn:microsoft.com/office/officeart/2005/8/layout/vList2"/>
    <dgm:cxn modelId="{5AB6C832-F978-45B0-A724-44507C6BA872}" srcId="{9BF9D681-7204-40A1-8DB3-E9D91251CC7B}" destId="{3B483514-00A5-4385-A04D-780B633CDCD1}" srcOrd="7" destOrd="0" parTransId="{E832C7C6-175E-4237-95B4-10D29F06EFDE}" sibTransId="{B5812B2A-5CC8-43BE-B586-6E0A6BF41CA5}"/>
    <dgm:cxn modelId="{35782F5E-0224-44CD-973B-5FD14F3C5FAA}" type="presOf" srcId="{0F2F404A-BD72-4A7A-BBC5-029A596912D9}" destId="{9858F62C-A726-4B3B-9747-DC28BB87C345}" srcOrd="0" destOrd="0" presId="urn:microsoft.com/office/officeart/2005/8/layout/vList2"/>
    <dgm:cxn modelId="{F1E5425F-5A0A-490F-9F53-AFC1EFAC016F}" type="presOf" srcId="{9BF9D681-7204-40A1-8DB3-E9D91251CC7B}" destId="{F02FFDE7-7D7A-426B-B299-4D96FA4836CE}" srcOrd="0" destOrd="0" presId="urn:microsoft.com/office/officeart/2005/8/layout/vList2"/>
    <dgm:cxn modelId="{79E5E262-CD8B-4963-B017-2766A0DBB2BF}" srcId="{9BF9D681-7204-40A1-8DB3-E9D91251CC7B}" destId="{FAAEA2BB-0AB3-4CA9-BD27-D8F1F2858216}" srcOrd="0" destOrd="0" parTransId="{A5597A51-B182-407C-93F4-3BCEDCC3878E}" sibTransId="{933AF077-5C7E-4D9C-8467-083ACA22CBE5}"/>
    <dgm:cxn modelId="{81906566-9D48-4509-ACD7-CF0D574C7FF0}" srcId="{9BF9D681-7204-40A1-8DB3-E9D91251CC7B}" destId="{D7AE3FF6-ABE6-4432-AF10-E950C701B4E7}" srcOrd="3" destOrd="0" parTransId="{2C345AA1-30A3-4241-981E-D78C0704BAC1}" sibTransId="{26798305-7E6B-4797-9393-20C4625D6323}"/>
    <dgm:cxn modelId="{EA946D6B-98F7-4A6E-B14E-6E357680894E}" type="presOf" srcId="{FAAEA2BB-0AB3-4CA9-BD27-D8F1F2858216}" destId="{DDA1542E-3F49-4647-A142-02E40BEFF2CD}" srcOrd="0" destOrd="0" presId="urn:microsoft.com/office/officeart/2005/8/layout/vList2"/>
    <dgm:cxn modelId="{00C56556-8E26-4CE7-BEC3-1FF6BDB775AC}" srcId="{9BF9D681-7204-40A1-8DB3-E9D91251CC7B}" destId="{F081CB5B-76BF-4669-9DD7-08B3CDA150B6}" srcOrd="5" destOrd="0" parTransId="{AD5EE341-2668-46A2-8330-E79D6757A290}" sibTransId="{BC67095F-C426-44E2-BC36-5B388DB8A298}"/>
    <dgm:cxn modelId="{5515AD85-0FD9-4FC8-A30A-B8737068ADA4}" srcId="{9BF9D681-7204-40A1-8DB3-E9D91251CC7B}" destId="{204B2655-9887-44F4-B940-513AF91C7879}" srcOrd="1" destOrd="0" parTransId="{AD7DC07C-2419-495F-8E02-2E336B1AF0E7}" sibTransId="{C7C20BA6-B54B-4F9D-B501-8B4376ED3C31}"/>
    <dgm:cxn modelId="{6DE60F87-41E1-4820-9D9B-869D5381B816}" type="presOf" srcId="{204B2655-9887-44F4-B940-513AF91C7879}" destId="{DD8423BB-1404-4817-8681-F006236F31D5}" srcOrd="0" destOrd="0" presId="urn:microsoft.com/office/officeart/2005/8/layout/vList2"/>
    <dgm:cxn modelId="{3D146888-D8AA-4DA4-86A2-BFF4C970164B}" type="presOf" srcId="{BC09BB6F-334A-4755-9A4A-DC45D8D49BFB}" destId="{643CAC57-D9B2-49FB-A79D-455E6E9FC168}" srcOrd="0" destOrd="0" presId="urn:microsoft.com/office/officeart/2005/8/layout/vList2"/>
    <dgm:cxn modelId="{949F03D7-1387-4D5D-B558-6EC07766DE60}" type="presOf" srcId="{D7AE3FF6-ABE6-4432-AF10-E950C701B4E7}" destId="{CD16ADB6-C436-4A59-BF9A-D4537EAB7306}" srcOrd="0" destOrd="0" presId="urn:microsoft.com/office/officeart/2005/8/layout/vList2"/>
    <dgm:cxn modelId="{4906F7C1-CF40-4258-8363-6AA0E752C362}" type="presOf" srcId="{3B483514-00A5-4385-A04D-780B633CDCD1}" destId="{65F78BD9-BC3C-4832-B9E6-3DAD410F257C}" srcOrd="0" destOrd="0" presId="urn:microsoft.com/office/officeart/2005/8/layout/vList2"/>
    <dgm:cxn modelId="{41AE1EC6-8579-4E0E-945C-389A8499777A}" srcId="{9BF9D681-7204-40A1-8DB3-E9D91251CC7B}" destId="{BC09BB6F-334A-4755-9A4A-DC45D8D49BFB}" srcOrd="6" destOrd="0" parTransId="{1A57DC3E-03F9-4D04-B042-44E51F945D98}" sibTransId="{CB1F16AE-4AD8-4228-8EE9-EB638B4CDF03}"/>
    <dgm:cxn modelId="{A87ED9F7-F1EC-4FA4-BD47-B38F384048F8}" srcId="{9BF9D681-7204-40A1-8DB3-E9D91251CC7B}" destId="{0F2F404A-BD72-4A7A-BBC5-029A596912D9}" srcOrd="4" destOrd="0" parTransId="{A23992E3-77C8-4C79-89AF-E2E0015D5516}" sibTransId="{EA0FB5FB-8C4A-4155-B00E-E615BF1E6427}"/>
    <dgm:cxn modelId="{D50A35DA-E218-4711-B35C-BA331E4C0A42}" type="presOf" srcId="{F217F644-47C2-4C55-9A26-F43E8604F3A3}" destId="{7CDC1720-FB9A-45E2-98EA-E8843A4F44F8}" srcOrd="0" destOrd="0" presId="urn:microsoft.com/office/officeart/2005/8/layout/vList2"/>
    <dgm:cxn modelId="{B383259F-ACE6-4828-BD98-33993F7D1605}" srcId="{9BF9D681-7204-40A1-8DB3-E9D91251CC7B}" destId="{F217F644-47C2-4C55-9A26-F43E8604F3A3}" srcOrd="2" destOrd="0" parTransId="{4573D769-5B0F-41EF-AAB7-EC8D1E59F0B1}" sibTransId="{A8367E52-656B-477B-B27C-31A5696C7030}"/>
    <dgm:cxn modelId="{B097A3CD-877A-4714-9A35-1269B5E643AB}" type="presParOf" srcId="{F02FFDE7-7D7A-426B-B299-4D96FA4836CE}" destId="{DDA1542E-3F49-4647-A142-02E40BEFF2CD}" srcOrd="0" destOrd="0" presId="urn:microsoft.com/office/officeart/2005/8/layout/vList2"/>
    <dgm:cxn modelId="{05682EB8-B7D6-433B-891A-457CEE7E05ED}" type="presParOf" srcId="{F02FFDE7-7D7A-426B-B299-4D96FA4836CE}" destId="{637B77EC-24A9-46EA-8686-139F8BBE9D50}" srcOrd="1" destOrd="0" presId="urn:microsoft.com/office/officeart/2005/8/layout/vList2"/>
    <dgm:cxn modelId="{440145F0-DB4A-4A86-A817-F4E3B1A6B5FF}" type="presParOf" srcId="{F02FFDE7-7D7A-426B-B299-4D96FA4836CE}" destId="{DD8423BB-1404-4817-8681-F006236F31D5}" srcOrd="2" destOrd="0" presId="urn:microsoft.com/office/officeart/2005/8/layout/vList2"/>
    <dgm:cxn modelId="{74E3A55E-62E0-4270-9444-5207F614D1D9}" type="presParOf" srcId="{F02FFDE7-7D7A-426B-B299-4D96FA4836CE}" destId="{14318072-FE72-482D-84E3-C51E1E6321D2}" srcOrd="3" destOrd="0" presId="urn:microsoft.com/office/officeart/2005/8/layout/vList2"/>
    <dgm:cxn modelId="{7E44593C-F209-4780-B1D4-D380922B99DE}" type="presParOf" srcId="{F02FFDE7-7D7A-426B-B299-4D96FA4836CE}" destId="{7CDC1720-FB9A-45E2-98EA-E8843A4F44F8}" srcOrd="4" destOrd="0" presId="urn:microsoft.com/office/officeart/2005/8/layout/vList2"/>
    <dgm:cxn modelId="{0354940E-540E-42BA-B123-B35DEFCD1FC2}" type="presParOf" srcId="{F02FFDE7-7D7A-426B-B299-4D96FA4836CE}" destId="{651587EE-FF12-43BD-947C-870FA4783370}" srcOrd="5" destOrd="0" presId="urn:microsoft.com/office/officeart/2005/8/layout/vList2"/>
    <dgm:cxn modelId="{A564E2AE-E8CC-4DFD-8B43-B14FC605B32D}" type="presParOf" srcId="{F02FFDE7-7D7A-426B-B299-4D96FA4836CE}" destId="{CD16ADB6-C436-4A59-BF9A-D4537EAB7306}" srcOrd="6" destOrd="0" presId="urn:microsoft.com/office/officeart/2005/8/layout/vList2"/>
    <dgm:cxn modelId="{61B4835D-75A6-44E5-A2F4-3A7F2096C8A4}" type="presParOf" srcId="{F02FFDE7-7D7A-426B-B299-4D96FA4836CE}" destId="{947BF89A-5939-4669-B236-14066C7CD7AF}" srcOrd="7" destOrd="0" presId="urn:microsoft.com/office/officeart/2005/8/layout/vList2"/>
    <dgm:cxn modelId="{E720EE1F-4166-45BF-95D4-D3DDB1BBE257}" type="presParOf" srcId="{F02FFDE7-7D7A-426B-B299-4D96FA4836CE}" destId="{9858F62C-A726-4B3B-9747-DC28BB87C345}" srcOrd="8" destOrd="0" presId="urn:microsoft.com/office/officeart/2005/8/layout/vList2"/>
    <dgm:cxn modelId="{2C4F8FFC-B69E-41DC-ABD3-2AEC3AE828A9}" type="presParOf" srcId="{F02FFDE7-7D7A-426B-B299-4D96FA4836CE}" destId="{4F75FDEC-BC8C-48F9-BC38-00BBA4664A0F}" srcOrd="9" destOrd="0" presId="urn:microsoft.com/office/officeart/2005/8/layout/vList2"/>
    <dgm:cxn modelId="{478199DB-262C-4704-A812-306AAF87551E}" type="presParOf" srcId="{F02FFDE7-7D7A-426B-B299-4D96FA4836CE}" destId="{DCB81682-9DCB-4F71-9E9C-9CA171C1C1B7}" srcOrd="10" destOrd="0" presId="urn:microsoft.com/office/officeart/2005/8/layout/vList2"/>
    <dgm:cxn modelId="{780591EF-94BF-4610-8D9E-5BCEE3F62867}" type="presParOf" srcId="{F02FFDE7-7D7A-426B-B299-4D96FA4836CE}" destId="{EB0D1190-ACD3-4720-B0B5-66379C70961B}" srcOrd="11" destOrd="0" presId="urn:microsoft.com/office/officeart/2005/8/layout/vList2"/>
    <dgm:cxn modelId="{CA8422D9-5060-403A-95BA-CE023B55ED3E}" type="presParOf" srcId="{F02FFDE7-7D7A-426B-B299-4D96FA4836CE}" destId="{643CAC57-D9B2-49FB-A79D-455E6E9FC168}" srcOrd="12" destOrd="0" presId="urn:microsoft.com/office/officeart/2005/8/layout/vList2"/>
    <dgm:cxn modelId="{38EB94A0-D58F-4677-A52F-D974502E3DD0}" type="presParOf" srcId="{F02FFDE7-7D7A-426B-B299-4D96FA4836CE}" destId="{593AD2E6-D6C7-48CC-BACD-EF7D5D4F881D}" srcOrd="13" destOrd="0" presId="urn:microsoft.com/office/officeart/2005/8/layout/vList2"/>
    <dgm:cxn modelId="{0044844A-C667-4D96-A5C6-4134FD8B8FD6}" type="presParOf" srcId="{F02FFDE7-7D7A-426B-B299-4D96FA4836CE}" destId="{65F78BD9-BC3C-4832-B9E6-3DAD410F257C}"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5C7C0-7165-4D28-9BE0-8719656D9F6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A598823-0993-43F6-97E8-D66C4323941D}">
      <dgm:prSet/>
      <dgm:spPr/>
      <dgm:t>
        <a:bodyPr/>
        <a:lstStyle/>
        <a:p>
          <a:r>
            <a:rPr lang="en-AU" b="0"/>
            <a:t>Term 2, Weeks 6 and 8 - evaluation of work in Dubbo </a:t>
          </a:r>
          <a:endParaRPr lang="en-US"/>
        </a:p>
      </dgm:t>
    </dgm:pt>
    <dgm:pt modelId="{E66B2B0C-F050-4048-9269-FF234A0064EF}" type="parTrans" cxnId="{0BD6C764-543B-4A9F-BE01-D3AB0FFDF3D3}">
      <dgm:prSet/>
      <dgm:spPr/>
      <dgm:t>
        <a:bodyPr/>
        <a:lstStyle/>
        <a:p>
          <a:endParaRPr lang="en-US"/>
        </a:p>
      </dgm:t>
    </dgm:pt>
    <dgm:pt modelId="{A451A75C-EC59-4F92-AD29-28CE24EC2125}" type="sibTrans" cxnId="{0BD6C764-543B-4A9F-BE01-D3AB0FFDF3D3}">
      <dgm:prSet/>
      <dgm:spPr/>
      <dgm:t>
        <a:bodyPr/>
        <a:lstStyle/>
        <a:p>
          <a:endParaRPr lang="en-US"/>
        </a:p>
      </dgm:t>
    </dgm:pt>
    <dgm:pt modelId="{5C513FE4-4AAE-443B-B01D-455AF1907E8D}">
      <dgm:prSet/>
      <dgm:spPr/>
      <dgm:t>
        <a:bodyPr/>
        <a:lstStyle/>
        <a:p>
          <a:r>
            <a:rPr lang="en-AU" b="0"/>
            <a:t>Decisions for pathway </a:t>
          </a:r>
          <a:endParaRPr lang="en-US"/>
        </a:p>
      </dgm:t>
    </dgm:pt>
    <dgm:pt modelId="{2613E66F-9AD8-4315-92F7-7FD4B683FB34}" type="parTrans" cxnId="{9F6690F6-9DFA-4333-9CF1-9C1190AC2FF6}">
      <dgm:prSet/>
      <dgm:spPr/>
      <dgm:t>
        <a:bodyPr/>
        <a:lstStyle/>
        <a:p>
          <a:endParaRPr lang="en-US"/>
        </a:p>
      </dgm:t>
    </dgm:pt>
    <dgm:pt modelId="{2A484942-63C6-4634-9C61-F4E41BFDDD65}" type="sibTrans" cxnId="{9F6690F6-9DFA-4333-9CF1-9C1190AC2FF6}">
      <dgm:prSet/>
      <dgm:spPr/>
      <dgm:t>
        <a:bodyPr/>
        <a:lstStyle/>
        <a:p>
          <a:endParaRPr lang="en-US"/>
        </a:p>
      </dgm:t>
    </dgm:pt>
    <dgm:pt modelId="{A4917B9A-720C-41B8-A585-69F1015E8400}">
      <dgm:prSet/>
      <dgm:spPr/>
      <dgm:t>
        <a:bodyPr/>
        <a:lstStyle/>
        <a:p>
          <a:r>
            <a:rPr lang="en-AU" b="0"/>
            <a:t>Term 3 - confirmation of 1 week of work in preferred occupation </a:t>
          </a:r>
          <a:endParaRPr lang="en-US"/>
        </a:p>
      </dgm:t>
    </dgm:pt>
    <dgm:pt modelId="{8E7FA7B7-65B0-46DD-8EDA-708B6DC6FEEF}" type="parTrans" cxnId="{0DD8F19E-04A7-4535-9AB3-DCD65687E090}">
      <dgm:prSet/>
      <dgm:spPr/>
      <dgm:t>
        <a:bodyPr/>
        <a:lstStyle/>
        <a:p>
          <a:endParaRPr lang="en-US"/>
        </a:p>
      </dgm:t>
    </dgm:pt>
    <dgm:pt modelId="{AB6525FC-B7E7-4A03-A95F-466C4E441772}" type="sibTrans" cxnId="{0DD8F19E-04A7-4535-9AB3-DCD65687E090}">
      <dgm:prSet/>
      <dgm:spPr/>
      <dgm:t>
        <a:bodyPr/>
        <a:lstStyle/>
        <a:p>
          <a:endParaRPr lang="en-US"/>
        </a:p>
      </dgm:t>
    </dgm:pt>
    <dgm:pt modelId="{C7ED8E4B-B4F1-42B7-B874-BEDE163FEA4D}">
      <dgm:prSet/>
      <dgm:spPr/>
      <dgm:t>
        <a:bodyPr/>
        <a:lstStyle/>
        <a:p>
          <a:r>
            <a:rPr lang="en-AU" b="0"/>
            <a:t>Term 4 - information on TAFE courses and SBAT </a:t>
          </a:r>
          <a:endParaRPr lang="en-US"/>
        </a:p>
      </dgm:t>
    </dgm:pt>
    <dgm:pt modelId="{DADBA460-CB92-4400-B877-779B2EC820B1}" type="parTrans" cxnId="{B5553AAC-9099-410D-8E28-60D456722293}">
      <dgm:prSet/>
      <dgm:spPr/>
      <dgm:t>
        <a:bodyPr/>
        <a:lstStyle/>
        <a:p>
          <a:endParaRPr lang="en-US"/>
        </a:p>
      </dgm:t>
    </dgm:pt>
    <dgm:pt modelId="{EA6C6F77-8CAC-49AA-9AB2-B9E82F924872}" type="sibTrans" cxnId="{B5553AAC-9099-410D-8E28-60D456722293}">
      <dgm:prSet/>
      <dgm:spPr/>
      <dgm:t>
        <a:bodyPr/>
        <a:lstStyle/>
        <a:p>
          <a:endParaRPr lang="en-US"/>
        </a:p>
      </dgm:t>
    </dgm:pt>
    <dgm:pt modelId="{A00C3BC0-4DF5-4EC3-88FC-97DDED8FE10D}" type="pres">
      <dgm:prSet presAssocID="{6A25C7C0-7165-4D28-9BE0-8719656D9F61}" presName="root" presStyleCnt="0">
        <dgm:presLayoutVars>
          <dgm:dir/>
          <dgm:resizeHandles val="exact"/>
        </dgm:presLayoutVars>
      </dgm:prSet>
      <dgm:spPr/>
    </dgm:pt>
    <dgm:pt modelId="{4DC88A2F-315E-404C-9AEF-C862770F8C22}" type="pres">
      <dgm:prSet presAssocID="{1A598823-0993-43F6-97E8-D66C4323941D}" presName="compNode" presStyleCnt="0"/>
      <dgm:spPr/>
    </dgm:pt>
    <dgm:pt modelId="{35AA5D47-9451-4D61-A57A-7FE0E0E2134C}" type="pres">
      <dgm:prSet presAssocID="{1A598823-0993-43F6-97E8-D66C4323941D}" presName="bgRect" presStyleLbl="bgShp" presStyleIdx="0" presStyleCnt="4"/>
      <dgm:spPr/>
    </dgm:pt>
    <dgm:pt modelId="{82B0EAD5-BD4C-4B85-BF57-DD0575DA1C2A}" type="pres">
      <dgm:prSet presAssocID="{1A598823-0993-43F6-97E8-D66C4323941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FB920A07-6E12-4AC8-A93D-6D1F36B7641C}" type="pres">
      <dgm:prSet presAssocID="{1A598823-0993-43F6-97E8-D66C4323941D}" presName="spaceRect" presStyleCnt="0"/>
      <dgm:spPr/>
    </dgm:pt>
    <dgm:pt modelId="{B31BF419-C70B-4291-A501-9EE9169FE6FC}" type="pres">
      <dgm:prSet presAssocID="{1A598823-0993-43F6-97E8-D66C4323941D}" presName="parTx" presStyleLbl="revTx" presStyleIdx="0" presStyleCnt="4">
        <dgm:presLayoutVars>
          <dgm:chMax val="0"/>
          <dgm:chPref val="0"/>
        </dgm:presLayoutVars>
      </dgm:prSet>
      <dgm:spPr/>
    </dgm:pt>
    <dgm:pt modelId="{8DA1E707-0BEC-4D9C-9F5E-F9A87634FF1B}" type="pres">
      <dgm:prSet presAssocID="{A451A75C-EC59-4F92-AD29-28CE24EC2125}" presName="sibTrans" presStyleCnt="0"/>
      <dgm:spPr/>
    </dgm:pt>
    <dgm:pt modelId="{01E60E40-29C5-413D-8844-FD21CDB5A707}" type="pres">
      <dgm:prSet presAssocID="{5C513FE4-4AAE-443B-B01D-455AF1907E8D}" presName="compNode" presStyleCnt="0"/>
      <dgm:spPr/>
    </dgm:pt>
    <dgm:pt modelId="{9CDB4237-D788-4F84-A87B-B0CA7A5BD563}" type="pres">
      <dgm:prSet presAssocID="{5C513FE4-4AAE-443B-B01D-455AF1907E8D}" presName="bgRect" presStyleLbl="bgShp" presStyleIdx="1" presStyleCnt="4"/>
      <dgm:spPr/>
    </dgm:pt>
    <dgm:pt modelId="{46E02AAC-2D8D-4598-B91A-A0AC6358D33F}" type="pres">
      <dgm:prSet presAssocID="{5C513FE4-4AAE-443B-B01D-455AF1907E8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35BE03CF-A261-478D-AC3D-31E78A30C5D2}" type="pres">
      <dgm:prSet presAssocID="{5C513FE4-4AAE-443B-B01D-455AF1907E8D}" presName="spaceRect" presStyleCnt="0"/>
      <dgm:spPr/>
    </dgm:pt>
    <dgm:pt modelId="{75CEB360-268D-46F5-A342-9E5178A2A9D4}" type="pres">
      <dgm:prSet presAssocID="{5C513FE4-4AAE-443B-B01D-455AF1907E8D}" presName="parTx" presStyleLbl="revTx" presStyleIdx="1" presStyleCnt="4">
        <dgm:presLayoutVars>
          <dgm:chMax val="0"/>
          <dgm:chPref val="0"/>
        </dgm:presLayoutVars>
      </dgm:prSet>
      <dgm:spPr/>
    </dgm:pt>
    <dgm:pt modelId="{7BC93CC5-B9F0-47BA-B7E5-FA6EFF892ECC}" type="pres">
      <dgm:prSet presAssocID="{2A484942-63C6-4634-9C61-F4E41BFDDD65}" presName="sibTrans" presStyleCnt="0"/>
      <dgm:spPr/>
    </dgm:pt>
    <dgm:pt modelId="{E257B0F9-71ED-4E66-B1BB-DADD2098AABA}" type="pres">
      <dgm:prSet presAssocID="{A4917B9A-720C-41B8-A585-69F1015E8400}" presName="compNode" presStyleCnt="0"/>
      <dgm:spPr/>
    </dgm:pt>
    <dgm:pt modelId="{29A2CD9E-82EA-411F-8FBA-E3470FA31F4B}" type="pres">
      <dgm:prSet presAssocID="{A4917B9A-720C-41B8-A585-69F1015E8400}" presName="bgRect" presStyleLbl="bgShp" presStyleIdx="2" presStyleCnt="4"/>
      <dgm:spPr/>
    </dgm:pt>
    <dgm:pt modelId="{CAB6F39C-88E6-4421-B9EF-CF62D7160DC1}" type="pres">
      <dgm:prSet presAssocID="{A4917B9A-720C-41B8-A585-69F1015E84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82D21F57-D099-47F5-9D79-912C4B580B7C}" type="pres">
      <dgm:prSet presAssocID="{A4917B9A-720C-41B8-A585-69F1015E8400}" presName="spaceRect" presStyleCnt="0"/>
      <dgm:spPr/>
    </dgm:pt>
    <dgm:pt modelId="{9DBDABC8-B81D-4BDE-B85F-75EB23718C65}" type="pres">
      <dgm:prSet presAssocID="{A4917B9A-720C-41B8-A585-69F1015E8400}" presName="parTx" presStyleLbl="revTx" presStyleIdx="2" presStyleCnt="4">
        <dgm:presLayoutVars>
          <dgm:chMax val="0"/>
          <dgm:chPref val="0"/>
        </dgm:presLayoutVars>
      </dgm:prSet>
      <dgm:spPr/>
    </dgm:pt>
    <dgm:pt modelId="{1DA23692-27C9-4E35-BD99-83E05E2AA5B8}" type="pres">
      <dgm:prSet presAssocID="{AB6525FC-B7E7-4A03-A95F-466C4E441772}" presName="sibTrans" presStyleCnt="0"/>
      <dgm:spPr/>
    </dgm:pt>
    <dgm:pt modelId="{BA563143-720B-4318-A158-4C1A02EEC80B}" type="pres">
      <dgm:prSet presAssocID="{C7ED8E4B-B4F1-42B7-B874-BEDE163FEA4D}" presName="compNode" presStyleCnt="0"/>
      <dgm:spPr/>
    </dgm:pt>
    <dgm:pt modelId="{7A37E3BE-C33F-429E-8314-FEA6DBACDB6E}" type="pres">
      <dgm:prSet presAssocID="{C7ED8E4B-B4F1-42B7-B874-BEDE163FEA4D}" presName="bgRect" presStyleLbl="bgShp" presStyleIdx="3" presStyleCnt="4"/>
      <dgm:spPr/>
    </dgm:pt>
    <dgm:pt modelId="{0899951B-ABB4-4FAA-93F0-BAAEF7AE5268}" type="pres">
      <dgm:prSet presAssocID="{C7ED8E4B-B4F1-42B7-B874-BEDE163FEA4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5984E8FD-1480-45D1-9EDC-BB311063D5FB}" type="pres">
      <dgm:prSet presAssocID="{C7ED8E4B-B4F1-42B7-B874-BEDE163FEA4D}" presName="spaceRect" presStyleCnt="0"/>
      <dgm:spPr/>
    </dgm:pt>
    <dgm:pt modelId="{02D33D7C-E940-4B17-83B6-BF3E16914E27}" type="pres">
      <dgm:prSet presAssocID="{C7ED8E4B-B4F1-42B7-B874-BEDE163FEA4D}" presName="parTx" presStyleLbl="revTx" presStyleIdx="3" presStyleCnt="4">
        <dgm:presLayoutVars>
          <dgm:chMax val="0"/>
          <dgm:chPref val="0"/>
        </dgm:presLayoutVars>
      </dgm:prSet>
      <dgm:spPr/>
    </dgm:pt>
  </dgm:ptLst>
  <dgm:cxnLst>
    <dgm:cxn modelId="{0BD6C764-543B-4A9F-BE01-D3AB0FFDF3D3}" srcId="{6A25C7C0-7165-4D28-9BE0-8719656D9F61}" destId="{1A598823-0993-43F6-97E8-D66C4323941D}" srcOrd="0" destOrd="0" parTransId="{E66B2B0C-F050-4048-9269-FF234A0064EF}" sibTransId="{A451A75C-EC59-4F92-AD29-28CE24EC2125}"/>
    <dgm:cxn modelId="{7E4C0876-EC99-4F3B-9385-E6FF43E91EDF}" type="presOf" srcId="{5C513FE4-4AAE-443B-B01D-455AF1907E8D}" destId="{75CEB360-268D-46F5-A342-9E5178A2A9D4}" srcOrd="0" destOrd="0" presId="urn:microsoft.com/office/officeart/2018/2/layout/IconVerticalSolidList"/>
    <dgm:cxn modelId="{0DD8F19E-04A7-4535-9AB3-DCD65687E090}" srcId="{6A25C7C0-7165-4D28-9BE0-8719656D9F61}" destId="{A4917B9A-720C-41B8-A585-69F1015E8400}" srcOrd="2" destOrd="0" parTransId="{8E7FA7B7-65B0-46DD-8EDA-708B6DC6FEEF}" sibTransId="{AB6525FC-B7E7-4A03-A95F-466C4E441772}"/>
    <dgm:cxn modelId="{B5553AAC-9099-410D-8E28-60D456722293}" srcId="{6A25C7C0-7165-4D28-9BE0-8719656D9F61}" destId="{C7ED8E4B-B4F1-42B7-B874-BEDE163FEA4D}" srcOrd="3" destOrd="0" parTransId="{DADBA460-CB92-4400-B877-779B2EC820B1}" sibTransId="{EA6C6F77-8CAC-49AA-9AB2-B9E82F924872}"/>
    <dgm:cxn modelId="{A0D805BC-9405-4333-82A0-E7792B4FDA30}" type="presOf" srcId="{A4917B9A-720C-41B8-A585-69F1015E8400}" destId="{9DBDABC8-B81D-4BDE-B85F-75EB23718C65}" srcOrd="0" destOrd="0" presId="urn:microsoft.com/office/officeart/2018/2/layout/IconVerticalSolidList"/>
    <dgm:cxn modelId="{E9FA84E1-891C-402A-8799-F2133B4D9388}" type="presOf" srcId="{1A598823-0993-43F6-97E8-D66C4323941D}" destId="{B31BF419-C70B-4291-A501-9EE9169FE6FC}" srcOrd="0" destOrd="0" presId="urn:microsoft.com/office/officeart/2018/2/layout/IconVerticalSolidList"/>
    <dgm:cxn modelId="{60A27CC6-77CF-4728-8673-3D59E1EE5D1C}" type="presOf" srcId="{6A25C7C0-7165-4D28-9BE0-8719656D9F61}" destId="{A00C3BC0-4DF5-4EC3-88FC-97DDED8FE10D}" srcOrd="0" destOrd="0" presId="urn:microsoft.com/office/officeart/2018/2/layout/IconVerticalSolidList"/>
    <dgm:cxn modelId="{9172E3F3-9175-4962-B678-DCDC20B450C2}" type="presOf" srcId="{C7ED8E4B-B4F1-42B7-B874-BEDE163FEA4D}" destId="{02D33D7C-E940-4B17-83B6-BF3E16914E27}" srcOrd="0" destOrd="0" presId="urn:microsoft.com/office/officeart/2018/2/layout/IconVerticalSolidList"/>
    <dgm:cxn modelId="{9F6690F6-9DFA-4333-9CF1-9C1190AC2FF6}" srcId="{6A25C7C0-7165-4D28-9BE0-8719656D9F61}" destId="{5C513FE4-4AAE-443B-B01D-455AF1907E8D}" srcOrd="1" destOrd="0" parTransId="{2613E66F-9AD8-4315-92F7-7FD4B683FB34}" sibTransId="{2A484942-63C6-4634-9C61-F4E41BFDDD65}"/>
    <dgm:cxn modelId="{D5B2A0AD-713D-4DD1-A61C-BA8CC33EFC12}" type="presParOf" srcId="{A00C3BC0-4DF5-4EC3-88FC-97DDED8FE10D}" destId="{4DC88A2F-315E-404C-9AEF-C862770F8C22}" srcOrd="0" destOrd="0" presId="urn:microsoft.com/office/officeart/2018/2/layout/IconVerticalSolidList"/>
    <dgm:cxn modelId="{6BB2EDC1-A7E3-4960-88EF-3EB30801892E}" type="presParOf" srcId="{4DC88A2F-315E-404C-9AEF-C862770F8C22}" destId="{35AA5D47-9451-4D61-A57A-7FE0E0E2134C}" srcOrd="0" destOrd="0" presId="urn:microsoft.com/office/officeart/2018/2/layout/IconVerticalSolidList"/>
    <dgm:cxn modelId="{3539A30D-EC91-4471-8A43-2CD4ED18E7BE}" type="presParOf" srcId="{4DC88A2F-315E-404C-9AEF-C862770F8C22}" destId="{82B0EAD5-BD4C-4B85-BF57-DD0575DA1C2A}" srcOrd="1" destOrd="0" presId="urn:microsoft.com/office/officeart/2018/2/layout/IconVerticalSolidList"/>
    <dgm:cxn modelId="{1AC6AC25-E365-4079-8B07-71FE281F44C7}" type="presParOf" srcId="{4DC88A2F-315E-404C-9AEF-C862770F8C22}" destId="{FB920A07-6E12-4AC8-A93D-6D1F36B7641C}" srcOrd="2" destOrd="0" presId="urn:microsoft.com/office/officeart/2018/2/layout/IconVerticalSolidList"/>
    <dgm:cxn modelId="{BC0C75D7-263D-4849-A757-B73218B998C9}" type="presParOf" srcId="{4DC88A2F-315E-404C-9AEF-C862770F8C22}" destId="{B31BF419-C70B-4291-A501-9EE9169FE6FC}" srcOrd="3" destOrd="0" presId="urn:microsoft.com/office/officeart/2018/2/layout/IconVerticalSolidList"/>
    <dgm:cxn modelId="{670E923E-DEF4-4F83-B8CA-0B49E6E09AA1}" type="presParOf" srcId="{A00C3BC0-4DF5-4EC3-88FC-97DDED8FE10D}" destId="{8DA1E707-0BEC-4D9C-9F5E-F9A87634FF1B}" srcOrd="1" destOrd="0" presId="urn:microsoft.com/office/officeart/2018/2/layout/IconVerticalSolidList"/>
    <dgm:cxn modelId="{10045D10-EA21-4D8E-9DB9-1AA3C66F2887}" type="presParOf" srcId="{A00C3BC0-4DF5-4EC3-88FC-97DDED8FE10D}" destId="{01E60E40-29C5-413D-8844-FD21CDB5A707}" srcOrd="2" destOrd="0" presId="urn:microsoft.com/office/officeart/2018/2/layout/IconVerticalSolidList"/>
    <dgm:cxn modelId="{492C0B37-1FD9-47BA-903E-648C504C3169}" type="presParOf" srcId="{01E60E40-29C5-413D-8844-FD21CDB5A707}" destId="{9CDB4237-D788-4F84-A87B-B0CA7A5BD563}" srcOrd="0" destOrd="0" presId="urn:microsoft.com/office/officeart/2018/2/layout/IconVerticalSolidList"/>
    <dgm:cxn modelId="{E817A977-ACD8-436A-A5E8-6E189AF0A15E}" type="presParOf" srcId="{01E60E40-29C5-413D-8844-FD21CDB5A707}" destId="{46E02AAC-2D8D-4598-B91A-A0AC6358D33F}" srcOrd="1" destOrd="0" presId="urn:microsoft.com/office/officeart/2018/2/layout/IconVerticalSolidList"/>
    <dgm:cxn modelId="{EBE8A3A8-98EC-4BE7-8601-59029FDC675C}" type="presParOf" srcId="{01E60E40-29C5-413D-8844-FD21CDB5A707}" destId="{35BE03CF-A261-478D-AC3D-31E78A30C5D2}" srcOrd="2" destOrd="0" presId="urn:microsoft.com/office/officeart/2018/2/layout/IconVerticalSolidList"/>
    <dgm:cxn modelId="{2D426FD1-C816-4165-AC9E-1A7D9A2C92B3}" type="presParOf" srcId="{01E60E40-29C5-413D-8844-FD21CDB5A707}" destId="{75CEB360-268D-46F5-A342-9E5178A2A9D4}" srcOrd="3" destOrd="0" presId="urn:microsoft.com/office/officeart/2018/2/layout/IconVerticalSolidList"/>
    <dgm:cxn modelId="{B51BB627-A17C-41EE-8779-103B8A5C20AB}" type="presParOf" srcId="{A00C3BC0-4DF5-4EC3-88FC-97DDED8FE10D}" destId="{7BC93CC5-B9F0-47BA-B7E5-FA6EFF892ECC}" srcOrd="3" destOrd="0" presId="urn:microsoft.com/office/officeart/2018/2/layout/IconVerticalSolidList"/>
    <dgm:cxn modelId="{6BFDF065-9831-4885-B4A0-2E7FEC74B506}" type="presParOf" srcId="{A00C3BC0-4DF5-4EC3-88FC-97DDED8FE10D}" destId="{E257B0F9-71ED-4E66-B1BB-DADD2098AABA}" srcOrd="4" destOrd="0" presId="urn:microsoft.com/office/officeart/2018/2/layout/IconVerticalSolidList"/>
    <dgm:cxn modelId="{C237C24F-BD11-455C-B83D-2CD1FB3E8471}" type="presParOf" srcId="{E257B0F9-71ED-4E66-B1BB-DADD2098AABA}" destId="{29A2CD9E-82EA-411F-8FBA-E3470FA31F4B}" srcOrd="0" destOrd="0" presId="urn:microsoft.com/office/officeart/2018/2/layout/IconVerticalSolidList"/>
    <dgm:cxn modelId="{96E3DA71-F313-4B09-A3B0-717B4379E216}" type="presParOf" srcId="{E257B0F9-71ED-4E66-B1BB-DADD2098AABA}" destId="{CAB6F39C-88E6-4421-B9EF-CF62D7160DC1}" srcOrd="1" destOrd="0" presId="urn:microsoft.com/office/officeart/2018/2/layout/IconVerticalSolidList"/>
    <dgm:cxn modelId="{6029E068-B89F-4EB3-AAB0-F6C265361DC5}" type="presParOf" srcId="{E257B0F9-71ED-4E66-B1BB-DADD2098AABA}" destId="{82D21F57-D099-47F5-9D79-912C4B580B7C}" srcOrd="2" destOrd="0" presId="urn:microsoft.com/office/officeart/2018/2/layout/IconVerticalSolidList"/>
    <dgm:cxn modelId="{78E76F84-A985-40F9-8221-6F6EA672D345}" type="presParOf" srcId="{E257B0F9-71ED-4E66-B1BB-DADD2098AABA}" destId="{9DBDABC8-B81D-4BDE-B85F-75EB23718C65}" srcOrd="3" destOrd="0" presId="urn:microsoft.com/office/officeart/2018/2/layout/IconVerticalSolidList"/>
    <dgm:cxn modelId="{7AF1C5BC-445C-4943-BAD6-C6B3A11E0A55}" type="presParOf" srcId="{A00C3BC0-4DF5-4EC3-88FC-97DDED8FE10D}" destId="{1DA23692-27C9-4E35-BD99-83E05E2AA5B8}" srcOrd="5" destOrd="0" presId="urn:microsoft.com/office/officeart/2018/2/layout/IconVerticalSolidList"/>
    <dgm:cxn modelId="{70671150-3136-4269-955C-503EFAEAE761}" type="presParOf" srcId="{A00C3BC0-4DF5-4EC3-88FC-97DDED8FE10D}" destId="{BA563143-720B-4318-A158-4C1A02EEC80B}" srcOrd="6" destOrd="0" presId="urn:microsoft.com/office/officeart/2018/2/layout/IconVerticalSolidList"/>
    <dgm:cxn modelId="{98E3D9C6-8056-471D-9913-D186FE5E1FE8}" type="presParOf" srcId="{BA563143-720B-4318-A158-4C1A02EEC80B}" destId="{7A37E3BE-C33F-429E-8314-FEA6DBACDB6E}" srcOrd="0" destOrd="0" presId="urn:microsoft.com/office/officeart/2018/2/layout/IconVerticalSolidList"/>
    <dgm:cxn modelId="{26DDA68D-E4E1-4BA4-A558-1B80B2DF514D}" type="presParOf" srcId="{BA563143-720B-4318-A158-4C1A02EEC80B}" destId="{0899951B-ABB4-4FAA-93F0-BAAEF7AE5268}" srcOrd="1" destOrd="0" presId="urn:microsoft.com/office/officeart/2018/2/layout/IconVerticalSolidList"/>
    <dgm:cxn modelId="{BEA92B11-FB7A-4210-9073-4BFFF42358C2}" type="presParOf" srcId="{BA563143-720B-4318-A158-4C1A02EEC80B}" destId="{5984E8FD-1480-45D1-9EDC-BB311063D5FB}" srcOrd="2" destOrd="0" presId="urn:microsoft.com/office/officeart/2018/2/layout/IconVerticalSolidList"/>
    <dgm:cxn modelId="{246EF382-9264-491F-8E87-42A2610FAC17}" type="presParOf" srcId="{BA563143-720B-4318-A158-4C1A02EEC80B}" destId="{02D33D7C-E940-4B17-83B6-BF3E16914E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49102-2D6E-4F7E-B94F-376B6F1989F8}">
      <dsp:nvSpPr>
        <dsp:cNvPr id="0" name=""/>
        <dsp:cNvSpPr/>
      </dsp:nvSpPr>
      <dsp:spPr>
        <a:xfrm>
          <a:off x="0" y="553"/>
          <a:ext cx="11484000" cy="12956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97935-CD24-4F09-84AB-AE0099611F74}">
      <dsp:nvSpPr>
        <dsp:cNvPr id="0" name=""/>
        <dsp:cNvSpPr/>
      </dsp:nvSpPr>
      <dsp:spPr>
        <a:xfrm>
          <a:off x="391944" y="292082"/>
          <a:ext cx="712625" cy="712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CD92AF-4990-4FB6-847F-0D51F173A1DC}">
      <dsp:nvSpPr>
        <dsp:cNvPr id="0" name=""/>
        <dsp:cNvSpPr/>
      </dsp:nvSpPr>
      <dsp:spPr>
        <a:xfrm>
          <a:off x="1496514" y="553"/>
          <a:ext cx="9987485" cy="129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27" tIns="137127" rIns="137127" bIns="137127" numCol="1" spcCol="1270" anchor="ctr" anchorCtr="0">
          <a:noAutofit/>
        </a:bodyPr>
        <a:lstStyle/>
        <a:p>
          <a:pPr marL="0" lvl="0" indent="0" algn="l" defTabSz="800100">
            <a:lnSpc>
              <a:spcPct val="90000"/>
            </a:lnSpc>
            <a:spcBef>
              <a:spcPct val="0"/>
            </a:spcBef>
            <a:spcAft>
              <a:spcPct val="35000"/>
            </a:spcAft>
            <a:buNone/>
          </a:pPr>
          <a:r>
            <a:rPr lang="en-AU" sz="1800" kern="1200"/>
            <a:t>To support students at Goodooga Central School we introduced a transition program to assist in career development. This involves providing advice and education to assist young people to make decisions that enable them to make successful transitions from school into employment as part of life long learning.</a:t>
          </a:r>
          <a:endParaRPr lang="en-US" sz="1800" kern="1200"/>
        </a:p>
      </dsp:txBody>
      <dsp:txXfrm>
        <a:off x="1496514" y="553"/>
        <a:ext cx="9987485" cy="1295683"/>
      </dsp:txXfrm>
    </dsp:sp>
    <dsp:sp modelId="{97F2369F-FBB7-442C-890F-76F807982BFC}">
      <dsp:nvSpPr>
        <dsp:cNvPr id="0" name=""/>
        <dsp:cNvSpPr/>
      </dsp:nvSpPr>
      <dsp:spPr>
        <a:xfrm>
          <a:off x="0" y="1620158"/>
          <a:ext cx="11484000" cy="12956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E51BA-3CF5-42B9-87ED-C9D8C7047B8B}">
      <dsp:nvSpPr>
        <dsp:cNvPr id="0" name=""/>
        <dsp:cNvSpPr/>
      </dsp:nvSpPr>
      <dsp:spPr>
        <a:xfrm>
          <a:off x="391944" y="1911687"/>
          <a:ext cx="712625" cy="712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2FE748-222C-42D5-89A2-FE4E2EEEAE16}">
      <dsp:nvSpPr>
        <dsp:cNvPr id="0" name=""/>
        <dsp:cNvSpPr/>
      </dsp:nvSpPr>
      <dsp:spPr>
        <a:xfrm>
          <a:off x="1496514" y="1620158"/>
          <a:ext cx="9987485" cy="129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27" tIns="137127" rIns="137127" bIns="137127" numCol="1" spcCol="1270" anchor="ctr" anchorCtr="0">
          <a:noAutofit/>
        </a:bodyPr>
        <a:lstStyle/>
        <a:p>
          <a:pPr marL="0" lvl="0" indent="0" algn="l" defTabSz="800100">
            <a:lnSpc>
              <a:spcPct val="90000"/>
            </a:lnSpc>
            <a:spcBef>
              <a:spcPct val="0"/>
            </a:spcBef>
            <a:spcAft>
              <a:spcPct val="35000"/>
            </a:spcAft>
            <a:buNone/>
          </a:pPr>
          <a:r>
            <a:rPr lang="en-AU" sz="1800" kern="1200"/>
            <a:t>Partnerships with businesses in Lightning Ridge and Dubbo. </a:t>
          </a:r>
          <a:endParaRPr lang="en-US" sz="1800" kern="1200"/>
        </a:p>
      </dsp:txBody>
      <dsp:txXfrm>
        <a:off x="1496514" y="1620158"/>
        <a:ext cx="9987485" cy="1295683"/>
      </dsp:txXfrm>
    </dsp:sp>
    <dsp:sp modelId="{8FB1B2F4-ABF5-4A93-BE17-95CBF9980A63}">
      <dsp:nvSpPr>
        <dsp:cNvPr id="0" name=""/>
        <dsp:cNvSpPr/>
      </dsp:nvSpPr>
      <dsp:spPr>
        <a:xfrm>
          <a:off x="0" y="3239762"/>
          <a:ext cx="11484000" cy="12956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6969E-ED88-4CD9-A609-6B13724E4C72}">
      <dsp:nvSpPr>
        <dsp:cNvPr id="0" name=""/>
        <dsp:cNvSpPr/>
      </dsp:nvSpPr>
      <dsp:spPr>
        <a:xfrm>
          <a:off x="391944" y="3531291"/>
          <a:ext cx="712625" cy="712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9D77FB-11DD-4D54-ADF6-C9E8AD02DB7C}">
      <dsp:nvSpPr>
        <dsp:cNvPr id="0" name=""/>
        <dsp:cNvSpPr/>
      </dsp:nvSpPr>
      <dsp:spPr>
        <a:xfrm>
          <a:off x="1496514" y="3239762"/>
          <a:ext cx="9987485" cy="1295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27" tIns="137127" rIns="137127" bIns="137127" numCol="1" spcCol="1270" anchor="ctr" anchorCtr="0">
          <a:noAutofit/>
        </a:bodyPr>
        <a:lstStyle/>
        <a:p>
          <a:pPr marL="0" lvl="0" indent="0" algn="l" defTabSz="800100">
            <a:lnSpc>
              <a:spcPct val="90000"/>
            </a:lnSpc>
            <a:spcBef>
              <a:spcPct val="0"/>
            </a:spcBef>
            <a:spcAft>
              <a:spcPct val="35000"/>
            </a:spcAft>
            <a:buNone/>
          </a:pPr>
          <a:r>
            <a:rPr lang="en-AU" sz="1800" kern="1200"/>
            <a:t>All Year 10 students to start a traineeship or apprenticeship from term 2.</a:t>
          </a:r>
          <a:endParaRPr lang="en-US" sz="1800" kern="1200"/>
        </a:p>
      </dsp:txBody>
      <dsp:txXfrm>
        <a:off x="1496514" y="3239762"/>
        <a:ext cx="9987485" cy="1295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DE6C5-B63F-42E5-A957-88925A18F9E8}">
      <dsp:nvSpPr>
        <dsp:cNvPr id="0" name=""/>
        <dsp:cNvSpPr/>
      </dsp:nvSpPr>
      <dsp:spPr>
        <a:xfrm>
          <a:off x="2448119" y="1207049"/>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0223" y="1249954"/>
        <a:ext cx="28147" cy="5629"/>
      </dsp:txXfrm>
    </dsp:sp>
    <dsp:sp modelId="{6B99AC6E-C38A-4CB4-B80B-895BBC07271F}">
      <dsp:nvSpPr>
        <dsp:cNvPr id="0" name=""/>
        <dsp:cNvSpPr/>
      </dsp:nvSpPr>
      <dsp:spPr>
        <a:xfrm>
          <a:off x="2285" y="518478"/>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a:lnSpc>
              <a:spcPct val="90000"/>
            </a:lnSpc>
            <a:spcBef>
              <a:spcPct val="0"/>
            </a:spcBef>
            <a:spcAft>
              <a:spcPct val="35000"/>
            </a:spcAft>
            <a:buNone/>
          </a:pPr>
          <a:r>
            <a:rPr lang="en-AU" sz="1700" kern="1200" dirty="0"/>
            <a:t>Students leaving at end of primary. Community believe in better opportunities at larger boarder schools.</a:t>
          </a:r>
          <a:endParaRPr lang="en-US" sz="1700" kern="1200" dirty="0"/>
        </a:p>
      </dsp:txBody>
      <dsp:txXfrm>
        <a:off x="2285" y="518478"/>
        <a:ext cx="2447634" cy="1468580"/>
      </dsp:txXfrm>
    </dsp:sp>
    <dsp:sp modelId="{9D8E4B0F-D714-4717-80BD-23400AEDDF6E}">
      <dsp:nvSpPr>
        <dsp:cNvPr id="0" name=""/>
        <dsp:cNvSpPr/>
      </dsp:nvSpPr>
      <dsp:spPr>
        <a:xfrm>
          <a:off x="5458709" y="1207049"/>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0813" y="1249954"/>
        <a:ext cx="28147" cy="5629"/>
      </dsp:txXfrm>
    </dsp:sp>
    <dsp:sp modelId="{F637D6C0-1444-4F4D-9BF5-05C511F2B6D6}">
      <dsp:nvSpPr>
        <dsp:cNvPr id="0" name=""/>
        <dsp:cNvSpPr/>
      </dsp:nvSpPr>
      <dsp:spPr>
        <a:xfrm>
          <a:off x="3012875" y="518478"/>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2014</a:t>
          </a:r>
          <a:br>
            <a:rPr lang="en-AU" sz="1700" b="1" kern="1200" dirty="0">
              <a:solidFill>
                <a:srgbClr val="010000"/>
              </a:solidFill>
              <a:latin typeface="Public Sans"/>
            </a:rPr>
          </a:br>
          <a:br>
            <a:rPr lang="en-AU" sz="1700" kern="1200" dirty="0">
              <a:latin typeface="Public Sans"/>
            </a:rPr>
          </a:br>
          <a:r>
            <a:rPr lang="en-AU" sz="1700" kern="1200" dirty="0">
              <a:latin typeface="Public Sans"/>
            </a:rPr>
            <a:t>11</a:t>
          </a:r>
          <a:endParaRPr lang="en-US" sz="1700" kern="1200" dirty="0"/>
        </a:p>
      </dsp:txBody>
      <dsp:txXfrm>
        <a:off x="3012875" y="518478"/>
        <a:ext cx="2447634" cy="1468580"/>
      </dsp:txXfrm>
    </dsp:sp>
    <dsp:sp modelId="{99F50316-9765-4D51-95CB-C47C378DF0DE}">
      <dsp:nvSpPr>
        <dsp:cNvPr id="0" name=""/>
        <dsp:cNvSpPr/>
      </dsp:nvSpPr>
      <dsp:spPr>
        <a:xfrm>
          <a:off x="8469299" y="1207049"/>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21403" y="1249954"/>
        <a:ext cx="28147" cy="5629"/>
      </dsp:txXfrm>
    </dsp:sp>
    <dsp:sp modelId="{81D18940-4046-4171-AD74-3B73F4722FA0}">
      <dsp:nvSpPr>
        <dsp:cNvPr id="0" name=""/>
        <dsp:cNvSpPr/>
      </dsp:nvSpPr>
      <dsp:spPr>
        <a:xfrm>
          <a:off x="6023465" y="518478"/>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2015</a:t>
          </a:r>
          <a:br>
            <a:rPr lang="en-AU" sz="1700" b="1" kern="1200" dirty="0">
              <a:solidFill>
                <a:srgbClr val="010000"/>
              </a:solidFill>
              <a:latin typeface="Public Sans"/>
            </a:rPr>
          </a:br>
          <a:br>
            <a:rPr lang="en-AU" sz="1700" kern="1200" dirty="0">
              <a:latin typeface="Public Sans"/>
            </a:rPr>
          </a:br>
          <a:r>
            <a:rPr lang="en-AU" sz="1700" kern="1200" dirty="0">
              <a:latin typeface="Public Sans"/>
            </a:rPr>
            <a:t>9</a:t>
          </a:r>
          <a:endParaRPr lang="en-US" sz="1700" kern="1200" dirty="0"/>
        </a:p>
      </dsp:txBody>
      <dsp:txXfrm>
        <a:off x="6023465" y="518478"/>
        <a:ext cx="2447634" cy="1468580"/>
      </dsp:txXfrm>
    </dsp:sp>
    <dsp:sp modelId="{7E124730-F37C-4C21-807C-CE0C44FE026B}">
      <dsp:nvSpPr>
        <dsp:cNvPr id="0" name=""/>
        <dsp:cNvSpPr/>
      </dsp:nvSpPr>
      <dsp:spPr>
        <a:xfrm>
          <a:off x="1226102" y="1985259"/>
          <a:ext cx="9031770" cy="532355"/>
        </a:xfrm>
        <a:custGeom>
          <a:avLst/>
          <a:gdLst/>
          <a:ahLst/>
          <a:cxnLst/>
          <a:rect l="0" t="0" r="0" b="0"/>
          <a:pathLst>
            <a:path>
              <a:moveTo>
                <a:pt x="9031770" y="0"/>
              </a:moveTo>
              <a:lnTo>
                <a:pt x="9031770" y="283277"/>
              </a:lnTo>
              <a:lnTo>
                <a:pt x="0" y="283277"/>
              </a:lnTo>
              <a:lnTo>
                <a:pt x="0" y="53235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15755" y="2248622"/>
        <a:ext cx="452464" cy="5629"/>
      </dsp:txXfrm>
    </dsp:sp>
    <dsp:sp modelId="{8014A2DD-28CA-4225-A47D-9927AB2D0E2E}">
      <dsp:nvSpPr>
        <dsp:cNvPr id="0" name=""/>
        <dsp:cNvSpPr/>
      </dsp:nvSpPr>
      <dsp:spPr>
        <a:xfrm>
          <a:off x="9034055" y="518478"/>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2016</a:t>
          </a:r>
          <a:br>
            <a:rPr lang="en-AU" sz="1700" kern="1200" dirty="0">
              <a:solidFill>
                <a:srgbClr val="010000"/>
              </a:solidFill>
              <a:latin typeface="Public Sans"/>
            </a:rPr>
          </a:br>
          <a:br>
            <a:rPr lang="en-AU" sz="1700" kern="1200" dirty="0">
              <a:solidFill>
                <a:srgbClr val="010000"/>
              </a:solidFill>
              <a:latin typeface="Public Sans"/>
            </a:rPr>
          </a:br>
          <a:r>
            <a:rPr lang="en-AU" sz="1700" kern="1200" dirty="0">
              <a:latin typeface="Public Sans"/>
            </a:rPr>
            <a:t>9</a:t>
          </a:r>
          <a:endParaRPr lang="en-US" sz="1700" kern="1200" dirty="0"/>
        </a:p>
      </dsp:txBody>
      <dsp:txXfrm>
        <a:off x="9034055" y="518478"/>
        <a:ext cx="2447634" cy="1468580"/>
      </dsp:txXfrm>
    </dsp:sp>
    <dsp:sp modelId="{F7974821-9EEC-40D5-BC5C-EC131AB1AECF}">
      <dsp:nvSpPr>
        <dsp:cNvPr id="0" name=""/>
        <dsp:cNvSpPr/>
      </dsp:nvSpPr>
      <dsp:spPr>
        <a:xfrm>
          <a:off x="2448119" y="3238585"/>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00223" y="3281490"/>
        <a:ext cx="28147" cy="5629"/>
      </dsp:txXfrm>
    </dsp:sp>
    <dsp:sp modelId="{CB727D16-3FC7-4A42-BC24-28B678C80502}">
      <dsp:nvSpPr>
        <dsp:cNvPr id="0" name=""/>
        <dsp:cNvSpPr/>
      </dsp:nvSpPr>
      <dsp:spPr>
        <a:xfrm>
          <a:off x="2285" y="2550015"/>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2017 </a:t>
          </a:r>
          <a:br>
            <a:rPr lang="en-AU" sz="1700" kern="1200" dirty="0">
              <a:latin typeface="Public Sans"/>
            </a:rPr>
          </a:br>
          <a:br>
            <a:rPr lang="en-AU" sz="1700" kern="1200" dirty="0">
              <a:latin typeface="Public Sans"/>
            </a:rPr>
          </a:br>
          <a:r>
            <a:rPr lang="en-AU" sz="1700" kern="1200" dirty="0"/>
            <a:t>13 (students return from boarding school)</a:t>
          </a:r>
          <a:endParaRPr lang="en-US" sz="1700" kern="1200" dirty="0">
            <a:latin typeface="Public Sans"/>
          </a:endParaRPr>
        </a:p>
      </dsp:txBody>
      <dsp:txXfrm>
        <a:off x="2285" y="2550015"/>
        <a:ext cx="2447634" cy="1468580"/>
      </dsp:txXfrm>
    </dsp:sp>
    <dsp:sp modelId="{A9329335-3C1C-4B72-8E7B-933809EB5261}">
      <dsp:nvSpPr>
        <dsp:cNvPr id="0" name=""/>
        <dsp:cNvSpPr/>
      </dsp:nvSpPr>
      <dsp:spPr>
        <a:xfrm>
          <a:off x="5458709" y="3238585"/>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0813" y="3281490"/>
        <a:ext cx="28147" cy="5629"/>
      </dsp:txXfrm>
    </dsp:sp>
    <dsp:sp modelId="{8D341322-A13C-46EA-8B1B-4F2D91841935}">
      <dsp:nvSpPr>
        <dsp:cNvPr id="0" name=""/>
        <dsp:cNvSpPr/>
      </dsp:nvSpPr>
      <dsp:spPr>
        <a:xfrm>
          <a:off x="3012875" y="2550015"/>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solidFill>
                <a:schemeClr val="bg1"/>
              </a:solidFill>
              <a:latin typeface="Public Sans"/>
            </a:rPr>
            <a:t>2018</a:t>
          </a:r>
          <a:br>
            <a:rPr lang="en-AU" sz="1700" kern="1200" dirty="0">
              <a:solidFill>
                <a:srgbClr val="010000"/>
              </a:solidFill>
              <a:latin typeface="Public Sans"/>
            </a:rPr>
          </a:br>
          <a:br>
            <a:rPr lang="en-AU" sz="1700" kern="1200" dirty="0">
              <a:latin typeface="Public Sans"/>
            </a:rPr>
          </a:br>
          <a:r>
            <a:rPr lang="en-AU" sz="1700" kern="1200" dirty="0"/>
            <a:t>17 (all primary students entering year 7)</a:t>
          </a:r>
          <a:endParaRPr lang="en-US" sz="1700" kern="1200" dirty="0"/>
        </a:p>
      </dsp:txBody>
      <dsp:txXfrm>
        <a:off x="3012875" y="2550015"/>
        <a:ext cx="2447634" cy="1468580"/>
      </dsp:txXfrm>
    </dsp:sp>
    <dsp:sp modelId="{2D5ED2B6-5BBD-4802-A940-0278772D5EB1}">
      <dsp:nvSpPr>
        <dsp:cNvPr id="0" name=""/>
        <dsp:cNvSpPr/>
      </dsp:nvSpPr>
      <dsp:spPr>
        <a:xfrm>
          <a:off x="8469299" y="3238585"/>
          <a:ext cx="532355" cy="91440"/>
        </a:xfrm>
        <a:custGeom>
          <a:avLst/>
          <a:gdLst/>
          <a:ahLst/>
          <a:cxnLst/>
          <a:rect l="0" t="0" r="0" b="0"/>
          <a:pathLst>
            <a:path>
              <a:moveTo>
                <a:pt x="0" y="45720"/>
              </a:moveTo>
              <a:lnTo>
                <a:pt x="53235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21403" y="3281490"/>
        <a:ext cx="28147" cy="5629"/>
      </dsp:txXfrm>
    </dsp:sp>
    <dsp:sp modelId="{7BC72C91-7871-4393-A7E7-C2BB29777B89}">
      <dsp:nvSpPr>
        <dsp:cNvPr id="0" name=""/>
        <dsp:cNvSpPr/>
      </dsp:nvSpPr>
      <dsp:spPr>
        <a:xfrm>
          <a:off x="6023465" y="2550015"/>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2019</a:t>
          </a:r>
          <a:r>
            <a:rPr lang="en-AU" sz="1700" kern="1200" dirty="0"/>
            <a:t> </a:t>
          </a:r>
          <a:br>
            <a:rPr lang="en-AU" sz="1700" kern="1200" dirty="0">
              <a:solidFill>
                <a:srgbClr val="010000"/>
              </a:solidFill>
              <a:latin typeface="Public Sans"/>
            </a:rPr>
          </a:br>
          <a:br>
            <a:rPr lang="en-AU" sz="1700" kern="1200" dirty="0">
              <a:solidFill>
                <a:srgbClr val="010000"/>
              </a:solidFill>
              <a:latin typeface="Public Sans"/>
            </a:rPr>
          </a:br>
          <a:r>
            <a:rPr lang="en-AU" sz="1700" kern="1200" dirty="0"/>
            <a:t>19 (all primary students entering year 7)</a:t>
          </a:r>
          <a:endParaRPr lang="en-US" sz="1700" kern="1200" dirty="0"/>
        </a:p>
      </dsp:txBody>
      <dsp:txXfrm>
        <a:off x="6023465" y="2550015"/>
        <a:ext cx="2447634" cy="1468580"/>
      </dsp:txXfrm>
    </dsp:sp>
    <dsp:sp modelId="{49C063A1-E327-4190-B9BD-A161E7AF38A7}">
      <dsp:nvSpPr>
        <dsp:cNvPr id="0" name=""/>
        <dsp:cNvSpPr/>
      </dsp:nvSpPr>
      <dsp:spPr>
        <a:xfrm>
          <a:off x="9034055" y="2550015"/>
          <a:ext cx="2447634" cy="14685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936" tIns="125894" rIns="119936" bIns="125894" numCol="1" spcCol="1270" anchor="ctr" anchorCtr="0">
          <a:noAutofit/>
        </a:bodyPr>
        <a:lstStyle/>
        <a:p>
          <a:pPr marL="0" lvl="0" indent="0" algn="ctr" defTabSz="755650" rtl="0">
            <a:lnSpc>
              <a:spcPct val="90000"/>
            </a:lnSpc>
            <a:spcBef>
              <a:spcPct val="0"/>
            </a:spcBef>
            <a:spcAft>
              <a:spcPct val="35000"/>
            </a:spcAft>
            <a:buNone/>
          </a:pPr>
          <a:r>
            <a:rPr lang="en-AU" sz="1700" b="1" kern="1200" dirty="0">
              <a:latin typeface="Public Sans"/>
            </a:rPr>
            <a:t>2020</a:t>
          </a:r>
          <a:r>
            <a:rPr lang="en-AU" sz="1700" kern="1200" dirty="0"/>
            <a:t> </a:t>
          </a:r>
          <a:br>
            <a:rPr lang="en-AU" sz="1700" kern="1200" dirty="0">
              <a:latin typeface="Public Sans"/>
            </a:rPr>
          </a:br>
          <a:br>
            <a:rPr lang="en-AU" sz="1700" kern="1200" dirty="0">
              <a:latin typeface="Public Sans"/>
            </a:rPr>
          </a:br>
          <a:r>
            <a:rPr lang="en-AU" sz="1700" kern="1200" dirty="0"/>
            <a:t>24 (all primary students entering year 7)</a:t>
          </a:r>
          <a:endParaRPr lang="en-US" sz="1700" kern="1200" dirty="0"/>
        </a:p>
      </dsp:txBody>
      <dsp:txXfrm>
        <a:off x="9034055" y="2550015"/>
        <a:ext cx="2447634" cy="1468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1542E-3F49-4647-A142-02E40BEFF2CD}">
      <dsp:nvSpPr>
        <dsp:cNvPr id="0" name=""/>
        <dsp:cNvSpPr/>
      </dsp:nvSpPr>
      <dsp:spPr>
        <a:xfrm>
          <a:off x="0" y="71789"/>
          <a:ext cx="11483975" cy="516427"/>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Use digital technology for routine workplace tasks (Core)</a:t>
          </a:r>
          <a:endParaRPr lang="en-US" sz="1300" kern="1200"/>
        </a:p>
      </dsp:txBody>
      <dsp:txXfrm>
        <a:off x="25210" y="96999"/>
        <a:ext cx="11433555" cy="466007"/>
      </dsp:txXfrm>
    </dsp:sp>
    <dsp:sp modelId="{DD8423BB-1404-4817-8681-F006236F31D5}">
      <dsp:nvSpPr>
        <dsp:cNvPr id="0" name=""/>
        <dsp:cNvSpPr/>
      </dsp:nvSpPr>
      <dsp:spPr>
        <a:xfrm>
          <a:off x="0" y="625656"/>
          <a:ext cx="11483975" cy="516427"/>
        </a:xfrm>
        <a:prstGeom prst="roundRect">
          <a:avLst/>
        </a:prstGeom>
        <a:gradFill rotWithShape="0">
          <a:gsLst>
            <a:gs pos="0">
              <a:schemeClr val="accent1">
                <a:shade val="80000"/>
                <a:hueOff val="107461"/>
                <a:satOff val="-12908"/>
                <a:lumOff val="6346"/>
                <a:alphaOff val="0"/>
                <a:satMod val="103000"/>
                <a:lumMod val="102000"/>
                <a:tint val="94000"/>
              </a:schemeClr>
            </a:gs>
            <a:gs pos="50000">
              <a:schemeClr val="accent1">
                <a:shade val="80000"/>
                <a:hueOff val="107461"/>
                <a:satOff val="-12908"/>
                <a:lumOff val="6346"/>
                <a:alphaOff val="0"/>
                <a:satMod val="110000"/>
                <a:lumMod val="100000"/>
                <a:shade val="100000"/>
              </a:schemeClr>
            </a:gs>
            <a:gs pos="100000">
              <a:schemeClr val="accent1">
                <a:shade val="80000"/>
                <a:hueOff val="107461"/>
                <a:satOff val="-12908"/>
                <a:lumOff val="63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FSKLRG09- Use strategies to respond to routine workplace problems Use strategies to respond to routine workplace problems  (Core) </a:t>
          </a:r>
          <a:endParaRPr lang="en-US" sz="1300" kern="1200"/>
        </a:p>
      </dsp:txBody>
      <dsp:txXfrm>
        <a:off x="25210" y="650866"/>
        <a:ext cx="11433555" cy="466007"/>
      </dsp:txXfrm>
    </dsp:sp>
    <dsp:sp modelId="{7CDC1720-FB9A-45E2-98EA-E8843A4F44F8}">
      <dsp:nvSpPr>
        <dsp:cNvPr id="0" name=""/>
        <dsp:cNvSpPr/>
      </dsp:nvSpPr>
      <dsp:spPr>
        <a:xfrm>
          <a:off x="0" y="1179523"/>
          <a:ext cx="11483975" cy="516427"/>
        </a:xfrm>
        <a:prstGeom prst="roundRect">
          <a:avLst/>
        </a:prstGeom>
        <a:gradFill rotWithShape="0">
          <a:gsLst>
            <a:gs pos="0">
              <a:schemeClr val="accent1">
                <a:shade val="80000"/>
                <a:hueOff val="214921"/>
                <a:satOff val="-25817"/>
                <a:lumOff val="12691"/>
                <a:alphaOff val="0"/>
                <a:satMod val="103000"/>
                <a:lumMod val="102000"/>
                <a:tint val="94000"/>
              </a:schemeClr>
            </a:gs>
            <a:gs pos="50000">
              <a:schemeClr val="accent1">
                <a:shade val="80000"/>
                <a:hueOff val="214921"/>
                <a:satOff val="-25817"/>
                <a:lumOff val="12691"/>
                <a:alphaOff val="0"/>
                <a:satMod val="110000"/>
                <a:lumMod val="100000"/>
                <a:shade val="100000"/>
              </a:schemeClr>
            </a:gs>
            <a:gs pos="100000">
              <a:schemeClr val="accent1">
                <a:shade val="80000"/>
                <a:hueOff val="214921"/>
                <a:satOff val="-25817"/>
                <a:lumOff val="1269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FSKLRG11- Use routine strategies for work-related learning Use routine strategies for work-related learning  (Core) </a:t>
          </a:r>
          <a:endParaRPr lang="en-US" sz="1300" kern="1200"/>
        </a:p>
      </dsp:txBody>
      <dsp:txXfrm>
        <a:off x="25210" y="1204733"/>
        <a:ext cx="11433555" cy="466007"/>
      </dsp:txXfrm>
    </dsp:sp>
    <dsp:sp modelId="{CD16ADB6-C436-4A59-BF9A-D4537EAB7306}">
      <dsp:nvSpPr>
        <dsp:cNvPr id="0" name=""/>
        <dsp:cNvSpPr/>
      </dsp:nvSpPr>
      <dsp:spPr>
        <a:xfrm>
          <a:off x="0" y="1733390"/>
          <a:ext cx="11483975" cy="516427"/>
        </a:xfrm>
        <a:prstGeom prst="roundRect">
          <a:avLst/>
        </a:prstGeom>
        <a:gradFill rotWithShape="0">
          <a:gsLst>
            <a:gs pos="0">
              <a:schemeClr val="accent1">
                <a:shade val="80000"/>
                <a:hueOff val="322382"/>
                <a:satOff val="-38725"/>
                <a:lumOff val="19037"/>
                <a:alphaOff val="0"/>
                <a:satMod val="103000"/>
                <a:lumMod val="102000"/>
                <a:tint val="94000"/>
              </a:schemeClr>
            </a:gs>
            <a:gs pos="50000">
              <a:schemeClr val="accent1">
                <a:shade val="80000"/>
                <a:hueOff val="322382"/>
                <a:satOff val="-38725"/>
                <a:lumOff val="19037"/>
                <a:alphaOff val="0"/>
                <a:satMod val="110000"/>
                <a:lumMod val="100000"/>
                <a:shade val="100000"/>
              </a:schemeClr>
            </a:gs>
            <a:gs pos="100000">
              <a:schemeClr val="accent1">
                <a:shade val="80000"/>
                <a:hueOff val="322382"/>
                <a:satOff val="-38725"/>
                <a:lumOff val="190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FSKNUM14- Calculate with whole numbers and familiar fractions, decimals and percentages for work Calculate with whole numbers and familiar fractions, decimals and percentages for work  (Core)</a:t>
          </a:r>
          <a:endParaRPr lang="en-US" sz="1300" kern="1200"/>
        </a:p>
      </dsp:txBody>
      <dsp:txXfrm>
        <a:off x="25210" y="1758600"/>
        <a:ext cx="11433555" cy="466007"/>
      </dsp:txXfrm>
    </dsp:sp>
    <dsp:sp modelId="{9858F62C-A726-4B3B-9747-DC28BB87C345}">
      <dsp:nvSpPr>
        <dsp:cNvPr id="0" name=""/>
        <dsp:cNvSpPr/>
      </dsp:nvSpPr>
      <dsp:spPr>
        <a:xfrm>
          <a:off x="0" y="2287257"/>
          <a:ext cx="11483975" cy="516427"/>
        </a:xfrm>
        <a:prstGeom prst="roundRect">
          <a:avLst/>
        </a:prstGeom>
        <a:gradFill rotWithShape="0">
          <a:gsLst>
            <a:gs pos="0">
              <a:schemeClr val="accent1">
                <a:shade val="80000"/>
                <a:hueOff val="429842"/>
                <a:satOff val="-51633"/>
                <a:lumOff val="25383"/>
                <a:alphaOff val="0"/>
                <a:satMod val="103000"/>
                <a:lumMod val="102000"/>
                <a:tint val="94000"/>
              </a:schemeClr>
            </a:gs>
            <a:gs pos="50000">
              <a:schemeClr val="accent1">
                <a:shade val="80000"/>
                <a:hueOff val="429842"/>
                <a:satOff val="-51633"/>
                <a:lumOff val="25383"/>
                <a:alphaOff val="0"/>
                <a:satMod val="110000"/>
                <a:lumMod val="100000"/>
                <a:shade val="100000"/>
              </a:schemeClr>
            </a:gs>
            <a:gs pos="100000">
              <a:schemeClr val="accent1">
                <a:shade val="80000"/>
                <a:hueOff val="429842"/>
                <a:satOff val="-51633"/>
                <a:lumOff val="253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FSKNUM15- Estimate, measure and calculate with routine metric measurements for work Estimate, measure and calculate with routine metric measurements for work  (Core) </a:t>
          </a:r>
          <a:endParaRPr lang="en-US" sz="1300" kern="1200"/>
        </a:p>
      </dsp:txBody>
      <dsp:txXfrm>
        <a:off x="25210" y="2312467"/>
        <a:ext cx="11433555" cy="466007"/>
      </dsp:txXfrm>
    </dsp:sp>
    <dsp:sp modelId="{DCB81682-9DCB-4F71-9E9C-9CA171C1C1B7}">
      <dsp:nvSpPr>
        <dsp:cNvPr id="0" name=""/>
        <dsp:cNvSpPr/>
      </dsp:nvSpPr>
      <dsp:spPr>
        <a:xfrm>
          <a:off x="0" y="2841124"/>
          <a:ext cx="11483975" cy="516427"/>
        </a:xfrm>
        <a:prstGeom prst="roundRect">
          <a:avLst/>
        </a:prstGeom>
        <a:gradFill rotWithShape="0">
          <a:gsLst>
            <a:gs pos="0">
              <a:schemeClr val="accent1">
                <a:shade val="80000"/>
                <a:hueOff val="537303"/>
                <a:satOff val="-64541"/>
                <a:lumOff val="31729"/>
                <a:alphaOff val="0"/>
                <a:satMod val="103000"/>
                <a:lumMod val="102000"/>
                <a:tint val="94000"/>
              </a:schemeClr>
            </a:gs>
            <a:gs pos="50000">
              <a:schemeClr val="accent1">
                <a:shade val="80000"/>
                <a:hueOff val="537303"/>
                <a:satOff val="-64541"/>
                <a:lumOff val="31729"/>
                <a:alphaOff val="0"/>
                <a:satMod val="110000"/>
                <a:lumMod val="100000"/>
                <a:shade val="100000"/>
              </a:schemeClr>
            </a:gs>
            <a:gs pos="100000">
              <a:schemeClr val="accent1">
                <a:shade val="80000"/>
                <a:hueOff val="537303"/>
                <a:satOff val="-64541"/>
                <a:lumOff val="317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FSKOCM07- Interact effectively with others at work Interact effectively with others at work  (Core) </a:t>
          </a:r>
          <a:endParaRPr lang="en-US" sz="1300" kern="1200"/>
        </a:p>
      </dsp:txBody>
      <dsp:txXfrm>
        <a:off x="25210" y="2866334"/>
        <a:ext cx="11433555" cy="466007"/>
      </dsp:txXfrm>
    </dsp:sp>
    <dsp:sp modelId="{643CAC57-D9B2-49FB-A79D-455E6E9FC168}">
      <dsp:nvSpPr>
        <dsp:cNvPr id="0" name=""/>
        <dsp:cNvSpPr/>
      </dsp:nvSpPr>
      <dsp:spPr>
        <a:xfrm>
          <a:off x="0" y="3394991"/>
          <a:ext cx="11483975" cy="516427"/>
        </a:xfrm>
        <a:prstGeom prst="roundRect">
          <a:avLst/>
        </a:prstGeom>
        <a:gradFill rotWithShape="0">
          <a:gsLst>
            <a:gs pos="0">
              <a:schemeClr val="accent1">
                <a:shade val="80000"/>
                <a:hueOff val="644763"/>
                <a:satOff val="-77450"/>
                <a:lumOff val="38074"/>
                <a:alphaOff val="0"/>
                <a:satMod val="103000"/>
                <a:lumMod val="102000"/>
                <a:tint val="94000"/>
              </a:schemeClr>
            </a:gs>
            <a:gs pos="50000">
              <a:schemeClr val="accent1">
                <a:shade val="80000"/>
                <a:hueOff val="644763"/>
                <a:satOff val="-77450"/>
                <a:lumOff val="38074"/>
                <a:alphaOff val="0"/>
                <a:satMod val="110000"/>
                <a:lumMod val="100000"/>
                <a:shade val="100000"/>
              </a:schemeClr>
            </a:gs>
            <a:gs pos="100000">
              <a:schemeClr val="accent1">
                <a:shade val="80000"/>
                <a:hueOff val="644763"/>
                <a:satOff val="-77450"/>
                <a:lumOff val="380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FSKRDG10- Read and respond to routine workplace information Read and respond to routine workplace information  (Core) </a:t>
          </a:r>
          <a:endParaRPr lang="en-US" sz="1300" kern="1200"/>
        </a:p>
      </dsp:txBody>
      <dsp:txXfrm>
        <a:off x="25210" y="3420201"/>
        <a:ext cx="11433555" cy="466007"/>
      </dsp:txXfrm>
    </dsp:sp>
    <dsp:sp modelId="{65F78BD9-BC3C-4832-B9E6-3DAD410F257C}">
      <dsp:nvSpPr>
        <dsp:cNvPr id="0" name=""/>
        <dsp:cNvSpPr/>
      </dsp:nvSpPr>
      <dsp:spPr>
        <a:xfrm>
          <a:off x="0" y="3948858"/>
          <a:ext cx="11483975" cy="516427"/>
        </a:xfrm>
        <a:prstGeom prst="roundRect">
          <a:avLst/>
        </a:prstGeom>
        <a:gradFill rotWithShape="0">
          <a:gsLst>
            <a:gs pos="0">
              <a:schemeClr val="accent1">
                <a:shade val="80000"/>
                <a:hueOff val="752224"/>
                <a:satOff val="-90358"/>
                <a:lumOff val="44420"/>
                <a:alphaOff val="0"/>
                <a:satMod val="103000"/>
                <a:lumMod val="102000"/>
                <a:tint val="94000"/>
              </a:schemeClr>
            </a:gs>
            <a:gs pos="50000">
              <a:schemeClr val="accent1">
                <a:shade val="80000"/>
                <a:hueOff val="752224"/>
                <a:satOff val="-90358"/>
                <a:lumOff val="44420"/>
                <a:alphaOff val="0"/>
                <a:satMod val="110000"/>
                <a:lumMod val="100000"/>
                <a:shade val="100000"/>
              </a:schemeClr>
            </a:gs>
            <a:gs pos="100000">
              <a:schemeClr val="accent1">
                <a:shade val="80000"/>
                <a:hueOff val="752224"/>
                <a:satOff val="-90358"/>
                <a:lumOff val="444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b="0" kern="1200"/>
            <a:t>FSKWTG09- Write routine workplace texts Write routine workplace texts </a:t>
          </a:r>
          <a:endParaRPr lang="en-US" sz="1300" kern="1200"/>
        </a:p>
      </dsp:txBody>
      <dsp:txXfrm>
        <a:off x="25210" y="3974068"/>
        <a:ext cx="11433555" cy="4660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A5D47-9451-4D61-A57A-7FE0E0E2134C}">
      <dsp:nvSpPr>
        <dsp:cNvPr id="0" name=""/>
        <dsp:cNvSpPr/>
      </dsp:nvSpPr>
      <dsp:spPr>
        <a:xfrm>
          <a:off x="0" y="1882"/>
          <a:ext cx="11484000" cy="95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0EAD5-BD4C-4B85-BF57-DD0575DA1C2A}">
      <dsp:nvSpPr>
        <dsp:cNvPr id="0" name=""/>
        <dsp:cNvSpPr/>
      </dsp:nvSpPr>
      <dsp:spPr>
        <a:xfrm>
          <a:off x="288631" y="216567"/>
          <a:ext cx="524785" cy="52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1BF419-C70B-4291-A501-9EE9169FE6FC}">
      <dsp:nvSpPr>
        <dsp:cNvPr id="0" name=""/>
        <dsp:cNvSpPr/>
      </dsp:nvSpPr>
      <dsp:spPr>
        <a:xfrm>
          <a:off x="1102048" y="1882"/>
          <a:ext cx="10381951" cy="95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81" tIns="100981" rIns="100981" bIns="100981" numCol="1" spcCol="1270" anchor="ctr" anchorCtr="0">
          <a:noAutofit/>
        </a:bodyPr>
        <a:lstStyle/>
        <a:p>
          <a:pPr marL="0" lvl="0" indent="0" algn="l" defTabSz="977900">
            <a:lnSpc>
              <a:spcPct val="90000"/>
            </a:lnSpc>
            <a:spcBef>
              <a:spcPct val="0"/>
            </a:spcBef>
            <a:spcAft>
              <a:spcPct val="35000"/>
            </a:spcAft>
            <a:buNone/>
          </a:pPr>
          <a:r>
            <a:rPr lang="en-AU" sz="2200" b="0" kern="1200"/>
            <a:t>Term 2, Weeks 6 and 8 - evaluation of work in Dubbo </a:t>
          </a:r>
          <a:endParaRPr lang="en-US" sz="2200" kern="1200"/>
        </a:p>
      </dsp:txBody>
      <dsp:txXfrm>
        <a:off x="1102048" y="1882"/>
        <a:ext cx="10381951" cy="954154"/>
      </dsp:txXfrm>
    </dsp:sp>
    <dsp:sp modelId="{9CDB4237-D788-4F84-A87B-B0CA7A5BD563}">
      <dsp:nvSpPr>
        <dsp:cNvPr id="0" name=""/>
        <dsp:cNvSpPr/>
      </dsp:nvSpPr>
      <dsp:spPr>
        <a:xfrm>
          <a:off x="0" y="1194575"/>
          <a:ext cx="11484000" cy="95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02AAC-2D8D-4598-B91A-A0AC6358D33F}">
      <dsp:nvSpPr>
        <dsp:cNvPr id="0" name=""/>
        <dsp:cNvSpPr/>
      </dsp:nvSpPr>
      <dsp:spPr>
        <a:xfrm>
          <a:off x="288631" y="1409260"/>
          <a:ext cx="524785" cy="52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CEB360-268D-46F5-A342-9E5178A2A9D4}">
      <dsp:nvSpPr>
        <dsp:cNvPr id="0" name=""/>
        <dsp:cNvSpPr/>
      </dsp:nvSpPr>
      <dsp:spPr>
        <a:xfrm>
          <a:off x="1102048" y="1194575"/>
          <a:ext cx="10381951" cy="95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81" tIns="100981" rIns="100981" bIns="100981" numCol="1" spcCol="1270" anchor="ctr" anchorCtr="0">
          <a:noAutofit/>
        </a:bodyPr>
        <a:lstStyle/>
        <a:p>
          <a:pPr marL="0" lvl="0" indent="0" algn="l" defTabSz="977900">
            <a:lnSpc>
              <a:spcPct val="90000"/>
            </a:lnSpc>
            <a:spcBef>
              <a:spcPct val="0"/>
            </a:spcBef>
            <a:spcAft>
              <a:spcPct val="35000"/>
            </a:spcAft>
            <a:buNone/>
          </a:pPr>
          <a:r>
            <a:rPr lang="en-AU" sz="2200" b="0" kern="1200"/>
            <a:t>Decisions for pathway </a:t>
          </a:r>
          <a:endParaRPr lang="en-US" sz="2200" kern="1200"/>
        </a:p>
      </dsp:txBody>
      <dsp:txXfrm>
        <a:off x="1102048" y="1194575"/>
        <a:ext cx="10381951" cy="954154"/>
      </dsp:txXfrm>
    </dsp:sp>
    <dsp:sp modelId="{29A2CD9E-82EA-411F-8FBA-E3470FA31F4B}">
      <dsp:nvSpPr>
        <dsp:cNvPr id="0" name=""/>
        <dsp:cNvSpPr/>
      </dsp:nvSpPr>
      <dsp:spPr>
        <a:xfrm>
          <a:off x="0" y="2387269"/>
          <a:ext cx="11484000" cy="95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6F39C-88E6-4421-B9EF-CF62D7160DC1}">
      <dsp:nvSpPr>
        <dsp:cNvPr id="0" name=""/>
        <dsp:cNvSpPr/>
      </dsp:nvSpPr>
      <dsp:spPr>
        <a:xfrm>
          <a:off x="288631" y="2601954"/>
          <a:ext cx="524785" cy="52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BDABC8-B81D-4BDE-B85F-75EB23718C65}">
      <dsp:nvSpPr>
        <dsp:cNvPr id="0" name=""/>
        <dsp:cNvSpPr/>
      </dsp:nvSpPr>
      <dsp:spPr>
        <a:xfrm>
          <a:off x="1102048" y="2387269"/>
          <a:ext cx="10381951" cy="95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81" tIns="100981" rIns="100981" bIns="100981" numCol="1" spcCol="1270" anchor="ctr" anchorCtr="0">
          <a:noAutofit/>
        </a:bodyPr>
        <a:lstStyle/>
        <a:p>
          <a:pPr marL="0" lvl="0" indent="0" algn="l" defTabSz="977900">
            <a:lnSpc>
              <a:spcPct val="90000"/>
            </a:lnSpc>
            <a:spcBef>
              <a:spcPct val="0"/>
            </a:spcBef>
            <a:spcAft>
              <a:spcPct val="35000"/>
            </a:spcAft>
            <a:buNone/>
          </a:pPr>
          <a:r>
            <a:rPr lang="en-AU" sz="2200" b="0" kern="1200"/>
            <a:t>Term 3 - confirmation of 1 week of work in preferred occupation </a:t>
          </a:r>
          <a:endParaRPr lang="en-US" sz="2200" kern="1200"/>
        </a:p>
      </dsp:txBody>
      <dsp:txXfrm>
        <a:off x="1102048" y="2387269"/>
        <a:ext cx="10381951" cy="954154"/>
      </dsp:txXfrm>
    </dsp:sp>
    <dsp:sp modelId="{7A37E3BE-C33F-429E-8314-FEA6DBACDB6E}">
      <dsp:nvSpPr>
        <dsp:cNvPr id="0" name=""/>
        <dsp:cNvSpPr/>
      </dsp:nvSpPr>
      <dsp:spPr>
        <a:xfrm>
          <a:off x="0" y="3579962"/>
          <a:ext cx="11484000" cy="954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99951B-ABB4-4FAA-93F0-BAAEF7AE5268}">
      <dsp:nvSpPr>
        <dsp:cNvPr id="0" name=""/>
        <dsp:cNvSpPr/>
      </dsp:nvSpPr>
      <dsp:spPr>
        <a:xfrm>
          <a:off x="288631" y="3794647"/>
          <a:ext cx="524785" cy="52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D33D7C-E940-4B17-83B6-BF3E16914E27}">
      <dsp:nvSpPr>
        <dsp:cNvPr id="0" name=""/>
        <dsp:cNvSpPr/>
      </dsp:nvSpPr>
      <dsp:spPr>
        <a:xfrm>
          <a:off x="1102048" y="3579962"/>
          <a:ext cx="10381951" cy="954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81" tIns="100981" rIns="100981" bIns="100981" numCol="1" spcCol="1270" anchor="ctr" anchorCtr="0">
          <a:noAutofit/>
        </a:bodyPr>
        <a:lstStyle/>
        <a:p>
          <a:pPr marL="0" lvl="0" indent="0" algn="l" defTabSz="977900">
            <a:lnSpc>
              <a:spcPct val="90000"/>
            </a:lnSpc>
            <a:spcBef>
              <a:spcPct val="0"/>
            </a:spcBef>
            <a:spcAft>
              <a:spcPct val="35000"/>
            </a:spcAft>
            <a:buNone/>
          </a:pPr>
          <a:r>
            <a:rPr lang="en-AU" sz="2200" b="0" kern="1200"/>
            <a:t>Term 4 - information on TAFE courses and SBAT </a:t>
          </a:r>
          <a:endParaRPr lang="en-US" sz="2200" kern="1200"/>
        </a:p>
      </dsp:txBody>
      <dsp:txXfrm>
        <a:off x="1102048" y="3579962"/>
        <a:ext cx="10381951" cy="9541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US"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1716937336"/>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endParaRPr lang="en-US"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90524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endParaRPr lang="en-US"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33490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39721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23209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492450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331580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a:t>Click icon to add table</a:t>
            </a:r>
            <a:endParaRPr lang="en-AU" dirty="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a:t>Click icon to add table</a:t>
            </a:r>
            <a:endParaRPr lang="en-AU" dirty="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a:t>Click icon to add table</a:t>
            </a:r>
            <a:endParaRPr lang="en-AU" dirty="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a:t>Click icon to add table</a:t>
            </a: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269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183962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406901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958497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US"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182072501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919860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0790542"/>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5572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4011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dirty="0"/>
              <a:t>Caption</a:t>
            </a:r>
            <a:endParaRPr lang="en-AU" dirty="0"/>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1006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D57F1E4F-1CFF-5643-939E-217C01CDF565}" type="slidenum">
              <a:rPr lang="en-US" smtClean="0"/>
              <a:pPr/>
              <a:t>‹#›</a:t>
            </a:fld>
            <a:endParaRPr lang="en-US"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922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D57F1E4F-1CFF-5643-939E-217C01CDF565}" type="slidenum">
              <a:rPr lang="en-US" smtClean="0"/>
              <a:pPr/>
              <a:t>‹#›</a:t>
            </a:fld>
            <a:endParaRPr lang="en-US"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118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784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47505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US"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Tree>
    <p:extLst>
      <p:ext uri="{BB962C8B-B14F-4D97-AF65-F5344CB8AC3E}">
        <p14:creationId xmlns:p14="http://schemas.microsoft.com/office/powerpoint/2010/main" val="2702348125"/>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7604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1151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7677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2220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0335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8499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8349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0379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9715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96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endParaRPr lang="en-US"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2897788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dirty="0"/>
              <a:t>Caption</a:t>
            </a:r>
            <a:endParaRPr lang="en-AU" dirty="0"/>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910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dirty="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2271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868713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5985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2751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414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endParaRPr lang="en-US"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97580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244312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US"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2116113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endParaRPr lang="en-US"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396843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endParaRPr lang="en-US"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dirty="0"/>
          </a:p>
        </p:txBody>
      </p:sp>
    </p:spTree>
    <p:extLst>
      <p:ext uri="{BB962C8B-B14F-4D97-AF65-F5344CB8AC3E}">
        <p14:creationId xmlns:p14="http://schemas.microsoft.com/office/powerpoint/2010/main" val="41626864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p:nvPicPr>
        <p:blipFill>
          <a:blip r:embed="rId47"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D57F1E4F-1CFF-5643-939E-217C01CDF565}" type="slidenum">
              <a:rPr lang="en-US" smtClean="0"/>
              <a:pPr/>
              <a:t>‹#›</a:t>
            </a:fld>
            <a:endParaRPr lang="en-US"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p:nvPicPr>
        <p:blipFill>
          <a:blip r:embed="rId48">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54945458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Lst>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https://goodooga-c.schools.nsw.gov.au/"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999" y="1044000"/>
            <a:ext cx="6191997" cy="2520000"/>
          </a:xfrm>
        </p:spPr>
        <p:txBody>
          <a:bodyPr vert="horz" lIns="0" tIns="0" rIns="0" bIns="0" rtlCol="0" anchor="b">
            <a:normAutofit/>
          </a:bodyPr>
          <a:lstStyle/>
          <a:p>
            <a:r>
              <a:rPr lang="en-US" sz="4400" b="1" kern="1200">
                <a:latin typeface="+mj-lt"/>
                <a:ea typeface="+mj-ea"/>
                <a:cs typeface="+mj-cs"/>
              </a:rPr>
              <a:t>Goodooga Central School </a:t>
            </a:r>
            <a:br>
              <a:rPr lang="en-US" sz="4400" b="1" kern="1200">
                <a:latin typeface="+mj-lt"/>
                <a:ea typeface="+mj-ea"/>
                <a:cs typeface="+mj-cs"/>
              </a:rPr>
            </a:br>
            <a:br>
              <a:rPr lang="en-US" sz="4400" b="1" kern="1200">
                <a:latin typeface="+mj-lt"/>
                <a:ea typeface="+mj-ea"/>
                <a:cs typeface="+mj-cs"/>
              </a:rPr>
            </a:br>
            <a:endParaRPr lang="en-US" sz="4400" b="1" kern="1200">
              <a:latin typeface="+mj-lt"/>
              <a:ea typeface="+mj-ea"/>
              <a:cs typeface="+mj-cs"/>
            </a:endParaRPr>
          </a:p>
        </p:txBody>
      </p:sp>
      <p:sp>
        <p:nvSpPr>
          <p:cNvPr id="16" name="Text Placeholder 3">
            <a:extLst>
              <a:ext uri="{FF2B5EF4-FFF2-40B4-BE49-F238E27FC236}">
                <a16:creationId xmlns:a16="http://schemas.microsoft.com/office/drawing/2014/main" id="{36BF8CF1-E22B-6B06-9386-E64BFEEFC412}"/>
              </a:ext>
            </a:extLst>
          </p:cNvPr>
          <p:cNvSpPr>
            <a:spLocks noGrp="1"/>
          </p:cNvSpPr>
          <p:nvPr>
            <p:ph type="body" sz="quarter" idx="16"/>
          </p:nvPr>
        </p:nvSpPr>
        <p:spPr>
          <a:xfrm>
            <a:off x="540000" y="5039998"/>
            <a:ext cx="6191993" cy="288000"/>
          </a:xfrm>
        </p:spPr>
        <p:txBody>
          <a:bodyPr/>
          <a:lstStyle/>
          <a:p>
            <a:r>
              <a:rPr lang="en-US" sz="1800" b="0" kern="1200">
                <a:solidFill>
                  <a:schemeClr val="accent1"/>
                </a:solidFill>
                <a:latin typeface="+mn-lt"/>
                <a:ea typeface="+mn-ea"/>
                <a:cs typeface="+mn-cs"/>
              </a:rPr>
              <a:t>Malcolm Banks, Principal </a:t>
            </a:r>
            <a:endParaRPr lang="en-US" sz="1800" b="0" kern="1200" dirty="0">
              <a:solidFill>
                <a:schemeClr val="accent1"/>
              </a:solidFill>
              <a:latin typeface="+mn-lt"/>
              <a:ea typeface="+mn-ea"/>
              <a:cs typeface="+mn-cs"/>
            </a:endParaRPr>
          </a:p>
          <a:p>
            <a:endParaRPr lang="en-US" dirty="0"/>
          </a:p>
        </p:txBody>
      </p:sp>
      <p:pic>
        <p:nvPicPr>
          <p:cNvPr id="6" name="Picture 5" descr="School logo"/>
          <p:cNvPicPr>
            <a:picLocks noChangeAspect="1"/>
          </p:cNvPicPr>
          <p:nvPr/>
        </p:nvPicPr>
        <p:blipFill>
          <a:blip r:embed="rId2"/>
          <a:stretch>
            <a:fillRect/>
          </a:stretch>
        </p:blipFill>
        <p:spPr>
          <a:xfrm>
            <a:off x="7514499" y="1336973"/>
            <a:ext cx="4524000" cy="4454053"/>
          </a:xfrm>
          <a:prstGeom prst="rect">
            <a:avLst/>
          </a:prstGeom>
          <a:noFill/>
        </p:spPr>
      </p:pic>
    </p:spTree>
    <p:extLst>
      <p:ext uri="{BB962C8B-B14F-4D97-AF65-F5344CB8AC3E}">
        <p14:creationId xmlns:p14="http://schemas.microsoft.com/office/powerpoint/2010/main" val="320913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AU" dirty="0"/>
              <a:t>Examples of modules </a:t>
            </a:r>
          </a:p>
        </p:txBody>
      </p:sp>
      <p:graphicFrame>
        <p:nvGraphicFramePr>
          <p:cNvPr id="12" name="Content Placeholder 2">
            <a:extLst>
              <a:ext uri="{FF2B5EF4-FFF2-40B4-BE49-F238E27FC236}">
                <a16:creationId xmlns:a16="http://schemas.microsoft.com/office/drawing/2014/main" id="{822CB8B6-2CC7-929A-C8D4-18BB107C38B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155055301"/>
              </p:ext>
            </p:extLst>
          </p:nvPr>
        </p:nvGraphicFramePr>
        <p:xfrm>
          <a:off x="360363" y="1619250"/>
          <a:ext cx="11483975" cy="453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285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AU" dirty="0"/>
              <a:t>Term 1 </a:t>
            </a:r>
          </a:p>
        </p:txBody>
      </p:sp>
      <p:sp>
        <p:nvSpPr>
          <p:cNvPr id="3" name="Content Placeholder 2"/>
          <p:cNvSpPr>
            <a:spLocks noGrp="1"/>
          </p:cNvSpPr>
          <p:nvPr>
            <p:ph idx="1"/>
          </p:nvPr>
        </p:nvSpPr>
        <p:spPr>
          <a:xfrm>
            <a:off x="6869634" y="3852393"/>
            <a:ext cx="4861605" cy="2179223"/>
          </a:xfrm>
        </p:spPr>
        <p:txBody>
          <a:bodyPr vert="horz" lIns="0" tIns="0" rIns="0" bIns="0" rtlCol="0" anchor="t">
            <a:normAutofit/>
          </a:bodyPr>
          <a:lstStyle/>
          <a:p>
            <a:pPr>
              <a:lnSpc>
                <a:spcPct val="90000"/>
              </a:lnSpc>
            </a:pPr>
            <a:r>
              <a:rPr lang="en-AU" sz="1600" dirty="0">
                <a:solidFill>
                  <a:schemeClr val="accent1"/>
                </a:solidFill>
              </a:rPr>
              <a:t>Further extensive research on Stage 5 career pathways </a:t>
            </a:r>
          </a:p>
          <a:p>
            <a:pPr>
              <a:lnSpc>
                <a:spcPct val="90000"/>
              </a:lnSpc>
            </a:pPr>
            <a:r>
              <a:rPr lang="en-AU" sz="1600" dirty="0">
                <a:solidFill>
                  <a:schemeClr val="accent1"/>
                </a:solidFill>
              </a:rPr>
              <a:t>Term 1, Weeks 5 -10 </a:t>
            </a:r>
          </a:p>
          <a:p>
            <a:pPr>
              <a:lnSpc>
                <a:spcPct val="90000"/>
              </a:lnSpc>
            </a:pPr>
            <a:r>
              <a:rPr lang="en-AU" sz="1600" dirty="0">
                <a:solidFill>
                  <a:schemeClr val="accent1"/>
                </a:solidFill>
              </a:rPr>
              <a:t>2 hours a week at Goodooga Post Office – EFTPOS, billing, customer service</a:t>
            </a:r>
          </a:p>
          <a:p>
            <a:pPr>
              <a:lnSpc>
                <a:spcPct val="90000"/>
              </a:lnSpc>
            </a:pPr>
            <a:r>
              <a:rPr lang="en-AU" sz="1600" dirty="0">
                <a:solidFill>
                  <a:schemeClr val="accent1"/>
                </a:solidFill>
              </a:rPr>
              <a:t>Term 2, Week 4 – Dubbo work experience - 5 business in 5 days  </a:t>
            </a:r>
          </a:p>
          <a:p>
            <a:pPr>
              <a:lnSpc>
                <a:spcPct val="90000"/>
              </a:lnSpc>
            </a:pPr>
            <a:endParaRPr lang="en-AU" sz="1600" dirty="0">
              <a:solidFill>
                <a:schemeClr val="accent1"/>
              </a:solidFill>
            </a:endParaRPr>
          </a:p>
        </p:txBody>
      </p:sp>
      <p:pic>
        <p:nvPicPr>
          <p:cNvPr id="6" name="Picture 5" descr="Image of Royal Flying Doctor Service plane"/>
          <p:cNvPicPr/>
          <p:nvPr/>
        </p:nvPicPr>
        <p:blipFill rotWithShape="1">
          <a:blip r:embed="rId2" cstate="print">
            <a:extLst>
              <a:ext uri="{28A0092B-C50C-407E-A947-70E740481C1C}">
                <a14:useLocalDpi xmlns:a14="http://schemas.microsoft.com/office/drawing/2010/main" val="0"/>
              </a:ext>
            </a:extLst>
          </a:blip>
          <a:srcRect r="-2" b="1385"/>
          <a:stretch/>
        </p:blipFill>
        <p:spPr bwMode="auto">
          <a:xfrm>
            <a:off x="360000" y="1548787"/>
            <a:ext cx="6229350" cy="4607212"/>
          </a:xfrm>
          <a:prstGeom prst="rect">
            <a:avLst/>
          </a:prstGeom>
          <a:noFill/>
          <a:ln>
            <a:noFill/>
          </a:ln>
        </p:spPr>
      </p:pic>
      <p:pic>
        <p:nvPicPr>
          <p:cNvPr id="5" name="Picture 4" descr="Timetable of Work Experience activities including Royal Flying Doctor Service"/>
          <p:cNvPicPr>
            <a:picLocks noChangeAspect="1"/>
          </p:cNvPicPr>
          <p:nvPr/>
        </p:nvPicPr>
        <p:blipFill rotWithShape="1">
          <a:blip r:embed="rId3" cstate="email">
            <a:extLst>
              <a:ext uri="{28A0092B-C50C-407E-A947-70E740481C1C}">
                <a14:useLocalDpi xmlns:a14="http://schemas.microsoft.com/office/drawing/2010/main"/>
              </a:ext>
            </a:extLst>
          </a:blip>
          <a:srcRect l="-964" t="-438" r="4103" b="386"/>
          <a:stretch/>
        </p:blipFill>
        <p:spPr>
          <a:xfrm>
            <a:off x="6768875" y="1548787"/>
            <a:ext cx="5063125" cy="2053225"/>
          </a:xfrm>
          <a:prstGeom prst="rect">
            <a:avLst/>
          </a:prstGeom>
          <a:noFill/>
        </p:spPr>
      </p:pic>
    </p:spTree>
    <p:extLst>
      <p:ext uri="{BB962C8B-B14F-4D97-AF65-F5344CB8AC3E}">
        <p14:creationId xmlns:p14="http://schemas.microsoft.com/office/powerpoint/2010/main" val="133704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dirty="0"/>
              <a:t>Term 2, 3 &amp; 4 </a:t>
            </a:r>
          </a:p>
        </p:txBody>
      </p:sp>
      <p:graphicFrame>
        <p:nvGraphicFramePr>
          <p:cNvPr id="5" name="Content Placeholder 2">
            <a:extLst>
              <a:ext uri="{FF2B5EF4-FFF2-40B4-BE49-F238E27FC236}">
                <a16:creationId xmlns:a16="http://schemas.microsoft.com/office/drawing/2014/main" id="{16E001FC-5B71-B519-4480-EF30E5657E8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88151371"/>
              </p:ext>
            </p:extLst>
          </p:nvPr>
        </p:nvGraphicFramePr>
        <p:xfrm>
          <a:off x="360000" y="1620000"/>
          <a:ext cx="11484000" cy="453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602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0000" y="360000"/>
            <a:ext cx="5400000" cy="1008000"/>
          </a:xfrm>
        </p:spPr>
        <p:txBody>
          <a:bodyPr anchor="t">
            <a:normAutofit/>
          </a:bodyPr>
          <a:lstStyle/>
          <a:p>
            <a:r>
              <a:rPr lang="en-AU" dirty="0"/>
              <a:t>Chaperones</a:t>
            </a:r>
          </a:p>
        </p:txBody>
      </p:sp>
      <p:pic>
        <p:nvPicPr>
          <p:cNvPr id="4" name="Picture 3" descr="Two chaperones with a student "/>
          <p:cNvPicPr>
            <a:picLocks noChangeAspect="1"/>
          </p:cNvPicPr>
          <p:nvPr/>
        </p:nvPicPr>
        <p:blipFill rotWithShape="1">
          <a:blip r:embed="rId2"/>
          <a:srcRect l="25823" r="9138" b="1"/>
          <a:stretch/>
        </p:blipFill>
        <p:spPr>
          <a:xfrm>
            <a:off x="20" y="10"/>
            <a:ext cx="5039980" cy="6857990"/>
          </a:xfrm>
          <a:prstGeom prst="rect">
            <a:avLst/>
          </a:prstGeom>
          <a:noFill/>
        </p:spPr>
      </p:pic>
    </p:spTree>
    <p:extLst>
      <p:ext uri="{BB962C8B-B14F-4D97-AF65-F5344CB8AC3E}">
        <p14:creationId xmlns:p14="http://schemas.microsoft.com/office/powerpoint/2010/main" val="4286256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Year 10 </a:t>
            </a:r>
          </a:p>
        </p:txBody>
      </p:sp>
      <p:sp>
        <p:nvSpPr>
          <p:cNvPr id="3" name="Content Placeholder 2"/>
          <p:cNvSpPr>
            <a:spLocks noGrp="1"/>
          </p:cNvSpPr>
          <p:nvPr>
            <p:ph idx="1"/>
          </p:nvPr>
        </p:nvSpPr>
        <p:spPr/>
        <p:txBody>
          <a:bodyPr vert="horz" lIns="0" tIns="0" rIns="0" bIns="0" rtlCol="0" anchor="t">
            <a:normAutofit/>
          </a:bodyPr>
          <a:lstStyle/>
          <a:p>
            <a:r>
              <a:rPr lang="en-AU" sz="3200" dirty="0">
                <a:solidFill>
                  <a:schemeClr val="accent1"/>
                </a:solidFill>
              </a:rPr>
              <a:t>TAFE courses selected </a:t>
            </a:r>
          </a:p>
          <a:p>
            <a:r>
              <a:rPr lang="en-AU" sz="3200" dirty="0">
                <a:solidFill>
                  <a:schemeClr val="accent1"/>
                </a:solidFill>
              </a:rPr>
              <a:t>SBAT confirmation </a:t>
            </a:r>
          </a:p>
          <a:p>
            <a:r>
              <a:rPr lang="en-AU" sz="3200" dirty="0">
                <a:solidFill>
                  <a:schemeClr val="accent1"/>
                </a:solidFill>
              </a:rPr>
              <a:t>HSC courses examined</a:t>
            </a:r>
          </a:p>
        </p:txBody>
      </p:sp>
      <p:pic>
        <p:nvPicPr>
          <p:cNvPr id="2050" name="Picture 2" descr="Image result for student cartoon black and whi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8631" y="1411561"/>
            <a:ext cx="1958892" cy="474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02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AU" dirty="0"/>
              <a:t>Year 10, Term 2</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695909" y="2099856"/>
            <a:ext cx="4635969" cy="3476976"/>
          </a:xfr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13195" y="2101791"/>
            <a:ext cx="4635970" cy="3473104"/>
          </a:xfrm>
          <a:prstGeom prst="rect">
            <a:avLst/>
          </a:prstGeom>
        </p:spPr>
      </p:pic>
      <p:pic>
        <p:nvPicPr>
          <p:cNvPr id="6" name="Picture 5">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2593" y="1982951"/>
            <a:ext cx="4007486" cy="3082300"/>
          </a:xfrm>
          <a:prstGeom prst="rect">
            <a:avLst/>
          </a:prstGeom>
          <a:noFill/>
        </p:spPr>
      </p:pic>
      <p:pic>
        <p:nvPicPr>
          <p:cNvPr id="7" name="Picture 6">
            <a:extLs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304243" y="3218212"/>
            <a:ext cx="2971162" cy="2938115"/>
          </a:xfrm>
          <a:prstGeom prst="rect">
            <a:avLst/>
          </a:prstGeom>
          <a:noFill/>
        </p:spPr>
      </p:pic>
    </p:spTree>
    <p:extLst>
      <p:ext uri="{BB962C8B-B14F-4D97-AF65-F5344CB8AC3E}">
        <p14:creationId xmlns:p14="http://schemas.microsoft.com/office/powerpoint/2010/main" val="105481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2017 </a:t>
            </a:r>
          </a:p>
        </p:txBody>
      </p:sp>
      <p:pic>
        <p:nvPicPr>
          <p:cNvPr id="4" name="Content Placeholder 3" descr="Student outside of Lightning Ridge Hospital"/>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8361" y="1454957"/>
            <a:ext cx="3477110" cy="2610214"/>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0105" y="1472287"/>
            <a:ext cx="3893534" cy="2920151"/>
          </a:xfrm>
          <a:prstGeom prst="rect">
            <a:avLst/>
          </a:prstGeom>
        </p:spPr>
      </p:pic>
      <p:pic>
        <p:nvPicPr>
          <p:cNvPr id="6" name="Picture 5" descr="Student completing paperwork"/>
          <p:cNvPicPr>
            <a:picLocks noChangeAspect="1"/>
          </p:cNvPicPr>
          <p:nvPr/>
        </p:nvPicPr>
        <p:blipFill rotWithShape="1">
          <a:blip r:embed="rId4" cstate="email">
            <a:extLst>
              <a:ext uri="{28A0092B-C50C-407E-A947-70E740481C1C}">
                <a14:useLocalDpi xmlns:a14="http://schemas.microsoft.com/office/drawing/2010/main"/>
              </a:ext>
            </a:extLst>
          </a:blip>
          <a:srcRect t="6249" r="328" b="8325"/>
          <a:stretch/>
        </p:blipFill>
        <p:spPr>
          <a:xfrm>
            <a:off x="4251169" y="1454957"/>
            <a:ext cx="3300025" cy="3833603"/>
          </a:xfrm>
          <a:prstGeom prst="rect">
            <a:avLst/>
          </a:prstGeom>
        </p:spPr>
      </p:pic>
      <p:sp>
        <p:nvSpPr>
          <p:cNvPr id="7" name="TextBox 6"/>
          <p:cNvSpPr txBox="1"/>
          <p:nvPr/>
        </p:nvSpPr>
        <p:spPr>
          <a:xfrm>
            <a:off x="236574" y="4023106"/>
            <a:ext cx="3970524" cy="2185214"/>
          </a:xfrm>
          <a:prstGeom prst="rect">
            <a:avLst/>
          </a:prstGeom>
          <a:solidFill>
            <a:schemeClr val="bg1"/>
          </a:solidFill>
        </p:spPr>
        <p:txBody>
          <a:bodyPr wrap="square" lIns="91440" tIns="45720" rIns="91440" bIns="45720" rtlCol="0" anchor="t">
            <a:spAutoFit/>
          </a:bodyPr>
          <a:lstStyle/>
          <a:p>
            <a:r>
              <a:rPr lang="en-AU" dirty="0">
                <a:solidFill>
                  <a:schemeClr val="accent1"/>
                </a:solidFill>
              </a:rPr>
              <a:t>Graduated 2017</a:t>
            </a:r>
          </a:p>
          <a:p>
            <a:r>
              <a:rPr lang="en-AU" sz="1600" dirty="0">
                <a:solidFill>
                  <a:schemeClr val="accent1"/>
                </a:solidFill>
              </a:rPr>
              <a:t>High school certificate </a:t>
            </a:r>
          </a:p>
          <a:p>
            <a:r>
              <a:rPr lang="en-AU" sz="1600" dirty="0">
                <a:solidFill>
                  <a:schemeClr val="accent1"/>
                </a:solidFill>
              </a:rPr>
              <a:t>Cert. II Business Studies</a:t>
            </a:r>
          </a:p>
          <a:p>
            <a:r>
              <a:rPr lang="en-AU" sz="1600" dirty="0">
                <a:solidFill>
                  <a:schemeClr val="accent1"/>
                </a:solidFill>
              </a:rPr>
              <a:t>Cert. II Vocational Skills and Pathways</a:t>
            </a:r>
          </a:p>
          <a:p>
            <a:r>
              <a:rPr lang="en-AU" sz="1600" dirty="0">
                <a:solidFill>
                  <a:schemeClr val="accent1"/>
                </a:solidFill>
              </a:rPr>
              <a:t>Cert. II Retail Studies</a:t>
            </a:r>
          </a:p>
          <a:p>
            <a:r>
              <a:rPr lang="en-AU" sz="1600" dirty="0">
                <a:solidFill>
                  <a:schemeClr val="accent1"/>
                </a:solidFill>
              </a:rPr>
              <a:t>Finalist Western NSW Training Awards</a:t>
            </a:r>
          </a:p>
          <a:p>
            <a:r>
              <a:rPr lang="en-AU" sz="1600" dirty="0">
                <a:solidFill>
                  <a:schemeClr val="accent1"/>
                </a:solidFill>
              </a:rPr>
              <a:t>Outstanding Achievement in TAFE Studies NSW  </a:t>
            </a:r>
          </a:p>
        </p:txBody>
      </p:sp>
      <p:sp>
        <p:nvSpPr>
          <p:cNvPr id="8" name="TextBox 7"/>
          <p:cNvSpPr txBox="1"/>
          <p:nvPr/>
        </p:nvSpPr>
        <p:spPr>
          <a:xfrm>
            <a:off x="4224382" y="4023106"/>
            <a:ext cx="3822677" cy="1938992"/>
          </a:xfrm>
          <a:prstGeom prst="rect">
            <a:avLst/>
          </a:prstGeom>
          <a:solidFill>
            <a:schemeClr val="bg1"/>
          </a:solidFill>
        </p:spPr>
        <p:txBody>
          <a:bodyPr wrap="square" lIns="91440" tIns="45720" rIns="91440" bIns="45720" rtlCol="0" anchor="t">
            <a:spAutoFit/>
          </a:bodyPr>
          <a:lstStyle/>
          <a:p>
            <a:r>
              <a:rPr lang="en-AU" dirty="0">
                <a:solidFill>
                  <a:schemeClr val="accent1"/>
                </a:solidFill>
              </a:rPr>
              <a:t>Graduated 2018</a:t>
            </a:r>
          </a:p>
          <a:p>
            <a:r>
              <a:rPr lang="en-AU" sz="1600" dirty="0">
                <a:solidFill>
                  <a:schemeClr val="accent1"/>
                </a:solidFill>
              </a:rPr>
              <a:t>High school certificate </a:t>
            </a:r>
          </a:p>
          <a:p>
            <a:r>
              <a:rPr lang="en-AU" sz="1600" dirty="0">
                <a:solidFill>
                  <a:schemeClr val="accent1"/>
                </a:solidFill>
              </a:rPr>
              <a:t>Cert. II Business Studies</a:t>
            </a:r>
          </a:p>
          <a:p>
            <a:r>
              <a:rPr lang="en-AU" sz="1600" dirty="0">
                <a:solidFill>
                  <a:schemeClr val="accent1"/>
                </a:solidFill>
              </a:rPr>
              <a:t>Cert. II Vocational Skills and Pathways</a:t>
            </a:r>
          </a:p>
          <a:p>
            <a:r>
              <a:rPr lang="en-AU" sz="1600" dirty="0">
                <a:solidFill>
                  <a:schemeClr val="accent1"/>
                </a:solidFill>
              </a:rPr>
              <a:t>Cert. II Retail Studies</a:t>
            </a:r>
          </a:p>
          <a:p>
            <a:r>
              <a:rPr lang="en-AU" sz="1600" dirty="0">
                <a:solidFill>
                  <a:schemeClr val="accent1"/>
                </a:solidFill>
              </a:rPr>
              <a:t>Traineeship Hairdressing </a:t>
            </a:r>
          </a:p>
          <a:p>
            <a:endParaRPr lang="en-AU" sz="1600" dirty="0">
              <a:solidFill>
                <a:schemeClr val="accent1"/>
              </a:solidFill>
            </a:endParaRPr>
          </a:p>
        </p:txBody>
      </p:sp>
      <p:sp>
        <p:nvSpPr>
          <p:cNvPr id="9" name="TextBox 8"/>
          <p:cNvSpPr txBox="1"/>
          <p:nvPr/>
        </p:nvSpPr>
        <p:spPr>
          <a:xfrm>
            <a:off x="7966891" y="4023106"/>
            <a:ext cx="3822677" cy="2185214"/>
          </a:xfrm>
          <a:prstGeom prst="rect">
            <a:avLst/>
          </a:prstGeom>
          <a:solidFill>
            <a:schemeClr val="bg1"/>
          </a:solidFill>
        </p:spPr>
        <p:txBody>
          <a:bodyPr wrap="square" lIns="91440" tIns="45720" rIns="91440" bIns="45720" rtlCol="0" anchor="t">
            <a:spAutoFit/>
          </a:bodyPr>
          <a:lstStyle/>
          <a:p>
            <a:r>
              <a:rPr lang="en-AU" dirty="0">
                <a:solidFill>
                  <a:schemeClr val="accent1"/>
                </a:solidFill>
              </a:rPr>
              <a:t>Sign up day 2016</a:t>
            </a:r>
          </a:p>
          <a:p>
            <a:r>
              <a:rPr lang="en-AU" sz="1600" dirty="0">
                <a:solidFill>
                  <a:schemeClr val="accent1"/>
                </a:solidFill>
              </a:rPr>
              <a:t>Healthcare Assistant – Acute Care Cert III</a:t>
            </a:r>
          </a:p>
          <a:p>
            <a:r>
              <a:rPr lang="en-AU" sz="1600" dirty="0">
                <a:solidFill>
                  <a:schemeClr val="accent1"/>
                </a:solidFill>
              </a:rPr>
              <a:t>Traineeship NSW Health </a:t>
            </a:r>
          </a:p>
          <a:p>
            <a:r>
              <a:rPr lang="en-AU" sz="1600" dirty="0">
                <a:solidFill>
                  <a:schemeClr val="accent1"/>
                </a:solidFill>
              </a:rPr>
              <a:t>Accepted Deacon University Nursing Degree 2018</a:t>
            </a:r>
          </a:p>
          <a:p>
            <a:endParaRPr lang="en-AU" sz="1600" dirty="0">
              <a:solidFill>
                <a:schemeClr val="accent1"/>
              </a:solidFill>
            </a:endParaRPr>
          </a:p>
          <a:p>
            <a:endParaRPr lang="en-AU" sz="1600" dirty="0">
              <a:solidFill>
                <a:schemeClr val="accent1"/>
              </a:solidFill>
            </a:endParaRPr>
          </a:p>
        </p:txBody>
      </p:sp>
    </p:spTree>
    <p:extLst>
      <p:ext uri="{BB962C8B-B14F-4D97-AF65-F5344CB8AC3E}">
        <p14:creationId xmlns:p14="http://schemas.microsoft.com/office/powerpoint/2010/main" val="16717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60000" y="360000"/>
            <a:ext cx="10080000" cy="1008000"/>
          </a:xfrm>
        </p:spPr>
        <p:txBody>
          <a:bodyPr anchor="t">
            <a:normAutofit/>
          </a:bodyPr>
          <a:lstStyle/>
          <a:p>
            <a:r>
              <a:rPr lang="en-AU"/>
              <a:t> Work Transition</a:t>
            </a:r>
            <a:br>
              <a:rPr lang="en-AU"/>
            </a:br>
            <a:endParaRPr lang="en-AU"/>
          </a:p>
        </p:txBody>
      </p:sp>
      <p:sp>
        <p:nvSpPr>
          <p:cNvPr id="7" name="Table Placeholder 6">
            <a:extLst>
              <a:ext uri="{FF2B5EF4-FFF2-40B4-BE49-F238E27FC236}">
                <a16:creationId xmlns:a16="http://schemas.microsoft.com/office/drawing/2014/main" id="{AB5BF7F1-32A9-94BC-1D28-15D711CF6E6C}"/>
              </a:ext>
              <a:ext uri="{C183D7F6-B498-43B3-948B-1728B52AA6E4}">
                <adec:decorative xmlns:adec="http://schemas.microsoft.com/office/drawing/2017/decorative" val="1"/>
              </a:ext>
            </a:extLst>
          </p:cNvPr>
          <p:cNvSpPr>
            <a:spLocks/>
          </p:cNvSpPr>
          <p:nvPr/>
        </p:nvSpPr>
        <p:spPr>
          <a:xfrm>
            <a:off x="6228000" y="1620000"/>
            <a:ext cx="5616000" cy="4680000"/>
          </a:xfrm>
          <a:prstGeom prst="rect">
            <a:avLst/>
          </a:prstGeom>
        </p:spPr>
        <p:txBody>
          <a:bodyPr/>
          <a:lstStyle/>
          <a:p>
            <a:endParaRPr lang="en-AU"/>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9951" y="3736707"/>
            <a:ext cx="1781285" cy="236597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0569" y="3773006"/>
            <a:ext cx="1844650" cy="2355780"/>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3749" y="1467600"/>
            <a:ext cx="1507759" cy="2010346"/>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4981" y="3720048"/>
            <a:ext cx="1786304" cy="238173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0992" y="3720308"/>
            <a:ext cx="1777783" cy="2381263"/>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0845" y="1465753"/>
            <a:ext cx="1539057" cy="2107338"/>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99219" y="1716255"/>
            <a:ext cx="2009072" cy="1500602"/>
          </a:xfrm>
          <a:prstGeom prst="rect">
            <a:avLst/>
          </a:prstGeom>
        </p:spPr>
      </p:pic>
    </p:spTree>
    <p:extLst>
      <p:ext uri="{BB962C8B-B14F-4D97-AF65-F5344CB8AC3E}">
        <p14:creationId xmlns:p14="http://schemas.microsoft.com/office/powerpoint/2010/main" val="35854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AU"/>
              <a:t>Aboriginal Services Dubbo </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1109390" y="2069023"/>
            <a:ext cx="3429479" cy="3781953"/>
          </a:xfrm>
          <a:prstGeom prst="rect">
            <a:avLst/>
          </a:prstGeom>
          <a:noFill/>
          <a:ln w="228600" cap="sq" cmpd="thickThin">
            <a:solidFill>
              <a:srgbClr val="000000"/>
            </a:solidFill>
            <a:prstDash val="solid"/>
            <a:miter lim="800000"/>
          </a:ln>
          <a:effectLst>
            <a:innerShdw blurRad="76200">
              <a:srgbClr val="000000"/>
            </a:innerShdw>
          </a:effectLst>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771" r="8455" b="1"/>
          <a:stretch/>
        </p:blipFill>
        <p:spPr>
          <a:xfrm>
            <a:off x="5466610" y="1799999"/>
            <a:ext cx="5616000" cy="4320000"/>
          </a:xfrm>
          <a:prstGeom prst="rect">
            <a:avLst/>
          </a:prstGeom>
          <a:noFill/>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833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40" y="239486"/>
            <a:ext cx="10058400" cy="1609344"/>
          </a:xfrm>
        </p:spPr>
        <p:txBody>
          <a:bodyPr>
            <a:normAutofit/>
          </a:bodyPr>
          <a:lstStyle/>
          <a:p>
            <a:r>
              <a:rPr lang="en-AU" dirty="0"/>
              <a:t>2018 - Kesha </a:t>
            </a:r>
          </a:p>
        </p:txBody>
      </p:sp>
      <p:sp>
        <p:nvSpPr>
          <p:cNvPr id="3" name="TextBox 2"/>
          <p:cNvSpPr txBox="1"/>
          <p:nvPr/>
        </p:nvSpPr>
        <p:spPr>
          <a:xfrm>
            <a:off x="640079" y="1609344"/>
            <a:ext cx="5104015" cy="42165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sz="2000" dirty="0">
                <a:solidFill>
                  <a:schemeClr val="accent1"/>
                </a:solidFill>
              </a:rPr>
              <a:t>Graduates 2019</a:t>
            </a:r>
          </a:p>
          <a:p>
            <a:pPr marL="285750" indent="-285750">
              <a:buFont typeface="Arial" panose="020B0604020202020204" pitchFamily="34" charset="0"/>
              <a:buChar char="•"/>
            </a:pPr>
            <a:r>
              <a:rPr lang="en-AU" sz="2000" dirty="0">
                <a:solidFill>
                  <a:schemeClr val="accent1"/>
                </a:solidFill>
              </a:rPr>
              <a:t>High School Certificate</a:t>
            </a:r>
          </a:p>
          <a:p>
            <a:pPr marL="285750" indent="-285750">
              <a:buFont typeface="Arial" panose="020B0604020202020204" pitchFamily="34" charset="0"/>
              <a:buChar char="•"/>
            </a:pPr>
            <a:r>
              <a:rPr lang="en-AU" sz="2000" dirty="0">
                <a:solidFill>
                  <a:schemeClr val="accent1"/>
                </a:solidFill>
              </a:rPr>
              <a:t>Cert. II Business Studies</a:t>
            </a:r>
          </a:p>
          <a:p>
            <a:pPr marL="285750" indent="-285750">
              <a:buFont typeface="Arial" panose="020B0604020202020204" pitchFamily="34" charset="0"/>
              <a:buChar char="•"/>
            </a:pPr>
            <a:r>
              <a:rPr lang="en-AU" sz="2000" dirty="0">
                <a:solidFill>
                  <a:schemeClr val="accent1"/>
                </a:solidFill>
              </a:rPr>
              <a:t>Cert II Retail Studies</a:t>
            </a:r>
          </a:p>
          <a:p>
            <a:pPr marL="285750" indent="-285750">
              <a:buFont typeface="Arial" panose="020B0604020202020204" pitchFamily="34" charset="0"/>
              <a:buChar char="•"/>
            </a:pPr>
            <a:r>
              <a:rPr lang="en-AU" sz="2000" dirty="0">
                <a:solidFill>
                  <a:schemeClr val="accent1"/>
                </a:solidFill>
              </a:rPr>
              <a:t>Cert. II Vocational Skills and Pathways</a:t>
            </a:r>
          </a:p>
          <a:p>
            <a:pPr marL="285750" indent="-285750">
              <a:buFont typeface="Arial" panose="020B0604020202020204" pitchFamily="34" charset="0"/>
              <a:buChar char="•"/>
            </a:pPr>
            <a:r>
              <a:rPr lang="en-AU" sz="2000" dirty="0">
                <a:solidFill>
                  <a:schemeClr val="accent1"/>
                </a:solidFill>
              </a:rPr>
              <a:t>Commonwealth Bank Trainee</a:t>
            </a:r>
          </a:p>
          <a:p>
            <a:pPr marL="285750" indent="-285750">
              <a:buFont typeface="Arial" panose="020B0604020202020204" pitchFamily="34" charset="0"/>
              <a:buChar char="•"/>
            </a:pPr>
            <a:r>
              <a:rPr lang="en-AU" sz="2000" dirty="0">
                <a:solidFill>
                  <a:schemeClr val="accent1"/>
                </a:solidFill>
              </a:rPr>
              <a:t>Public Education Scholarship Recipient</a:t>
            </a:r>
          </a:p>
          <a:p>
            <a:pPr marL="285750" indent="-285750">
              <a:buFont typeface="Arial" panose="020B0604020202020204" pitchFamily="34" charset="0"/>
              <a:buChar char="•"/>
            </a:pPr>
            <a:r>
              <a:rPr lang="en-AU" sz="2000" dirty="0">
                <a:solidFill>
                  <a:schemeClr val="accent1"/>
                </a:solidFill>
              </a:rPr>
              <a:t>Harding Miller Scholarship Recipient</a:t>
            </a:r>
          </a:p>
          <a:p>
            <a:pPr marL="285750" indent="-285750">
              <a:buFont typeface="Arial" panose="020B0604020202020204" pitchFamily="34" charset="0"/>
              <a:buChar char="•"/>
            </a:pPr>
            <a:r>
              <a:rPr lang="en-AU" sz="2000" dirty="0">
                <a:solidFill>
                  <a:schemeClr val="accent1"/>
                </a:solidFill>
              </a:rPr>
              <a:t>Finalist Western NSW Training Awards</a:t>
            </a:r>
          </a:p>
          <a:p>
            <a:pPr marL="285750" indent="-285750">
              <a:buFont typeface="Arial" panose="020B0604020202020204" pitchFamily="34" charset="0"/>
              <a:buChar char="•"/>
            </a:pPr>
            <a:r>
              <a:rPr lang="en-AU" sz="2000" dirty="0">
                <a:solidFill>
                  <a:schemeClr val="accent1"/>
                </a:solidFill>
              </a:rPr>
              <a:t>Zonta Achievement Award for a Young Indigenous Woman </a:t>
            </a:r>
          </a:p>
          <a:p>
            <a:endParaRPr lang="en-AU" dirty="0">
              <a:solidFill>
                <a:schemeClr val="accent1"/>
              </a:solidFill>
            </a:endParaRPr>
          </a:p>
          <a:p>
            <a:endParaRPr lang="en-AU" dirty="0">
              <a:solidFill>
                <a:schemeClr val="accent1"/>
              </a:solidFill>
            </a:endParaRPr>
          </a:p>
        </p:txBody>
      </p:sp>
      <p:pic>
        <p:nvPicPr>
          <p:cNvPr id="4" name="Content Placeholder 3" descr="Student in front of Commonwealth Bank with the text:&#10;A massive congratulations to Kesha Loughrey who has been selected as a finalist in the 2019 Western NSW Training Awards.&#10;&#10;Kesha is hosted to Commonwealth Bank- Dubbo Branch. We are so proud of toy Kesha! Keep up the great work!"/>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05256" y="1499507"/>
            <a:ext cx="3126903" cy="4537075"/>
          </a:xfrm>
        </p:spPr>
      </p:pic>
    </p:spTree>
    <p:extLst>
      <p:ext uri="{BB962C8B-B14F-4D97-AF65-F5344CB8AC3E}">
        <p14:creationId xmlns:p14="http://schemas.microsoft.com/office/powerpoint/2010/main" val="143976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800" b="1" dirty="0"/>
              <a:t> North Western NSW </a:t>
            </a:r>
          </a:p>
        </p:txBody>
      </p:sp>
      <p:sp>
        <p:nvSpPr>
          <p:cNvPr id="5" name="AutoShape 2" descr="Image result for map of nsw north west PINPOINT GOODOOGA"/>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0" name="Picture 9" descr="Map of NSW with red dot indicating Goodooga's locatio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0000" y="1790105"/>
            <a:ext cx="5874667" cy="4211684"/>
          </a:xfrm>
          <a:prstGeom prst="rect">
            <a:avLst/>
          </a:prstGeom>
        </p:spPr>
      </p:pic>
      <p:sp>
        <p:nvSpPr>
          <p:cNvPr id="12" name="TextBox 11" descr="Goodooga"/>
          <p:cNvSpPr txBox="1"/>
          <p:nvPr/>
        </p:nvSpPr>
        <p:spPr>
          <a:xfrm>
            <a:off x="1411462" y="1500221"/>
            <a:ext cx="2813449" cy="584775"/>
          </a:xfrm>
          <a:prstGeom prst="rect">
            <a:avLst/>
          </a:prstGeom>
          <a:noFill/>
        </p:spPr>
        <p:txBody>
          <a:bodyPr wrap="square" rtlCol="0">
            <a:spAutoFit/>
          </a:bodyPr>
          <a:lstStyle/>
          <a:p>
            <a:r>
              <a:rPr lang="en-AU" sz="3200" b="1" dirty="0">
                <a:solidFill>
                  <a:srgbClr val="FF0000"/>
                </a:solidFill>
              </a:rPr>
              <a:t>GOODOOGA</a:t>
            </a:r>
            <a:r>
              <a:rPr lang="en-AU" dirty="0"/>
              <a:t> </a:t>
            </a:r>
          </a:p>
        </p:txBody>
      </p:sp>
      <p:sp>
        <p:nvSpPr>
          <p:cNvPr id="9" name="Oval 8">
            <a:extLst>
              <a:ext uri="{C183D7F6-B498-43B3-948B-1728B52AA6E4}">
                <adec:decorative xmlns:adec="http://schemas.microsoft.com/office/drawing/2017/decorative" val="1"/>
              </a:ext>
            </a:extLst>
          </p:cNvPr>
          <p:cNvSpPr/>
          <p:nvPr/>
        </p:nvSpPr>
        <p:spPr>
          <a:xfrm>
            <a:off x="3202352" y="2082103"/>
            <a:ext cx="183219" cy="1807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CF60DD1B-2FB6-8534-C10B-9F285856C04E}"/>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6750" y="1693291"/>
            <a:ext cx="2057144" cy="1381021"/>
          </a:xfrm>
          <a:prstGeom prst="rect">
            <a:avLst/>
          </a:prstGeom>
        </p:spPr>
      </p:pic>
      <p:pic>
        <p:nvPicPr>
          <p:cNvPr id="6" name="Picture 5">
            <a:extLst>
              <a:ext uri="{FF2B5EF4-FFF2-40B4-BE49-F238E27FC236}">
                <a16:creationId xmlns:a16="http://schemas.microsoft.com/office/drawing/2014/main" id="{5B5EE7C4-7A63-8080-3414-A216A0DCBE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68812" y="4599013"/>
            <a:ext cx="2107997" cy="1402776"/>
          </a:xfrm>
          <a:prstGeom prst="rect">
            <a:avLst/>
          </a:prstGeom>
        </p:spPr>
      </p:pic>
      <p:pic>
        <p:nvPicPr>
          <p:cNvPr id="7" name="Picture 6">
            <a:extLst>
              <a:ext uri="{FF2B5EF4-FFF2-40B4-BE49-F238E27FC236}">
                <a16:creationId xmlns:a16="http://schemas.microsoft.com/office/drawing/2014/main" id="{CCF86152-5B9D-40E5-A2D5-F46476F9E983}"/>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99876" y="1675596"/>
            <a:ext cx="2016386" cy="1381020"/>
          </a:xfrm>
          <a:prstGeom prst="rect">
            <a:avLst/>
          </a:prstGeom>
        </p:spPr>
      </p:pic>
      <p:pic>
        <p:nvPicPr>
          <p:cNvPr id="11" name="Picture 10">
            <a:extLst>
              <a:ext uri="{FF2B5EF4-FFF2-40B4-BE49-F238E27FC236}">
                <a16:creationId xmlns:a16="http://schemas.microsoft.com/office/drawing/2014/main" id="{DB8D665A-DEAF-385B-AF78-05D60F0EF175}"/>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06750" y="3218842"/>
            <a:ext cx="2057144" cy="1235640"/>
          </a:xfrm>
          <a:prstGeom prst="rect">
            <a:avLst/>
          </a:prstGeom>
        </p:spPr>
      </p:pic>
      <p:pic>
        <p:nvPicPr>
          <p:cNvPr id="13" name="Picture 12">
            <a:extLst>
              <a:ext uri="{FF2B5EF4-FFF2-40B4-BE49-F238E27FC236}">
                <a16:creationId xmlns:a16="http://schemas.microsoft.com/office/drawing/2014/main" id="{12B9CA4B-03A8-CF46-2A90-B056381EE15F}"/>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99874" y="3212377"/>
            <a:ext cx="2016387" cy="1233183"/>
          </a:xfrm>
          <a:prstGeom prst="rect">
            <a:avLst/>
          </a:prstGeom>
        </p:spPr>
      </p:pic>
      <p:pic>
        <p:nvPicPr>
          <p:cNvPr id="14" name="Picture 13">
            <a:extLst>
              <a:ext uri="{FF2B5EF4-FFF2-40B4-BE49-F238E27FC236}">
                <a16:creationId xmlns:a16="http://schemas.microsoft.com/office/drawing/2014/main" id="{A5FC5F7D-D0C4-07C8-729B-8A7A5E2FD20B}"/>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a:ext>
            </a:extLst>
          </a:blip>
          <a:srcRect b="8264"/>
          <a:stretch/>
        </p:blipFill>
        <p:spPr>
          <a:xfrm>
            <a:off x="7622396" y="4599013"/>
            <a:ext cx="2041497" cy="1402776"/>
          </a:xfrm>
          <a:prstGeom prst="rect">
            <a:avLst/>
          </a:prstGeom>
        </p:spPr>
      </p:pic>
      <p:pic>
        <p:nvPicPr>
          <p:cNvPr id="15" name="Picture 14">
            <a:extLst>
              <a:ext uri="{FF2B5EF4-FFF2-40B4-BE49-F238E27FC236}">
                <a16:creationId xmlns:a16="http://schemas.microsoft.com/office/drawing/2014/main" id="{625F159A-B34F-FB80-E45C-9143045354DC}"/>
              </a:ext>
              <a:ext uri="{C183D7F6-B498-43B3-948B-1728B52AA6E4}">
                <adec:decorative xmlns:adec="http://schemas.microsoft.com/office/drawing/2017/decorative" val="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799874" y="4601322"/>
            <a:ext cx="2016387" cy="1400467"/>
          </a:xfrm>
          <a:prstGeom prst="rect">
            <a:avLst/>
          </a:prstGeom>
        </p:spPr>
      </p:pic>
    </p:spTree>
    <p:extLst>
      <p:ext uri="{BB962C8B-B14F-4D97-AF65-F5344CB8AC3E}">
        <p14:creationId xmlns:p14="http://schemas.microsoft.com/office/powerpoint/2010/main" val="12562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2018 </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70256" y="1668683"/>
            <a:ext cx="2459051" cy="4344861"/>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1912" y="1668683"/>
            <a:ext cx="2441621" cy="4344861"/>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432261" y="1763683"/>
            <a:ext cx="389035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dirty="0">
                <a:solidFill>
                  <a:schemeClr val="accent1"/>
                </a:solidFill>
              </a:rPr>
              <a:t>NSW TAFE Hairdressing and Beauty</a:t>
            </a:r>
          </a:p>
          <a:p>
            <a:pPr marL="285750" indent="-285750">
              <a:buFont typeface="Arial" panose="020B0604020202020204" pitchFamily="34" charset="0"/>
              <a:buChar char="•"/>
            </a:pPr>
            <a:r>
              <a:rPr lang="en-AU" dirty="0">
                <a:solidFill>
                  <a:schemeClr val="accent1"/>
                </a:solidFill>
              </a:rPr>
              <a:t>Child Studies</a:t>
            </a:r>
          </a:p>
          <a:p>
            <a:pPr marL="285750" indent="-285750">
              <a:buFont typeface="Arial" panose="020B0604020202020204" pitchFamily="34" charset="0"/>
              <a:buChar char="•"/>
            </a:pPr>
            <a:r>
              <a:rPr lang="en-AU" dirty="0">
                <a:solidFill>
                  <a:schemeClr val="accent1"/>
                </a:solidFill>
              </a:rPr>
              <a:t>Business Traineeship – Aboriginal Services </a:t>
            </a:r>
          </a:p>
        </p:txBody>
      </p:sp>
    </p:spTree>
    <p:extLst>
      <p:ext uri="{BB962C8B-B14F-4D97-AF65-F5344CB8AC3E}">
        <p14:creationId xmlns:p14="http://schemas.microsoft.com/office/powerpoint/2010/main" val="54276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66B32B-A711-6523-02EE-693815A2F309}"/>
              </a:ext>
            </a:extLst>
          </p:cNvPr>
          <p:cNvSpPr txBox="1">
            <a:spLocks noGrp="1"/>
          </p:cNvSpPr>
          <p:nvPr>
            <p:ph type="title" idx="4294967295"/>
          </p:nvPr>
        </p:nvSpPr>
        <p:spPr>
          <a:xfrm>
            <a:off x="238047" y="488145"/>
            <a:ext cx="10247948"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lnSpc>
                <a:spcPct val="100000"/>
              </a:lnSpc>
              <a:spcBef>
                <a:spcPts val="0"/>
              </a:spcBef>
              <a:defRPr/>
            </a:pPr>
            <a:r>
              <a:rPr kumimoji="0" lang="en-AU" sz="3600" b="0" i="0" u="none" strike="noStrike" kern="1200" cap="none" spc="0" normalizeH="0" baseline="0" noProof="0" dirty="0">
                <a:ln>
                  <a:noFill/>
                </a:ln>
                <a:solidFill>
                  <a:srgbClr val="002664"/>
                </a:solidFill>
                <a:effectLst/>
                <a:uLnTx/>
                <a:uFillTx/>
                <a:latin typeface="Public Sans"/>
                <a:ea typeface="+mn-ea"/>
                <a:cs typeface="+mn-cs"/>
              </a:rPr>
              <a:t>2020 - </a:t>
            </a:r>
            <a:r>
              <a:rPr lang="en-AU" dirty="0">
                <a:solidFill>
                  <a:srgbClr val="002664"/>
                </a:solidFill>
                <a:latin typeface="Public Sans"/>
                <a:ea typeface="+mn-ea"/>
                <a:cs typeface="+mn-cs"/>
              </a:rPr>
              <a:t>Lincoln and Daniel</a:t>
            </a:r>
            <a:endParaRPr lang="en-AU" sz="3600" b="0" i="0" u="none" strike="noStrike" kern="1200" cap="none" spc="0" normalizeH="0" baseline="0" noProof="0" dirty="0">
              <a:ln>
                <a:noFill/>
              </a:ln>
              <a:solidFill>
                <a:schemeClr val="tx1"/>
              </a:solidFill>
              <a:effectLst/>
              <a:uLnTx/>
              <a:uFillTx/>
              <a:latin typeface="Public Sans"/>
              <a:ea typeface="+mn-ea"/>
              <a:cs typeface="+mn-cs"/>
            </a:endParaRPr>
          </a:p>
        </p:txBody>
      </p:sp>
      <p:sp>
        <p:nvSpPr>
          <p:cNvPr id="2" name="Title 1"/>
          <p:cNvSpPr>
            <a:spLocks/>
          </p:cNvSpPr>
          <p:nvPr/>
        </p:nvSpPr>
        <p:spPr>
          <a:xfrm>
            <a:off x="1212723" y="1502444"/>
            <a:ext cx="10058400" cy="1129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chemeClr val="accent1"/>
                </a:solidFill>
                <a:effectLst/>
                <a:uLnTx/>
                <a:uFillTx/>
                <a:latin typeface="Calibri"/>
                <a:ea typeface="Calibri"/>
                <a:cs typeface="Calibri"/>
              </a:rPr>
              <a:t>Congratulations</a:t>
            </a:r>
            <a:br>
              <a:rPr kumimoji="0" lang="en-US" altLang="en-US" sz="3600" b="0" i="0" u="none" strike="noStrike" kern="1200" cap="none" spc="0" normalizeH="0" baseline="0" noProof="0" dirty="0">
                <a:ln>
                  <a:noFill/>
                </a:ln>
                <a:solidFill>
                  <a:schemeClr val="accent1"/>
                </a:solidFill>
                <a:effectLst/>
                <a:uLnTx/>
                <a:uFillTx/>
                <a:latin typeface="Calibri"/>
                <a:ea typeface="Calibri"/>
                <a:cs typeface="Calibri"/>
              </a:rPr>
            </a:br>
            <a:r>
              <a:rPr kumimoji="0" lang="en-US" sz="2000" b="1" i="0" u="none" strike="noStrike" kern="1200" cap="none" spc="0" normalizeH="0" baseline="0" noProof="0" dirty="0">
                <a:ln>
                  <a:noFill/>
                </a:ln>
                <a:solidFill>
                  <a:schemeClr val="accent1"/>
                </a:solidFill>
                <a:effectLst/>
                <a:uLnTx/>
                <a:uFillTx/>
                <a:latin typeface="Calibri"/>
                <a:ea typeface="Calibri"/>
                <a:cs typeface="Calibri"/>
              </a:rPr>
              <a:t>Lincoln Wood &amp; Chris Daniel Forrester</a:t>
            </a:r>
            <a:endParaRPr kumimoji="0" lang="en-US" sz="2000" b="0" i="0" u="none" strike="noStrike" kern="1200" cap="none" spc="0" normalizeH="0" baseline="0" noProof="0" dirty="0">
              <a:ln>
                <a:noFill/>
              </a:ln>
              <a:solidFill>
                <a:schemeClr val="accent1"/>
              </a:solidFill>
              <a:effectLst/>
              <a:uLnTx/>
              <a:uFillTx/>
              <a:latin typeface="Calibri"/>
              <a:ea typeface="Calibri"/>
              <a:cs typeface="Calibri"/>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chemeClr val="accent1"/>
              </a:solidFill>
              <a:effectLst/>
              <a:uLnTx/>
              <a:uFillTx/>
              <a:latin typeface="Calibri"/>
              <a:ea typeface="Calibri"/>
              <a:cs typeface="Calibri"/>
            </a:endParaRPr>
          </a:p>
        </p:txBody>
      </p:sp>
      <p:sp>
        <p:nvSpPr>
          <p:cNvPr id="3" name="Content Placeholder 2"/>
          <p:cNvSpPr>
            <a:spLocks noGrp="1"/>
          </p:cNvSpPr>
          <p:nvPr>
            <p:ph idx="1"/>
          </p:nvPr>
        </p:nvSpPr>
        <p:spPr>
          <a:xfrm>
            <a:off x="1069848" y="1595336"/>
            <a:ext cx="10058400" cy="4898770"/>
          </a:xfrm>
        </p:spPr>
        <p:txBody>
          <a:bodyPr vert="horz" lIns="0" tIns="0" rIns="0" bIns="0" rtlCol="0" anchor="t">
            <a:normAutofit/>
          </a:bodyPr>
          <a:lstStyle/>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marL="0" indent="0" algn="ctr">
              <a:buNone/>
            </a:pPr>
            <a:endParaRPr lang="en-US" altLang="en-US" b="1" dirty="0">
              <a:solidFill>
                <a:schemeClr val="accent1"/>
              </a:solidFill>
              <a:latin typeface="Calibri" panose="020F0502020204030204" pitchFamily="34" charset="0"/>
              <a:ea typeface="Calibri"/>
              <a:cs typeface="Calibri"/>
            </a:endParaRPr>
          </a:p>
          <a:p>
            <a:pPr algn="ctr"/>
            <a:r>
              <a:rPr lang="en-AU" dirty="0">
                <a:solidFill>
                  <a:schemeClr val="accent1"/>
                </a:solidFill>
              </a:rPr>
              <a:t>On successfully starting a Traineeship </a:t>
            </a:r>
          </a:p>
          <a:p>
            <a:pPr marL="0" indent="0" algn="ctr">
              <a:buNone/>
            </a:pPr>
            <a:r>
              <a:rPr lang="en-AU" dirty="0">
                <a:solidFill>
                  <a:schemeClr val="accent1"/>
                </a:solidFill>
              </a:rPr>
              <a:t>with Brewarrina Shire Council</a:t>
            </a:r>
          </a:p>
          <a:p>
            <a:pPr marL="0" indent="0" algn="ctr">
              <a:buNone/>
            </a:pPr>
            <a:r>
              <a:rPr lang="en-AU" dirty="0">
                <a:solidFill>
                  <a:schemeClr val="accent1"/>
                </a:solidFill>
              </a:rPr>
              <a:t>Certificate II Automotive Service Technology NSW TAFE</a:t>
            </a:r>
          </a:p>
        </p:txBody>
      </p:sp>
      <p:pic>
        <p:nvPicPr>
          <p:cNvPr id="6" name="Picture 5" descr="Brewarrina Shire Council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483" y="2632144"/>
            <a:ext cx="2255034" cy="1869595"/>
          </a:xfrm>
          <a:prstGeom prst="rect">
            <a:avLst/>
          </a:prstGeom>
          <a:ln w="111125" cmpd="thinThick">
            <a:solidFill>
              <a:schemeClr val="tx1"/>
            </a:solidFill>
          </a:ln>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24" y="1418106"/>
            <a:ext cx="2969367" cy="4035687"/>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167" y="1418106"/>
            <a:ext cx="2969366" cy="4035043"/>
          </a:xfrm>
          <a:prstGeom prst="rect">
            <a:avLst/>
          </a:prstGeom>
        </p:spPr>
      </p:pic>
    </p:spTree>
    <p:extLst>
      <p:ext uri="{BB962C8B-B14F-4D97-AF65-F5344CB8AC3E}">
        <p14:creationId xmlns:p14="http://schemas.microsoft.com/office/powerpoint/2010/main" val="99160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938032-3F48-C2B8-729F-8A671F61A7DA}"/>
              </a:ext>
            </a:extLst>
          </p:cNvPr>
          <p:cNvSpPr txBox="1">
            <a:spLocks noGrp="1"/>
          </p:cNvSpPr>
          <p:nvPr>
            <p:ph type="title" idx="4294967295"/>
          </p:nvPr>
        </p:nvSpPr>
        <p:spPr>
          <a:xfrm>
            <a:off x="238047" y="488145"/>
            <a:ext cx="10247948"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Public Sans"/>
                <a:ea typeface="+mn-ea"/>
                <a:cs typeface="+mn-cs"/>
              </a:rPr>
              <a:t>2020 - </a:t>
            </a:r>
            <a:r>
              <a:rPr lang="en-AU" dirty="0" err="1">
                <a:solidFill>
                  <a:srgbClr val="002664"/>
                </a:solidFill>
                <a:latin typeface="Public Sans"/>
                <a:ea typeface="+mn-ea"/>
                <a:cs typeface="+mn-cs"/>
              </a:rPr>
              <a:t>Tylera</a:t>
            </a:r>
            <a:endParaRPr kumimoji="0" lang="en-AU" sz="3600" b="0" i="0" u="none" strike="noStrike" kern="1200" cap="none" spc="0" normalizeH="0" baseline="0" noProof="0" dirty="0" err="1">
              <a:ln>
                <a:noFill/>
              </a:ln>
              <a:solidFill>
                <a:schemeClr val="tx1"/>
              </a:solidFill>
              <a:effectLst/>
              <a:uLnTx/>
              <a:uFillTx/>
              <a:latin typeface="Public Sans"/>
              <a:ea typeface="+mn-ea"/>
              <a:cs typeface="+mn-cs"/>
            </a:endParaRP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1069848" y="1772816"/>
            <a:ext cx="10058400" cy="4544008"/>
          </a:xfrm>
        </p:spPr>
        <p:txBody>
          <a:bodyPr vert="horz" lIns="0" tIns="0" rIns="0" bIns="0" rtlCol="0" anchor="t">
            <a:normAutofit/>
          </a:bodyPr>
          <a:lstStyle/>
          <a:p>
            <a:pPr algn="ctr"/>
            <a:r>
              <a:rPr lang="en-US" sz="3600" dirty="0">
                <a:solidFill>
                  <a:schemeClr val="accent1"/>
                </a:solidFill>
                <a:latin typeface="Calibri"/>
                <a:ea typeface="Calibri"/>
                <a:cs typeface="Calibri"/>
              </a:rPr>
              <a:t>Congratulations</a:t>
            </a:r>
            <a:endParaRPr lang="en-AU" sz="3600" dirty="0">
              <a:solidFill>
                <a:schemeClr val="accent1"/>
              </a:solidFill>
              <a:latin typeface="Calibri"/>
              <a:ea typeface="Calibri"/>
              <a:cs typeface="Calibri"/>
            </a:endParaRPr>
          </a:p>
          <a:p>
            <a:pPr marL="0" indent="0" algn="ctr">
              <a:buNone/>
            </a:pPr>
            <a:r>
              <a:rPr lang="en-AU" sz="1800" b="1" dirty="0" err="1">
                <a:solidFill>
                  <a:schemeClr val="accent1"/>
                </a:solidFill>
              </a:rPr>
              <a:t>Tylera</a:t>
            </a:r>
            <a:r>
              <a:rPr lang="en-AU" sz="1800" b="1" dirty="0">
                <a:solidFill>
                  <a:schemeClr val="accent1"/>
                </a:solidFill>
              </a:rPr>
              <a:t> Cochrane</a:t>
            </a:r>
          </a:p>
          <a:p>
            <a:pPr algn="ctr"/>
            <a:r>
              <a:rPr lang="en-AU" sz="2300" dirty="0">
                <a:solidFill>
                  <a:schemeClr val="accent1"/>
                </a:solidFill>
              </a:rPr>
              <a:t>On successfully starting a Traineeship </a:t>
            </a:r>
          </a:p>
          <a:p>
            <a:pPr marL="0" indent="0" algn="ctr">
              <a:buNone/>
            </a:pPr>
            <a:r>
              <a:rPr lang="en-AU" sz="2300" dirty="0">
                <a:solidFill>
                  <a:schemeClr val="accent1"/>
                </a:solidFill>
              </a:rPr>
              <a:t>with </a:t>
            </a:r>
          </a:p>
          <a:p>
            <a:pPr marL="0" indent="0" algn="ctr">
              <a:buNone/>
            </a:pPr>
            <a:r>
              <a:rPr lang="en-AU" sz="2300" dirty="0">
                <a:solidFill>
                  <a:schemeClr val="accent1"/>
                </a:solidFill>
              </a:rPr>
              <a:t>REDI-E Dubbo</a:t>
            </a:r>
          </a:p>
          <a:p>
            <a:pPr marL="0" indent="0" algn="ctr">
              <a:buNone/>
            </a:pPr>
            <a:endParaRPr lang="en-AU" sz="2300" dirty="0">
              <a:solidFill>
                <a:schemeClr val="accent1"/>
              </a:solidFill>
            </a:endParaRPr>
          </a:p>
          <a:p>
            <a:pPr marL="0" indent="0" algn="ctr">
              <a:buNone/>
            </a:pPr>
            <a:r>
              <a:rPr lang="en-AU" sz="2300" dirty="0">
                <a:solidFill>
                  <a:schemeClr val="accent1"/>
                </a:solidFill>
              </a:rPr>
              <a:t>Certificate II in Business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51" y="1434439"/>
            <a:ext cx="2988335" cy="4760775"/>
          </a:xfrm>
          <a:prstGeom prst="rect">
            <a:avLst/>
          </a:prstGeom>
        </p:spPr>
      </p:pic>
      <p:pic>
        <p:nvPicPr>
          <p:cNvPr id="7" name="Picture 6" descr="REDI.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016" y="3429000"/>
            <a:ext cx="2967482" cy="1942132"/>
          </a:xfrm>
          <a:prstGeom prst="rect">
            <a:avLst/>
          </a:prstGeom>
        </p:spPr>
      </p:pic>
    </p:spTree>
    <p:extLst>
      <p:ext uri="{BB962C8B-B14F-4D97-AF65-F5344CB8AC3E}">
        <p14:creationId xmlns:p14="http://schemas.microsoft.com/office/powerpoint/2010/main" val="160383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0C9FF5-B4BC-340A-2D73-C3B43FC6B323}"/>
              </a:ext>
            </a:extLst>
          </p:cNvPr>
          <p:cNvSpPr txBox="1">
            <a:spLocks noGrp="1"/>
          </p:cNvSpPr>
          <p:nvPr>
            <p:ph type="title" idx="4294967295"/>
          </p:nvPr>
        </p:nvSpPr>
        <p:spPr>
          <a:xfrm>
            <a:off x="238047" y="488145"/>
            <a:ext cx="10247948"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Public Sans"/>
                <a:ea typeface="+mn-ea"/>
                <a:cs typeface="+mn-cs"/>
              </a:rPr>
              <a:t>2020 - </a:t>
            </a:r>
            <a:r>
              <a:rPr lang="en-AU" dirty="0" err="1">
                <a:solidFill>
                  <a:srgbClr val="002664"/>
                </a:solidFill>
                <a:latin typeface="Public Sans"/>
                <a:ea typeface="+mn-ea"/>
                <a:cs typeface="+mn-cs"/>
              </a:rPr>
              <a:t>Naioka</a:t>
            </a:r>
            <a:endParaRPr kumimoji="0" lang="en-AU" sz="3600" b="0" i="0" u="none" strike="noStrike" kern="1200" cap="none" spc="0" normalizeH="0" baseline="0" noProof="0" dirty="0" err="1">
              <a:ln>
                <a:noFill/>
              </a:ln>
              <a:solidFill>
                <a:schemeClr val="tx1"/>
              </a:solidFill>
              <a:effectLst/>
              <a:uLnTx/>
              <a:uFillTx/>
              <a:latin typeface="Public Sans"/>
              <a:ea typeface="+mn-ea"/>
              <a:cs typeface="+mn-cs"/>
            </a:endParaRPr>
          </a:p>
        </p:txBody>
      </p:sp>
      <p:sp>
        <p:nvSpPr>
          <p:cNvPr id="3" name="Content Placeholder 2"/>
          <p:cNvSpPr>
            <a:spLocks noGrp="1"/>
          </p:cNvSpPr>
          <p:nvPr>
            <p:ph idx="1"/>
          </p:nvPr>
        </p:nvSpPr>
        <p:spPr>
          <a:xfrm>
            <a:off x="1903444" y="1799871"/>
            <a:ext cx="7834542" cy="4496779"/>
          </a:xfrm>
        </p:spPr>
        <p:txBody>
          <a:bodyPr vert="horz" lIns="0" tIns="0" rIns="0" bIns="0" rtlCol="0" anchor="t">
            <a:normAutofit/>
          </a:bodyPr>
          <a:lstStyle/>
          <a:p>
            <a:pPr algn="ctr"/>
            <a:r>
              <a:rPr lang="en-US" sz="3600" dirty="0">
                <a:solidFill>
                  <a:schemeClr val="accent1"/>
                </a:solidFill>
                <a:latin typeface="Calibri"/>
                <a:ea typeface="Calibri"/>
                <a:cs typeface="Calibri"/>
              </a:rPr>
              <a:t>Congratulations</a:t>
            </a:r>
            <a:endParaRPr lang="en-AU" sz="3600" dirty="0">
              <a:solidFill>
                <a:schemeClr val="accent1"/>
              </a:solidFill>
              <a:latin typeface="Calibri"/>
              <a:ea typeface="Calibri"/>
              <a:cs typeface="Calibri"/>
            </a:endParaRPr>
          </a:p>
          <a:p>
            <a:pPr marL="0" indent="0" algn="ctr">
              <a:buNone/>
            </a:pPr>
            <a:r>
              <a:rPr lang="en-AU" sz="1800" b="1" err="1">
                <a:solidFill>
                  <a:schemeClr val="accent1"/>
                </a:solidFill>
              </a:rPr>
              <a:t>Naioka</a:t>
            </a:r>
            <a:r>
              <a:rPr lang="en-AU" sz="1800" b="1" dirty="0">
                <a:solidFill>
                  <a:schemeClr val="accent1"/>
                </a:solidFill>
              </a:rPr>
              <a:t> Welsh</a:t>
            </a:r>
          </a:p>
          <a:p>
            <a:pPr marL="0" indent="0" algn="ctr">
              <a:buNone/>
            </a:pPr>
            <a:endParaRPr lang="en-AU" dirty="0"/>
          </a:p>
          <a:p>
            <a:pPr algn="ctr"/>
            <a:r>
              <a:rPr lang="en-AU" dirty="0">
                <a:solidFill>
                  <a:schemeClr val="accent1"/>
                </a:solidFill>
              </a:rPr>
              <a:t>On successfully starting a Traineeship </a:t>
            </a:r>
          </a:p>
          <a:p>
            <a:pPr marL="0" indent="0" algn="ctr">
              <a:buNone/>
            </a:pPr>
            <a:r>
              <a:rPr lang="en-AU" dirty="0">
                <a:solidFill>
                  <a:schemeClr val="accent1"/>
                </a:solidFill>
              </a:rPr>
              <a:t>with </a:t>
            </a:r>
          </a:p>
          <a:p>
            <a:pPr marL="0" indent="0" algn="ctr">
              <a:buNone/>
            </a:pPr>
            <a:r>
              <a:rPr lang="en-AU" dirty="0">
                <a:solidFill>
                  <a:schemeClr val="accent1"/>
                </a:solidFill>
              </a:rPr>
              <a:t>Department of Education</a:t>
            </a:r>
          </a:p>
          <a:p>
            <a:pPr marL="0" indent="0" algn="ctr">
              <a:buNone/>
            </a:pPr>
            <a:endParaRPr lang="en-AU" dirty="0">
              <a:solidFill>
                <a:schemeClr val="accent1"/>
              </a:solidFill>
            </a:endParaRPr>
          </a:p>
          <a:p>
            <a:pPr marL="0" indent="0" algn="ctr">
              <a:buNone/>
            </a:pPr>
            <a:endParaRPr lang="en-AU" dirty="0">
              <a:solidFill>
                <a:schemeClr val="accent1"/>
              </a:solidFill>
            </a:endParaRPr>
          </a:p>
          <a:p>
            <a:pPr marL="0" indent="0" algn="ctr">
              <a:buNone/>
            </a:pPr>
            <a:r>
              <a:rPr lang="en-AU" dirty="0">
                <a:solidFill>
                  <a:schemeClr val="accent1"/>
                </a:solidFill>
              </a:rPr>
              <a:t>Certificate III Education Support</a:t>
            </a:r>
          </a:p>
          <a:p>
            <a:pPr marL="0" indent="0">
              <a:buNone/>
            </a:pPr>
            <a:endParaRPr lang="en-AU"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515" y="1480783"/>
            <a:ext cx="3472775" cy="4722637"/>
          </a:xfrm>
          <a:prstGeom prst="rect">
            <a:avLst/>
          </a:prstGeom>
        </p:spPr>
      </p:pic>
      <p:pic>
        <p:nvPicPr>
          <p:cNvPr id="6" name="Picture 5" descr="Goodgooga school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01" y="2041649"/>
            <a:ext cx="3161286" cy="3600903"/>
          </a:xfrm>
          <a:prstGeom prst="rect">
            <a:avLst/>
          </a:prstGeom>
        </p:spPr>
      </p:pic>
    </p:spTree>
    <p:extLst>
      <p:ext uri="{BB962C8B-B14F-4D97-AF65-F5344CB8AC3E}">
        <p14:creationId xmlns:p14="http://schemas.microsoft.com/office/powerpoint/2010/main" val="282098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A955E4-9C1C-320C-538E-EF66AAD5BEB6}"/>
              </a:ext>
            </a:extLst>
          </p:cNvPr>
          <p:cNvSpPr txBox="1">
            <a:spLocks noGrp="1"/>
          </p:cNvSpPr>
          <p:nvPr>
            <p:ph type="title" idx="4294967295"/>
          </p:nvPr>
        </p:nvSpPr>
        <p:spPr>
          <a:xfrm>
            <a:off x="238047" y="488145"/>
            <a:ext cx="1024794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002664"/>
                </a:solidFill>
                <a:effectLst/>
                <a:uLnTx/>
                <a:uFillTx/>
                <a:latin typeface="Public Sans"/>
                <a:ea typeface="+mn-ea"/>
                <a:cs typeface="+mn-cs"/>
              </a:rPr>
              <a:t>2020 - </a:t>
            </a:r>
            <a:r>
              <a:rPr lang="en-AU" sz="3200" dirty="0">
                <a:solidFill>
                  <a:srgbClr val="002664"/>
                </a:solidFill>
                <a:latin typeface="Public Sans"/>
                <a:ea typeface="+mn-ea"/>
                <a:cs typeface="+mn-cs"/>
              </a:rPr>
              <a:t>Daminan</a:t>
            </a:r>
            <a:endParaRPr kumimoji="0" lang="en-AU" sz="3200" b="0" i="0" u="none" strike="noStrike" kern="1200" cap="none" spc="0" normalizeH="0" baseline="0" noProof="0" dirty="0">
              <a:ln>
                <a:noFill/>
              </a:ln>
              <a:solidFill>
                <a:schemeClr val="tx1"/>
              </a:solidFill>
              <a:effectLst/>
              <a:uLnTx/>
              <a:uFillTx/>
              <a:latin typeface="Public Sans"/>
              <a:ea typeface="+mn-ea"/>
              <a:cs typeface="+mn-cs"/>
            </a:endParaRP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360000" y="1946571"/>
            <a:ext cx="10901615" cy="4209429"/>
          </a:xfrm>
        </p:spPr>
        <p:txBody>
          <a:bodyPr vert="horz" lIns="0" tIns="0" rIns="0" bIns="0" rtlCol="0" anchor="t">
            <a:normAutofit/>
          </a:bodyPr>
          <a:lstStyle/>
          <a:p>
            <a:pPr algn="ctr"/>
            <a:r>
              <a:rPr lang="en-US" sz="2800" dirty="0">
                <a:solidFill>
                  <a:schemeClr val="accent1"/>
                </a:solidFill>
                <a:latin typeface="Calibri"/>
                <a:ea typeface="Calibri"/>
                <a:cs typeface="Calibri"/>
              </a:rPr>
              <a:t>Congratulations</a:t>
            </a:r>
            <a:endParaRPr lang="en-AU" sz="2800">
              <a:solidFill>
                <a:schemeClr val="accent1"/>
              </a:solidFill>
              <a:latin typeface="Calibri"/>
              <a:ea typeface="Calibri"/>
              <a:cs typeface="Calibri"/>
            </a:endParaRPr>
          </a:p>
          <a:p>
            <a:pPr marL="0" indent="0" algn="ctr">
              <a:buNone/>
            </a:pPr>
            <a:r>
              <a:rPr lang="en-AU" sz="1800" b="1" dirty="0">
                <a:solidFill>
                  <a:schemeClr val="accent1"/>
                </a:solidFill>
              </a:rPr>
              <a:t>Daminan Lane-Brown</a:t>
            </a:r>
          </a:p>
          <a:p>
            <a:pPr marL="0" indent="0" algn="ctr">
              <a:buNone/>
            </a:pPr>
            <a:endParaRPr lang="en-AU" sz="1600" dirty="0">
              <a:solidFill>
                <a:schemeClr val="accent1"/>
              </a:solidFill>
            </a:endParaRPr>
          </a:p>
          <a:p>
            <a:pPr marL="0" indent="0" algn="ctr">
              <a:buNone/>
            </a:pPr>
            <a:endParaRPr lang="en-AU" sz="1600" dirty="0">
              <a:solidFill>
                <a:schemeClr val="accent1"/>
              </a:solidFill>
            </a:endParaRPr>
          </a:p>
          <a:p>
            <a:pPr algn="ctr"/>
            <a:r>
              <a:rPr lang="en-AU" dirty="0">
                <a:solidFill>
                  <a:schemeClr val="accent1"/>
                </a:solidFill>
              </a:rPr>
              <a:t>On successfully starting a Traineeship </a:t>
            </a:r>
          </a:p>
          <a:p>
            <a:pPr marL="0" indent="0" algn="ctr">
              <a:buNone/>
            </a:pPr>
            <a:r>
              <a:rPr lang="en-AU" dirty="0">
                <a:solidFill>
                  <a:schemeClr val="accent1"/>
                </a:solidFill>
              </a:rPr>
              <a:t>with </a:t>
            </a:r>
          </a:p>
          <a:p>
            <a:pPr marL="0" indent="0" algn="ctr">
              <a:buNone/>
            </a:pPr>
            <a:r>
              <a:rPr lang="en-AU" dirty="0">
                <a:solidFill>
                  <a:schemeClr val="accent1"/>
                </a:solidFill>
              </a:rPr>
              <a:t>Land Management National </a:t>
            </a:r>
          </a:p>
          <a:p>
            <a:pPr marL="0" indent="0" algn="ctr">
              <a:buNone/>
            </a:pPr>
            <a:r>
              <a:rPr lang="en-AU" dirty="0">
                <a:solidFill>
                  <a:schemeClr val="accent1"/>
                </a:solidFill>
              </a:rPr>
              <a:t>Parks and Wildlife</a:t>
            </a:r>
          </a:p>
          <a:p>
            <a:pPr marL="0" indent="0" algn="ctr">
              <a:buNone/>
            </a:pPr>
            <a:endParaRPr lang="en-AU" dirty="0">
              <a:solidFill>
                <a:schemeClr val="accent1"/>
              </a:solidFill>
            </a:endParaRPr>
          </a:p>
          <a:p>
            <a:pPr marL="0" indent="0" algn="ctr">
              <a:buNone/>
            </a:pPr>
            <a:endParaRPr lang="en-AU" dirty="0">
              <a:solidFill>
                <a:schemeClr val="accent1"/>
              </a:solidFill>
            </a:endParaRPr>
          </a:p>
          <a:p>
            <a:pPr marL="0" indent="0" algn="ctr">
              <a:buNone/>
            </a:pPr>
            <a:endParaRPr lang="en-AU" dirty="0">
              <a:solidFill>
                <a:schemeClr val="accent1"/>
              </a:solidFill>
            </a:endParaRPr>
          </a:p>
          <a:p>
            <a:pPr marL="0" indent="0" algn="ctr">
              <a:buNone/>
            </a:pPr>
            <a:endParaRPr lang="en-AU" dirty="0">
              <a:solidFill>
                <a:schemeClr val="accent1"/>
              </a:solidFill>
            </a:endParaRPr>
          </a:p>
        </p:txBody>
      </p:sp>
      <p:pic>
        <p:nvPicPr>
          <p:cNvPr id="6" name="Picture 5" descr="National Parks and Wildlife Service NSW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269" y="2072145"/>
            <a:ext cx="3328885" cy="3600131"/>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99" y="1600199"/>
            <a:ext cx="3151685" cy="4413095"/>
          </a:xfrm>
          <a:prstGeom prst="rect">
            <a:avLst/>
          </a:prstGeom>
        </p:spPr>
      </p:pic>
    </p:spTree>
    <p:extLst>
      <p:ext uri="{BB962C8B-B14F-4D97-AF65-F5344CB8AC3E}">
        <p14:creationId xmlns:p14="http://schemas.microsoft.com/office/powerpoint/2010/main" val="2592317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14E4DA-A303-F55A-59B2-4C62F191A74F}"/>
              </a:ext>
            </a:extLst>
          </p:cNvPr>
          <p:cNvSpPr txBox="1">
            <a:spLocks noGrp="1"/>
          </p:cNvSpPr>
          <p:nvPr>
            <p:ph type="title" idx="4294967295"/>
          </p:nvPr>
        </p:nvSpPr>
        <p:spPr>
          <a:xfrm>
            <a:off x="238047" y="488145"/>
            <a:ext cx="10247948"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2664"/>
                </a:solidFill>
                <a:effectLst/>
                <a:uLnTx/>
                <a:uFillTx/>
                <a:latin typeface="Public Sans"/>
                <a:ea typeface="+mn-ea"/>
                <a:cs typeface="+mn-cs"/>
              </a:rPr>
              <a:t>2020 - </a:t>
            </a:r>
            <a:r>
              <a:rPr lang="en-AU" dirty="0">
                <a:solidFill>
                  <a:srgbClr val="002664"/>
                </a:solidFill>
                <a:latin typeface="Public Sans"/>
                <a:ea typeface="+mn-ea"/>
                <a:cs typeface="+mn-cs"/>
              </a:rPr>
              <a:t>Shakira</a:t>
            </a:r>
            <a:endParaRPr kumimoji="0" lang="en-AU" sz="3600" b="0" i="0" u="none" strike="noStrike" kern="1200" cap="none" spc="0" normalizeH="0" baseline="0" noProof="0" dirty="0">
              <a:ln>
                <a:noFill/>
              </a:ln>
              <a:solidFill>
                <a:schemeClr val="tx1"/>
              </a:solidFill>
              <a:effectLst/>
              <a:uLnTx/>
              <a:uFillTx/>
              <a:latin typeface="Public Sans"/>
              <a:ea typeface="+mn-ea"/>
              <a:cs typeface="+mn-cs"/>
            </a:endParaRPr>
          </a:p>
        </p:txBody>
      </p:sp>
      <p:sp>
        <p:nvSpPr>
          <p:cNvPr id="3" name="Content Placeholder 2"/>
          <p:cNvSpPr>
            <a:spLocks noGrp="1"/>
          </p:cNvSpPr>
          <p:nvPr>
            <p:ph idx="1"/>
          </p:nvPr>
        </p:nvSpPr>
        <p:spPr>
          <a:xfrm>
            <a:off x="2562100" y="1542170"/>
            <a:ext cx="6399191" cy="4391703"/>
          </a:xfrm>
        </p:spPr>
        <p:txBody>
          <a:bodyPr vert="horz" lIns="0" tIns="0" rIns="0" bIns="0" rtlCol="0" anchor="t">
            <a:normAutofit/>
          </a:bodyPr>
          <a:lstStyle/>
          <a:p>
            <a:pPr algn="ctr"/>
            <a:r>
              <a:rPr lang="en-US" sz="3600" dirty="0">
                <a:solidFill>
                  <a:schemeClr val="accent1"/>
                </a:solidFill>
                <a:latin typeface="Calibri"/>
                <a:ea typeface="Calibri"/>
                <a:cs typeface="Calibri"/>
              </a:rPr>
              <a:t>Congratulations</a:t>
            </a:r>
            <a:endParaRPr lang="en-AU" sz="3600" dirty="0">
              <a:solidFill>
                <a:schemeClr val="accent1"/>
              </a:solidFill>
              <a:latin typeface="Calibri"/>
              <a:ea typeface="Calibri"/>
              <a:cs typeface="Calibri"/>
            </a:endParaRPr>
          </a:p>
          <a:p>
            <a:pPr algn="ctr"/>
            <a:r>
              <a:rPr lang="en-AU" sz="2400" dirty="0">
                <a:solidFill>
                  <a:schemeClr val="accent1"/>
                </a:solidFill>
              </a:rPr>
              <a:t>Shakira Cochrane</a:t>
            </a:r>
            <a:br>
              <a:rPr lang="en-AU" sz="2400" dirty="0">
                <a:solidFill>
                  <a:schemeClr val="accent1"/>
                </a:solidFill>
              </a:rPr>
            </a:br>
            <a:endParaRPr lang="en-AU" sz="2400" dirty="0">
              <a:solidFill>
                <a:schemeClr val="accent1"/>
              </a:solidFill>
              <a:latin typeface="Calibri"/>
              <a:ea typeface="Calibri"/>
              <a:cs typeface="Calibri"/>
            </a:endParaRPr>
          </a:p>
          <a:p>
            <a:pPr algn="ctr"/>
            <a:r>
              <a:rPr lang="en-AU" sz="1900" dirty="0">
                <a:solidFill>
                  <a:schemeClr val="accent1"/>
                </a:solidFill>
              </a:rPr>
              <a:t>On successfully starting a Traineeship </a:t>
            </a:r>
          </a:p>
          <a:p>
            <a:pPr marL="0" indent="0" algn="ctr">
              <a:buNone/>
            </a:pPr>
            <a:r>
              <a:rPr lang="en-AU" sz="1900" dirty="0">
                <a:solidFill>
                  <a:schemeClr val="accent1"/>
                </a:solidFill>
              </a:rPr>
              <a:t>with Department of Education</a:t>
            </a:r>
          </a:p>
          <a:p>
            <a:pPr marL="0" indent="0" algn="ctr">
              <a:buNone/>
            </a:pPr>
            <a:endParaRPr lang="en-AU" sz="1900" dirty="0">
              <a:solidFill>
                <a:schemeClr val="accent1"/>
              </a:solidFill>
            </a:endParaRPr>
          </a:p>
          <a:p>
            <a:pPr marL="0" indent="0" algn="ctr">
              <a:buNone/>
            </a:pPr>
            <a:r>
              <a:rPr lang="en-AU" sz="1900" dirty="0">
                <a:solidFill>
                  <a:schemeClr val="accent1"/>
                </a:solidFill>
              </a:rPr>
              <a:t>Certificate II Business Studies</a:t>
            </a:r>
          </a:p>
          <a:p>
            <a:pPr marL="0" indent="0" algn="ctr">
              <a:buNone/>
            </a:pPr>
            <a:r>
              <a:rPr lang="en-AU" sz="1900" dirty="0">
                <a:solidFill>
                  <a:schemeClr val="accent1"/>
                </a:solidFill>
              </a:rPr>
              <a:t>Certificate II Retail</a:t>
            </a:r>
          </a:p>
          <a:p>
            <a:pPr marL="0" indent="0" algn="ctr">
              <a:buNone/>
            </a:pPr>
            <a:r>
              <a:rPr lang="en-AU" sz="1900" dirty="0">
                <a:solidFill>
                  <a:schemeClr val="accent1"/>
                </a:solidFill>
              </a:rPr>
              <a:t>Certificate II Community Services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78468" y="2055301"/>
            <a:ext cx="4754392" cy="3565794"/>
          </a:xfrm>
          <a:prstGeom prst="rect">
            <a:avLst/>
          </a:prstGeom>
        </p:spPr>
      </p:pic>
      <p:pic>
        <p:nvPicPr>
          <p:cNvPr id="2" name="Picture 1" descr="Goodgooga school logo">
            <a:extLst>
              <a:ext uri="{FF2B5EF4-FFF2-40B4-BE49-F238E27FC236}">
                <a16:creationId xmlns:a16="http://schemas.microsoft.com/office/drawing/2014/main" id="{86D03FE7-73C1-B9EE-58DC-18F7C1B06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01" y="2041649"/>
            <a:ext cx="3161286" cy="3600903"/>
          </a:xfrm>
          <a:prstGeom prst="rect">
            <a:avLst/>
          </a:prstGeom>
        </p:spPr>
      </p:pic>
    </p:spTree>
    <p:extLst>
      <p:ext uri="{BB962C8B-B14F-4D97-AF65-F5344CB8AC3E}">
        <p14:creationId xmlns:p14="http://schemas.microsoft.com/office/powerpoint/2010/main" val="186855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2020 – Term 3</a:t>
            </a:r>
          </a:p>
        </p:txBody>
      </p:sp>
      <p:sp>
        <p:nvSpPr>
          <p:cNvPr id="3" name="Content Placeholder 2"/>
          <p:cNvSpPr>
            <a:spLocks noGrp="1"/>
          </p:cNvSpPr>
          <p:nvPr>
            <p:ph idx="1"/>
          </p:nvPr>
        </p:nvSpPr>
        <p:spPr/>
        <p:txBody>
          <a:bodyPr vert="horz" lIns="0" tIns="0" rIns="0" bIns="0" rtlCol="0" anchor="t">
            <a:noAutofit/>
          </a:bodyPr>
          <a:lstStyle/>
          <a:p>
            <a:r>
              <a:rPr lang="en-AU" dirty="0">
                <a:solidFill>
                  <a:schemeClr val="accent1"/>
                </a:solidFill>
              </a:rPr>
              <a:t>Evaluation of the current school direction</a:t>
            </a:r>
          </a:p>
          <a:p>
            <a:r>
              <a:rPr lang="en-AU" dirty="0">
                <a:solidFill>
                  <a:schemeClr val="accent1"/>
                </a:solidFill>
              </a:rPr>
              <a:t>Funding </a:t>
            </a:r>
          </a:p>
          <a:p>
            <a:r>
              <a:rPr lang="en-AU" dirty="0">
                <a:solidFill>
                  <a:schemeClr val="accent1"/>
                </a:solidFill>
              </a:rPr>
              <a:t>Community survey </a:t>
            </a:r>
          </a:p>
          <a:p>
            <a:r>
              <a:rPr lang="en-AU" dirty="0">
                <a:solidFill>
                  <a:schemeClr val="accent1"/>
                </a:solidFill>
              </a:rPr>
              <a:t>Expansion of the 5 occupation in 5 days into Sydney???</a:t>
            </a:r>
          </a:p>
          <a:p>
            <a:r>
              <a:rPr lang="en-AU" dirty="0">
                <a:solidFill>
                  <a:schemeClr val="accent1"/>
                </a:solidFill>
              </a:rPr>
              <a:t>Further develop partnerships with businesses</a:t>
            </a:r>
          </a:p>
          <a:p>
            <a:r>
              <a:rPr lang="en-AU" dirty="0">
                <a:solidFill>
                  <a:schemeClr val="accent1"/>
                </a:solidFill>
              </a:rPr>
              <a:t>2016-2020 over 20 partnerships developed in Lightning Ridge, over 26 partnerships developed in Dubbo, and 8 partnerships developed at a NSW level</a:t>
            </a:r>
          </a:p>
        </p:txBody>
      </p:sp>
    </p:spTree>
    <p:extLst>
      <p:ext uri="{BB962C8B-B14F-4D97-AF65-F5344CB8AC3E}">
        <p14:creationId xmlns:p14="http://schemas.microsoft.com/office/powerpoint/2010/main" val="70408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7E38-515A-856F-FA62-C248CF3FD19A}"/>
              </a:ext>
            </a:extLst>
          </p:cNvPr>
          <p:cNvSpPr>
            <a:spLocks noGrp="1"/>
          </p:cNvSpPr>
          <p:nvPr>
            <p:ph type="title"/>
          </p:nvPr>
        </p:nvSpPr>
        <p:spPr/>
        <p:txBody>
          <a:bodyPr/>
          <a:lstStyle/>
          <a:p>
            <a:r>
              <a:rPr lang="en-AU" dirty="0"/>
              <a:t>Acknowledgment</a:t>
            </a:r>
          </a:p>
        </p:txBody>
      </p:sp>
      <p:sp>
        <p:nvSpPr>
          <p:cNvPr id="3" name="Text Placeholder 2">
            <a:extLst>
              <a:ext uri="{FF2B5EF4-FFF2-40B4-BE49-F238E27FC236}">
                <a16:creationId xmlns:a16="http://schemas.microsoft.com/office/drawing/2014/main" id="{4E82A66F-A38C-D360-7CC4-D54973E05AD5}"/>
              </a:ext>
            </a:extLst>
          </p:cNvPr>
          <p:cNvSpPr>
            <a:spLocks noGrp="1"/>
          </p:cNvSpPr>
          <p:nvPr>
            <p:ph type="body" sz="quarter" idx="14"/>
          </p:nvPr>
        </p:nvSpPr>
        <p:spPr>
          <a:xfrm>
            <a:off x="360000" y="3226119"/>
            <a:ext cx="9916593" cy="2137732"/>
          </a:xfrm>
        </p:spPr>
        <p:txBody>
          <a:bodyPr vert="horz" lIns="0" tIns="0" rIns="0" bIns="0" rtlCol="0" anchor="t">
            <a:noAutofit/>
          </a:bodyPr>
          <a:lstStyle/>
          <a:p>
            <a:r>
              <a:rPr lang="en-AU" b="0" dirty="0"/>
              <a:t>The Careers and Workplace Learning team would like to thank the Principal, Malcolm Banks </a:t>
            </a:r>
            <a:r>
              <a:rPr lang="en-AU" b="0"/>
              <a:t>from Goodooga Central School for his valuable input into this Illustration of Practice.</a:t>
            </a:r>
            <a:endParaRPr lang="en-US"/>
          </a:p>
          <a:p>
            <a:endParaRPr lang="en-AU" b="0" dirty="0"/>
          </a:p>
          <a:p>
            <a:r>
              <a:rPr lang="en-AU" b="0" dirty="0"/>
              <a:t>Goodooga Central School website:  </a:t>
            </a:r>
            <a:r>
              <a:rPr lang="en-AU" b="0" dirty="0">
                <a:ea typeface="+mn-lt"/>
                <a:cs typeface="+mn-lt"/>
                <a:hlinkClick r:id="rId2">
                  <a:extLst>
                    <a:ext uri="{A12FA001-AC4F-418D-AE19-62706E023703}">
                      <ahyp:hlinkClr xmlns:ahyp="http://schemas.microsoft.com/office/drawing/2018/hyperlinkcolor" val="tx"/>
                    </a:ext>
                  </a:extLst>
                </a:hlinkClick>
              </a:rPr>
              <a:t>Goodooga Central School (nsw.gov.au)</a:t>
            </a:r>
            <a:endParaRPr lang="en-AU">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79450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dirty="0"/>
              <a:t>2016 - 2020</a:t>
            </a:r>
          </a:p>
        </p:txBody>
      </p:sp>
      <p:graphicFrame>
        <p:nvGraphicFramePr>
          <p:cNvPr id="5" name="Content Placeholder 2" descr="To support students at Goodooga Central School we introduced a transition program to assist in career development. This involves providing advice and education to assist young people to make decisions that enable them to make successful transitions from school into employment as part of life long learning.​&#10;&#10;Partnerships with businesses in Lightning Ridge and Dubbo. &#10;&#10;&#10;">
            <a:extLst>
              <a:ext uri="{FF2B5EF4-FFF2-40B4-BE49-F238E27FC236}">
                <a16:creationId xmlns:a16="http://schemas.microsoft.com/office/drawing/2014/main" id="{DA32773B-3C1A-33CE-32C0-72314CDE7778}"/>
              </a:ext>
            </a:extLst>
          </p:cNvPr>
          <p:cNvGraphicFramePr>
            <a:graphicFrameLocks noGrp="1"/>
          </p:cNvGraphicFramePr>
          <p:nvPr>
            <p:ph idx="1"/>
            <p:extLst>
              <p:ext uri="{D42A27DB-BD31-4B8C-83A1-F6EECF244321}">
                <p14:modId xmlns:p14="http://schemas.microsoft.com/office/powerpoint/2010/main" val="1622501065"/>
              </p:ext>
            </p:extLst>
          </p:nvPr>
        </p:nvGraphicFramePr>
        <p:xfrm>
          <a:off x="348000" y="1572829"/>
          <a:ext cx="11484000" cy="453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15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036D-067E-4F41-27EA-D66268EFE0DF}"/>
              </a:ext>
            </a:extLst>
          </p:cNvPr>
          <p:cNvSpPr>
            <a:spLocks noGrp="1"/>
          </p:cNvSpPr>
          <p:nvPr>
            <p:ph type="title"/>
          </p:nvPr>
        </p:nvSpPr>
        <p:spPr/>
        <p:txBody>
          <a:bodyPr/>
          <a:lstStyle/>
          <a:p>
            <a:r>
              <a:rPr lang="en-AU" dirty="0"/>
              <a:t>Work Transition - Owning the pathway</a:t>
            </a:r>
          </a:p>
        </p:txBody>
      </p:sp>
      <p:sp>
        <p:nvSpPr>
          <p:cNvPr id="5" name="Rectangle: Rounded Corners 4">
            <a:extLst>
              <a:ext uri="{FF2B5EF4-FFF2-40B4-BE49-F238E27FC236}">
                <a16:creationId xmlns:a16="http://schemas.microsoft.com/office/drawing/2014/main" id="{0F3B6752-EB56-7B0A-D0A2-71812AE8173D}"/>
              </a:ext>
            </a:extLst>
          </p:cNvPr>
          <p:cNvSpPr/>
          <p:nvPr/>
        </p:nvSpPr>
        <p:spPr>
          <a:xfrm>
            <a:off x="360000" y="1619250"/>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Business networking</a:t>
            </a:r>
          </a:p>
        </p:txBody>
      </p:sp>
      <p:sp>
        <p:nvSpPr>
          <p:cNvPr id="6" name="Rectangle: Rounded Corners 5">
            <a:extLst>
              <a:ext uri="{FF2B5EF4-FFF2-40B4-BE49-F238E27FC236}">
                <a16:creationId xmlns:a16="http://schemas.microsoft.com/office/drawing/2014/main" id="{12FB999E-4336-F7BE-61A0-6F1BBB3093CE}"/>
              </a:ext>
            </a:extLst>
          </p:cNvPr>
          <p:cNvSpPr/>
          <p:nvPr/>
        </p:nvSpPr>
        <p:spPr>
          <a:xfrm>
            <a:off x="4975359" y="1634913"/>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Staffing</a:t>
            </a:r>
          </a:p>
        </p:txBody>
      </p:sp>
      <p:sp>
        <p:nvSpPr>
          <p:cNvPr id="7" name="Rectangle: Rounded Corners 6">
            <a:extLst>
              <a:ext uri="{FF2B5EF4-FFF2-40B4-BE49-F238E27FC236}">
                <a16:creationId xmlns:a16="http://schemas.microsoft.com/office/drawing/2014/main" id="{7C2786AD-24D3-0FF0-9712-D6716B4A01E4}"/>
              </a:ext>
            </a:extLst>
          </p:cNvPr>
          <p:cNvSpPr/>
          <p:nvPr/>
        </p:nvSpPr>
        <p:spPr>
          <a:xfrm>
            <a:off x="2667861" y="1634913"/>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TAFE</a:t>
            </a:r>
          </a:p>
        </p:txBody>
      </p:sp>
      <p:sp>
        <p:nvSpPr>
          <p:cNvPr id="10" name="Rectangle: Rounded Corners 9">
            <a:extLst>
              <a:ext uri="{FF2B5EF4-FFF2-40B4-BE49-F238E27FC236}">
                <a16:creationId xmlns:a16="http://schemas.microsoft.com/office/drawing/2014/main" id="{D9688802-2F53-17E8-58F9-150762215743}"/>
              </a:ext>
            </a:extLst>
          </p:cNvPr>
          <p:cNvSpPr/>
          <p:nvPr/>
        </p:nvSpPr>
        <p:spPr>
          <a:xfrm>
            <a:off x="7282857" y="1634913"/>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NBSA</a:t>
            </a:r>
          </a:p>
        </p:txBody>
      </p:sp>
      <p:sp>
        <p:nvSpPr>
          <p:cNvPr id="11" name="Rectangle: Rounded Corners 10">
            <a:extLst>
              <a:ext uri="{FF2B5EF4-FFF2-40B4-BE49-F238E27FC236}">
                <a16:creationId xmlns:a16="http://schemas.microsoft.com/office/drawing/2014/main" id="{8663DB24-6154-CCC2-CA10-E8BB88476929}"/>
              </a:ext>
            </a:extLst>
          </p:cNvPr>
          <p:cNvSpPr/>
          <p:nvPr/>
        </p:nvSpPr>
        <p:spPr>
          <a:xfrm>
            <a:off x="9590355" y="1634913"/>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Clothing</a:t>
            </a:r>
          </a:p>
        </p:txBody>
      </p:sp>
      <p:sp>
        <p:nvSpPr>
          <p:cNvPr id="12" name="Rectangle: Rounded Corners 11">
            <a:extLst>
              <a:ext uri="{FF2B5EF4-FFF2-40B4-BE49-F238E27FC236}">
                <a16:creationId xmlns:a16="http://schemas.microsoft.com/office/drawing/2014/main" id="{04D24C22-C5A4-9E71-8B18-A5482A34F58A}"/>
              </a:ext>
            </a:extLst>
          </p:cNvPr>
          <p:cNvSpPr/>
          <p:nvPr/>
        </p:nvSpPr>
        <p:spPr>
          <a:xfrm>
            <a:off x="360000" y="4814418"/>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Mentoring</a:t>
            </a:r>
          </a:p>
        </p:txBody>
      </p:sp>
      <p:sp>
        <p:nvSpPr>
          <p:cNvPr id="13" name="Rectangle: Rounded Corners 12">
            <a:extLst>
              <a:ext uri="{FF2B5EF4-FFF2-40B4-BE49-F238E27FC236}">
                <a16:creationId xmlns:a16="http://schemas.microsoft.com/office/drawing/2014/main" id="{B5474F04-AC79-1919-F67F-8CC54689BBF0}"/>
              </a:ext>
            </a:extLst>
          </p:cNvPr>
          <p:cNvSpPr/>
          <p:nvPr/>
        </p:nvSpPr>
        <p:spPr>
          <a:xfrm>
            <a:off x="4975359" y="4830081"/>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Accommodation</a:t>
            </a:r>
          </a:p>
        </p:txBody>
      </p:sp>
      <p:sp>
        <p:nvSpPr>
          <p:cNvPr id="14" name="Rectangle: Rounded Corners 13">
            <a:extLst>
              <a:ext uri="{FF2B5EF4-FFF2-40B4-BE49-F238E27FC236}">
                <a16:creationId xmlns:a16="http://schemas.microsoft.com/office/drawing/2014/main" id="{DE2C4E22-B926-F4BD-04C2-C730532D978E}"/>
              </a:ext>
            </a:extLst>
          </p:cNvPr>
          <p:cNvSpPr/>
          <p:nvPr/>
        </p:nvSpPr>
        <p:spPr>
          <a:xfrm>
            <a:off x="2667861" y="4830081"/>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Gifted and talented</a:t>
            </a:r>
          </a:p>
        </p:txBody>
      </p:sp>
      <p:sp>
        <p:nvSpPr>
          <p:cNvPr id="15" name="Rectangle: Rounded Corners 14">
            <a:extLst>
              <a:ext uri="{FF2B5EF4-FFF2-40B4-BE49-F238E27FC236}">
                <a16:creationId xmlns:a16="http://schemas.microsoft.com/office/drawing/2014/main" id="{DDF962E0-1F7C-EC2E-49D6-121081AC8880}"/>
              </a:ext>
            </a:extLst>
          </p:cNvPr>
          <p:cNvSpPr/>
          <p:nvPr/>
        </p:nvSpPr>
        <p:spPr>
          <a:xfrm>
            <a:off x="7282857" y="4830081"/>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SBAT</a:t>
            </a:r>
          </a:p>
        </p:txBody>
      </p:sp>
      <p:sp>
        <p:nvSpPr>
          <p:cNvPr id="16" name="Rectangle: Rounded Corners 15">
            <a:extLst>
              <a:ext uri="{FF2B5EF4-FFF2-40B4-BE49-F238E27FC236}">
                <a16:creationId xmlns:a16="http://schemas.microsoft.com/office/drawing/2014/main" id="{55CC9D58-61F4-216A-DA47-98069D56C703}"/>
              </a:ext>
            </a:extLst>
          </p:cNvPr>
          <p:cNvSpPr/>
          <p:nvPr/>
        </p:nvSpPr>
        <p:spPr>
          <a:xfrm>
            <a:off x="9590355" y="4830081"/>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Confidence and self-esteem</a:t>
            </a:r>
          </a:p>
        </p:txBody>
      </p:sp>
      <p:sp>
        <p:nvSpPr>
          <p:cNvPr id="17" name="Rectangle: Rounded Corners 16">
            <a:extLst>
              <a:ext uri="{FF2B5EF4-FFF2-40B4-BE49-F238E27FC236}">
                <a16:creationId xmlns:a16="http://schemas.microsoft.com/office/drawing/2014/main" id="{F5300211-2F4B-20FA-D2EB-E25FB3E1B84E}"/>
              </a:ext>
            </a:extLst>
          </p:cNvPr>
          <p:cNvSpPr/>
          <p:nvPr/>
        </p:nvSpPr>
        <p:spPr>
          <a:xfrm>
            <a:off x="347662" y="3244109"/>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Shame</a:t>
            </a:r>
          </a:p>
        </p:txBody>
      </p:sp>
      <p:sp>
        <p:nvSpPr>
          <p:cNvPr id="18" name="Rectangle: Rounded Corners 17">
            <a:extLst>
              <a:ext uri="{FF2B5EF4-FFF2-40B4-BE49-F238E27FC236}">
                <a16:creationId xmlns:a16="http://schemas.microsoft.com/office/drawing/2014/main" id="{E7628A97-2C8C-52A0-5960-2F79DE52DF7F}"/>
              </a:ext>
            </a:extLst>
          </p:cNvPr>
          <p:cNvSpPr/>
          <p:nvPr/>
        </p:nvSpPr>
        <p:spPr>
          <a:xfrm>
            <a:off x="4963021" y="3259772"/>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Interaction with public</a:t>
            </a:r>
          </a:p>
        </p:txBody>
      </p:sp>
      <p:sp>
        <p:nvSpPr>
          <p:cNvPr id="19" name="Rectangle: Rounded Corners 18">
            <a:extLst>
              <a:ext uri="{FF2B5EF4-FFF2-40B4-BE49-F238E27FC236}">
                <a16:creationId xmlns:a16="http://schemas.microsoft.com/office/drawing/2014/main" id="{40609C53-C27D-53EE-7FFF-2F21BAD828D7}"/>
              </a:ext>
            </a:extLst>
          </p:cNvPr>
          <p:cNvSpPr/>
          <p:nvPr/>
        </p:nvSpPr>
        <p:spPr>
          <a:xfrm>
            <a:off x="2655523" y="3259772"/>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Funds + fundraising</a:t>
            </a:r>
          </a:p>
        </p:txBody>
      </p:sp>
      <p:sp>
        <p:nvSpPr>
          <p:cNvPr id="20" name="Rectangle: Rounded Corners 19">
            <a:extLst>
              <a:ext uri="{FF2B5EF4-FFF2-40B4-BE49-F238E27FC236}">
                <a16:creationId xmlns:a16="http://schemas.microsoft.com/office/drawing/2014/main" id="{0F9FC3BB-F975-8BFC-ED11-61DCD25D3CFE}"/>
              </a:ext>
            </a:extLst>
          </p:cNvPr>
          <p:cNvSpPr/>
          <p:nvPr/>
        </p:nvSpPr>
        <p:spPr>
          <a:xfrm>
            <a:off x="7270519" y="3259772"/>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Transport</a:t>
            </a:r>
          </a:p>
        </p:txBody>
      </p:sp>
      <p:sp>
        <p:nvSpPr>
          <p:cNvPr id="21" name="Rectangle: Rounded Corners 20">
            <a:extLst>
              <a:ext uri="{FF2B5EF4-FFF2-40B4-BE49-F238E27FC236}">
                <a16:creationId xmlns:a16="http://schemas.microsoft.com/office/drawing/2014/main" id="{1D0C97A3-83B7-C120-9294-F5FC1E277461}"/>
              </a:ext>
            </a:extLst>
          </p:cNvPr>
          <p:cNvSpPr/>
          <p:nvPr/>
        </p:nvSpPr>
        <p:spPr>
          <a:xfrm>
            <a:off x="9578017" y="3259772"/>
            <a:ext cx="2149174" cy="1103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Community meetings</a:t>
            </a:r>
          </a:p>
        </p:txBody>
      </p:sp>
    </p:spTree>
    <p:extLst>
      <p:ext uri="{BB962C8B-B14F-4D97-AF65-F5344CB8AC3E}">
        <p14:creationId xmlns:p14="http://schemas.microsoft.com/office/powerpoint/2010/main" val="361633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dirty="0"/>
              <a:t>NINE themes were identified </a:t>
            </a:r>
            <a:endParaRPr lang="en-AU"/>
          </a:p>
        </p:txBody>
      </p:sp>
      <p:sp>
        <p:nvSpPr>
          <p:cNvPr id="3" name="Content Placeholder 2"/>
          <p:cNvSpPr>
            <a:spLocks noGrp="1"/>
          </p:cNvSpPr>
          <p:nvPr>
            <p:ph idx="1"/>
          </p:nvPr>
        </p:nvSpPr>
        <p:spPr>
          <a:xfrm>
            <a:off x="360000" y="1620000"/>
            <a:ext cx="11484000" cy="4536000"/>
          </a:xfrm>
        </p:spPr>
        <p:txBody>
          <a:bodyPr vert="horz" lIns="0" tIns="0" rIns="0" bIns="0" rtlCol="0" anchor="t">
            <a:normAutofit/>
          </a:bodyPr>
          <a:lstStyle/>
          <a:p>
            <a:pPr marL="457200" indent="-457200">
              <a:lnSpc>
                <a:spcPct val="90000"/>
              </a:lnSpc>
              <a:buFont typeface="+mj-lt"/>
              <a:buAutoNum type="arabicPeriod"/>
            </a:pPr>
            <a:r>
              <a:rPr lang="en-AU" dirty="0">
                <a:solidFill>
                  <a:schemeClr val="accent1"/>
                </a:solidFill>
              </a:rPr>
              <a:t>Cultural, personal and professional barriers within the community influence the capacity of employers to support young people. If young people are disengaged,  lack routines and structures and are disconnected from their culture it is challenging to provide support in a way that can be accepted. </a:t>
            </a:r>
          </a:p>
          <a:p>
            <a:pPr marL="457200" indent="-457200">
              <a:lnSpc>
                <a:spcPct val="90000"/>
              </a:lnSpc>
              <a:buFont typeface="+mj-lt"/>
              <a:buAutoNum type="arabicPeriod"/>
            </a:pPr>
            <a:r>
              <a:rPr lang="en-AU" dirty="0">
                <a:solidFill>
                  <a:schemeClr val="accent1"/>
                </a:solidFill>
              </a:rPr>
              <a:t>Spend time building relationships with young people </a:t>
            </a:r>
          </a:p>
          <a:p>
            <a:pPr marL="457200" indent="-457200">
              <a:lnSpc>
                <a:spcPct val="90000"/>
              </a:lnSpc>
              <a:buFont typeface="+mj-lt"/>
              <a:buAutoNum type="arabicPeriod"/>
            </a:pPr>
            <a:r>
              <a:rPr lang="en-AU" dirty="0">
                <a:solidFill>
                  <a:schemeClr val="accent1"/>
                </a:solidFill>
              </a:rPr>
              <a:t>Incorporate learning opportunities in social and community activities</a:t>
            </a:r>
          </a:p>
          <a:p>
            <a:pPr marL="457200" indent="-457200">
              <a:lnSpc>
                <a:spcPct val="90000"/>
              </a:lnSpc>
              <a:buFont typeface="+mj-lt"/>
              <a:buAutoNum type="arabicPeriod"/>
            </a:pPr>
            <a:r>
              <a:rPr lang="en-AU" dirty="0">
                <a:solidFill>
                  <a:schemeClr val="accent1"/>
                </a:solidFill>
              </a:rPr>
              <a:t>Work with families and not just young people </a:t>
            </a:r>
          </a:p>
          <a:p>
            <a:pPr marL="457200" indent="-457200">
              <a:lnSpc>
                <a:spcPct val="90000"/>
              </a:lnSpc>
              <a:buFont typeface="+mj-lt"/>
              <a:buAutoNum type="arabicPeriod"/>
            </a:pPr>
            <a:r>
              <a:rPr lang="en-AU" dirty="0">
                <a:solidFill>
                  <a:schemeClr val="accent1"/>
                </a:solidFill>
              </a:rPr>
              <a:t>Acknowledge existing strengths and interests in the community </a:t>
            </a:r>
          </a:p>
          <a:p>
            <a:pPr marL="457200" indent="-457200">
              <a:lnSpc>
                <a:spcPct val="90000"/>
              </a:lnSpc>
              <a:buFont typeface="+mj-lt"/>
              <a:buAutoNum type="arabicPeriod"/>
            </a:pPr>
            <a:r>
              <a:rPr lang="en-AU" dirty="0">
                <a:solidFill>
                  <a:schemeClr val="accent1"/>
                </a:solidFill>
              </a:rPr>
              <a:t>Find local mentors and role models within communities </a:t>
            </a:r>
          </a:p>
          <a:p>
            <a:pPr marL="457200" indent="-457200">
              <a:lnSpc>
                <a:spcPct val="90000"/>
              </a:lnSpc>
              <a:buFont typeface="+mj-lt"/>
              <a:buAutoNum type="arabicPeriod"/>
            </a:pPr>
            <a:r>
              <a:rPr lang="en-AU" dirty="0">
                <a:solidFill>
                  <a:schemeClr val="accent1"/>
                </a:solidFill>
              </a:rPr>
              <a:t>Strengthen partnerships between agencies </a:t>
            </a:r>
          </a:p>
          <a:p>
            <a:pPr marL="457200" indent="-457200">
              <a:lnSpc>
                <a:spcPct val="90000"/>
              </a:lnSpc>
              <a:buFont typeface="+mj-lt"/>
              <a:buAutoNum type="arabicPeriod"/>
            </a:pPr>
            <a:r>
              <a:rPr lang="en-AU" dirty="0">
                <a:solidFill>
                  <a:schemeClr val="accent1"/>
                </a:solidFill>
              </a:rPr>
              <a:t>Start the transition to work program earlier: Term 4, Year 8</a:t>
            </a:r>
          </a:p>
          <a:p>
            <a:pPr marL="457200" indent="-457200">
              <a:lnSpc>
                <a:spcPct val="90000"/>
              </a:lnSpc>
              <a:buFont typeface="+mj-lt"/>
              <a:buAutoNum type="arabicPeriod"/>
            </a:pPr>
            <a:r>
              <a:rPr lang="en-AU" dirty="0">
                <a:solidFill>
                  <a:schemeClr val="accent1"/>
                </a:solidFill>
              </a:rPr>
              <a:t>Develop a clear timeline for students, Year 9 to Year 12 </a:t>
            </a:r>
          </a:p>
        </p:txBody>
      </p:sp>
    </p:spTree>
    <p:extLst>
      <p:ext uri="{BB962C8B-B14F-4D97-AF65-F5344CB8AC3E}">
        <p14:creationId xmlns:p14="http://schemas.microsoft.com/office/powerpoint/2010/main" val="354554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Transition </a:t>
            </a:r>
          </a:p>
        </p:txBody>
      </p:sp>
      <p:sp>
        <p:nvSpPr>
          <p:cNvPr id="3" name="Content Placeholder 2"/>
          <p:cNvSpPr>
            <a:spLocks noGrp="1"/>
          </p:cNvSpPr>
          <p:nvPr>
            <p:ph idx="1"/>
          </p:nvPr>
        </p:nvSpPr>
        <p:spPr>
          <a:xfrm>
            <a:off x="1069848" y="1913590"/>
            <a:ext cx="10058400" cy="4050792"/>
          </a:xfrm>
        </p:spPr>
        <p:txBody>
          <a:bodyPr vert="horz" lIns="0" tIns="0" rIns="0" bIns="0" rtlCol="0" anchor="t">
            <a:normAutofit/>
          </a:bodyPr>
          <a:lstStyle/>
          <a:p>
            <a:r>
              <a:rPr lang="en-AU" sz="2400" dirty="0">
                <a:solidFill>
                  <a:schemeClr val="accent1"/>
                </a:solidFill>
              </a:rPr>
              <a:t>Year 6: from term 2 - 2 hours a week in secondary classes</a:t>
            </a:r>
          </a:p>
          <a:p>
            <a:r>
              <a:rPr lang="en-AU" sz="2400" dirty="0">
                <a:solidFill>
                  <a:schemeClr val="accent1"/>
                </a:solidFill>
              </a:rPr>
              <a:t>Year 7: learning expectations of secondary </a:t>
            </a:r>
          </a:p>
          <a:p>
            <a:r>
              <a:rPr lang="en-AU" sz="2400" dirty="0">
                <a:solidFill>
                  <a:schemeClr val="accent1"/>
                </a:solidFill>
              </a:rPr>
              <a:t>Year 8: from term 4 – career internet research (7 occupations) </a:t>
            </a:r>
          </a:p>
          <a:p>
            <a:r>
              <a:rPr lang="en-AU" sz="2400" dirty="0">
                <a:solidFill>
                  <a:schemeClr val="accent1"/>
                </a:solidFill>
              </a:rPr>
              <a:t>Year 9: enter into behaviour and attendance pre-requisites for work transition. </a:t>
            </a:r>
          </a:p>
          <a:p>
            <a:pPr marL="0" indent="0">
              <a:buNone/>
            </a:pPr>
            <a:endParaRPr lang="en-AU" sz="2400" dirty="0">
              <a:solidFill>
                <a:schemeClr val="accent1"/>
              </a:solidFill>
            </a:endParaRPr>
          </a:p>
        </p:txBody>
      </p:sp>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45537"/>
          <a:stretch/>
        </p:blipFill>
        <p:spPr bwMode="auto">
          <a:xfrm>
            <a:off x="717224" y="4997499"/>
            <a:ext cx="10490535" cy="106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10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AU" dirty="0"/>
              <a:t>Year 9 Parent meeting: student expectations </a:t>
            </a:r>
            <a:br>
              <a:rPr lang="en-AU" dirty="0"/>
            </a:br>
            <a:r>
              <a:rPr lang="en-AU" dirty="0"/>
              <a:t> </a:t>
            </a:r>
          </a:p>
        </p:txBody>
      </p:sp>
      <p:sp>
        <p:nvSpPr>
          <p:cNvPr id="3" name="Content Placeholder 2"/>
          <p:cNvSpPr>
            <a:spLocks noGrp="1"/>
          </p:cNvSpPr>
          <p:nvPr>
            <p:ph idx="1"/>
          </p:nvPr>
        </p:nvSpPr>
        <p:spPr/>
        <p:txBody>
          <a:bodyPr vert="horz" lIns="0" tIns="0" rIns="0" bIns="0" rtlCol="0" anchor="t">
            <a:normAutofit/>
          </a:bodyPr>
          <a:lstStyle/>
          <a:p>
            <a:r>
              <a:rPr lang="en-AU" b="1" dirty="0">
                <a:solidFill>
                  <a:schemeClr val="accent1"/>
                </a:solidFill>
              </a:rPr>
              <a:t>Skills for Work and Vocational Pathways</a:t>
            </a:r>
          </a:p>
          <a:p>
            <a:endParaRPr lang="en-AU" b="1" dirty="0">
              <a:solidFill>
                <a:schemeClr val="accent1"/>
              </a:solidFill>
            </a:endParaRPr>
          </a:p>
          <a:p>
            <a:r>
              <a:rPr lang="en-AU" dirty="0">
                <a:solidFill>
                  <a:schemeClr val="accent1"/>
                </a:solidFill>
              </a:rPr>
              <a:t>This qualification is designed for individuals who require further foundation skills development to prepare for workforce entry or vocational training pathways.</a:t>
            </a:r>
          </a:p>
          <a:p>
            <a:endParaRPr lang="en-AU" dirty="0">
              <a:solidFill>
                <a:schemeClr val="accent1"/>
              </a:solidFill>
            </a:endParaRPr>
          </a:p>
          <a:p>
            <a:r>
              <a:rPr lang="en-AU" dirty="0">
                <a:solidFill>
                  <a:schemeClr val="accent1"/>
                </a:solidFill>
              </a:rPr>
              <a:t>It is suitable for individuals who require:</a:t>
            </a:r>
          </a:p>
          <a:p>
            <a:pPr marL="342900" lvl="1" indent="-342900">
              <a:buFont typeface="Arial" panose="020B0604020202020204" pitchFamily="34" charset="0"/>
              <a:buChar char="•"/>
            </a:pPr>
            <a:r>
              <a:rPr lang="en-AU" sz="2000" b="0" dirty="0">
                <a:solidFill>
                  <a:schemeClr val="accent1"/>
                </a:solidFill>
              </a:rPr>
              <a:t>a pathway to employment or vocational training</a:t>
            </a:r>
          </a:p>
          <a:p>
            <a:pPr marL="342900" lvl="1" indent="-342900">
              <a:buFont typeface="Arial" panose="020B0604020202020204" pitchFamily="34" charset="0"/>
              <a:buChar char="•"/>
            </a:pPr>
            <a:r>
              <a:rPr lang="en-AU" sz="2000" b="0" dirty="0">
                <a:solidFill>
                  <a:schemeClr val="accent1"/>
                </a:solidFill>
              </a:rPr>
              <a:t>reading, writing, numeracy, oral communication and learning skills at Australian Core Skills Framework (ACSF) Level 3</a:t>
            </a:r>
          </a:p>
          <a:p>
            <a:pPr marL="342900" lvl="1" indent="-342900">
              <a:buFont typeface="Arial" panose="020B0604020202020204" pitchFamily="34" charset="0"/>
              <a:buChar char="•"/>
            </a:pPr>
            <a:r>
              <a:rPr lang="en-AU" sz="2000" b="0" dirty="0">
                <a:solidFill>
                  <a:schemeClr val="accent1"/>
                </a:solidFill>
              </a:rPr>
              <a:t>entry level digital literacy and employability skills</a:t>
            </a:r>
          </a:p>
          <a:p>
            <a:pPr marL="342900" lvl="1" indent="-342900">
              <a:buFont typeface="Arial" panose="020B0604020202020204" pitchFamily="34" charset="0"/>
              <a:buChar char="•"/>
            </a:pPr>
            <a:r>
              <a:rPr lang="en-AU" sz="2000" b="0" dirty="0">
                <a:solidFill>
                  <a:schemeClr val="accent1"/>
                </a:solidFill>
              </a:rPr>
              <a:t>a vocational training and employment plan.</a:t>
            </a:r>
          </a:p>
          <a:p>
            <a:endParaRPr lang="en-AU" dirty="0">
              <a:solidFill>
                <a:schemeClr val="accent1"/>
              </a:solidFill>
            </a:endParaRPr>
          </a:p>
        </p:txBody>
      </p:sp>
    </p:spTree>
    <p:extLst>
      <p:ext uri="{BB962C8B-B14F-4D97-AF65-F5344CB8AC3E}">
        <p14:creationId xmlns:p14="http://schemas.microsoft.com/office/powerpoint/2010/main" val="72138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AU" dirty="0"/>
              <a:t>Engagement &amp; Attendance </a:t>
            </a:r>
          </a:p>
        </p:txBody>
      </p:sp>
      <p:graphicFrame>
        <p:nvGraphicFramePr>
          <p:cNvPr id="5" name="Content Placeholder 2">
            <a:extLst>
              <a:ext uri="{FF2B5EF4-FFF2-40B4-BE49-F238E27FC236}">
                <a16:creationId xmlns:a16="http://schemas.microsoft.com/office/drawing/2014/main" id="{0B8773AE-98A0-D393-52F5-7A798829AA4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18839943"/>
              </p:ext>
            </p:extLst>
          </p:nvPr>
        </p:nvGraphicFramePr>
        <p:xfrm>
          <a:off x="360363" y="1619250"/>
          <a:ext cx="11483975" cy="453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910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lstStyle/>
          <a:p>
            <a:r>
              <a:rPr lang="en-AU" dirty="0"/>
              <a:t>Attendance </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04344" y="1651000"/>
            <a:ext cx="2688637" cy="453707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1655" y="1716677"/>
            <a:ext cx="4017541" cy="247835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C183D7F6-B498-43B3-948B-1728B52AA6E4}">
                <adec:decorative xmlns:adec="http://schemas.microsoft.com/office/drawing/2017/decorative" val="1"/>
              </a:ext>
            </a:extLst>
          </p:cNvPr>
          <p:cNvSpPr/>
          <p:nvPr/>
        </p:nvSpPr>
        <p:spPr>
          <a:xfrm>
            <a:off x="5300547" y="1714368"/>
            <a:ext cx="798022" cy="8229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958106" y="4678586"/>
            <a:ext cx="2737381" cy="116960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53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Goodooga Central School   &amp;quot;&quot;/&gt;&lt;property id=&quot;20307&quot; value=&quot;270&quot;/&gt;&lt;/object&gt;&lt;object type=&quot;3&quot; unique_id=&quot;10004&quot;&gt;&lt;property id=&quot;20148&quot; value=&quot;5&quot;/&gt;&lt;property id=&quot;20300&quot; value=&quot;Slide 2&quot;/&gt;&lt;property id=&quot;20307&quot; value=&quot;262&quot;/&gt;&lt;/object&gt;&lt;object type=&quot;3&quot; unique_id=&quot;10005&quot;&gt;&lt;property id=&quot;20148&quot; value=&quot;5&quot;/&gt;&lt;property id=&quot;20300&quot; value=&quot;Slide 3 - &amp;quot; North Western N.S.W &amp;quot;&quot;/&gt;&lt;property id=&quot;20307&quot; value=&quot;271&quot;/&gt;&lt;/object&gt;&lt;object type=&quot;3&quot; unique_id=&quot;10007&quot;&gt;&lt;property id=&quot;20148&quot; value=&quot;5&quot;/&gt;&lt;property id=&quot;20300&quot; value=&quot;Slide 5 - &amp;quot;2016 - 2020&amp;quot;&quot;/&gt;&lt;property id=&quot;20307&quot; value=&quot;277&quot;/&gt;&lt;/object&gt;&lt;object type=&quot;3&quot; unique_id=&quot;10008&quot;&gt;&lt;property id=&quot;20148&quot; value=&quot;5&quot;/&gt;&lt;property id=&quot;20300&quot; value=&quot;Slide 7 - &amp;quot;NINE themes were identified &amp;quot;&quot;/&gt;&lt;property id=&quot;20307&quot; value=&quot;278&quot;/&gt;&lt;/object&gt;&lt;object type=&quot;3&quot; unique_id=&quot;10018&quot;&gt;&lt;property id=&quot;20148&quot; value=&quot;5&quot;/&gt;&lt;property id=&quot;20300&quot; value=&quot;Slide 6&quot;/&gt;&lt;property id=&quot;20307&quot; value=&quot;274&quot;/&gt;&lt;/object&gt;&lt;object type=&quot;3&quot; unique_id=&quot;10286&quot;&gt;&lt;property id=&quot;20148&quot; value=&quot;5&quot;/&gt;&lt;property id=&quot;20300&quot; value=&quot;Slide 8 - &amp;quot;Transition &amp;quot;&quot;/&gt;&lt;property id=&quot;20307&quot; value=&quot;280&quot;/&gt;&lt;/object&gt;&lt;object type=&quot;3&quot; unique_id=&quot;10287&quot;&gt;&lt;property id=&quot;20148&quot; value=&quot;5&quot;/&gt;&lt;property id=&quot;20300&quot; value=&quot;Slide 9 - &amp;quot;Year 9 &amp;quot;&quot;/&gt;&lt;property id=&quot;20307&quot; value=&quot;281&quot;/&gt;&lt;/object&gt;&lt;object type=&quot;3&quot; unique_id=&quot;10288&quot;&gt;&lt;property id=&quot;20148&quot; value=&quot;5&quot;/&gt;&lt;property id=&quot;20300&quot; value=&quot;Slide 11 - &amp;quot;Examples of modules &amp;quot;&quot;/&gt;&lt;property id=&quot;20307&quot; value=&quot;282&quot;/&gt;&lt;/object&gt;&lt;object type=&quot;3&quot; unique_id=&quot;10289&quot;&gt;&lt;property id=&quot;20148&quot; value=&quot;5&quot;/&gt;&lt;property id=&quot;20300&quot; value=&quot;Slide 12 - &amp;quot;Term 1 &amp;quot;&quot;/&gt;&lt;property id=&quot;20307&quot; value=&quot;283&quot;/&gt;&lt;/object&gt;&lt;object type=&quot;3&quot; unique_id=&quot;10290&quot;&gt;&lt;property id=&quot;20148&quot; value=&quot;5&quot;/&gt;&lt;property id=&quot;20300&quot; value=&quot;Slide 13 - &amp;quot;Term 2, 3 &amp;amp; 4 &amp;quot;&quot;/&gt;&lt;property id=&quot;20307&quot; value=&quot;284&quot;/&gt;&lt;/object&gt;&lt;object type=&quot;3&quot; unique_id=&quot;10291&quot;&gt;&lt;property id=&quot;20148&quot; value=&quot;5&quot;/&gt;&lt;property id=&quot;20300&quot; value=&quot;Slide 14 - &amp;quot;Year 10 &amp;quot;&quot;/&gt;&lt;property id=&quot;20307&quot; value=&quot;285&quot;/&gt;&lt;/object&gt;&lt;object type=&quot;3&quot; unique_id=&quot;10292&quot;&gt;&lt;property id=&quot;20148&quot; value=&quot;5&quot;/&gt;&lt;property id=&quot;20300&quot; value=&quot;Slide 15 - &amp;quot;2017 &amp;quot;&quot;/&gt;&lt;property id=&quot;20307&quot; value=&quot;286&quot;/&gt;&lt;/object&gt;&lt;object type=&quot;3&quot; unique_id=&quot;10293&quot;&gt;&lt;property id=&quot;20148&quot; value=&quot;5&quot;/&gt;&lt;property id=&quot;20300&quot; value=&quot;Slide 17 - &amp;quot;Aboriginal Services Dubbo &amp;quot;&quot;/&gt;&lt;property id=&quot;20307&quot; value=&quot;287&quot;/&gt;&lt;/object&gt;&lt;object type=&quot;3&quot; unique_id=&quot;10294&quot;&gt;&lt;property id=&quot;20148&quot; value=&quot;5&quot;/&gt;&lt;property id=&quot;20300&quot; value=&quot;Slide 18 - &amp;quot;2018 &amp;quot;&quot;/&gt;&lt;property id=&quot;20307&quot; value=&quot;288&quot;/&gt;&lt;/object&gt;&lt;object type=&quot;3&quot; unique_id=&quot;10295&quot;&gt;&lt;property id=&quot;20148&quot; value=&quot;5&quot;/&gt;&lt;property id=&quot;20300&quot; value=&quot;Slide 19 - &amp;quot;2018 &amp;quot;&quot;/&gt;&lt;property id=&quot;20307&quot; value=&quot;289&quot;/&gt;&lt;/object&gt;&lt;object type=&quot;3&quot; unique_id=&quot;10296&quot;&gt;&lt;property id=&quot;20148&quot; value=&quot;5&quot;/&gt;&lt;property id=&quot;20300&quot; value=&quot;Slide 20 - &amp;quot;2019 &amp;quot;&quot;/&gt;&lt;property id=&quot;20307&quot; value=&quot;290&quot;/&gt;&lt;/object&gt;&lt;object type=&quot;3&quot; unique_id=&quot;10567&quot;&gt;&lt;property id=&quot;20148&quot; value=&quot;5&quot;/&gt;&lt;property id=&quot;20300&quot; value=&quot;Slide 4&quot;/&gt;&lt;property id=&quot;20307&quot; value=&quot;291&quot;/&gt;&lt;/object&gt;&lt;object type=&quot;3&quot; unique_id=&quot;10568&quot;&gt;&lt;property id=&quot;20148&quot; value=&quot;5&quot;/&gt;&lt;property id=&quot;20300&quot; value=&quot;Slide 16 - &amp;quot; WORK  Transition &amp;quot;&quot;/&gt;&lt;property id=&quot;20307&quot; value=&quot;292&quot;/&gt;&lt;/object&gt;&lt;object type=&quot;3&quot; unique_id=&quot;10657&quot;&gt;&lt;property id=&quot;20148&quot; value=&quot;5&quot;/&gt;&lt;property id=&quot;20300&quot; value=&quot;Slide 10 - &amp;quot;Attendance &amp;quot;&quot;/&gt;&lt;property id=&quot;20307&quot; value=&quot;293&quot;/&gt;&lt;/object&gt;&lt;/object&gt;&lt;object type=&quot;8&quot; unique_id=&quot;10038&quot;&gt;&lt;/object&gt;&lt;/object&gt;&lt;/database&gt;"/>
  <p:tag name="SECTOMILLISECCONVERTED" val="1"/>
</p:tagLst>
</file>

<file path=ppt/theme/theme1.xml><?xml version="1.0" encoding="utf-8"?>
<a:theme xmlns:a="http://schemas.openxmlformats.org/drawingml/2006/main" name="Theme1">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Theme1" id="{2AB74F03-7ABB-410C-AB7B-8F501C8EBC05}" vid="{0B98F58E-14F7-44D6-815B-6EE7F3E6DB7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C05503E1D95D4C99B26948108AE909" ma:contentTypeVersion="36" ma:contentTypeDescription="Create a new document." ma:contentTypeScope="" ma:versionID="022c1f60b9f766009f452645657995dc">
  <xsd:schema xmlns:xsd="http://www.w3.org/2001/XMLSchema" xmlns:xs="http://www.w3.org/2001/XMLSchema" xmlns:p="http://schemas.microsoft.com/office/2006/metadata/properties" xmlns:ns2="71329e08-4625-4d9e-a12f-0456384f4f95" xmlns:ns3="1b0a6cf9-103c-45cc-bd64-3f7a48505d85" targetNamespace="http://schemas.microsoft.com/office/2006/metadata/properties" ma:root="true" ma:fieldsID="88d3bca1783a7943925f3734bd506439" ns2:_="" ns3:_="">
    <xsd:import namespace="71329e08-4625-4d9e-a12f-0456384f4f95"/>
    <xsd:import namespace="1b0a6cf9-103c-45cc-bd64-3f7a48505d85"/>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Teams_Channel_Section_Location" minOccurs="0"/>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Hide_x002f_Unhi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329e08-4625-4d9e-a12f-0456384f4f95"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Teams_Channel_Section_Location" ma:index="26" nillable="true" ma:displayName="Teams Channel Section Location" ma:internalName="Teams_Channel_Section_Location">
      <xsd:simpleType>
        <xsd:restriction base="dms:Text"/>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37" nillable="true" ma:displayName="Extracted Text" ma:internalName="MediaServiceOCR" ma:readOnly="true">
      <xsd:simpleType>
        <xsd:restriction base="dms:Note">
          <xsd:maxLength value="255"/>
        </xsd:restriction>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Hide_x002f_Unhide" ma:index="41" nillable="true" ma:displayName="Hide/Unhide" ma:format="Dropdown" ma:internalName="Hide_x002f_Unhide">
      <xsd:simpleType>
        <xsd:restriction base="dms:Choice">
          <xsd:enumeration value="Hide"/>
          <xsd:enumeration value="Unhide"/>
        </xsd:restriction>
      </xsd:simpleType>
    </xsd:element>
  </xsd:schema>
  <xsd:schema xmlns:xsd="http://www.w3.org/2001/XMLSchema" xmlns:xs="http://www.w3.org/2001/XMLSchema" xmlns:dms="http://schemas.microsoft.com/office/2006/documentManagement/types" xmlns:pc="http://schemas.microsoft.com/office/infopath/2007/PartnerControls" targetNamespace="1b0a6cf9-103c-45cc-bd64-3f7a48505d85" elementFormDefault="qualified">
    <xsd:import namespace="http://schemas.microsoft.com/office/2006/documentManagement/types"/>
    <xsd:import namespace="http://schemas.microsoft.com/office/infopath/2007/PartnerControls"/>
    <xsd:element name="TaxCatchAll" ma:index="36" nillable="true" ma:displayName="Taxonomy Catch All Column" ma:hidden="true" ma:list="{fd85c0d5-9764-49a0-9814-af197dc7536f}" ma:internalName="TaxCatchAll" ma:showField="CatchAllData" ma:web="1b0a6cf9-103c-45cc-bd64-3f7a48505d85">
      <xsd:complexType>
        <xsd:complexContent>
          <xsd:extension base="dms:MultiChoiceLookup">
            <xsd:sequence>
              <xsd:element name="Value" type="dms:Lookup" maxOccurs="unbounded" minOccurs="0" nillable="true"/>
            </xsd:sequence>
          </xsd:extension>
        </xsd:complexContent>
      </xsd:complexType>
    </xsd:element>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b0a6cf9-103c-45cc-bd64-3f7a48505d85" xsi:nil="true"/>
    <lcf76f155ced4ddcb4097134ff3c332f xmlns="71329e08-4625-4d9e-a12f-0456384f4f95">
      <Terms xmlns="http://schemas.microsoft.com/office/infopath/2007/PartnerControls"/>
    </lcf76f155ced4ddcb4097134ff3c332f>
    <MediaLengthInSeconds xmlns="71329e08-4625-4d9e-a12f-0456384f4f95" xsi:nil="true"/>
    <SharedWithUsers xmlns="1b0a6cf9-103c-45cc-bd64-3f7a48505d85">
      <UserInfo>
        <DisplayName/>
        <AccountId xsi:nil="true"/>
        <AccountType/>
      </UserInfo>
    </SharedWithUsers>
    <Teams_Channel_Section_Location xmlns="71329e08-4625-4d9e-a12f-0456384f4f95" xsi:nil="true"/>
    <NotebookType xmlns="71329e08-4625-4d9e-a12f-0456384f4f95" xsi:nil="true"/>
    <Member_Groups xmlns="71329e08-4625-4d9e-a12f-0456384f4f95">
      <UserInfo>
        <DisplayName/>
        <AccountId xsi:nil="true"/>
        <AccountType/>
      </UserInfo>
    </Member_Groups>
    <Invited_Members xmlns="71329e08-4625-4d9e-a12f-0456384f4f95" xsi:nil="true"/>
    <TeamsChannelId xmlns="71329e08-4625-4d9e-a12f-0456384f4f95" xsi:nil="true"/>
    <CultureName xmlns="71329e08-4625-4d9e-a12f-0456384f4f95" xsi:nil="true"/>
    <Owner xmlns="71329e08-4625-4d9e-a12f-0456384f4f95">
      <UserInfo>
        <DisplayName/>
        <AccountId xsi:nil="true"/>
        <AccountType/>
      </UserInfo>
    </Owner>
    <Distribution_Groups xmlns="71329e08-4625-4d9e-a12f-0456384f4f95" xsi:nil="true"/>
    <Invited_Leaders xmlns="71329e08-4625-4d9e-a12f-0456384f4f95" xsi:nil="true"/>
    <Leaders xmlns="71329e08-4625-4d9e-a12f-0456384f4f95">
      <UserInfo>
        <DisplayName/>
        <AccountId xsi:nil="true"/>
        <AccountType/>
      </UserInfo>
    </Leaders>
    <Math_Settings xmlns="71329e08-4625-4d9e-a12f-0456384f4f95" xsi:nil="true"/>
    <Members xmlns="71329e08-4625-4d9e-a12f-0456384f4f95">
      <UserInfo>
        <DisplayName/>
        <AccountId xsi:nil="true"/>
        <AccountType/>
      </UserInfo>
    </Members>
    <LMS_Mappings xmlns="71329e08-4625-4d9e-a12f-0456384f4f95" xsi:nil="true"/>
    <FolderType xmlns="71329e08-4625-4d9e-a12f-0456384f4f95" xsi:nil="true"/>
    <Self_Registration_Enabled xmlns="71329e08-4625-4d9e-a12f-0456384f4f95" xsi:nil="true"/>
    <DefaultSectionNames xmlns="71329e08-4625-4d9e-a12f-0456384f4f95" xsi:nil="true"/>
    <AppVersion xmlns="71329e08-4625-4d9e-a12f-0456384f4f95" xsi:nil="true"/>
    <Templates xmlns="71329e08-4625-4d9e-a12f-0456384f4f95" xsi:nil="true"/>
    <Has_Leaders_Only_SectionGroup xmlns="71329e08-4625-4d9e-a12f-0456384f4f95" xsi:nil="true"/>
    <Hide_x002f_Unhide xmlns="71329e08-4625-4d9e-a12f-0456384f4f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A0E45D-DCF8-46D9-A24F-1C6620204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329e08-4625-4d9e-a12f-0456384f4f95"/>
    <ds:schemaRef ds:uri="1b0a6cf9-103c-45cc-bd64-3f7a48505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7C80D-9290-4FE8-AC77-0C278F04BE8C}">
  <ds:schemaRefs>
    <ds:schemaRef ds:uri="http://purl.org/dc/elements/1.1/"/>
    <ds:schemaRef ds:uri="http://www.w3.org/XML/1998/namespace"/>
    <ds:schemaRef ds:uri="http://schemas.microsoft.com/office/2006/documentManagement/types"/>
    <ds:schemaRef ds:uri="1b0a6cf9-103c-45cc-bd64-3f7a48505d85"/>
    <ds:schemaRef ds:uri="71329e08-4625-4d9e-a12f-0456384f4f95"/>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D54408D-A983-4AD8-8E1C-F3182E677E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8236</TotalTime>
  <Words>1066</Words>
  <Application>Microsoft Office PowerPoint</Application>
  <PresentationFormat>Widescreen</PresentationFormat>
  <Paragraphs>180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Public Sans</vt:lpstr>
      <vt:lpstr>Public Sans Light</vt:lpstr>
      <vt:lpstr>Times New Roman</vt:lpstr>
      <vt:lpstr>Theme1</vt:lpstr>
      <vt:lpstr>Goodooga Central School   </vt:lpstr>
      <vt:lpstr> North Western NSW </vt:lpstr>
      <vt:lpstr>2016 - 2020</vt:lpstr>
      <vt:lpstr>Work Transition - Owning the pathway</vt:lpstr>
      <vt:lpstr>NINE themes were identified </vt:lpstr>
      <vt:lpstr>Transition </vt:lpstr>
      <vt:lpstr>Year 9 Parent meeting: student expectations   </vt:lpstr>
      <vt:lpstr>Engagement &amp; Attendance </vt:lpstr>
      <vt:lpstr>Attendance </vt:lpstr>
      <vt:lpstr>Examples of modules </vt:lpstr>
      <vt:lpstr>Term 1 </vt:lpstr>
      <vt:lpstr>Term 2, 3 &amp; 4 </vt:lpstr>
      <vt:lpstr>Chaperones</vt:lpstr>
      <vt:lpstr>Year 10 </vt:lpstr>
      <vt:lpstr>Year 10, Term 2</vt:lpstr>
      <vt:lpstr>2017 </vt:lpstr>
      <vt:lpstr> Work Transition </vt:lpstr>
      <vt:lpstr>Aboriginal Services Dubbo </vt:lpstr>
      <vt:lpstr>2018 - Kesha </vt:lpstr>
      <vt:lpstr>2018 </vt:lpstr>
      <vt:lpstr>2020 - Lincoln and Daniel</vt:lpstr>
      <vt:lpstr>2020 - Tylera</vt:lpstr>
      <vt:lpstr>2020 - Naioka</vt:lpstr>
      <vt:lpstr>2020 - Daminan</vt:lpstr>
      <vt:lpstr>2020 - Shakira</vt:lpstr>
      <vt:lpstr>2020 – Term 3</vt:lpstr>
      <vt:lpstr>Acknowledgment</vt:lpstr>
    </vt:vector>
  </TitlesOfParts>
  <Company>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Goodooga Central School</dc:title>
  <dc:creator>Lane, Karen</dc:creator>
  <cp:lastModifiedBy>Amy Greenshields</cp:lastModifiedBy>
  <cp:revision>82</cp:revision>
  <cp:lastPrinted>2019-05-15T01:10:04Z</cp:lastPrinted>
  <dcterms:created xsi:type="dcterms:W3CDTF">2016-11-02T21:57:19Z</dcterms:created>
  <dcterms:modified xsi:type="dcterms:W3CDTF">2024-07-05T08:02:49Z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0x010100B6C05503E1D95D4C99B26948108AE909</vt:lpwstr>
  </property>
  <property fmtid="{D5CDD505-2E9C-101B-9397-08002B2CF9AE}" pid="3" name="Order">
    <vt:lpwstr>4892400.00000000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SIP_Label_b603dfd7-d93a-4381-a340-2995d8282205_Enabled">
    <vt:lpwstr>true</vt:lpwstr>
  </property>
  <property fmtid="{D5CDD505-2E9C-101B-9397-08002B2CF9AE}" pid="12" name="MSIP_Label_b603dfd7-d93a-4381-a340-2995d8282205_SetDate">
    <vt:lpwstr>2024-04-01T22:59:00Z</vt:lpwstr>
  </property>
  <property fmtid="{D5CDD505-2E9C-101B-9397-08002B2CF9AE}" pid="13" name="MSIP_Label_b603dfd7-d93a-4381-a340-2995d8282205_Method">
    <vt:lpwstr>Standard</vt:lpwstr>
  </property>
  <property fmtid="{D5CDD505-2E9C-101B-9397-08002B2CF9AE}" pid="14" name="MSIP_Label_b603dfd7-d93a-4381-a340-2995d8282205_Name">
    <vt:lpwstr>OFFICIAL</vt:lpwstr>
  </property>
  <property fmtid="{D5CDD505-2E9C-101B-9397-08002B2CF9AE}" pid="15" name="MSIP_Label_b603dfd7-d93a-4381-a340-2995d8282205_SiteId">
    <vt:lpwstr>05a0e69a-418a-47c1-9c25-9387261bf991</vt:lpwstr>
  </property>
  <property fmtid="{D5CDD505-2E9C-101B-9397-08002B2CF9AE}" pid="16" name="MSIP_Label_b603dfd7-d93a-4381-a340-2995d8282205_ActionId">
    <vt:lpwstr>656cb7ea-df0d-4086-9ead-d3f8ef5b6371</vt:lpwstr>
  </property>
  <property fmtid="{D5CDD505-2E9C-101B-9397-08002B2CF9AE}" pid="17" name="MSIP_Label_b603dfd7-d93a-4381-a340-2995d8282205_ContentBits">
    <vt:lpwstr>0</vt:lpwstr>
  </property>
</Properties>
</file>