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4"/>
  </p:sldMasterIdLst>
  <p:notesMasterIdLst>
    <p:notesMasterId r:id="rId20"/>
  </p:notesMasterIdLst>
  <p:handoutMasterIdLst>
    <p:handoutMasterId r:id="rId21"/>
  </p:handoutMasterIdLst>
  <p:sldIdLst>
    <p:sldId id="266" r:id="rId5"/>
    <p:sldId id="296" r:id="rId6"/>
    <p:sldId id="314" r:id="rId7"/>
    <p:sldId id="315" r:id="rId8"/>
    <p:sldId id="278" r:id="rId9"/>
    <p:sldId id="319" r:id="rId10"/>
    <p:sldId id="316" r:id="rId11"/>
    <p:sldId id="317" r:id="rId12"/>
    <p:sldId id="297" r:id="rId13"/>
    <p:sldId id="300" r:id="rId14"/>
    <p:sldId id="320" r:id="rId15"/>
    <p:sldId id="304" r:id="rId16"/>
    <p:sldId id="318" r:id="rId17"/>
    <p:sldId id="306" r:id="rId18"/>
    <p:sldId id="313" r:id="rId19"/>
  </p:sldIdLst>
  <p:sldSz cx="9144000" cy="6858000" type="screen4x3"/>
  <p:notesSz cx="9144000" cy="6858000"/>
  <p:custDataLst>
    <p:tags r:id="rId22"/>
  </p:custDataLst>
  <p:defaultTextStyle>
    <a:defPPr>
      <a:defRPr lang="en-US"/>
    </a:defPPr>
    <a:lvl1pPr marL="0" algn="l" defTabSz="457173" rtl="0" eaLnBrk="1" latinLnBrk="0" hangingPunct="1">
      <a:defRPr sz="1800" kern="1200">
        <a:solidFill>
          <a:schemeClr val="tx1"/>
        </a:solidFill>
        <a:latin typeface="+mn-lt"/>
        <a:ea typeface="+mn-ea"/>
        <a:cs typeface="+mn-cs"/>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0"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6"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8" algn="l" defTabSz="45717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ster Slides" id="{1165592B-D1AE-EE48-AEB4-F19515D86DC8}">
          <p14:sldIdLst>
            <p14:sldId id="266"/>
            <p14:sldId id="296"/>
            <p14:sldId id="314"/>
            <p14:sldId id="315"/>
            <p14:sldId id="278"/>
            <p14:sldId id="319"/>
            <p14:sldId id="316"/>
            <p14:sldId id="317"/>
            <p14:sldId id="297"/>
            <p14:sldId id="300"/>
            <p14:sldId id="320"/>
            <p14:sldId id="304"/>
            <p14:sldId id="318"/>
            <p14:sldId id="306"/>
            <p14:sldId id="313"/>
          </p14:sldIdLst>
        </p14:section>
      </p14:sectionLst>
    </p:ext>
    <p:ext uri="{EFAFB233-063F-42B5-8137-9DF3F51BA10A}">
      <p15:sldGuideLst xmlns:p15="http://schemas.microsoft.com/office/powerpoint/2012/main">
        <p15:guide id="1" orient="horz" pos="1842" userDrawn="1">
          <p15:clr>
            <a:srgbClr val="A4A3A4"/>
          </p15:clr>
        </p15:guide>
        <p15:guide id="2" orient="horz" pos="3280" userDrawn="1">
          <p15:clr>
            <a:srgbClr val="A4A3A4"/>
          </p15:clr>
        </p15:guide>
        <p15:guide id="3" orient="horz" pos="2228" userDrawn="1">
          <p15:clr>
            <a:srgbClr val="A4A3A4"/>
          </p15:clr>
        </p15:guide>
        <p15:guide id="4" orient="horz" pos="2614" userDrawn="1">
          <p15:clr>
            <a:srgbClr val="A4A3A4"/>
          </p15:clr>
        </p15:guide>
        <p15:guide id="5" pos="2859" userDrawn="1">
          <p15:clr>
            <a:srgbClr val="A4A3A4"/>
          </p15:clr>
        </p15:guide>
        <p15:guide id="6" orient="horz" pos="1570" userDrawn="1">
          <p15:clr>
            <a:srgbClr val="A4A3A4"/>
          </p15:clr>
        </p15:guide>
        <p15:guide id="7" orient="horz" pos="1616" userDrawn="1">
          <p15:clr>
            <a:srgbClr val="A4A3A4"/>
          </p15:clr>
        </p15:guide>
        <p15:guide id="8" pos="975" userDrawn="1">
          <p15:clr>
            <a:srgbClr val="A4A3A4"/>
          </p15:clr>
        </p15:guide>
        <p15:guide id="9" pos="2555" userDrawn="1">
          <p15:clr>
            <a:srgbClr val="A4A3A4"/>
          </p15:clr>
        </p15:guide>
        <p15:guide id="10" pos="176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1E41"/>
    <a:srgbClr val="235B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A84473-19EF-4AA6-866E-258436EBC782}" v="2" dt="2020-03-19T00:37:25.159"/>
    <p1510:client id="{4BB9AB7F-791A-4373-ACB6-CBD7DAC32745}" v="700" dt="2020-03-18T06:33:45.814"/>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6" d="100"/>
          <a:sy n="76" d="100"/>
        </p:scale>
        <p:origin x="54" y="270"/>
      </p:cViewPr>
      <p:guideLst>
        <p:guide orient="horz" pos="1842"/>
        <p:guide orient="horz" pos="3280"/>
        <p:guide orient="horz" pos="2228"/>
        <p:guide orient="horz" pos="2614"/>
        <p:guide pos="2859"/>
        <p:guide orient="horz" pos="1570"/>
        <p:guide orient="horz" pos="1616"/>
        <p:guide pos="975"/>
        <p:guide pos="2555"/>
        <p:guide pos="176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gs" Target="tags/tag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a Brennan" userId="S::julia.m.brennan@det.nsw.edu.au::1045d983-bf90-4085-aa55-c91669d42378" providerId="AD" clId="Web-{4BB9AB7F-791A-4373-ACB6-CBD7DAC32745}"/>
    <pc:docChg chg="addSld delSld modSld sldOrd modSection">
      <pc:chgData name="Julia Brennan" userId="S::julia.m.brennan@det.nsw.edu.au::1045d983-bf90-4085-aa55-c91669d42378" providerId="AD" clId="Web-{4BB9AB7F-791A-4373-ACB6-CBD7DAC32745}" dt="2020-03-18T06:33:41.767" v="660" actId="20577"/>
      <pc:docMkLst>
        <pc:docMk/>
      </pc:docMkLst>
      <pc:sldChg chg="modSp">
        <pc:chgData name="Julia Brennan" userId="S::julia.m.brennan@det.nsw.edu.au::1045d983-bf90-4085-aa55-c91669d42378" providerId="AD" clId="Web-{4BB9AB7F-791A-4373-ACB6-CBD7DAC32745}" dt="2020-03-18T05:34:43.058" v="5" actId="20577"/>
        <pc:sldMkLst>
          <pc:docMk/>
          <pc:sldMk cId="773994904" sldId="266"/>
        </pc:sldMkLst>
        <pc:spChg chg="mod">
          <ac:chgData name="Julia Brennan" userId="S::julia.m.brennan@det.nsw.edu.au::1045d983-bf90-4085-aa55-c91669d42378" providerId="AD" clId="Web-{4BB9AB7F-791A-4373-ACB6-CBD7DAC32745}" dt="2020-03-18T05:34:43.058" v="5" actId="20577"/>
          <ac:spMkLst>
            <pc:docMk/>
            <pc:sldMk cId="773994904" sldId="266"/>
            <ac:spMk id="2" creationId="{00000000-0000-0000-0000-000000000000}"/>
          </ac:spMkLst>
        </pc:spChg>
      </pc:sldChg>
      <pc:sldChg chg="addSp modSp">
        <pc:chgData name="Julia Brennan" userId="S::julia.m.brennan@det.nsw.edu.au::1045d983-bf90-4085-aa55-c91669d42378" providerId="AD" clId="Web-{4BB9AB7F-791A-4373-ACB6-CBD7DAC32745}" dt="2020-03-18T06:12:17.572" v="378" actId="20577"/>
        <pc:sldMkLst>
          <pc:docMk/>
          <pc:sldMk cId="1977176640" sldId="278"/>
        </pc:sldMkLst>
        <pc:spChg chg="mod">
          <ac:chgData name="Julia Brennan" userId="S::julia.m.brennan@det.nsw.edu.au::1045d983-bf90-4085-aa55-c91669d42378" providerId="AD" clId="Web-{4BB9AB7F-791A-4373-ACB6-CBD7DAC32745}" dt="2020-03-18T06:05:02.444" v="329" actId="20577"/>
          <ac:spMkLst>
            <pc:docMk/>
            <pc:sldMk cId="1977176640" sldId="278"/>
            <ac:spMk id="4" creationId="{00000000-0000-0000-0000-000000000000}"/>
          </ac:spMkLst>
        </pc:spChg>
        <pc:spChg chg="mod">
          <ac:chgData name="Julia Brennan" userId="S::julia.m.brennan@det.nsw.edu.au::1045d983-bf90-4085-aa55-c91669d42378" providerId="AD" clId="Web-{4BB9AB7F-791A-4373-ACB6-CBD7DAC32745}" dt="2020-03-18T06:12:17.572" v="378" actId="20577"/>
          <ac:spMkLst>
            <pc:docMk/>
            <pc:sldMk cId="1977176640" sldId="278"/>
            <ac:spMk id="6" creationId="{00000000-0000-0000-0000-000000000000}"/>
          </ac:spMkLst>
        </pc:spChg>
        <pc:spChg chg="mod">
          <ac:chgData name="Julia Brennan" userId="S::julia.m.brennan@det.nsw.edu.au::1045d983-bf90-4085-aa55-c91669d42378" providerId="AD" clId="Web-{4BB9AB7F-791A-4373-ACB6-CBD7DAC32745}" dt="2020-03-18T06:00:02.848" v="285" actId="20577"/>
          <ac:spMkLst>
            <pc:docMk/>
            <pc:sldMk cId="1977176640" sldId="278"/>
            <ac:spMk id="7" creationId="{00000000-0000-0000-0000-000000000000}"/>
          </ac:spMkLst>
        </pc:spChg>
        <pc:picChg chg="add">
          <ac:chgData name="Julia Brennan" userId="S::julia.m.brennan@det.nsw.edu.au::1045d983-bf90-4085-aa55-c91669d42378" providerId="AD" clId="Web-{4BB9AB7F-791A-4373-ACB6-CBD7DAC32745}" dt="2020-03-18T06:00:15.723" v="286"/>
          <ac:picMkLst>
            <pc:docMk/>
            <pc:sldMk cId="1977176640" sldId="278"/>
            <ac:picMk id="2" creationId="{8F2AF084-D9FA-4F77-A75B-97ADDA20FA81}"/>
          </ac:picMkLst>
        </pc:picChg>
      </pc:sldChg>
      <pc:sldChg chg="del">
        <pc:chgData name="Julia Brennan" userId="S::julia.m.brennan@det.nsw.edu.au::1045d983-bf90-4085-aa55-c91669d42378" providerId="AD" clId="Web-{4BB9AB7F-791A-4373-ACB6-CBD7DAC32745}" dt="2020-03-18T06:31:06.110" v="633"/>
        <pc:sldMkLst>
          <pc:docMk/>
          <pc:sldMk cId="982121594" sldId="279"/>
        </pc:sldMkLst>
      </pc:sldChg>
      <pc:sldChg chg="del">
        <pc:chgData name="Julia Brennan" userId="S::julia.m.brennan@det.nsw.edu.au::1045d983-bf90-4085-aa55-c91669d42378" providerId="AD" clId="Web-{4BB9AB7F-791A-4373-ACB6-CBD7DAC32745}" dt="2020-03-18T06:30:57.547" v="628"/>
        <pc:sldMkLst>
          <pc:docMk/>
          <pc:sldMk cId="53068302" sldId="284"/>
        </pc:sldMkLst>
      </pc:sldChg>
      <pc:sldChg chg="addSp delSp modSp">
        <pc:chgData name="Julia Brennan" userId="S::julia.m.brennan@det.nsw.edu.au::1045d983-bf90-4085-aa55-c91669d42378" providerId="AD" clId="Web-{4BB9AB7F-791A-4373-ACB6-CBD7DAC32745}" dt="2020-03-18T06:21:19.012" v="490" actId="20577"/>
        <pc:sldMkLst>
          <pc:docMk/>
          <pc:sldMk cId="2629672525" sldId="297"/>
        </pc:sldMkLst>
        <pc:spChg chg="mod">
          <ac:chgData name="Julia Brennan" userId="S::julia.m.brennan@det.nsw.edu.au::1045d983-bf90-4085-aa55-c91669d42378" providerId="AD" clId="Web-{4BB9AB7F-791A-4373-ACB6-CBD7DAC32745}" dt="2020-03-18T06:21:19.012" v="490" actId="20577"/>
          <ac:spMkLst>
            <pc:docMk/>
            <pc:sldMk cId="2629672525" sldId="297"/>
            <ac:spMk id="4" creationId="{00000000-0000-0000-0000-000000000000}"/>
          </ac:spMkLst>
        </pc:spChg>
        <pc:spChg chg="mod">
          <ac:chgData name="Julia Brennan" userId="S::julia.m.brennan@det.nsw.edu.au::1045d983-bf90-4085-aa55-c91669d42378" providerId="AD" clId="Web-{4BB9AB7F-791A-4373-ACB6-CBD7DAC32745}" dt="2020-03-18T06:18:13.886" v="427" actId="20577"/>
          <ac:spMkLst>
            <pc:docMk/>
            <pc:sldMk cId="2629672525" sldId="297"/>
            <ac:spMk id="6" creationId="{00000000-0000-0000-0000-000000000000}"/>
          </ac:spMkLst>
        </pc:spChg>
        <pc:spChg chg="mod">
          <ac:chgData name="Julia Brennan" userId="S::julia.m.brennan@det.nsw.edu.au::1045d983-bf90-4085-aa55-c91669d42378" providerId="AD" clId="Web-{4BB9AB7F-791A-4373-ACB6-CBD7DAC32745}" dt="2020-03-18T06:16:40.495" v="423" actId="20577"/>
          <ac:spMkLst>
            <pc:docMk/>
            <pc:sldMk cId="2629672525" sldId="297"/>
            <ac:spMk id="7" creationId="{00000000-0000-0000-0000-000000000000}"/>
          </ac:spMkLst>
        </pc:spChg>
        <pc:picChg chg="add del">
          <ac:chgData name="Julia Brennan" userId="S::julia.m.brennan@det.nsw.edu.au::1045d983-bf90-4085-aa55-c91669d42378" providerId="AD" clId="Web-{4BB9AB7F-791A-4373-ACB6-CBD7DAC32745}" dt="2020-03-18T06:09:36.602" v="358"/>
          <ac:picMkLst>
            <pc:docMk/>
            <pc:sldMk cId="2629672525" sldId="297"/>
            <ac:picMk id="2" creationId="{DD8CE0E1-AD66-40AB-A73D-7F8908575DA6}"/>
          </ac:picMkLst>
        </pc:picChg>
        <pc:picChg chg="del">
          <ac:chgData name="Julia Brennan" userId="S::julia.m.brennan@det.nsw.edu.au::1045d983-bf90-4085-aa55-c91669d42378" providerId="AD" clId="Web-{4BB9AB7F-791A-4373-ACB6-CBD7DAC32745}" dt="2020-03-18T06:18:02.871" v="424"/>
          <ac:picMkLst>
            <pc:docMk/>
            <pc:sldMk cId="2629672525" sldId="297"/>
            <ac:picMk id="5" creationId="{00000000-0000-0000-0000-000000000000}"/>
          </ac:picMkLst>
        </pc:picChg>
        <pc:picChg chg="add mod">
          <ac:chgData name="Julia Brennan" userId="S::julia.m.brennan@det.nsw.edu.au::1045d983-bf90-4085-aa55-c91669d42378" providerId="AD" clId="Web-{4BB9AB7F-791A-4373-ACB6-CBD7DAC32745}" dt="2020-03-18T06:18:08.542" v="426" actId="1076"/>
          <ac:picMkLst>
            <pc:docMk/>
            <pc:sldMk cId="2629672525" sldId="297"/>
            <ac:picMk id="9" creationId="{2180D524-4257-4E60-B435-531BFE4D5540}"/>
          </ac:picMkLst>
        </pc:picChg>
      </pc:sldChg>
      <pc:sldChg chg="del">
        <pc:chgData name="Julia Brennan" userId="S::julia.m.brennan@det.nsw.edu.au::1045d983-bf90-4085-aa55-c91669d42378" providerId="AD" clId="Web-{4BB9AB7F-791A-4373-ACB6-CBD7DAC32745}" dt="2020-03-18T06:31:05.266" v="632"/>
        <pc:sldMkLst>
          <pc:docMk/>
          <pc:sldMk cId="4186625045" sldId="298"/>
        </pc:sldMkLst>
      </pc:sldChg>
      <pc:sldChg chg="del">
        <pc:chgData name="Julia Brennan" userId="S::julia.m.brennan@det.nsw.edu.au::1045d983-bf90-4085-aa55-c91669d42378" providerId="AD" clId="Web-{4BB9AB7F-791A-4373-ACB6-CBD7DAC32745}" dt="2020-03-18T06:31:08.110" v="635"/>
        <pc:sldMkLst>
          <pc:docMk/>
          <pc:sldMk cId="3469010716" sldId="299"/>
        </pc:sldMkLst>
      </pc:sldChg>
      <pc:sldChg chg="addSp delSp modSp">
        <pc:chgData name="Julia Brennan" userId="S::julia.m.brennan@det.nsw.edu.au::1045d983-bf90-4085-aa55-c91669d42378" providerId="AD" clId="Web-{4BB9AB7F-791A-4373-ACB6-CBD7DAC32745}" dt="2020-03-18T06:21:03.403" v="485" actId="20577"/>
        <pc:sldMkLst>
          <pc:docMk/>
          <pc:sldMk cId="1354965822" sldId="300"/>
        </pc:sldMkLst>
        <pc:spChg chg="mod">
          <ac:chgData name="Julia Brennan" userId="S::julia.m.brennan@det.nsw.edu.au::1045d983-bf90-4085-aa55-c91669d42378" providerId="AD" clId="Web-{4BB9AB7F-791A-4373-ACB6-CBD7DAC32745}" dt="2020-03-18T06:21:03.403" v="485" actId="20577"/>
          <ac:spMkLst>
            <pc:docMk/>
            <pc:sldMk cId="1354965822" sldId="300"/>
            <ac:spMk id="4" creationId="{00000000-0000-0000-0000-000000000000}"/>
          </ac:spMkLst>
        </pc:spChg>
        <pc:spChg chg="mod">
          <ac:chgData name="Julia Brennan" userId="S::julia.m.brennan@det.nsw.edu.au::1045d983-bf90-4085-aa55-c91669d42378" providerId="AD" clId="Web-{4BB9AB7F-791A-4373-ACB6-CBD7DAC32745}" dt="2020-03-18T06:20:35.231" v="474" actId="20577"/>
          <ac:spMkLst>
            <pc:docMk/>
            <pc:sldMk cId="1354965822" sldId="300"/>
            <ac:spMk id="6" creationId="{00000000-0000-0000-0000-000000000000}"/>
          </ac:spMkLst>
        </pc:spChg>
        <pc:spChg chg="mod">
          <ac:chgData name="Julia Brennan" userId="S::julia.m.brennan@det.nsw.edu.au::1045d983-bf90-4085-aa55-c91669d42378" providerId="AD" clId="Web-{4BB9AB7F-791A-4373-ACB6-CBD7DAC32745}" dt="2020-03-18T06:20:47.856" v="484" actId="20577"/>
          <ac:spMkLst>
            <pc:docMk/>
            <pc:sldMk cId="1354965822" sldId="300"/>
            <ac:spMk id="7" creationId="{00000000-0000-0000-0000-000000000000}"/>
          </ac:spMkLst>
        </pc:spChg>
        <pc:picChg chg="add mod">
          <ac:chgData name="Julia Brennan" userId="S::julia.m.brennan@det.nsw.edu.au::1045d983-bf90-4085-aa55-c91669d42378" providerId="AD" clId="Web-{4BB9AB7F-791A-4373-ACB6-CBD7DAC32745}" dt="2020-03-18T06:20:12.621" v="464" actId="1076"/>
          <ac:picMkLst>
            <pc:docMk/>
            <pc:sldMk cId="1354965822" sldId="300"/>
            <ac:picMk id="2" creationId="{000752AF-326E-4AB8-ACA5-5C85A6D9A39D}"/>
          </ac:picMkLst>
        </pc:picChg>
        <pc:picChg chg="del">
          <ac:chgData name="Julia Brennan" userId="S::julia.m.brennan@det.nsw.edu.au::1045d983-bf90-4085-aa55-c91669d42378" providerId="AD" clId="Web-{4BB9AB7F-791A-4373-ACB6-CBD7DAC32745}" dt="2020-03-18T06:18:43.433" v="438"/>
          <ac:picMkLst>
            <pc:docMk/>
            <pc:sldMk cId="1354965822" sldId="300"/>
            <ac:picMk id="5" creationId="{00000000-0000-0000-0000-000000000000}"/>
          </ac:picMkLst>
        </pc:picChg>
        <pc:picChg chg="add mod">
          <ac:chgData name="Julia Brennan" userId="S::julia.m.brennan@det.nsw.edu.au::1045d983-bf90-4085-aa55-c91669d42378" providerId="AD" clId="Web-{4BB9AB7F-791A-4373-ACB6-CBD7DAC32745}" dt="2020-03-18T06:20:19.449" v="466" actId="1076"/>
          <ac:picMkLst>
            <pc:docMk/>
            <pc:sldMk cId="1354965822" sldId="300"/>
            <ac:picMk id="9" creationId="{600BB6F5-4A4F-4F94-9969-54A6EE0FC390}"/>
          </ac:picMkLst>
        </pc:picChg>
      </pc:sldChg>
      <pc:sldChg chg="del">
        <pc:chgData name="Julia Brennan" userId="S::julia.m.brennan@det.nsw.edu.au::1045d983-bf90-4085-aa55-c91669d42378" providerId="AD" clId="Web-{4BB9AB7F-791A-4373-ACB6-CBD7DAC32745}" dt="2020-03-18T06:31:01.094" v="630"/>
        <pc:sldMkLst>
          <pc:docMk/>
          <pc:sldMk cId="2645780195" sldId="302"/>
        </pc:sldMkLst>
      </pc:sldChg>
      <pc:sldChg chg="del">
        <pc:chgData name="Julia Brennan" userId="S::julia.m.brennan@det.nsw.edu.au::1045d983-bf90-4085-aa55-c91669d42378" providerId="AD" clId="Web-{4BB9AB7F-791A-4373-ACB6-CBD7DAC32745}" dt="2020-03-18T06:30:58.422" v="629"/>
        <pc:sldMkLst>
          <pc:docMk/>
          <pc:sldMk cId="1419606461" sldId="303"/>
        </pc:sldMkLst>
      </pc:sldChg>
      <pc:sldChg chg="addSp delSp modSp">
        <pc:chgData name="Julia Brennan" userId="S::julia.m.brennan@det.nsw.edu.au::1045d983-bf90-4085-aa55-c91669d42378" providerId="AD" clId="Web-{4BB9AB7F-791A-4373-ACB6-CBD7DAC32745}" dt="2020-03-18T06:26:29.889" v="540" actId="20577"/>
        <pc:sldMkLst>
          <pc:docMk/>
          <pc:sldMk cId="1596339224" sldId="304"/>
        </pc:sldMkLst>
        <pc:spChg chg="mod">
          <ac:chgData name="Julia Brennan" userId="S::julia.m.brennan@det.nsw.edu.au::1045d983-bf90-4085-aa55-c91669d42378" providerId="AD" clId="Web-{4BB9AB7F-791A-4373-ACB6-CBD7DAC32745}" dt="2020-03-18T06:26:29.889" v="540" actId="20577"/>
          <ac:spMkLst>
            <pc:docMk/>
            <pc:sldMk cId="1596339224" sldId="304"/>
            <ac:spMk id="4" creationId="{00000000-0000-0000-0000-000000000000}"/>
          </ac:spMkLst>
        </pc:spChg>
        <pc:spChg chg="mod">
          <ac:chgData name="Julia Brennan" userId="S::julia.m.brennan@det.nsw.edu.au::1045d983-bf90-4085-aa55-c91669d42378" providerId="AD" clId="Web-{4BB9AB7F-791A-4373-ACB6-CBD7DAC32745}" dt="2020-03-18T06:23:09.076" v="504" actId="20577"/>
          <ac:spMkLst>
            <pc:docMk/>
            <pc:sldMk cId="1596339224" sldId="304"/>
            <ac:spMk id="6" creationId="{00000000-0000-0000-0000-000000000000}"/>
          </ac:spMkLst>
        </pc:spChg>
        <pc:spChg chg="mod">
          <ac:chgData name="Julia Brennan" userId="S::julia.m.brennan@det.nsw.edu.au::1045d983-bf90-4085-aa55-c91669d42378" providerId="AD" clId="Web-{4BB9AB7F-791A-4373-ACB6-CBD7DAC32745}" dt="2020-03-18T06:24:13.717" v="516" actId="20577"/>
          <ac:spMkLst>
            <pc:docMk/>
            <pc:sldMk cId="1596339224" sldId="304"/>
            <ac:spMk id="7" creationId="{00000000-0000-0000-0000-000000000000}"/>
          </ac:spMkLst>
        </pc:spChg>
        <pc:picChg chg="del">
          <ac:chgData name="Julia Brennan" userId="S::julia.m.brennan@det.nsw.edu.au::1045d983-bf90-4085-aa55-c91669d42378" providerId="AD" clId="Web-{4BB9AB7F-791A-4373-ACB6-CBD7DAC32745}" dt="2020-03-18T06:22:49.325" v="497"/>
          <ac:picMkLst>
            <pc:docMk/>
            <pc:sldMk cId="1596339224" sldId="304"/>
            <ac:picMk id="2" creationId="{00000000-0000-0000-0000-000000000000}"/>
          </ac:picMkLst>
        </pc:picChg>
        <pc:picChg chg="add mod">
          <ac:chgData name="Julia Brennan" userId="S::julia.m.brennan@det.nsw.edu.au::1045d983-bf90-4085-aa55-c91669d42378" providerId="AD" clId="Web-{4BB9AB7F-791A-4373-ACB6-CBD7DAC32745}" dt="2020-03-18T06:25:15.404" v="529" actId="1076"/>
          <ac:picMkLst>
            <pc:docMk/>
            <pc:sldMk cId="1596339224" sldId="304"/>
            <ac:picMk id="5" creationId="{7D539BF4-4DAB-460C-AE84-228084ABE0A3}"/>
          </ac:picMkLst>
        </pc:picChg>
        <pc:picChg chg="add mod">
          <ac:chgData name="Julia Brennan" userId="S::julia.m.brennan@det.nsw.edu.au::1045d983-bf90-4085-aa55-c91669d42378" providerId="AD" clId="Web-{4BB9AB7F-791A-4373-ACB6-CBD7DAC32745}" dt="2020-03-18T06:25:21.983" v="531" actId="1076"/>
          <ac:picMkLst>
            <pc:docMk/>
            <pc:sldMk cId="1596339224" sldId="304"/>
            <ac:picMk id="9" creationId="{982CF1BB-06B7-45B8-866A-6A61CEF63F45}"/>
          </ac:picMkLst>
        </pc:picChg>
      </pc:sldChg>
      <pc:sldChg chg="del">
        <pc:chgData name="Julia Brennan" userId="S::julia.m.brennan@det.nsw.edu.au::1045d983-bf90-4085-aa55-c91669d42378" providerId="AD" clId="Web-{4BB9AB7F-791A-4373-ACB6-CBD7DAC32745}" dt="2020-03-18T06:31:09.157" v="636"/>
        <pc:sldMkLst>
          <pc:docMk/>
          <pc:sldMk cId="1467699757" sldId="305"/>
        </pc:sldMkLst>
      </pc:sldChg>
      <pc:sldChg chg="addSp modSp">
        <pc:chgData name="Julia Brennan" userId="S::julia.m.brennan@det.nsw.edu.au::1045d983-bf90-4085-aa55-c91669d42378" providerId="AD" clId="Web-{4BB9AB7F-791A-4373-ACB6-CBD7DAC32745}" dt="2020-03-18T06:30:14.875" v="625" actId="20577"/>
        <pc:sldMkLst>
          <pc:docMk/>
          <pc:sldMk cId="2418294774" sldId="306"/>
        </pc:sldMkLst>
        <pc:spChg chg="mod">
          <ac:chgData name="Julia Brennan" userId="S::julia.m.brennan@det.nsw.edu.au::1045d983-bf90-4085-aa55-c91669d42378" providerId="AD" clId="Web-{4BB9AB7F-791A-4373-ACB6-CBD7DAC32745}" dt="2020-03-18T06:28:29.437" v="601" actId="20577"/>
          <ac:spMkLst>
            <pc:docMk/>
            <pc:sldMk cId="2418294774" sldId="306"/>
            <ac:spMk id="4" creationId="{00000000-0000-0000-0000-000000000000}"/>
          </ac:spMkLst>
        </pc:spChg>
        <pc:spChg chg="mod">
          <ac:chgData name="Julia Brennan" userId="S::julia.m.brennan@det.nsw.edu.au::1045d983-bf90-4085-aa55-c91669d42378" providerId="AD" clId="Web-{4BB9AB7F-791A-4373-ACB6-CBD7DAC32745}" dt="2020-03-18T06:29:56.516" v="613" actId="20577"/>
          <ac:spMkLst>
            <pc:docMk/>
            <pc:sldMk cId="2418294774" sldId="306"/>
            <ac:spMk id="6" creationId="{00000000-0000-0000-0000-000000000000}"/>
          </ac:spMkLst>
        </pc:spChg>
        <pc:spChg chg="mod">
          <ac:chgData name="Julia Brennan" userId="S::julia.m.brennan@det.nsw.edu.au::1045d983-bf90-4085-aa55-c91669d42378" providerId="AD" clId="Web-{4BB9AB7F-791A-4373-ACB6-CBD7DAC32745}" dt="2020-03-18T06:30:14.875" v="625" actId="20577"/>
          <ac:spMkLst>
            <pc:docMk/>
            <pc:sldMk cId="2418294774" sldId="306"/>
            <ac:spMk id="7" creationId="{00000000-0000-0000-0000-000000000000}"/>
          </ac:spMkLst>
        </pc:spChg>
        <pc:picChg chg="add mod">
          <ac:chgData name="Julia Brennan" userId="S::julia.m.brennan@det.nsw.edu.au::1045d983-bf90-4085-aa55-c91669d42378" providerId="AD" clId="Web-{4BB9AB7F-791A-4373-ACB6-CBD7DAC32745}" dt="2020-03-18T06:29:22.250" v="607" actId="14100"/>
          <ac:picMkLst>
            <pc:docMk/>
            <pc:sldMk cId="2418294774" sldId="306"/>
            <ac:picMk id="2" creationId="{2500CF7E-09BD-4B86-B801-982E0525F96B}"/>
          </ac:picMkLst>
        </pc:picChg>
        <pc:picChg chg="mod">
          <ac:chgData name="Julia Brennan" userId="S::julia.m.brennan@det.nsw.edu.au::1045d983-bf90-4085-aa55-c91669d42378" providerId="AD" clId="Web-{4BB9AB7F-791A-4373-ACB6-CBD7DAC32745}" dt="2020-03-18T06:29:42.031" v="610" actId="1076"/>
          <ac:picMkLst>
            <pc:docMk/>
            <pc:sldMk cId="2418294774" sldId="306"/>
            <ac:picMk id="5" creationId="{00000000-0000-0000-0000-000000000000}"/>
          </ac:picMkLst>
        </pc:picChg>
      </pc:sldChg>
      <pc:sldChg chg="del">
        <pc:chgData name="Julia Brennan" userId="S::julia.m.brennan@det.nsw.edu.au::1045d983-bf90-4085-aa55-c91669d42378" providerId="AD" clId="Web-{4BB9AB7F-791A-4373-ACB6-CBD7DAC32745}" dt="2020-03-18T06:31:10.922" v="637"/>
        <pc:sldMkLst>
          <pc:docMk/>
          <pc:sldMk cId="1046529526" sldId="307"/>
        </pc:sldMkLst>
      </pc:sldChg>
      <pc:sldChg chg="del">
        <pc:chgData name="Julia Brennan" userId="S::julia.m.brennan@det.nsw.edu.au::1045d983-bf90-4085-aa55-c91669d42378" providerId="AD" clId="Web-{4BB9AB7F-791A-4373-ACB6-CBD7DAC32745}" dt="2020-03-18T06:30:55.672" v="626"/>
        <pc:sldMkLst>
          <pc:docMk/>
          <pc:sldMk cId="4024590900" sldId="308"/>
        </pc:sldMkLst>
      </pc:sldChg>
      <pc:sldChg chg="del">
        <pc:chgData name="Julia Brennan" userId="S::julia.m.brennan@det.nsw.edu.au::1045d983-bf90-4085-aa55-c91669d42378" providerId="AD" clId="Web-{4BB9AB7F-791A-4373-ACB6-CBD7DAC32745}" dt="2020-03-18T06:31:04.407" v="631"/>
        <pc:sldMkLst>
          <pc:docMk/>
          <pc:sldMk cId="3282122779" sldId="309"/>
        </pc:sldMkLst>
      </pc:sldChg>
      <pc:sldChg chg="del">
        <pc:chgData name="Julia Brennan" userId="S::julia.m.brennan@det.nsw.edu.au::1045d983-bf90-4085-aa55-c91669d42378" providerId="AD" clId="Web-{4BB9AB7F-791A-4373-ACB6-CBD7DAC32745}" dt="2020-03-18T06:31:07.094" v="634"/>
        <pc:sldMkLst>
          <pc:docMk/>
          <pc:sldMk cId="4187899685" sldId="310"/>
        </pc:sldMkLst>
      </pc:sldChg>
      <pc:sldChg chg="del">
        <pc:chgData name="Julia Brennan" userId="S::julia.m.brennan@det.nsw.edu.au::1045d983-bf90-4085-aa55-c91669d42378" providerId="AD" clId="Web-{4BB9AB7F-791A-4373-ACB6-CBD7DAC32745}" dt="2020-03-18T06:30:56.672" v="627"/>
        <pc:sldMkLst>
          <pc:docMk/>
          <pc:sldMk cId="2762425492" sldId="311"/>
        </pc:sldMkLst>
      </pc:sldChg>
      <pc:sldChg chg="modSp">
        <pc:chgData name="Julia Brennan" userId="S::julia.m.brennan@det.nsw.edu.au::1045d983-bf90-4085-aa55-c91669d42378" providerId="AD" clId="Web-{4BB9AB7F-791A-4373-ACB6-CBD7DAC32745}" dt="2020-03-18T06:12:44.853" v="385" actId="20577"/>
        <pc:sldMkLst>
          <pc:docMk/>
          <pc:sldMk cId="1206318478" sldId="314"/>
        </pc:sldMkLst>
        <pc:spChg chg="mod">
          <ac:chgData name="Julia Brennan" userId="S::julia.m.brennan@det.nsw.edu.au::1045d983-bf90-4085-aa55-c91669d42378" providerId="AD" clId="Web-{4BB9AB7F-791A-4373-ACB6-CBD7DAC32745}" dt="2020-03-18T05:43:55.952" v="64" actId="20577"/>
          <ac:spMkLst>
            <pc:docMk/>
            <pc:sldMk cId="1206318478" sldId="314"/>
            <ac:spMk id="4" creationId="{00000000-0000-0000-0000-000000000000}"/>
          </ac:spMkLst>
        </pc:spChg>
        <pc:spChg chg="mod">
          <ac:chgData name="Julia Brennan" userId="S::julia.m.brennan@det.nsw.edu.au::1045d983-bf90-4085-aa55-c91669d42378" providerId="AD" clId="Web-{4BB9AB7F-791A-4373-ACB6-CBD7DAC32745}" dt="2020-03-18T06:12:44.853" v="385" actId="20577"/>
          <ac:spMkLst>
            <pc:docMk/>
            <pc:sldMk cId="1206318478" sldId="314"/>
            <ac:spMk id="6" creationId="{00000000-0000-0000-0000-000000000000}"/>
          </ac:spMkLst>
        </pc:spChg>
        <pc:spChg chg="mod">
          <ac:chgData name="Julia Brennan" userId="S::julia.m.brennan@det.nsw.edu.au::1045d983-bf90-4085-aa55-c91669d42378" providerId="AD" clId="Web-{4BB9AB7F-791A-4373-ACB6-CBD7DAC32745}" dt="2020-03-18T05:40:15.935" v="38" actId="20577"/>
          <ac:spMkLst>
            <pc:docMk/>
            <pc:sldMk cId="1206318478" sldId="314"/>
            <ac:spMk id="7" creationId="{00000000-0000-0000-0000-000000000000}"/>
          </ac:spMkLst>
        </pc:spChg>
      </pc:sldChg>
      <pc:sldChg chg="addSp delSp modSp add replId">
        <pc:chgData name="Julia Brennan" userId="S::julia.m.brennan@det.nsw.edu.au::1045d983-bf90-4085-aa55-c91669d42378" providerId="AD" clId="Web-{4BB9AB7F-791A-4373-ACB6-CBD7DAC32745}" dt="2020-03-18T06:33:01.845" v="656" actId="20577"/>
        <pc:sldMkLst>
          <pc:docMk/>
          <pc:sldMk cId="2543004561" sldId="315"/>
        </pc:sldMkLst>
        <pc:spChg chg="mod">
          <ac:chgData name="Julia Brennan" userId="S::julia.m.brennan@det.nsw.edu.au::1045d983-bf90-4085-aa55-c91669d42378" providerId="AD" clId="Web-{4BB9AB7F-791A-4373-ACB6-CBD7DAC32745}" dt="2020-03-18T05:58:30.363" v="277" actId="1076"/>
          <ac:spMkLst>
            <pc:docMk/>
            <pc:sldMk cId="2543004561" sldId="315"/>
            <ac:spMk id="4" creationId="{00000000-0000-0000-0000-000000000000}"/>
          </ac:spMkLst>
        </pc:spChg>
        <pc:spChg chg="add del">
          <ac:chgData name="Julia Brennan" userId="S::julia.m.brennan@det.nsw.edu.au::1045d983-bf90-4085-aa55-c91669d42378" providerId="AD" clId="Web-{4BB9AB7F-791A-4373-ACB6-CBD7DAC32745}" dt="2020-03-18T05:45:48.874" v="85"/>
          <ac:spMkLst>
            <pc:docMk/>
            <pc:sldMk cId="2543004561" sldId="315"/>
            <ac:spMk id="5" creationId="{B7D97A1A-0AE9-4A1C-A5C8-F2A579C929C7}"/>
          </ac:spMkLst>
        </pc:spChg>
        <pc:spChg chg="mod">
          <ac:chgData name="Julia Brennan" userId="S::julia.m.brennan@det.nsw.edu.au::1045d983-bf90-4085-aa55-c91669d42378" providerId="AD" clId="Web-{4BB9AB7F-791A-4373-ACB6-CBD7DAC32745}" dt="2020-03-18T06:12:31.103" v="380" actId="20577"/>
          <ac:spMkLst>
            <pc:docMk/>
            <pc:sldMk cId="2543004561" sldId="315"/>
            <ac:spMk id="6" creationId="{00000000-0000-0000-0000-000000000000}"/>
          </ac:spMkLst>
        </pc:spChg>
        <pc:spChg chg="mod">
          <ac:chgData name="Julia Brennan" userId="S::julia.m.brennan@det.nsw.edu.au::1045d983-bf90-4085-aa55-c91669d42378" providerId="AD" clId="Web-{4BB9AB7F-791A-4373-ACB6-CBD7DAC32745}" dt="2020-03-18T06:33:01.845" v="656" actId="20577"/>
          <ac:spMkLst>
            <pc:docMk/>
            <pc:sldMk cId="2543004561" sldId="315"/>
            <ac:spMk id="7" creationId="{00000000-0000-0000-0000-000000000000}"/>
          </ac:spMkLst>
        </pc:spChg>
        <pc:spChg chg="add mod">
          <ac:chgData name="Julia Brennan" userId="S::julia.m.brennan@det.nsw.edu.au::1045d983-bf90-4085-aa55-c91669d42378" providerId="AD" clId="Web-{4BB9AB7F-791A-4373-ACB6-CBD7DAC32745}" dt="2020-03-18T05:58:18.301" v="275" actId="20577"/>
          <ac:spMkLst>
            <pc:docMk/>
            <pc:sldMk cId="2543004561" sldId="315"/>
            <ac:spMk id="8" creationId="{7D91EB08-6A8A-4AB4-B6EE-2023E2B6F49E}"/>
          </ac:spMkLst>
        </pc:spChg>
      </pc:sldChg>
      <pc:sldChg chg="add del replId">
        <pc:chgData name="Julia Brennan" userId="S::julia.m.brennan@det.nsw.edu.au::1045d983-bf90-4085-aa55-c91669d42378" providerId="AD" clId="Web-{4BB9AB7F-791A-4373-ACB6-CBD7DAC32745}" dt="2020-03-18T05:45:41.218" v="82"/>
        <pc:sldMkLst>
          <pc:docMk/>
          <pc:sldMk cId="130015057" sldId="316"/>
        </pc:sldMkLst>
      </pc:sldChg>
      <pc:sldChg chg="addSp delSp modSp add replId">
        <pc:chgData name="Julia Brennan" userId="S::julia.m.brennan@det.nsw.edu.au::1045d983-bf90-4085-aa55-c91669d42378" providerId="AD" clId="Web-{4BB9AB7F-791A-4373-ACB6-CBD7DAC32745}" dt="2020-03-18T06:11:43.712" v="372"/>
        <pc:sldMkLst>
          <pc:docMk/>
          <pc:sldMk cId="407119039" sldId="316"/>
        </pc:sldMkLst>
        <pc:spChg chg="mod">
          <ac:chgData name="Julia Brennan" userId="S::julia.m.brennan@det.nsw.edu.au::1045d983-bf90-4085-aa55-c91669d42378" providerId="AD" clId="Web-{4BB9AB7F-791A-4373-ACB6-CBD7DAC32745}" dt="2020-03-18T06:08:24.586" v="354" actId="20577"/>
          <ac:spMkLst>
            <pc:docMk/>
            <pc:sldMk cId="407119039" sldId="316"/>
            <ac:spMk id="4" creationId="{00000000-0000-0000-0000-000000000000}"/>
          </ac:spMkLst>
        </pc:spChg>
        <pc:spChg chg="mod">
          <ac:chgData name="Julia Brennan" userId="S::julia.m.brennan@det.nsw.edu.au::1045d983-bf90-4085-aa55-c91669d42378" providerId="AD" clId="Web-{4BB9AB7F-791A-4373-ACB6-CBD7DAC32745}" dt="2020-03-18T06:10:08.649" v="362" actId="20577"/>
          <ac:spMkLst>
            <pc:docMk/>
            <pc:sldMk cId="407119039" sldId="316"/>
            <ac:spMk id="6" creationId="{00000000-0000-0000-0000-000000000000}"/>
          </ac:spMkLst>
        </pc:spChg>
        <pc:spChg chg="mod">
          <ac:chgData name="Julia Brennan" userId="S::julia.m.brennan@det.nsw.edu.au::1045d983-bf90-4085-aa55-c91669d42378" providerId="AD" clId="Web-{4BB9AB7F-791A-4373-ACB6-CBD7DAC32745}" dt="2020-03-18T06:06:09.835" v="335" actId="20577"/>
          <ac:spMkLst>
            <pc:docMk/>
            <pc:sldMk cId="407119039" sldId="316"/>
            <ac:spMk id="7" creationId="{00000000-0000-0000-0000-000000000000}"/>
          </ac:spMkLst>
        </pc:spChg>
        <pc:picChg chg="add">
          <ac:chgData name="Julia Brennan" userId="S::julia.m.brennan@det.nsw.edu.au::1045d983-bf90-4085-aa55-c91669d42378" providerId="AD" clId="Web-{4BB9AB7F-791A-4373-ACB6-CBD7DAC32745}" dt="2020-03-18T06:05:59.491" v="332"/>
          <ac:picMkLst>
            <pc:docMk/>
            <pc:sldMk cId="407119039" sldId="316"/>
            <ac:picMk id="9" creationId="{50C9398D-9523-4BDB-9A24-E0441871EB7D}"/>
          </ac:picMkLst>
        </pc:picChg>
        <pc:picChg chg="add">
          <ac:chgData name="Julia Brennan" userId="S::julia.m.brennan@det.nsw.edu.au::1045d983-bf90-4085-aa55-c91669d42378" providerId="AD" clId="Web-{4BB9AB7F-791A-4373-ACB6-CBD7DAC32745}" dt="2020-03-18T06:09:47.852" v="360"/>
          <ac:picMkLst>
            <pc:docMk/>
            <pc:sldMk cId="407119039" sldId="316"/>
            <ac:picMk id="11" creationId="{808317B7-1FC3-4B0A-B8AC-BCE472F8D3D5}"/>
          </ac:picMkLst>
        </pc:picChg>
        <pc:picChg chg="add del mod">
          <ac:chgData name="Julia Brennan" userId="S::julia.m.brennan@det.nsw.edu.au::1045d983-bf90-4085-aa55-c91669d42378" providerId="AD" clId="Web-{4BB9AB7F-791A-4373-ACB6-CBD7DAC32745}" dt="2020-03-18T06:11:41.571" v="371"/>
          <ac:picMkLst>
            <pc:docMk/>
            <pc:sldMk cId="407119039" sldId="316"/>
            <ac:picMk id="13" creationId="{DFBC0512-312C-4407-8B60-4BAB194D5D33}"/>
          </ac:picMkLst>
        </pc:picChg>
        <pc:picChg chg="add del mod">
          <ac:chgData name="Julia Brennan" userId="S::julia.m.brennan@det.nsw.edu.au::1045d983-bf90-4085-aa55-c91669d42378" providerId="AD" clId="Web-{4BB9AB7F-791A-4373-ACB6-CBD7DAC32745}" dt="2020-03-18T06:11:43.712" v="372"/>
          <ac:picMkLst>
            <pc:docMk/>
            <pc:sldMk cId="407119039" sldId="316"/>
            <ac:picMk id="15" creationId="{FBE2D25A-42FC-4469-8641-323895F276D9}"/>
          </ac:picMkLst>
        </pc:picChg>
      </pc:sldChg>
      <pc:sldChg chg="modSp add replId">
        <pc:chgData name="Julia Brennan" userId="S::julia.m.brennan@det.nsw.edu.au::1045d983-bf90-4085-aa55-c91669d42378" providerId="AD" clId="Web-{4BB9AB7F-791A-4373-ACB6-CBD7DAC32745}" dt="2020-03-18T06:33:41.767" v="660" actId="20577"/>
        <pc:sldMkLst>
          <pc:docMk/>
          <pc:sldMk cId="3735447600" sldId="317"/>
        </pc:sldMkLst>
        <pc:spChg chg="mod">
          <ac:chgData name="Julia Brennan" userId="S::julia.m.brennan@det.nsw.edu.au::1045d983-bf90-4085-aa55-c91669d42378" providerId="AD" clId="Web-{4BB9AB7F-791A-4373-ACB6-CBD7DAC32745}" dt="2020-03-18T06:13:57.494" v="394" actId="20577"/>
          <ac:spMkLst>
            <pc:docMk/>
            <pc:sldMk cId="3735447600" sldId="317"/>
            <ac:spMk id="4" creationId="{00000000-0000-0000-0000-000000000000}"/>
          </ac:spMkLst>
        </pc:spChg>
        <pc:spChg chg="mod">
          <ac:chgData name="Julia Brennan" userId="S::julia.m.brennan@det.nsw.edu.au::1045d983-bf90-4085-aa55-c91669d42378" providerId="AD" clId="Web-{4BB9AB7F-791A-4373-ACB6-CBD7DAC32745}" dt="2020-03-18T06:33:41.767" v="660" actId="20577"/>
          <ac:spMkLst>
            <pc:docMk/>
            <pc:sldMk cId="3735447600" sldId="317"/>
            <ac:spMk id="6" creationId="{00000000-0000-0000-0000-000000000000}"/>
          </ac:spMkLst>
        </pc:spChg>
      </pc:sldChg>
      <pc:sldChg chg="modSp add ord replId">
        <pc:chgData name="Julia Brennan" userId="S::julia.m.brennan@det.nsw.edu.au::1045d983-bf90-4085-aa55-c91669d42378" providerId="AD" clId="Web-{4BB9AB7F-791A-4373-ACB6-CBD7DAC32745}" dt="2020-03-18T06:27:16.140" v="550" actId="20577"/>
        <pc:sldMkLst>
          <pc:docMk/>
          <pc:sldMk cId="574828291" sldId="318"/>
        </pc:sldMkLst>
        <pc:spChg chg="mod">
          <ac:chgData name="Julia Brennan" userId="S::julia.m.brennan@det.nsw.edu.au::1045d983-bf90-4085-aa55-c91669d42378" providerId="AD" clId="Web-{4BB9AB7F-791A-4373-ACB6-CBD7DAC32745}" dt="2020-03-18T06:27:16.140" v="550" actId="20577"/>
          <ac:spMkLst>
            <pc:docMk/>
            <pc:sldMk cId="574828291" sldId="318"/>
            <ac:spMk id="4" creationId="{00000000-0000-0000-0000-000000000000}"/>
          </ac:spMkLst>
        </pc:spChg>
      </pc:sldChg>
      <pc:sldChg chg="modSp add ord replId">
        <pc:chgData name="Julia Brennan" userId="S::julia.m.brennan@det.nsw.edu.au::1045d983-bf90-4085-aa55-c91669d42378" providerId="AD" clId="Web-{4BB9AB7F-791A-4373-ACB6-CBD7DAC32745}" dt="2020-03-18T06:32:03.844" v="642" actId="20577"/>
        <pc:sldMkLst>
          <pc:docMk/>
          <pc:sldMk cId="446792796" sldId="319"/>
        </pc:sldMkLst>
        <pc:spChg chg="mod">
          <ac:chgData name="Julia Brennan" userId="S::julia.m.brennan@det.nsw.edu.au::1045d983-bf90-4085-aa55-c91669d42378" providerId="AD" clId="Web-{4BB9AB7F-791A-4373-ACB6-CBD7DAC32745}" dt="2020-03-18T06:32:03.844" v="642" actId="20577"/>
          <ac:spMkLst>
            <pc:docMk/>
            <pc:sldMk cId="446792796" sldId="319"/>
            <ac:spMk id="3" creationId="{00000000-0000-0000-0000-000000000000}"/>
          </ac:spMkLst>
        </pc:spChg>
      </pc:sldChg>
      <pc:sldChg chg="modSp add ord replId">
        <pc:chgData name="Julia Brennan" userId="S::julia.m.brennan@det.nsw.edu.au::1045d983-bf90-4085-aa55-c91669d42378" providerId="AD" clId="Web-{4BB9AB7F-791A-4373-ACB6-CBD7DAC32745}" dt="2020-03-18T06:32:43.438" v="647" actId="20577"/>
        <pc:sldMkLst>
          <pc:docMk/>
          <pc:sldMk cId="61145713" sldId="320"/>
        </pc:sldMkLst>
        <pc:spChg chg="mod">
          <ac:chgData name="Julia Brennan" userId="S::julia.m.brennan@det.nsw.edu.au::1045d983-bf90-4085-aa55-c91669d42378" providerId="AD" clId="Web-{4BB9AB7F-791A-4373-ACB6-CBD7DAC32745}" dt="2020-03-18T06:32:43.438" v="647" actId="20577"/>
          <ac:spMkLst>
            <pc:docMk/>
            <pc:sldMk cId="61145713" sldId="320"/>
            <ac:spMk id="3" creationId="{00000000-0000-0000-0000-000000000000}"/>
          </ac:spMkLst>
        </pc:spChg>
      </pc:sldChg>
    </pc:docChg>
  </pc:docChgLst>
  <pc:docChgLst>
    <pc:chgData name="Ananda Horton" userId="S::ananda.horton@det.nsw.edu.au::250a84de-ba9a-4cea-ad5d-070fe767cf35" providerId="AD" clId="Web-{46A84473-19EF-4AA6-866E-258436EBC782}"/>
    <pc:docChg chg="modSld">
      <pc:chgData name="Ananda Horton" userId="S::ananda.horton@det.nsw.edu.au::250a84de-ba9a-4cea-ad5d-070fe767cf35" providerId="AD" clId="Web-{46A84473-19EF-4AA6-866E-258436EBC782}" dt="2020-03-19T00:37:25.159" v="1" actId="20577"/>
      <pc:docMkLst>
        <pc:docMk/>
      </pc:docMkLst>
      <pc:sldChg chg="modSp">
        <pc:chgData name="Ananda Horton" userId="S::ananda.horton@det.nsw.edu.au::250a84de-ba9a-4cea-ad5d-070fe767cf35" providerId="AD" clId="Web-{46A84473-19EF-4AA6-866E-258436EBC782}" dt="2020-03-19T00:37:25.159" v="1" actId="20577"/>
        <pc:sldMkLst>
          <pc:docMk/>
          <pc:sldMk cId="2543004561" sldId="315"/>
        </pc:sldMkLst>
        <pc:spChg chg="mod">
          <ac:chgData name="Ananda Horton" userId="S::ananda.horton@det.nsw.edu.au::250a84de-ba9a-4cea-ad5d-070fe767cf35" providerId="AD" clId="Web-{46A84473-19EF-4AA6-866E-258436EBC782}" dt="2020-03-19T00:37:25.159" v="1" actId="20577"/>
          <ac:spMkLst>
            <pc:docMk/>
            <pc:sldMk cId="2543004561" sldId="315"/>
            <ac:spMk id="6"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2"/>
                </a:solidFill>
                <a:latin typeface="Arial" panose="020B0604020202020204" pitchFamily="34" charset="0"/>
                <a:ea typeface="+mn-ea"/>
                <a:cs typeface="Arial" panose="020B0604020202020204" pitchFamily="34" charset="0"/>
              </a:defRPr>
            </a:pPr>
            <a:r>
              <a:rPr lang="en-AU" b="1" i="0">
                <a:latin typeface="Arial" panose="020B0604020202020204" pitchFamily="34" charset="0"/>
                <a:cs typeface="Arial" panose="020B0604020202020204" pitchFamily="34" charset="0"/>
              </a:rPr>
              <a:t>Chart Title</a:t>
            </a:r>
          </a:p>
        </c:rich>
      </c:tx>
      <c:layout>
        <c:manualLayout>
          <c:xMode val="edge"/>
          <c:yMode val="edge"/>
          <c:x val="5.0067121985634906E-2"/>
          <c:y val="1.3324634909076276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2"/>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
          <c:y val="0.15850469155990188"/>
          <c:w val="0.99770930078221387"/>
          <c:h val="0.84045729227549248"/>
        </c:manualLayout>
      </c:layout>
      <c:barChart>
        <c:barDir val="col"/>
        <c:grouping val="percentStacked"/>
        <c:varyColors val="0"/>
        <c:ser>
          <c:idx val="0"/>
          <c:order val="0"/>
          <c:tx>
            <c:strRef>
              <c:f>Sheet1!$B$1</c:f>
              <c:strCache>
                <c:ptCount val="1"/>
                <c:pt idx="0">
                  <c:v>Series 1</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6E13-44E1-9680-BF397F888C05}"/>
            </c:ext>
          </c:extLst>
        </c:ser>
        <c:ser>
          <c:idx val="1"/>
          <c:order val="1"/>
          <c:tx>
            <c:strRef>
              <c:f>Sheet1!$C$1</c:f>
              <c:strCache>
                <c:ptCount val="1"/>
                <c:pt idx="0">
                  <c:v>Series 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6E13-44E1-9680-BF397F888C05}"/>
            </c:ext>
          </c:extLst>
        </c:ser>
        <c:ser>
          <c:idx val="2"/>
          <c:order val="2"/>
          <c:tx>
            <c:strRef>
              <c:f>Sheet1!$D$1</c:f>
              <c:strCache>
                <c:ptCount val="1"/>
                <c:pt idx="0">
                  <c:v>Series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6E13-44E1-9680-BF397F888C05}"/>
            </c:ext>
          </c:extLst>
        </c:ser>
        <c:dLbls>
          <c:showLegendKey val="0"/>
          <c:showVal val="0"/>
          <c:showCatName val="0"/>
          <c:showSerName val="0"/>
          <c:showPercent val="0"/>
          <c:showBubbleSize val="0"/>
        </c:dLbls>
        <c:gapWidth val="45"/>
        <c:overlap val="100"/>
        <c:axId val="240315640"/>
        <c:axId val="240315248"/>
      </c:barChart>
      <c:catAx>
        <c:axId val="240315640"/>
        <c:scaling>
          <c:orientation val="minMax"/>
        </c:scaling>
        <c:delete val="1"/>
        <c:axPos val="b"/>
        <c:numFmt formatCode="General" sourceLinked="1"/>
        <c:majorTickMark val="none"/>
        <c:minorTickMark val="none"/>
        <c:tickLblPos val="nextTo"/>
        <c:crossAx val="240315248"/>
        <c:crosses val="autoZero"/>
        <c:auto val="1"/>
        <c:lblAlgn val="ctr"/>
        <c:lblOffset val="100"/>
        <c:noMultiLvlLbl val="0"/>
      </c:catAx>
      <c:valAx>
        <c:axId val="240315248"/>
        <c:scaling>
          <c:orientation val="minMax"/>
        </c:scaling>
        <c:delete val="1"/>
        <c:axPos val="l"/>
        <c:majorGridlines>
          <c:spPr>
            <a:ln w="9525" cap="flat" cmpd="sng" algn="ctr">
              <a:noFill/>
              <a:round/>
            </a:ln>
            <a:effectLst/>
          </c:spPr>
        </c:majorGridlines>
        <c:numFmt formatCode="0%" sourceLinked="1"/>
        <c:majorTickMark val="none"/>
        <c:minorTickMark val="none"/>
        <c:tickLblPos val="nextTo"/>
        <c:crossAx val="24031564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latin typeface="+mn-lt"/>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t" anchorCtr="0"/>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spc="0" baseline="0">
                <a:solidFill>
                  <a:srgbClr val="000000"/>
                </a:solidFill>
                <a:latin typeface="+mn-lt"/>
                <a:ea typeface="+mn-ea"/>
                <a:cs typeface="+mn-cs"/>
              </a:defRPr>
            </a:pPr>
            <a:r>
              <a:rPr lang="en-US" sz="1600" b="1" i="0" kern="1200" spc="0" baseline="0">
                <a:solidFill>
                  <a:srgbClr val="19233E"/>
                </a:solidFill>
                <a:effectLst/>
                <a:latin typeface="Arial" panose="020B0604020202020204" pitchFamily="34" charset="0"/>
                <a:cs typeface="Arial" panose="020B0604020202020204" pitchFamily="34" charset="0"/>
              </a:rPr>
              <a:t>Chart Title</a:t>
            </a:r>
            <a:endParaRPr lang="en-AU" sz="1600" b="1" i="0">
              <a:effectLst/>
              <a:latin typeface="Arial" panose="020B0604020202020204" pitchFamily="34" charset="0"/>
              <a:cs typeface="Arial" panose="020B0604020202020204" pitchFamily="34" charset="0"/>
            </a:endParaRPr>
          </a:p>
        </c:rich>
      </c:tx>
      <c:layout>
        <c:manualLayout>
          <c:xMode val="edge"/>
          <c:yMode val="edge"/>
          <c:x val="1.8802394693555564E-2"/>
          <c:y val="1.6662275328469617E-2"/>
        </c:manualLayout>
      </c:layout>
      <c:overlay val="0"/>
      <c:spPr>
        <a:noFill/>
        <a:ln>
          <a:noFill/>
        </a:ln>
        <a:effectLst/>
      </c:spPr>
      <c:txPr>
        <a:bodyPr rot="0" spcFirstLastPara="1" vertOverflow="ellipsis" vert="horz" wrap="square" anchor="t" anchorCtr="0"/>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spc="0" baseline="0">
              <a:solidFill>
                <a:srgbClr val="000000"/>
              </a:solidFill>
              <a:latin typeface="+mn-lt"/>
              <a:ea typeface="+mn-ea"/>
              <a:cs typeface="+mn-cs"/>
            </a:defRPr>
          </a:pPr>
          <a:endParaRPr lang="en-US"/>
        </a:p>
      </c:txPr>
    </c:title>
    <c:autoTitleDeleted val="0"/>
    <c:plotArea>
      <c:layout>
        <c:manualLayout>
          <c:layoutTarget val="inner"/>
          <c:xMode val="edge"/>
          <c:yMode val="edge"/>
          <c:x val="0.22139730433599247"/>
          <c:y val="0.18716181113673139"/>
          <c:w val="0.57738947809885199"/>
          <c:h val="0.7978959783777454"/>
        </c:manualLayout>
      </c:layout>
      <c:pieChart>
        <c:varyColors val="1"/>
        <c:ser>
          <c:idx val="0"/>
          <c:order val="0"/>
          <c:tx>
            <c:strRef>
              <c:f>Sheet1!$B$1</c:f>
              <c:strCache>
                <c:ptCount val="1"/>
                <c:pt idx="0">
                  <c:v>Sales</c:v>
                </c:pt>
              </c:strCache>
            </c:strRef>
          </c:tx>
          <c:spPr>
            <a:ln>
              <a:noFill/>
            </a:ln>
          </c:spPr>
          <c:dPt>
            <c:idx val="0"/>
            <c:bubble3D val="0"/>
            <c:spPr>
              <a:pattFill prst="pct90">
                <a:fgClr>
                  <a:schemeClr val="accent5"/>
                </a:fgClr>
                <a:bgClr>
                  <a:schemeClr val="bg1"/>
                </a:bgClr>
              </a:pattFill>
              <a:ln w="19050">
                <a:noFill/>
              </a:ln>
              <a:effectLst/>
            </c:spPr>
            <c:extLst>
              <c:ext xmlns:c16="http://schemas.microsoft.com/office/drawing/2014/chart" uri="{C3380CC4-5D6E-409C-BE32-E72D297353CC}">
                <c16:uniqueId val="{00000001-3507-4096-88DB-1BE9AAD60A27}"/>
              </c:ext>
            </c:extLst>
          </c:dPt>
          <c:dPt>
            <c:idx val="1"/>
            <c:bubble3D val="0"/>
            <c:spPr>
              <a:pattFill prst="pct90">
                <a:fgClr>
                  <a:schemeClr val="accent2"/>
                </a:fgClr>
                <a:bgClr>
                  <a:schemeClr val="bg1"/>
                </a:bgClr>
              </a:pattFill>
              <a:ln w="19050">
                <a:noFill/>
              </a:ln>
              <a:effectLst/>
            </c:spPr>
            <c:extLst>
              <c:ext xmlns:c16="http://schemas.microsoft.com/office/drawing/2014/chart" uri="{C3380CC4-5D6E-409C-BE32-E72D297353CC}">
                <c16:uniqueId val="{00000003-3507-4096-88DB-1BE9AAD60A27}"/>
              </c:ext>
            </c:extLst>
          </c:dPt>
          <c:dPt>
            <c:idx val="2"/>
            <c:bubble3D val="0"/>
            <c:spPr>
              <a:pattFill prst="pct90">
                <a:fgClr>
                  <a:schemeClr val="accent3"/>
                </a:fgClr>
                <a:bgClr>
                  <a:schemeClr val="bg1"/>
                </a:bgClr>
              </a:pattFill>
              <a:ln w="19050">
                <a:noFill/>
              </a:ln>
              <a:effectLst/>
            </c:spPr>
            <c:extLst>
              <c:ext xmlns:c16="http://schemas.microsoft.com/office/drawing/2014/chart" uri="{C3380CC4-5D6E-409C-BE32-E72D297353CC}">
                <c16:uniqueId val="{00000005-3507-4096-88DB-1BE9AAD60A27}"/>
              </c:ext>
            </c:extLst>
          </c:dPt>
          <c:dPt>
            <c:idx val="3"/>
            <c:bubble3D val="0"/>
            <c:spPr>
              <a:pattFill prst="pct90">
                <a:fgClr>
                  <a:schemeClr val="accent6"/>
                </a:fgClr>
                <a:bgClr>
                  <a:schemeClr val="bg1"/>
                </a:bgClr>
              </a:pattFill>
              <a:ln w="19050">
                <a:noFill/>
              </a:ln>
              <a:effectLst/>
            </c:spPr>
            <c:extLst>
              <c:ext xmlns:c16="http://schemas.microsoft.com/office/drawing/2014/chart" uri="{C3380CC4-5D6E-409C-BE32-E72D297353CC}">
                <c16:uniqueId val="{00000007-3507-4096-88DB-1BE9AAD60A27}"/>
              </c:ext>
            </c:extLst>
          </c:dPt>
          <c:dLbls>
            <c:dLbl>
              <c:idx val="2"/>
              <c:tx>
                <c:rich>
                  <a:bodyPr/>
                  <a:lstStyle/>
                  <a:p>
                    <a:fld id="{BC5D0DBC-5192-4D8E-9C93-110176CD87CC}" type="SERIESNAME">
                      <a:rPr lang="en-US">
                        <a:solidFill>
                          <a:schemeClr val="tx2"/>
                        </a:solidFill>
                      </a:rPr>
                      <a:pPr/>
                      <a:t>[SERIES NAME]</a:t>
                    </a:fld>
                    <a:r>
                      <a:rPr lang="en-US" baseline="0"/>
                      <a:t>, </a:t>
                    </a:r>
                    <a:fld id="{4B725BE5-439E-48A7-81A4-165608449EA8}" type="VALUE">
                      <a:rPr lang="en-US" baseline="0"/>
                      <a:pPr/>
                      <a:t>[VALUE]</a:t>
                    </a:fld>
                    <a:endParaRPr lang="en-US" baseline="0"/>
                  </a:p>
                </c:rich>
              </c:tx>
              <c:dLblPos val="outEnd"/>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3507-4096-88DB-1BE9AAD60A27}"/>
                </c:ext>
              </c:extLst>
            </c:dLbl>
            <c:spPr>
              <a:pattFill prst="pct5">
                <a:fgClr>
                  <a:schemeClr val="accent1"/>
                </a:fgClr>
                <a:bgClr>
                  <a:schemeClr val="bg1"/>
                </a:bgClr>
              </a:patt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1"/>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3507-4096-88DB-1BE9AAD60A2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2B186FB7-8198-2C41-9C7F-A67099EBC713}" type="datetimeFigureOut">
              <a:rPr lang="en-US" smtClean="0"/>
              <a:t>3/20/2020</a:t>
            </a:fld>
            <a:endParaRPr lang="en-US"/>
          </a:p>
        </p:txBody>
      </p:sp>
      <p:sp>
        <p:nvSpPr>
          <p:cNvPr id="4" name="Footer Placeholder 3"/>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C9959333-EC29-A740-B340-F32DF9D7D5B5}" type="slidenum">
              <a:rPr lang="en-US" smtClean="0"/>
              <a:t>‹#›</a:t>
            </a:fld>
            <a:endParaRPr lang="en-US"/>
          </a:p>
        </p:txBody>
      </p:sp>
    </p:spTree>
    <p:extLst>
      <p:ext uri="{BB962C8B-B14F-4D97-AF65-F5344CB8AC3E}">
        <p14:creationId xmlns:p14="http://schemas.microsoft.com/office/powerpoint/2010/main" val="806957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5832F91E-6BD3-4F0D-9CA3-7829EAE64D63}" type="datetimeFigureOut">
              <a:rPr lang="en-AU" smtClean="0"/>
              <a:t>20/03/2020</a:t>
            </a:fld>
            <a:endParaRPr lang="en-AU"/>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D09C5488-DD16-4714-9519-7BE21BA11D4E}" type="slidenum">
              <a:rPr lang="en-AU" smtClean="0"/>
              <a:t>‹#›</a:t>
            </a:fld>
            <a:endParaRPr lang="en-AU"/>
          </a:p>
        </p:txBody>
      </p:sp>
    </p:spTree>
    <p:extLst>
      <p:ext uri="{BB962C8B-B14F-4D97-AF65-F5344CB8AC3E}">
        <p14:creationId xmlns:p14="http://schemas.microsoft.com/office/powerpoint/2010/main" val="2809874824"/>
      </p:ext>
    </p:extLst>
  </p:cSld>
  <p:clrMap bg1="lt1" tx1="dk1" bg2="lt2" tx2="dk2" accent1="accent1" accent2="accent2" accent3="accent3" accent4="accent4" accent5="accent5" accent6="accent6" hlink="hlink" folHlink="folHlink"/>
  <p:notesStyle>
    <a:lvl1pPr marL="0" algn="l" defTabSz="914347" rtl="0" eaLnBrk="1" latinLnBrk="0" hangingPunct="1">
      <a:defRPr sz="1200" kern="1200">
        <a:solidFill>
          <a:schemeClr val="tx1"/>
        </a:solidFill>
        <a:latin typeface="+mn-lt"/>
        <a:ea typeface="+mn-ea"/>
        <a:cs typeface="+mn-cs"/>
      </a:defRPr>
    </a:lvl1pPr>
    <a:lvl2pPr marL="457173" algn="l" defTabSz="914347" rtl="0" eaLnBrk="1" latinLnBrk="0" hangingPunct="1">
      <a:defRPr sz="1200" kern="1200">
        <a:solidFill>
          <a:schemeClr val="tx1"/>
        </a:solidFill>
        <a:latin typeface="+mn-lt"/>
        <a:ea typeface="+mn-ea"/>
        <a:cs typeface="+mn-cs"/>
      </a:defRPr>
    </a:lvl2pPr>
    <a:lvl3pPr marL="914347" algn="l" defTabSz="914347" rtl="0" eaLnBrk="1" latinLnBrk="0" hangingPunct="1">
      <a:defRPr sz="1200" kern="1200">
        <a:solidFill>
          <a:schemeClr val="tx1"/>
        </a:solidFill>
        <a:latin typeface="+mn-lt"/>
        <a:ea typeface="+mn-ea"/>
        <a:cs typeface="+mn-cs"/>
      </a:defRPr>
    </a:lvl3pPr>
    <a:lvl4pPr marL="1371520" algn="l" defTabSz="914347" rtl="0" eaLnBrk="1" latinLnBrk="0" hangingPunct="1">
      <a:defRPr sz="1200" kern="1200">
        <a:solidFill>
          <a:schemeClr val="tx1"/>
        </a:solidFill>
        <a:latin typeface="+mn-lt"/>
        <a:ea typeface="+mn-ea"/>
        <a:cs typeface="+mn-cs"/>
      </a:defRPr>
    </a:lvl4pPr>
    <a:lvl5pPr marL="1828694" algn="l" defTabSz="914347" rtl="0" eaLnBrk="1" latinLnBrk="0" hangingPunct="1">
      <a:defRPr sz="1200" kern="1200">
        <a:solidFill>
          <a:schemeClr val="tx1"/>
        </a:solidFill>
        <a:latin typeface="+mn-lt"/>
        <a:ea typeface="+mn-ea"/>
        <a:cs typeface="+mn-cs"/>
      </a:defRPr>
    </a:lvl5pPr>
    <a:lvl6pPr marL="2285866" algn="l" defTabSz="914347" rtl="0" eaLnBrk="1" latinLnBrk="0" hangingPunct="1">
      <a:defRPr sz="1200" kern="1200">
        <a:solidFill>
          <a:schemeClr val="tx1"/>
        </a:solidFill>
        <a:latin typeface="+mn-lt"/>
        <a:ea typeface="+mn-ea"/>
        <a:cs typeface="+mn-cs"/>
      </a:defRPr>
    </a:lvl6pPr>
    <a:lvl7pPr marL="2743041" algn="l" defTabSz="914347" rtl="0" eaLnBrk="1" latinLnBrk="0" hangingPunct="1">
      <a:defRPr sz="1200" kern="1200">
        <a:solidFill>
          <a:schemeClr val="tx1"/>
        </a:solidFill>
        <a:latin typeface="+mn-lt"/>
        <a:ea typeface="+mn-ea"/>
        <a:cs typeface="+mn-cs"/>
      </a:defRPr>
    </a:lvl7pPr>
    <a:lvl8pPr marL="3200214" algn="l" defTabSz="914347" rtl="0" eaLnBrk="1" latinLnBrk="0" hangingPunct="1">
      <a:defRPr sz="1200" kern="1200">
        <a:solidFill>
          <a:schemeClr val="tx1"/>
        </a:solidFill>
        <a:latin typeface="+mn-lt"/>
        <a:ea typeface="+mn-ea"/>
        <a:cs typeface="+mn-cs"/>
      </a:defRPr>
    </a:lvl8pPr>
    <a:lvl9pPr marL="3657388" algn="l" defTabSz="914347"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vider -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55460" y="4048755"/>
            <a:ext cx="3477026" cy="931618"/>
          </a:xfrm>
          <a:prstGeom prst="rect">
            <a:avLst/>
          </a:prstGeom>
        </p:spPr>
        <p:txBody>
          <a:bodyPr wrap="square" lIns="0">
            <a:noAutofit/>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55462" y="2823581"/>
            <a:ext cx="3477025" cy="1107996"/>
          </a:xfrm>
        </p:spPr>
        <p:txBody>
          <a:bodyPr anchor="b">
            <a:noAutofit/>
          </a:bodyPr>
          <a:lstStyle>
            <a:lvl1pPr>
              <a:lnSpc>
                <a:spcPct val="90000"/>
              </a:lnSpc>
              <a:defRPr sz="3000">
                <a:solidFill>
                  <a:schemeClr val="bg1"/>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a:solidFill>
                  <a:schemeClr val="bg1"/>
                </a:solidFill>
                <a:latin typeface="Arial" panose="020B0604020202020204" pitchFamily="34" charset="0"/>
                <a:cs typeface="Arial" panose="020B0604020202020204" pitchFamily="34" charset="0"/>
              </a:rPr>
              <a:t>NSW Department of Education</a:t>
            </a:r>
          </a:p>
        </p:txBody>
      </p:sp>
      <p:pic>
        <p:nvPicPr>
          <p:cNvPr id="10" name="Picture 9" descr="NSW Government Logo&#10;&#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3748" y="5912575"/>
            <a:ext cx="665883" cy="720000"/>
          </a:xfrm>
          <a:prstGeom prst="rect">
            <a:avLst/>
          </a:prstGeom>
        </p:spPr>
      </p:pic>
    </p:spTree>
    <p:extLst>
      <p:ext uri="{BB962C8B-B14F-4D97-AF65-F5344CB8AC3E}">
        <p14:creationId xmlns:p14="http://schemas.microsoft.com/office/powerpoint/2010/main" val="2686101475"/>
      </p:ext>
    </p:extLst>
  </p:cSld>
  <p:clrMapOvr>
    <a:masterClrMapping/>
  </p:clrMapOvr>
  <p:transition>
    <p:fade/>
  </p:transition>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fld id="{5116C895-348D-4FA1-AC3F-6A98EE2CBA64}" type="slidenum">
              <a:rPr lang="en-US" smtClean="0"/>
              <a:pPr/>
              <a:t>‹#›</a:t>
            </a:fld>
            <a:endParaRPr lang="en-US"/>
          </a:p>
        </p:txBody>
      </p:sp>
      <p:sp>
        <p:nvSpPr>
          <p:cNvPr id="4" name="Text Placeholder 3"/>
          <p:cNvSpPr>
            <a:spLocks noGrp="1"/>
          </p:cNvSpPr>
          <p:nvPr>
            <p:ph type="body" sz="quarter" idx="19"/>
          </p:nvPr>
        </p:nvSpPr>
        <p:spPr>
          <a:xfrm>
            <a:off x="297272" y="1844675"/>
            <a:ext cx="8659415" cy="417870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27" name="Text Placeholder 2078">
            <a:extLst>
              <a:ext uri="{FF2B5EF4-FFF2-40B4-BE49-F238E27FC236}">
                <a16:creationId xmlns:a16="http://schemas.microsoft.com/office/drawing/2014/main" id="{6CEE090E-CCFD-D641-BC04-E336F151C887}"/>
              </a:ext>
            </a:extLst>
          </p:cNvPr>
          <p:cNvSpPr>
            <a:spLocks noGrp="1"/>
          </p:cNvSpPr>
          <p:nvPr>
            <p:ph type="body" sz="quarter" idx="15" hasCustomPrompt="1"/>
          </p:nvPr>
        </p:nvSpPr>
        <p:spPr>
          <a:xfrm>
            <a:off x="292150" y="1210247"/>
            <a:ext cx="6574221" cy="467634"/>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5" name="Title 1">
            <a:extLst>
              <a:ext uri="{FF2B5EF4-FFF2-40B4-BE49-F238E27FC236}">
                <a16:creationId xmlns:a16="http://schemas.microsoft.com/office/drawing/2014/main" id="{230DD9A7-09FE-4E1B-A672-CED018A0372F}"/>
              </a:ext>
            </a:extLst>
          </p:cNvPr>
          <p:cNvSpPr>
            <a:spLocks noGrp="1"/>
          </p:cNvSpPr>
          <p:nvPr>
            <p:ph type="title" hasCustomPrompt="1"/>
          </p:nvPr>
        </p:nvSpPr>
        <p:spPr>
          <a:xfrm>
            <a:off x="292150" y="703448"/>
            <a:ext cx="6727361" cy="498470"/>
          </a:xfrm>
        </p:spPr>
        <p:txBody>
          <a:bodyPr>
            <a:noAutofit/>
          </a:bodyPr>
          <a:lstStyle>
            <a:lvl1pPr>
              <a:defRPr>
                <a:solidFill>
                  <a:schemeClr val="tx2"/>
                </a:solidFill>
              </a:defRPr>
            </a:lvl1pPr>
          </a:lstStyle>
          <a:p>
            <a:r>
              <a:rPr lang="en-US"/>
              <a:t>Agenda slide</a:t>
            </a:r>
            <a:endParaRPr lang="en-AU"/>
          </a:p>
        </p:txBody>
      </p:sp>
      <p:cxnSp>
        <p:nvCxnSpPr>
          <p:cNvPr id="21" name="Straight Connector 20">
            <a:extLst>
              <a:ext uri="{FF2B5EF4-FFF2-40B4-BE49-F238E27FC236}">
                <a16:creationId xmlns:a16="http://schemas.microsoft.com/office/drawing/2014/main" id="{BC913C52-0751-BC4D-A716-67C521725C4C}"/>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385F729-539D-F848-B304-C18B0623A65C}"/>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a:solidFill>
                  <a:schemeClr val="tx2"/>
                </a:solidFill>
                <a:latin typeface="Arial" panose="020B0604020202020204" pitchFamily="34" charset="0"/>
                <a:cs typeface="Arial" panose="020B0604020202020204" pitchFamily="34" charset="0"/>
              </a:rPr>
              <a:t>NSW Department of Education</a:t>
            </a:r>
          </a:p>
        </p:txBody>
      </p:sp>
      <p:pic>
        <p:nvPicPr>
          <p:cNvPr id="11" name="Picture 10"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5743" y="6121867"/>
            <a:ext cx="494457" cy="540000"/>
          </a:xfrm>
          <a:prstGeom prst="rect">
            <a:avLst/>
          </a:prstGeom>
        </p:spPr>
      </p:pic>
    </p:spTree>
    <p:extLst>
      <p:ext uri="{BB962C8B-B14F-4D97-AF65-F5344CB8AC3E}">
        <p14:creationId xmlns:p14="http://schemas.microsoft.com/office/powerpoint/2010/main" val="2766815072"/>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Column Content A">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294660" y="1844675"/>
            <a:ext cx="8628224" cy="42365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5"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9"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6"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fld id="{5116C895-348D-4FA1-AC3F-6A98EE2CBA64}" type="slidenum">
              <a:rPr lang="en-US" smtClean="0"/>
              <a:pPr/>
              <a:t>‹#›</a:t>
            </a:fld>
            <a:endParaRPr lang="en-US"/>
          </a:p>
        </p:txBody>
      </p:sp>
    </p:spTree>
    <p:extLst>
      <p:ext uri="{BB962C8B-B14F-4D97-AF65-F5344CB8AC3E}">
        <p14:creationId xmlns:p14="http://schemas.microsoft.com/office/powerpoint/2010/main" val="2167686015"/>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Column Content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292100" y="1844675"/>
            <a:ext cx="8572723" cy="42454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1"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7"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fld id="{5116C895-348D-4FA1-AC3F-6A98EE2CBA64}" type="slidenum">
              <a:rPr lang="en-US" smtClean="0"/>
              <a:pPr/>
              <a:t>‹#›</a:t>
            </a:fld>
            <a:endParaRPr lang="en-US"/>
          </a:p>
        </p:txBody>
      </p:sp>
    </p:spTree>
    <p:extLst>
      <p:ext uri="{BB962C8B-B14F-4D97-AF65-F5344CB8AC3E}">
        <p14:creationId xmlns:p14="http://schemas.microsoft.com/office/powerpoint/2010/main" val="4102682973"/>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Slide A">
    <p:bg>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8"/>
          </p:nvPr>
        </p:nvSpPr>
        <p:spPr>
          <a:xfrm>
            <a:off x="4572000" y="1844676"/>
            <a:ext cx="4335465" cy="41477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quarter" idx="17"/>
          </p:nvPr>
        </p:nvSpPr>
        <p:spPr>
          <a:xfrm>
            <a:off x="292100" y="1844676"/>
            <a:ext cx="4183856" cy="41477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1"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7"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fld id="{5116C895-348D-4FA1-AC3F-6A98EE2CBA64}" type="slidenum">
              <a:rPr lang="en-US" smtClean="0"/>
              <a:pPr/>
              <a:t>‹#›</a:t>
            </a:fld>
            <a:endParaRPr lang="en-US"/>
          </a:p>
        </p:txBody>
      </p:sp>
    </p:spTree>
    <p:extLst>
      <p:ext uri="{BB962C8B-B14F-4D97-AF65-F5344CB8AC3E}">
        <p14:creationId xmlns:p14="http://schemas.microsoft.com/office/powerpoint/2010/main" val="3458103310"/>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example bar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2" name="Chart Placeholder 5" descr="Name of bar chart to be inserted" title="Chart">
            <a:extLst>
              <a:ext uri="{FF2B5EF4-FFF2-40B4-BE49-F238E27FC236}">
                <a16:creationId xmlns:a16="http://schemas.microsoft.com/office/drawing/2014/main" id="{78CDAE48-35F7-4A8F-908A-26AABCF38BAC}"/>
              </a:ext>
            </a:extLst>
          </p:cNvPr>
          <p:cNvGraphicFramePr>
            <a:graphicFrameLocks/>
          </p:cNvGraphicFramePr>
          <p:nvPr userDrawn="1">
            <p:extLst>
              <p:ext uri="{D42A27DB-BD31-4B8C-83A1-F6EECF244321}">
                <p14:modId xmlns:p14="http://schemas.microsoft.com/office/powerpoint/2010/main" val="3933837282"/>
              </p:ext>
            </p:extLst>
          </p:nvPr>
        </p:nvGraphicFramePr>
        <p:xfrm>
          <a:off x="4062200" y="1844675"/>
          <a:ext cx="5051624" cy="413887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7"/>
          </p:nvPr>
        </p:nvSpPr>
        <p:spPr>
          <a:xfrm>
            <a:off x="292100" y="1844675"/>
            <a:ext cx="3864547" cy="41388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7"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30205"/>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8"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fld id="{5116C895-348D-4FA1-AC3F-6A98EE2CBA64}" type="slidenum">
              <a:rPr lang="en-US" smtClean="0"/>
              <a:pPr/>
              <a:t>‹#›</a:t>
            </a:fld>
            <a:endParaRPr lang="en-US"/>
          </a:p>
        </p:txBody>
      </p:sp>
    </p:spTree>
    <p:extLst>
      <p:ext uri="{BB962C8B-B14F-4D97-AF65-F5344CB8AC3E}">
        <p14:creationId xmlns:p14="http://schemas.microsoft.com/office/powerpoint/2010/main" val="3420507452"/>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example pie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1" name="Chart Placeholder 6" descr="Name of pie chart to be inserted" title="Chart">
            <a:extLst>
              <a:ext uri="{FF2B5EF4-FFF2-40B4-BE49-F238E27FC236}">
                <a16:creationId xmlns:a16="http://schemas.microsoft.com/office/drawing/2014/main" id="{605EC759-23A5-412D-8489-3CD3D3F4FD71}"/>
              </a:ext>
            </a:extLst>
          </p:cNvPr>
          <p:cNvGraphicFramePr>
            <a:graphicFrameLocks/>
          </p:cNvGraphicFramePr>
          <p:nvPr userDrawn="1">
            <p:extLst>
              <p:ext uri="{D42A27DB-BD31-4B8C-83A1-F6EECF244321}">
                <p14:modId xmlns:p14="http://schemas.microsoft.com/office/powerpoint/2010/main" val="2837913673"/>
              </p:ext>
            </p:extLst>
          </p:nvPr>
        </p:nvGraphicFramePr>
        <p:xfrm>
          <a:off x="4706522" y="1844676"/>
          <a:ext cx="4177487" cy="409381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7"/>
          </p:nvPr>
        </p:nvSpPr>
        <p:spPr>
          <a:xfrm>
            <a:off x="292100" y="1844675"/>
            <a:ext cx="4177487" cy="40938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20" name="Straight Connector 19">
            <a:extLst>
              <a:ext uri="{FF2B5EF4-FFF2-40B4-BE49-F238E27FC236}">
                <a16:creationId xmlns:a16="http://schemas.microsoft.com/office/drawing/2014/main" id="{DEF174A2-A12A-574C-A29E-3FE1A83AA8A7}"/>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2" name="Picture 11" descr="NSW Government Logo" title="NSW Government Logo"/>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85743" y="6121867"/>
            <a:ext cx="494457" cy="540000"/>
          </a:xfrm>
          <a:prstGeom prst="rect">
            <a:avLst/>
          </a:prstGeom>
        </p:spPr>
      </p:pic>
      <p:sp>
        <p:nvSpPr>
          <p:cNvPr id="13" name="Text Placeholder 2078">
            <a:extLst>
              <a:ext uri="{FF2B5EF4-FFF2-40B4-BE49-F238E27FC236}">
                <a16:creationId xmlns:a16="http://schemas.microsoft.com/office/drawing/2014/main" id="{DE976D40-EB64-8443-8524-2F97084E2CFB}"/>
              </a:ext>
            </a:extLst>
          </p:cNvPr>
          <p:cNvSpPr>
            <a:spLocks noGrp="1"/>
          </p:cNvSpPr>
          <p:nvPr userDrawn="1">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4" name="Title Placeholder 1"/>
          <p:cNvSpPr>
            <a:spLocks noGrp="1"/>
          </p:cNvSpPr>
          <p:nvPr userDrawn="1">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15" name="Footer Placeholder 3">
            <a:extLst>
              <a:ext uri="{FF2B5EF4-FFF2-40B4-BE49-F238E27FC236}">
                <a16:creationId xmlns:a16="http://schemas.microsoft.com/office/drawing/2014/main" id="{451CE90D-C2B7-A145-B742-F4069E2952AF}"/>
              </a:ext>
            </a:extLst>
          </p:cNvPr>
          <p:cNvSpPr>
            <a:spLocks noGrp="1"/>
          </p:cNvSpPr>
          <p:nvPr userDrawn="1">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fld id="{5116C895-348D-4FA1-AC3F-6A98EE2CBA64}" type="slidenum">
              <a:rPr lang="en-US" smtClean="0"/>
              <a:pPr/>
              <a:t>‹#›</a:t>
            </a:fld>
            <a:endParaRPr lang="en-US"/>
          </a:p>
        </p:txBody>
      </p:sp>
    </p:spTree>
    <p:extLst>
      <p:ext uri="{BB962C8B-B14F-4D97-AF65-F5344CB8AC3E}">
        <p14:creationId xmlns:p14="http://schemas.microsoft.com/office/powerpoint/2010/main" val="2382981154"/>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picture">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F0DC3A9-4AE8-4D39-96BD-7D19AA2EEC40}"/>
              </a:ext>
            </a:extLst>
          </p:cNvPr>
          <p:cNvSpPr>
            <a:spLocks noGrp="1"/>
          </p:cNvSpPr>
          <p:nvPr>
            <p:ph type="pic" sz="quarter" idx="17"/>
          </p:nvPr>
        </p:nvSpPr>
        <p:spPr>
          <a:xfrm>
            <a:off x="4572000" y="1844675"/>
            <a:ext cx="4354316" cy="4067175"/>
          </a:xfrm>
        </p:spPr>
        <p:txBody>
          <a:bodyPr>
            <a:normAutofit/>
          </a:bodyPr>
          <a:lstStyle>
            <a:lvl1pPr marL="0" indent="0">
              <a:buNone/>
              <a:defRPr sz="1350"/>
            </a:lvl1pPr>
          </a:lstStyle>
          <a:p>
            <a:r>
              <a:rPr lang="en-US"/>
              <a:t>Click icon to add picture</a:t>
            </a:r>
            <a:endParaRPr lang="en-AU"/>
          </a:p>
        </p:txBody>
      </p:sp>
      <p:sp>
        <p:nvSpPr>
          <p:cNvPr id="3" name="Text Placeholder 2"/>
          <p:cNvSpPr>
            <a:spLocks noGrp="1"/>
          </p:cNvSpPr>
          <p:nvPr>
            <p:ph type="body" sz="quarter" idx="16"/>
          </p:nvPr>
        </p:nvSpPr>
        <p:spPr>
          <a:xfrm>
            <a:off x="298091" y="1844675"/>
            <a:ext cx="4140744" cy="4067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2"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7"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fld id="{5116C895-348D-4FA1-AC3F-6A98EE2CBA64}" type="slidenum">
              <a:rPr lang="en-US" smtClean="0"/>
              <a:pPr/>
              <a:t>‹#›</a:t>
            </a:fld>
            <a:endParaRPr lang="en-US"/>
          </a:p>
        </p:txBody>
      </p:sp>
    </p:spTree>
    <p:extLst>
      <p:ext uri="{BB962C8B-B14F-4D97-AF65-F5344CB8AC3E}">
        <p14:creationId xmlns:p14="http://schemas.microsoft.com/office/powerpoint/2010/main" val="2334971249"/>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Ta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ED2C0BA2-4F2F-4DB2-B9B9-254956473F7A}"/>
              </a:ext>
            </a:extLst>
          </p:cNvPr>
          <p:cNvSpPr>
            <a:spLocks noGrp="1"/>
          </p:cNvSpPr>
          <p:nvPr>
            <p:ph type="tbl" sz="quarter" idx="18"/>
          </p:nvPr>
        </p:nvSpPr>
        <p:spPr>
          <a:xfrm>
            <a:off x="4572000" y="1844675"/>
            <a:ext cx="4289512" cy="4067176"/>
          </a:xfrm>
        </p:spPr>
        <p:txBody>
          <a:bodyPr>
            <a:normAutofit/>
          </a:bodyPr>
          <a:lstStyle>
            <a:lvl1pPr marL="0" indent="0">
              <a:buNone/>
              <a:defRPr sz="1350"/>
            </a:lvl1pPr>
          </a:lstStyle>
          <a:p>
            <a:r>
              <a:rPr lang="en-US"/>
              <a:t>Click icon to add table</a:t>
            </a:r>
            <a:endParaRPr lang="en-AU"/>
          </a:p>
        </p:txBody>
      </p:sp>
      <p:sp>
        <p:nvSpPr>
          <p:cNvPr id="4" name="Text Placeholder 3"/>
          <p:cNvSpPr>
            <a:spLocks noGrp="1"/>
          </p:cNvSpPr>
          <p:nvPr>
            <p:ph type="body" sz="quarter" idx="17"/>
          </p:nvPr>
        </p:nvSpPr>
        <p:spPr>
          <a:xfrm>
            <a:off x="292100" y="1844675"/>
            <a:ext cx="4120102" cy="4067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4"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fld id="{5116C895-348D-4FA1-AC3F-6A98EE2CBA64}" type="slidenum">
              <a:rPr lang="en-US" smtClean="0"/>
              <a:pPr/>
              <a:t>‹#›</a:t>
            </a:fld>
            <a:endParaRPr lang="en-US"/>
          </a:p>
        </p:txBody>
      </p:sp>
      <p:sp>
        <p:nvSpPr>
          <p:cNvPr id="3" name="TextBox 2">
            <a:extLst>
              <a:ext uri="{FF2B5EF4-FFF2-40B4-BE49-F238E27FC236}">
                <a16:creationId xmlns:a16="http://schemas.microsoft.com/office/drawing/2014/main" id="{B1B7782E-9F13-7747-9D25-96B05BFAA5DD}"/>
              </a:ext>
            </a:extLst>
          </p:cNvPr>
          <p:cNvSpPr txBox="1"/>
          <p:nvPr userDrawn="1"/>
        </p:nvSpPr>
        <p:spPr>
          <a:xfrm>
            <a:off x="249382" y="415636"/>
            <a:ext cx="0" cy="0"/>
          </a:xfrm>
          <a:prstGeom prst="rect">
            <a:avLst/>
          </a:prstGeom>
          <a:noFill/>
        </p:spPr>
        <p:txBody>
          <a:bodyPr wrap="none" lIns="0" tIns="0" rIns="0" bIns="0" rtlCol="0">
            <a:noAutofit/>
          </a:bodyPr>
          <a:lstStyle/>
          <a:p>
            <a:pPr algn="l"/>
            <a:endParaRPr lang="en-US" sz="1400" err="1"/>
          </a:p>
        </p:txBody>
      </p:sp>
    </p:spTree>
    <p:extLst>
      <p:ext uri="{BB962C8B-B14F-4D97-AF65-F5344CB8AC3E}">
        <p14:creationId xmlns:p14="http://schemas.microsoft.com/office/powerpoint/2010/main" val="4219724567"/>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hart Placeholder 4">
            <a:extLst>
              <a:ext uri="{FF2B5EF4-FFF2-40B4-BE49-F238E27FC236}">
                <a16:creationId xmlns:a16="http://schemas.microsoft.com/office/drawing/2014/main" id="{62F238E7-DF0B-440A-80CD-92A5852D35B8}"/>
              </a:ext>
            </a:extLst>
          </p:cNvPr>
          <p:cNvSpPr>
            <a:spLocks noGrp="1"/>
          </p:cNvSpPr>
          <p:nvPr>
            <p:ph type="chart" sz="quarter" idx="18"/>
          </p:nvPr>
        </p:nvSpPr>
        <p:spPr>
          <a:xfrm>
            <a:off x="4572000" y="1844675"/>
            <a:ext cx="4279900" cy="4129998"/>
          </a:xfrm>
        </p:spPr>
        <p:txBody>
          <a:bodyPr>
            <a:normAutofit/>
          </a:bodyPr>
          <a:lstStyle>
            <a:lvl1pPr marL="0" indent="0">
              <a:buNone/>
              <a:defRPr sz="1350">
                <a:solidFill>
                  <a:schemeClr val="tx2"/>
                </a:solidFill>
              </a:defRPr>
            </a:lvl1pPr>
          </a:lstStyle>
          <a:p>
            <a:r>
              <a:rPr lang="en-US"/>
              <a:t>Click icon to add chart</a:t>
            </a:r>
            <a:endParaRPr lang="en-AU"/>
          </a:p>
        </p:txBody>
      </p:sp>
      <p:sp>
        <p:nvSpPr>
          <p:cNvPr id="4" name="Text Placeholder 3"/>
          <p:cNvSpPr>
            <a:spLocks noGrp="1"/>
          </p:cNvSpPr>
          <p:nvPr>
            <p:ph type="body" sz="quarter" idx="17"/>
          </p:nvPr>
        </p:nvSpPr>
        <p:spPr>
          <a:xfrm>
            <a:off x="292101" y="1844675"/>
            <a:ext cx="4111224" cy="41299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3"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fld id="{5116C895-348D-4FA1-AC3F-6A98EE2CBA64}" type="slidenum">
              <a:rPr lang="en-US" smtClean="0"/>
              <a:pPr/>
              <a:t>‹#›</a:t>
            </a:fld>
            <a:endParaRPr lang="en-US"/>
          </a:p>
        </p:txBody>
      </p:sp>
      <p:sp>
        <p:nvSpPr>
          <p:cNvPr id="3" name="TextBox 2">
            <a:extLst>
              <a:ext uri="{FF2B5EF4-FFF2-40B4-BE49-F238E27FC236}">
                <a16:creationId xmlns:a16="http://schemas.microsoft.com/office/drawing/2014/main" id="{7197EDAD-CF55-D841-9671-910D0B8F9569}"/>
              </a:ext>
            </a:extLst>
          </p:cNvPr>
          <p:cNvSpPr txBox="1"/>
          <p:nvPr userDrawn="1"/>
        </p:nvSpPr>
        <p:spPr>
          <a:xfrm>
            <a:off x="654627" y="374073"/>
            <a:ext cx="0" cy="0"/>
          </a:xfrm>
          <a:prstGeom prst="rect">
            <a:avLst/>
          </a:prstGeom>
          <a:noFill/>
        </p:spPr>
        <p:txBody>
          <a:bodyPr wrap="none" lIns="0" tIns="0" rIns="0" bIns="0" rtlCol="0">
            <a:noAutofit/>
          </a:bodyPr>
          <a:lstStyle/>
          <a:p>
            <a:pPr algn="l"/>
            <a:endParaRPr lang="en-US" sz="1400" err="1"/>
          </a:p>
        </p:txBody>
      </p:sp>
    </p:spTree>
    <p:extLst>
      <p:ext uri="{BB962C8B-B14F-4D97-AF65-F5344CB8AC3E}">
        <p14:creationId xmlns:p14="http://schemas.microsoft.com/office/powerpoint/2010/main" val="1279288669"/>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ulti image and text">
    <p:spTree>
      <p:nvGrpSpPr>
        <p:cNvPr id="1" name=""/>
        <p:cNvGrpSpPr/>
        <p:nvPr/>
      </p:nvGrpSpPr>
      <p:grpSpPr>
        <a:xfrm>
          <a:off x="0" y="0"/>
          <a:ext cx="0" cy="0"/>
          <a:chOff x="0" y="0"/>
          <a:chExt cx="0" cy="0"/>
        </a:xfrm>
      </p:grpSpPr>
      <p:sp>
        <p:nvSpPr>
          <p:cNvPr id="21" name="Picture Placeholder 20"/>
          <p:cNvSpPr>
            <a:spLocks noGrp="1"/>
          </p:cNvSpPr>
          <p:nvPr>
            <p:ph type="pic" sz="quarter" idx="17"/>
          </p:nvPr>
        </p:nvSpPr>
        <p:spPr>
          <a:xfrm>
            <a:off x="307975" y="1881188"/>
            <a:ext cx="1980000" cy="1704975"/>
          </a:xfrm>
        </p:spPr>
        <p:txBody>
          <a:bodyPr/>
          <a:lstStyle/>
          <a:p>
            <a:r>
              <a:rPr lang="en-US"/>
              <a:t>Click icon to add picture</a:t>
            </a:r>
            <a:endParaRPr lang="en-AU"/>
          </a:p>
        </p:txBody>
      </p:sp>
      <p:sp>
        <p:nvSpPr>
          <p:cNvPr id="22" name="Picture Placeholder 20"/>
          <p:cNvSpPr>
            <a:spLocks noGrp="1"/>
          </p:cNvSpPr>
          <p:nvPr>
            <p:ph type="pic" sz="quarter" idx="18"/>
          </p:nvPr>
        </p:nvSpPr>
        <p:spPr>
          <a:xfrm>
            <a:off x="2517034" y="1881188"/>
            <a:ext cx="1980000" cy="1704975"/>
          </a:xfrm>
        </p:spPr>
        <p:txBody>
          <a:bodyPr/>
          <a:lstStyle/>
          <a:p>
            <a:r>
              <a:rPr lang="en-US"/>
              <a:t>Click icon to add picture</a:t>
            </a:r>
            <a:endParaRPr lang="en-AU"/>
          </a:p>
        </p:txBody>
      </p:sp>
      <p:sp>
        <p:nvSpPr>
          <p:cNvPr id="23" name="Picture Placeholder 20"/>
          <p:cNvSpPr>
            <a:spLocks noGrp="1"/>
          </p:cNvSpPr>
          <p:nvPr>
            <p:ph type="pic" sz="quarter" idx="19"/>
          </p:nvPr>
        </p:nvSpPr>
        <p:spPr>
          <a:xfrm>
            <a:off x="4726093" y="1881188"/>
            <a:ext cx="1980000" cy="1704975"/>
          </a:xfrm>
        </p:spPr>
        <p:txBody>
          <a:bodyPr/>
          <a:lstStyle/>
          <a:p>
            <a:r>
              <a:rPr lang="en-US"/>
              <a:t>Click icon to add picture</a:t>
            </a:r>
            <a:endParaRPr lang="en-AU"/>
          </a:p>
        </p:txBody>
      </p:sp>
      <p:sp>
        <p:nvSpPr>
          <p:cNvPr id="24" name="Picture Placeholder 20"/>
          <p:cNvSpPr>
            <a:spLocks noGrp="1"/>
          </p:cNvSpPr>
          <p:nvPr>
            <p:ph type="pic" sz="quarter" idx="20"/>
          </p:nvPr>
        </p:nvSpPr>
        <p:spPr>
          <a:xfrm>
            <a:off x="6935151" y="1881188"/>
            <a:ext cx="1980000" cy="1704975"/>
          </a:xfrm>
        </p:spPr>
        <p:txBody>
          <a:bodyPr/>
          <a:lstStyle/>
          <a:p>
            <a:r>
              <a:rPr lang="en-US"/>
              <a:t>Click icon to add picture</a:t>
            </a:r>
            <a:endParaRPr lang="en-AU"/>
          </a:p>
        </p:txBody>
      </p:sp>
      <p:sp>
        <p:nvSpPr>
          <p:cNvPr id="26" name="Text Placeholder 25"/>
          <p:cNvSpPr>
            <a:spLocks noGrp="1"/>
          </p:cNvSpPr>
          <p:nvPr>
            <p:ph type="body" sz="quarter" idx="21"/>
          </p:nvPr>
        </p:nvSpPr>
        <p:spPr>
          <a:xfrm>
            <a:off x="307975" y="3729038"/>
            <a:ext cx="1979613" cy="2201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7" name="Text Placeholder 25"/>
          <p:cNvSpPr>
            <a:spLocks noGrp="1"/>
          </p:cNvSpPr>
          <p:nvPr>
            <p:ph type="body" sz="quarter" idx="22"/>
          </p:nvPr>
        </p:nvSpPr>
        <p:spPr>
          <a:xfrm>
            <a:off x="2517421" y="3778093"/>
            <a:ext cx="1979613" cy="2201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8" name="Text Placeholder 25"/>
          <p:cNvSpPr>
            <a:spLocks noGrp="1"/>
          </p:cNvSpPr>
          <p:nvPr>
            <p:ph type="body" sz="quarter" idx="23"/>
          </p:nvPr>
        </p:nvSpPr>
        <p:spPr>
          <a:xfrm>
            <a:off x="4732337" y="3778093"/>
            <a:ext cx="1979613" cy="2201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9" name="Text Placeholder 25"/>
          <p:cNvSpPr>
            <a:spLocks noGrp="1"/>
          </p:cNvSpPr>
          <p:nvPr>
            <p:ph type="body" sz="quarter" idx="24"/>
          </p:nvPr>
        </p:nvSpPr>
        <p:spPr>
          <a:xfrm>
            <a:off x="6947253" y="3778093"/>
            <a:ext cx="1979613" cy="2201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0"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4362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31"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14"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fld id="{5116C895-348D-4FA1-AC3F-6A98EE2CBA64}" type="slidenum">
              <a:rPr lang="en-US" smtClean="0"/>
              <a:pPr/>
              <a:t>‹#›</a:t>
            </a:fld>
            <a:endParaRPr lang="en-US"/>
          </a:p>
        </p:txBody>
      </p:sp>
      <p:sp>
        <p:nvSpPr>
          <p:cNvPr id="2" name="TextBox 1">
            <a:extLst>
              <a:ext uri="{FF2B5EF4-FFF2-40B4-BE49-F238E27FC236}">
                <a16:creationId xmlns:a16="http://schemas.microsoft.com/office/drawing/2014/main" id="{5C77D89F-AD80-E940-A173-D053B3E2C118}"/>
              </a:ext>
            </a:extLst>
          </p:cNvPr>
          <p:cNvSpPr txBox="1"/>
          <p:nvPr userDrawn="1"/>
        </p:nvSpPr>
        <p:spPr>
          <a:xfrm>
            <a:off x="810491" y="363682"/>
            <a:ext cx="0" cy="0"/>
          </a:xfrm>
          <a:prstGeom prst="rect">
            <a:avLst/>
          </a:prstGeom>
          <a:noFill/>
        </p:spPr>
        <p:txBody>
          <a:bodyPr wrap="none" lIns="0" tIns="0" rIns="0" bIns="0" rtlCol="0">
            <a:noAutofit/>
          </a:bodyPr>
          <a:lstStyle/>
          <a:p>
            <a:pPr algn="l"/>
            <a:endParaRPr lang="en-US" sz="1400" err="1"/>
          </a:p>
        </p:txBody>
      </p:sp>
    </p:spTree>
    <p:extLst>
      <p:ext uri="{BB962C8B-B14F-4D97-AF65-F5344CB8AC3E}">
        <p14:creationId xmlns:p14="http://schemas.microsoft.com/office/powerpoint/2010/main" val="91983367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Young student using an interactive device at her desk.&#10;">
            <a:extLst>
              <a:ext uri="{FF2B5EF4-FFF2-40B4-BE49-F238E27FC236}">
                <a16:creationId xmlns:a16="http://schemas.microsoft.com/office/drawing/2014/main" id="{803D38EF-B025-1D4B-89FA-98E21AEAAAF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033881"/>
            <a:ext cx="5053364" cy="4982400"/>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5096828" y="3059141"/>
            <a:ext cx="3664986" cy="931618"/>
          </a:xfrm>
          <a:prstGeom prst="rect">
            <a:avLst/>
          </a:prstGeom>
        </p:spPr>
        <p:txBody>
          <a:bodyPr wrap="square" lIns="0">
            <a:noAutofit/>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5096832" y="1833967"/>
            <a:ext cx="3664985" cy="1107996"/>
          </a:xfrm>
        </p:spPr>
        <p:txBody>
          <a:bodyPr anchor="b">
            <a:noAutofit/>
          </a:bodyPr>
          <a:lstStyle>
            <a:lvl1pPr>
              <a:lnSpc>
                <a:spcPct val="90000"/>
              </a:lnSpc>
              <a:defRPr sz="3000" b="1" i="0">
                <a:solidFill>
                  <a:schemeClr val="bg1"/>
                </a:solidFill>
                <a:latin typeface="Arial" panose="020B0604020202020204" pitchFamily="34" charset="0"/>
                <a:cs typeface="Arial" panose="020B0604020202020204" pitchFamily="34" charset="0"/>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a:solidFill>
                  <a:schemeClr val="bg1"/>
                </a:solidFill>
                <a:latin typeface="Arial" panose="020B0604020202020204" pitchFamily="34" charset="0"/>
                <a:cs typeface="Arial" panose="020B0604020202020204" pitchFamily="34" charset="0"/>
              </a:rPr>
              <a:t>NSW Department of Education</a:t>
            </a:r>
          </a:p>
        </p:txBody>
      </p:sp>
      <p:pic>
        <p:nvPicPr>
          <p:cNvPr id="10" name="Picture 9" descr="NSW Government Logo" title="NSW Government Logo"/>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186017" y="5912575"/>
            <a:ext cx="665883" cy="720000"/>
          </a:xfrm>
          <a:prstGeom prst="rect">
            <a:avLst/>
          </a:prstGeom>
        </p:spPr>
      </p:pic>
    </p:spTree>
    <p:extLst>
      <p:ext uri="{BB962C8B-B14F-4D97-AF65-F5344CB8AC3E}">
        <p14:creationId xmlns:p14="http://schemas.microsoft.com/office/powerpoint/2010/main" val="295140373"/>
      </p:ext>
    </p:extLst>
  </p:cSld>
  <p:clrMapOvr>
    <a:masterClrMapping/>
  </p:clrMapOvr>
  <p:transition>
    <p:fade/>
  </p:transition>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Divider - 2 Placeho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5096828" y="3059141"/>
            <a:ext cx="3664986" cy="931618"/>
          </a:xfrm>
          <a:prstGeom prst="rect">
            <a:avLst/>
          </a:prstGeom>
        </p:spPr>
        <p:txBody>
          <a:bodyPr wrap="square" lIns="0">
            <a:noAutofit/>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5096832" y="1833967"/>
            <a:ext cx="3664985" cy="1107996"/>
          </a:xfrm>
        </p:spPr>
        <p:txBody>
          <a:bodyPr anchor="b">
            <a:noAutofit/>
          </a:bodyPr>
          <a:lstStyle>
            <a:lvl1pPr>
              <a:lnSpc>
                <a:spcPct val="90000"/>
              </a:lnSpc>
              <a:defRPr sz="3000">
                <a:solidFill>
                  <a:schemeClr val="bg1"/>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a:solidFill>
                  <a:schemeClr val="bg1"/>
                </a:solidFill>
                <a:latin typeface="Arial" panose="020B0604020202020204" pitchFamily="34" charset="0"/>
                <a:cs typeface="Arial" panose="020B0604020202020204" pitchFamily="34" charset="0"/>
              </a:rPr>
              <a:t>NSW Department of Education</a:t>
            </a:r>
          </a:p>
        </p:txBody>
      </p:sp>
      <p:pic>
        <p:nvPicPr>
          <p:cNvPr id="10" name="Picture 9"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86017" y="5912575"/>
            <a:ext cx="665883" cy="720000"/>
          </a:xfrm>
          <a:prstGeom prst="rect">
            <a:avLst/>
          </a:prstGeom>
        </p:spPr>
      </p:pic>
      <p:sp>
        <p:nvSpPr>
          <p:cNvPr id="9" name="Picture Placeholder 3">
            <a:extLst>
              <a:ext uri="{FF2B5EF4-FFF2-40B4-BE49-F238E27FC236}">
                <a16:creationId xmlns:a16="http://schemas.microsoft.com/office/drawing/2014/main" id="{223F6E78-7528-7440-B004-6002B939DF24}"/>
              </a:ext>
            </a:extLst>
          </p:cNvPr>
          <p:cNvSpPr>
            <a:spLocks noGrp="1"/>
          </p:cNvSpPr>
          <p:nvPr>
            <p:ph type="pic" sz="quarter" idx="16" hasCustomPrompt="1"/>
          </p:nvPr>
        </p:nvSpPr>
        <p:spPr>
          <a:xfrm>
            <a:off x="72375" y="1123431"/>
            <a:ext cx="4753626" cy="4753626"/>
          </a:xfrm>
          <a:prstGeom prst="ellipse">
            <a:avLst/>
          </a:prstGeom>
        </p:spPr>
        <p:txBody>
          <a:bodyPr anchor="ctr"/>
          <a:lstStyle>
            <a:lvl1pPr algn="ctr">
              <a:defRPr>
                <a:solidFill>
                  <a:schemeClr val="bg1"/>
                </a:solidFill>
              </a:defRPr>
            </a:lvl1pPr>
          </a:lstStyle>
          <a:p>
            <a:r>
              <a:rPr lang="en-US"/>
              <a:t>Insert image here</a:t>
            </a:r>
          </a:p>
        </p:txBody>
      </p:sp>
    </p:spTree>
    <p:extLst>
      <p:ext uri="{BB962C8B-B14F-4D97-AF65-F5344CB8AC3E}">
        <p14:creationId xmlns:p14="http://schemas.microsoft.com/office/powerpoint/2010/main" val="3443894679"/>
      </p:ext>
    </p:extLst>
  </p:cSld>
  <p:clrMapOvr>
    <a:masterClrMapping/>
  </p:clrMapOvr>
  <p:transition>
    <p:fade/>
  </p:transition>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63806" y="4048760"/>
            <a:ext cx="3477026" cy="904985"/>
          </a:xfrm>
          <a:prstGeom prst="rect">
            <a:avLst/>
          </a:prstGeom>
        </p:spPr>
        <p:txBody>
          <a:bodyPr wrap="square" lIns="0">
            <a:noAutofit/>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63808" y="2823581"/>
            <a:ext cx="3477025" cy="1107996"/>
          </a:xfrm>
        </p:spPr>
        <p:txBody>
          <a:bodyPr anchor="b">
            <a:noAutofit/>
          </a:bodyPr>
          <a:lstStyle>
            <a:lvl1pPr>
              <a:lnSpc>
                <a:spcPct val="90000"/>
              </a:lnSpc>
              <a:defRPr sz="3000">
                <a:solidFill>
                  <a:schemeClr val="bg1"/>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a:solidFill>
                  <a:schemeClr val="bg1"/>
                </a:solidFill>
                <a:latin typeface="Arial" panose="020B0604020202020204" pitchFamily="34" charset="0"/>
                <a:cs typeface="Arial" panose="020B0604020202020204" pitchFamily="34" charset="0"/>
              </a:rPr>
              <a:t>NSW Department of Education</a:t>
            </a:r>
          </a:p>
        </p:txBody>
      </p:sp>
      <p:pic>
        <p:nvPicPr>
          <p:cNvPr id="10" name="Picture 9"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3748" y="5912575"/>
            <a:ext cx="665883" cy="720000"/>
          </a:xfrm>
          <a:prstGeom prst="rect">
            <a:avLst/>
          </a:prstGeom>
        </p:spPr>
      </p:pic>
    </p:spTree>
    <p:extLst>
      <p:ext uri="{BB962C8B-B14F-4D97-AF65-F5344CB8AC3E}">
        <p14:creationId xmlns:p14="http://schemas.microsoft.com/office/powerpoint/2010/main" val="2383229777"/>
      </p:ext>
    </p:extLst>
  </p:cSld>
  <p:clrMapOvr>
    <a:masterClrMapping/>
  </p:clrMapOvr>
  <p:transition>
    <p:fade/>
  </p:transition>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Students laughing together&#10;">
            <a:extLst>
              <a:ext uri="{FF2B5EF4-FFF2-40B4-BE49-F238E27FC236}">
                <a16:creationId xmlns:a16="http://schemas.microsoft.com/office/drawing/2014/main" id="{003C764F-E1E8-4742-B073-1F328976771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081424" y="1019624"/>
            <a:ext cx="5062575" cy="4991482"/>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73748" y="4048755"/>
            <a:ext cx="3477026" cy="1242336"/>
          </a:xfrm>
          <a:prstGeom prst="rect">
            <a:avLst/>
          </a:prstGeom>
        </p:spPr>
        <p:txBody>
          <a:bodyPr wrap="square" lIns="0">
            <a:noAutofit/>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73750" y="2823581"/>
            <a:ext cx="3477025" cy="1107996"/>
          </a:xfrm>
        </p:spPr>
        <p:txBody>
          <a:bodyPr anchor="b">
            <a:noAutofit/>
          </a:bodyPr>
          <a:lstStyle>
            <a:lvl1pPr>
              <a:lnSpc>
                <a:spcPct val="90000"/>
              </a:lnSpc>
              <a:defRPr sz="3000">
                <a:solidFill>
                  <a:schemeClr val="bg1"/>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a:solidFill>
                  <a:schemeClr val="bg1"/>
                </a:solidFill>
                <a:latin typeface="Arial" panose="020B0604020202020204" pitchFamily="34" charset="0"/>
                <a:cs typeface="Arial" panose="020B0604020202020204" pitchFamily="34" charset="0"/>
              </a:rPr>
              <a:t>NSW Department of Education</a:t>
            </a:r>
          </a:p>
        </p:txBody>
      </p:sp>
      <p:pic>
        <p:nvPicPr>
          <p:cNvPr id="10" name="Picture 9" descr="NSW Government Logo" title="NSW Government Logo"/>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73748" y="5912575"/>
            <a:ext cx="665883" cy="720000"/>
          </a:xfrm>
          <a:prstGeom prst="rect">
            <a:avLst/>
          </a:prstGeom>
        </p:spPr>
      </p:pic>
      <p:sp>
        <p:nvSpPr>
          <p:cNvPr id="4" name="TextBox 3">
            <a:extLst>
              <a:ext uri="{FF2B5EF4-FFF2-40B4-BE49-F238E27FC236}">
                <a16:creationId xmlns:a16="http://schemas.microsoft.com/office/drawing/2014/main" id="{59B9EF07-244D-5B40-AF47-F375070E50B3}"/>
              </a:ext>
            </a:extLst>
          </p:cNvPr>
          <p:cNvSpPr txBox="1"/>
          <p:nvPr userDrawn="1"/>
        </p:nvSpPr>
        <p:spPr>
          <a:xfrm>
            <a:off x="2899719" y="897924"/>
            <a:ext cx="0" cy="0"/>
          </a:xfrm>
          <a:prstGeom prst="rect">
            <a:avLst/>
          </a:prstGeom>
          <a:noFill/>
        </p:spPr>
        <p:txBody>
          <a:bodyPr wrap="none" lIns="0" tIns="0" rIns="0" bIns="0" rtlCol="0">
            <a:noAutofit/>
          </a:bodyPr>
          <a:lstStyle/>
          <a:p>
            <a:pPr algn="l"/>
            <a:endParaRPr lang="en-US" sz="1400" err="1"/>
          </a:p>
        </p:txBody>
      </p:sp>
    </p:spTree>
    <p:extLst>
      <p:ext uri="{BB962C8B-B14F-4D97-AF65-F5344CB8AC3E}">
        <p14:creationId xmlns:p14="http://schemas.microsoft.com/office/powerpoint/2010/main" val="2520100275"/>
      </p:ext>
    </p:extLst>
  </p:cSld>
  <p:clrMapOvr>
    <a:masterClrMapping/>
  </p:clrMapOvr>
  <p:transition>
    <p:fade/>
  </p:transition>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Divider - 4 Placeho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73748" y="4048755"/>
            <a:ext cx="3477026" cy="1242336"/>
          </a:xfrm>
          <a:prstGeom prst="rect">
            <a:avLst/>
          </a:prstGeom>
        </p:spPr>
        <p:txBody>
          <a:bodyPr wrap="square" lIns="0">
            <a:noAutofit/>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73750" y="2823581"/>
            <a:ext cx="3477025" cy="1107996"/>
          </a:xfrm>
        </p:spPr>
        <p:txBody>
          <a:bodyPr anchor="b">
            <a:noAutofit/>
          </a:bodyPr>
          <a:lstStyle>
            <a:lvl1pPr>
              <a:lnSpc>
                <a:spcPct val="90000"/>
              </a:lnSpc>
              <a:defRPr sz="3000">
                <a:solidFill>
                  <a:schemeClr val="bg1"/>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a:solidFill>
                  <a:schemeClr val="bg1"/>
                </a:solidFill>
                <a:latin typeface="Arial" panose="020B0604020202020204" pitchFamily="34" charset="0"/>
                <a:cs typeface="Arial" panose="020B0604020202020204" pitchFamily="34" charset="0"/>
              </a:rPr>
              <a:t>NSW Department of Education</a:t>
            </a:r>
          </a:p>
        </p:txBody>
      </p:sp>
      <p:pic>
        <p:nvPicPr>
          <p:cNvPr id="10" name="Picture 9"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3748" y="5912575"/>
            <a:ext cx="665883" cy="720000"/>
          </a:xfrm>
          <a:prstGeom prst="rect">
            <a:avLst/>
          </a:prstGeom>
        </p:spPr>
      </p:pic>
      <p:sp>
        <p:nvSpPr>
          <p:cNvPr id="4" name="TextBox 3">
            <a:extLst>
              <a:ext uri="{FF2B5EF4-FFF2-40B4-BE49-F238E27FC236}">
                <a16:creationId xmlns:a16="http://schemas.microsoft.com/office/drawing/2014/main" id="{59B9EF07-244D-5B40-AF47-F375070E50B3}"/>
              </a:ext>
            </a:extLst>
          </p:cNvPr>
          <p:cNvSpPr txBox="1"/>
          <p:nvPr userDrawn="1"/>
        </p:nvSpPr>
        <p:spPr>
          <a:xfrm>
            <a:off x="2899719" y="897924"/>
            <a:ext cx="0" cy="0"/>
          </a:xfrm>
          <a:prstGeom prst="rect">
            <a:avLst/>
          </a:prstGeom>
          <a:noFill/>
        </p:spPr>
        <p:txBody>
          <a:bodyPr wrap="none" lIns="0" tIns="0" rIns="0" bIns="0" rtlCol="0">
            <a:noAutofit/>
          </a:bodyPr>
          <a:lstStyle/>
          <a:p>
            <a:pPr algn="l"/>
            <a:endParaRPr lang="en-US" sz="1400" err="1"/>
          </a:p>
        </p:txBody>
      </p:sp>
      <p:sp>
        <p:nvSpPr>
          <p:cNvPr id="11" name="Picture Placeholder 3">
            <a:extLst>
              <a:ext uri="{FF2B5EF4-FFF2-40B4-BE49-F238E27FC236}">
                <a16:creationId xmlns:a16="http://schemas.microsoft.com/office/drawing/2014/main" id="{7C718A9F-64B4-4F43-B9C2-99B71EAF7BA2}"/>
              </a:ext>
            </a:extLst>
          </p:cNvPr>
          <p:cNvSpPr>
            <a:spLocks noGrp="1"/>
          </p:cNvSpPr>
          <p:nvPr>
            <p:ph type="pic" sz="quarter" idx="16" hasCustomPrompt="1"/>
          </p:nvPr>
        </p:nvSpPr>
        <p:spPr>
          <a:xfrm>
            <a:off x="4156694" y="1067433"/>
            <a:ext cx="4824745" cy="4824745"/>
          </a:xfrm>
          <a:prstGeom prst="ellipse">
            <a:avLst/>
          </a:prstGeom>
        </p:spPr>
        <p:txBody>
          <a:bodyPr anchor="ctr"/>
          <a:lstStyle>
            <a:lvl1pPr algn="ctr">
              <a:defRPr>
                <a:solidFill>
                  <a:schemeClr val="bg1"/>
                </a:solidFill>
              </a:defRPr>
            </a:lvl1pPr>
          </a:lstStyle>
          <a:p>
            <a:r>
              <a:rPr lang="en-US"/>
              <a:t>Insert image here</a:t>
            </a:r>
          </a:p>
        </p:txBody>
      </p:sp>
    </p:spTree>
    <p:extLst>
      <p:ext uri="{BB962C8B-B14F-4D97-AF65-F5344CB8AC3E}">
        <p14:creationId xmlns:p14="http://schemas.microsoft.com/office/powerpoint/2010/main" val="3192509560"/>
      </p:ext>
    </p:extLst>
  </p:cSld>
  <p:clrMapOvr>
    <a:masterClrMapping/>
  </p:clrMapOvr>
  <p:transition>
    <p:fade/>
  </p:transition>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person looking towards the camera&#10;&#10;Description automatically generated">
            <a:extLst>
              <a:ext uri="{FF2B5EF4-FFF2-40B4-BE49-F238E27FC236}">
                <a16:creationId xmlns:a16="http://schemas.microsoft.com/office/drawing/2014/main" id="{D4008A49-619C-5548-84EE-F00AC7D6ECB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79064" y="1135738"/>
            <a:ext cx="5159316" cy="5086864"/>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92100" y="4048755"/>
            <a:ext cx="3477026" cy="1579688"/>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92102" y="2823581"/>
            <a:ext cx="3477025" cy="1107996"/>
          </a:xfrm>
        </p:spPr>
        <p:txBody>
          <a:bodyPr anchor="b">
            <a:noAutofit/>
          </a:bodyPr>
          <a:lstStyle>
            <a:lvl1pPr>
              <a:lnSpc>
                <a:spcPct val="90000"/>
              </a:lnSpc>
              <a:defRPr sz="3000">
                <a:solidFill>
                  <a:schemeClr val="tx2"/>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a:solidFill>
                  <a:schemeClr val="tx2"/>
                </a:solidFill>
                <a:latin typeface="Arial" panose="020B0604020202020204" pitchFamily="34" charset="0"/>
                <a:cs typeface="Arial" panose="020B0604020202020204" pitchFamily="34" charset="0"/>
              </a:rPr>
              <a:t>NSW Department of Education</a:t>
            </a:r>
          </a:p>
        </p:txBody>
      </p:sp>
      <p:pic>
        <p:nvPicPr>
          <p:cNvPr id="11" name="Picture 10" descr="NSW Government Logo" title="NSW Government Logo"/>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2796" y="5953395"/>
            <a:ext cx="659277" cy="720000"/>
          </a:xfrm>
          <a:prstGeom prst="rect">
            <a:avLst/>
          </a:prstGeom>
        </p:spPr>
      </p:pic>
    </p:spTree>
    <p:extLst>
      <p:ext uri="{BB962C8B-B14F-4D97-AF65-F5344CB8AC3E}">
        <p14:creationId xmlns:p14="http://schemas.microsoft.com/office/powerpoint/2010/main" val="3050031955"/>
      </p:ext>
    </p:extLst>
  </p:cSld>
  <p:clrMapOvr>
    <a:masterClrMapping/>
  </p:clrMapOvr>
  <p:transition>
    <p:fade/>
  </p:transition>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Divider - 5 Placeho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92100" y="4048755"/>
            <a:ext cx="3477026" cy="1579688"/>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92102" y="2823581"/>
            <a:ext cx="3477025" cy="1107996"/>
          </a:xfrm>
        </p:spPr>
        <p:txBody>
          <a:bodyPr anchor="b">
            <a:noAutofit/>
          </a:bodyPr>
          <a:lstStyle>
            <a:lvl1pPr>
              <a:lnSpc>
                <a:spcPct val="90000"/>
              </a:lnSpc>
              <a:defRPr sz="3000">
                <a:solidFill>
                  <a:schemeClr val="tx2"/>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a:solidFill>
                  <a:schemeClr val="tx2"/>
                </a:solidFill>
                <a:latin typeface="Arial" panose="020B0604020202020204" pitchFamily="34" charset="0"/>
                <a:cs typeface="Arial" panose="020B0604020202020204" pitchFamily="34" charset="0"/>
              </a:rPr>
              <a:t>NSW Department of Education</a:t>
            </a:r>
          </a:p>
        </p:txBody>
      </p:sp>
      <p:pic>
        <p:nvPicPr>
          <p:cNvPr id="11" name="Picture 10"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796" y="5953395"/>
            <a:ext cx="659277" cy="720000"/>
          </a:xfrm>
          <a:prstGeom prst="rect">
            <a:avLst/>
          </a:prstGeom>
        </p:spPr>
      </p:pic>
      <p:sp>
        <p:nvSpPr>
          <p:cNvPr id="9" name="Picture Placeholder 3">
            <a:extLst>
              <a:ext uri="{FF2B5EF4-FFF2-40B4-BE49-F238E27FC236}">
                <a16:creationId xmlns:a16="http://schemas.microsoft.com/office/drawing/2014/main" id="{66547C3F-71E4-6246-AA9C-625ABFECC0DB}"/>
              </a:ext>
            </a:extLst>
          </p:cNvPr>
          <p:cNvSpPr>
            <a:spLocks noGrp="1"/>
          </p:cNvSpPr>
          <p:nvPr>
            <p:ph type="pic" sz="quarter" idx="16" hasCustomPrompt="1"/>
          </p:nvPr>
        </p:nvSpPr>
        <p:spPr>
          <a:xfrm>
            <a:off x="4015741" y="1184356"/>
            <a:ext cx="4885962" cy="4885962"/>
          </a:xfrm>
          <a:prstGeom prst="ellipse">
            <a:avLst/>
          </a:prstGeom>
        </p:spPr>
        <p:txBody>
          <a:bodyPr anchor="ctr"/>
          <a:lstStyle>
            <a:lvl1pPr algn="ctr">
              <a:defRPr>
                <a:solidFill>
                  <a:srgbClr val="19233E"/>
                </a:solidFill>
              </a:defRPr>
            </a:lvl1pPr>
          </a:lstStyle>
          <a:p>
            <a:r>
              <a:rPr lang="en-US"/>
              <a:t>Insert image here</a:t>
            </a:r>
          </a:p>
        </p:txBody>
      </p:sp>
    </p:spTree>
    <p:extLst>
      <p:ext uri="{BB962C8B-B14F-4D97-AF65-F5344CB8AC3E}">
        <p14:creationId xmlns:p14="http://schemas.microsoft.com/office/powerpoint/2010/main" val="1381879561"/>
      </p:ext>
    </p:extLst>
  </p:cSld>
  <p:clrMapOvr>
    <a:masterClrMapping/>
  </p:clrMapOvr>
  <p:transition>
    <p:fade/>
  </p:transition>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92098" y="4048760"/>
            <a:ext cx="3477026" cy="1766983"/>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92100" y="2823581"/>
            <a:ext cx="3477025" cy="1107996"/>
          </a:xfrm>
        </p:spPr>
        <p:txBody>
          <a:bodyPr anchor="b">
            <a:noAutofit/>
          </a:bodyPr>
          <a:lstStyle>
            <a:lvl1pPr>
              <a:lnSpc>
                <a:spcPct val="90000"/>
              </a:lnSpc>
              <a:defRPr sz="3000">
                <a:solidFill>
                  <a:schemeClr val="tx2"/>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a:solidFill>
                  <a:schemeClr val="tx2"/>
                </a:solidFill>
                <a:latin typeface="Arial" panose="020B0604020202020204" pitchFamily="34" charset="0"/>
                <a:cs typeface="Arial" panose="020B0604020202020204" pitchFamily="34" charset="0"/>
              </a:rPr>
              <a:t>NSW Department of Education</a:t>
            </a:r>
          </a:p>
        </p:txBody>
      </p:sp>
      <p:pic>
        <p:nvPicPr>
          <p:cNvPr id="11" name="Picture 10"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60454" y="5961559"/>
            <a:ext cx="659277" cy="720000"/>
          </a:xfrm>
          <a:prstGeom prst="rect">
            <a:avLst/>
          </a:prstGeom>
        </p:spPr>
      </p:pic>
      <p:sp>
        <p:nvSpPr>
          <p:cNvPr id="3" name="TextBox 2">
            <a:extLst>
              <a:ext uri="{FF2B5EF4-FFF2-40B4-BE49-F238E27FC236}">
                <a16:creationId xmlns:a16="http://schemas.microsoft.com/office/drawing/2014/main" id="{FDBF3B5F-3C25-2D4B-8B90-C5502DE028CB}"/>
              </a:ext>
            </a:extLst>
          </p:cNvPr>
          <p:cNvSpPr txBox="1"/>
          <p:nvPr userDrawn="1"/>
        </p:nvSpPr>
        <p:spPr>
          <a:xfrm>
            <a:off x="8188036" y="1194955"/>
            <a:ext cx="0" cy="0"/>
          </a:xfrm>
          <a:prstGeom prst="rect">
            <a:avLst/>
          </a:prstGeom>
          <a:noFill/>
        </p:spPr>
        <p:txBody>
          <a:bodyPr wrap="none" lIns="0" tIns="0" rIns="0" bIns="0" rtlCol="0">
            <a:noAutofit/>
          </a:bodyPr>
          <a:lstStyle/>
          <a:p>
            <a:pPr algn="l"/>
            <a:endParaRPr lang="en-US" sz="1400" err="1"/>
          </a:p>
        </p:txBody>
      </p:sp>
    </p:spTree>
    <p:extLst>
      <p:ext uri="{BB962C8B-B14F-4D97-AF65-F5344CB8AC3E}">
        <p14:creationId xmlns:p14="http://schemas.microsoft.com/office/powerpoint/2010/main" val="1793807050"/>
      </p:ext>
    </p:extLst>
  </p:cSld>
  <p:clrMapOvr>
    <a:masterClrMapping/>
  </p:clrMapOvr>
  <p:transition>
    <p:fade/>
  </p:transition>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292100" y="6391867"/>
            <a:ext cx="405000" cy="365125"/>
          </a:xfrm>
          <a:prstGeom prst="rect">
            <a:avLst/>
          </a:prstGeom>
        </p:spPr>
        <p:txBody>
          <a:bodyPr vert="horz" lIns="0" tIns="45720" rIns="91440" bIns="45720" rtlCol="0" anchor="ctr"/>
          <a:lstStyle>
            <a:lvl1pPr algn="l">
              <a:defRPr sz="800">
                <a:solidFill>
                  <a:schemeClr val="tx2"/>
                </a:solidFill>
                <a:latin typeface="Arial" panose="020B0604020202020204" pitchFamily="34" charset="0"/>
                <a:cs typeface="Arial" panose="020B0604020202020204" pitchFamily="34" charset="0"/>
              </a:defRPr>
            </a:lvl1pPr>
          </a:lstStyle>
          <a:p>
            <a:fld id="{70A22D65-9FDC-489F-B10E-6D0B5D9F1F89}" type="slidenum">
              <a:rPr lang="en-AU" smtClean="0"/>
              <a:pPr/>
              <a:t>‹#›</a:t>
            </a:fld>
            <a:endParaRPr lang="en-AU"/>
          </a:p>
        </p:txBody>
      </p:sp>
      <p:sp>
        <p:nvSpPr>
          <p:cNvPr id="4" name="Text Placeholder 3"/>
          <p:cNvSpPr>
            <a:spLocks noGrp="1"/>
          </p:cNvSpPr>
          <p:nvPr>
            <p:ph type="body" idx="1"/>
          </p:nvPr>
        </p:nvSpPr>
        <p:spPr>
          <a:xfrm>
            <a:off x="292100" y="1844675"/>
            <a:ext cx="8278179" cy="42771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pic>
        <p:nvPicPr>
          <p:cNvPr id="6" name="Picture 5" descr="NSW Government Logo" title="NSW Government Logo"/>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8385743" y="6121867"/>
            <a:ext cx="494457" cy="540000"/>
          </a:xfrm>
          <a:prstGeom prst="rect">
            <a:avLst/>
          </a:prstGeom>
        </p:spPr>
      </p:pic>
      <p:cxnSp>
        <p:nvCxnSpPr>
          <p:cNvPr id="9" name="Straight Connector 8">
            <a:extLst>
              <a:ext uri="{FF2B5EF4-FFF2-40B4-BE49-F238E27FC236}">
                <a16:creationId xmlns:a16="http://schemas.microsoft.com/office/drawing/2014/main" id="{AEFECAC3-BF7B-B746-B2D0-F554BFDC2964}"/>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74AE827-7224-224D-825A-55775AA3B745}"/>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a:solidFill>
                  <a:schemeClr val="tx2"/>
                </a:solidFill>
                <a:latin typeface="Arial" panose="020B0604020202020204" pitchFamily="34" charset="0"/>
                <a:cs typeface="Arial" panose="020B0604020202020204" pitchFamily="34" charset="0"/>
              </a:rPr>
              <a:t>NSW Department of Education</a:t>
            </a:r>
          </a:p>
        </p:txBody>
      </p:sp>
    </p:spTree>
    <p:extLst>
      <p:ext uri="{BB962C8B-B14F-4D97-AF65-F5344CB8AC3E}">
        <p14:creationId xmlns:p14="http://schemas.microsoft.com/office/powerpoint/2010/main" val="2180352252"/>
      </p:ext>
    </p:extLst>
  </p:cSld>
  <p:clrMap bg1="lt1" tx1="dk1" bg2="lt2" tx2="dk2" accent1="accent1" accent2="accent2" accent3="accent3" accent4="accent4" accent5="accent5" accent6="accent6" hlink="hlink" folHlink="folHlink"/>
  <p:sldLayoutIdLst>
    <p:sldLayoutId id="2147483673" r:id="rId1"/>
    <p:sldLayoutId id="2147483690" r:id="rId2"/>
    <p:sldLayoutId id="2147483700" r:id="rId3"/>
    <p:sldLayoutId id="2147483688" r:id="rId4"/>
    <p:sldLayoutId id="2147483692" r:id="rId5"/>
    <p:sldLayoutId id="2147483701" r:id="rId6"/>
    <p:sldLayoutId id="2147483691" r:id="rId7"/>
    <p:sldLayoutId id="2147483702" r:id="rId8"/>
    <p:sldLayoutId id="2147483694" r:id="rId9"/>
    <p:sldLayoutId id="2147483675" r:id="rId10"/>
    <p:sldLayoutId id="2147483670" r:id="rId11"/>
    <p:sldLayoutId id="2147483689" r:id="rId12"/>
    <p:sldLayoutId id="2147483671" r:id="rId13"/>
    <p:sldLayoutId id="2147483696" r:id="rId14"/>
    <p:sldLayoutId id="2147483697" r:id="rId15"/>
    <p:sldLayoutId id="2147483695" r:id="rId16"/>
    <p:sldLayoutId id="2147483698" r:id="rId17"/>
    <p:sldLayoutId id="2147483687" r:id="rId18"/>
    <p:sldLayoutId id="2147483699" r:id="rId19"/>
  </p:sldLayoutIdLst>
  <p:transition>
    <p:fade/>
  </p:transition>
  <p:hf sldNum="0" hdr="0" dt="0"/>
  <p:txStyles>
    <p:titleStyle>
      <a:lvl1pPr algn="l" defTabSz="514337" rtl="0" eaLnBrk="1" latinLnBrk="0" hangingPunct="1">
        <a:lnSpc>
          <a:spcPct val="90000"/>
        </a:lnSpc>
        <a:spcBef>
          <a:spcPct val="0"/>
        </a:spcBef>
        <a:buNone/>
        <a:defRPr sz="2400" b="1" i="0" u="none" kern="1200">
          <a:solidFill>
            <a:schemeClr val="tx2"/>
          </a:solidFill>
          <a:latin typeface="Arial" panose="020B0604020202020204" pitchFamily="34" charset="0"/>
          <a:ea typeface="+mj-ea"/>
          <a:cs typeface="Arial" panose="020B0604020202020204" pitchFamily="34" charset="0"/>
        </a:defRPr>
      </a:lvl1pPr>
    </p:titleStyle>
    <p:bodyStyle>
      <a:lvl1pPr marL="133347" indent="-133347" algn="l" defTabSz="514337" rtl="0" eaLnBrk="1" latinLnBrk="0" hangingPunct="1">
        <a:lnSpc>
          <a:spcPct val="150000"/>
        </a:lnSpc>
        <a:spcBef>
          <a:spcPts val="0"/>
        </a:spcBef>
        <a:spcAft>
          <a:spcPts val="450"/>
        </a:spcAft>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1pPr>
      <a:lvl2pPr marL="266693" indent="-133347" algn="l" defTabSz="514337" rtl="0" eaLnBrk="1" latinLnBrk="0" hangingPunct="1">
        <a:lnSpc>
          <a:spcPct val="150000"/>
        </a:lnSpc>
        <a:spcBef>
          <a:spcPts val="0"/>
        </a:spcBef>
        <a:spcAft>
          <a:spcPts val="450"/>
        </a:spcAft>
        <a:buClrTx/>
        <a:buFont typeface="Montserrat Medium" panose="00000600000000000000" pitchFamily="2" charset="0"/>
        <a:buChar char="−"/>
        <a:defRPr sz="1600" b="0" i="0" u="none" kern="1200">
          <a:solidFill>
            <a:schemeClr val="tx2"/>
          </a:solidFill>
          <a:latin typeface="Arial" panose="020B0604020202020204" pitchFamily="34" charset="0"/>
          <a:ea typeface="+mn-ea"/>
          <a:cs typeface="Arial" panose="020B0604020202020204" pitchFamily="34" charset="0"/>
        </a:defRPr>
      </a:lvl2pPr>
      <a:lvl3pPr marL="405994" indent="-133347" algn="l" defTabSz="514337" rtl="0" eaLnBrk="1" latinLnBrk="0" hangingPunct="1">
        <a:lnSpc>
          <a:spcPct val="150000"/>
        </a:lnSpc>
        <a:spcBef>
          <a:spcPts val="0"/>
        </a:spcBef>
        <a:spcAft>
          <a:spcPts val="450"/>
        </a:spcAft>
        <a:buClrTx/>
        <a:buFont typeface="Montserrat Medium" panose="00000600000000000000" pitchFamily="2" charset="0"/>
        <a:buChar char="»"/>
        <a:tabLst/>
        <a:defRPr sz="1600" kern="1200">
          <a:solidFill>
            <a:schemeClr val="tx2"/>
          </a:solidFill>
          <a:latin typeface="Arial" panose="020B0604020202020204" pitchFamily="34" charset="0"/>
          <a:ea typeface="+mn-ea"/>
          <a:cs typeface="Arial" panose="020B0604020202020204" pitchFamily="34" charset="0"/>
        </a:defRPr>
      </a:lvl3pPr>
      <a:lvl4pPr marL="539341" indent="-139301" algn="l" defTabSz="514337" rtl="0" eaLnBrk="1" latinLnBrk="0" hangingPunct="1">
        <a:lnSpc>
          <a:spcPct val="150000"/>
        </a:lnSpc>
        <a:spcBef>
          <a:spcPts val="0"/>
        </a:spcBef>
        <a:spcAft>
          <a:spcPts val="450"/>
        </a:spcAft>
        <a:buClrTx/>
        <a:buFont typeface="Courier New" panose="02070309020205020404" pitchFamily="49" charset="0"/>
        <a:buChar char="o"/>
        <a:defRPr sz="1400" b="0" i="0" kern="1200">
          <a:solidFill>
            <a:schemeClr val="tx2"/>
          </a:solidFill>
          <a:latin typeface="Arial" panose="020B0604020202020204" pitchFamily="34" charset="0"/>
          <a:ea typeface="+mn-ea"/>
          <a:cs typeface="Arial" panose="020B0604020202020204" pitchFamily="34" charset="0"/>
        </a:defRPr>
      </a:lvl4pPr>
      <a:lvl5pPr marL="672687" indent="-133347" algn="l" defTabSz="514337" rtl="0" eaLnBrk="1" latinLnBrk="0" hangingPunct="1">
        <a:lnSpc>
          <a:spcPct val="150000"/>
        </a:lnSpc>
        <a:spcBef>
          <a:spcPts val="0"/>
        </a:spcBef>
        <a:spcAft>
          <a:spcPts val="450"/>
        </a:spcAft>
        <a:buFont typeface="Arial" panose="020B0604020202020204" pitchFamily="34" charset="0"/>
        <a:buChar char="•"/>
        <a:defRPr sz="1200" b="0" i="0" kern="1200">
          <a:solidFill>
            <a:schemeClr val="tx2"/>
          </a:solidFill>
          <a:latin typeface="Arial" panose="020B0604020202020204" pitchFamily="34" charset="0"/>
          <a:ea typeface="+mn-ea"/>
          <a:cs typeface="Arial" panose="020B0604020202020204" pitchFamily="34" charset="0"/>
        </a:defRPr>
      </a:lvl5pPr>
      <a:lvl6pPr marL="1414422"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0"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58"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25"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8"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3" algn="l" defTabSz="514337" rtl="0" eaLnBrk="1" latinLnBrk="0" hangingPunct="1">
        <a:defRPr sz="1013" kern="1200">
          <a:solidFill>
            <a:schemeClr val="tx1"/>
          </a:solidFill>
          <a:latin typeface="+mn-lt"/>
          <a:ea typeface="+mn-ea"/>
          <a:cs typeface="+mn-cs"/>
        </a:defRPr>
      </a:lvl4pPr>
      <a:lvl5pPr marL="1028672" algn="l" defTabSz="514337" rtl="0" eaLnBrk="1" latinLnBrk="0" hangingPunct="1">
        <a:defRPr sz="1013" kern="1200">
          <a:solidFill>
            <a:schemeClr val="tx1"/>
          </a:solidFill>
          <a:latin typeface="+mn-lt"/>
          <a:ea typeface="+mn-ea"/>
          <a:cs typeface="+mn-cs"/>
        </a:defRPr>
      </a:lvl5pPr>
      <a:lvl6pPr marL="1285839" algn="l" defTabSz="514337" rtl="0" eaLnBrk="1" latinLnBrk="0" hangingPunct="1">
        <a:defRPr sz="1013" kern="1200">
          <a:solidFill>
            <a:schemeClr val="tx1"/>
          </a:solidFill>
          <a:latin typeface="+mn-lt"/>
          <a:ea typeface="+mn-ea"/>
          <a:cs typeface="+mn-cs"/>
        </a:defRPr>
      </a:lvl6pPr>
      <a:lvl7pPr marL="1543007" algn="l" defTabSz="514337" rtl="0" eaLnBrk="1" latinLnBrk="0" hangingPunct="1">
        <a:defRPr sz="1013" kern="1200">
          <a:solidFill>
            <a:schemeClr val="tx1"/>
          </a:solidFill>
          <a:latin typeface="+mn-lt"/>
          <a:ea typeface="+mn-ea"/>
          <a:cs typeface="+mn-cs"/>
        </a:defRPr>
      </a:lvl7pPr>
      <a:lvl8pPr marL="1800174" algn="l" defTabSz="514337" rtl="0" eaLnBrk="1" latinLnBrk="0" hangingPunct="1">
        <a:defRPr sz="1013" kern="1200">
          <a:solidFill>
            <a:schemeClr val="tx1"/>
          </a:solidFill>
          <a:latin typeface="+mn-lt"/>
          <a:ea typeface="+mn-ea"/>
          <a:cs typeface="+mn-cs"/>
        </a:defRPr>
      </a:lvl8pPr>
      <a:lvl9pPr marL="2057342" algn="l" defTabSz="514337" rtl="0" eaLnBrk="1" latinLnBrk="0" hangingPunct="1">
        <a:defRPr sz="101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9" pos="184" userDrawn="1">
          <p15:clr>
            <a:srgbClr val="F26B43"/>
          </p15:clr>
        </p15:guide>
        <p15:guide id="20" pos="2880" userDrawn="1">
          <p15:clr>
            <a:srgbClr val="F26B43"/>
          </p15:clr>
        </p15:guide>
        <p15:guide id="21" pos="5576" userDrawn="1">
          <p15:clr>
            <a:srgbClr val="F26B43"/>
          </p15:clr>
        </p15:guide>
        <p15:guide id="22" orient="horz" pos="249" userDrawn="1">
          <p15:clr>
            <a:srgbClr val="F26B43"/>
          </p15:clr>
        </p15:guide>
        <p15:guide id="23" orient="horz" pos="4178" userDrawn="1">
          <p15:clr>
            <a:srgbClr val="F26B43"/>
          </p15:clr>
        </p15:guide>
        <p15:guide id="34" orient="horz" pos="527" userDrawn="1">
          <p15:clr>
            <a:srgbClr val="FBAE40"/>
          </p15:clr>
        </p15:guide>
        <p15:guide id="35" orient="horz" pos="867" userDrawn="1">
          <p15:clr>
            <a:srgbClr val="FBAE40"/>
          </p15:clr>
        </p15:guide>
        <p15:guide id="36" orient="horz" pos="1049" userDrawn="1">
          <p15:clr>
            <a:srgbClr val="FBAE40"/>
          </p15:clr>
        </p15:guide>
        <p15:guide id="37" pos="633" userDrawn="1">
          <p15:clr>
            <a:srgbClr val="FDE53C"/>
          </p15:clr>
        </p15:guide>
        <p15:guide id="38" pos="1082" userDrawn="1">
          <p15:clr>
            <a:srgbClr val="FDE53C"/>
          </p15:clr>
        </p15:guide>
        <p15:guide id="39" pos="1532" userDrawn="1">
          <p15:clr>
            <a:srgbClr val="FDE53C"/>
          </p15:clr>
        </p15:guide>
        <p15:guide id="40" pos="1981" userDrawn="1">
          <p15:clr>
            <a:srgbClr val="FDE53C"/>
          </p15:clr>
        </p15:guide>
        <p15:guide id="41" pos="2431" userDrawn="1">
          <p15:clr>
            <a:srgbClr val="FDE53C"/>
          </p15:clr>
        </p15:guide>
        <p15:guide id="42" pos="3329" userDrawn="1">
          <p15:clr>
            <a:srgbClr val="FDE53C"/>
          </p15:clr>
        </p15:guide>
        <p15:guide id="43" pos="3779" userDrawn="1">
          <p15:clr>
            <a:srgbClr val="FDE53C"/>
          </p15:clr>
        </p15:guide>
        <p15:guide id="44" pos="4228" userDrawn="1">
          <p15:clr>
            <a:srgbClr val="FDE53C"/>
          </p15:clr>
        </p15:guide>
        <p15:guide id="45" pos="4677" userDrawn="1">
          <p15:clr>
            <a:srgbClr val="FDE53C"/>
          </p15:clr>
        </p15:guide>
        <p15:guide id="46" pos="5126" userDrawn="1">
          <p15:clr>
            <a:srgbClr val="FDE53C"/>
          </p15:clr>
        </p15:guide>
        <p15:guide id="47" orient="horz" pos="1162" userDrawn="1">
          <p15:clr>
            <a:srgbClr val="FBAE40"/>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artgallery.nsw.gov.au/collection/works/OA17.1965/" TargetMode="External"/><Relationship Id="rId1" Type="http://schemas.openxmlformats.org/officeDocument/2006/relationships/slideLayout" Target="../slideLayouts/slideLayout11.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vimeo.com/348277293" TargetMode="External"/><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1.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iCEDfZgDPS8" TargetMode="External"/><Relationship Id="rId2" Type="http://schemas.openxmlformats.org/officeDocument/2006/relationships/image" Target="../media/image15.png"/><Relationship Id="rId1" Type="http://schemas.openxmlformats.org/officeDocument/2006/relationships/slideLayout" Target="../slideLayouts/slideLayout11.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263806" y="3775728"/>
            <a:ext cx="5528852" cy="1178017"/>
          </a:xfrm>
        </p:spPr>
        <p:txBody>
          <a:bodyPr/>
          <a:lstStyle/>
          <a:p>
            <a:r>
              <a:rPr lang="en-AU" dirty="0" smtClean="0"/>
              <a:t>Creative arts learning sequence</a:t>
            </a:r>
            <a:br>
              <a:rPr lang="en-AU" dirty="0" smtClean="0"/>
            </a:br>
            <a:r>
              <a:rPr lang="en-AU" dirty="0" smtClean="0"/>
              <a:t>Early Stage 1 Student </a:t>
            </a:r>
            <a:r>
              <a:rPr lang="en-AU" dirty="0"/>
              <a:t>activity resources</a:t>
            </a:r>
          </a:p>
        </p:txBody>
      </p:sp>
      <p:sp>
        <p:nvSpPr>
          <p:cNvPr id="2" name="Title 1"/>
          <p:cNvSpPr>
            <a:spLocks noGrp="1"/>
          </p:cNvSpPr>
          <p:nvPr>
            <p:ph type="title"/>
          </p:nvPr>
        </p:nvSpPr>
        <p:spPr>
          <a:xfrm>
            <a:off x="263807" y="2823581"/>
            <a:ext cx="6909567" cy="1107996"/>
          </a:xfrm>
        </p:spPr>
        <p:txBody>
          <a:bodyPr/>
          <a:lstStyle/>
          <a:p>
            <a:r>
              <a:rPr lang="en-AU" dirty="0" smtClean="0">
                <a:latin typeface="Arial"/>
                <a:cs typeface="Arial"/>
              </a:rPr>
              <a:t>The role of narrative in the creative arts</a:t>
            </a:r>
            <a:br>
              <a:rPr lang="en-AU" dirty="0" smtClean="0">
                <a:latin typeface="Arial"/>
                <a:cs typeface="Arial"/>
              </a:rPr>
            </a:br>
            <a:endParaRPr lang="en-AU" dirty="0">
              <a:latin typeface="Arial"/>
              <a:cs typeface="Arial"/>
            </a:endParaRPr>
          </a:p>
        </p:txBody>
      </p:sp>
    </p:spTree>
    <p:extLst>
      <p:ext uri="{BB962C8B-B14F-4D97-AF65-F5344CB8AC3E}">
        <p14:creationId xmlns:p14="http://schemas.microsoft.com/office/powerpoint/2010/main" val="77399490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a:latin typeface="Arial"/>
                <a:cs typeface="Arial"/>
              </a:rPr>
              <a:t>Write about it and share</a:t>
            </a:r>
            <a:endParaRPr lang="en-AU"/>
          </a:p>
        </p:txBody>
      </p:sp>
      <p:sp>
        <p:nvSpPr>
          <p:cNvPr id="7" name="Text Placeholder 6"/>
          <p:cNvSpPr>
            <a:spLocks noGrp="1"/>
          </p:cNvSpPr>
          <p:nvPr>
            <p:ph type="body" sz="quarter" idx="15"/>
          </p:nvPr>
        </p:nvSpPr>
        <p:spPr/>
        <p:txBody>
          <a:bodyPr vert="horz" wrap="square" lIns="0" tIns="45720" rIns="91440" bIns="45720" rtlCol="0" anchor="t">
            <a:noAutofit/>
          </a:bodyPr>
          <a:lstStyle/>
          <a:p>
            <a:r>
              <a:rPr lang="en-AU">
                <a:latin typeface="Arial"/>
                <a:cs typeface="Arial"/>
              </a:rPr>
              <a:t>Describe the narrative of your artwork and share it with the class</a:t>
            </a:r>
            <a:endParaRPr lang="en-AU"/>
          </a:p>
        </p:txBody>
      </p:sp>
      <p:sp>
        <p:nvSpPr>
          <p:cNvPr id="4" name="Text Placeholder 3"/>
          <p:cNvSpPr>
            <a:spLocks noGrp="1"/>
          </p:cNvSpPr>
          <p:nvPr>
            <p:ph type="body" sz="quarter" idx="16"/>
          </p:nvPr>
        </p:nvSpPr>
        <p:spPr/>
        <p:txBody>
          <a:bodyPr vert="horz" lIns="91440" tIns="45720" rIns="91440" bIns="45720" rtlCol="0" anchor="t">
            <a:normAutofit/>
          </a:bodyPr>
          <a:lstStyle/>
          <a:p>
            <a:pPr marL="285750" indent="-285750"/>
            <a:r>
              <a:rPr lang="en-AU">
                <a:latin typeface="Arial"/>
                <a:cs typeface="Arial"/>
              </a:rPr>
              <a:t>Write a one-sentence artist intent statement about the artwork. This should describe very briefly what the artwork is about (its narrative) as though it were next to the artwork in a gallery. </a:t>
            </a:r>
            <a:endParaRPr lang="en-US">
              <a:latin typeface="Arial"/>
              <a:cs typeface="Arial"/>
            </a:endParaRPr>
          </a:p>
          <a:p>
            <a:pPr marL="285750" indent="-285750"/>
            <a:r>
              <a:rPr lang="en-AU">
                <a:highlight>
                  <a:srgbClr val="FFFF00"/>
                </a:highlight>
                <a:latin typeface="Arial"/>
                <a:cs typeface="Arial"/>
              </a:rPr>
              <a:t>Photograph artworks and attach them to the class digital platform with the artist intent statement. </a:t>
            </a:r>
            <a:endParaRPr lang="en-US">
              <a:highlight>
                <a:srgbClr val="FFFF00"/>
              </a:highlight>
              <a:latin typeface="Arial"/>
              <a:cs typeface="Arial"/>
            </a:endParaRPr>
          </a:p>
        </p:txBody>
      </p:sp>
      <p:sp>
        <p:nvSpPr>
          <p:cNvPr id="3" name="Footer Placeholder 2"/>
          <p:cNvSpPr>
            <a:spLocks noGrp="1"/>
          </p:cNvSpPr>
          <p:nvPr>
            <p:ph type="ftr" sz="quarter" idx="3"/>
          </p:nvPr>
        </p:nvSpPr>
        <p:spPr>
          <a:xfrm>
            <a:off x="237173" y="6188904"/>
            <a:ext cx="258129" cy="365125"/>
          </a:xfrm>
          <a:prstGeom prst="rect">
            <a:avLst/>
          </a:prstGeom>
        </p:spPr>
        <p:txBody>
          <a:bodyPr/>
          <a:lstStyle/>
          <a:p>
            <a:fld id="{5116C895-348D-4FA1-AC3F-6A98EE2CBA64}" type="slidenum">
              <a:rPr lang="en-US" smtClean="0"/>
              <a:pPr/>
              <a:t>10</a:t>
            </a:fld>
            <a:endParaRPr lang="en-US"/>
          </a:p>
        </p:txBody>
      </p:sp>
      <p:pic>
        <p:nvPicPr>
          <p:cNvPr id="2" name="Picture 7" descr="A picture containing object, clock&#10;&#10;Description generated with very high confidence">
            <a:extLst>
              <a:ext uri="{FF2B5EF4-FFF2-40B4-BE49-F238E27FC236}">
                <a16:creationId xmlns:a16="http://schemas.microsoft.com/office/drawing/2014/main" id="{000752AF-326E-4AB8-ACA5-5C85A6D9A39D}"/>
              </a:ext>
            </a:extLst>
          </p:cNvPr>
          <p:cNvPicPr>
            <a:picLocks noChangeAspect="1"/>
          </p:cNvPicPr>
          <p:nvPr/>
        </p:nvPicPr>
        <p:blipFill>
          <a:blip r:embed="rId2"/>
          <a:stretch>
            <a:fillRect/>
          </a:stretch>
        </p:blipFill>
        <p:spPr>
          <a:xfrm>
            <a:off x="7272158" y="680139"/>
            <a:ext cx="638175" cy="638175"/>
          </a:xfrm>
          <a:prstGeom prst="rect">
            <a:avLst/>
          </a:prstGeom>
        </p:spPr>
      </p:pic>
      <p:pic>
        <p:nvPicPr>
          <p:cNvPr id="9" name="Picture 9" descr="A picture containing object, clock&#10;&#10;Description generated with very high confidence">
            <a:extLst>
              <a:ext uri="{FF2B5EF4-FFF2-40B4-BE49-F238E27FC236}">
                <a16:creationId xmlns:a16="http://schemas.microsoft.com/office/drawing/2014/main" id="{600BB6F5-4A4F-4F94-9969-54A6EE0FC390}"/>
              </a:ext>
            </a:extLst>
          </p:cNvPr>
          <p:cNvPicPr>
            <a:picLocks noChangeAspect="1"/>
          </p:cNvPicPr>
          <p:nvPr/>
        </p:nvPicPr>
        <p:blipFill>
          <a:blip r:embed="rId3"/>
          <a:stretch>
            <a:fillRect/>
          </a:stretch>
        </p:blipFill>
        <p:spPr>
          <a:xfrm>
            <a:off x="8192309" y="680139"/>
            <a:ext cx="638175" cy="638175"/>
          </a:xfrm>
          <a:prstGeom prst="rect">
            <a:avLst/>
          </a:prstGeom>
        </p:spPr>
      </p:pic>
    </p:spTree>
    <p:extLst>
      <p:ext uri="{BB962C8B-B14F-4D97-AF65-F5344CB8AC3E}">
        <p14:creationId xmlns:p14="http://schemas.microsoft.com/office/powerpoint/2010/main" val="135496582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AU"/>
              <a:t>Student resources</a:t>
            </a:r>
          </a:p>
        </p:txBody>
      </p:sp>
      <p:sp>
        <p:nvSpPr>
          <p:cNvPr id="3" name="Title 2"/>
          <p:cNvSpPr>
            <a:spLocks noGrp="1"/>
          </p:cNvSpPr>
          <p:nvPr>
            <p:ph type="title"/>
          </p:nvPr>
        </p:nvSpPr>
        <p:spPr/>
        <p:txBody>
          <a:bodyPr/>
          <a:lstStyle/>
          <a:p>
            <a:r>
              <a:rPr lang="en-AU">
                <a:latin typeface="Arial"/>
                <a:cs typeface="Arial"/>
              </a:rPr>
              <a:t>Activity 3</a:t>
            </a:r>
            <a:endParaRPr lang="en-AU"/>
          </a:p>
        </p:txBody>
      </p:sp>
    </p:spTree>
    <p:extLst>
      <p:ext uri="{BB962C8B-B14F-4D97-AF65-F5344CB8AC3E}">
        <p14:creationId xmlns:p14="http://schemas.microsoft.com/office/powerpoint/2010/main" val="6114571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a:latin typeface="Arial"/>
                <a:cs typeface="Arial"/>
              </a:rPr>
              <a:t>Observe an artwork</a:t>
            </a:r>
            <a:endParaRPr lang="en-AU"/>
          </a:p>
        </p:txBody>
      </p:sp>
      <p:sp>
        <p:nvSpPr>
          <p:cNvPr id="7" name="Text Placeholder 6"/>
          <p:cNvSpPr>
            <a:spLocks noGrp="1"/>
          </p:cNvSpPr>
          <p:nvPr>
            <p:ph type="body" sz="quarter" idx="15"/>
          </p:nvPr>
        </p:nvSpPr>
        <p:spPr/>
        <p:txBody>
          <a:bodyPr vert="horz" wrap="square" lIns="0" tIns="45720" rIns="91440" bIns="45720" rtlCol="0" anchor="t">
            <a:noAutofit/>
          </a:bodyPr>
          <a:lstStyle/>
          <a:p>
            <a:r>
              <a:rPr lang="en-AU">
                <a:latin typeface="Arial"/>
                <a:cs typeface="Arial"/>
              </a:rPr>
              <a:t>Explore and discuss </a:t>
            </a:r>
            <a:endParaRPr lang="en-AU"/>
          </a:p>
        </p:txBody>
      </p:sp>
      <p:sp>
        <p:nvSpPr>
          <p:cNvPr id="4" name="Text Placeholder 3"/>
          <p:cNvSpPr>
            <a:spLocks noGrp="1"/>
          </p:cNvSpPr>
          <p:nvPr>
            <p:ph type="body" sz="quarter" idx="16"/>
          </p:nvPr>
        </p:nvSpPr>
        <p:spPr/>
        <p:txBody>
          <a:bodyPr vert="horz" lIns="91440" tIns="45720" rIns="91440" bIns="45720" rtlCol="0" anchor="t">
            <a:normAutofit/>
          </a:bodyPr>
          <a:lstStyle/>
          <a:p>
            <a:pPr marL="132715" indent="-132715"/>
            <a:r>
              <a:rPr lang="en-AU">
                <a:latin typeface="Arial"/>
                <a:cs typeface="Arial"/>
              </a:rPr>
              <a:t>Examine artworks that tell a story such as ‘</a:t>
            </a:r>
            <a:r>
              <a:rPr lang="en-AU">
                <a:latin typeface="Arial"/>
                <a:cs typeface="Arial"/>
                <a:hlinkClick r:id="rId2"/>
              </a:rPr>
              <a:t>Fitzroy Street Scene</a:t>
            </a:r>
            <a:r>
              <a:rPr lang="en-AU">
                <a:latin typeface="Arial"/>
                <a:cs typeface="Arial"/>
              </a:rPr>
              <a:t>' by Danila </a:t>
            </a:r>
            <a:r>
              <a:rPr lang="en-AU" err="1">
                <a:latin typeface="Arial"/>
                <a:cs typeface="Arial"/>
              </a:rPr>
              <a:t>Vassilief</a:t>
            </a:r>
            <a:r>
              <a:rPr lang="en-AU">
                <a:latin typeface="Arial"/>
                <a:cs typeface="Arial"/>
              </a:rPr>
              <a:t>. </a:t>
            </a:r>
            <a:endParaRPr lang="en-US">
              <a:latin typeface="Arial"/>
              <a:cs typeface="Arial"/>
            </a:endParaRPr>
          </a:p>
          <a:p>
            <a:pPr marL="132715" indent="-132715"/>
            <a:r>
              <a:rPr lang="en-AU">
                <a:latin typeface="Arial"/>
                <a:cs typeface="Arial"/>
              </a:rPr>
              <a:t>What story does it tell? Do our points of view vary on this narrative? </a:t>
            </a:r>
            <a:endParaRPr lang="en-US">
              <a:latin typeface="Arial"/>
              <a:cs typeface="Arial"/>
            </a:endParaRPr>
          </a:p>
          <a:p>
            <a:pPr marL="132715" indent="-132715"/>
            <a:r>
              <a:rPr lang="en-AU">
                <a:latin typeface="Arial"/>
                <a:cs typeface="Arial"/>
              </a:rPr>
              <a:t>What techniques has the artist used to make us think this? </a:t>
            </a:r>
          </a:p>
          <a:p>
            <a:pPr marL="132715" indent="-132715"/>
            <a:endParaRPr lang="en-AU">
              <a:latin typeface="Arial"/>
              <a:cs typeface="Arial"/>
            </a:endParaRPr>
          </a:p>
        </p:txBody>
      </p:sp>
      <p:sp>
        <p:nvSpPr>
          <p:cNvPr id="3" name="Footer Placeholder 2"/>
          <p:cNvSpPr>
            <a:spLocks noGrp="1"/>
          </p:cNvSpPr>
          <p:nvPr>
            <p:ph type="ftr" sz="quarter" idx="3"/>
          </p:nvPr>
        </p:nvSpPr>
        <p:spPr>
          <a:xfrm>
            <a:off x="237173" y="6188904"/>
            <a:ext cx="258129" cy="365125"/>
          </a:xfrm>
          <a:prstGeom prst="rect">
            <a:avLst/>
          </a:prstGeom>
        </p:spPr>
        <p:txBody>
          <a:bodyPr/>
          <a:lstStyle/>
          <a:p>
            <a:fld id="{5116C895-348D-4FA1-AC3F-6A98EE2CBA64}" type="slidenum">
              <a:rPr lang="en-US" smtClean="0"/>
              <a:pPr/>
              <a:t>12</a:t>
            </a:fld>
            <a:endParaRPr lang="en-US"/>
          </a:p>
        </p:txBody>
      </p:sp>
      <p:pic>
        <p:nvPicPr>
          <p:cNvPr id="5" name="Picture 7" descr="A picture containing clock&#10;&#10;Description generated with very high confidence">
            <a:extLst>
              <a:ext uri="{FF2B5EF4-FFF2-40B4-BE49-F238E27FC236}">
                <a16:creationId xmlns:a16="http://schemas.microsoft.com/office/drawing/2014/main" id="{7D539BF4-4DAB-460C-AE84-228084ABE0A3}"/>
              </a:ext>
            </a:extLst>
          </p:cNvPr>
          <p:cNvPicPr>
            <a:picLocks noChangeAspect="1"/>
          </p:cNvPicPr>
          <p:nvPr/>
        </p:nvPicPr>
        <p:blipFill>
          <a:blip r:embed="rId3"/>
          <a:stretch>
            <a:fillRect/>
          </a:stretch>
        </p:blipFill>
        <p:spPr>
          <a:xfrm>
            <a:off x="7502196" y="680139"/>
            <a:ext cx="638175" cy="638175"/>
          </a:xfrm>
          <a:prstGeom prst="rect">
            <a:avLst/>
          </a:prstGeom>
        </p:spPr>
      </p:pic>
      <p:pic>
        <p:nvPicPr>
          <p:cNvPr id="9" name="Picture 9" descr="A picture containing drawing&#10;&#10;Description generated with very high confidence">
            <a:extLst>
              <a:ext uri="{FF2B5EF4-FFF2-40B4-BE49-F238E27FC236}">
                <a16:creationId xmlns:a16="http://schemas.microsoft.com/office/drawing/2014/main" id="{982CF1BB-06B7-45B8-866A-6A61CEF63F45}"/>
              </a:ext>
            </a:extLst>
          </p:cNvPr>
          <p:cNvPicPr>
            <a:picLocks noChangeAspect="1"/>
          </p:cNvPicPr>
          <p:nvPr/>
        </p:nvPicPr>
        <p:blipFill>
          <a:blip r:embed="rId4"/>
          <a:stretch>
            <a:fillRect/>
          </a:stretch>
        </p:blipFill>
        <p:spPr>
          <a:xfrm>
            <a:off x="8307328" y="680139"/>
            <a:ext cx="638175" cy="638175"/>
          </a:xfrm>
          <a:prstGeom prst="rect">
            <a:avLst/>
          </a:prstGeom>
        </p:spPr>
      </p:pic>
    </p:spTree>
    <p:extLst>
      <p:ext uri="{BB962C8B-B14F-4D97-AF65-F5344CB8AC3E}">
        <p14:creationId xmlns:p14="http://schemas.microsoft.com/office/powerpoint/2010/main" val="159633922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a:latin typeface="Arial"/>
                <a:cs typeface="Arial"/>
              </a:rPr>
              <a:t>Write about it and share</a:t>
            </a:r>
            <a:endParaRPr lang="en-AU"/>
          </a:p>
        </p:txBody>
      </p:sp>
      <p:sp>
        <p:nvSpPr>
          <p:cNvPr id="7" name="Text Placeholder 6"/>
          <p:cNvSpPr>
            <a:spLocks noGrp="1"/>
          </p:cNvSpPr>
          <p:nvPr>
            <p:ph type="body" sz="quarter" idx="15"/>
          </p:nvPr>
        </p:nvSpPr>
        <p:spPr/>
        <p:txBody>
          <a:bodyPr vert="horz" wrap="square" lIns="0" tIns="45720" rIns="91440" bIns="45720" rtlCol="0" anchor="t">
            <a:noAutofit/>
          </a:bodyPr>
          <a:lstStyle/>
          <a:p>
            <a:r>
              <a:rPr lang="en-AU">
                <a:latin typeface="Arial"/>
                <a:cs typeface="Arial"/>
              </a:rPr>
              <a:t>Describe the narrative of your artwork and share it with the class</a:t>
            </a:r>
            <a:endParaRPr lang="en-AU"/>
          </a:p>
        </p:txBody>
      </p:sp>
      <p:sp>
        <p:nvSpPr>
          <p:cNvPr id="4" name="Text Placeholder 3"/>
          <p:cNvSpPr>
            <a:spLocks noGrp="1"/>
          </p:cNvSpPr>
          <p:nvPr>
            <p:ph type="body" sz="quarter" idx="16"/>
          </p:nvPr>
        </p:nvSpPr>
        <p:spPr/>
        <p:txBody>
          <a:bodyPr vert="horz" lIns="91440" tIns="45720" rIns="91440" bIns="45720" rtlCol="0" anchor="t">
            <a:normAutofit/>
          </a:bodyPr>
          <a:lstStyle/>
          <a:p>
            <a:pPr marL="285750" indent="-285750"/>
            <a:r>
              <a:rPr lang="en-AU">
                <a:highlight>
                  <a:srgbClr val="FFFF00"/>
                </a:highlight>
                <a:latin typeface="Arial"/>
                <a:cs typeface="Arial"/>
              </a:rPr>
              <a:t>Write a sentence or two for the class digital platform to tell the narrative of the chosen scene. If using an alternative artwork to the ‘Fitzroy Street Scene’, ensure that the title and artist is included. </a:t>
            </a:r>
            <a:endParaRPr lang="en-US">
              <a:highlight>
                <a:srgbClr val="FFFF00"/>
              </a:highlight>
              <a:latin typeface="Arial"/>
              <a:cs typeface="Arial"/>
            </a:endParaRPr>
          </a:p>
        </p:txBody>
      </p:sp>
      <p:sp>
        <p:nvSpPr>
          <p:cNvPr id="3" name="Footer Placeholder 2"/>
          <p:cNvSpPr>
            <a:spLocks noGrp="1"/>
          </p:cNvSpPr>
          <p:nvPr>
            <p:ph type="ftr" sz="quarter" idx="3"/>
          </p:nvPr>
        </p:nvSpPr>
        <p:spPr>
          <a:xfrm>
            <a:off x="237173" y="6188904"/>
            <a:ext cx="258129" cy="365125"/>
          </a:xfrm>
          <a:prstGeom prst="rect">
            <a:avLst/>
          </a:prstGeom>
        </p:spPr>
        <p:txBody>
          <a:bodyPr/>
          <a:lstStyle/>
          <a:p>
            <a:fld id="{5116C895-348D-4FA1-AC3F-6A98EE2CBA64}" type="slidenum">
              <a:rPr lang="en-US" smtClean="0"/>
              <a:pPr/>
              <a:t>13</a:t>
            </a:fld>
            <a:endParaRPr lang="en-US"/>
          </a:p>
        </p:txBody>
      </p:sp>
      <p:pic>
        <p:nvPicPr>
          <p:cNvPr id="2" name="Picture 7" descr="A picture containing object, clock&#10;&#10;Description generated with very high confidence">
            <a:extLst>
              <a:ext uri="{FF2B5EF4-FFF2-40B4-BE49-F238E27FC236}">
                <a16:creationId xmlns:a16="http://schemas.microsoft.com/office/drawing/2014/main" id="{000752AF-326E-4AB8-ACA5-5C85A6D9A39D}"/>
              </a:ext>
            </a:extLst>
          </p:cNvPr>
          <p:cNvPicPr>
            <a:picLocks noChangeAspect="1"/>
          </p:cNvPicPr>
          <p:nvPr/>
        </p:nvPicPr>
        <p:blipFill>
          <a:blip r:embed="rId2"/>
          <a:stretch>
            <a:fillRect/>
          </a:stretch>
        </p:blipFill>
        <p:spPr>
          <a:xfrm>
            <a:off x="7272158" y="680139"/>
            <a:ext cx="638175" cy="638175"/>
          </a:xfrm>
          <a:prstGeom prst="rect">
            <a:avLst/>
          </a:prstGeom>
        </p:spPr>
      </p:pic>
      <p:pic>
        <p:nvPicPr>
          <p:cNvPr id="9" name="Picture 9" descr="A picture containing object, clock&#10;&#10;Description generated with very high confidence">
            <a:extLst>
              <a:ext uri="{FF2B5EF4-FFF2-40B4-BE49-F238E27FC236}">
                <a16:creationId xmlns:a16="http://schemas.microsoft.com/office/drawing/2014/main" id="{600BB6F5-4A4F-4F94-9969-54A6EE0FC390}"/>
              </a:ext>
            </a:extLst>
          </p:cNvPr>
          <p:cNvPicPr>
            <a:picLocks noChangeAspect="1"/>
          </p:cNvPicPr>
          <p:nvPr/>
        </p:nvPicPr>
        <p:blipFill>
          <a:blip r:embed="rId3"/>
          <a:stretch>
            <a:fillRect/>
          </a:stretch>
        </p:blipFill>
        <p:spPr>
          <a:xfrm>
            <a:off x="8192309" y="680139"/>
            <a:ext cx="638175" cy="638175"/>
          </a:xfrm>
          <a:prstGeom prst="rect">
            <a:avLst/>
          </a:prstGeom>
        </p:spPr>
      </p:pic>
    </p:spTree>
    <p:extLst>
      <p:ext uri="{BB962C8B-B14F-4D97-AF65-F5344CB8AC3E}">
        <p14:creationId xmlns:p14="http://schemas.microsoft.com/office/powerpoint/2010/main" val="57482829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a:latin typeface="Arial"/>
                <a:cs typeface="Arial"/>
              </a:rPr>
              <a:t>Create and record</a:t>
            </a:r>
            <a:endParaRPr lang="en-AU"/>
          </a:p>
        </p:txBody>
      </p:sp>
      <p:sp>
        <p:nvSpPr>
          <p:cNvPr id="7" name="Text Placeholder 6"/>
          <p:cNvSpPr>
            <a:spLocks noGrp="1"/>
          </p:cNvSpPr>
          <p:nvPr>
            <p:ph type="body" sz="quarter" idx="15"/>
          </p:nvPr>
        </p:nvSpPr>
        <p:spPr/>
        <p:txBody>
          <a:bodyPr vert="horz" wrap="square" lIns="0" tIns="45720" rIns="91440" bIns="45720" rtlCol="0" anchor="t">
            <a:noAutofit/>
          </a:bodyPr>
          <a:lstStyle/>
          <a:p>
            <a:r>
              <a:rPr lang="en-AU">
                <a:latin typeface="Arial"/>
                <a:cs typeface="Arial"/>
              </a:rPr>
              <a:t>Role play and then record your artwork narrative</a:t>
            </a:r>
            <a:endParaRPr lang="en-AU"/>
          </a:p>
        </p:txBody>
      </p:sp>
      <p:pic>
        <p:nvPicPr>
          <p:cNvPr id="5" name="Picture 4" descr="Follow these instructions to create something great. " title="Creat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18258" y="776306"/>
            <a:ext cx="1007153" cy="935267"/>
          </a:xfrm>
          <a:prstGeom prst="rect">
            <a:avLst/>
          </a:prstGeom>
        </p:spPr>
      </p:pic>
      <p:sp>
        <p:nvSpPr>
          <p:cNvPr id="4" name="Text Placeholder 3"/>
          <p:cNvSpPr>
            <a:spLocks noGrp="1"/>
          </p:cNvSpPr>
          <p:nvPr>
            <p:ph type="body" sz="quarter" idx="16"/>
          </p:nvPr>
        </p:nvSpPr>
        <p:spPr/>
        <p:txBody>
          <a:bodyPr vert="horz" lIns="91440" tIns="45720" rIns="91440" bIns="45720" rtlCol="0" anchor="t">
            <a:normAutofit/>
          </a:bodyPr>
          <a:lstStyle/>
          <a:p>
            <a:pPr marL="285750" indent="-285750"/>
            <a:r>
              <a:rPr lang="en-AU">
                <a:latin typeface="Arial"/>
                <a:cs typeface="Arial"/>
              </a:rPr>
              <a:t>Role play the narrative of the artwork with family or caregivers. Alternatively create a freeze-frame (statue) of the scene depicted in the artwork. </a:t>
            </a:r>
            <a:endParaRPr lang="en-US">
              <a:latin typeface="Arial"/>
              <a:cs typeface="Arial"/>
            </a:endParaRPr>
          </a:p>
          <a:p>
            <a:pPr marL="285750" indent="-285750"/>
            <a:r>
              <a:rPr lang="en-AU">
                <a:highlight>
                  <a:srgbClr val="FFFF00"/>
                </a:highlight>
                <a:latin typeface="Arial"/>
                <a:cs typeface="Arial"/>
              </a:rPr>
              <a:t>Film or photograph this role play or freeze frame (using the timer function) and share in the class digital platform. </a:t>
            </a:r>
            <a:endParaRPr lang="en-US">
              <a:highlight>
                <a:srgbClr val="FFFF00"/>
              </a:highlight>
            </a:endParaRPr>
          </a:p>
        </p:txBody>
      </p:sp>
      <p:sp>
        <p:nvSpPr>
          <p:cNvPr id="3" name="Footer Placeholder 2"/>
          <p:cNvSpPr>
            <a:spLocks noGrp="1"/>
          </p:cNvSpPr>
          <p:nvPr>
            <p:ph type="ftr" sz="quarter" idx="3"/>
          </p:nvPr>
        </p:nvSpPr>
        <p:spPr>
          <a:xfrm>
            <a:off x="237173" y="6188904"/>
            <a:ext cx="258129" cy="365125"/>
          </a:xfrm>
          <a:prstGeom prst="rect">
            <a:avLst/>
          </a:prstGeom>
        </p:spPr>
        <p:txBody>
          <a:bodyPr/>
          <a:lstStyle/>
          <a:p>
            <a:fld id="{5116C895-348D-4FA1-AC3F-6A98EE2CBA64}" type="slidenum">
              <a:rPr lang="en-US" smtClean="0"/>
              <a:pPr/>
              <a:t>14</a:t>
            </a:fld>
            <a:endParaRPr lang="en-US"/>
          </a:p>
        </p:txBody>
      </p:sp>
      <p:pic>
        <p:nvPicPr>
          <p:cNvPr id="2" name="Picture 7" descr="A close up of a logo&#10;&#10;Description generated with high confidence">
            <a:extLst>
              <a:ext uri="{FF2B5EF4-FFF2-40B4-BE49-F238E27FC236}">
                <a16:creationId xmlns:a16="http://schemas.microsoft.com/office/drawing/2014/main" id="{2500CF7E-09BD-4B86-B801-982E0525F96B}"/>
              </a:ext>
            </a:extLst>
          </p:cNvPr>
          <p:cNvPicPr>
            <a:picLocks noChangeAspect="1"/>
          </p:cNvPicPr>
          <p:nvPr/>
        </p:nvPicPr>
        <p:blipFill>
          <a:blip r:embed="rId3"/>
          <a:stretch>
            <a:fillRect/>
          </a:stretch>
        </p:blipFill>
        <p:spPr>
          <a:xfrm>
            <a:off x="7904762" y="752026"/>
            <a:ext cx="925722" cy="925722"/>
          </a:xfrm>
          <a:prstGeom prst="rect">
            <a:avLst/>
          </a:prstGeom>
        </p:spPr>
      </p:pic>
    </p:spTree>
    <p:extLst>
      <p:ext uri="{BB962C8B-B14F-4D97-AF65-F5344CB8AC3E}">
        <p14:creationId xmlns:p14="http://schemas.microsoft.com/office/powerpoint/2010/main" val="241829477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105130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AU"/>
              <a:t>Student resources</a:t>
            </a:r>
          </a:p>
        </p:txBody>
      </p:sp>
      <p:sp>
        <p:nvSpPr>
          <p:cNvPr id="3" name="Title 2"/>
          <p:cNvSpPr>
            <a:spLocks noGrp="1"/>
          </p:cNvSpPr>
          <p:nvPr>
            <p:ph type="title"/>
          </p:nvPr>
        </p:nvSpPr>
        <p:spPr/>
        <p:txBody>
          <a:bodyPr/>
          <a:lstStyle/>
          <a:p>
            <a:r>
              <a:rPr lang="en-AU"/>
              <a:t>Activity 1</a:t>
            </a:r>
          </a:p>
        </p:txBody>
      </p:sp>
    </p:spTree>
    <p:extLst>
      <p:ext uri="{BB962C8B-B14F-4D97-AF65-F5344CB8AC3E}">
        <p14:creationId xmlns:p14="http://schemas.microsoft.com/office/powerpoint/2010/main" val="75333582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a:latin typeface="Arial"/>
                <a:cs typeface="Arial"/>
              </a:rPr>
              <a:t>Learn a song</a:t>
            </a:r>
            <a:endParaRPr lang="en-AU"/>
          </a:p>
        </p:txBody>
      </p:sp>
      <p:sp>
        <p:nvSpPr>
          <p:cNvPr id="7" name="Text Placeholder 6"/>
          <p:cNvSpPr>
            <a:spLocks noGrp="1"/>
          </p:cNvSpPr>
          <p:nvPr>
            <p:ph type="body" sz="quarter" idx="15"/>
          </p:nvPr>
        </p:nvSpPr>
        <p:spPr/>
        <p:txBody>
          <a:bodyPr vert="horz" wrap="square" lIns="0" tIns="45720" rIns="91440" bIns="45720" rtlCol="0" anchor="t">
            <a:noAutofit/>
          </a:bodyPr>
          <a:lstStyle/>
          <a:p>
            <a:r>
              <a:rPr lang="en-AU">
                <a:latin typeface="Arial"/>
                <a:cs typeface="Arial"/>
              </a:rPr>
              <a:t>Learn to sing 100 monkeys</a:t>
            </a:r>
            <a:endParaRPr lang="en-AU"/>
          </a:p>
        </p:txBody>
      </p:sp>
      <p:pic>
        <p:nvPicPr>
          <p:cNvPr id="2" name="Picture 1" descr="This is a hands on activity" title="Hands on activit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3741" y="747159"/>
            <a:ext cx="1081410" cy="1081410"/>
          </a:xfrm>
          <a:prstGeom prst="rect">
            <a:avLst/>
          </a:prstGeom>
        </p:spPr>
      </p:pic>
      <p:sp>
        <p:nvSpPr>
          <p:cNvPr id="4" name="Text Placeholder 3"/>
          <p:cNvSpPr>
            <a:spLocks noGrp="1"/>
          </p:cNvSpPr>
          <p:nvPr>
            <p:ph type="body" sz="quarter" idx="16"/>
          </p:nvPr>
        </p:nvSpPr>
        <p:spPr/>
        <p:txBody>
          <a:bodyPr vert="horz" lIns="91440" tIns="45720" rIns="91440" bIns="45720" rtlCol="0" anchor="t">
            <a:normAutofit/>
          </a:bodyPr>
          <a:lstStyle/>
          <a:p>
            <a:pPr marL="342900" indent="-342900">
              <a:buAutoNum type="arabicPeriod"/>
            </a:pPr>
            <a:r>
              <a:rPr lang="en-AU" dirty="0">
                <a:latin typeface="Arial"/>
                <a:cs typeface="Arial"/>
              </a:rPr>
              <a:t>Learn to sing the song </a:t>
            </a:r>
            <a:r>
              <a:rPr lang="en-AU" dirty="0">
                <a:latin typeface="Arial"/>
                <a:cs typeface="Arial"/>
                <a:hlinkClick r:id="rId3"/>
              </a:rPr>
              <a:t>‘100 monkeys’</a:t>
            </a:r>
            <a:r>
              <a:rPr lang="en-AU" dirty="0">
                <a:latin typeface="Arial"/>
                <a:cs typeface="Arial"/>
              </a:rPr>
              <a:t> from Vocal Ease MORE (Module 2). </a:t>
            </a:r>
          </a:p>
          <a:p>
            <a:pPr marL="342900" indent="-342900">
              <a:buAutoNum type="arabicPeriod"/>
            </a:pPr>
            <a:r>
              <a:rPr lang="en-AU" dirty="0">
                <a:latin typeface="Arial"/>
                <a:cs typeface="Arial"/>
              </a:rPr>
              <a:t>Use this animated score as a guide. </a:t>
            </a:r>
          </a:p>
          <a:p>
            <a:pPr marL="342900" indent="-342900">
              <a:buAutoNum type="arabicPeriod"/>
            </a:pPr>
            <a:r>
              <a:rPr lang="en-AU" dirty="0">
                <a:latin typeface="Arial"/>
                <a:cs typeface="Arial"/>
              </a:rPr>
              <a:t>Pause and play to assist you to learn the song. The lyrics are also included on the next slide. </a:t>
            </a:r>
            <a:endParaRPr lang="en-US" dirty="0"/>
          </a:p>
          <a:p>
            <a:pPr marL="342900" indent="-342900">
              <a:buAutoNum type="arabicPeriod"/>
            </a:pPr>
            <a:r>
              <a:rPr lang="en-AU" dirty="0">
                <a:latin typeface="Arial"/>
                <a:cs typeface="Arial"/>
              </a:rPr>
              <a:t>Practice keeping the beat with the animated score and following the moving score. </a:t>
            </a:r>
            <a:endParaRPr lang="en-US" dirty="0"/>
          </a:p>
          <a:p>
            <a:pPr marL="342900" indent="-342900">
              <a:buAutoNum type="arabicPeriod"/>
            </a:pPr>
            <a:endParaRPr lang="en-AU" dirty="0">
              <a:latin typeface="Arial"/>
              <a:cs typeface="Arial"/>
            </a:endParaRPr>
          </a:p>
          <a:p>
            <a:pPr marL="0" indent="0">
              <a:buNone/>
            </a:pPr>
            <a:endParaRPr lang="en-AU" dirty="0"/>
          </a:p>
        </p:txBody>
      </p:sp>
      <p:sp>
        <p:nvSpPr>
          <p:cNvPr id="3" name="Footer Placeholder 2"/>
          <p:cNvSpPr>
            <a:spLocks noGrp="1"/>
          </p:cNvSpPr>
          <p:nvPr>
            <p:ph type="ftr" sz="quarter" idx="3"/>
          </p:nvPr>
        </p:nvSpPr>
        <p:spPr>
          <a:xfrm>
            <a:off x="237173" y="6188904"/>
            <a:ext cx="258129" cy="365125"/>
          </a:xfrm>
          <a:prstGeom prst="rect">
            <a:avLst/>
          </a:prstGeom>
        </p:spPr>
        <p:txBody>
          <a:bodyPr/>
          <a:lstStyle/>
          <a:p>
            <a:fld id="{5116C895-348D-4FA1-AC3F-6A98EE2CBA64}" type="slidenum">
              <a:rPr lang="en-US" smtClean="0"/>
              <a:pPr/>
              <a:t>3</a:t>
            </a:fld>
            <a:endParaRPr lang="en-US"/>
          </a:p>
        </p:txBody>
      </p:sp>
    </p:spTree>
    <p:extLst>
      <p:ext uri="{BB962C8B-B14F-4D97-AF65-F5344CB8AC3E}">
        <p14:creationId xmlns:p14="http://schemas.microsoft.com/office/powerpoint/2010/main" val="120631847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a:latin typeface="Arial"/>
                <a:cs typeface="Arial"/>
              </a:rPr>
              <a:t>Sing a song</a:t>
            </a:r>
            <a:endParaRPr lang="en-AU"/>
          </a:p>
        </p:txBody>
      </p:sp>
      <p:sp>
        <p:nvSpPr>
          <p:cNvPr id="7" name="Text Placeholder 6"/>
          <p:cNvSpPr>
            <a:spLocks noGrp="1"/>
          </p:cNvSpPr>
          <p:nvPr>
            <p:ph type="body" sz="quarter" idx="15"/>
          </p:nvPr>
        </p:nvSpPr>
        <p:spPr/>
        <p:txBody>
          <a:bodyPr vert="horz" wrap="square" lIns="0" tIns="45720" rIns="91440" bIns="45720" rtlCol="0" anchor="t">
            <a:noAutofit/>
          </a:bodyPr>
          <a:lstStyle/>
          <a:p>
            <a:r>
              <a:rPr lang="en-AU">
                <a:latin typeface="Arial"/>
                <a:cs typeface="Arial"/>
              </a:rPr>
              <a:t>Learn to sing 100 monkeys (supporting lyrics)</a:t>
            </a:r>
            <a:endParaRPr lang="en-AU"/>
          </a:p>
        </p:txBody>
      </p:sp>
      <p:pic>
        <p:nvPicPr>
          <p:cNvPr id="2" name="Picture 1" descr="This is a hands on activity" title="Hands on activit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3741" y="747159"/>
            <a:ext cx="1081410" cy="1081410"/>
          </a:xfrm>
          <a:prstGeom prst="rect">
            <a:avLst/>
          </a:prstGeom>
        </p:spPr>
      </p:pic>
      <p:sp>
        <p:nvSpPr>
          <p:cNvPr id="4" name="Text Placeholder 3"/>
          <p:cNvSpPr>
            <a:spLocks noGrp="1"/>
          </p:cNvSpPr>
          <p:nvPr>
            <p:ph type="body" sz="quarter" idx="16"/>
          </p:nvPr>
        </p:nvSpPr>
        <p:spPr>
          <a:xfrm>
            <a:off x="294660" y="1777910"/>
            <a:ext cx="3675315" cy="4993856"/>
          </a:xfrm>
        </p:spPr>
        <p:txBody>
          <a:bodyPr vert="horz" lIns="91440" tIns="45720" rIns="91440" bIns="45720" rtlCol="0" anchor="t">
            <a:normAutofit fontScale="25000" lnSpcReduction="20000"/>
          </a:bodyPr>
          <a:lstStyle/>
          <a:p>
            <a:pPr marL="0" indent="0">
              <a:buNone/>
            </a:pPr>
            <a:r>
              <a:rPr lang="en-AU" sz="4800" b="1">
                <a:latin typeface="Arial"/>
                <a:cs typeface="Arial"/>
              </a:rPr>
              <a:t>'100 monkeys'</a:t>
            </a:r>
            <a:endParaRPr lang="en-US" sz="4800" b="1"/>
          </a:p>
          <a:p>
            <a:pPr marL="0" indent="0">
              <a:buNone/>
            </a:pPr>
            <a:r>
              <a:rPr lang="en-AU" sz="3600" b="1">
                <a:latin typeface="Arial"/>
                <a:cs typeface="Arial"/>
              </a:rPr>
              <a:t>By Tracy and Paul </a:t>
            </a:r>
            <a:r>
              <a:rPr lang="en-AU" sz="3600" b="1" err="1">
                <a:latin typeface="Arial"/>
                <a:cs typeface="Arial"/>
              </a:rPr>
              <a:t>Burjan</a:t>
            </a:r>
            <a:r>
              <a:rPr lang="en-AU" sz="3600" b="1">
                <a:latin typeface="Arial"/>
                <a:cs typeface="Arial"/>
              </a:rPr>
              <a:t> </a:t>
            </a:r>
            <a:endParaRPr lang="en-AU" sz="3600" b="1"/>
          </a:p>
          <a:p>
            <a:pPr marL="0" indent="0">
              <a:buNone/>
            </a:pPr>
            <a:r>
              <a:rPr lang="en-AU" sz="3200" b="1">
                <a:latin typeface="Arial"/>
                <a:cs typeface="Arial"/>
              </a:rPr>
              <a:t>Chorus </a:t>
            </a:r>
            <a:endParaRPr lang="en-AU" sz="3200"/>
          </a:p>
          <a:p>
            <a:pPr marL="0" indent="0">
              <a:lnSpc>
                <a:spcPct val="100000"/>
              </a:lnSpc>
              <a:spcAft>
                <a:spcPts val="0"/>
              </a:spcAft>
              <a:buNone/>
            </a:pPr>
            <a:r>
              <a:rPr lang="en-AU" sz="3200">
                <a:latin typeface="Arial"/>
                <a:cs typeface="Arial"/>
              </a:rPr>
              <a:t>100 monkeys, knocking at my door. </a:t>
            </a:r>
            <a:endParaRPr lang="en-AU" sz="3200"/>
          </a:p>
          <a:p>
            <a:pPr marL="0" indent="0">
              <a:lnSpc>
                <a:spcPct val="100000"/>
              </a:lnSpc>
              <a:spcAft>
                <a:spcPts val="0"/>
              </a:spcAft>
              <a:buNone/>
            </a:pPr>
            <a:endParaRPr lang="en-AU" sz="3200">
              <a:latin typeface="Arial"/>
              <a:cs typeface="Arial"/>
            </a:endParaRPr>
          </a:p>
          <a:p>
            <a:pPr marL="0" indent="0">
              <a:buNone/>
            </a:pPr>
            <a:r>
              <a:rPr lang="en-AU" sz="3200">
                <a:latin typeface="Arial"/>
                <a:cs typeface="Arial"/>
              </a:rPr>
              <a:t>100 monkeys, could you ask for more? </a:t>
            </a:r>
            <a:endParaRPr lang="en-AU" sz="3200"/>
          </a:p>
          <a:p>
            <a:pPr marL="0" indent="0">
              <a:buNone/>
            </a:pPr>
            <a:r>
              <a:rPr lang="en-AU" sz="3200">
                <a:latin typeface="Arial"/>
                <a:cs typeface="Arial"/>
              </a:rPr>
              <a:t>This was my </a:t>
            </a:r>
            <a:r>
              <a:rPr lang="en-AU" sz="3200">
                <a:solidFill>
                  <a:srgbClr val="041E41"/>
                </a:solidFill>
                <a:latin typeface="Arial"/>
                <a:cs typeface="Arial"/>
              </a:rPr>
              <a:t>first</a:t>
            </a:r>
            <a:r>
              <a:rPr lang="en-AU" sz="3200">
                <a:latin typeface="Arial"/>
                <a:cs typeface="Arial"/>
              </a:rPr>
              <a:t> mistake, to let them in. </a:t>
            </a:r>
            <a:endParaRPr lang="en-AU" sz="3200"/>
          </a:p>
          <a:p>
            <a:pPr marL="0" indent="0">
              <a:buNone/>
            </a:pPr>
            <a:r>
              <a:rPr lang="en-AU" sz="3200">
                <a:latin typeface="Arial"/>
                <a:cs typeface="Arial"/>
              </a:rPr>
              <a:t>100 monkeys, knocking at my door. </a:t>
            </a:r>
            <a:endParaRPr lang="en-AU" sz="3200"/>
          </a:p>
          <a:p>
            <a:pPr marL="0" indent="0">
              <a:buNone/>
            </a:pPr>
            <a:r>
              <a:rPr lang="en-AU" sz="3200" err="1">
                <a:latin typeface="Arial"/>
                <a:cs typeface="Arial"/>
              </a:rPr>
              <a:t>Oo</a:t>
            </a:r>
            <a:r>
              <a:rPr lang="en-AU" sz="3200">
                <a:latin typeface="Arial"/>
                <a:cs typeface="Arial"/>
              </a:rPr>
              <a:t> way, </a:t>
            </a:r>
            <a:r>
              <a:rPr lang="en-AU" sz="3200" err="1">
                <a:latin typeface="Arial"/>
                <a:cs typeface="Arial"/>
              </a:rPr>
              <a:t>oo</a:t>
            </a:r>
            <a:r>
              <a:rPr lang="en-AU" sz="3200">
                <a:latin typeface="Arial"/>
                <a:cs typeface="Arial"/>
              </a:rPr>
              <a:t> way (</a:t>
            </a:r>
            <a:r>
              <a:rPr lang="en-AU" sz="3200" err="1">
                <a:latin typeface="Arial"/>
                <a:cs typeface="Arial"/>
              </a:rPr>
              <a:t>Oo</a:t>
            </a:r>
            <a:r>
              <a:rPr lang="en-AU" sz="3200">
                <a:latin typeface="Arial"/>
                <a:cs typeface="Arial"/>
              </a:rPr>
              <a:t> way, </a:t>
            </a:r>
            <a:r>
              <a:rPr lang="en-AU" sz="3200" err="1">
                <a:latin typeface="Arial"/>
                <a:cs typeface="Arial"/>
              </a:rPr>
              <a:t>oo</a:t>
            </a:r>
            <a:r>
              <a:rPr lang="en-AU" sz="3200">
                <a:latin typeface="Arial"/>
                <a:cs typeface="Arial"/>
              </a:rPr>
              <a:t> way) </a:t>
            </a:r>
            <a:endParaRPr lang="en-AU" sz="3200"/>
          </a:p>
          <a:p>
            <a:pPr marL="0" indent="0">
              <a:buNone/>
            </a:pPr>
            <a:r>
              <a:rPr lang="en-AU" sz="3200" err="1">
                <a:latin typeface="Arial"/>
                <a:cs typeface="Arial"/>
              </a:rPr>
              <a:t>Ooo</a:t>
            </a:r>
            <a:r>
              <a:rPr lang="en-AU" sz="3200">
                <a:latin typeface="Arial"/>
                <a:cs typeface="Arial"/>
              </a:rPr>
              <a:t> way, </a:t>
            </a:r>
            <a:r>
              <a:rPr lang="en-AU" sz="3200" err="1">
                <a:latin typeface="Arial"/>
                <a:cs typeface="Arial"/>
              </a:rPr>
              <a:t>ooo</a:t>
            </a:r>
            <a:r>
              <a:rPr lang="en-AU" sz="3200">
                <a:latin typeface="Arial"/>
                <a:cs typeface="Arial"/>
              </a:rPr>
              <a:t> way (</a:t>
            </a:r>
            <a:r>
              <a:rPr lang="en-AU" sz="3200" err="1">
                <a:latin typeface="Arial"/>
                <a:cs typeface="Arial"/>
              </a:rPr>
              <a:t>Ooo</a:t>
            </a:r>
            <a:r>
              <a:rPr lang="en-AU" sz="3200">
                <a:latin typeface="Arial"/>
                <a:cs typeface="Arial"/>
              </a:rPr>
              <a:t> way, </a:t>
            </a:r>
            <a:r>
              <a:rPr lang="en-AU" sz="3200" err="1">
                <a:latin typeface="Arial"/>
                <a:cs typeface="Arial"/>
              </a:rPr>
              <a:t>ooo</a:t>
            </a:r>
            <a:r>
              <a:rPr lang="en-AU" sz="3200">
                <a:latin typeface="Arial"/>
                <a:cs typeface="Arial"/>
              </a:rPr>
              <a:t> way) </a:t>
            </a:r>
            <a:endParaRPr lang="en-AU" sz="3200"/>
          </a:p>
          <a:p>
            <a:pPr marL="0" indent="0">
              <a:buNone/>
            </a:pPr>
            <a:r>
              <a:rPr lang="en-AU" sz="3200" b="1">
                <a:latin typeface="Arial"/>
                <a:cs typeface="Arial"/>
              </a:rPr>
              <a:t>Verse 1 </a:t>
            </a:r>
            <a:endParaRPr lang="en-AU" sz="3200"/>
          </a:p>
          <a:p>
            <a:pPr marL="0" indent="0">
              <a:buNone/>
            </a:pPr>
            <a:r>
              <a:rPr lang="en-AU" sz="3200">
                <a:latin typeface="Arial"/>
                <a:cs typeface="Arial"/>
              </a:rPr>
              <a:t>I thought it would be such fun how could I be so wrong? </a:t>
            </a:r>
            <a:endParaRPr lang="en-AU" sz="3200"/>
          </a:p>
          <a:p>
            <a:pPr marL="0" indent="0">
              <a:buNone/>
            </a:pPr>
            <a:r>
              <a:rPr lang="en-AU" sz="3200">
                <a:latin typeface="Arial"/>
                <a:cs typeface="Arial"/>
              </a:rPr>
              <a:t>They jumped from bookcase, chair to bed, demanded to be fed. </a:t>
            </a:r>
            <a:endParaRPr lang="en-AU" sz="3200"/>
          </a:p>
          <a:p>
            <a:pPr marL="0" indent="0">
              <a:buNone/>
            </a:pPr>
            <a:r>
              <a:rPr lang="en-AU" sz="3200">
                <a:latin typeface="Arial"/>
                <a:cs typeface="Arial"/>
              </a:rPr>
              <a:t>They screeched and jabbered all night long, hurled themselves at me. </a:t>
            </a:r>
            <a:endParaRPr lang="en-AU" sz="3200"/>
          </a:p>
          <a:p>
            <a:pPr marL="0" indent="0">
              <a:buNone/>
            </a:pPr>
            <a:r>
              <a:rPr lang="en-AU" sz="3200">
                <a:latin typeface="Arial"/>
                <a:cs typeface="Arial"/>
              </a:rPr>
              <a:t>100 monkeys, what will be will be. </a:t>
            </a:r>
            <a:endParaRPr lang="en-AU" sz="3200"/>
          </a:p>
          <a:p>
            <a:pPr marL="0" indent="0">
              <a:buNone/>
            </a:pPr>
            <a:r>
              <a:rPr lang="en-AU" sz="3200" b="1">
                <a:latin typeface="Arial"/>
                <a:cs typeface="Arial"/>
              </a:rPr>
              <a:t>Chorus</a:t>
            </a:r>
            <a:r>
              <a:rPr lang="en-AU" sz="3200">
                <a:latin typeface="Arial"/>
                <a:cs typeface="Arial"/>
              </a:rPr>
              <a:t> </a:t>
            </a:r>
            <a:endParaRPr lang="en-AU" sz="3200"/>
          </a:p>
          <a:p>
            <a:pPr marL="0" indent="0">
              <a:buNone/>
            </a:pPr>
            <a:r>
              <a:rPr lang="en-AU" sz="3200">
                <a:latin typeface="Arial"/>
                <a:cs typeface="Arial"/>
              </a:rPr>
              <a:t>Do do be do </a:t>
            </a:r>
            <a:r>
              <a:rPr lang="en-AU" sz="3200" err="1">
                <a:latin typeface="Arial"/>
                <a:cs typeface="Arial"/>
              </a:rPr>
              <a:t>bup</a:t>
            </a:r>
            <a:r>
              <a:rPr lang="en-AU" sz="3200">
                <a:latin typeface="Arial"/>
                <a:cs typeface="Arial"/>
              </a:rPr>
              <a:t> do yup (Do </a:t>
            </a:r>
            <a:r>
              <a:rPr lang="en-AU" sz="3200" err="1">
                <a:latin typeface="Arial"/>
                <a:cs typeface="Arial"/>
              </a:rPr>
              <a:t>do</a:t>
            </a:r>
            <a:r>
              <a:rPr lang="en-AU" sz="3200">
                <a:latin typeface="Arial"/>
                <a:cs typeface="Arial"/>
              </a:rPr>
              <a:t> be do </a:t>
            </a:r>
            <a:r>
              <a:rPr lang="en-AU" sz="3200" err="1">
                <a:latin typeface="Arial"/>
                <a:cs typeface="Arial"/>
              </a:rPr>
              <a:t>bup</a:t>
            </a:r>
            <a:r>
              <a:rPr lang="en-AU" sz="3200">
                <a:latin typeface="Arial"/>
                <a:cs typeface="Arial"/>
              </a:rPr>
              <a:t> do yup) </a:t>
            </a:r>
            <a:endParaRPr lang="en-AU" sz="3200"/>
          </a:p>
          <a:p>
            <a:pPr marL="0" indent="0">
              <a:buNone/>
            </a:pPr>
            <a:r>
              <a:rPr lang="en-AU" sz="3200" err="1">
                <a:latin typeface="Arial"/>
                <a:cs typeface="Arial"/>
              </a:rPr>
              <a:t>Scooby</a:t>
            </a:r>
            <a:r>
              <a:rPr lang="en-AU" sz="3200">
                <a:latin typeface="Arial"/>
                <a:cs typeface="Arial"/>
              </a:rPr>
              <a:t> dooby do </a:t>
            </a:r>
            <a:r>
              <a:rPr lang="en-AU" sz="3200" err="1">
                <a:latin typeface="Arial"/>
                <a:cs typeface="Arial"/>
              </a:rPr>
              <a:t>bup</a:t>
            </a:r>
            <a:r>
              <a:rPr lang="en-AU" sz="3200">
                <a:latin typeface="Arial"/>
                <a:cs typeface="Arial"/>
              </a:rPr>
              <a:t> do </a:t>
            </a:r>
            <a:r>
              <a:rPr lang="en-AU" sz="3200" err="1">
                <a:latin typeface="Arial"/>
                <a:cs typeface="Arial"/>
              </a:rPr>
              <a:t>do</a:t>
            </a:r>
            <a:r>
              <a:rPr lang="en-AU" sz="3200">
                <a:latin typeface="Arial"/>
                <a:cs typeface="Arial"/>
              </a:rPr>
              <a:t> </a:t>
            </a:r>
            <a:r>
              <a:rPr lang="en-AU" sz="3200" err="1">
                <a:latin typeface="Arial"/>
                <a:cs typeface="Arial"/>
              </a:rPr>
              <a:t>wup</a:t>
            </a:r>
            <a:r>
              <a:rPr lang="en-AU" sz="3200">
                <a:latin typeface="Arial"/>
                <a:cs typeface="Arial"/>
              </a:rPr>
              <a:t> (</a:t>
            </a:r>
            <a:r>
              <a:rPr lang="en-AU" sz="3200" err="1">
                <a:latin typeface="Arial"/>
                <a:cs typeface="Arial"/>
              </a:rPr>
              <a:t>Scooby</a:t>
            </a:r>
            <a:r>
              <a:rPr lang="en-AU" sz="3200">
                <a:latin typeface="Arial"/>
                <a:cs typeface="Arial"/>
              </a:rPr>
              <a:t> dooby do </a:t>
            </a:r>
            <a:r>
              <a:rPr lang="en-AU" sz="3200" err="1">
                <a:latin typeface="Arial"/>
                <a:cs typeface="Arial"/>
              </a:rPr>
              <a:t>bup</a:t>
            </a:r>
            <a:r>
              <a:rPr lang="en-AU" sz="3200">
                <a:latin typeface="Arial"/>
                <a:cs typeface="Arial"/>
              </a:rPr>
              <a:t> do </a:t>
            </a:r>
            <a:r>
              <a:rPr lang="en-AU" sz="3200" err="1">
                <a:latin typeface="Arial"/>
                <a:cs typeface="Arial"/>
              </a:rPr>
              <a:t>do</a:t>
            </a:r>
            <a:r>
              <a:rPr lang="en-AU" sz="3200">
                <a:latin typeface="Arial"/>
                <a:cs typeface="Arial"/>
              </a:rPr>
              <a:t> </a:t>
            </a:r>
            <a:r>
              <a:rPr lang="en-AU" sz="3200" err="1">
                <a:latin typeface="Arial"/>
                <a:cs typeface="Arial"/>
              </a:rPr>
              <a:t>wup</a:t>
            </a:r>
            <a:r>
              <a:rPr lang="en-AU" sz="3200">
                <a:latin typeface="Arial"/>
                <a:cs typeface="Arial"/>
              </a:rPr>
              <a:t>) </a:t>
            </a:r>
            <a:endParaRPr lang="en-AU" sz="3200"/>
          </a:p>
          <a:p>
            <a:pPr marL="0" indent="0">
              <a:buNone/>
            </a:pPr>
            <a:r>
              <a:rPr lang="en-AU" sz="3200" b="1">
                <a:latin typeface="Arial"/>
                <a:cs typeface="Arial"/>
              </a:rPr>
              <a:t>Verse 2 </a:t>
            </a:r>
            <a:endParaRPr lang="en-AU" sz="3200"/>
          </a:p>
          <a:p>
            <a:pPr marL="0" indent="0">
              <a:buNone/>
            </a:pPr>
            <a:r>
              <a:rPr lang="en-AU" sz="3200">
                <a:latin typeface="Arial"/>
                <a:cs typeface="Arial"/>
              </a:rPr>
              <a:t>I called a friend cried on the phone “What am I to do? </a:t>
            </a:r>
            <a:endParaRPr lang="en-AU" sz="3200"/>
          </a:p>
          <a:p>
            <a:pPr marL="0" indent="0">
              <a:buNone/>
            </a:pPr>
            <a:r>
              <a:rPr lang="en-AU" sz="3200">
                <a:latin typeface="Arial"/>
                <a:cs typeface="Arial"/>
              </a:rPr>
              <a:t>100 monkeys have moved in, it looks like a zoo.” </a:t>
            </a:r>
            <a:endParaRPr lang="en-AU" sz="3200"/>
          </a:p>
          <a:p>
            <a:pPr marL="0" indent="0">
              <a:buNone/>
            </a:pPr>
            <a:r>
              <a:rPr lang="en-AU" sz="3200">
                <a:latin typeface="Arial"/>
                <a:cs typeface="Arial"/>
              </a:rPr>
              <a:t>He came right over in disbelief, he couldn’t believe his eyes. </a:t>
            </a:r>
            <a:endParaRPr lang="en-AU" sz="3200"/>
          </a:p>
          <a:p>
            <a:pPr marL="0" indent="0">
              <a:buNone/>
            </a:pPr>
            <a:r>
              <a:rPr lang="en-AU" sz="3200">
                <a:latin typeface="Arial"/>
                <a:cs typeface="Arial"/>
              </a:rPr>
              <a:t>“You’d better do something quick before your mum arrives”. </a:t>
            </a:r>
            <a:endParaRPr lang="en-AU" sz="3200"/>
          </a:p>
          <a:p>
            <a:pPr marL="132715" indent="-132715">
              <a:buNone/>
            </a:pPr>
            <a:endParaRPr lang="en-AU" sz="3200"/>
          </a:p>
          <a:p>
            <a:pPr marL="0" indent="0">
              <a:buNone/>
            </a:pPr>
            <a:endParaRPr lang="en-AU"/>
          </a:p>
          <a:p>
            <a:pPr marL="342900" indent="-342900">
              <a:buAutoNum type="arabicPeriod"/>
            </a:pPr>
            <a:endParaRPr lang="en-AU"/>
          </a:p>
          <a:p>
            <a:pPr marL="0" indent="0">
              <a:buNone/>
            </a:pPr>
            <a:endParaRPr lang="en-AU"/>
          </a:p>
        </p:txBody>
      </p:sp>
      <p:sp>
        <p:nvSpPr>
          <p:cNvPr id="3" name="Footer Placeholder 2"/>
          <p:cNvSpPr>
            <a:spLocks noGrp="1"/>
          </p:cNvSpPr>
          <p:nvPr>
            <p:ph type="ftr" sz="quarter" idx="3"/>
          </p:nvPr>
        </p:nvSpPr>
        <p:spPr>
          <a:xfrm>
            <a:off x="237173" y="6188904"/>
            <a:ext cx="258129" cy="365125"/>
          </a:xfrm>
          <a:prstGeom prst="rect">
            <a:avLst/>
          </a:prstGeom>
        </p:spPr>
        <p:txBody>
          <a:bodyPr/>
          <a:lstStyle/>
          <a:p>
            <a:fld id="{5116C895-348D-4FA1-AC3F-6A98EE2CBA64}" type="slidenum">
              <a:rPr lang="en-US" smtClean="0"/>
              <a:pPr/>
              <a:t>4</a:t>
            </a:fld>
            <a:endParaRPr lang="en-US"/>
          </a:p>
        </p:txBody>
      </p:sp>
      <p:sp>
        <p:nvSpPr>
          <p:cNvPr id="8" name="TextBox 7">
            <a:extLst>
              <a:ext uri="{FF2B5EF4-FFF2-40B4-BE49-F238E27FC236}">
                <a16:creationId xmlns:a16="http://schemas.microsoft.com/office/drawing/2014/main" id="{7D91EB08-6A8A-4AB4-B6EE-2023E2B6F49E}"/>
              </a:ext>
            </a:extLst>
          </p:cNvPr>
          <p:cNvSpPr txBox="1"/>
          <p:nvPr/>
        </p:nvSpPr>
        <p:spPr>
          <a:xfrm>
            <a:off x="4333875" y="1876425"/>
            <a:ext cx="4276725" cy="480131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800" b="1">
                <a:solidFill>
                  <a:srgbClr val="041E41"/>
                </a:solidFill>
                <a:latin typeface="Arial"/>
                <a:ea typeface="+mn-lt"/>
                <a:cs typeface="+mn-lt"/>
              </a:rPr>
              <a:t>Chorus</a:t>
            </a:r>
            <a:r>
              <a:rPr lang="en-US" sz="800">
                <a:solidFill>
                  <a:srgbClr val="041E41"/>
                </a:solidFill>
                <a:latin typeface="Arial"/>
                <a:ea typeface="+mn-lt"/>
                <a:cs typeface="+mn-lt"/>
              </a:rPr>
              <a:t> </a:t>
            </a:r>
            <a:endParaRPr lang="en-US" sz="800">
              <a:solidFill>
                <a:srgbClr val="041E41"/>
              </a:solidFill>
              <a:latin typeface="Arial"/>
              <a:cs typeface="Arial"/>
            </a:endParaRPr>
          </a:p>
          <a:p>
            <a:endParaRPr lang="en-US" sz="800">
              <a:solidFill>
                <a:srgbClr val="041E41"/>
              </a:solidFill>
              <a:latin typeface="Arial"/>
              <a:ea typeface="+mn-lt"/>
              <a:cs typeface="+mn-lt"/>
            </a:endParaRPr>
          </a:p>
          <a:p>
            <a:r>
              <a:rPr lang="en-US" sz="800" err="1">
                <a:solidFill>
                  <a:srgbClr val="041E41"/>
                </a:solidFill>
                <a:latin typeface="Arial"/>
                <a:ea typeface="+mn-lt"/>
                <a:cs typeface="+mn-lt"/>
              </a:rPr>
              <a:t>Didly</a:t>
            </a:r>
            <a:r>
              <a:rPr lang="en-US" sz="800">
                <a:solidFill>
                  <a:srgbClr val="041E41"/>
                </a:solidFill>
                <a:latin typeface="Arial"/>
                <a:ea typeface="+mn-lt"/>
                <a:cs typeface="+mn-lt"/>
              </a:rPr>
              <a:t> </a:t>
            </a:r>
            <a:r>
              <a:rPr lang="en-US" sz="800" err="1">
                <a:solidFill>
                  <a:srgbClr val="041E41"/>
                </a:solidFill>
                <a:latin typeface="Arial"/>
                <a:ea typeface="+mn-lt"/>
                <a:cs typeface="+mn-lt"/>
              </a:rPr>
              <a:t>wup</a:t>
            </a:r>
            <a:r>
              <a:rPr lang="en-US" sz="800">
                <a:solidFill>
                  <a:srgbClr val="041E41"/>
                </a:solidFill>
                <a:latin typeface="Arial"/>
                <a:ea typeface="+mn-lt"/>
                <a:cs typeface="+mn-lt"/>
              </a:rPr>
              <a:t>, </a:t>
            </a:r>
            <a:r>
              <a:rPr lang="en-US" sz="800" err="1">
                <a:solidFill>
                  <a:srgbClr val="041E41"/>
                </a:solidFill>
                <a:latin typeface="Arial"/>
                <a:ea typeface="+mn-lt"/>
                <a:cs typeface="+mn-lt"/>
              </a:rPr>
              <a:t>didly</a:t>
            </a:r>
            <a:r>
              <a:rPr lang="en-US" sz="800">
                <a:solidFill>
                  <a:srgbClr val="041E41"/>
                </a:solidFill>
                <a:latin typeface="Arial"/>
                <a:ea typeface="+mn-lt"/>
                <a:cs typeface="+mn-lt"/>
              </a:rPr>
              <a:t> cup, </a:t>
            </a:r>
            <a:r>
              <a:rPr lang="en-US" sz="800" err="1">
                <a:solidFill>
                  <a:srgbClr val="041E41"/>
                </a:solidFill>
                <a:latin typeface="Arial"/>
                <a:ea typeface="+mn-lt"/>
                <a:cs typeface="+mn-lt"/>
              </a:rPr>
              <a:t>didly</a:t>
            </a:r>
            <a:r>
              <a:rPr lang="en-US" sz="800">
                <a:solidFill>
                  <a:srgbClr val="041E41"/>
                </a:solidFill>
                <a:latin typeface="Arial"/>
                <a:ea typeface="+mn-lt"/>
                <a:cs typeface="+mn-lt"/>
              </a:rPr>
              <a:t> </a:t>
            </a:r>
            <a:r>
              <a:rPr lang="en-US" sz="800" err="1">
                <a:solidFill>
                  <a:srgbClr val="041E41"/>
                </a:solidFill>
                <a:latin typeface="Arial"/>
                <a:ea typeface="+mn-lt"/>
                <a:cs typeface="+mn-lt"/>
              </a:rPr>
              <a:t>didly</a:t>
            </a:r>
            <a:r>
              <a:rPr lang="en-US" sz="800">
                <a:solidFill>
                  <a:srgbClr val="041E41"/>
                </a:solidFill>
                <a:latin typeface="Arial"/>
                <a:ea typeface="+mn-lt"/>
                <a:cs typeface="+mn-lt"/>
              </a:rPr>
              <a:t> </a:t>
            </a:r>
            <a:r>
              <a:rPr lang="en-US" sz="800" err="1">
                <a:solidFill>
                  <a:srgbClr val="041E41"/>
                </a:solidFill>
                <a:latin typeface="Arial"/>
                <a:ea typeface="+mn-lt"/>
                <a:cs typeface="+mn-lt"/>
              </a:rPr>
              <a:t>didly</a:t>
            </a:r>
            <a:r>
              <a:rPr lang="en-US" sz="800">
                <a:solidFill>
                  <a:srgbClr val="041E41"/>
                </a:solidFill>
                <a:latin typeface="Arial"/>
                <a:ea typeface="+mn-lt"/>
                <a:cs typeface="+mn-lt"/>
              </a:rPr>
              <a:t> </a:t>
            </a:r>
            <a:r>
              <a:rPr lang="en-US" sz="800" err="1">
                <a:solidFill>
                  <a:srgbClr val="041E41"/>
                </a:solidFill>
                <a:latin typeface="Arial"/>
                <a:ea typeface="+mn-lt"/>
                <a:cs typeface="+mn-lt"/>
              </a:rPr>
              <a:t>wup</a:t>
            </a:r>
            <a:r>
              <a:rPr lang="en-US" sz="800">
                <a:solidFill>
                  <a:srgbClr val="041E41"/>
                </a:solidFill>
                <a:latin typeface="Arial"/>
                <a:ea typeface="+mn-lt"/>
                <a:cs typeface="+mn-lt"/>
              </a:rPr>
              <a:t> (</a:t>
            </a:r>
            <a:r>
              <a:rPr lang="en-US" sz="800" err="1">
                <a:solidFill>
                  <a:srgbClr val="041E41"/>
                </a:solidFill>
                <a:latin typeface="Arial"/>
                <a:ea typeface="+mn-lt"/>
                <a:cs typeface="+mn-lt"/>
              </a:rPr>
              <a:t>Didly</a:t>
            </a:r>
            <a:r>
              <a:rPr lang="en-US" sz="800">
                <a:solidFill>
                  <a:srgbClr val="041E41"/>
                </a:solidFill>
                <a:latin typeface="Arial"/>
                <a:ea typeface="+mn-lt"/>
                <a:cs typeface="+mn-lt"/>
              </a:rPr>
              <a:t> </a:t>
            </a:r>
            <a:r>
              <a:rPr lang="en-US" sz="800" err="1">
                <a:solidFill>
                  <a:srgbClr val="041E41"/>
                </a:solidFill>
                <a:latin typeface="Arial"/>
                <a:ea typeface="+mn-lt"/>
                <a:cs typeface="+mn-lt"/>
              </a:rPr>
              <a:t>wup</a:t>
            </a:r>
            <a:r>
              <a:rPr lang="en-US" sz="800">
                <a:solidFill>
                  <a:srgbClr val="041E41"/>
                </a:solidFill>
                <a:latin typeface="Arial"/>
                <a:ea typeface="+mn-lt"/>
                <a:cs typeface="+mn-lt"/>
              </a:rPr>
              <a:t>, </a:t>
            </a:r>
            <a:r>
              <a:rPr lang="en-US" sz="800" err="1">
                <a:solidFill>
                  <a:srgbClr val="041E41"/>
                </a:solidFill>
                <a:latin typeface="Arial"/>
                <a:ea typeface="+mn-lt"/>
                <a:cs typeface="+mn-lt"/>
              </a:rPr>
              <a:t>didly</a:t>
            </a:r>
            <a:r>
              <a:rPr lang="en-US" sz="800">
                <a:solidFill>
                  <a:srgbClr val="041E41"/>
                </a:solidFill>
                <a:latin typeface="Arial"/>
                <a:ea typeface="+mn-lt"/>
                <a:cs typeface="+mn-lt"/>
              </a:rPr>
              <a:t> cup, </a:t>
            </a:r>
            <a:r>
              <a:rPr lang="en-US" sz="800" err="1">
                <a:solidFill>
                  <a:srgbClr val="041E41"/>
                </a:solidFill>
                <a:latin typeface="Arial"/>
                <a:ea typeface="+mn-lt"/>
                <a:cs typeface="+mn-lt"/>
              </a:rPr>
              <a:t>didly</a:t>
            </a:r>
            <a:r>
              <a:rPr lang="en-US" sz="800">
                <a:solidFill>
                  <a:srgbClr val="041E41"/>
                </a:solidFill>
                <a:latin typeface="Arial"/>
                <a:ea typeface="+mn-lt"/>
                <a:cs typeface="+mn-lt"/>
              </a:rPr>
              <a:t> </a:t>
            </a:r>
            <a:r>
              <a:rPr lang="en-US" sz="800" err="1">
                <a:solidFill>
                  <a:srgbClr val="041E41"/>
                </a:solidFill>
                <a:latin typeface="Arial"/>
                <a:ea typeface="+mn-lt"/>
                <a:cs typeface="+mn-lt"/>
              </a:rPr>
              <a:t>didly</a:t>
            </a:r>
            <a:r>
              <a:rPr lang="en-US" sz="800">
                <a:solidFill>
                  <a:srgbClr val="041E41"/>
                </a:solidFill>
                <a:latin typeface="Arial"/>
                <a:ea typeface="+mn-lt"/>
                <a:cs typeface="+mn-lt"/>
              </a:rPr>
              <a:t> </a:t>
            </a:r>
            <a:r>
              <a:rPr lang="en-US" sz="800" err="1">
                <a:solidFill>
                  <a:srgbClr val="041E41"/>
                </a:solidFill>
                <a:latin typeface="Arial"/>
                <a:ea typeface="+mn-lt"/>
                <a:cs typeface="+mn-lt"/>
              </a:rPr>
              <a:t>didly</a:t>
            </a:r>
            <a:r>
              <a:rPr lang="en-US" sz="800">
                <a:solidFill>
                  <a:srgbClr val="041E41"/>
                </a:solidFill>
                <a:latin typeface="Arial"/>
                <a:ea typeface="+mn-lt"/>
                <a:cs typeface="+mn-lt"/>
              </a:rPr>
              <a:t> </a:t>
            </a:r>
            <a:r>
              <a:rPr lang="en-US" sz="800" err="1">
                <a:solidFill>
                  <a:srgbClr val="041E41"/>
                </a:solidFill>
                <a:latin typeface="Arial"/>
                <a:ea typeface="+mn-lt"/>
                <a:cs typeface="+mn-lt"/>
              </a:rPr>
              <a:t>wup</a:t>
            </a:r>
            <a:r>
              <a:rPr lang="en-US" sz="800">
                <a:solidFill>
                  <a:srgbClr val="041E41"/>
                </a:solidFill>
                <a:latin typeface="Arial"/>
                <a:ea typeface="+mn-lt"/>
                <a:cs typeface="+mn-lt"/>
              </a:rPr>
              <a:t>) </a:t>
            </a:r>
            <a:endParaRPr lang="en-US" sz="800">
              <a:solidFill>
                <a:srgbClr val="041E41"/>
              </a:solidFill>
              <a:latin typeface="Arial"/>
              <a:cs typeface="Arial"/>
            </a:endParaRPr>
          </a:p>
          <a:p>
            <a:endParaRPr lang="en-US" sz="800">
              <a:solidFill>
                <a:srgbClr val="041E41"/>
              </a:solidFill>
              <a:latin typeface="Arial"/>
              <a:ea typeface="+mn-lt"/>
              <a:cs typeface="+mn-lt"/>
            </a:endParaRPr>
          </a:p>
          <a:p>
            <a:r>
              <a:rPr lang="en-US" sz="800" err="1">
                <a:solidFill>
                  <a:srgbClr val="041E41"/>
                </a:solidFill>
                <a:latin typeface="Arial"/>
                <a:ea typeface="+mn-lt"/>
                <a:cs typeface="+mn-lt"/>
              </a:rPr>
              <a:t>Oo</a:t>
            </a:r>
            <a:r>
              <a:rPr lang="en-US" sz="800">
                <a:solidFill>
                  <a:srgbClr val="041E41"/>
                </a:solidFill>
                <a:latin typeface="Arial"/>
                <a:ea typeface="+mn-lt"/>
                <a:cs typeface="+mn-lt"/>
              </a:rPr>
              <a:t> ah </a:t>
            </a:r>
            <a:r>
              <a:rPr lang="en-US" sz="800" err="1">
                <a:solidFill>
                  <a:srgbClr val="041E41"/>
                </a:solidFill>
                <a:latin typeface="Arial"/>
                <a:ea typeface="+mn-lt"/>
                <a:cs typeface="+mn-lt"/>
              </a:rPr>
              <a:t>ah</a:t>
            </a:r>
            <a:r>
              <a:rPr lang="en-US" sz="800">
                <a:solidFill>
                  <a:srgbClr val="041E41"/>
                </a:solidFill>
                <a:latin typeface="Arial"/>
                <a:ea typeface="+mn-lt"/>
                <a:cs typeface="+mn-lt"/>
              </a:rPr>
              <a:t> </a:t>
            </a:r>
            <a:r>
              <a:rPr lang="en-US" sz="800" err="1">
                <a:solidFill>
                  <a:srgbClr val="041E41"/>
                </a:solidFill>
                <a:latin typeface="Arial"/>
                <a:ea typeface="+mn-lt"/>
                <a:cs typeface="+mn-lt"/>
              </a:rPr>
              <a:t>ah</a:t>
            </a:r>
            <a:r>
              <a:rPr lang="en-US" sz="800">
                <a:solidFill>
                  <a:srgbClr val="041E41"/>
                </a:solidFill>
                <a:latin typeface="Arial"/>
                <a:ea typeface="+mn-lt"/>
                <a:cs typeface="+mn-lt"/>
              </a:rPr>
              <a:t>, </a:t>
            </a:r>
            <a:r>
              <a:rPr lang="en-US" sz="800" err="1">
                <a:solidFill>
                  <a:srgbClr val="041E41"/>
                </a:solidFill>
                <a:latin typeface="Arial"/>
                <a:ea typeface="+mn-lt"/>
                <a:cs typeface="+mn-lt"/>
              </a:rPr>
              <a:t>Oo</a:t>
            </a:r>
            <a:r>
              <a:rPr lang="en-US" sz="800">
                <a:solidFill>
                  <a:srgbClr val="041E41"/>
                </a:solidFill>
                <a:latin typeface="Arial"/>
                <a:ea typeface="+mn-lt"/>
                <a:cs typeface="+mn-lt"/>
              </a:rPr>
              <a:t> ah </a:t>
            </a:r>
            <a:r>
              <a:rPr lang="en-US" sz="800" err="1">
                <a:solidFill>
                  <a:srgbClr val="041E41"/>
                </a:solidFill>
                <a:latin typeface="Arial"/>
                <a:ea typeface="+mn-lt"/>
                <a:cs typeface="+mn-lt"/>
              </a:rPr>
              <a:t>ah</a:t>
            </a:r>
            <a:r>
              <a:rPr lang="en-US" sz="800">
                <a:solidFill>
                  <a:srgbClr val="041E41"/>
                </a:solidFill>
                <a:latin typeface="Arial"/>
                <a:ea typeface="+mn-lt"/>
                <a:cs typeface="+mn-lt"/>
              </a:rPr>
              <a:t> </a:t>
            </a:r>
            <a:r>
              <a:rPr lang="en-US" sz="800" err="1">
                <a:solidFill>
                  <a:srgbClr val="041E41"/>
                </a:solidFill>
                <a:latin typeface="Arial"/>
                <a:ea typeface="+mn-lt"/>
                <a:cs typeface="+mn-lt"/>
              </a:rPr>
              <a:t>ah</a:t>
            </a:r>
            <a:r>
              <a:rPr lang="en-US" sz="800">
                <a:solidFill>
                  <a:srgbClr val="041E41"/>
                </a:solidFill>
                <a:latin typeface="Arial"/>
                <a:ea typeface="+mn-lt"/>
                <a:cs typeface="+mn-lt"/>
              </a:rPr>
              <a:t>, </a:t>
            </a:r>
            <a:r>
              <a:rPr lang="en-US" sz="800" err="1">
                <a:solidFill>
                  <a:srgbClr val="041E41"/>
                </a:solidFill>
                <a:latin typeface="Arial"/>
                <a:ea typeface="+mn-lt"/>
                <a:cs typeface="+mn-lt"/>
              </a:rPr>
              <a:t>Oo</a:t>
            </a:r>
            <a:r>
              <a:rPr lang="en-US" sz="800">
                <a:solidFill>
                  <a:srgbClr val="041E41"/>
                </a:solidFill>
                <a:latin typeface="Arial"/>
                <a:ea typeface="+mn-lt"/>
                <a:cs typeface="+mn-lt"/>
              </a:rPr>
              <a:t> ah </a:t>
            </a:r>
            <a:r>
              <a:rPr lang="en-US" sz="800" err="1">
                <a:solidFill>
                  <a:srgbClr val="041E41"/>
                </a:solidFill>
                <a:latin typeface="Arial"/>
                <a:ea typeface="+mn-lt"/>
                <a:cs typeface="+mn-lt"/>
              </a:rPr>
              <a:t>ah</a:t>
            </a:r>
            <a:r>
              <a:rPr lang="en-US" sz="800">
                <a:solidFill>
                  <a:srgbClr val="041E41"/>
                </a:solidFill>
                <a:latin typeface="Arial"/>
                <a:ea typeface="+mn-lt"/>
                <a:cs typeface="+mn-lt"/>
              </a:rPr>
              <a:t> </a:t>
            </a:r>
            <a:r>
              <a:rPr lang="en-US" sz="800" err="1">
                <a:solidFill>
                  <a:srgbClr val="041E41"/>
                </a:solidFill>
                <a:latin typeface="Arial"/>
                <a:ea typeface="+mn-lt"/>
                <a:cs typeface="+mn-lt"/>
              </a:rPr>
              <a:t>ah</a:t>
            </a:r>
            <a:r>
              <a:rPr lang="en-US" sz="800">
                <a:solidFill>
                  <a:srgbClr val="041E41"/>
                </a:solidFill>
                <a:latin typeface="Arial"/>
                <a:ea typeface="+mn-lt"/>
                <a:cs typeface="+mn-lt"/>
              </a:rPr>
              <a:t> </a:t>
            </a:r>
            <a:r>
              <a:rPr lang="en-US" sz="800" err="1">
                <a:solidFill>
                  <a:srgbClr val="041E41"/>
                </a:solidFill>
                <a:latin typeface="Arial"/>
                <a:ea typeface="+mn-lt"/>
                <a:cs typeface="+mn-lt"/>
              </a:rPr>
              <a:t>ah</a:t>
            </a:r>
            <a:r>
              <a:rPr lang="en-US" sz="800">
                <a:solidFill>
                  <a:srgbClr val="041E41"/>
                </a:solidFill>
                <a:latin typeface="Arial"/>
                <a:ea typeface="+mn-lt"/>
                <a:cs typeface="+mn-lt"/>
              </a:rPr>
              <a:t>! (</a:t>
            </a:r>
            <a:r>
              <a:rPr lang="en-US" sz="800" err="1">
                <a:solidFill>
                  <a:srgbClr val="041E41"/>
                </a:solidFill>
                <a:latin typeface="Arial"/>
                <a:ea typeface="+mn-lt"/>
                <a:cs typeface="+mn-lt"/>
              </a:rPr>
              <a:t>Oo</a:t>
            </a:r>
            <a:r>
              <a:rPr lang="en-US" sz="800">
                <a:solidFill>
                  <a:srgbClr val="041E41"/>
                </a:solidFill>
                <a:latin typeface="Arial"/>
                <a:ea typeface="+mn-lt"/>
                <a:cs typeface="+mn-lt"/>
              </a:rPr>
              <a:t> ah </a:t>
            </a:r>
            <a:r>
              <a:rPr lang="en-US" sz="800" err="1">
                <a:solidFill>
                  <a:srgbClr val="041E41"/>
                </a:solidFill>
                <a:latin typeface="Arial"/>
                <a:ea typeface="+mn-lt"/>
                <a:cs typeface="+mn-lt"/>
              </a:rPr>
              <a:t>ah</a:t>
            </a:r>
            <a:r>
              <a:rPr lang="en-US" sz="800">
                <a:solidFill>
                  <a:srgbClr val="041E41"/>
                </a:solidFill>
                <a:latin typeface="Arial"/>
                <a:ea typeface="+mn-lt"/>
                <a:cs typeface="+mn-lt"/>
              </a:rPr>
              <a:t> </a:t>
            </a:r>
            <a:r>
              <a:rPr lang="en-US" sz="800" err="1">
                <a:solidFill>
                  <a:srgbClr val="041E41"/>
                </a:solidFill>
                <a:latin typeface="Arial"/>
                <a:ea typeface="+mn-lt"/>
                <a:cs typeface="+mn-lt"/>
              </a:rPr>
              <a:t>ah</a:t>
            </a:r>
            <a:r>
              <a:rPr lang="en-US" sz="800">
                <a:solidFill>
                  <a:srgbClr val="041E41"/>
                </a:solidFill>
                <a:latin typeface="Arial"/>
                <a:ea typeface="+mn-lt"/>
                <a:cs typeface="+mn-lt"/>
              </a:rPr>
              <a:t>, </a:t>
            </a:r>
            <a:r>
              <a:rPr lang="en-US" sz="800" err="1">
                <a:solidFill>
                  <a:srgbClr val="041E41"/>
                </a:solidFill>
                <a:latin typeface="Arial"/>
                <a:ea typeface="+mn-lt"/>
                <a:cs typeface="+mn-lt"/>
              </a:rPr>
              <a:t>Oo</a:t>
            </a:r>
            <a:r>
              <a:rPr lang="en-US" sz="800">
                <a:solidFill>
                  <a:srgbClr val="041E41"/>
                </a:solidFill>
                <a:latin typeface="Arial"/>
                <a:ea typeface="+mn-lt"/>
                <a:cs typeface="+mn-lt"/>
              </a:rPr>
              <a:t> ah </a:t>
            </a:r>
            <a:r>
              <a:rPr lang="en-US" sz="800" err="1">
                <a:solidFill>
                  <a:srgbClr val="041E41"/>
                </a:solidFill>
                <a:latin typeface="Arial"/>
                <a:ea typeface="+mn-lt"/>
                <a:cs typeface="+mn-lt"/>
              </a:rPr>
              <a:t>ah</a:t>
            </a:r>
            <a:r>
              <a:rPr lang="en-US" sz="800">
                <a:solidFill>
                  <a:srgbClr val="041E41"/>
                </a:solidFill>
                <a:latin typeface="Arial"/>
                <a:ea typeface="+mn-lt"/>
                <a:cs typeface="+mn-lt"/>
              </a:rPr>
              <a:t> </a:t>
            </a:r>
            <a:r>
              <a:rPr lang="en-US" sz="800" err="1">
                <a:solidFill>
                  <a:srgbClr val="041E41"/>
                </a:solidFill>
                <a:latin typeface="Arial"/>
                <a:ea typeface="+mn-lt"/>
                <a:cs typeface="+mn-lt"/>
              </a:rPr>
              <a:t>ah</a:t>
            </a:r>
            <a:r>
              <a:rPr lang="en-US" sz="800">
                <a:solidFill>
                  <a:srgbClr val="041E41"/>
                </a:solidFill>
                <a:latin typeface="Arial"/>
                <a:ea typeface="+mn-lt"/>
                <a:cs typeface="+mn-lt"/>
              </a:rPr>
              <a:t>, </a:t>
            </a:r>
            <a:r>
              <a:rPr lang="en-US" sz="800" err="1">
                <a:solidFill>
                  <a:srgbClr val="041E41"/>
                </a:solidFill>
                <a:latin typeface="Arial"/>
                <a:ea typeface="+mn-lt"/>
                <a:cs typeface="+mn-lt"/>
              </a:rPr>
              <a:t>Oo</a:t>
            </a:r>
            <a:r>
              <a:rPr lang="en-US" sz="800">
                <a:solidFill>
                  <a:srgbClr val="041E41"/>
                </a:solidFill>
                <a:latin typeface="Arial"/>
                <a:ea typeface="+mn-lt"/>
                <a:cs typeface="+mn-lt"/>
              </a:rPr>
              <a:t> ah </a:t>
            </a:r>
            <a:r>
              <a:rPr lang="en-US" sz="800" err="1">
                <a:solidFill>
                  <a:srgbClr val="041E41"/>
                </a:solidFill>
                <a:latin typeface="Arial"/>
                <a:ea typeface="+mn-lt"/>
                <a:cs typeface="+mn-lt"/>
              </a:rPr>
              <a:t>ah</a:t>
            </a:r>
            <a:r>
              <a:rPr lang="en-US" sz="800">
                <a:solidFill>
                  <a:srgbClr val="041E41"/>
                </a:solidFill>
                <a:latin typeface="Arial"/>
                <a:ea typeface="+mn-lt"/>
                <a:cs typeface="+mn-lt"/>
              </a:rPr>
              <a:t> </a:t>
            </a:r>
            <a:r>
              <a:rPr lang="en-US" sz="800" err="1">
                <a:solidFill>
                  <a:srgbClr val="041E41"/>
                </a:solidFill>
                <a:latin typeface="Arial"/>
                <a:ea typeface="+mn-lt"/>
                <a:cs typeface="+mn-lt"/>
              </a:rPr>
              <a:t>ah</a:t>
            </a:r>
            <a:r>
              <a:rPr lang="en-US" sz="800">
                <a:solidFill>
                  <a:srgbClr val="041E41"/>
                </a:solidFill>
                <a:latin typeface="Arial"/>
                <a:ea typeface="+mn-lt"/>
                <a:cs typeface="+mn-lt"/>
              </a:rPr>
              <a:t> ah!) </a:t>
            </a:r>
            <a:endParaRPr lang="en-US" sz="800">
              <a:solidFill>
                <a:srgbClr val="041E41"/>
              </a:solidFill>
              <a:latin typeface="Arial"/>
              <a:cs typeface="Arial"/>
            </a:endParaRPr>
          </a:p>
          <a:p>
            <a:endParaRPr lang="en-US" sz="800">
              <a:solidFill>
                <a:srgbClr val="041E41"/>
              </a:solidFill>
              <a:latin typeface="Arial"/>
              <a:ea typeface="+mn-lt"/>
              <a:cs typeface="+mn-lt"/>
            </a:endParaRPr>
          </a:p>
          <a:p>
            <a:r>
              <a:rPr lang="en-US" sz="800" b="1">
                <a:solidFill>
                  <a:srgbClr val="041E41"/>
                </a:solidFill>
                <a:latin typeface="Arial"/>
                <a:ea typeface="+mn-lt"/>
                <a:cs typeface="+mn-lt"/>
              </a:rPr>
              <a:t>Bridge </a:t>
            </a:r>
            <a:endParaRPr lang="en-US" sz="800">
              <a:solidFill>
                <a:srgbClr val="041E41"/>
              </a:solidFill>
              <a:latin typeface="Arial"/>
              <a:cs typeface="Arial"/>
            </a:endParaRPr>
          </a:p>
          <a:p>
            <a:endParaRPr lang="en-US" sz="800" b="1">
              <a:solidFill>
                <a:srgbClr val="041E41"/>
              </a:solidFill>
              <a:latin typeface="Arial"/>
              <a:ea typeface="+mn-lt"/>
              <a:cs typeface="+mn-lt"/>
            </a:endParaRPr>
          </a:p>
          <a:p>
            <a:r>
              <a:rPr lang="en-US" sz="800">
                <a:solidFill>
                  <a:srgbClr val="041E41"/>
                </a:solidFill>
                <a:latin typeface="Arial"/>
                <a:ea typeface="+mn-lt"/>
                <a:cs typeface="+mn-lt"/>
              </a:rPr>
              <a:t>There was Harold, Tony, cousin Jim, Maude and Mabel, little Tim. </a:t>
            </a:r>
            <a:endParaRPr lang="en-US" sz="800">
              <a:solidFill>
                <a:srgbClr val="041E41"/>
              </a:solidFill>
              <a:latin typeface="Arial"/>
              <a:ea typeface="+mn-lt"/>
              <a:cs typeface="Arial"/>
            </a:endParaRPr>
          </a:p>
          <a:p>
            <a:endParaRPr lang="en-US" sz="800">
              <a:solidFill>
                <a:srgbClr val="041E41"/>
              </a:solidFill>
              <a:latin typeface="Arial"/>
              <a:ea typeface="+mn-lt"/>
              <a:cs typeface="+mn-lt"/>
            </a:endParaRPr>
          </a:p>
          <a:p>
            <a:r>
              <a:rPr lang="en-US" sz="800">
                <a:solidFill>
                  <a:srgbClr val="041E41"/>
                </a:solidFill>
                <a:latin typeface="Arial"/>
                <a:ea typeface="+mn-lt"/>
                <a:cs typeface="+mn-lt"/>
              </a:rPr>
              <a:t>Freddy, Junior, Uncle Sam, Aunty Pat she ate my jam. </a:t>
            </a:r>
            <a:endParaRPr lang="en-US" sz="800">
              <a:solidFill>
                <a:srgbClr val="041E41"/>
              </a:solidFill>
              <a:latin typeface="Arial"/>
              <a:cs typeface="Arial"/>
            </a:endParaRPr>
          </a:p>
          <a:p>
            <a:endParaRPr lang="en-US" sz="800">
              <a:solidFill>
                <a:srgbClr val="041E41"/>
              </a:solidFill>
              <a:latin typeface="Arial"/>
              <a:ea typeface="+mn-lt"/>
              <a:cs typeface="+mn-lt"/>
            </a:endParaRPr>
          </a:p>
          <a:p>
            <a:r>
              <a:rPr lang="en-US" sz="800">
                <a:solidFill>
                  <a:srgbClr val="041E41"/>
                </a:solidFill>
                <a:latin typeface="Arial"/>
                <a:ea typeface="+mn-lt"/>
                <a:cs typeface="+mn-lt"/>
              </a:rPr>
              <a:t>Mike and Michael, Mick and Hugh, Kitty, Barry, his mate Stew. </a:t>
            </a:r>
            <a:endParaRPr lang="en-US" sz="800">
              <a:solidFill>
                <a:srgbClr val="041E41"/>
              </a:solidFill>
              <a:latin typeface="Arial"/>
              <a:cs typeface="Arial"/>
            </a:endParaRPr>
          </a:p>
          <a:p>
            <a:endParaRPr lang="en-US" sz="800">
              <a:solidFill>
                <a:srgbClr val="041E41"/>
              </a:solidFill>
              <a:latin typeface="Arial"/>
              <a:ea typeface="+mn-lt"/>
              <a:cs typeface="+mn-lt"/>
            </a:endParaRPr>
          </a:p>
          <a:p>
            <a:r>
              <a:rPr lang="en-US" sz="800" err="1">
                <a:solidFill>
                  <a:srgbClr val="041E41"/>
                </a:solidFill>
                <a:latin typeface="Arial"/>
                <a:ea typeface="+mn-lt"/>
                <a:cs typeface="+mn-lt"/>
              </a:rPr>
              <a:t>Milosh</a:t>
            </a:r>
            <a:r>
              <a:rPr lang="en-US" sz="800">
                <a:solidFill>
                  <a:srgbClr val="041E41"/>
                </a:solidFill>
                <a:latin typeface="Arial"/>
                <a:ea typeface="+mn-lt"/>
                <a:cs typeface="+mn-lt"/>
              </a:rPr>
              <a:t>, Mish and smelly Kelly who decided to eat my jelly. </a:t>
            </a:r>
            <a:endParaRPr lang="en-US" sz="800">
              <a:solidFill>
                <a:srgbClr val="041E41"/>
              </a:solidFill>
              <a:latin typeface="Arial"/>
              <a:cs typeface="Arial"/>
            </a:endParaRPr>
          </a:p>
          <a:p>
            <a:endParaRPr lang="en-US" sz="800">
              <a:solidFill>
                <a:srgbClr val="041E41"/>
              </a:solidFill>
              <a:latin typeface="Arial"/>
              <a:ea typeface="+mn-lt"/>
              <a:cs typeface="+mn-lt"/>
            </a:endParaRPr>
          </a:p>
          <a:p>
            <a:r>
              <a:rPr lang="en-US" sz="800" b="1">
                <a:solidFill>
                  <a:srgbClr val="041E41"/>
                </a:solidFill>
                <a:latin typeface="Arial"/>
                <a:ea typeface="+mn-lt"/>
                <a:cs typeface="+mn-lt"/>
              </a:rPr>
              <a:t>Verse 3 </a:t>
            </a:r>
            <a:endParaRPr lang="en-US" sz="800">
              <a:solidFill>
                <a:srgbClr val="041E41"/>
              </a:solidFill>
              <a:latin typeface="Arial"/>
              <a:cs typeface="Arial"/>
            </a:endParaRPr>
          </a:p>
          <a:p>
            <a:endParaRPr lang="en-US" sz="800" b="1">
              <a:solidFill>
                <a:srgbClr val="041E41"/>
              </a:solidFill>
              <a:latin typeface="Arial"/>
              <a:ea typeface="+mn-lt"/>
              <a:cs typeface="+mn-lt"/>
            </a:endParaRPr>
          </a:p>
          <a:p>
            <a:r>
              <a:rPr lang="en-US" sz="800">
                <a:solidFill>
                  <a:srgbClr val="041E41"/>
                </a:solidFill>
                <a:latin typeface="Arial"/>
                <a:ea typeface="+mn-lt"/>
                <a:cs typeface="+mn-lt"/>
              </a:rPr>
              <a:t>I tried to stuff them down the loo, push them down the sink. </a:t>
            </a:r>
            <a:endParaRPr lang="en-US" sz="800">
              <a:solidFill>
                <a:srgbClr val="041E41"/>
              </a:solidFill>
              <a:latin typeface="Arial"/>
              <a:cs typeface="Arial"/>
            </a:endParaRPr>
          </a:p>
          <a:p>
            <a:endParaRPr lang="en-US" sz="800">
              <a:solidFill>
                <a:srgbClr val="041E41"/>
              </a:solidFill>
              <a:latin typeface="Arial"/>
              <a:ea typeface="+mn-lt"/>
              <a:cs typeface="+mn-lt"/>
            </a:endParaRPr>
          </a:p>
          <a:p>
            <a:r>
              <a:rPr lang="en-US" sz="800">
                <a:solidFill>
                  <a:srgbClr val="041E41"/>
                </a:solidFill>
                <a:latin typeface="Arial"/>
                <a:ea typeface="+mn-lt"/>
                <a:cs typeface="+mn-lt"/>
              </a:rPr>
              <a:t>Hide them underneath my bed, I panicked couldn’t think. </a:t>
            </a:r>
            <a:endParaRPr lang="en-US" sz="800">
              <a:solidFill>
                <a:srgbClr val="041E41"/>
              </a:solidFill>
              <a:latin typeface="Arial"/>
              <a:cs typeface="Arial"/>
            </a:endParaRPr>
          </a:p>
          <a:p>
            <a:endParaRPr lang="en-US" sz="800">
              <a:solidFill>
                <a:srgbClr val="041E41"/>
              </a:solidFill>
              <a:latin typeface="Arial"/>
              <a:ea typeface="+mn-lt"/>
              <a:cs typeface="+mn-lt"/>
            </a:endParaRPr>
          </a:p>
          <a:p>
            <a:r>
              <a:rPr lang="en-US" sz="800">
                <a:solidFill>
                  <a:srgbClr val="041E41"/>
                </a:solidFill>
                <a:latin typeface="Arial"/>
                <a:ea typeface="+mn-lt"/>
                <a:cs typeface="+mn-lt"/>
              </a:rPr>
              <a:t>The more I did the worse it got, they all spat at me. </a:t>
            </a:r>
            <a:endParaRPr lang="en-US" sz="800">
              <a:solidFill>
                <a:srgbClr val="041E41"/>
              </a:solidFill>
              <a:latin typeface="Arial"/>
              <a:ea typeface="+mn-lt"/>
              <a:cs typeface="Arial"/>
            </a:endParaRPr>
          </a:p>
          <a:p>
            <a:endParaRPr lang="en-US" sz="800">
              <a:solidFill>
                <a:srgbClr val="041E41"/>
              </a:solidFill>
              <a:latin typeface="Arial"/>
              <a:cs typeface="Arial"/>
            </a:endParaRPr>
          </a:p>
          <a:p>
            <a:r>
              <a:rPr lang="en-US" sz="800">
                <a:solidFill>
                  <a:srgbClr val="041E41"/>
                </a:solidFill>
                <a:latin typeface="Arial"/>
                <a:ea typeface="+mn-lt"/>
                <a:cs typeface="+mn-lt"/>
              </a:rPr>
              <a:t>100 monkeys, how do I set them free? </a:t>
            </a:r>
            <a:endParaRPr lang="en-US" sz="800">
              <a:solidFill>
                <a:srgbClr val="041E41"/>
              </a:solidFill>
              <a:latin typeface="Arial"/>
              <a:cs typeface="Arial"/>
            </a:endParaRPr>
          </a:p>
          <a:p>
            <a:endParaRPr lang="en-US" sz="800">
              <a:solidFill>
                <a:srgbClr val="041E41"/>
              </a:solidFill>
              <a:latin typeface="Arial"/>
              <a:ea typeface="+mn-lt"/>
              <a:cs typeface="+mn-lt"/>
            </a:endParaRPr>
          </a:p>
          <a:p>
            <a:r>
              <a:rPr lang="en-US" sz="800" b="1">
                <a:solidFill>
                  <a:srgbClr val="041E41"/>
                </a:solidFill>
                <a:latin typeface="Arial"/>
                <a:ea typeface="+mn-lt"/>
                <a:cs typeface="+mn-lt"/>
              </a:rPr>
              <a:t>Verse 4</a:t>
            </a:r>
            <a:r>
              <a:rPr lang="en-US" sz="800">
                <a:solidFill>
                  <a:srgbClr val="041E41"/>
                </a:solidFill>
                <a:latin typeface="Arial"/>
                <a:ea typeface="+mn-lt"/>
                <a:cs typeface="+mn-lt"/>
              </a:rPr>
              <a:t> </a:t>
            </a:r>
            <a:endParaRPr lang="en-US" sz="800">
              <a:solidFill>
                <a:srgbClr val="041E41"/>
              </a:solidFill>
              <a:latin typeface="Arial"/>
              <a:cs typeface="Arial"/>
            </a:endParaRPr>
          </a:p>
          <a:p>
            <a:endParaRPr lang="en-US" sz="800">
              <a:solidFill>
                <a:srgbClr val="041E41"/>
              </a:solidFill>
              <a:latin typeface="Arial"/>
              <a:ea typeface="+mn-lt"/>
              <a:cs typeface="+mn-lt"/>
            </a:endParaRPr>
          </a:p>
          <a:p>
            <a:r>
              <a:rPr lang="en-US" sz="800">
                <a:solidFill>
                  <a:srgbClr val="041E41"/>
                </a:solidFill>
                <a:latin typeface="Arial"/>
                <a:ea typeface="+mn-lt"/>
                <a:cs typeface="+mn-lt"/>
              </a:rPr>
              <a:t>Finally, they did get bored, ‘round 4 o’clock. </a:t>
            </a:r>
            <a:endParaRPr lang="en-US" sz="800">
              <a:solidFill>
                <a:srgbClr val="041E41"/>
              </a:solidFill>
              <a:latin typeface="Arial"/>
              <a:cs typeface="Arial"/>
            </a:endParaRPr>
          </a:p>
          <a:p>
            <a:endParaRPr lang="en-US" sz="800">
              <a:solidFill>
                <a:srgbClr val="041E41"/>
              </a:solidFill>
              <a:latin typeface="Arial"/>
              <a:ea typeface="+mn-lt"/>
              <a:cs typeface="+mn-lt"/>
            </a:endParaRPr>
          </a:p>
          <a:p>
            <a:r>
              <a:rPr lang="en-US" sz="800">
                <a:solidFill>
                  <a:srgbClr val="041E41"/>
                </a:solidFill>
                <a:latin typeface="Arial"/>
                <a:ea typeface="+mn-lt"/>
                <a:cs typeface="+mn-lt"/>
              </a:rPr>
              <a:t>Mum was due home any sec, the next tick of the clock. </a:t>
            </a:r>
            <a:endParaRPr lang="en-US" sz="800">
              <a:solidFill>
                <a:srgbClr val="041E41"/>
              </a:solidFill>
              <a:latin typeface="Arial"/>
              <a:cs typeface="Arial"/>
            </a:endParaRPr>
          </a:p>
          <a:p>
            <a:endParaRPr lang="en-US" sz="800">
              <a:solidFill>
                <a:srgbClr val="041E41"/>
              </a:solidFill>
              <a:latin typeface="Arial"/>
              <a:ea typeface="+mn-lt"/>
              <a:cs typeface="+mn-lt"/>
            </a:endParaRPr>
          </a:p>
          <a:p>
            <a:r>
              <a:rPr lang="en-US" sz="800">
                <a:solidFill>
                  <a:srgbClr val="041E41"/>
                </a:solidFill>
                <a:latin typeface="Arial"/>
                <a:ea typeface="+mn-lt"/>
                <a:cs typeface="+mn-lt"/>
              </a:rPr>
              <a:t>They wandered back down the yard to the </a:t>
            </a:r>
            <a:r>
              <a:rPr lang="en-US" sz="800" err="1">
                <a:solidFill>
                  <a:srgbClr val="041E41"/>
                </a:solidFill>
                <a:latin typeface="Arial"/>
                <a:ea typeface="+mn-lt"/>
                <a:cs typeface="+mn-lt"/>
              </a:rPr>
              <a:t>neighbour’s</a:t>
            </a:r>
            <a:r>
              <a:rPr lang="en-US" sz="800">
                <a:solidFill>
                  <a:srgbClr val="041E41"/>
                </a:solidFill>
                <a:latin typeface="Arial"/>
                <a:ea typeface="+mn-lt"/>
                <a:cs typeface="+mn-lt"/>
              </a:rPr>
              <a:t> place, </a:t>
            </a:r>
            <a:endParaRPr lang="en-US" sz="800">
              <a:solidFill>
                <a:srgbClr val="041E41"/>
              </a:solidFill>
              <a:latin typeface="Arial"/>
              <a:ea typeface="+mn-lt"/>
              <a:cs typeface="Arial"/>
            </a:endParaRPr>
          </a:p>
          <a:p>
            <a:endParaRPr lang="en-US" sz="800">
              <a:solidFill>
                <a:srgbClr val="041E41"/>
              </a:solidFill>
              <a:latin typeface="Arial"/>
              <a:cs typeface="Arial"/>
            </a:endParaRPr>
          </a:p>
          <a:p>
            <a:r>
              <a:rPr lang="en-US" sz="800">
                <a:solidFill>
                  <a:srgbClr val="041E41"/>
                </a:solidFill>
                <a:latin typeface="Arial"/>
                <a:ea typeface="+mn-lt"/>
                <a:cs typeface="+mn-lt"/>
              </a:rPr>
              <a:t>Just as mum arrived home and closed the garden gate. </a:t>
            </a:r>
            <a:endParaRPr lang="en-US" sz="800">
              <a:solidFill>
                <a:srgbClr val="041E41"/>
              </a:solidFill>
              <a:latin typeface="Arial"/>
              <a:cs typeface="Arial"/>
            </a:endParaRPr>
          </a:p>
          <a:p>
            <a:endParaRPr lang="en-US" sz="800">
              <a:solidFill>
                <a:srgbClr val="041E41"/>
              </a:solidFill>
              <a:latin typeface="Arial"/>
              <a:ea typeface="+mn-lt"/>
              <a:cs typeface="+mn-lt"/>
            </a:endParaRPr>
          </a:p>
          <a:p>
            <a:r>
              <a:rPr lang="en-US" sz="800" b="1">
                <a:solidFill>
                  <a:srgbClr val="041E41"/>
                </a:solidFill>
                <a:latin typeface="Arial"/>
                <a:ea typeface="+mn-lt"/>
                <a:cs typeface="+mn-lt"/>
              </a:rPr>
              <a:t>Chorus </a:t>
            </a:r>
            <a:endParaRPr lang="en-US" sz="800">
              <a:solidFill>
                <a:srgbClr val="041E41"/>
              </a:solidFill>
              <a:latin typeface="Arial"/>
              <a:cs typeface="Arial"/>
            </a:endParaRPr>
          </a:p>
          <a:p>
            <a:endParaRPr lang="en-US" sz="800" b="1">
              <a:solidFill>
                <a:srgbClr val="041E41"/>
              </a:solidFill>
              <a:latin typeface="Arial"/>
              <a:ea typeface="+mn-lt"/>
              <a:cs typeface="+mn-lt"/>
            </a:endParaRPr>
          </a:p>
          <a:p>
            <a:r>
              <a:rPr lang="en-US" sz="800">
                <a:solidFill>
                  <a:srgbClr val="041E41"/>
                </a:solidFill>
                <a:latin typeface="Arial"/>
                <a:ea typeface="+mn-lt"/>
                <a:cs typeface="+mn-lt"/>
              </a:rPr>
              <a:t>100 monkeys, don’t open the door!</a:t>
            </a:r>
            <a:r>
              <a:rPr lang="en-US" sz="800">
                <a:latin typeface="Arial"/>
                <a:ea typeface="+mn-lt"/>
                <a:cs typeface="+mn-lt"/>
              </a:rPr>
              <a:t> </a:t>
            </a:r>
            <a:endParaRPr lang="en-US" sz="800">
              <a:latin typeface="Arial"/>
              <a:cs typeface="Arial"/>
            </a:endParaRPr>
          </a:p>
        </p:txBody>
      </p:sp>
    </p:spTree>
    <p:extLst>
      <p:ext uri="{BB962C8B-B14F-4D97-AF65-F5344CB8AC3E}">
        <p14:creationId xmlns:p14="http://schemas.microsoft.com/office/powerpoint/2010/main" val="254300456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a:latin typeface="Arial"/>
                <a:cs typeface="Arial"/>
              </a:rPr>
              <a:t>Think about the song</a:t>
            </a:r>
            <a:endParaRPr lang="en-AU"/>
          </a:p>
        </p:txBody>
      </p:sp>
      <p:sp>
        <p:nvSpPr>
          <p:cNvPr id="7" name="Text Placeholder 6"/>
          <p:cNvSpPr>
            <a:spLocks noGrp="1"/>
          </p:cNvSpPr>
          <p:nvPr>
            <p:ph type="body" sz="quarter" idx="15"/>
          </p:nvPr>
        </p:nvSpPr>
        <p:spPr/>
        <p:txBody>
          <a:bodyPr vert="horz" wrap="square" lIns="0" tIns="45720" rIns="91440" bIns="45720" rtlCol="0" anchor="t">
            <a:noAutofit/>
          </a:bodyPr>
          <a:lstStyle/>
          <a:p>
            <a:r>
              <a:rPr lang="en-AU">
                <a:latin typeface="Arial"/>
                <a:cs typeface="Arial"/>
              </a:rPr>
              <a:t>Reflection questions</a:t>
            </a:r>
            <a:endParaRPr lang="en-AU"/>
          </a:p>
        </p:txBody>
      </p:sp>
      <p:pic>
        <p:nvPicPr>
          <p:cNvPr id="5" name="Picture 4" descr="Follow these instructions" title="Instruction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3741" y="745981"/>
            <a:ext cx="1075160" cy="1075160"/>
          </a:xfrm>
          <a:prstGeom prst="rect">
            <a:avLst/>
          </a:prstGeom>
        </p:spPr>
      </p:pic>
      <p:sp>
        <p:nvSpPr>
          <p:cNvPr id="4" name="Text Placeholder 3"/>
          <p:cNvSpPr>
            <a:spLocks noGrp="1"/>
          </p:cNvSpPr>
          <p:nvPr>
            <p:ph type="body" sz="quarter" idx="16"/>
          </p:nvPr>
        </p:nvSpPr>
        <p:spPr/>
        <p:txBody>
          <a:bodyPr vert="horz" lIns="91440" tIns="45720" rIns="91440" bIns="45720" rtlCol="0" anchor="t">
            <a:normAutofit fontScale="85000" lnSpcReduction="10000"/>
          </a:bodyPr>
          <a:lstStyle/>
          <a:p>
            <a:pPr marL="132715" indent="-132715"/>
            <a:r>
              <a:rPr lang="en-AU">
                <a:latin typeface="Arial"/>
                <a:cs typeface="Arial"/>
              </a:rPr>
              <a:t>What happens to the tempo (speed) of the music? How does this reinforce the meaning of the narrative?  </a:t>
            </a:r>
          </a:p>
          <a:p>
            <a:pPr marL="132715" indent="-132715"/>
            <a:r>
              <a:rPr lang="en-AU">
                <a:latin typeface="Arial"/>
                <a:cs typeface="Arial"/>
              </a:rPr>
              <a:t>Role play the movement of the monkeys through their secret day. What is happening in the story? </a:t>
            </a:r>
          </a:p>
          <a:p>
            <a:pPr marL="132715" indent="-132715"/>
            <a:r>
              <a:rPr lang="en-AU">
                <a:latin typeface="Arial"/>
                <a:cs typeface="Arial"/>
              </a:rPr>
              <a:t>What other texts or narratives do we know that have similar stories to ‘100 monkeys’ (such as ‘Where the Wild Things Are’ by Maurice Sendak, 'Revolting Rhymes' by Roald Dahl or a Dr Seuss text)? Reflect on these stories. </a:t>
            </a:r>
          </a:p>
          <a:p>
            <a:pPr marL="132715" indent="-132715"/>
            <a:r>
              <a:rPr lang="en-AU">
                <a:latin typeface="Arial"/>
                <a:cs typeface="Arial"/>
              </a:rPr>
              <a:t>Discuss other songs which tell a story. Family members, caregivers and friends may be aware of songs that they know that tell a story or create a narrative. What role does the music have in supporting this narrative? Add these songs to a list in the class digital platform. Also include a sentence to describe how the music helps to tell the story. </a:t>
            </a:r>
          </a:p>
        </p:txBody>
      </p:sp>
      <p:sp>
        <p:nvSpPr>
          <p:cNvPr id="3" name="Footer Placeholder 2"/>
          <p:cNvSpPr>
            <a:spLocks noGrp="1"/>
          </p:cNvSpPr>
          <p:nvPr>
            <p:ph type="ftr" sz="quarter" idx="3"/>
          </p:nvPr>
        </p:nvSpPr>
        <p:spPr>
          <a:xfrm>
            <a:off x="237173" y="6188904"/>
            <a:ext cx="258129" cy="365125"/>
          </a:xfrm>
          <a:prstGeom prst="rect">
            <a:avLst/>
          </a:prstGeom>
        </p:spPr>
        <p:txBody>
          <a:bodyPr/>
          <a:lstStyle/>
          <a:p>
            <a:fld id="{5116C895-348D-4FA1-AC3F-6A98EE2CBA64}" type="slidenum">
              <a:rPr lang="en-US" smtClean="0"/>
              <a:pPr/>
              <a:t>5</a:t>
            </a:fld>
            <a:endParaRPr lang="en-US"/>
          </a:p>
        </p:txBody>
      </p:sp>
      <p:pic>
        <p:nvPicPr>
          <p:cNvPr id="2" name="Picture 1" descr="Reflect on your learning" title="Reflect">
            <a:extLst>
              <a:ext uri="{FF2B5EF4-FFF2-40B4-BE49-F238E27FC236}">
                <a16:creationId xmlns:a16="http://schemas.microsoft.com/office/drawing/2014/main" id="{8F2AF084-D9FA-4F77-A75B-97ADDA20FA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8676" y="666071"/>
            <a:ext cx="1036475" cy="1036475"/>
          </a:xfrm>
          <a:prstGeom prst="rect">
            <a:avLst/>
          </a:prstGeom>
        </p:spPr>
      </p:pic>
    </p:spTree>
    <p:extLst>
      <p:ext uri="{BB962C8B-B14F-4D97-AF65-F5344CB8AC3E}">
        <p14:creationId xmlns:p14="http://schemas.microsoft.com/office/powerpoint/2010/main" val="197717664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AU"/>
              <a:t>Student resources</a:t>
            </a:r>
          </a:p>
        </p:txBody>
      </p:sp>
      <p:sp>
        <p:nvSpPr>
          <p:cNvPr id="3" name="Title 2"/>
          <p:cNvSpPr>
            <a:spLocks noGrp="1"/>
          </p:cNvSpPr>
          <p:nvPr>
            <p:ph type="title"/>
          </p:nvPr>
        </p:nvSpPr>
        <p:spPr/>
        <p:txBody>
          <a:bodyPr/>
          <a:lstStyle/>
          <a:p>
            <a:r>
              <a:rPr lang="en-AU">
                <a:latin typeface="Arial"/>
                <a:cs typeface="Arial"/>
              </a:rPr>
              <a:t>Activity 2</a:t>
            </a:r>
            <a:endParaRPr lang="en-AU"/>
          </a:p>
        </p:txBody>
      </p:sp>
    </p:spTree>
    <p:extLst>
      <p:ext uri="{BB962C8B-B14F-4D97-AF65-F5344CB8AC3E}">
        <p14:creationId xmlns:p14="http://schemas.microsoft.com/office/powerpoint/2010/main" val="44679279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a:latin typeface="Arial"/>
                <a:cs typeface="Arial"/>
              </a:rPr>
              <a:t>Play some music</a:t>
            </a:r>
            <a:endParaRPr lang="en-AU"/>
          </a:p>
        </p:txBody>
      </p:sp>
      <p:sp>
        <p:nvSpPr>
          <p:cNvPr id="7" name="Text Placeholder 6"/>
          <p:cNvSpPr>
            <a:spLocks noGrp="1"/>
          </p:cNvSpPr>
          <p:nvPr>
            <p:ph type="body" sz="quarter" idx="15"/>
          </p:nvPr>
        </p:nvSpPr>
        <p:spPr/>
        <p:txBody>
          <a:bodyPr vert="horz" wrap="square" lIns="0" tIns="45720" rIns="91440" bIns="45720" rtlCol="0" anchor="t">
            <a:noAutofit/>
          </a:bodyPr>
          <a:lstStyle/>
          <a:p>
            <a:r>
              <a:rPr lang="en-AU">
                <a:latin typeface="Arial"/>
                <a:cs typeface="Arial"/>
              </a:rPr>
              <a:t>Write about it</a:t>
            </a:r>
            <a:endParaRPr lang="en-AU"/>
          </a:p>
        </p:txBody>
      </p:sp>
      <p:pic>
        <p:nvPicPr>
          <p:cNvPr id="5" name="Picture 4" descr="Follow these instructions" title="Instruction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3741" y="745981"/>
            <a:ext cx="1075160" cy="1075160"/>
          </a:xfrm>
          <a:prstGeom prst="rect">
            <a:avLst/>
          </a:prstGeom>
        </p:spPr>
      </p:pic>
      <p:sp>
        <p:nvSpPr>
          <p:cNvPr id="4" name="Text Placeholder 3"/>
          <p:cNvSpPr>
            <a:spLocks noGrp="1"/>
          </p:cNvSpPr>
          <p:nvPr>
            <p:ph type="body" sz="quarter" idx="16"/>
          </p:nvPr>
        </p:nvSpPr>
        <p:spPr/>
        <p:txBody>
          <a:bodyPr vert="horz" lIns="91440" tIns="45720" rIns="91440" bIns="45720" rtlCol="0" anchor="t">
            <a:normAutofit/>
          </a:bodyPr>
          <a:lstStyle/>
          <a:p>
            <a:pPr marL="285750" indent="-285750"/>
            <a:r>
              <a:rPr lang="en-AU">
                <a:latin typeface="Arial"/>
                <a:cs typeface="Arial"/>
              </a:rPr>
              <a:t>Discuss other songs which tell a story. Family members, caregivers and friends may be aware of songs that they know that tell a story or create a narrative. </a:t>
            </a:r>
          </a:p>
          <a:p>
            <a:pPr marL="285750" indent="-285750"/>
            <a:r>
              <a:rPr lang="en-AU">
                <a:latin typeface="Arial"/>
                <a:cs typeface="Arial"/>
              </a:rPr>
              <a:t>What role does the music have in supporting this narrative? </a:t>
            </a:r>
          </a:p>
          <a:p>
            <a:pPr marL="285750" indent="-285750"/>
            <a:r>
              <a:rPr lang="en-AU">
                <a:highlight>
                  <a:srgbClr val="FFFF00"/>
                </a:highlight>
                <a:latin typeface="Arial"/>
                <a:cs typeface="Arial"/>
              </a:rPr>
              <a:t>Add these songs to a list in the class digital platform. Also include a sentence to describe how the music helps to tell the story.</a:t>
            </a:r>
            <a:r>
              <a:rPr lang="en-AU">
                <a:latin typeface="Arial"/>
                <a:cs typeface="Arial"/>
              </a:rPr>
              <a:t> </a:t>
            </a:r>
            <a:endParaRPr lang="en-AU"/>
          </a:p>
        </p:txBody>
      </p:sp>
      <p:sp>
        <p:nvSpPr>
          <p:cNvPr id="3" name="Footer Placeholder 2"/>
          <p:cNvSpPr>
            <a:spLocks noGrp="1"/>
          </p:cNvSpPr>
          <p:nvPr>
            <p:ph type="ftr" sz="quarter" idx="3"/>
          </p:nvPr>
        </p:nvSpPr>
        <p:spPr>
          <a:xfrm>
            <a:off x="237173" y="6188904"/>
            <a:ext cx="258129" cy="365125"/>
          </a:xfrm>
          <a:prstGeom prst="rect">
            <a:avLst/>
          </a:prstGeom>
        </p:spPr>
        <p:txBody>
          <a:bodyPr/>
          <a:lstStyle/>
          <a:p>
            <a:fld id="{5116C895-348D-4FA1-AC3F-6A98EE2CBA64}" type="slidenum">
              <a:rPr lang="en-US" smtClean="0"/>
              <a:pPr/>
              <a:t>7</a:t>
            </a:fld>
            <a:endParaRPr lang="en-US"/>
          </a:p>
        </p:txBody>
      </p:sp>
      <p:pic>
        <p:nvPicPr>
          <p:cNvPr id="2" name="Picture 1" descr="Reflect on your learning" title="Reflect">
            <a:extLst>
              <a:ext uri="{FF2B5EF4-FFF2-40B4-BE49-F238E27FC236}">
                <a16:creationId xmlns:a16="http://schemas.microsoft.com/office/drawing/2014/main" id="{8F2AF084-D9FA-4F77-A75B-97ADDA20FA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8676" y="666071"/>
            <a:ext cx="1036475" cy="1036475"/>
          </a:xfrm>
          <a:prstGeom prst="rect">
            <a:avLst/>
          </a:prstGeom>
        </p:spPr>
      </p:pic>
      <p:pic>
        <p:nvPicPr>
          <p:cNvPr id="9" name="Picture 8" descr="You will write during this activity." title="Write">
            <a:extLst>
              <a:ext uri="{FF2B5EF4-FFF2-40B4-BE49-F238E27FC236}">
                <a16:creationId xmlns:a16="http://schemas.microsoft.com/office/drawing/2014/main" id="{50C9398D-9523-4BDB-9A24-E0441871EB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5084" y="637738"/>
            <a:ext cx="1077228" cy="1077228"/>
          </a:xfrm>
          <a:prstGeom prst="rect">
            <a:avLst/>
          </a:prstGeom>
        </p:spPr>
      </p:pic>
      <p:pic>
        <p:nvPicPr>
          <p:cNvPr id="11" name="Picture 10" descr="Play the game or recording" title="Play">
            <a:extLst>
              <a:ext uri="{FF2B5EF4-FFF2-40B4-BE49-F238E27FC236}">
                <a16:creationId xmlns:a16="http://schemas.microsoft.com/office/drawing/2014/main" id="{808317B7-1FC3-4B0A-B8AC-BCE472F8D3D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52393" y="743177"/>
            <a:ext cx="1062758" cy="1062758"/>
          </a:xfrm>
          <a:prstGeom prst="rect">
            <a:avLst/>
          </a:prstGeom>
        </p:spPr>
      </p:pic>
    </p:spTree>
    <p:extLst>
      <p:ext uri="{BB962C8B-B14F-4D97-AF65-F5344CB8AC3E}">
        <p14:creationId xmlns:p14="http://schemas.microsoft.com/office/powerpoint/2010/main" val="40711903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a:latin typeface="Arial"/>
                <a:cs typeface="Arial"/>
              </a:rPr>
              <a:t>Reflecting</a:t>
            </a:r>
            <a:endParaRPr lang="en-AU"/>
          </a:p>
        </p:txBody>
      </p:sp>
      <p:sp>
        <p:nvSpPr>
          <p:cNvPr id="7" name="Text Placeholder 6"/>
          <p:cNvSpPr>
            <a:spLocks noGrp="1"/>
          </p:cNvSpPr>
          <p:nvPr>
            <p:ph type="body" sz="quarter" idx="15"/>
          </p:nvPr>
        </p:nvSpPr>
        <p:spPr/>
        <p:txBody>
          <a:bodyPr vert="horz" wrap="square" lIns="0" tIns="45720" rIns="91440" bIns="45720" rtlCol="0" anchor="t">
            <a:noAutofit/>
          </a:bodyPr>
          <a:lstStyle/>
          <a:p>
            <a:r>
              <a:rPr lang="en-AU">
                <a:latin typeface="Arial"/>
                <a:cs typeface="Arial"/>
              </a:rPr>
              <a:t>Write about it</a:t>
            </a:r>
            <a:endParaRPr lang="en-AU"/>
          </a:p>
        </p:txBody>
      </p:sp>
      <p:pic>
        <p:nvPicPr>
          <p:cNvPr id="5" name="Picture 4" descr="Follow these instructions" title="Instruction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3741" y="745981"/>
            <a:ext cx="1075160" cy="1075160"/>
          </a:xfrm>
          <a:prstGeom prst="rect">
            <a:avLst/>
          </a:prstGeom>
        </p:spPr>
      </p:pic>
      <p:sp>
        <p:nvSpPr>
          <p:cNvPr id="4" name="Text Placeholder 3"/>
          <p:cNvSpPr>
            <a:spLocks noGrp="1"/>
          </p:cNvSpPr>
          <p:nvPr>
            <p:ph type="body" sz="quarter" idx="16"/>
          </p:nvPr>
        </p:nvSpPr>
        <p:spPr/>
        <p:txBody>
          <a:bodyPr vert="horz" lIns="91440" tIns="45720" rIns="91440" bIns="45720" rtlCol="0" anchor="t">
            <a:normAutofit/>
          </a:bodyPr>
          <a:lstStyle/>
          <a:p>
            <a:pPr marL="285750" lvl="1" indent="-285750">
              <a:buFont typeface="Arial" panose="00000600000000000000" pitchFamily="2" charset="0"/>
              <a:buChar char="•"/>
            </a:pPr>
            <a:r>
              <a:rPr lang="en-AU">
                <a:latin typeface="Arial"/>
                <a:cs typeface="Arial"/>
              </a:rPr>
              <a:t>Listen to a piece of music that tells a story without words. For example, ‘</a:t>
            </a:r>
            <a:r>
              <a:rPr lang="en-AU">
                <a:latin typeface="Arial"/>
                <a:cs typeface="Arial"/>
                <a:hlinkClick r:id="rId3"/>
              </a:rPr>
              <a:t>Night on Bald Mountain</a:t>
            </a:r>
            <a:r>
              <a:rPr lang="en-AU">
                <a:latin typeface="Arial"/>
                <a:cs typeface="Arial"/>
              </a:rPr>
              <a:t>' by Mussorgsky. </a:t>
            </a:r>
            <a:endParaRPr lang="en-US"/>
          </a:p>
          <a:p>
            <a:pPr marL="285750" lvl="1" indent="-285750">
              <a:buFont typeface="Arial" panose="00000600000000000000" pitchFamily="2" charset="0"/>
              <a:buChar char="•"/>
            </a:pPr>
            <a:r>
              <a:rPr lang="en-AU">
                <a:latin typeface="Arial"/>
                <a:cs typeface="Arial"/>
              </a:rPr>
              <a:t>Discuss what the narrative of the music could be about? What does the music do to assist us to create a story? For example, in ‘Night on Bald Mountain’ the tempo changes (it gets faster and slower), the dynamics move between soft (‘piano’) and loud (‘forte’), the instruments’ tone colours change (such as between loud brass instruments and high pitched strings, then a lone gentle harp and clarinet). </a:t>
            </a:r>
            <a:endParaRPr lang="en-US"/>
          </a:p>
          <a:p>
            <a:pPr marL="285750" lvl="1" indent="-285750">
              <a:buFont typeface="Arial" panose="00000600000000000000" pitchFamily="2" charset="0"/>
              <a:buChar char="•"/>
            </a:pPr>
            <a:r>
              <a:rPr lang="en-AU">
                <a:latin typeface="Arial"/>
                <a:cs typeface="Arial"/>
              </a:rPr>
              <a:t>What do these changes do to help tell the story? </a:t>
            </a:r>
            <a:endParaRPr lang="en-US"/>
          </a:p>
          <a:p>
            <a:pPr marL="285750" indent="-285750"/>
            <a:endParaRPr lang="en-AU"/>
          </a:p>
        </p:txBody>
      </p:sp>
      <p:sp>
        <p:nvSpPr>
          <p:cNvPr id="3" name="Footer Placeholder 2"/>
          <p:cNvSpPr>
            <a:spLocks noGrp="1"/>
          </p:cNvSpPr>
          <p:nvPr>
            <p:ph type="ftr" sz="quarter" idx="3"/>
          </p:nvPr>
        </p:nvSpPr>
        <p:spPr>
          <a:xfrm>
            <a:off x="237173" y="6188904"/>
            <a:ext cx="258129" cy="365125"/>
          </a:xfrm>
          <a:prstGeom prst="rect">
            <a:avLst/>
          </a:prstGeom>
        </p:spPr>
        <p:txBody>
          <a:bodyPr/>
          <a:lstStyle/>
          <a:p>
            <a:fld id="{5116C895-348D-4FA1-AC3F-6A98EE2CBA64}" type="slidenum">
              <a:rPr lang="en-US" smtClean="0"/>
              <a:pPr/>
              <a:t>8</a:t>
            </a:fld>
            <a:endParaRPr lang="en-US"/>
          </a:p>
        </p:txBody>
      </p:sp>
      <p:pic>
        <p:nvPicPr>
          <p:cNvPr id="2" name="Picture 1" descr="Reflect on your learning" title="Reflect">
            <a:extLst>
              <a:ext uri="{FF2B5EF4-FFF2-40B4-BE49-F238E27FC236}">
                <a16:creationId xmlns:a16="http://schemas.microsoft.com/office/drawing/2014/main" id="{8F2AF084-D9FA-4F77-A75B-97ADDA20FA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78676" y="666071"/>
            <a:ext cx="1036475" cy="1036475"/>
          </a:xfrm>
          <a:prstGeom prst="rect">
            <a:avLst/>
          </a:prstGeom>
        </p:spPr>
      </p:pic>
      <p:pic>
        <p:nvPicPr>
          <p:cNvPr id="9" name="Picture 8" descr="You will write during this activity." title="Write">
            <a:extLst>
              <a:ext uri="{FF2B5EF4-FFF2-40B4-BE49-F238E27FC236}">
                <a16:creationId xmlns:a16="http://schemas.microsoft.com/office/drawing/2014/main" id="{50C9398D-9523-4BDB-9A24-E0441871EB7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45084" y="637738"/>
            <a:ext cx="1077228" cy="1077228"/>
          </a:xfrm>
          <a:prstGeom prst="rect">
            <a:avLst/>
          </a:prstGeom>
        </p:spPr>
      </p:pic>
    </p:spTree>
    <p:extLst>
      <p:ext uri="{BB962C8B-B14F-4D97-AF65-F5344CB8AC3E}">
        <p14:creationId xmlns:p14="http://schemas.microsoft.com/office/powerpoint/2010/main" val="373544760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6477" y="632140"/>
            <a:ext cx="8623051" cy="498470"/>
          </a:xfrm>
        </p:spPr>
        <p:txBody>
          <a:bodyPr/>
          <a:lstStyle/>
          <a:p>
            <a:r>
              <a:rPr lang="en-AU">
                <a:latin typeface="Arial"/>
                <a:cs typeface="Arial"/>
              </a:rPr>
              <a:t>Make an artwork</a:t>
            </a:r>
            <a:endParaRPr lang="en-AU"/>
          </a:p>
        </p:txBody>
      </p:sp>
      <p:sp>
        <p:nvSpPr>
          <p:cNvPr id="7" name="Text Placeholder 6"/>
          <p:cNvSpPr>
            <a:spLocks noGrp="1"/>
          </p:cNvSpPr>
          <p:nvPr>
            <p:ph type="body" sz="quarter" idx="15"/>
          </p:nvPr>
        </p:nvSpPr>
        <p:spPr/>
        <p:txBody>
          <a:bodyPr vert="horz" wrap="square" lIns="0" tIns="45720" rIns="91440" bIns="45720" rtlCol="0" anchor="t">
            <a:noAutofit/>
          </a:bodyPr>
          <a:lstStyle/>
          <a:p>
            <a:r>
              <a:rPr lang="en-AU">
                <a:latin typeface="Arial"/>
                <a:cs typeface="Arial"/>
              </a:rPr>
              <a:t>Use available materials to create an artwork</a:t>
            </a:r>
            <a:endParaRPr lang="en-AU"/>
          </a:p>
        </p:txBody>
      </p:sp>
      <p:sp>
        <p:nvSpPr>
          <p:cNvPr id="4" name="Text Placeholder 3"/>
          <p:cNvSpPr>
            <a:spLocks noGrp="1"/>
          </p:cNvSpPr>
          <p:nvPr>
            <p:ph type="body" sz="quarter" idx="16"/>
          </p:nvPr>
        </p:nvSpPr>
        <p:spPr/>
        <p:txBody>
          <a:bodyPr vert="horz" lIns="91440" tIns="45720" rIns="91440" bIns="45720" rtlCol="0" anchor="t">
            <a:normAutofit/>
          </a:bodyPr>
          <a:lstStyle/>
          <a:p>
            <a:pPr marL="285750" indent="-285750"/>
            <a:r>
              <a:rPr lang="en-AU">
                <a:latin typeface="Arial"/>
                <a:cs typeface="Arial"/>
              </a:rPr>
              <a:t>Create an artwork to reflect what the narrative of the music could be about. Use available materials to create this work such as paper and pencils or paints or textiles to create sculptures. </a:t>
            </a:r>
            <a:endParaRPr lang="en-US"/>
          </a:p>
          <a:p>
            <a:pPr marL="285750" indent="-285750"/>
            <a:r>
              <a:rPr lang="en-AU">
                <a:latin typeface="Arial"/>
                <a:cs typeface="Arial"/>
              </a:rPr>
              <a:t>When creating artworks, use equipment correctly such as having sharp pencils, overlapping colours, using pencils softly to allow colours to blend and so on. </a:t>
            </a:r>
            <a:endParaRPr lang="en-US"/>
          </a:p>
        </p:txBody>
      </p:sp>
      <p:sp>
        <p:nvSpPr>
          <p:cNvPr id="3" name="Footer Placeholder 2"/>
          <p:cNvSpPr>
            <a:spLocks noGrp="1"/>
          </p:cNvSpPr>
          <p:nvPr>
            <p:ph type="ftr" sz="quarter" idx="3"/>
          </p:nvPr>
        </p:nvSpPr>
        <p:spPr>
          <a:xfrm>
            <a:off x="237173" y="6188904"/>
            <a:ext cx="258129" cy="365125"/>
          </a:xfrm>
          <a:prstGeom prst="rect">
            <a:avLst/>
          </a:prstGeom>
        </p:spPr>
        <p:txBody>
          <a:bodyPr/>
          <a:lstStyle/>
          <a:p>
            <a:fld id="{5116C895-348D-4FA1-AC3F-6A98EE2CBA64}" type="slidenum">
              <a:rPr lang="en-US" smtClean="0"/>
              <a:pPr/>
              <a:t>9</a:t>
            </a:fld>
            <a:endParaRPr lang="en-US"/>
          </a:p>
        </p:txBody>
      </p:sp>
      <p:pic>
        <p:nvPicPr>
          <p:cNvPr id="9" name="Picture 9" descr="A picture containing clock&#10;&#10;Description generated with very high confidence">
            <a:extLst>
              <a:ext uri="{FF2B5EF4-FFF2-40B4-BE49-F238E27FC236}">
                <a16:creationId xmlns:a16="http://schemas.microsoft.com/office/drawing/2014/main" id="{2180D524-4257-4E60-B435-531BFE4D5540}"/>
              </a:ext>
            </a:extLst>
          </p:cNvPr>
          <p:cNvPicPr>
            <a:picLocks noChangeAspect="1"/>
          </p:cNvPicPr>
          <p:nvPr/>
        </p:nvPicPr>
        <p:blipFill>
          <a:blip r:embed="rId2"/>
          <a:stretch>
            <a:fillRect/>
          </a:stretch>
        </p:blipFill>
        <p:spPr>
          <a:xfrm>
            <a:off x="7991026" y="637007"/>
            <a:ext cx="638175" cy="638175"/>
          </a:xfrm>
          <a:prstGeom prst="rect">
            <a:avLst/>
          </a:prstGeom>
        </p:spPr>
      </p:pic>
    </p:spTree>
    <p:extLst>
      <p:ext uri="{BB962C8B-B14F-4D97-AF65-F5344CB8AC3E}">
        <p14:creationId xmlns:p14="http://schemas.microsoft.com/office/powerpoint/2010/main" val="2629672525"/>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1.0&quot;&gt;&lt;object type=&quot;1&quot; unique_id=&quot;10001&quot;&gt;&lt;object type=&quot;2&quot; unique_id=&quot;10298&quot;&gt;&lt;object type=&quot;3&quot; unique_id=&quot;10299&quot;&gt;&lt;property id=&quot;20148&quot; value=&quot;5&quot;/&gt;&lt;property id=&quot;20300&quot; value=&quot;Slide 1 - &amp;quot;The role of narrative in the creative arts &amp;quot;&quot;/&gt;&lt;property id=&quot;20307&quot; value=&quot;266&quot;/&gt;&lt;/object&gt;&lt;object type=&quot;3&quot; unique_id=&quot;10300&quot;&gt;&lt;property id=&quot;20148&quot; value=&quot;5&quot;/&gt;&lt;property id=&quot;20300&quot; value=&quot;Slide 2 - &amp;quot;Activity 1&amp;quot;&quot;/&gt;&lt;property id=&quot;20307&quot; value=&quot;296&quot;/&gt;&lt;/object&gt;&lt;object type=&quot;3&quot; unique_id=&quot;10301&quot;&gt;&lt;property id=&quot;20148&quot; value=&quot;5&quot;/&gt;&lt;property id=&quot;20300&quot; value=&quot;Slide 3 - &amp;quot;Learn a song&amp;quot;&quot;/&gt;&lt;property id=&quot;20307&quot; value=&quot;314&quot;/&gt;&lt;/object&gt;&lt;object type=&quot;3&quot; unique_id=&quot;10302&quot;&gt;&lt;property id=&quot;20148&quot; value=&quot;5&quot;/&gt;&lt;property id=&quot;20300&quot; value=&quot;Slide 4 - &amp;quot;Sing a song&amp;quot;&quot;/&gt;&lt;property id=&quot;20307&quot; value=&quot;315&quot;/&gt;&lt;/object&gt;&lt;object type=&quot;3&quot; unique_id=&quot;10303&quot;&gt;&lt;property id=&quot;20148&quot; value=&quot;5&quot;/&gt;&lt;property id=&quot;20300&quot; value=&quot;Slide 5 - &amp;quot;Think about the song&amp;quot;&quot;/&gt;&lt;property id=&quot;20307&quot; value=&quot;278&quot;/&gt;&lt;/object&gt;&lt;object type=&quot;3&quot; unique_id=&quot;10304&quot;&gt;&lt;property id=&quot;20148&quot; value=&quot;5&quot;/&gt;&lt;property id=&quot;20300&quot; value=&quot;Slide 6 - &amp;quot;Activity 2&amp;quot;&quot;/&gt;&lt;property id=&quot;20307&quot; value=&quot;319&quot;/&gt;&lt;/object&gt;&lt;object type=&quot;3&quot; unique_id=&quot;10305&quot;&gt;&lt;property id=&quot;20148&quot; value=&quot;5&quot;/&gt;&lt;property id=&quot;20300&quot; value=&quot;Slide 7 - &amp;quot;Play some music&amp;quot;&quot;/&gt;&lt;property id=&quot;20307&quot; value=&quot;316&quot;/&gt;&lt;/object&gt;&lt;object type=&quot;3&quot; unique_id=&quot;10306&quot;&gt;&lt;property id=&quot;20148&quot; value=&quot;5&quot;/&gt;&lt;property id=&quot;20300&quot; value=&quot;Slide 8 - &amp;quot;Reflecting&amp;quot;&quot;/&gt;&lt;property id=&quot;20307&quot; value=&quot;317&quot;/&gt;&lt;/object&gt;&lt;object type=&quot;3&quot; unique_id=&quot;10307&quot;&gt;&lt;property id=&quot;20148&quot; value=&quot;5&quot;/&gt;&lt;property id=&quot;20300&quot; value=&quot;Slide 9 - &amp;quot;Make an artwork&amp;quot;&quot;/&gt;&lt;property id=&quot;20307&quot; value=&quot;297&quot;/&gt;&lt;/object&gt;&lt;object type=&quot;3&quot; unique_id=&quot;10308&quot;&gt;&lt;property id=&quot;20148&quot; value=&quot;5&quot;/&gt;&lt;property id=&quot;20300&quot; value=&quot;Slide 10 - &amp;quot;Write about it and share&amp;quot;&quot;/&gt;&lt;property id=&quot;20307&quot; value=&quot;300&quot;/&gt;&lt;/object&gt;&lt;object type=&quot;3&quot; unique_id=&quot;10309&quot;&gt;&lt;property id=&quot;20148&quot; value=&quot;5&quot;/&gt;&lt;property id=&quot;20300&quot; value=&quot;Slide 11 - &amp;quot;Activity 3&amp;quot;&quot;/&gt;&lt;property id=&quot;20307&quot; value=&quot;320&quot;/&gt;&lt;/object&gt;&lt;object type=&quot;3&quot; unique_id=&quot;10310&quot;&gt;&lt;property id=&quot;20148&quot; value=&quot;5&quot;/&gt;&lt;property id=&quot;20300&quot; value=&quot;Slide 12 - &amp;quot;Observe an artwork&amp;quot;&quot;/&gt;&lt;property id=&quot;20307&quot; value=&quot;304&quot;/&gt;&lt;/object&gt;&lt;object type=&quot;3&quot; unique_id=&quot;10311&quot;&gt;&lt;property id=&quot;20148&quot; value=&quot;5&quot;/&gt;&lt;property id=&quot;20300&quot; value=&quot;Slide 13 - &amp;quot;Write about it and share&amp;quot;&quot;/&gt;&lt;property id=&quot;20307&quot; value=&quot;318&quot;/&gt;&lt;/object&gt;&lt;object type=&quot;3&quot; unique_id=&quot;10312&quot;&gt;&lt;property id=&quot;20148&quot; value=&quot;5&quot;/&gt;&lt;property id=&quot;20300&quot; value=&quot;Slide 14 - &amp;quot;Create and record&amp;quot;&quot;/&gt;&lt;property id=&quot;20307&quot; value=&quot;306&quot;/&gt;&lt;/object&gt;&lt;object type=&quot;3&quot; unique_id=&quot;10313&quot;&gt;&lt;property id=&quot;20148&quot; value=&quot;5&quot;/&gt;&lt;property id=&quot;20300&quot; value=&quot;Slide 15&quot;/&gt;&lt;property id=&quot;20307&quot; value=&quot;313&quot;/&gt;&lt;/object&gt;&lt;/object&gt;&lt;object type=&quot;8&quot; unique_id=&quot;10330&quot;&gt;&lt;/object&gt;&lt;/object&gt;&lt;/database&gt;"/>
  <p:tag name="SECTOMILLISECCONVERTED" val="1"/>
</p:tagLst>
</file>

<file path=ppt/theme/theme1.xml><?xml version="1.0" encoding="utf-8"?>
<a:theme xmlns:a="http://schemas.openxmlformats.org/drawingml/2006/main" name="Office Theme">
  <a:themeElements>
    <a:clrScheme name="DoE">
      <a:dk1>
        <a:srgbClr val="000000"/>
      </a:dk1>
      <a:lt1>
        <a:srgbClr val="FFFFFF"/>
      </a:lt1>
      <a:dk2>
        <a:srgbClr val="041E42"/>
      </a:dk2>
      <a:lt2>
        <a:srgbClr val="C8DCF0"/>
      </a:lt2>
      <a:accent1>
        <a:srgbClr val="1D428A"/>
      </a:accent1>
      <a:accent2>
        <a:srgbClr val="407EC9"/>
      </a:accent2>
      <a:accent3>
        <a:srgbClr val="6CACE4"/>
      </a:accent3>
      <a:accent4>
        <a:srgbClr val="C8DCF0"/>
      </a:accent4>
      <a:accent5>
        <a:srgbClr val="CE0037"/>
      </a:accent5>
      <a:accent6>
        <a:srgbClr val="F3B8B5"/>
      </a:accent6>
      <a:hlink>
        <a:srgbClr val="385E9D"/>
      </a:hlink>
      <a:folHlink>
        <a:srgbClr val="6CACE4"/>
      </a:folHlink>
    </a:clrScheme>
    <a:fontScheme name="DoE">
      <a:majorFont>
        <a:latin typeface="Montserrat SemiBold"/>
        <a:ea typeface=""/>
        <a:cs typeface=""/>
      </a:majorFont>
      <a:minorFont>
        <a:latin typeface="Montserrat Medium"/>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400" dirty="0" err="1" smtClean="0"/>
        </a:defPPr>
      </a:lstStyle>
    </a:txDef>
  </a:objectDefaults>
  <a:extraClrSchemeLst/>
  <a:custClrLst>
    <a:custClr name="Corporate 1">
      <a:srgbClr val="19233E"/>
    </a:custClr>
    <a:custClr name="Corporate 2">
      <a:srgbClr val="D70C3D"/>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Teachers/Parents 1">
      <a:srgbClr val="1D428A"/>
    </a:custClr>
    <a:custClr name="Teachers/Parents 2">
      <a:srgbClr val="385E9D"/>
    </a:custClr>
    <a:custClr name="Teachers/Parents 3">
      <a:srgbClr val="407EC9"/>
    </a:custClr>
    <a:custClr name="Teachers/Parents 4">
      <a:srgbClr val="6CACE4"/>
    </a:custClr>
    <a:custClr name="Teachers/Parents 5">
      <a:srgbClr val="C8C9C7"/>
    </a:custClr>
    <a:custClr name="Teachers/Parents 6">
      <a:srgbClr val="E6E7EA"/>
    </a:custClr>
    <a:custClr name="Teachers/Parents 7">
      <a:srgbClr val="9D2235"/>
    </a:custClr>
    <a:custClr name="BLANK">
      <a:srgbClr val="FFFFFF"/>
    </a:custClr>
    <a:custClr name="BLANK">
      <a:srgbClr val="FFFFFF"/>
    </a:custClr>
    <a:custClr name="BLANK">
      <a:srgbClr val="FFFFFF"/>
    </a:custClr>
    <a:custClr name="Students 1">
      <a:srgbClr val="A4C8E1"/>
    </a:custClr>
    <a:custClr name="Students 2">
      <a:srgbClr val="C6DAE7"/>
    </a:custClr>
    <a:custClr name="Students 3">
      <a:srgbClr val="E56A54"/>
    </a:custClr>
    <a:custClr name="Students 4">
      <a:srgbClr val="E9C4C7"/>
    </a:custClr>
  </a:custClrLst>
  <a:extLst>
    <a:ext uri="{05A4C25C-085E-4340-85A3-A5531E510DB2}">
      <thm15:themeFamily xmlns:thm15="http://schemas.microsoft.com/office/thememl/2012/main" name="Presentation2" id="{194286F9-A69C-C04A-9C65-EDD35AC15C23}" vid="{E6071ACF-7E90-7341-BDC4-DC4E0B03320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9A1EA123AD67744A854930532A2E65B" ma:contentTypeVersion="10" ma:contentTypeDescription="Create a new document." ma:contentTypeScope="" ma:versionID="b4db6eecdabe36eae56d183a7910de90">
  <xsd:schema xmlns:xsd="http://www.w3.org/2001/XMLSchema" xmlns:xs="http://www.w3.org/2001/XMLSchema" xmlns:p="http://schemas.microsoft.com/office/2006/metadata/properties" xmlns:ns2="2b8f126a-38b9-4492-be35-a33a4edb6fbd" xmlns:ns3="3b666755-876b-42ff-b409-4240f06f7e75" targetNamespace="http://schemas.microsoft.com/office/2006/metadata/properties" ma:root="true" ma:fieldsID="f52ab982d64c903b120eedf1c94f0570" ns2:_="" ns3:_="">
    <xsd:import namespace="2b8f126a-38b9-4492-be35-a33a4edb6fbd"/>
    <xsd:import namespace="3b666755-876b-42ff-b409-4240f06f7e7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8f126a-38b9-4492-be35-a33a4edb6f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b666755-876b-42ff-b409-4240f06f7e7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E9E5907-2F0E-45B7-85B2-FEDA73E96E50}">
  <ds:schemaRefs>
    <ds:schemaRef ds:uri="http://schemas.microsoft.com/sharepoint/v3/contenttype/forms"/>
  </ds:schemaRefs>
</ds:datastoreItem>
</file>

<file path=customXml/itemProps2.xml><?xml version="1.0" encoding="utf-8"?>
<ds:datastoreItem xmlns:ds="http://schemas.openxmlformats.org/officeDocument/2006/customXml" ds:itemID="{714918E9-6FF6-4870-BA84-BE1590980A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8f126a-38b9-4492-be35-a33a4edb6fbd"/>
    <ds:schemaRef ds:uri="3b666755-876b-42ff-b409-4240f06f7e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06817F-8283-4CF7-9D90-FDEA6D3616AE}">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2b8f126a-38b9-4492-be35-a33a4edb6fbd"/>
    <ds:schemaRef ds:uri="3b666755-876b-42ff-b409-4240f06f7e7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AC_DoE_Powerpoint_standard_V2_Arial</Template>
  <TotalTime>9</TotalTime>
  <Words>1289</Words>
  <Application>Microsoft Office PowerPoint</Application>
  <PresentationFormat>On-screen Show (4:3)</PresentationFormat>
  <Paragraphs>126</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Courier New</vt:lpstr>
      <vt:lpstr>Montserrat Medium</vt:lpstr>
      <vt:lpstr>Office Theme</vt:lpstr>
      <vt:lpstr>The role of narrative in the creative arts </vt:lpstr>
      <vt:lpstr>Activity 1</vt:lpstr>
      <vt:lpstr>Learn a song</vt:lpstr>
      <vt:lpstr>Sing a song</vt:lpstr>
      <vt:lpstr>Think about the song</vt:lpstr>
      <vt:lpstr>Activity 2</vt:lpstr>
      <vt:lpstr>Play some music</vt:lpstr>
      <vt:lpstr>Reflecting</vt:lpstr>
      <vt:lpstr>Make an artwork</vt:lpstr>
      <vt:lpstr>Write about it and share</vt:lpstr>
      <vt:lpstr>Activity 3</vt:lpstr>
      <vt:lpstr>Observe an artwork</vt:lpstr>
      <vt:lpstr>Write about it and share</vt:lpstr>
      <vt:lpstr>Create and record</vt:lpstr>
      <vt:lpstr>PowerPoint Presentation</vt:lpstr>
    </vt:vector>
  </TitlesOfParts>
  <Company>NSW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Role of narrative in the creative arts creative arts student activity resources ES1</dc:title>
  <dc:creator>Melanie Hargraves</dc:creator>
  <cp:lastModifiedBy>Andrew, Jill</cp:lastModifiedBy>
  <cp:revision>4</cp:revision>
  <cp:lastPrinted>2018-09-13T06:50:27Z</cp:lastPrinted>
  <dcterms:created xsi:type="dcterms:W3CDTF">2020-03-17T04:40:31Z</dcterms:created>
  <dcterms:modified xsi:type="dcterms:W3CDTF">2020-03-20T02:42:37Z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0x010100F9A1EA123AD67744A854930532A2E65B</vt:lpwstr>
  </property>
</Properties>
</file>