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22"/>
  </p:notesMasterIdLst>
  <p:handoutMasterIdLst>
    <p:handoutMasterId r:id="rId23"/>
  </p:handoutMasterIdLst>
  <p:sldIdLst>
    <p:sldId id="266" r:id="rId5"/>
    <p:sldId id="296" r:id="rId6"/>
    <p:sldId id="314" r:id="rId7"/>
    <p:sldId id="315" r:id="rId8"/>
    <p:sldId id="278" r:id="rId9"/>
    <p:sldId id="321" r:id="rId10"/>
    <p:sldId id="322" r:id="rId11"/>
    <p:sldId id="323" r:id="rId12"/>
    <p:sldId id="319" r:id="rId13"/>
    <p:sldId id="316" r:id="rId14"/>
    <p:sldId id="324" r:id="rId15"/>
    <p:sldId id="317" r:id="rId16"/>
    <p:sldId id="320" r:id="rId17"/>
    <p:sldId id="297" r:id="rId18"/>
    <p:sldId id="304" r:id="rId19"/>
    <p:sldId id="300" r:id="rId20"/>
    <p:sldId id="313" r:id="rId21"/>
  </p:sldIdLst>
  <p:sldSz cx="9144000" cy="6858000" type="screen4x3"/>
  <p:notesSz cx="9144000" cy="6858000"/>
  <p:custDataLst>
    <p:tags r:id="rId24"/>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314"/>
            <p14:sldId id="315"/>
            <p14:sldId id="278"/>
            <p14:sldId id="321"/>
            <p14:sldId id="322"/>
            <p14:sldId id="323"/>
            <p14:sldId id="319"/>
            <p14:sldId id="316"/>
            <p14:sldId id="324"/>
            <p14:sldId id="317"/>
            <p14:sldId id="320"/>
            <p14:sldId id="297"/>
            <p14:sldId id="304"/>
            <p14:sldId id="300"/>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9AB7F-791A-4373-ACB6-CBD7DAC32745}" v="700" dt="2020-03-18T06:33:45.814"/>
    <p1510:client id="{B22D6079-0245-4AD4-ADC7-9090A5E3ED61}" v="511" dt="2020-03-20T04:19:01.297"/>
    <p1510:client id="{F3659609-0E9F-4037-B59C-325D7B706831}" v="1095" dt="2020-03-19T05:16:43.66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5464" autoAdjust="0"/>
  </p:normalViewPr>
  <p:slideViewPr>
    <p:cSldViewPr snapToGrid="0" showGuides="1">
      <p:cViewPr varScale="1">
        <p:scale>
          <a:sx n="79" d="100"/>
          <a:sy n="79" d="100"/>
        </p:scale>
        <p:origin x="978" y="5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ennan" userId="S::julia.m.brennan@det.nsw.edu.au::1045d983-bf90-4085-aa55-c91669d42378" providerId="AD" clId="Web-{4BB9AB7F-791A-4373-ACB6-CBD7DAC32745}"/>
    <pc:docChg chg="addSld delSld modSld sldOrd modSection">
      <pc:chgData name="Julia Brennan" userId="S::julia.m.brennan@det.nsw.edu.au::1045d983-bf90-4085-aa55-c91669d42378" providerId="AD" clId="Web-{4BB9AB7F-791A-4373-ACB6-CBD7DAC32745}" dt="2020-03-18T06:33:41.767" v="660" actId="20577"/>
      <pc:docMkLst>
        <pc:docMk/>
      </pc:docMkLst>
      <pc:sldChg chg="modSp">
        <pc:chgData name="Julia Brennan" userId="S::julia.m.brennan@det.nsw.edu.au::1045d983-bf90-4085-aa55-c91669d42378" providerId="AD" clId="Web-{4BB9AB7F-791A-4373-ACB6-CBD7DAC32745}" dt="2020-03-18T05:34:43.058" v="5" actId="20577"/>
        <pc:sldMkLst>
          <pc:docMk/>
          <pc:sldMk cId="773994904" sldId="266"/>
        </pc:sldMkLst>
        <pc:spChg chg="mod">
          <ac:chgData name="Julia Brennan" userId="S::julia.m.brennan@det.nsw.edu.au::1045d983-bf90-4085-aa55-c91669d42378" providerId="AD" clId="Web-{4BB9AB7F-791A-4373-ACB6-CBD7DAC32745}" dt="2020-03-18T05:34:43.058" v="5" actId="20577"/>
          <ac:spMkLst>
            <pc:docMk/>
            <pc:sldMk cId="773994904" sldId="266"/>
            <ac:spMk id="2" creationId="{00000000-0000-0000-0000-000000000000}"/>
          </ac:spMkLst>
        </pc:spChg>
      </pc:sldChg>
      <pc:sldChg chg="addSp modSp">
        <pc:chgData name="Julia Brennan" userId="S::julia.m.brennan@det.nsw.edu.au::1045d983-bf90-4085-aa55-c91669d42378" providerId="AD" clId="Web-{4BB9AB7F-791A-4373-ACB6-CBD7DAC32745}" dt="2020-03-18T06:12:17.572" v="378" actId="20577"/>
        <pc:sldMkLst>
          <pc:docMk/>
          <pc:sldMk cId="1977176640" sldId="278"/>
        </pc:sldMkLst>
        <pc:spChg chg="mod">
          <ac:chgData name="Julia Brennan" userId="S::julia.m.brennan@det.nsw.edu.au::1045d983-bf90-4085-aa55-c91669d42378" providerId="AD" clId="Web-{4BB9AB7F-791A-4373-ACB6-CBD7DAC32745}" dt="2020-03-18T06:05:02.444" v="329" actId="20577"/>
          <ac:spMkLst>
            <pc:docMk/>
            <pc:sldMk cId="1977176640" sldId="278"/>
            <ac:spMk id="4" creationId="{00000000-0000-0000-0000-000000000000}"/>
          </ac:spMkLst>
        </pc:spChg>
        <pc:spChg chg="mod">
          <ac:chgData name="Julia Brennan" userId="S::julia.m.brennan@det.nsw.edu.au::1045d983-bf90-4085-aa55-c91669d42378" providerId="AD" clId="Web-{4BB9AB7F-791A-4373-ACB6-CBD7DAC32745}" dt="2020-03-18T06:12:17.572" v="378" actId="20577"/>
          <ac:spMkLst>
            <pc:docMk/>
            <pc:sldMk cId="1977176640" sldId="278"/>
            <ac:spMk id="6" creationId="{00000000-0000-0000-0000-000000000000}"/>
          </ac:spMkLst>
        </pc:spChg>
        <pc:spChg chg="mod">
          <ac:chgData name="Julia Brennan" userId="S::julia.m.brennan@det.nsw.edu.au::1045d983-bf90-4085-aa55-c91669d42378" providerId="AD" clId="Web-{4BB9AB7F-791A-4373-ACB6-CBD7DAC32745}" dt="2020-03-18T06:00:02.848" v="285" actId="20577"/>
          <ac:spMkLst>
            <pc:docMk/>
            <pc:sldMk cId="1977176640" sldId="278"/>
            <ac:spMk id="7" creationId="{00000000-0000-0000-0000-000000000000}"/>
          </ac:spMkLst>
        </pc:spChg>
        <pc:picChg chg="add">
          <ac:chgData name="Julia Brennan" userId="S::julia.m.brennan@det.nsw.edu.au::1045d983-bf90-4085-aa55-c91669d42378" providerId="AD" clId="Web-{4BB9AB7F-791A-4373-ACB6-CBD7DAC32745}" dt="2020-03-18T06:00:15.723" v="286"/>
          <ac:picMkLst>
            <pc:docMk/>
            <pc:sldMk cId="1977176640" sldId="278"/>
            <ac:picMk id="2" creationId="{8F2AF084-D9FA-4F77-A75B-97ADDA20FA81}"/>
          </ac:picMkLst>
        </pc:picChg>
      </pc:sldChg>
      <pc:sldChg chg="del">
        <pc:chgData name="Julia Brennan" userId="S::julia.m.brennan@det.nsw.edu.au::1045d983-bf90-4085-aa55-c91669d42378" providerId="AD" clId="Web-{4BB9AB7F-791A-4373-ACB6-CBD7DAC32745}" dt="2020-03-18T06:31:06.110" v="633"/>
        <pc:sldMkLst>
          <pc:docMk/>
          <pc:sldMk cId="982121594" sldId="279"/>
        </pc:sldMkLst>
      </pc:sldChg>
      <pc:sldChg chg="del">
        <pc:chgData name="Julia Brennan" userId="S::julia.m.brennan@det.nsw.edu.au::1045d983-bf90-4085-aa55-c91669d42378" providerId="AD" clId="Web-{4BB9AB7F-791A-4373-ACB6-CBD7DAC32745}" dt="2020-03-18T06:30:57.547" v="628"/>
        <pc:sldMkLst>
          <pc:docMk/>
          <pc:sldMk cId="53068302" sldId="284"/>
        </pc:sldMkLst>
      </pc:sldChg>
      <pc:sldChg chg="addSp delSp modSp">
        <pc:chgData name="Julia Brennan" userId="S::julia.m.brennan@det.nsw.edu.au::1045d983-bf90-4085-aa55-c91669d42378" providerId="AD" clId="Web-{4BB9AB7F-791A-4373-ACB6-CBD7DAC32745}" dt="2020-03-18T06:21:19.012" v="490" actId="20577"/>
        <pc:sldMkLst>
          <pc:docMk/>
          <pc:sldMk cId="2629672525" sldId="297"/>
        </pc:sldMkLst>
        <pc:spChg chg="mod">
          <ac:chgData name="Julia Brennan" userId="S::julia.m.brennan@det.nsw.edu.au::1045d983-bf90-4085-aa55-c91669d42378" providerId="AD" clId="Web-{4BB9AB7F-791A-4373-ACB6-CBD7DAC32745}" dt="2020-03-18T06:21:19.012" v="490" actId="20577"/>
          <ac:spMkLst>
            <pc:docMk/>
            <pc:sldMk cId="2629672525" sldId="297"/>
            <ac:spMk id="4" creationId="{00000000-0000-0000-0000-000000000000}"/>
          </ac:spMkLst>
        </pc:spChg>
        <pc:spChg chg="mod">
          <ac:chgData name="Julia Brennan" userId="S::julia.m.brennan@det.nsw.edu.au::1045d983-bf90-4085-aa55-c91669d42378" providerId="AD" clId="Web-{4BB9AB7F-791A-4373-ACB6-CBD7DAC32745}" dt="2020-03-18T06:18:13.886" v="427" actId="20577"/>
          <ac:spMkLst>
            <pc:docMk/>
            <pc:sldMk cId="2629672525" sldId="297"/>
            <ac:spMk id="6" creationId="{00000000-0000-0000-0000-000000000000}"/>
          </ac:spMkLst>
        </pc:spChg>
        <pc:spChg chg="mod">
          <ac:chgData name="Julia Brennan" userId="S::julia.m.brennan@det.nsw.edu.au::1045d983-bf90-4085-aa55-c91669d42378" providerId="AD" clId="Web-{4BB9AB7F-791A-4373-ACB6-CBD7DAC32745}" dt="2020-03-18T06:16:40.495" v="423" actId="20577"/>
          <ac:spMkLst>
            <pc:docMk/>
            <pc:sldMk cId="2629672525" sldId="297"/>
            <ac:spMk id="7" creationId="{00000000-0000-0000-0000-000000000000}"/>
          </ac:spMkLst>
        </pc:spChg>
        <pc:picChg chg="add del">
          <ac:chgData name="Julia Brennan" userId="S::julia.m.brennan@det.nsw.edu.au::1045d983-bf90-4085-aa55-c91669d42378" providerId="AD" clId="Web-{4BB9AB7F-791A-4373-ACB6-CBD7DAC32745}" dt="2020-03-18T06:09:36.602" v="358"/>
          <ac:picMkLst>
            <pc:docMk/>
            <pc:sldMk cId="2629672525" sldId="297"/>
            <ac:picMk id="2" creationId="{DD8CE0E1-AD66-40AB-A73D-7F8908575DA6}"/>
          </ac:picMkLst>
        </pc:picChg>
        <pc:picChg chg="del">
          <ac:chgData name="Julia Brennan" userId="S::julia.m.brennan@det.nsw.edu.au::1045d983-bf90-4085-aa55-c91669d42378" providerId="AD" clId="Web-{4BB9AB7F-791A-4373-ACB6-CBD7DAC32745}" dt="2020-03-18T06:18:02.871" v="424"/>
          <ac:picMkLst>
            <pc:docMk/>
            <pc:sldMk cId="2629672525" sldId="297"/>
            <ac:picMk id="5" creationId="{00000000-0000-0000-0000-000000000000}"/>
          </ac:picMkLst>
        </pc:picChg>
        <pc:picChg chg="add mod">
          <ac:chgData name="Julia Brennan" userId="S::julia.m.brennan@det.nsw.edu.au::1045d983-bf90-4085-aa55-c91669d42378" providerId="AD" clId="Web-{4BB9AB7F-791A-4373-ACB6-CBD7DAC32745}" dt="2020-03-18T06:18:08.542" v="426" actId="1076"/>
          <ac:picMkLst>
            <pc:docMk/>
            <pc:sldMk cId="2629672525" sldId="297"/>
            <ac:picMk id="9" creationId="{2180D524-4257-4E60-B435-531BFE4D5540}"/>
          </ac:picMkLst>
        </pc:picChg>
      </pc:sldChg>
      <pc:sldChg chg="del">
        <pc:chgData name="Julia Brennan" userId="S::julia.m.brennan@det.nsw.edu.au::1045d983-bf90-4085-aa55-c91669d42378" providerId="AD" clId="Web-{4BB9AB7F-791A-4373-ACB6-CBD7DAC32745}" dt="2020-03-18T06:31:05.266" v="632"/>
        <pc:sldMkLst>
          <pc:docMk/>
          <pc:sldMk cId="4186625045" sldId="298"/>
        </pc:sldMkLst>
      </pc:sldChg>
      <pc:sldChg chg="del">
        <pc:chgData name="Julia Brennan" userId="S::julia.m.brennan@det.nsw.edu.au::1045d983-bf90-4085-aa55-c91669d42378" providerId="AD" clId="Web-{4BB9AB7F-791A-4373-ACB6-CBD7DAC32745}" dt="2020-03-18T06:31:08.110" v="635"/>
        <pc:sldMkLst>
          <pc:docMk/>
          <pc:sldMk cId="3469010716" sldId="299"/>
        </pc:sldMkLst>
      </pc:sldChg>
      <pc:sldChg chg="addSp delSp modSp">
        <pc:chgData name="Julia Brennan" userId="S::julia.m.brennan@det.nsw.edu.au::1045d983-bf90-4085-aa55-c91669d42378" providerId="AD" clId="Web-{4BB9AB7F-791A-4373-ACB6-CBD7DAC32745}" dt="2020-03-18T06:21:03.403" v="485" actId="20577"/>
        <pc:sldMkLst>
          <pc:docMk/>
          <pc:sldMk cId="1354965822" sldId="300"/>
        </pc:sldMkLst>
        <pc:spChg chg="mod">
          <ac:chgData name="Julia Brennan" userId="S::julia.m.brennan@det.nsw.edu.au::1045d983-bf90-4085-aa55-c91669d42378" providerId="AD" clId="Web-{4BB9AB7F-791A-4373-ACB6-CBD7DAC32745}" dt="2020-03-18T06:21:03.403" v="485" actId="20577"/>
          <ac:spMkLst>
            <pc:docMk/>
            <pc:sldMk cId="1354965822" sldId="300"/>
            <ac:spMk id="4" creationId="{00000000-0000-0000-0000-000000000000}"/>
          </ac:spMkLst>
        </pc:spChg>
        <pc:spChg chg="mod">
          <ac:chgData name="Julia Brennan" userId="S::julia.m.brennan@det.nsw.edu.au::1045d983-bf90-4085-aa55-c91669d42378" providerId="AD" clId="Web-{4BB9AB7F-791A-4373-ACB6-CBD7DAC32745}" dt="2020-03-18T06:20:35.231" v="474" actId="20577"/>
          <ac:spMkLst>
            <pc:docMk/>
            <pc:sldMk cId="1354965822" sldId="300"/>
            <ac:spMk id="6" creationId="{00000000-0000-0000-0000-000000000000}"/>
          </ac:spMkLst>
        </pc:spChg>
        <pc:spChg chg="mod">
          <ac:chgData name="Julia Brennan" userId="S::julia.m.brennan@det.nsw.edu.au::1045d983-bf90-4085-aa55-c91669d42378" providerId="AD" clId="Web-{4BB9AB7F-791A-4373-ACB6-CBD7DAC32745}" dt="2020-03-18T06:20:47.856" v="484" actId="20577"/>
          <ac:spMkLst>
            <pc:docMk/>
            <pc:sldMk cId="1354965822" sldId="300"/>
            <ac:spMk id="7" creationId="{00000000-0000-0000-0000-000000000000}"/>
          </ac:spMkLst>
        </pc:spChg>
        <pc:picChg chg="add mod">
          <ac:chgData name="Julia Brennan" userId="S::julia.m.brennan@det.nsw.edu.au::1045d983-bf90-4085-aa55-c91669d42378" providerId="AD" clId="Web-{4BB9AB7F-791A-4373-ACB6-CBD7DAC32745}" dt="2020-03-18T06:20:12.621" v="464" actId="1076"/>
          <ac:picMkLst>
            <pc:docMk/>
            <pc:sldMk cId="1354965822" sldId="300"/>
            <ac:picMk id="2" creationId="{000752AF-326E-4AB8-ACA5-5C85A6D9A39D}"/>
          </ac:picMkLst>
        </pc:picChg>
        <pc:picChg chg="del">
          <ac:chgData name="Julia Brennan" userId="S::julia.m.brennan@det.nsw.edu.au::1045d983-bf90-4085-aa55-c91669d42378" providerId="AD" clId="Web-{4BB9AB7F-791A-4373-ACB6-CBD7DAC32745}" dt="2020-03-18T06:18:43.433" v="438"/>
          <ac:picMkLst>
            <pc:docMk/>
            <pc:sldMk cId="1354965822" sldId="300"/>
            <ac:picMk id="5" creationId="{00000000-0000-0000-0000-000000000000}"/>
          </ac:picMkLst>
        </pc:picChg>
        <pc:picChg chg="add mod">
          <ac:chgData name="Julia Brennan" userId="S::julia.m.brennan@det.nsw.edu.au::1045d983-bf90-4085-aa55-c91669d42378" providerId="AD" clId="Web-{4BB9AB7F-791A-4373-ACB6-CBD7DAC32745}" dt="2020-03-18T06:20:19.449" v="466" actId="1076"/>
          <ac:picMkLst>
            <pc:docMk/>
            <pc:sldMk cId="1354965822" sldId="300"/>
            <ac:picMk id="9" creationId="{600BB6F5-4A4F-4F94-9969-54A6EE0FC390}"/>
          </ac:picMkLst>
        </pc:picChg>
      </pc:sldChg>
      <pc:sldChg chg="del">
        <pc:chgData name="Julia Brennan" userId="S::julia.m.brennan@det.nsw.edu.au::1045d983-bf90-4085-aa55-c91669d42378" providerId="AD" clId="Web-{4BB9AB7F-791A-4373-ACB6-CBD7DAC32745}" dt="2020-03-18T06:31:01.094" v="630"/>
        <pc:sldMkLst>
          <pc:docMk/>
          <pc:sldMk cId="2645780195" sldId="302"/>
        </pc:sldMkLst>
      </pc:sldChg>
      <pc:sldChg chg="del">
        <pc:chgData name="Julia Brennan" userId="S::julia.m.brennan@det.nsw.edu.au::1045d983-bf90-4085-aa55-c91669d42378" providerId="AD" clId="Web-{4BB9AB7F-791A-4373-ACB6-CBD7DAC32745}" dt="2020-03-18T06:30:58.422" v="629"/>
        <pc:sldMkLst>
          <pc:docMk/>
          <pc:sldMk cId="1419606461" sldId="303"/>
        </pc:sldMkLst>
      </pc:sldChg>
      <pc:sldChg chg="addSp delSp modSp">
        <pc:chgData name="Julia Brennan" userId="S::julia.m.brennan@det.nsw.edu.au::1045d983-bf90-4085-aa55-c91669d42378" providerId="AD" clId="Web-{4BB9AB7F-791A-4373-ACB6-CBD7DAC32745}" dt="2020-03-18T06:26:29.889" v="540" actId="20577"/>
        <pc:sldMkLst>
          <pc:docMk/>
          <pc:sldMk cId="1596339224" sldId="304"/>
        </pc:sldMkLst>
        <pc:spChg chg="mod">
          <ac:chgData name="Julia Brennan" userId="S::julia.m.brennan@det.nsw.edu.au::1045d983-bf90-4085-aa55-c91669d42378" providerId="AD" clId="Web-{4BB9AB7F-791A-4373-ACB6-CBD7DAC32745}" dt="2020-03-18T06:26:29.889" v="540" actId="20577"/>
          <ac:spMkLst>
            <pc:docMk/>
            <pc:sldMk cId="1596339224" sldId="304"/>
            <ac:spMk id="4" creationId="{00000000-0000-0000-0000-000000000000}"/>
          </ac:spMkLst>
        </pc:spChg>
        <pc:spChg chg="mod">
          <ac:chgData name="Julia Brennan" userId="S::julia.m.brennan@det.nsw.edu.au::1045d983-bf90-4085-aa55-c91669d42378" providerId="AD" clId="Web-{4BB9AB7F-791A-4373-ACB6-CBD7DAC32745}" dt="2020-03-18T06:23:09.076" v="504" actId="20577"/>
          <ac:spMkLst>
            <pc:docMk/>
            <pc:sldMk cId="1596339224" sldId="304"/>
            <ac:spMk id="6" creationId="{00000000-0000-0000-0000-000000000000}"/>
          </ac:spMkLst>
        </pc:spChg>
        <pc:spChg chg="mod">
          <ac:chgData name="Julia Brennan" userId="S::julia.m.brennan@det.nsw.edu.au::1045d983-bf90-4085-aa55-c91669d42378" providerId="AD" clId="Web-{4BB9AB7F-791A-4373-ACB6-CBD7DAC32745}" dt="2020-03-18T06:24:13.717" v="516" actId="20577"/>
          <ac:spMkLst>
            <pc:docMk/>
            <pc:sldMk cId="1596339224" sldId="304"/>
            <ac:spMk id="7" creationId="{00000000-0000-0000-0000-000000000000}"/>
          </ac:spMkLst>
        </pc:spChg>
        <pc:picChg chg="del">
          <ac:chgData name="Julia Brennan" userId="S::julia.m.brennan@det.nsw.edu.au::1045d983-bf90-4085-aa55-c91669d42378" providerId="AD" clId="Web-{4BB9AB7F-791A-4373-ACB6-CBD7DAC32745}" dt="2020-03-18T06:22:49.325" v="497"/>
          <ac:picMkLst>
            <pc:docMk/>
            <pc:sldMk cId="1596339224" sldId="304"/>
            <ac:picMk id="2" creationId="{00000000-0000-0000-0000-000000000000}"/>
          </ac:picMkLst>
        </pc:picChg>
        <pc:picChg chg="add mod">
          <ac:chgData name="Julia Brennan" userId="S::julia.m.brennan@det.nsw.edu.au::1045d983-bf90-4085-aa55-c91669d42378" providerId="AD" clId="Web-{4BB9AB7F-791A-4373-ACB6-CBD7DAC32745}" dt="2020-03-18T06:25:15.404" v="529" actId="1076"/>
          <ac:picMkLst>
            <pc:docMk/>
            <pc:sldMk cId="1596339224" sldId="304"/>
            <ac:picMk id="5" creationId="{7D539BF4-4DAB-460C-AE84-228084ABE0A3}"/>
          </ac:picMkLst>
        </pc:picChg>
        <pc:picChg chg="add mod">
          <ac:chgData name="Julia Brennan" userId="S::julia.m.brennan@det.nsw.edu.au::1045d983-bf90-4085-aa55-c91669d42378" providerId="AD" clId="Web-{4BB9AB7F-791A-4373-ACB6-CBD7DAC32745}" dt="2020-03-18T06:25:21.983" v="531" actId="1076"/>
          <ac:picMkLst>
            <pc:docMk/>
            <pc:sldMk cId="1596339224" sldId="304"/>
            <ac:picMk id="9" creationId="{982CF1BB-06B7-45B8-866A-6A61CEF63F45}"/>
          </ac:picMkLst>
        </pc:picChg>
      </pc:sldChg>
      <pc:sldChg chg="del">
        <pc:chgData name="Julia Brennan" userId="S::julia.m.brennan@det.nsw.edu.au::1045d983-bf90-4085-aa55-c91669d42378" providerId="AD" clId="Web-{4BB9AB7F-791A-4373-ACB6-CBD7DAC32745}" dt="2020-03-18T06:31:09.157" v="636"/>
        <pc:sldMkLst>
          <pc:docMk/>
          <pc:sldMk cId="1467699757" sldId="305"/>
        </pc:sldMkLst>
      </pc:sldChg>
      <pc:sldChg chg="addSp modSp">
        <pc:chgData name="Julia Brennan" userId="S::julia.m.brennan@det.nsw.edu.au::1045d983-bf90-4085-aa55-c91669d42378" providerId="AD" clId="Web-{4BB9AB7F-791A-4373-ACB6-CBD7DAC32745}" dt="2020-03-18T06:30:14.875" v="625" actId="20577"/>
        <pc:sldMkLst>
          <pc:docMk/>
          <pc:sldMk cId="2418294774" sldId="306"/>
        </pc:sldMkLst>
        <pc:spChg chg="mod">
          <ac:chgData name="Julia Brennan" userId="S::julia.m.brennan@det.nsw.edu.au::1045d983-bf90-4085-aa55-c91669d42378" providerId="AD" clId="Web-{4BB9AB7F-791A-4373-ACB6-CBD7DAC32745}" dt="2020-03-18T06:28:29.437" v="601" actId="20577"/>
          <ac:spMkLst>
            <pc:docMk/>
            <pc:sldMk cId="2418294774" sldId="306"/>
            <ac:spMk id="4" creationId="{00000000-0000-0000-0000-000000000000}"/>
          </ac:spMkLst>
        </pc:spChg>
        <pc:spChg chg="mod">
          <ac:chgData name="Julia Brennan" userId="S::julia.m.brennan@det.nsw.edu.au::1045d983-bf90-4085-aa55-c91669d42378" providerId="AD" clId="Web-{4BB9AB7F-791A-4373-ACB6-CBD7DAC32745}" dt="2020-03-18T06:29:56.516" v="613" actId="20577"/>
          <ac:spMkLst>
            <pc:docMk/>
            <pc:sldMk cId="2418294774" sldId="306"/>
            <ac:spMk id="6" creationId="{00000000-0000-0000-0000-000000000000}"/>
          </ac:spMkLst>
        </pc:spChg>
        <pc:spChg chg="mod">
          <ac:chgData name="Julia Brennan" userId="S::julia.m.brennan@det.nsw.edu.au::1045d983-bf90-4085-aa55-c91669d42378" providerId="AD" clId="Web-{4BB9AB7F-791A-4373-ACB6-CBD7DAC32745}" dt="2020-03-18T06:30:14.875" v="625" actId="20577"/>
          <ac:spMkLst>
            <pc:docMk/>
            <pc:sldMk cId="2418294774" sldId="306"/>
            <ac:spMk id="7" creationId="{00000000-0000-0000-0000-000000000000}"/>
          </ac:spMkLst>
        </pc:spChg>
        <pc:picChg chg="add mod">
          <ac:chgData name="Julia Brennan" userId="S::julia.m.brennan@det.nsw.edu.au::1045d983-bf90-4085-aa55-c91669d42378" providerId="AD" clId="Web-{4BB9AB7F-791A-4373-ACB6-CBD7DAC32745}" dt="2020-03-18T06:29:22.250" v="607" actId="14100"/>
          <ac:picMkLst>
            <pc:docMk/>
            <pc:sldMk cId="2418294774" sldId="306"/>
            <ac:picMk id="2" creationId="{2500CF7E-09BD-4B86-B801-982E0525F96B}"/>
          </ac:picMkLst>
        </pc:picChg>
        <pc:picChg chg="mod">
          <ac:chgData name="Julia Brennan" userId="S::julia.m.brennan@det.nsw.edu.au::1045d983-bf90-4085-aa55-c91669d42378" providerId="AD" clId="Web-{4BB9AB7F-791A-4373-ACB6-CBD7DAC32745}" dt="2020-03-18T06:29:42.031" v="610" actId="1076"/>
          <ac:picMkLst>
            <pc:docMk/>
            <pc:sldMk cId="2418294774" sldId="306"/>
            <ac:picMk id="5" creationId="{00000000-0000-0000-0000-000000000000}"/>
          </ac:picMkLst>
        </pc:picChg>
      </pc:sldChg>
      <pc:sldChg chg="del">
        <pc:chgData name="Julia Brennan" userId="S::julia.m.brennan@det.nsw.edu.au::1045d983-bf90-4085-aa55-c91669d42378" providerId="AD" clId="Web-{4BB9AB7F-791A-4373-ACB6-CBD7DAC32745}" dt="2020-03-18T06:31:10.922" v="637"/>
        <pc:sldMkLst>
          <pc:docMk/>
          <pc:sldMk cId="1046529526" sldId="307"/>
        </pc:sldMkLst>
      </pc:sldChg>
      <pc:sldChg chg="del">
        <pc:chgData name="Julia Brennan" userId="S::julia.m.brennan@det.nsw.edu.au::1045d983-bf90-4085-aa55-c91669d42378" providerId="AD" clId="Web-{4BB9AB7F-791A-4373-ACB6-CBD7DAC32745}" dt="2020-03-18T06:30:55.672" v="626"/>
        <pc:sldMkLst>
          <pc:docMk/>
          <pc:sldMk cId="4024590900" sldId="308"/>
        </pc:sldMkLst>
      </pc:sldChg>
      <pc:sldChg chg="del">
        <pc:chgData name="Julia Brennan" userId="S::julia.m.brennan@det.nsw.edu.au::1045d983-bf90-4085-aa55-c91669d42378" providerId="AD" clId="Web-{4BB9AB7F-791A-4373-ACB6-CBD7DAC32745}" dt="2020-03-18T06:31:04.407" v="631"/>
        <pc:sldMkLst>
          <pc:docMk/>
          <pc:sldMk cId="3282122779" sldId="309"/>
        </pc:sldMkLst>
      </pc:sldChg>
      <pc:sldChg chg="del">
        <pc:chgData name="Julia Brennan" userId="S::julia.m.brennan@det.nsw.edu.au::1045d983-bf90-4085-aa55-c91669d42378" providerId="AD" clId="Web-{4BB9AB7F-791A-4373-ACB6-CBD7DAC32745}" dt="2020-03-18T06:31:07.094" v="634"/>
        <pc:sldMkLst>
          <pc:docMk/>
          <pc:sldMk cId="4187899685" sldId="310"/>
        </pc:sldMkLst>
      </pc:sldChg>
      <pc:sldChg chg="del">
        <pc:chgData name="Julia Brennan" userId="S::julia.m.brennan@det.nsw.edu.au::1045d983-bf90-4085-aa55-c91669d42378" providerId="AD" clId="Web-{4BB9AB7F-791A-4373-ACB6-CBD7DAC32745}" dt="2020-03-18T06:30:56.672" v="627"/>
        <pc:sldMkLst>
          <pc:docMk/>
          <pc:sldMk cId="2762425492" sldId="311"/>
        </pc:sldMkLst>
      </pc:sldChg>
      <pc:sldChg chg="modSp">
        <pc:chgData name="Julia Brennan" userId="S::julia.m.brennan@det.nsw.edu.au::1045d983-bf90-4085-aa55-c91669d42378" providerId="AD" clId="Web-{4BB9AB7F-791A-4373-ACB6-CBD7DAC32745}" dt="2020-03-18T06:12:44.853" v="385" actId="20577"/>
        <pc:sldMkLst>
          <pc:docMk/>
          <pc:sldMk cId="1206318478" sldId="314"/>
        </pc:sldMkLst>
        <pc:spChg chg="mod">
          <ac:chgData name="Julia Brennan" userId="S::julia.m.brennan@det.nsw.edu.au::1045d983-bf90-4085-aa55-c91669d42378" providerId="AD" clId="Web-{4BB9AB7F-791A-4373-ACB6-CBD7DAC32745}" dt="2020-03-18T05:43:55.952" v="64" actId="20577"/>
          <ac:spMkLst>
            <pc:docMk/>
            <pc:sldMk cId="1206318478" sldId="314"/>
            <ac:spMk id="4" creationId="{00000000-0000-0000-0000-000000000000}"/>
          </ac:spMkLst>
        </pc:spChg>
        <pc:spChg chg="mod">
          <ac:chgData name="Julia Brennan" userId="S::julia.m.brennan@det.nsw.edu.au::1045d983-bf90-4085-aa55-c91669d42378" providerId="AD" clId="Web-{4BB9AB7F-791A-4373-ACB6-CBD7DAC32745}" dt="2020-03-18T06:12:44.853" v="385" actId="20577"/>
          <ac:spMkLst>
            <pc:docMk/>
            <pc:sldMk cId="1206318478" sldId="314"/>
            <ac:spMk id="6" creationId="{00000000-0000-0000-0000-000000000000}"/>
          </ac:spMkLst>
        </pc:spChg>
        <pc:spChg chg="mod">
          <ac:chgData name="Julia Brennan" userId="S::julia.m.brennan@det.nsw.edu.au::1045d983-bf90-4085-aa55-c91669d42378" providerId="AD" clId="Web-{4BB9AB7F-791A-4373-ACB6-CBD7DAC32745}" dt="2020-03-18T05:40:15.935" v="38" actId="20577"/>
          <ac:spMkLst>
            <pc:docMk/>
            <pc:sldMk cId="1206318478" sldId="314"/>
            <ac:spMk id="7" creationId="{00000000-0000-0000-0000-000000000000}"/>
          </ac:spMkLst>
        </pc:spChg>
      </pc:sldChg>
      <pc:sldChg chg="addSp delSp modSp add replId">
        <pc:chgData name="Julia Brennan" userId="S::julia.m.brennan@det.nsw.edu.au::1045d983-bf90-4085-aa55-c91669d42378" providerId="AD" clId="Web-{4BB9AB7F-791A-4373-ACB6-CBD7DAC32745}" dt="2020-03-18T06:33:01.845" v="656" actId="20577"/>
        <pc:sldMkLst>
          <pc:docMk/>
          <pc:sldMk cId="2543004561" sldId="315"/>
        </pc:sldMkLst>
        <pc:spChg chg="mod">
          <ac:chgData name="Julia Brennan" userId="S::julia.m.brennan@det.nsw.edu.au::1045d983-bf90-4085-aa55-c91669d42378" providerId="AD" clId="Web-{4BB9AB7F-791A-4373-ACB6-CBD7DAC32745}" dt="2020-03-18T05:58:30.363" v="277" actId="1076"/>
          <ac:spMkLst>
            <pc:docMk/>
            <pc:sldMk cId="2543004561" sldId="315"/>
            <ac:spMk id="4" creationId="{00000000-0000-0000-0000-000000000000}"/>
          </ac:spMkLst>
        </pc:spChg>
        <pc:spChg chg="add del">
          <ac:chgData name="Julia Brennan" userId="S::julia.m.brennan@det.nsw.edu.au::1045d983-bf90-4085-aa55-c91669d42378" providerId="AD" clId="Web-{4BB9AB7F-791A-4373-ACB6-CBD7DAC32745}" dt="2020-03-18T05:45:48.874" v="85"/>
          <ac:spMkLst>
            <pc:docMk/>
            <pc:sldMk cId="2543004561" sldId="315"/>
            <ac:spMk id="5" creationId="{B7D97A1A-0AE9-4A1C-A5C8-F2A579C929C7}"/>
          </ac:spMkLst>
        </pc:spChg>
        <pc:spChg chg="mod">
          <ac:chgData name="Julia Brennan" userId="S::julia.m.brennan@det.nsw.edu.au::1045d983-bf90-4085-aa55-c91669d42378" providerId="AD" clId="Web-{4BB9AB7F-791A-4373-ACB6-CBD7DAC32745}" dt="2020-03-18T06:12:31.103" v="380" actId="20577"/>
          <ac:spMkLst>
            <pc:docMk/>
            <pc:sldMk cId="2543004561" sldId="315"/>
            <ac:spMk id="6" creationId="{00000000-0000-0000-0000-000000000000}"/>
          </ac:spMkLst>
        </pc:spChg>
        <pc:spChg chg="mod">
          <ac:chgData name="Julia Brennan" userId="S::julia.m.brennan@det.nsw.edu.au::1045d983-bf90-4085-aa55-c91669d42378" providerId="AD" clId="Web-{4BB9AB7F-791A-4373-ACB6-CBD7DAC32745}" dt="2020-03-18T06:33:01.845" v="656" actId="20577"/>
          <ac:spMkLst>
            <pc:docMk/>
            <pc:sldMk cId="2543004561" sldId="315"/>
            <ac:spMk id="7" creationId="{00000000-0000-0000-0000-000000000000}"/>
          </ac:spMkLst>
        </pc:spChg>
        <pc:spChg chg="add mod">
          <ac:chgData name="Julia Brennan" userId="S::julia.m.brennan@det.nsw.edu.au::1045d983-bf90-4085-aa55-c91669d42378" providerId="AD" clId="Web-{4BB9AB7F-791A-4373-ACB6-CBD7DAC32745}" dt="2020-03-18T05:58:18.301" v="275" actId="20577"/>
          <ac:spMkLst>
            <pc:docMk/>
            <pc:sldMk cId="2543004561" sldId="315"/>
            <ac:spMk id="8" creationId="{7D91EB08-6A8A-4AB4-B6EE-2023E2B6F49E}"/>
          </ac:spMkLst>
        </pc:spChg>
      </pc:sldChg>
      <pc:sldChg chg="add del replId">
        <pc:chgData name="Julia Brennan" userId="S::julia.m.brennan@det.nsw.edu.au::1045d983-bf90-4085-aa55-c91669d42378" providerId="AD" clId="Web-{4BB9AB7F-791A-4373-ACB6-CBD7DAC32745}" dt="2020-03-18T05:45:41.218" v="82"/>
        <pc:sldMkLst>
          <pc:docMk/>
          <pc:sldMk cId="130015057" sldId="316"/>
        </pc:sldMkLst>
      </pc:sldChg>
      <pc:sldChg chg="addSp delSp modSp add replId">
        <pc:chgData name="Julia Brennan" userId="S::julia.m.brennan@det.nsw.edu.au::1045d983-bf90-4085-aa55-c91669d42378" providerId="AD" clId="Web-{4BB9AB7F-791A-4373-ACB6-CBD7DAC32745}" dt="2020-03-18T06:11:43.712" v="372"/>
        <pc:sldMkLst>
          <pc:docMk/>
          <pc:sldMk cId="407119039" sldId="316"/>
        </pc:sldMkLst>
        <pc:spChg chg="mod">
          <ac:chgData name="Julia Brennan" userId="S::julia.m.brennan@det.nsw.edu.au::1045d983-bf90-4085-aa55-c91669d42378" providerId="AD" clId="Web-{4BB9AB7F-791A-4373-ACB6-CBD7DAC32745}" dt="2020-03-18T06:08:24.586" v="354" actId="20577"/>
          <ac:spMkLst>
            <pc:docMk/>
            <pc:sldMk cId="407119039" sldId="316"/>
            <ac:spMk id="4" creationId="{00000000-0000-0000-0000-000000000000}"/>
          </ac:spMkLst>
        </pc:spChg>
        <pc:spChg chg="mod">
          <ac:chgData name="Julia Brennan" userId="S::julia.m.brennan@det.nsw.edu.au::1045d983-bf90-4085-aa55-c91669d42378" providerId="AD" clId="Web-{4BB9AB7F-791A-4373-ACB6-CBD7DAC32745}" dt="2020-03-18T06:10:08.649" v="362" actId="20577"/>
          <ac:spMkLst>
            <pc:docMk/>
            <pc:sldMk cId="407119039" sldId="316"/>
            <ac:spMk id="6" creationId="{00000000-0000-0000-0000-000000000000}"/>
          </ac:spMkLst>
        </pc:spChg>
        <pc:spChg chg="mod">
          <ac:chgData name="Julia Brennan" userId="S::julia.m.brennan@det.nsw.edu.au::1045d983-bf90-4085-aa55-c91669d42378" providerId="AD" clId="Web-{4BB9AB7F-791A-4373-ACB6-CBD7DAC32745}" dt="2020-03-18T06:06:09.835" v="335" actId="20577"/>
          <ac:spMkLst>
            <pc:docMk/>
            <pc:sldMk cId="407119039" sldId="316"/>
            <ac:spMk id="7" creationId="{00000000-0000-0000-0000-000000000000}"/>
          </ac:spMkLst>
        </pc:spChg>
        <pc:picChg chg="add">
          <ac:chgData name="Julia Brennan" userId="S::julia.m.brennan@det.nsw.edu.au::1045d983-bf90-4085-aa55-c91669d42378" providerId="AD" clId="Web-{4BB9AB7F-791A-4373-ACB6-CBD7DAC32745}" dt="2020-03-18T06:05:59.491" v="332"/>
          <ac:picMkLst>
            <pc:docMk/>
            <pc:sldMk cId="407119039" sldId="316"/>
            <ac:picMk id="9" creationId="{50C9398D-9523-4BDB-9A24-E0441871EB7D}"/>
          </ac:picMkLst>
        </pc:picChg>
        <pc:picChg chg="add">
          <ac:chgData name="Julia Brennan" userId="S::julia.m.brennan@det.nsw.edu.au::1045d983-bf90-4085-aa55-c91669d42378" providerId="AD" clId="Web-{4BB9AB7F-791A-4373-ACB6-CBD7DAC32745}" dt="2020-03-18T06:09:47.852" v="360"/>
          <ac:picMkLst>
            <pc:docMk/>
            <pc:sldMk cId="407119039" sldId="316"/>
            <ac:picMk id="11" creationId="{808317B7-1FC3-4B0A-B8AC-BCE472F8D3D5}"/>
          </ac:picMkLst>
        </pc:picChg>
        <pc:picChg chg="add del mod">
          <ac:chgData name="Julia Brennan" userId="S::julia.m.brennan@det.nsw.edu.au::1045d983-bf90-4085-aa55-c91669d42378" providerId="AD" clId="Web-{4BB9AB7F-791A-4373-ACB6-CBD7DAC32745}" dt="2020-03-18T06:11:41.571" v="371"/>
          <ac:picMkLst>
            <pc:docMk/>
            <pc:sldMk cId="407119039" sldId="316"/>
            <ac:picMk id="13" creationId="{DFBC0512-312C-4407-8B60-4BAB194D5D33}"/>
          </ac:picMkLst>
        </pc:picChg>
        <pc:picChg chg="add del mod">
          <ac:chgData name="Julia Brennan" userId="S::julia.m.brennan@det.nsw.edu.au::1045d983-bf90-4085-aa55-c91669d42378" providerId="AD" clId="Web-{4BB9AB7F-791A-4373-ACB6-CBD7DAC32745}" dt="2020-03-18T06:11:43.712" v="372"/>
          <ac:picMkLst>
            <pc:docMk/>
            <pc:sldMk cId="407119039" sldId="316"/>
            <ac:picMk id="15" creationId="{FBE2D25A-42FC-4469-8641-323895F276D9}"/>
          </ac:picMkLst>
        </pc:picChg>
      </pc:sldChg>
      <pc:sldChg chg="modSp add replId">
        <pc:chgData name="Julia Brennan" userId="S::julia.m.brennan@det.nsw.edu.au::1045d983-bf90-4085-aa55-c91669d42378" providerId="AD" clId="Web-{4BB9AB7F-791A-4373-ACB6-CBD7DAC32745}" dt="2020-03-18T06:33:41.767" v="660" actId="20577"/>
        <pc:sldMkLst>
          <pc:docMk/>
          <pc:sldMk cId="3735447600" sldId="317"/>
        </pc:sldMkLst>
        <pc:spChg chg="mod">
          <ac:chgData name="Julia Brennan" userId="S::julia.m.brennan@det.nsw.edu.au::1045d983-bf90-4085-aa55-c91669d42378" providerId="AD" clId="Web-{4BB9AB7F-791A-4373-ACB6-CBD7DAC32745}" dt="2020-03-18T06:13:57.494" v="394" actId="20577"/>
          <ac:spMkLst>
            <pc:docMk/>
            <pc:sldMk cId="3735447600" sldId="317"/>
            <ac:spMk id="4" creationId="{00000000-0000-0000-0000-000000000000}"/>
          </ac:spMkLst>
        </pc:spChg>
        <pc:spChg chg="mod">
          <ac:chgData name="Julia Brennan" userId="S::julia.m.brennan@det.nsw.edu.au::1045d983-bf90-4085-aa55-c91669d42378" providerId="AD" clId="Web-{4BB9AB7F-791A-4373-ACB6-CBD7DAC32745}" dt="2020-03-18T06:33:41.767" v="660" actId="20577"/>
          <ac:spMkLst>
            <pc:docMk/>
            <pc:sldMk cId="3735447600" sldId="317"/>
            <ac:spMk id="6" creationId="{00000000-0000-0000-0000-000000000000}"/>
          </ac:spMkLst>
        </pc:spChg>
      </pc:sldChg>
      <pc:sldChg chg="modSp add ord replId">
        <pc:chgData name="Julia Brennan" userId="S::julia.m.brennan@det.nsw.edu.au::1045d983-bf90-4085-aa55-c91669d42378" providerId="AD" clId="Web-{4BB9AB7F-791A-4373-ACB6-CBD7DAC32745}" dt="2020-03-18T06:27:16.140" v="550" actId="20577"/>
        <pc:sldMkLst>
          <pc:docMk/>
          <pc:sldMk cId="574828291" sldId="318"/>
        </pc:sldMkLst>
        <pc:spChg chg="mod">
          <ac:chgData name="Julia Brennan" userId="S::julia.m.brennan@det.nsw.edu.au::1045d983-bf90-4085-aa55-c91669d42378" providerId="AD" clId="Web-{4BB9AB7F-791A-4373-ACB6-CBD7DAC32745}" dt="2020-03-18T06:27:16.140" v="550" actId="20577"/>
          <ac:spMkLst>
            <pc:docMk/>
            <pc:sldMk cId="574828291" sldId="318"/>
            <ac:spMk id="4" creationId="{00000000-0000-0000-0000-000000000000}"/>
          </ac:spMkLst>
        </pc:spChg>
      </pc:sldChg>
      <pc:sldChg chg="modSp add ord replId">
        <pc:chgData name="Julia Brennan" userId="S::julia.m.brennan@det.nsw.edu.au::1045d983-bf90-4085-aa55-c91669d42378" providerId="AD" clId="Web-{4BB9AB7F-791A-4373-ACB6-CBD7DAC32745}" dt="2020-03-18T06:32:03.844" v="642" actId="20577"/>
        <pc:sldMkLst>
          <pc:docMk/>
          <pc:sldMk cId="446792796" sldId="319"/>
        </pc:sldMkLst>
        <pc:spChg chg="mod">
          <ac:chgData name="Julia Brennan" userId="S::julia.m.brennan@det.nsw.edu.au::1045d983-bf90-4085-aa55-c91669d42378" providerId="AD" clId="Web-{4BB9AB7F-791A-4373-ACB6-CBD7DAC32745}" dt="2020-03-18T06:32:03.844" v="642" actId="20577"/>
          <ac:spMkLst>
            <pc:docMk/>
            <pc:sldMk cId="446792796" sldId="319"/>
            <ac:spMk id="3" creationId="{00000000-0000-0000-0000-000000000000}"/>
          </ac:spMkLst>
        </pc:spChg>
      </pc:sldChg>
      <pc:sldChg chg="modSp add ord replId">
        <pc:chgData name="Julia Brennan" userId="S::julia.m.brennan@det.nsw.edu.au::1045d983-bf90-4085-aa55-c91669d42378" providerId="AD" clId="Web-{4BB9AB7F-791A-4373-ACB6-CBD7DAC32745}" dt="2020-03-18T06:32:43.438" v="647" actId="20577"/>
        <pc:sldMkLst>
          <pc:docMk/>
          <pc:sldMk cId="61145713" sldId="320"/>
        </pc:sldMkLst>
        <pc:spChg chg="mod">
          <ac:chgData name="Julia Brennan" userId="S::julia.m.brennan@det.nsw.edu.au::1045d983-bf90-4085-aa55-c91669d42378" providerId="AD" clId="Web-{4BB9AB7F-791A-4373-ACB6-CBD7DAC32745}" dt="2020-03-18T06:32:43.438" v="647" actId="20577"/>
          <ac:spMkLst>
            <pc:docMk/>
            <pc:sldMk cId="61145713" sldId="320"/>
            <ac:spMk id="3" creationId="{00000000-0000-0000-0000-000000000000}"/>
          </ac:spMkLst>
        </pc:spChg>
      </pc:sldChg>
    </pc:docChg>
  </pc:docChgLst>
  <pc:docChgLst>
    <pc:chgData name="Julia Brennan" userId="S::julia.m.brennan@det.nsw.edu.au::1045d983-bf90-4085-aa55-c91669d42378" providerId="AD" clId="Web-{F3659609-0E9F-4037-B59C-325D7B706831}"/>
    <pc:docChg chg="addSld delSld modSld sldOrd modSection">
      <pc:chgData name="Julia Brennan" userId="S::julia.m.brennan@det.nsw.edu.au::1045d983-bf90-4085-aa55-c91669d42378" providerId="AD" clId="Web-{F3659609-0E9F-4037-B59C-325D7B706831}" dt="2020-03-19T05:16:43.664" v="1075" actId="20577"/>
      <pc:docMkLst>
        <pc:docMk/>
      </pc:docMkLst>
      <pc:sldChg chg="modSp">
        <pc:chgData name="Julia Brennan" userId="S::julia.m.brennan@det.nsw.edu.au::1045d983-bf90-4085-aa55-c91669d42378" providerId="AD" clId="Web-{F3659609-0E9F-4037-B59C-325D7B706831}" dt="2020-03-19T05:16:18.758" v="1065" actId="20577"/>
        <pc:sldMkLst>
          <pc:docMk/>
          <pc:sldMk cId="1977176640" sldId="278"/>
        </pc:sldMkLst>
        <pc:spChg chg="mod">
          <ac:chgData name="Julia Brennan" userId="S::julia.m.brennan@det.nsw.edu.au::1045d983-bf90-4085-aa55-c91669d42378" providerId="AD" clId="Web-{F3659609-0E9F-4037-B59C-325D7B706831}" dt="2020-03-19T05:16:18.758" v="1065" actId="20577"/>
          <ac:spMkLst>
            <pc:docMk/>
            <pc:sldMk cId="1977176640" sldId="278"/>
            <ac:spMk id="4" creationId="{00000000-0000-0000-0000-000000000000}"/>
          </ac:spMkLst>
        </pc:spChg>
      </pc:sldChg>
      <pc:sldChg chg="addSp delSp modSp ord">
        <pc:chgData name="Julia Brennan" userId="S::julia.m.brennan@det.nsw.edu.au::1045d983-bf90-4085-aa55-c91669d42378" providerId="AD" clId="Web-{F3659609-0E9F-4037-B59C-325D7B706831}" dt="2020-03-19T05:06:58.725" v="898" actId="20577"/>
        <pc:sldMkLst>
          <pc:docMk/>
          <pc:sldMk cId="2629672525" sldId="297"/>
        </pc:sldMkLst>
        <pc:spChg chg="mod">
          <ac:chgData name="Julia Brennan" userId="S::julia.m.brennan@det.nsw.edu.au::1045d983-bf90-4085-aa55-c91669d42378" providerId="AD" clId="Web-{F3659609-0E9F-4037-B59C-325D7B706831}" dt="2020-03-19T05:05:02.631" v="867" actId="20577"/>
          <ac:spMkLst>
            <pc:docMk/>
            <pc:sldMk cId="2629672525" sldId="297"/>
            <ac:spMk id="4" creationId="{00000000-0000-0000-0000-000000000000}"/>
          </ac:spMkLst>
        </pc:spChg>
        <pc:spChg chg="mod">
          <ac:chgData name="Julia Brennan" userId="S::julia.m.brennan@det.nsw.edu.au::1045d983-bf90-4085-aa55-c91669d42378" providerId="AD" clId="Web-{F3659609-0E9F-4037-B59C-325D7B706831}" dt="2020-03-19T05:06:37.053" v="881" actId="20577"/>
          <ac:spMkLst>
            <pc:docMk/>
            <pc:sldMk cId="2629672525" sldId="297"/>
            <ac:spMk id="6" creationId="{00000000-0000-0000-0000-000000000000}"/>
          </ac:spMkLst>
        </pc:spChg>
        <pc:spChg chg="mod">
          <ac:chgData name="Julia Brennan" userId="S::julia.m.brennan@det.nsw.edu.au::1045d983-bf90-4085-aa55-c91669d42378" providerId="AD" clId="Web-{F3659609-0E9F-4037-B59C-325D7B706831}" dt="2020-03-19T05:06:58.725" v="898" actId="20577"/>
          <ac:spMkLst>
            <pc:docMk/>
            <pc:sldMk cId="2629672525" sldId="297"/>
            <ac:spMk id="7" creationId="{00000000-0000-0000-0000-000000000000}"/>
          </ac:spMkLst>
        </pc:spChg>
        <pc:picChg chg="add mod">
          <ac:chgData name="Julia Brennan" userId="S::julia.m.brennan@det.nsw.edu.au::1045d983-bf90-4085-aa55-c91669d42378" providerId="AD" clId="Web-{F3659609-0E9F-4037-B59C-325D7B706831}" dt="2020-03-19T05:06:01.209" v="879" actId="1076"/>
          <ac:picMkLst>
            <pc:docMk/>
            <pc:sldMk cId="2629672525" sldId="297"/>
            <ac:picMk id="2" creationId="{E982B5B3-A52C-478A-978D-D80581699CB0}"/>
          </ac:picMkLst>
        </pc:picChg>
        <pc:picChg chg="add mod">
          <ac:chgData name="Julia Brennan" userId="S::julia.m.brennan@det.nsw.edu.au::1045d983-bf90-4085-aa55-c91669d42378" providerId="AD" clId="Web-{F3659609-0E9F-4037-B59C-325D7B706831}" dt="2020-03-19T05:06:06.787" v="880" actId="14100"/>
          <ac:picMkLst>
            <pc:docMk/>
            <pc:sldMk cId="2629672525" sldId="297"/>
            <ac:picMk id="5" creationId="{F9B71F14-23ED-4918-A430-FB8D88B56685}"/>
          </ac:picMkLst>
        </pc:picChg>
        <pc:picChg chg="del">
          <ac:chgData name="Julia Brennan" userId="S::julia.m.brennan@det.nsw.edu.au::1045d983-bf90-4085-aa55-c91669d42378" providerId="AD" clId="Web-{F3659609-0E9F-4037-B59C-325D7B706831}" dt="2020-03-19T05:05:03.396" v="869"/>
          <ac:picMkLst>
            <pc:docMk/>
            <pc:sldMk cId="2629672525" sldId="297"/>
            <ac:picMk id="9" creationId="{2180D524-4257-4E60-B435-531BFE4D5540}"/>
          </ac:picMkLst>
        </pc:picChg>
      </pc:sldChg>
      <pc:sldChg chg="addSp modSp ord">
        <pc:chgData name="Julia Brennan" userId="S::julia.m.brennan@det.nsw.edu.au::1045d983-bf90-4085-aa55-c91669d42378" providerId="AD" clId="Web-{F3659609-0E9F-4037-B59C-325D7B706831}" dt="2020-03-19T05:10:34.397" v="959" actId="14100"/>
        <pc:sldMkLst>
          <pc:docMk/>
          <pc:sldMk cId="1354965822" sldId="300"/>
        </pc:sldMkLst>
        <pc:spChg chg="mod">
          <ac:chgData name="Julia Brennan" userId="S::julia.m.brennan@det.nsw.edu.au::1045d983-bf90-4085-aa55-c91669d42378" providerId="AD" clId="Web-{F3659609-0E9F-4037-B59C-325D7B706831}" dt="2020-03-19T05:09:58.163" v="953" actId="20577"/>
          <ac:spMkLst>
            <pc:docMk/>
            <pc:sldMk cId="1354965822" sldId="300"/>
            <ac:spMk id="4" creationId="{00000000-0000-0000-0000-000000000000}"/>
          </ac:spMkLst>
        </pc:spChg>
        <pc:picChg chg="add mod">
          <ac:chgData name="Julia Brennan" userId="S::julia.m.brennan@det.nsw.edu.au::1045d983-bf90-4085-aa55-c91669d42378" providerId="AD" clId="Web-{F3659609-0E9F-4037-B59C-325D7B706831}" dt="2020-03-19T05:10:34.397" v="959" actId="14100"/>
          <ac:picMkLst>
            <pc:docMk/>
            <pc:sldMk cId="1354965822" sldId="300"/>
            <ac:picMk id="5" creationId="{FE1D570D-9499-40DA-94DB-B78976174F19}"/>
          </ac:picMkLst>
        </pc:picChg>
      </pc:sldChg>
      <pc:sldChg chg="modSp">
        <pc:chgData name="Julia Brennan" userId="S::julia.m.brennan@det.nsw.edu.au::1045d983-bf90-4085-aa55-c91669d42378" providerId="AD" clId="Web-{F3659609-0E9F-4037-B59C-325D7B706831}" dt="2020-03-19T05:08:10.897" v="913" actId="20577"/>
        <pc:sldMkLst>
          <pc:docMk/>
          <pc:sldMk cId="1596339224" sldId="304"/>
        </pc:sldMkLst>
        <pc:spChg chg="mod">
          <ac:chgData name="Julia Brennan" userId="S::julia.m.brennan@det.nsw.edu.au::1045d983-bf90-4085-aa55-c91669d42378" providerId="AD" clId="Web-{F3659609-0E9F-4037-B59C-325D7B706831}" dt="2020-03-19T05:08:10.897" v="913" actId="20577"/>
          <ac:spMkLst>
            <pc:docMk/>
            <pc:sldMk cId="1596339224" sldId="304"/>
            <ac:spMk id="4" creationId="{00000000-0000-0000-0000-000000000000}"/>
          </ac:spMkLst>
        </pc:spChg>
      </pc:sldChg>
      <pc:sldChg chg="del">
        <pc:chgData name="Julia Brennan" userId="S::julia.m.brennan@det.nsw.edu.au::1045d983-bf90-4085-aa55-c91669d42378" providerId="AD" clId="Web-{F3659609-0E9F-4037-B59C-325D7B706831}" dt="2020-03-19T05:11:28.351" v="961"/>
        <pc:sldMkLst>
          <pc:docMk/>
          <pc:sldMk cId="2418294774" sldId="306"/>
        </pc:sldMkLst>
      </pc:sldChg>
      <pc:sldChg chg="addSp modSp">
        <pc:chgData name="Julia Brennan" userId="S::julia.m.brennan@det.nsw.edu.au::1045d983-bf90-4085-aa55-c91669d42378" providerId="AD" clId="Web-{F3659609-0E9F-4037-B59C-325D7B706831}" dt="2020-03-19T05:16:43.649" v="1074" actId="20577"/>
        <pc:sldMkLst>
          <pc:docMk/>
          <pc:sldMk cId="1206318478" sldId="314"/>
        </pc:sldMkLst>
        <pc:spChg chg="mod">
          <ac:chgData name="Julia Brennan" userId="S::julia.m.brennan@det.nsw.edu.au::1045d983-bf90-4085-aa55-c91669d42378" providerId="AD" clId="Web-{F3659609-0E9F-4037-B59C-325D7B706831}" dt="2020-03-19T05:16:43.649" v="1074" actId="20577"/>
          <ac:spMkLst>
            <pc:docMk/>
            <pc:sldMk cId="1206318478" sldId="314"/>
            <ac:spMk id="4" creationId="{00000000-0000-0000-0000-000000000000}"/>
          </ac:spMkLst>
        </pc:spChg>
        <pc:spChg chg="mod">
          <ac:chgData name="Julia Brennan" userId="S::julia.m.brennan@det.nsw.edu.au::1045d983-bf90-4085-aa55-c91669d42378" providerId="AD" clId="Web-{F3659609-0E9F-4037-B59C-325D7B706831}" dt="2020-03-19T04:18:23.275" v="6" actId="20577"/>
          <ac:spMkLst>
            <pc:docMk/>
            <pc:sldMk cId="1206318478" sldId="314"/>
            <ac:spMk id="7" creationId="{00000000-0000-0000-0000-000000000000}"/>
          </ac:spMkLst>
        </pc:spChg>
        <pc:picChg chg="add">
          <ac:chgData name="Julia Brennan" userId="S::julia.m.brennan@det.nsw.edu.au::1045d983-bf90-4085-aa55-c91669d42378" providerId="AD" clId="Web-{F3659609-0E9F-4037-B59C-325D7B706831}" dt="2020-03-19T04:22:14.151" v="50"/>
          <ac:picMkLst>
            <pc:docMk/>
            <pc:sldMk cId="1206318478" sldId="314"/>
            <ac:picMk id="5" creationId="{EEDDFA5E-04C5-4C9B-92BF-CFE828291B68}"/>
          </ac:picMkLst>
        </pc:picChg>
      </pc:sldChg>
      <pc:sldChg chg="addSp modSp">
        <pc:chgData name="Julia Brennan" userId="S::julia.m.brennan@det.nsw.edu.au::1045d983-bf90-4085-aa55-c91669d42378" providerId="AD" clId="Web-{F3659609-0E9F-4037-B59C-325D7B706831}" dt="2020-03-19T04:22:21.776" v="51"/>
        <pc:sldMkLst>
          <pc:docMk/>
          <pc:sldMk cId="2543004561" sldId="315"/>
        </pc:sldMkLst>
        <pc:spChg chg="mod">
          <ac:chgData name="Julia Brennan" userId="S::julia.m.brennan@det.nsw.edu.au::1045d983-bf90-4085-aa55-c91669d42378" providerId="AD" clId="Web-{F3659609-0E9F-4037-B59C-325D7B706831}" dt="2020-03-19T04:21:58.354" v="48" actId="20577"/>
          <ac:spMkLst>
            <pc:docMk/>
            <pc:sldMk cId="2543004561" sldId="315"/>
            <ac:spMk id="4" creationId="{00000000-0000-0000-0000-000000000000}"/>
          </ac:spMkLst>
        </pc:spChg>
        <pc:spChg chg="mod">
          <ac:chgData name="Julia Brennan" userId="S::julia.m.brennan@det.nsw.edu.au::1045d983-bf90-4085-aa55-c91669d42378" providerId="AD" clId="Web-{F3659609-0E9F-4037-B59C-325D7B706831}" dt="2020-03-19T04:19:08.307" v="9" actId="20577"/>
          <ac:spMkLst>
            <pc:docMk/>
            <pc:sldMk cId="2543004561" sldId="315"/>
            <ac:spMk id="6" creationId="{00000000-0000-0000-0000-000000000000}"/>
          </ac:spMkLst>
        </pc:spChg>
        <pc:spChg chg="mod">
          <ac:chgData name="Julia Brennan" userId="S::julia.m.brennan@det.nsw.edu.au::1045d983-bf90-4085-aa55-c91669d42378" providerId="AD" clId="Web-{F3659609-0E9F-4037-B59C-325D7B706831}" dt="2020-03-19T04:19:30.979" v="14" actId="20577"/>
          <ac:spMkLst>
            <pc:docMk/>
            <pc:sldMk cId="2543004561" sldId="315"/>
            <ac:spMk id="7" creationId="{00000000-0000-0000-0000-000000000000}"/>
          </ac:spMkLst>
        </pc:spChg>
        <pc:spChg chg="mod">
          <ac:chgData name="Julia Brennan" userId="S::julia.m.brennan@det.nsw.edu.au::1045d983-bf90-4085-aa55-c91669d42378" providerId="AD" clId="Web-{F3659609-0E9F-4037-B59C-325D7B706831}" dt="2020-03-19T04:21:04.760" v="36"/>
          <ac:spMkLst>
            <pc:docMk/>
            <pc:sldMk cId="2543004561" sldId="315"/>
            <ac:spMk id="8" creationId="{7D91EB08-6A8A-4AB4-B6EE-2023E2B6F49E}"/>
          </ac:spMkLst>
        </pc:spChg>
        <pc:picChg chg="add">
          <ac:chgData name="Julia Brennan" userId="S::julia.m.brennan@det.nsw.edu.au::1045d983-bf90-4085-aa55-c91669d42378" providerId="AD" clId="Web-{F3659609-0E9F-4037-B59C-325D7B706831}" dt="2020-03-19T04:22:21.776" v="51"/>
          <ac:picMkLst>
            <pc:docMk/>
            <pc:sldMk cId="2543004561" sldId="315"/>
            <ac:picMk id="5" creationId="{E07AE281-7DE0-4A7D-BE01-B43AD40EE5A1}"/>
          </ac:picMkLst>
        </pc:picChg>
      </pc:sldChg>
      <pc:sldChg chg="delSp modSp">
        <pc:chgData name="Julia Brennan" userId="S::julia.m.brennan@det.nsw.edu.au::1045d983-bf90-4085-aa55-c91669d42378" providerId="AD" clId="Web-{F3659609-0E9F-4037-B59C-325D7B706831}" dt="2020-03-19T05:05:39.131" v="875" actId="1076"/>
        <pc:sldMkLst>
          <pc:docMk/>
          <pc:sldMk cId="407119039" sldId="316"/>
        </pc:sldMkLst>
        <pc:spChg chg="mod">
          <ac:chgData name="Julia Brennan" userId="S::julia.m.brennan@det.nsw.edu.au::1045d983-bf90-4085-aa55-c91669d42378" providerId="AD" clId="Web-{F3659609-0E9F-4037-B59C-325D7B706831}" dt="2020-03-19T04:39:05.999" v="334" actId="20577"/>
          <ac:spMkLst>
            <pc:docMk/>
            <pc:sldMk cId="407119039" sldId="316"/>
            <ac:spMk id="4" creationId="{00000000-0000-0000-0000-000000000000}"/>
          </ac:spMkLst>
        </pc:spChg>
        <pc:picChg chg="del">
          <ac:chgData name="Julia Brennan" userId="S::julia.m.brennan@det.nsw.edu.au::1045d983-bf90-4085-aa55-c91669d42378" providerId="AD" clId="Web-{F3659609-0E9F-4037-B59C-325D7B706831}" dt="2020-03-19T05:05:30.990" v="873"/>
          <ac:picMkLst>
            <pc:docMk/>
            <pc:sldMk cId="407119039" sldId="316"/>
            <ac:picMk id="2" creationId="{8F2AF084-D9FA-4F77-A75B-97ADDA20FA81}"/>
          </ac:picMkLst>
        </pc:picChg>
        <pc:picChg chg="del">
          <ac:chgData name="Julia Brennan" userId="S::julia.m.brennan@det.nsw.edu.au::1045d983-bf90-4085-aa55-c91669d42378" providerId="AD" clId="Web-{F3659609-0E9F-4037-B59C-325D7B706831}" dt="2020-03-19T05:05:34.224" v="874"/>
          <ac:picMkLst>
            <pc:docMk/>
            <pc:sldMk cId="407119039" sldId="316"/>
            <ac:picMk id="5" creationId="{00000000-0000-0000-0000-000000000000}"/>
          </ac:picMkLst>
        </pc:picChg>
        <pc:picChg chg="del">
          <ac:chgData name="Julia Brennan" userId="S::julia.m.brennan@det.nsw.edu.au::1045d983-bf90-4085-aa55-c91669d42378" providerId="AD" clId="Web-{F3659609-0E9F-4037-B59C-325D7B706831}" dt="2020-03-19T05:05:29.224" v="872"/>
          <ac:picMkLst>
            <pc:docMk/>
            <pc:sldMk cId="407119039" sldId="316"/>
            <ac:picMk id="9" creationId="{50C9398D-9523-4BDB-9A24-E0441871EB7D}"/>
          </ac:picMkLst>
        </pc:picChg>
        <pc:picChg chg="mod">
          <ac:chgData name="Julia Brennan" userId="S::julia.m.brennan@det.nsw.edu.au::1045d983-bf90-4085-aa55-c91669d42378" providerId="AD" clId="Web-{F3659609-0E9F-4037-B59C-325D7B706831}" dt="2020-03-19T05:05:39.131" v="875" actId="1076"/>
          <ac:picMkLst>
            <pc:docMk/>
            <pc:sldMk cId="407119039" sldId="316"/>
            <ac:picMk id="11" creationId="{808317B7-1FC3-4B0A-B8AC-BCE472F8D3D5}"/>
          </ac:picMkLst>
        </pc:picChg>
      </pc:sldChg>
      <pc:sldChg chg="addSp delSp modSp">
        <pc:chgData name="Julia Brennan" userId="S::julia.m.brennan@det.nsw.edu.au::1045d983-bf90-4085-aa55-c91669d42378" providerId="AD" clId="Web-{F3659609-0E9F-4037-B59C-325D7B706831}" dt="2020-03-19T05:01:15.223" v="812" actId="20577"/>
        <pc:sldMkLst>
          <pc:docMk/>
          <pc:sldMk cId="3735447600" sldId="317"/>
        </pc:sldMkLst>
        <pc:spChg chg="mod">
          <ac:chgData name="Julia Brennan" userId="S::julia.m.brennan@det.nsw.edu.au::1045d983-bf90-4085-aa55-c91669d42378" providerId="AD" clId="Web-{F3659609-0E9F-4037-B59C-325D7B706831}" dt="2020-03-19T04:57:31.832" v="746" actId="20577"/>
          <ac:spMkLst>
            <pc:docMk/>
            <pc:sldMk cId="3735447600" sldId="317"/>
            <ac:spMk id="4" creationId="{00000000-0000-0000-0000-000000000000}"/>
          </ac:spMkLst>
        </pc:spChg>
        <pc:spChg chg="mod">
          <ac:chgData name="Julia Brennan" userId="S::julia.m.brennan@det.nsw.edu.au::1045d983-bf90-4085-aa55-c91669d42378" providerId="AD" clId="Web-{F3659609-0E9F-4037-B59C-325D7B706831}" dt="2020-03-19T04:57:38.598" v="756" actId="20577"/>
          <ac:spMkLst>
            <pc:docMk/>
            <pc:sldMk cId="3735447600" sldId="317"/>
            <ac:spMk id="7" creationId="{00000000-0000-0000-0000-000000000000}"/>
          </ac:spMkLst>
        </pc:spChg>
        <pc:spChg chg="add mod">
          <ac:chgData name="Julia Brennan" userId="S::julia.m.brennan@det.nsw.edu.au::1045d983-bf90-4085-aa55-c91669d42378" providerId="AD" clId="Web-{F3659609-0E9F-4037-B59C-325D7B706831}" dt="2020-03-19T05:01:15.223" v="812" actId="20577"/>
          <ac:spMkLst>
            <pc:docMk/>
            <pc:sldMk cId="3735447600" sldId="317"/>
            <ac:spMk id="11" creationId="{EFE1777E-B4B3-47D9-AC22-A448E909886D}"/>
          </ac:spMkLst>
        </pc:spChg>
        <pc:picChg chg="del">
          <ac:chgData name="Julia Brennan" userId="S::julia.m.brennan@det.nsw.edu.au::1045d983-bf90-4085-aa55-c91669d42378" providerId="AD" clId="Web-{F3659609-0E9F-4037-B59C-325D7B706831}" dt="2020-03-19T04:57:56.676" v="760"/>
          <ac:picMkLst>
            <pc:docMk/>
            <pc:sldMk cId="3735447600" sldId="317"/>
            <ac:picMk id="2" creationId="{8F2AF084-D9FA-4F77-A75B-97ADDA20FA81}"/>
          </ac:picMkLst>
        </pc:picChg>
        <pc:picChg chg="del">
          <ac:chgData name="Julia Brennan" userId="S::julia.m.brennan@det.nsw.edu.au::1045d983-bf90-4085-aa55-c91669d42378" providerId="AD" clId="Web-{F3659609-0E9F-4037-B59C-325D7B706831}" dt="2020-03-19T04:57:58.707" v="761"/>
          <ac:picMkLst>
            <pc:docMk/>
            <pc:sldMk cId="3735447600" sldId="317"/>
            <ac:picMk id="5" creationId="{00000000-0000-0000-0000-000000000000}"/>
          </ac:picMkLst>
        </pc:picChg>
        <pc:picChg chg="add mod">
          <ac:chgData name="Julia Brennan" userId="S::julia.m.brennan@det.nsw.edu.au::1045d983-bf90-4085-aa55-c91669d42378" providerId="AD" clId="Web-{F3659609-0E9F-4037-B59C-325D7B706831}" dt="2020-03-19T04:58:02.754" v="762" actId="1076"/>
          <ac:picMkLst>
            <pc:docMk/>
            <pc:sldMk cId="3735447600" sldId="317"/>
            <ac:picMk id="8" creationId="{7AFF29E0-D45A-49B0-B410-21F4C88574F3}"/>
          </ac:picMkLst>
        </pc:picChg>
        <pc:picChg chg="del">
          <ac:chgData name="Julia Brennan" userId="S::julia.m.brennan@det.nsw.edu.au::1045d983-bf90-4085-aa55-c91669d42378" providerId="AD" clId="Web-{F3659609-0E9F-4037-B59C-325D7B706831}" dt="2020-03-19T04:57:53.957" v="759"/>
          <ac:picMkLst>
            <pc:docMk/>
            <pc:sldMk cId="3735447600" sldId="317"/>
            <ac:picMk id="9" creationId="{50C9398D-9523-4BDB-9A24-E0441871EB7D}"/>
          </ac:picMkLst>
        </pc:picChg>
      </pc:sldChg>
      <pc:sldChg chg="del">
        <pc:chgData name="Julia Brennan" userId="S::julia.m.brennan@det.nsw.edu.au::1045d983-bf90-4085-aa55-c91669d42378" providerId="AD" clId="Web-{F3659609-0E9F-4037-B59C-325D7B706831}" dt="2020-03-19T05:11:25.554" v="960"/>
        <pc:sldMkLst>
          <pc:docMk/>
          <pc:sldMk cId="574828291" sldId="318"/>
        </pc:sldMkLst>
      </pc:sldChg>
      <pc:sldChg chg="addSp modSp add replId">
        <pc:chgData name="Julia Brennan" userId="S::julia.m.brennan@det.nsw.edu.au::1045d983-bf90-4085-aa55-c91669d42378" providerId="AD" clId="Web-{F3659609-0E9F-4037-B59C-325D7B706831}" dt="2020-03-19T04:36:30.436" v="272" actId="20577"/>
        <pc:sldMkLst>
          <pc:docMk/>
          <pc:sldMk cId="1518562196" sldId="321"/>
        </pc:sldMkLst>
        <pc:spChg chg="mod">
          <ac:chgData name="Julia Brennan" userId="S::julia.m.brennan@det.nsw.edu.au::1045d983-bf90-4085-aa55-c91669d42378" providerId="AD" clId="Web-{F3659609-0E9F-4037-B59C-325D7B706831}" dt="2020-03-19T04:26:32.074" v="111" actId="20577"/>
          <ac:spMkLst>
            <pc:docMk/>
            <pc:sldMk cId="1518562196" sldId="321"/>
            <ac:spMk id="4" creationId="{00000000-0000-0000-0000-000000000000}"/>
          </ac:spMkLst>
        </pc:spChg>
        <pc:spChg chg="mod">
          <ac:chgData name="Julia Brennan" userId="S::julia.m.brennan@det.nsw.edu.au::1045d983-bf90-4085-aa55-c91669d42378" providerId="AD" clId="Web-{F3659609-0E9F-4037-B59C-325D7B706831}" dt="2020-03-19T04:36:30.436" v="272" actId="20577"/>
          <ac:spMkLst>
            <pc:docMk/>
            <pc:sldMk cId="1518562196" sldId="321"/>
            <ac:spMk id="7" creationId="{00000000-0000-0000-0000-000000000000}"/>
          </ac:spMkLst>
        </pc:spChg>
        <pc:picChg chg="add mod">
          <ac:chgData name="Julia Brennan" userId="S::julia.m.brennan@det.nsw.edu.au::1045d983-bf90-4085-aa55-c91669d42378" providerId="AD" clId="Web-{F3659609-0E9F-4037-B59C-325D7B706831}" dt="2020-03-19T04:34:24.311" v="262"/>
          <ac:picMkLst>
            <pc:docMk/>
            <pc:sldMk cId="1518562196" sldId="321"/>
            <ac:picMk id="8" creationId="{C5C2AF12-D594-4852-AA4D-2789DD134630}"/>
          </ac:picMkLst>
        </pc:picChg>
        <pc:picChg chg="add mod">
          <ac:chgData name="Julia Brennan" userId="S::julia.m.brennan@det.nsw.edu.au::1045d983-bf90-4085-aa55-c91669d42378" providerId="AD" clId="Web-{F3659609-0E9F-4037-B59C-325D7B706831}" dt="2020-03-19T04:34:43.983" v="263"/>
          <ac:picMkLst>
            <pc:docMk/>
            <pc:sldMk cId="1518562196" sldId="321"/>
            <ac:picMk id="10" creationId="{8DE72E1B-9DB6-4AA6-8F6E-35D2656BFD43}"/>
          </ac:picMkLst>
        </pc:picChg>
        <pc:picChg chg="add mod">
          <ac:chgData name="Julia Brennan" userId="S::julia.m.brennan@det.nsw.edu.au::1045d983-bf90-4085-aa55-c91669d42378" providerId="AD" clId="Web-{F3659609-0E9F-4037-B59C-325D7B706831}" dt="2020-03-19T04:35:07.124" v="264"/>
          <ac:picMkLst>
            <pc:docMk/>
            <pc:sldMk cId="1518562196" sldId="321"/>
            <ac:picMk id="12" creationId="{66452012-D16D-417F-BD72-BCD43B7259CF}"/>
          </ac:picMkLst>
        </pc:picChg>
      </pc:sldChg>
      <pc:sldChg chg="addSp delSp modSp add replId">
        <pc:chgData name="Julia Brennan" userId="S::julia.m.brennan@det.nsw.edu.au::1045d983-bf90-4085-aa55-c91669d42378" providerId="AD" clId="Web-{F3659609-0E9F-4037-B59C-325D7B706831}" dt="2020-03-19T05:15:11.117" v="1012" actId="20577"/>
        <pc:sldMkLst>
          <pc:docMk/>
          <pc:sldMk cId="73742447" sldId="322"/>
        </pc:sldMkLst>
        <pc:spChg chg="mod">
          <ac:chgData name="Julia Brennan" userId="S::julia.m.brennan@det.nsw.edu.au::1045d983-bf90-4085-aa55-c91669d42378" providerId="AD" clId="Web-{F3659609-0E9F-4037-B59C-325D7B706831}" dt="2020-03-19T05:15:11.117" v="1012" actId="20577"/>
          <ac:spMkLst>
            <pc:docMk/>
            <pc:sldMk cId="73742447" sldId="322"/>
            <ac:spMk id="4" creationId="{00000000-0000-0000-0000-000000000000}"/>
          </ac:spMkLst>
        </pc:spChg>
        <pc:spChg chg="mod">
          <ac:chgData name="Julia Brennan" userId="S::julia.m.brennan@det.nsw.edu.au::1045d983-bf90-4085-aa55-c91669d42378" providerId="AD" clId="Web-{F3659609-0E9F-4037-B59C-325D7B706831}" dt="2020-03-19T04:29:45.028" v="157" actId="20577"/>
          <ac:spMkLst>
            <pc:docMk/>
            <pc:sldMk cId="73742447" sldId="322"/>
            <ac:spMk id="7" creationId="{00000000-0000-0000-0000-000000000000}"/>
          </ac:spMkLst>
        </pc:spChg>
        <pc:picChg chg="del">
          <ac:chgData name="Julia Brennan" userId="S::julia.m.brennan@det.nsw.edu.au::1045d983-bf90-4085-aa55-c91669d42378" providerId="AD" clId="Web-{F3659609-0E9F-4037-B59C-325D7B706831}" dt="2020-03-19T04:29:19.153" v="150"/>
          <ac:picMkLst>
            <pc:docMk/>
            <pc:sldMk cId="73742447" sldId="322"/>
            <ac:picMk id="2" creationId="{8F2AF084-D9FA-4F77-A75B-97ADDA20FA81}"/>
          </ac:picMkLst>
        </pc:picChg>
        <pc:picChg chg="del mod">
          <ac:chgData name="Julia Brennan" userId="S::julia.m.brennan@det.nsw.edu.au::1045d983-bf90-4085-aa55-c91669d42378" providerId="AD" clId="Web-{F3659609-0E9F-4037-B59C-325D7B706831}" dt="2020-03-19T04:29:22.746" v="152"/>
          <ac:picMkLst>
            <pc:docMk/>
            <pc:sldMk cId="73742447" sldId="322"/>
            <ac:picMk id="5" creationId="{00000000-0000-0000-0000-000000000000}"/>
          </ac:picMkLst>
        </pc:picChg>
        <pc:picChg chg="del">
          <ac:chgData name="Julia Brennan" userId="S::julia.m.brennan@det.nsw.edu.au::1045d983-bf90-4085-aa55-c91669d42378" providerId="AD" clId="Web-{F3659609-0E9F-4037-B59C-325D7B706831}" dt="2020-03-19T04:27:15.918" v="117"/>
          <ac:picMkLst>
            <pc:docMk/>
            <pc:sldMk cId="73742447" sldId="322"/>
            <ac:picMk id="8" creationId="{C5C2AF12-D594-4852-AA4D-2789DD134630}"/>
          </ac:picMkLst>
        </pc:picChg>
        <pc:picChg chg="add mod">
          <ac:chgData name="Julia Brennan" userId="S::julia.m.brennan@det.nsw.edu.au::1045d983-bf90-4085-aa55-c91669d42378" providerId="AD" clId="Web-{F3659609-0E9F-4037-B59C-325D7B706831}" dt="2020-03-19T04:35:33.483" v="265"/>
          <ac:picMkLst>
            <pc:docMk/>
            <pc:sldMk cId="73742447" sldId="322"/>
            <ac:picMk id="9" creationId="{AEABA506-D89F-4875-AA8F-903B45A92037}"/>
          </ac:picMkLst>
        </pc:picChg>
        <pc:picChg chg="del">
          <ac:chgData name="Julia Brennan" userId="S::julia.m.brennan@det.nsw.edu.au::1045d983-bf90-4085-aa55-c91669d42378" providerId="AD" clId="Web-{F3659609-0E9F-4037-B59C-325D7B706831}" dt="2020-03-19T04:27:18.122" v="118"/>
          <ac:picMkLst>
            <pc:docMk/>
            <pc:sldMk cId="73742447" sldId="322"/>
            <ac:picMk id="10" creationId="{8DE72E1B-9DB6-4AA6-8F6E-35D2656BFD43}"/>
          </ac:picMkLst>
        </pc:picChg>
        <pc:picChg chg="del">
          <ac:chgData name="Julia Brennan" userId="S::julia.m.brennan@det.nsw.edu.au::1045d983-bf90-4085-aa55-c91669d42378" providerId="AD" clId="Web-{F3659609-0E9F-4037-B59C-325D7B706831}" dt="2020-03-19T04:27:19.074" v="119"/>
          <ac:picMkLst>
            <pc:docMk/>
            <pc:sldMk cId="73742447" sldId="322"/>
            <ac:picMk id="12" creationId="{66452012-D16D-417F-BD72-BCD43B7259CF}"/>
          </ac:picMkLst>
        </pc:picChg>
        <pc:picChg chg="add mod">
          <ac:chgData name="Julia Brennan" userId="S::julia.m.brennan@det.nsw.edu.au::1045d983-bf90-4085-aa55-c91669d42378" providerId="AD" clId="Web-{F3659609-0E9F-4037-B59C-325D7B706831}" dt="2020-03-19T04:29:27.371" v="153" actId="1076"/>
          <ac:picMkLst>
            <pc:docMk/>
            <pc:sldMk cId="73742447" sldId="322"/>
            <ac:picMk id="14" creationId="{5CE3AF8A-601C-4BA9-A5BB-4667888B3B1A}"/>
          </ac:picMkLst>
        </pc:picChg>
      </pc:sldChg>
      <pc:sldChg chg="addSp delSp modSp add ord replId">
        <pc:chgData name="Julia Brennan" userId="S::julia.m.brennan@det.nsw.edu.au::1045d983-bf90-4085-aa55-c91669d42378" providerId="AD" clId="Web-{F3659609-0E9F-4037-B59C-325D7B706831}" dt="2020-03-19T04:34:04.280" v="261"/>
        <pc:sldMkLst>
          <pc:docMk/>
          <pc:sldMk cId="3191320163" sldId="323"/>
        </pc:sldMkLst>
        <pc:spChg chg="mod">
          <ac:chgData name="Julia Brennan" userId="S::julia.m.brennan@det.nsw.edu.au::1045d983-bf90-4085-aa55-c91669d42378" providerId="AD" clId="Web-{F3659609-0E9F-4037-B59C-325D7B706831}" dt="2020-03-19T04:33:32.701" v="257" actId="20577"/>
          <ac:spMkLst>
            <pc:docMk/>
            <pc:sldMk cId="3191320163" sldId="323"/>
            <ac:spMk id="4" creationId="{00000000-0000-0000-0000-000000000000}"/>
          </ac:spMkLst>
        </pc:spChg>
        <pc:spChg chg="mod">
          <ac:chgData name="Julia Brennan" userId="S::julia.m.brennan@det.nsw.edu.au::1045d983-bf90-4085-aa55-c91669d42378" providerId="AD" clId="Web-{F3659609-0E9F-4037-B59C-325D7B706831}" dt="2020-03-19T04:30:51.466" v="231" actId="20577"/>
          <ac:spMkLst>
            <pc:docMk/>
            <pc:sldMk cId="3191320163" sldId="323"/>
            <ac:spMk id="6" creationId="{00000000-0000-0000-0000-000000000000}"/>
          </ac:spMkLst>
        </pc:spChg>
        <pc:picChg chg="del">
          <ac:chgData name="Julia Brennan" userId="S::julia.m.brennan@det.nsw.edu.au::1045d983-bf90-4085-aa55-c91669d42378" providerId="AD" clId="Web-{F3659609-0E9F-4037-B59C-325D7B706831}" dt="2020-03-19T04:30:58.325" v="235"/>
          <ac:picMkLst>
            <pc:docMk/>
            <pc:sldMk cId="3191320163" sldId="323"/>
            <ac:picMk id="8" creationId="{C5C2AF12-D594-4852-AA4D-2789DD134630}"/>
          </ac:picMkLst>
        </pc:picChg>
        <pc:picChg chg="add mod">
          <ac:chgData name="Julia Brennan" userId="S::julia.m.brennan@det.nsw.edu.au::1045d983-bf90-4085-aa55-c91669d42378" providerId="AD" clId="Web-{F3659609-0E9F-4037-B59C-325D7B706831}" dt="2020-03-19T04:34:04.280" v="261"/>
          <ac:picMkLst>
            <pc:docMk/>
            <pc:sldMk cId="3191320163" sldId="323"/>
            <ac:picMk id="9" creationId="{B4FC8E16-4AD1-4EA5-812D-F1487017CEED}"/>
          </ac:picMkLst>
        </pc:picChg>
        <pc:picChg chg="del">
          <ac:chgData name="Julia Brennan" userId="S::julia.m.brennan@det.nsw.edu.au::1045d983-bf90-4085-aa55-c91669d42378" providerId="AD" clId="Web-{F3659609-0E9F-4037-B59C-325D7B706831}" dt="2020-03-19T04:30:58.841" v="236"/>
          <ac:picMkLst>
            <pc:docMk/>
            <pc:sldMk cId="3191320163" sldId="323"/>
            <ac:picMk id="10" creationId="{8DE72E1B-9DB6-4AA6-8F6E-35D2656BFD43}"/>
          </ac:picMkLst>
        </pc:picChg>
        <pc:picChg chg="del">
          <ac:chgData name="Julia Brennan" userId="S::julia.m.brennan@det.nsw.edu.au::1045d983-bf90-4085-aa55-c91669d42378" providerId="AD" clId="Web-{F3659609-0E9F-4037-B59C-325D7B706831}" dt="2020-03-19T04:30:59.778" v="237"/>
          <ac:picMkLst>
            <pc:docMk/>
            <pc:sldMk cId="3191320163" sldId="323"/>
            <ac:picMk id="12" creationId="{66452012-D16D-417F-BD72-BCD43B7259CF}"/>
          </ac:picMkLst>
        </pc:picChg>
      </pc:sldChg>
      <pc:sldChg chg="addSp delSp modSp add replId">
        <pc:chgData name="Julia Brennan" userId="S::julia.m.brennan@det.nsw.edu.au::1045d983-bf90-4085-aa55-c91669d42378" providerId="AD" clId="Web-{F3659609-0E9F-4037-B59C-325D7B706831}" dt="2020-03-19T05:03:53.755" v="836" actId="1076"/>
        <pc:sldMkLst>
          <pc:docMk/>
          <pc:sldMk cId="610786011" sldId="324"/>
        </pc:sldMkLst>
        <pc:spChg chg="mod">
          <ac:chgData name="Julia Brennan" userId="S::julia.m.brennan@det.nsw.edu.au::1045d983-bf90-4085-aa55-c91669d42378" providerId="AD" clId="Web-{F3659609-0E9F-4037-B59C-325D7B706831}" dt="2020-03-19T05:03:44.005" v="833" actId="20577"/>
          <ac:spMkLst>
            <pc:docMk/>
            <pc:sldMk cId="610786011" sldId="324"/>
            <ac:spMk id="4" creationId="{00000000-0000-0000-0000-000000000000}"/>
          </ac:spMkLst>
        </pc:spChg>
        <pc:spChg chg="mod">
          <ac:chgData name="Julia Brennan" userId="S::julia.m.brennan@det.nsw.edu.au::1045d983-bf90-4085-aa55-c91669d42378" providerId="AD" clId="Web-{F3659609-0E9F-4037-B59C-325D7B706831}" dt="2020-03-19T04:46:02.501" v="530" actId="20577"/>
          <ac:spMkLst>
            <pc:docMk/>
            <pc:sldMk cId="610786011" sldId="324"/>
            <ac:spMk id="6" creationId="{00000000-0000-0000-0000-000000000000}"/>
          </ac:spMkLst>
        </pc:spChg>
        <pc:spChg chg="mod">
          <ac:chgData name="Julia Brennan" userId="S::julia.m.brennan@det.nsw.edu.au::1045d983-bf90-4085-aa55-c91669d42378" providerId="AD" clId="Web-{F3659609-0E9F-4037-B59C-325D7B706831}" dt="2020-03-19T04:55:11.738" v="735" actId="20577"/>
          <ac:spMkLst>
            <pc:docMk/>
            <pc:sldMk cId="610786011" sldId="324"/>
            <ac:spMk id="7" creationId="{00000000-0000-0000-0000-000000000000}"/>
          </ac:spMkLst>
        </pc:spChg>
        <pc:spChg chg="add del mod">
          <ac:chgData name="Julia Brennan" userId="S::julia.m.brennan@det.nsw.edu.au::1045d983-bf90-4085-aa55-c91669d42378" providerId="AD" clId="Web-{F3659609-0E9F-4037-B59C-325D7B706831}" dt="2020-03-19T04:55:14.425" v="736"/>
          <ac:spMkLst>
            <pc:docMk/>
            <pc:sldMk cId="610786011" sldId="324"/>
            <ac:spMk id="14" creationId="{D757D8DE-6555-4C30-BCB5-F5852D2FCC97}"/>
          </ac:spMkLst>
        </pc:spChg>
        <pc:picChg chg="del">
          <ac:chgData name="Julia Brennan" userId="S::julia.m.brennan@det.nsw.edu.au::1045d983-bf90-4085-aa55-c91669d42378" providerId="AD" clId="Web-{F3659609-0E9F-4037-B59C-325D7B706831}" dt="2020-03-19T04:53:49.628" v="716"/>
          <ac:picMkLst>
            <pc:docMk/>
            <pc:sldMk cId="610786011" sldId="324"/>
            <ac:picMk id="2" creationId="{8F2AF084-D9FA-4F77-A75B-97ADDA20FA81}"/>
          </ac:picMkLst>
        </pc:picChg>
        <pc:picChg chg="del">
          <ac:chgData name="Julia Brennan" userId="S::julia.m.brennan@det.nsw.edu.au::1045d983-bf90-4085-aa55-c91669d42378" providerId="AD" clId="Web-{F3659609-0E9F-4037-B59C-325D7B706831}" dt="2020-03-19T04:53:52.112" v="717"/>
          <ac:picMkLst>
            <pc:docMk/>
            <pc:sldMk cId="610786011" sldId="324"/>
            <ac:picMk id="5" creationId="{00000000-0000-0000-0000-000000000000}"/>
          </ac:picMkLst>
        </pc:picChg>
        <pc:picChg chg="add mod">
          <ac:chgData name="Julia Brennan" userId="S::julia.m.brennan@det.nsw.edu.au::1045d983-bf90-4085-aa55-c91669d42378" providerId="AD" clId="Web-{F3659609-0E9F-4037-B59C-325D7B706831}" dt="2020-03-19T04:52:42.424" v="708" actId="1076"/>
          <ac:picMkLst>
            <pc:docMk/>
            <pc:sldMk cId="610786011" sldId="324"/>
            <ac:picMk id="8" creationId="{F3384BAB-54B7-4666-A027-9DE1B3FE30DA}"/>
          </ac:picMkLst>
        </pc:picChg>
        <pc:picChg chg="del">
          <ac:chgData name="Julia Brennan" userId="S::julia.m.brennan@det.nsw.edu.au::1045d983-bf90-4085-aa55-c91669d42378" providerId="AD" clId="Web-{F3659609-0E9F-4037-B59C-325D7B706831}" dt="2020-03-19T04:53:46.003" v="715"/>
          <ac:picMkLst>
            <pc:docMk/>
            <pc:sldMk cId="610786011" sldId="324"/>
            <ac:picMk id="9" creationId="{50C9398D-9523-4BDB-9A24-E0441871EB7D}"/>
          </ac:picMkLst>
        </pc:picChg>
        <pc:picChg chg="del mod">
          <ac:chgData name="Julia Brennan" userId="S::julia.m.brennan@det.nsw.edu.au::1045d983-bf90-4085-aa55-c91669d42378" providerId="AD" clId="Web-{F3659609-0E9F-4037-B59C-325D7B706831}" dt="2020-03-19T04:54:35.737" v="720"/>
          <ac:picMkLst>
            <pc:docMk/>
            <pc:sldMk cId="610786011" sldId="324"/>
            <ac:picMk id="11" creationId="{808317B7-1FC3-4B0A-B8AC-BCE472F8D3D5}"/>
          </ac:picMkLst>
        </pc:picChg>
        <pc:picChg chg="add mod">
          <ac:chgData name="Julia Brennan" userId="S::julia.m.brennan@det.nsw.edu.au::1045d983-bf90-4085-aa55-c91669d42378" providerId="AD" clId="Web-{F3659609-0E9F-4037-B59C-325D7B706831}" dt="2020-03-19T04:52:57.377" v="711" actId="14100"/>
          <ac:picMkLst>
            <pc:docMk/>
            <pc:sldMk cId="610786011" sldId="324"/>
            <ac:picMk id="12" creationId="{5DFD0C01-1833-4F18-898C-21EF26E70A73}"/>
          </ac:picMkLst>
        </pc:picChg>
        <pc:picChg chg="add mod">
          <ac:chgData name="Julia Brennan" userId="S::julia.m.brennan@det.nsw.edu.au::1045d983-bf90-4085-aa55-c91669d42378" providerId="AD" clId="Web-{F3659609-0E9F-4037-B59C-325D7B706831}" dt="2020-03-19T05:02:48.708" v="825" actId="1076"/>
          <ac:picMkLst>
            <pc:docMk/>
            <pc:sldMk cId="610786011" sldId="324"/>
            <ac:picMk id="17" creationId="{2E09BA38-2B17-4312-BB6D-58A0A3802950}"/>
          </ac:picMkLst>
        </pc:picChg>
        <pc:picChg chg="add mod">
          <ac:chgData name="Julia Brennan" userId="S::julia.m.brennan@det.nsw.edu.au::1045d983-bf90-4085-aa55-c91669d42378" providerId="AD" clId="Web-{F3659609-0E9F-4037-B59C-325D7B706831}" dt="2020-03-19T05:02:51.896" v="826" actId="1076"/>
          <ac:picMkLst>
            <pc:docMk/>
            <pc:sldMk cId="610786011" sldId="324"/>
            <ac:picMk id="18" creationId="{C8B8BB86-F71B-453A-9433-C9EDB45C2EC5}"/>
          </ac:picMkLst>
        </pc:picChg>
        <pc:picChg chg="add mod">
          <ac:chgData name="Julia Brennan" userId="S::julia.m.brennan@det.nsw.edu.au::1045d983-bf90-4085-aa55-c91669d42378" providerId="AD" clId="Web-{F3659609-0E9F-4037-B59C-325D7B706831}" dt="2020-03-19T05:03:53.755" v="836" actId="1076"/>
          <ac:picMkLst>
            <pc:docMk/>
            <pc:sldMk cId="610786011" sldId="324"/>
            <ac:picMk id="21" creationId="{0EC7E0FC-F4E0-4946-9602-0FB80DCE51D9}"/>
          </ac:picMkLst>
        </pc:picChg>
      </pc:sldChg>
    </pc:docChg>
  </pc:docChgLst>
  <pc:docChgLst>
    <pc:chgData name="Ananda Horton" userId="S::ananda.horton@det.nsw.edu.au::250a84de-ba9a-4cea-ad5d-070fe767cf35" providerId="AD" clId="Web-{B22D6079-0245-4AD4-ADC7-9090A5E3ED61}"/>
    <pc:docChg chg="modSld">
      <pc:chgData name="Ananda Horton" userId="S::ananda.horton@det.nsw.edu.au::250a84de-ba9a-4cea-ad5d-070fe767cf35" providerId="AD" clId="Web-{B22D6079-0245-4AD4-ADC7-9090A5E3ED61}" dt="2020-03-20T04:19:01.297" v="510" actId="20577"/>
      <pc:docMkLst>
        <pc:docMk/>
      </pc:docMkLst>
      <pc:sldChg chg="modSp">
        <pc:chgData name="Ananda Horton" userId="S::ananda.horton@det.nsw.edu.au::250a84de-ba9a-4cea-ad5d-070fe767cf35" providerId="AD" clId="Web-{B22D6079-0245-4AD4-ADC7-9090A5E3ED61}" dt="2020-03-20T04:03:56.404" v="212" actId="20577"/>
        <pc:sldMkLst>
          <pc:docMk/>
          <pc:sldMk cId="1977176640" sldId="278"/>
        </pc:sldMkLst>
        <pc:spChg chg="mod">
          <ac:chgData name="Ananda Horton" userId="S::ananda.horton@det.nsw.edu.au::250a84de-ba9a-4cea-ad5d-070fe767cf35" providerId="AD" clId="Web-{B22D6079-0245-4AD4-ADC7-9090A5E3ED61}" dt="2020-03-20T04:03:56.404" v="212" actId="20577"/>
          <ac:spMkLst>
            <pc:docMk/>
            <pc:sldMk cId="1977176640" sldId="278"/>
            <ac:spMk id="4" creationId="{00000000-0000-0000-0000-000000000000}"/>
          </ac:spMkLst>
        </pc:spChg>
      </pc:sldChg>
      <pc:sldChg chg="modSp">
        <pc:chgData name="Ananda Horton" userId="S::ananda.horton@det.nsw.edu.au::250a84de-ba9a-4cea-ad5d-070fe767cf35" providerId="AD" clId="Web-{B22D6079-0245-4AD4-ADC7-9090A5E3ED61}" dt="2020-03-20T04:15:24.702" v="455" actId="20577"/>
        <pc:sldMkLst>
          <pc:docMk/>
          <pc:sldMk cId="2629672525" sldId="297"/>
        </pc:sldMkLst>
        <pc:spChg chg="mod">
          <ac:chgData name="Ananda Horton" userId="S::ananda.horton@det.nsw.edu.au::250a84de-ba9a-4cea-ad5d-070fe767cf35" providerId="AD" clId="Web-{B22D6079-0245-4AD4-ADC7-9090A5E3ED61}" dt="2020-03-20T04:15:24.702" v="455" actId="20577"/>
          <ac:spMkLst>
            <pc:docMk/>
            <pc:sldMk cId="2629672525" sldId="297"/>
            <ac:spMk id="4" creationId="{00000000-0000-0000-0000-000000000000}"/>
          </ac:spMkLst>
        </pc:spChg>
      </pc:sldChg>
      <pc:sldChg chg="modSp">
        <pc:chgData name="Ananda Horton" userId="S::ananda.horton@det.nsw.edu.au::250a84de-ba9a-4cea-ad5d-070fe767cf35" providerId="AD" clId="Web-{B22D6079-0245-4AD4-ADC7-9090A5E3ED61}" dt="2020-03-20T04:19:01.297" v="509" actId="20577"/>
        <pc:sldMkLst>
          <pc:docMk/>
          <pc:sldMk cId="1354965822" sldId="300"/>
        </pc:sldMkLst>
        <pc:spChg chg="mod">
          <ac:chgData name="Ananda Horton" userId="S::ananda.horton@det.nsw.edu.au::250a84de-ba9a-4cea-ad5d-070fe767cf35" providerId="AD" clId="Web-{B22D6079-0245-4AD4-ADC7-9090A5E3ED61}" dt="2020-03-20T04:19:01.297" v="509" actId="20577"/>
          <ac:spMkLst>
            <pc:docMk/>
            <pc:sldMk cId="1354965822" sldId="300"/>
            <ac:spMk id="4" creationId="{00000000-0000-0000-0000-000000000000}"/>
          </ac:spMkLst>
        </pc:spChg>
      </pc:sldChg>
      <pc:sldChg chg="modSp">
        <pc:chgData name="Ananda Horton" userId="S::ananda.horton@det.nsw.edu.au::250a84de-ba9a-4cea-ad5d-070fe767cf35" providerId="AD" clId="Web-{B22D6079-0245-4AD4-ADC7-9090A5E3ED61}" dt="2020-03-20T03:58:06.278" v="169" actId="20577"/>
        <pc:sldMkLst>
          <pc:docMk/>
          <pc:sldMk cId="1596339224" sldId="304"/>
        </pc:sldMkLst>
        <pc:spChg chg="mod">
          <ac:chgData name="Ananda Horton" userId="S::ananda.horton@det.nsw.edu.au::250a84de-ba9a-4cea-ad5d-070fe767cf35" providerId="AD" clId="Web-{B22D6079-0245-4AD4-ADC7-9090A5E3ED61}" dt="2020-03-20T03:58:06.278" v="169" actId="20577"/>
          <ac:spMkLst>
            <pc:docMk/>
            <pc:sldMk cId="1596339224" sldId="304"/>
            <ac:spMk id="4" creationId="{00000000-0000-0000-0000-000000000000}"/>
          </ac:spMkLst>
        </pc:spChg>
      </pc:sldChg>
      <pc:sldChg chg="modSp">
        <pc:chgData name="Ananda Horton" userId="S::ananda.horton@det.nsw.edu.au::250a84de-ba9a-4cea-ad5d-070fe767cf35" providerId="AD" clId="Web-{B22D6079-0245-4AD4-ADC7-9090A5E3ED61}" dt="2020-03-20T04:10:22.498" v="430" actId="20577"/>
        <pc:sldMkLst>
          <pc:docMk/>
          <pc:sldMk cId="3735447600" sldId="317"/>
        </pc:sldMkLst>
        <pc:spChg chg="mod">
          <ac:chgData name="Ananda Horton" userId="S::ananda.horton@det.nsw.edu.au::250a84de-ba9a-4cea-ad5d-070fe767cf35" providerId="AD" clId="Web-{B22D6079-0245-4AD4-ADC7-9090A5E3ED61}" dt="2020-03-20T04:10:22.498" v="430" actId="20577"/>
          <ac:spMkLst>
            <pc:docMk/>
            <pc:sldMk cId="3735447600" sldId="317"/>
            <ac:spMk id="11" creationId="{EFE1777E-B4B3-47D9-AC22-A448E909886D}"/>
          </ac:spMkLst>
        </pc:spChg>
      </pc:sldChg>
      <pc:sldChg chg="modSp">
        <pc:chgData name="Ananda Horton" userId="S::ananda.horton@det.nsw.edu.au::250a84de-ba9a-4cea-ad5d-070fe767cf35" providerId="AD" clId="Web-{B22D6079-0245-4AD4-ADC7-9090A5E3ED61}" dt="2020-03-20T04:04:42.216" v="228" actId="20577"/>
        <pc:sldMkLst>
          <pc:docMk/>
          <pc:sldMk cId="73742447" sldId="322"/>
        </pc:sldMkLst>
        <pc:spChg chg="mod">
          <ac:chgData name="Ananda Horton" userId="S::ananda.horton@det.nsw.edu.au::250a84de-ba9a-4cea-ad5d-070fe767cf35" providerId="AD" clId="Web-{B22D6079-0245-4AD4-ADC7-9090A5E3ED61}" dt="2020-03-20T04:04:42.216" v="228" actId="20577"/>
          <ac:spMkLst>
            <pc:docMk/>
            <pc:sldMk cId="73742447" sldId="322"/>
            <ac:spMk id="4" creationId="{00000000-0000-0000-0000-000000000000}"/>
          </ac:spMkLst>
        </pc:spChg>
      </pc:sldChg>
      <pc:sldChg chg="modSp">
        <pc:chgData name="Ananda Horton" userId="S::ananda.horton@det.nsw.edu.au::250a84de-ba9a-4cea-ad5d-070fe767cf35" providerId="AD" clId="Web-{B22D6079-0245-4AD4-ADC7-9090A5E3ED61}" dt="2020-03-20T04:05:39.623" v="259" actId="20577"/>
        <pc:sldMkLst>
          <pc:docMk/>
          <pc:sldMk cId="3191320163" sldId="323"/>
        </pc:sldMkLst>
        <pc:spChg chg="mod">
          <ac:chgData name="Ananda Horton" userId="S::ananda.horton@det.nsw.edu.au::250a84de-ba9a-4cea-ad5d-070fe767cf35" providerId="AD" clId="Web-{B22D6079-0245-4AD4-ADC7-9090A5E3ED61}" dt="2020-03-20T04:05:39.623" v="259" actId="20577"/>
          <ac:spMkLst>
            <pc:docMk/>
            <pc:sldMk cId="3191320163" sldId="323"/>
            <ac:spMk id="4" creationId="{00000000-0000-0000-0000-000000000000}"/>
          </ac:spMkLst>
        </pc:spChg>
      </pc:sldChg>
      <pc:sldChg chg="modSp">
        <pc:chgData name="Ananda Horton" userId="S::ananda.horton@det.nsw.edu.au::250a84de-ba9a-4cea-ad5d-070fe767cf35" providerId="AD" clId="Web-{B22D6079-0245-4AD4-ADC7-9090A5E3ED61}" dt="2020-03-20T04:09:31.577" v="386" actId="20577"/>
        <pc:sldMkLst>
          <pc:docMk/>
          <pc:sldMk cId="610786011" sldId="324"/>
        </pc:sldMkLst>
        <pc:spChg chg="mod">
          <ac:chgData name="Ananda Horton" userId="S::ananda.horton@det.nsw.edu.au::250a84de-ba9a-4cea-ad5d-070fe767cf35" providerId="AD" clId="Web-{B22D6079-0245-4AD4-ADC7-9090A5E3ED61}" dt="2020-03-20T04:09:31.577" v="386" actId="20577"/>
          <ac:spMkLst>
            <pc:docMk/>
            <pc:sldMk cId="610786011" sldId="324"/>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7/1/2021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1/07/2021</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u="none"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List_of_nursery_rhymes"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vimeo.com/showcase/6294864/video/363495684" TargetMode="Externa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hyperlink" Target="https://en.wikipedia.org/wiki/Nursery_rhyme"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kd1xYKGnOEw" TargetMode="Externa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programmes/p054hc4h/p055sfv9" TargetMode="External"/><Relationship Id="rId2" Type="http://schemas.openxmlformats.org/officeDocument/2006/relationships/hyperlink" Target="https://fineartamerica.com/featured/-fire-bird-zhar-ptitsa-triptych-panel-3-anna-duyunova.html" TargetMode="Externa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29493345" TargetMode="External"/><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schoolsequella.det.nsw.edu.au/file/761ed995-daad-47ca-9805-00613f5ff953/1/vocal-ease-more-module-1(2).zip/index.html#/id/5f4e445caf064f19872438f7"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choolsequella.det.nsw.edu.au/file/5d7a8f72-19d6-4537-a8c2-8a70120bf8c1/1/issunboshi-em-pentatonic-scale.mp3" TargetMode="Externa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loEoap4dWQ&amp;t=4s" TargetMode="External"/><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63806" y="4048760"/>
            <a:ext cx="5458038" cy="904985"/>
          </a:xfrm>
        </p:spPr>
        <p:txBody>
          <a:bodyPr/>
          <a:lstStyle/>
          <a:p>
            <a:r>
              <a:rPr lang="en-AU" dirty="0" smtClean="0"/>
              <a:t>Creative arts learning sequences</a:t>
            </a:r>
          </a:p>
          <a:p>
            <a:r>
              <a:rPr lang="en-AU" dirty="0" smtClean="0"/>
              <a:t>Stage 1 Student </a:t>
            </a:r>
            <a:r>
              <a:rPr lang="en-AU" dirty="0"/>
              <a:t>activity resources</a:t>
            </a:r>
          </a:p>
        </p:txBody>
      </p:sp>
      <p:sp>
        <p:nvSpPr>
          <p:cNvPr id="2" name="Title 1"/>
          <p:cNvSpPr>
            <a:spLocks noGrp="1"/>
          </p:cNvSpPr>
          <p:nvPr>
            <p:ph type="title"/>
          </p:nvPr>
        </p:nvSpPr>
        <p:spPr>
          <a:xfrm>
            <a:off x="263807" y="2823581"/>
            <a:ext cx="6909567" cy="1107996"/>
          </a:xfrm>
        </p:spPr>
        <p:txBody>
          <a:bodyPr/>
          <a:lstStyle/>
          <a:p>
            <a:r>
              <a:rPr lang="en-AU" dirty="0" smtClean="0">
                <a:latin typeface="Arial"/>
                <a:cs typeface="Arial"/>
              </a:rPr>
              <a:t>The role of narrative in the creative arts</a:t>
            </a:r>
            <a:endParaRPr lang="en-AU" dirty="0">
              <a:latin typeface="Arial"/>
              <a:cs typeface="Arial"/>
            </a:endParaRPr>
          </a:p>
        </p:txBody>
      </p:sp>
    </p:spTree>
    <p:extLst>
      <p:ext uri="{BB962C8B-B14F-4D97-AF65-F5344CB8AC3E}">
        <p14:creationId xmlns:p14="http://schemas.microsoft.com/office/powerpoint/2010/main" val="7739949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Play some music</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Write about it</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62500" lnSpcReduction="20000"/>
          </a:bodyPr>
          <a:lstStyle/>
          <a:p>
            <a:pPr marL="285750" indent="-285750"/>
            <a:r>
              <a:rPr lang="en-AU" dirty="0">
                <a:latin typeface="Arial"/>
                <a:cs typeface="Arial"/>
              </a:rPr>
              <a:t>Select a </a:t>
            </a:r>
            <a:r>
              <a:rPr lang="en-AU" dirty="0">
                <a:latin typeface="Arial"/>
                <a:cs typeface="Arial"/>
                <a:hlinkClick r:id="rId2"/>
              </a:rPr>
              <a:t>nursery rhyme </a:t>
            </a:r>
            <a:r>
              <a:rPr lang="en-AU" dirty="0">
                <a:latin typeface="Arial"/>
                <a:cs typeface="Arial"/>
              </a:rPr>
              <a:t>from this list:</a:t>
            </a:r>
            <a:endParaRPr lang="en-US" dirty="0"/>
          </a:p>
          <a:p>
            <a:pPr marL="266065" lvl="1" indent="-132715">
              <a:buFont typeface="Montserrat Medium" panose="020B0604020202020204" pitchFamily="34" charset="0"/>
              <a:buChar char="−"/>
            </a:pPr>
            <a:r>
              <a:rPr lang="en-AU" dirty="0">
                <a:latin typeface="Arial"/>
                <a:cs typeface="Arial"/>
              </a:rPr>
              <a:t>‘Baa, Baa, Black Sheep</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‘Itsy Bitsy Spider</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‘Little Bo Peep</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‘Star Light, Star Bright’ </a:t>
            </a:r>
            <a:endParaRPr lang="en-AU" dirty="0"/>
          </a:p>
          <a:p>
            <a:pPr marL="266065" lvl="1" indent="-132715">
              <a:buFont typeface="Montserrat Medium" panose="020B0604020202020204" pitchFamily="34" charset="0"/>
              <a:buChar char="−"/>
            </a:pPr>
            <a:r>
              <a:rPr lang="en-AU" dirty="0">
                <a:latin typeface="Arial"/>
                <a:cs typeface="Arial"/>
              </a:rPr>
              <a:t>‘Old Mother Hubbard</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‘Little Miss </a:t>
            </a:r>
            <a:r>
              <a:rPr lang="en-AU" dirty="0" err="1">
                <a:latin typeface="Arial"/>
                <a:cs typeface="Arial"/>
              </a:rPr>
              <a:t>Muffet</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‘Humpty Dumpty</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‘Rock-a-bye Baby’ </a:t>
            </a:r>
            <a:endParaRPr lang="en-AU" dirty="0"/>
          </a:p>
          <a:p>
            <a:pPr marL="266065" lvl="1" indent="-132715">
              <a:buFont typeface="Montserrat Medium" panose="020B0604020202020204" pitchFamily="34" charset="0"/>
              <a:buChar char="−"/>
            </a:pPr>
            <a:r>
              <a:rPr lang="en-AU" dirty="0">
                <a:latin typeface="Arial"/>
                <a:cs typeface="Arial"/>
              </a:rPr>
              <a:t>‘A Sailor Went to Sea Sea </a:t>
            </a:r>
            <a:r>
              <a:rPr lang="en-AU" dirty="0" err="1">
                <a:latin typeface="Arial"/>
                <a:cs typeface="Arial"/>
              </a:rPr>
              <a:t>Sea</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‘Hey Diddle </a:t>
            </a:r>
            <a:r>
              <a:rPr lang="en-AU" dirty="0" err="1">
                <a:latin typeface="Arial"/>
                <a:cs typeface="Arial"/>
              </a:rPr>
              <a:t>Diddle</a:t>
            </a:r>
            <a:r>
              <a:rPr lang="en-AU" dirty="0" smtClean="0">
                <a:latin typeface="Arial"/>
                <a:cs typeface="Arial"/>
              </a:rPr>
              <a:t>’</a:t>
            </a:r>
            <a:endParaRPr lang="en-AU" dirty="0"/>
          </a:p>
          <a:p>
            <a:pPr marL="266065" lvl="1" indent="-132715">
              <a:buFont typeface="Montserrat Medium" panose="020B0604020202020204" pitchFamily="34" charset="0"/>
              <a:buChar char="−"/>
            </a:pPr>
            <a:r>
              <a:rPr lang="en-AU" dirty="0">
                <a:latin typeface="Arial"/>
                <a:cs typeface="Arial"/>
              </a:rPr>
              <a:t>‘Here We Go Round the Mulberry Bush’ </a:t>
            </a:r>
            <a:endParaRPr lang="en-AU" dirty="0"/>
          </a:p>
          <a:p>
            <a:pPr marL="132715" indent="-285750"/>
            <a:r>
              <a:rPr lang="en-AU" dirty="0">
                <a:latin typeface="Arial"/>
                <a:cs typeface="Arial"/>
              </a:rPr>
              <a:t>With a household member or alone, read the nursery rhyme and mime the actions on the spot (non-locomotor). What is the rhyme about? Does it make sense? Does it tell a story? Write responses in the class digital platform including the name of the rhyme and what it is about. </a:t>
            </a: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10</a:t>
            </a:fld>
            <a:endParaRPr lang="en-US" dirty="0"/>
          </a:p>
        </p:txBody>
      </p:sp>
      <p:pic>
        <p:nvPicPr>
          <p:cNvPr id="11" name="Picture 10" descr="Play the game or recording" title="Play">
            <a:extLst>
              <a:ext uri="{FF2B5EF4-FFF2-40B4-BE49-F238E27FC236}">
                <a16:creationId xmlns:a16="http://schemas.microsoft.com/office/drawing/2014/main" id="{808317B7-1FC3-4B0A-B8AC-BCE472F8D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518" y="466952"/>
            <a:ext cx="1062758" cy="1062758"/>
          </a:xfrm>
          <a:prstGeom prst="rect">
            <a:avLst/>
          </a:prstGeom>
        </p:spPr>
      </p:pic>
    </p:spTree>
    <p:extLst>
      <p:ext uri="{BB962C8B-B14F-4D97-AF65-F5344CB8AC3E}">
        <p14:creationId xmlns:p14="http://schemas.microsoft.com/office/powerpoint/2010/main" val="4071190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Do some drama and movement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Act and move to your nursery rhyme</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89865" indent="-342900">
              <a:buAutoNum type="arabicPeriod"/>
            </a:pPr>
            <a:r>
              <a:rPr lang="en-AU" sz="1200" dirty="0">
                <a:latin typeface="Arial"/>
                <a:cs typeface="Arial"/>
              </a:rPr>
              <a:t>Say your nursery rhyme and make yourself small like a seed in the ground. </a:t>
            </a:r>
            <a:endParaRPr lang="en-AU" sz="1200" dirty="0"/>
          </a:p>
          <a:p>
            <a:pPr marL="189865" indent="-342900">
              <a:buAutoNum type="arabicPeriod"/>
            </a:pPr>
            <a:r>
              <a:rPr lang="en-AU" sz="1200" dirty="0">
                <a:latin typeface="Arial"/>
                <a:cs typeface="Arial"/>
              </a:rPr>
              <a:t>As you read the rhyme, begin to grow into a tree with long, wide branches. </a:t>
            </a:r>
            <a:endParaRPr lang="en-AU" sz="1200" dirty="0"/>
          </a:p>
          <a:p>
            <a:pPr marL="189865" indent="-342900">
              <a:buAutoNum type="arabicPeriod"/>
            </a:pPr>
            <a:r>
              <a:rPr lang="en-AU" sz="1200" dirty="0">
                <a:latin typeface="Arial"/>
                <a:cs typeface="Arial"/>
              </a:rPr>
              <a:t>By the end of the poem you have grown into an adult tree. Slowly blow in the wind. </a:t>
            </a:r>
            <a:endParaRPr lang="en-AU" sz="1200" dirty="0"/>
          </a:p>
          <a:p>
            <a:pPr marL="189865" indent="-342900">
              <a:buAutoNum type="arabicPeriod"/>
            </a:pPr>
            <a:r>
              <a:rPr lang="en-AU" sz="1200" dirty="0">
                <a:latin typeface="Arial"/>
                <a:cs typeface="Arial"/>
              </a:rPr>
              <a:t>Say it again and melt down to the ground like a puddle. </a:t>
            </a:r>
            <a:endParaRPr lang="en-AU" sz="1200" dirty="0"/>
          </a:p>
          <a:p>
            <a:pPr marL="189865" indent="-342900">
              <a:buAutoNum type="arabicPeriod"/>
            </a:pPr>
            <a:r>
              <a:rPr lang="en-AU" sz="1200" dirty="0">
                <a:latin typeface="Arial"/>
                <a:cs typeface="Arial"/>
              </a:rPr>
              <a:t>Say it again, this time in an exaggerated manner or with a silly voice. </a:t>
            </a:r>
            <a:endParaRPr lang="en-AU" sz="1200" dirty="0"/>
          </a:p>
          <a:p>
            <a:pPr marL="189865" indent="-342900">
              <a:buAutoNum type="arabicPeriod"/>
            </a:pPr>
            <a:r>
              <a:rPr lang="en-AU" sz="1200" dirty="0">
                <a:latin typeface="Arial"/>
                <a:cs typeface="Arial"/>
              </a:rPr>
              <a:t>Move around the room (locomotor) as a character or thing from the rhyme depicting what is happening in the narrative. For example, ‘Little Miss </a:t>
            </a:r>
            <a:r>
              <a:rPr lang="en-AU" sz="1200" dirty="0" err="1">
                <a:latin typeface="Arial"/>
                <a:cs typeface="Arial"/>
              </a:rPr>
              <a:t>Muffet</a:t>
            </a:r>
            <a:r>
              <a:rPr lang="en-AU" sz="1200" dirty="0">
                <a:latin typeface="Arial"/>
                <a:cs typeface="Arial"/>
              </a:rPr>
              <a:t>’ being the girl or spider, sitting on a seat eating cereal, then being scared or startled or in ‘Humpty Dumpty’ being the wall, king, horse, soldier or egg, then falling, lying down or trying to put the egg back together. </a:t>
            </a:r>
          </a:p>
          <a:p>
            <a:pPr marL="189865" indent="-342900">
              <a:buAutoNum type="arabicPeriod"/>
            </a:pPr>
            <a:r>
              <a:rPr lang="en-AU" sz="1200" dirty="0" smtClean="0">
                <a:latin typeface="Arial"/>
                <a:cs typeface="Arial"/>
              </a:rPr>
              <a:t>Use </a:t>
            </a:r>
            <a:r>
              <a:rPr lang="en-AU" sz="1200" dirty="0" smtClean="0">
                <a:latin typeface="Arial"/>
                <a:cs typeface="Arial"/>
                <a:hlinkClick r:id="rId2"/>
              </a:rPr>
              <a:t>Let’s </a:t>
            </a:r>
            <a:r>
              <a:rPr lang="en-AU" sz="1200" dirty="0">
                <a:latin typeface="Arial"/>
                <a:cs typeface="Arial"/>
                <a:hlinkClick r:id="rId2"/>
              </a:rPr>
              <a:t>move and freeze - Get familiar </a:t>
            </a:r>
            <a:r>
              <a:rPr lang="en-AU" sz="1200" dirty="0" smtClean="0">
                <a:latin typeface="Arial"/>
                <a:cs typeface="Arial"/>
                <a:hlinkClick r:id="rId2"/>
              </a:rPr>
              <a:t>video (1 minute 48 seconds)</a:t>
            </a:r>
            <a:r>
              <a:rPr lang="en-AU" sz="1200" dirty="0" smtClean="0">
                <a:latin typeface="Arial"/>
                <a:cs typeface="Arial"/>
              </a:rPr>
              <a:t> </a:t>
            </a:r>
            <a:r>
              <a:rPr lang="en-AU" sz="1200" dirty="0">
                <a:latin typeface="Arial"/>
                <a:cs typeface="Arial"/>
              </a:rPr>
              <a:t>to help get some ideas. Think about not only facial expressions and tone of voice, but also the way that the selected character would move including movements such as whether they would be light or heavy. </a:t>
            </a:r>
            <a:endParaRPr lang="en-AU" sz="1200" dirty="0"/>
          </a:p>
          <a:p>
            <a:pPr marL="189865" indent="-342900">
              <a:buAutoNum type="arabicPeriod"/>
            </a:pPr>
            <a:r>
              <a:rPr lang="en-AU" sz="1200" dirty="0">
                <a:highlight>
                  <a:srgbClr val="FFFF00"/>
                </a:highlight>
                <a:latin typeface="Arial"/>
                <a:cs typeface="Arial"/>
              </a:rPr>
              <a:t>Freeze in a pose and have someone in the household take a photo (or have students take a selfie) and post on the class digital platform. </a:t>
            </a:r>
            <a:endParaRPr lang="en-AU" sz="1200" dirty="0">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11</a:t>
            </a:fld>
            <a:endParaRPr lang="en-US" dirty="0"/>
          </a:p>
        </p:txBody>
      </p:sp>
      <p:pic>
        <p:nvPicPr>
          <p:cNvPr id="8" name="Picture 9" descr="A group of people standing in a room&#10;&#10;Description generated with very high confidence">
            <a:extLst>
              <a:ext uri="{FF2B5EF4-FFF2-40B4-BE49-F238E27FC236}">
                <a16:creationId xmlns:a16="http://schemas.microsoft.com/office/drawing/2014/main" id="{F3384BAB-54B7-4666-A027-9DE1B3FE30DA}"/>
              </a:ext>
            </a:extLst>
          </p:cNvPr>
          <p:cNvPicPr>
            <a:picLocks noChangeAspect="1"/>
          </p:cNvPicPr>
          <p:nvPr/>
        </p:nvPicPr>
        <p:blipFill>
          <a:blip r:embed="rId3"/>
          <a:stretch>
            <a:fillRect/>
          </a:stretch>
        </p:blipFill>
        <p:spPr>
          <a:xfrm>
            <a:off x="6017100" y="5687915"/>
            <a:ext cx="1935572" cy="1079093"/>
          </a:xfrm>
          <a:prstGeom prst="rect">
            <a:avLst/>
          </a:prstGeom>
        </p:spPr>
      </p:pic>
      <p:pic>
        <p:nvPicPr>
          <p:cNvPr id="12" name="Picture 12" descr="A picture containing text&#10;&#10;Description generated with very high confidence">
            <a:extLst>
              <a:ext uri="{FF2B5EF4-FFF2-40B4-BE49-F238E27FC236}">
                <a16:creationId xmlns:a16="http://schemas.microsoft.com/office/drawing/2014/main" id="{5DFD0C01-1833-4F18-898C-21EF26E70A7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194472" y="5687915"/>
            <a:ext cx="1219202" cy="1051894"/>
          </a:xfrm>
          <a:prstGeom prst="rect">
            <a:avLst/>
          </a:prstGeom>
        </p:spPr>
      </p:pic>
      <p:pic>
        <p:nvPicPr>
          <p:cNvPr id="17" name="Picture 16" descr="Follow these instructions to create something great. " title="Create">
            <a:extLst>
              <a:ext uri="{FF2B5EF4-FFF2-40B4-BE49-F238E27FC236}">
                <a16:creationId xmlns:a16="http://schemas.microsoft.com/office/drawing/2014/main" id="{2E09BA38-2B17-4312-BB6D-58A0A38029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6360" y="525975"/>
            <a:ext cx="1007153" cy="935267"/>
          </a:xfrm>
          <a:prstGeom prst="rect">
            <a:avLst/>
          </a:prstGeom>
        </p:spPr>
      </p:pic>
      <p:pic>
        <p:nvPicPr>
          <p:cNvPr id="18" name="Picture 18" descr="A close up of a logo&#10;&#10;Description generated with high confidence">
            <a:extLst>
              <a:ext uri="{FF2B5EF4-FFF2-40B4-BE49-F238E27FC236}">
                <a16:creationId xmlns:a16="http://schemas.microsoft.com/office/drawing/2014/main" id="{C8B8BB86-F71B-453A-9433-C9EDB45C2EC5}"/>
              </a:ext>
            </a:extLst>
          </p:cNvPr>
          <p:cNvPicPr>
            <a:picLocks noChangeAspect="1"/>
          </p:cNvPicPr>
          <p:nvPr/>
        </p:nvPicPr>
        <p:blipFill>
          <a:blip r:embed="rId7"/>
          <a:stretch>
            <a:fillRect/>
          </a:stretch>
        </p:blipFill>
        <p:spPr>
          <a:xfrm>
            <a:off x="6901890" y="470804"/>
            <a:ext cx="921072" cy="939324"/>
          </a:xfrm>
          <a:prstGeom prst="rect">
            <a:avLst/>
          </a:prstGeom>
        </p:spPr>
      </p:pic>
      <p:pic>
        <p:nvPicPr>
          <p:cNvPr id="21" name="Picture 9" descr="A picture containing object, clock&#10;&#10;Description generated with very high confidence">
            <a:extLst>
              <a:ext uri="{FF2B5EF4-FFF2-40B4-BE49-F238E27FC236}">
                <a16:creationId xmlns:a16="http://schemas.microsoft.com/office/drawing/2014/main" id="{0EC7E0FC-F4E0-4946-9602-0FB80DCE51D9}"/>
              </a:ext>
            </a:extLst>
          </p:cNvPr>
          <p:cNvPicPr>
            <a:picLocks noChangeAspect="1"/>
          </p:cNvPicPr>
          <p:nvPr/>
        </p:nvPicPr>
        <p:blipFill>
          <a:blip r:embed="rId8"/>
          <a:stretch>
            <a:fillRect/>
          </a:stretch>
        </p:blipFill>
        <p:spPr>
          <a:xfrm>
            <a:off x="8097059" y="470589"/>
            <a:ext cx="923925" cy="933450"/>
          </a:xfrm>
          <a:prstGeom prst="rect">
            <a:avLst/>
          </a:prstGeom>
        </p:spPr>
      </p:pic>
    </p:spTree>
    <p:extLst>
      <p:ext uri="{BB962C8B-B14F-4D97-AF65-F5344CB8AC3E}">
        <p14:creationId xmlns:p14="http://schemas.microsoft.com/office/powerpoint/2010/main" val="61078601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Reflecting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Think about it</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0000600000000000000" pitchFamily="2" charset="0"/>
              <a:buChar char="•"/>
            </a:pPr>
            <a:endParaRPr lang="en-AU" dirty="0"/>
          </a:p>
          <a:p>
            <a:pPr marL="285750" indent="-285750"/>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12</a:t>
            </a:fld>
            <a:endParaRPr lang="en-US" dirty="0"/>
          </a:p>
        </p:txBody>
      </p:sp>
      <p:pic>
        <p:nvPicPr>
          <p:cNvPr id="8" name="Picture 7" descr="Reflect on your learning" title="Reflect">
            <a:extLst>
              <a:ext uri="{FF2B5EF4-FFF2-40B4-BE49-F238E27FC236}">
                <a16:creationId xmlns:a16="http://schemas.microsoft.com/office/drawing/2014/main" id="{7AFF29E0-D45A-49B0-B410-21F4C8857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701" y="675596"/>
            <a:ext cx="1036475" cy="1036475"/>
          </a:xfrm>
          <a:prstGeom prst="rect">
            <a:avLst/>
          </a:prstGeom>
        </p:spPr>
      </p:pic>
      <p:sp>
        <p:nvSpPr>
          <p:cNvPr id="11" name="TextBox 10">
            <a:extLst>
              <a:ext uri="{FF2B5EF4-FFF2-40B4-BE49-F238E27FC236}">
                <a16:creationId xmlns:a16="http://schemas.microsoft.com/office/drawing/2014/main" id="{EFE1777E-B4B3-47D9-AC22-A448E909886D}"/>
              </a:ext>
            </a:extLst>
          </p:cNvPr>
          <p:cNvSpPr txBox="1"/>
          <p:nvPr/>
        </p:nvSpPr>
        <p:spPr>
          <a:xfrm>
            <a:off x="295275" y="1914525"/>
            <a:ext cx="7839075"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buFont typeface="Arial"/>
              <a:buChar char="•"/>
            </a:pPr>
            <a:r>
              <a:rPr lang="en-US" sz="2000" dirty="0">
                <a:solidFill>
                  <a:schemeClr val="tx2"/>
                </a:solidFill>
                <a:latin typeface="Arial"/>
                <a:cs typeface="Arial"/>
              </a:rPr>
              <a:t>How does drama help to make meaning in a rhyme? </a:t>
            </a:r>
          </a:p>
          <a:p>
            <a:pPr marL="171450" indent="-171450">
              <a:buFont typeface="Arial"/>
              <a:buChar char="•"/>
            </a:pPr>
            <a:r>
              <a:rPr lang="en-US" sz="2000" dirty="0">
                <a:solidFill>
                  <a:schemeClr val="tx2"/>
                </a:solidFill>
                <a:latin typeface="Arial"/>
                <a:cs typeface="Arial"/>
              </a:rPr>
              <a:t>Does changing role or expression change the meaning of the nursery rhyme? </a:t>
            </a:r>
          </a:p>
          <a:p>
            <a:pPr marL="171450" indent="-171450">
              <a:buFont typeface="Arial"/>
              <a:buChar char="•"/>
            </a:pPr>
            <a:r>
              <a:rPr lang="en-US" sz="2000" dirty="0">
                <a:solidFill>
                  <a:schemeClr val="tx2"/>
                </a:solidFill>
                <a:latin typeface="Arial"/>
                <a:cs typeface="Arial"/>
              </a:rPr>
              <a:t>Does it change the point of view of the characters in the rhyme? </a:t>
            </a:r>
            <a:endParaRPr lang="en-US" sz="2000" dirty="0">
              <a:solidFill>
                <a:schemeClr val="tx2"/>
              </a:solidFill>
            </a:endParaRPr>
          </a:p>
        </p:txBody>
      </p:sp>
    </p:spTree>
    <p:extLst>
      <p:ext uri="{BB962C8B-B14F-4D97-AF65-F5344CB8AC3E}">
        <p14:creationId xmlns:p14="http://schemas.microsoft.com/office/powerpoint/2010/main" val="37354476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3</a:t>
            </a:r>
            <a:endParaRPr lang="en-AU" dirty="0"/>
          </a:p>
        </p:txBody>
      </p:sp>
    </p:spTree>
    <p:extLst>
      <p:ext uri="{BB962C8B-B14F-4D97-AF65-F5344CB8AC3E}">
        <p14:creationId xmlns:p14="http://schemas.microsoft.com/office/powerpoint/2010/main" val="611457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477" y="632140"/>
            <a:ext cx="8623051" cy="498470"/>
          </a:xfrm>
        </p:spPr>
        <p:txBody>
          <a:bodyPr/>
          <a:lstStyle/>
          <a:p>
            <a:r>
              <a:rPr lang="en-AU" dirty="0">
                <a:latin typeface="Arial"/>
                <a:cs typeface="Arial"/>
              </a:rPr>
              <a:t>Listen to some music</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How does music tell a story without words?</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0000600000000000000" pitchFamily="2" charset="0"/>
              <a:buChar char="•"/>
            </a:pPr>
            <a:r>
              <a:rPr lang="en-AU" dirty="0">
                <a:latin typeface="Arial"/>
                <a:cs typeface="Arial"/>
              </a:rPr>
              <a:t>Listen to a piece of music that tells a story without words called </a:t>
            </a:r>
            <a:r>
              <a:rPr lang="en-AU" dirty="0">
                <a:latin typeface="Arial"/>
                <a:cs typeface="Arial"/>
                <a:hlinkClick r:id="rId2"/>
              </a:rPr>
              <a:t>‘The Firebird’ by Igor Stravinsky.</a:t>
            </a:r>
            <a:r>
              <a:rPr lang="en-AU" dirty="0">
                <a:latin typeface="Arial"/>
                <a:cs typeface="Arial"/>
              </a:rPr>
              <a:t> </a:t>
            </a:r>
            <a:endParaRPr lang="en-US" dirty="0"/>
          </a:p>
          <a:p>
            <a:pPr marL="285750" lvl="1" indent="-285750">
              <a:buFont typeface="Arial" panose="00000600000000000000" pitchFamily="2" charset="0"/>
              <a:buChar char="•"/>
            </a:pPr>
            <a:r>
              <a:rPr lang="en-AU">
                <a:latin typeface="Arial"/>
                <a:cs typeface="Arial"/>
              </a:rPr>
              <a:t>How does the music help us to create a story? For example, in ‘The Firebird’ the </a:t>
            </a:r>
            <a:r>
              <a:rPr lang="en-AU" dirty="0">
                <a:latin typeface="Arial"/>
                <a:cs typeface="Arial"/>
              </a:rPr>
              <a:t>tempo changes (it gets faster and more frenzied), the dynamics move between soft (‘piano’) and loud (‘forte’), the instruments’ tone colours change (such as high-pitched plucked strings and clarinets). </a:t>
            </a:r>
            <a:endParaRPr lang="en-US"/>
          </a:p>
          <a:p>
            <a:pPr marL="285750" lvl="1" indent="-285750">
              <a:buFont typeface="Arial" panose="00000600000000000000" pitchFamily="2" charset="0"/>
              <a:buChar char="•"/>
            </a:pPr>
            <a:r>
              <a:rPr lang="en-AU" dirty="0">
                <a:latin typeface="Arial"/>
                <a:cs typeface="Arial"/>
              </a:rPr>
              <a:t>How does this help to tell the story? </a:t>
            </a:r>
            <a:endParaRPr lang="en-US"/>
          </a:p>
          <a:p>
            <a:pPr marL="285750" lvl="1" indent="-285750">
              <a:buFont typeface="Arial" panose="00000600000000000000" pitchFamily="2" charset="0"/>
              <a:buChar char="•"/>
            </a:pPr>
            <a:r>
              <a:rPr lang="en-AU">
                <a:latin typeface="Arial"/>
                <a:cs typeface="Arial"/>
              </a:rPr>
              <a:t>Discuss with family what the narrative of the music could be about? </a:t>
            </a:r>
            <a:endParaRPr lang="en-US"/>
          </a:p>
          <a:p>
            <a:pPr marL="285750" lvl="1" indent="-285750">
              <a:buFont typeface="Arial" panose="00000600000000000000" pitchFamily="2" charset="0"/>
              <a:buChar char="•"/>
            </a:pPr>
            <a:r>
              <a:rPr lang="en-AU">
                <a:latin typeface="Arial"/>
                <a:cs typeface="Arial"/>
              </a:rPr>
              <a:t>What does the music do to help us create a story? </a:t>
            </a:r>
            <a:endParaRPr lang="en-US"/>
          </a:p>
          <a:p>
            <a:pPr marL="285750" lvl="1" indent="-285750">
              <a:buFont typeface="Arial" panose="00000600000000000000" pitchFamily="2" charset="0"/>
              <a:buChar char="•"/>
            </a:pPr>
            <a:r>
              <a:rPr lang="en-AU" dirty="0">
                <a:latin typeface="Arial"/>
                <a:cs typeface="Arial"/>
              </a:rPr>
              <a:t>How much does the title help us to make this choice?</a:t>
            </a:r>
            <a:endParaRPr lang="en-US"/>
          </a:p>
          <a:p>
            <a:pPr marL="285750" indent="-285750"/>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14</a:t>
            </a:fld>
            <a:endParaRPr lang="en-US" dirty="0"/>
          </a:p>
        </p:txBody>
      </p:sp>
      <p:pic>
        <p:nvPicPr>
          <p:cNvPr id="2" name="Picture 9" descr="A picture containing drawing&#10;&#10;Description generated with very high confidence">
            <a:extLst>
              <a:ext uri="{FF2B5EF4-FFF2-40B4-BE49-F238E27FC236}">
                <a16:creationId xmlns:a16="http://schemas.microsoft.com/office/drawing/2014/main" id="{E982B5B3-A52C-478A-978D-D80581699CB0}"/>
              </a:ext>
            </a:extLst>
          </p:cNvPr>
          <p:cNvPicPr>
            <a:picLocks noChangeAspect="1"/>
          </p:cNvPicPr>
          <p:nvPr/>
        </p:nvPicPr>
        <p:blipFill>
          <a:blip r:embed="rId3"/>
          <a:stretch>
            <a:fillRect/>
          </a:stretch>
        </p:blipFill>
        <p:spPr>
          <a:xfrm>
            <a:off x="8002528" y="442014"/>
            <a:ext cx="962025" cy="971550"/>
          </a:xfrm>
          <a:prstGeom prst="rect">
            <a:avLst/>
          </a:prstGeom>
        </p:spPr>
      </p:pic>
      <p:pic>
        <p:nvPicPr>
          <p:cNvPr id="5" name="Picture 4" descr="Play the game or recording" title="Play">
            <a:extLst>
              <a:ext uri="{FF2B5EF4-FFF2-40B4-BE49-F238E27FC236}">
                <a16:creationId xmlns:a16="http://schemas.microsoft.com/office/drawing/2014/main" id="{F9B71F14-23ED-4918-A430-FB8D88B56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218" y="390752"/>
            <a:ext cx="957983" cy="967508"/>
          </a:xfrm>
          <a:prstGeom prst="rect">
            <a:avLst/>
          </a:prstGeom>
        </p:spPr>
      </p:pic>
    </p:spTree>
    <p:extLst>
      <p:ext uri="{BB962C8B-B14F-4D97-AF65-F5344CB8AC3E}">
        <p14:creationId xmlns:p14="http://schemas.microsoft.com/office/powerpoint/2010/main" val="26296725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Observe an artwork</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Explore and discuss </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Explore this artwork, inspired by Stravinsky’s </a:t>
            </a:r>
            <a:r>
              <a:rPr lang="en-AU" dirty="0">
                <a:latin typeface="Arial"/>
                <a:cs typeface="Arial"/>
                <a:hlinkClick r:id="rId2"/>
              </a:rPr>
              <a:t>‘The Firebird’ by Anna Duyunova</a:t>
            </a:r>
            <a:r>
              <a:rPr lang="en-AU" dirty="0">
                <a:latin typeface="Arial"/>
                <a:cs typeface="Arial"/>
              </a:rPr>
              <a:t>. </a:t>
            </a:r>
            <a:endParaRPr lang="en-US" dirty="0">
              <a:latin typeface="Arial"/>
              <a:cs typeface="Arial"/>
            </a:endParaRPr>
          </a:p>
          <a:p>
            <a:pPr marL="132715" indent="-132715"/>
            <a:r>
              <a:rPr lang="en-AU" dirty="0">
                <a:latin typeface="Arial"/>
                <a:cs typeface="Arial"/>
              </a:rPr>
              <a:t>Discuss with household members the use of colour, pattern, line and radial features (such as the circles and spirals). How do they relate to the music? </a:t>
            </a:r>
            <a:endParaRPr lang="en-US">
              <a:latin typeface="Arial"/>
              <a:cs typeface="Arial"/>
            </a:endParaRPr>
          </a:p>
          <a:p>
            <a:pPr marL="132715" indent="-132715"/>
            <a:r>
              <a:rPr lang="en-AU" dirty="0">
                <a:latin typeface="Arial"/>
                <a:cs typeface="Arial"/>
                <a:hlinkClick r:id="rId3"/>
              </a:rPr>
              <a:t>Look at other firebird inspired artworks</a:t>
            </a:r>
            <a:r>
              <a:rPr lang="en-AU" dirty="0">
                <a:latin typeface="Arial"/>
                <a:cs typeface="Arial"/>
              </a:rPr>
              <a:t> created by students to add meaning about what the narrative of the music could be about. </a:t>
            </a:r>
            <a:endParaRPr lang="en-US">
              <a:latin typeface="Arial"/>
              <a:cs typeface="Arial"/>
            </a:endParaRPr>
          </a:p>
          <a:p>
            <a:pPr marL="132715" indent="-132715"/>
            <a:endParaRPr lang="en-AU" dirty="0">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15</a:t>
            </a:fld>
            <a:endParaRPr lang="en-US" dirty="0"/>
          </a:p>
        </p:txBody>
      </p:sp>
      <p:pic>
        <p:nvPicPr>
          <p:cNvPr id="5" name="Picture 7" descr="A picture containing clock&#10;&#10;Description generated with very high confidence">
            <a:extLst>
              <a:ext uri="{FF2B5EF4-FFF2-40B4-BE49-F238E27FC236}">
                <a16:creationId xmlns:a16="http://schemas.microsoft.com/office/drawing/2014/main" id="{7D539BF4-4DAB-460C-AE84-228084ABE0A3}"/>
              </a:ext>
            </a:extLst>
          </p:cNvPr>
          <p:cNvPicPr>
            <a:picLocks noChangeAspect="1"/>
          </p:cNvPicPr>
          <p:nvPr/>
        </p:nvPicPr>
        <p:blipFill>
          <a:blip r:embed="rId4"/>
          <a:stretch>
            <a:fillRect/>
          </a:stretch>
        </p:blipFill>
        <p:spPr>
          <a:xfrm>
            <a:off x="7502196" y="680139"/>
            <a:ext cx="638175" cy="638175"/>
          </a:xfrm>
          <a:prstGeom prst="rect">
            <a:avLst/>
          </a:prstGeom>
        </p:spPr>
      </p:pic>
      <p:pic>
        <p:nvPicPr>
          <p:cNvPr id="9" name="Picture 9" descr="A picture containing drawing&#10;&#10;Description generated with very high confidence">
            <a:extLst>
              <a:ext uri="{FF2B5EF4-FFF2-40B4-BE49-F238E27FC236}">
                <a16:creationId xmlns:a16="http://schemas.microsoft.com/office/drawing/2014/main" id="{982CF1BB-06B7-45B8-866A-6A61CEF63F45}"/>
              </a:ext>
            </a:extLst>
          </p:cNvPr>
          <p:cNvPicPr>
            <a:picLocks noChangeAspect="1"/>
          </p:cNvPicPr>
          <p:nvPr/>
        </p:nvPicPr>
        <p:blipFill>
          <a:blip r:embed="rId5"/>
          <a:stretch>
            <a:fillRect/>
          </a:stretch>
        </p:blipFill>
        <p:spPr>
          <a:xfrm>
            <a:off x="8307328" y="680139"/>
            <a:ext cx="638175" cy="638175"/>
          </a:xfrm>
          <a:prstGeom prst="rect">
            <a:avLst/>
          </a:prstGeom>
        </p:spPr>
      </p:pic>
    </p:spTree>
    <p:extLst>
      <p:ext uri="{BB962C8B-B14F-4D97-AF65-F5344CB8AC3E}">
        <p14:creationId xmlns:p14="http://schemas.microsoft.com/office/powerpoint/2010/main" val="15963392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Write about it and share</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Describe the narrative of your artwork and share it with the class</a:t>
            </a:r>
            <a:endParaRPr lang="en-AU" dirty="0"/>
          </a:p>
        </p:txBody>
      </p:sp>
      <p:sp>
        <p:nvSpPr>
          <p:cNvPr id="4" name="Text Placeholder 3"/>
          <p:cNvSpPr>
            <a:spLocks noGrp="1"/>
          </p:cNvSpPr>
          <p:nvPr>
            <p:ph type="body" sz="quarter" idx="16"/>
          </p:nvPr>
        </p:nvSpPr>
        <p:spPr/>
        <p:txBody>
          <a:bodyPr vert="horz" lIns="91440" tIns="45720" rIns="91440" bIns="45720" rtlCol="0" anchor="t">
            <a:normAutofit lnSpcReduction="10000"/>
          </a:bodyPr>
          <a:lstStyle/>
          <a:p>
            <a:pPr marL="132715" indent="-132715"/>
            <a:r>
              <a:rPr lang="en-AU">
                <a:latin typeface="Arial"/>
                <a:cs typeface="Arial"/>
              </a:rPr>
              <a:t>Make an artwork inspired by Stravinsky's ‘The Firebird’. Use available materials </a:t>
            </a:r>
            <a:r>
              <a:rPr lang="en-AU" dirty="0">
                <a:latin typeface="Arial"/>
                <a:cs typeface="Arial"/>
              </a:rPr>
              <a:t>to create this work such as paper and pencils or paints or textiles to create </a:t>
            </a:r>
            <a:r>
              <a:rPr lang="en-AU">
                <a:latin typeface="Arial"/>
                <a:cs typeface="Arial"/>
              </a:rPr>
              <a:t>sculptures. When making artworks, use equipment correctly such as having </a:t>
            </a:r>
            <a:r>
              <a:rPr lang="en-AU" dirty="0">
                <a:latin typeface="Arial"/>
                <a:cs typeface="Arial"/>
              </a:rPr>
              <a:t>sharp </a:t>
            </a:r>
            <a:r>
              <a:rPr lang="en-AU">
                <a:latin typeface="Arial"/>
                <a:cs typeface="Arial"/>
              </a:rPr>
              <a:t>pencils overlapping colours, using pencils softly to allow colours to blend and so </a:t>
            </a:r>
            <a:r>
              <a:rPr lang="en-AU" dirty="0">
                <a:latin typeface="Arial"/>
                <a:cs typeface="Arial"/>
              </a:rPr>
              <a:t>on. </a:t>
            </a:r>
            <a:endParaRPr lang="en-US" dirty="0">
              <a:latin typeface="Arial"/>
              <a:cs typeface="Arial"/>
            </a:endParaRPr>
          </a:p>
          <a:p>
            <a:pPr marL="132715" indent="-132715"/>
            <a:r>
              <a:rPr lang="en-AU" dirty="0">
                <a:latin typeface="Arial"/>
                <a:cs typeface="Arial"/>
              </a:rPr>
              <a:t>Write a one-sentence artist intent statement about the artwork. This should describe very briefly what the artwork is about (its narrative) as though it were next to the artwork in a gallery. </a:t>
            </a:r>
            <a:endParaRPr lang="en-US" dirty="0">
              <a:highlight>
                <a:srgbClr val="FFFF00"/>
              </a:highlight>
            </a:endParaRPr>
          </a:p>
          <a:p>
            <a:pPr marL="132715" indent="-132715"/>
            <a:r>
              <a:rPr lang="en-AU" dirty="0">
                <a:latin typeface="Arial"/>
                <a:cs typeface="Arial"/>
              </a:rPr>
              <a:t>Photograph artworks and attach them to the </a:t>
            </a:r>
            <a:r>
              <a:rPr lang="en-AU" dirty="0">
                <a:highlight>
                  <a:srgbClr val="FFFF00"/>
                </a:highlight>
                <a:latin typeface="Arial"/>
                <a:cs typeface="Arial"/>
              </a:rPr>
              <a:t>class digital platform with the artist intent statement. </a:t>
            </a:r>
            <a:endParaRPr lang="en-US">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16</a:t>
            </a:fld>
            <a:endParaRPr lang="en-US" dirty="0"/>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pic>
        <p:nvPicPr>
          <p:cNvPr id="5" name="Picture 4" descr="Follow these instructions to create something great. " title="Create">
            <a:extLst>
              <a:ext uri="{FF2B5EF4-FFF2-40B4-BE49-F238E27FC236}">
                <a16:creationId xmlns:a16="http://schemas.microsoft.com/office/drawing/2014/main" id="{FE1D570D-9499-40DA-94DB-B78976174F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2958" y="671531"/>
            <a:ext cx="702353" cy="639992"/>
          </a:xfrm>
          <a:prstGeom prst="rect">
            <a:avLst/>
          </a:prstGeom>
        </p:spPr>
      </p:pic>
    </p:spTree>
    <p:extLst>
      <p:ext uri="{BB962C8B-B14F-4D97-AF65-F5344CB8AC3E}">
        <p14:creationId xmlns:p14="http://schemas.microsoft.com/office/powerpoint/2010/main" val="13549658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t>Activity 1</a:t>
            </a:r>
          </a:p>
        </p:txBody>
      </p:sp>
    </p:spTree>
    <p:extLst>
      <p:ext uri="{BB962C8B-B14F-4D97-AF65-F5344CB8AC3E}">
        <p14:creationId xmlns:p14="http://schemas.microsoft.com/office/powerpoint/2010/main" val="7533358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Learn a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Learn to sing '</a:t>
            </a:r>
            <a:r>
              <a:rPr lang="en-AU" dirty="0" err="1">
                <a:latin typeface="Arial"/>
                <a:cs typeface="Arial"/>
              </a:rPr>
              <a:t>Issunboshi</a:t>
            </a:r>
            <a:r>
              <a:rPr lang="en-AU" dirty="0">
                <a:latin typeface="Arial"/>
                <a:cs typeface="Arial"/>
              </a:rPr>
              <a:t>'</a:t>
            </a:r>
            <a:endParaRPr lang="en-AU" dirty="0"/>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342900" indent="-342900">
              <a:buAutoNum type="arabicPeriod"/>
            </a:pPr>
            <a:r>
              <a:rPr lang="en-AU" dirty="0">
                <a:latin typeface="Arial"/>
                <a:cs typeface="Arial"/>
              </a:rPr>
              <a:t>Learn to sing the song ‘</a:t>
            </a:r>
            <a:r>
              <a:rPr lang="en-AU" dirty="0">
                <a:latin typeface="Arial"/>
                <a:cs typeface="Arial"/>
                <a:hlinkClick r:id="rId3"/>
              </a:rPr>
              <a:t>Issunboshi</a:t>
            </a:r>
            <a:r>
              <a:rPr lang="en-AU" dirty="0">
                <a:latin typeface="Arial"/>
                <a:cs typeface="Arial"/>
              </a:rPr>
              <a:t>' from Vocal Ease MORE (Module 1)</a:t>
            </a:r>
            <a:endParaRPr lang="en-US" dirty="0"/>
          </a:p>
          <a:p>
            <a:pPr marL="342900" indent="-342900">
              <a:buAutoNum type="arabicPeriod"/>
            </a:pPr>
            <a:r>
              <a:rPr lang="en-AU" dirty="0">
                <a:latin typeface="Arial"/>
                <a:cs typeface="Arial"/>
              </a:rPr>
              <a:t>Use this animated score as a guide. </a:t>
            </a:r>
            <a:endParaRPr lang="en-US" dirty="0"/>
          </a:p>
          <a:p>
            <a:pPr marL="342900" indent="-342900">
              <a:buAutoNum type="arabicPeriod"/>
            </a:pPr>
            <a:r>
              <a:rPr lang="en-AU" dirty="0">
                <a:latin typeface="Arial"/>
                <a:cs typeface="Arial"/>
              </a:rPr>
              <a:t>Pause and play to assist you to learn the song. The lyrics are also included on the next slide. </a:t>
            </a:r>
            <a:endParaRPr lang="en-US" dirty="0"/>
          </a:p>
          <a:p>
            <a:pPr marL="342900" indent="-342900">
              <a:buAutoNum type="arabicPeriod"/>
            </a:pPr>
            <a:r>
              <a:rPr lang="en-AU" dirty="0">
                <a:latin typeface="Arial"/>
                <a:cs typeface="Arial"/>
              </a:rPr>
              <a:t>Practice keeping the beat with the animated score and following the moving score. </a:t>
            </a:r>
            <a:endParaRPr lang="en-US" dirty="0"/>
          </a:p>
          <a:p>
            <a:pPr marL="342900" indent="-342900">
              <a:buAutoNum type="arabicPeriod"/>
            </a:pPr>
            <a:endParaRPr lang="en-AU" dirty="0">
              <a:latin typeface="Arial"/>
              <a:cs typeface="Arial"/>
            </a:endParaRPr>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a:t>
            </a:fld>
            <a:endParaRPr lang="en-US" dirty="0"/>
          </a:p>
        </p:txBody>
      </p:sp>
      <p:pic>
        <p:nvPicPr>
          <p:cNvPr id="5" name="Picture 4" descr="Play the game or recording" title="Play">
            <a:extLst>
              <a:ext uri="{FF2B5EF4-FFF2-40B4-BE49-F238E27FC236}">
                <a16:creationId xmlns:a16="http://schemas.microsoft.com/office/drawing/2014/main" id="{EEDDFA5E-04C5-4C9B-92BF-CFE828291B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Tree>
    <p:extLst>
      <p:ext uri="{BB962C8B-B14F-4D97-AF65-F5344CB8AC3E}">
        <p14:creationId xmlns:p14="http://schemas.microsoft.com/office/powerpoint/2010/main" val="12063184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Sing a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Learn to sing '</a:t>
            </a:r>
            <a:r>
              <a:rPr lang="en-AU" dirty="0" err="1">
                <a:latin typeface="Arial"/>
                <a:cs typeface="Arial"/>
              </a:rPr>
              <a:t>Issunboshi</a:t>
            </a:r>
            <a:r>
              <a:rPr lang="en-AU" dirty="0">
                <a:latin typeface="Arial"/>
                <a:cs typeface="Arial"/>
              </a:rPr>
              <a:t>' (supporting lyrics)</a:t>
            </a:r>
            <a:endParaRPr lang="en-AU" dirty="0"/>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a:xfrm>
            <a:off x="294660" y="1777910"/>
            <a:ext cx="3675315" cy="4993856"/>
          </a:xfrm>
        </p:spPr>
        <p:txBody>
          <a:bodyPr vert="horz" lIns="91440" tIns="45720" rIns="91440" bIns="45720" rtlCol="0" anchor="t">
            <a:normAutofit fontScale="32500" lnSpcReduction="20000"/>
          </a:bodyPr>
          <a:lstStyle/>
          <a:p>
            <a:pPr marL="0" indent="0">
              <a:buNone/>
            </a:pPr>
            <a:r>
              <a:rPr lang="en-AU" sz="4800" b="1" dirty="0">
                <a:latin typeface="Arial"/>
                <a:cs typeface="Arial"/>
              </a:rPr>
              <a:t>'</a:t>
            </a:r>
            <a:r>
              <a:rPr lang="en-AU" sz="4800" b="1" dirty="0" err="1">
                <a:latin typeface="Arial"/>
                <a:cs typeface="Arial"/>
              </a:rPr>
              <a:t>Issunboshi</a:t>
            </a:r>
            <a:r>
              <a:rPr lang="en-AU" sz="4800" b="1" dirty="0">
                <a:latin typeface="Arial"/>
                <a:cs typeface="Arial"/>
              </a:rPr>
              <a:t>'</a:t>
            </a:r>
            <a:endParaRPr lang="en-US" sz="4800" b="1" dirty="0"/>
          </a:p>
          <a:p>
            <a:pPr marL="0" indent="0">
              <a:buNone/>
            </a:pPr>
            <a:r>
              <a:rPr lang="en-AU" sz="3600" b="1" dirty="0">
                <a:latin typeface="Arial"/>
                <a:cs typeface="Arial"/>
              </a:rPr>
              <a:t>By Tracy and Paul </a:t>
            </a:r>
            <a:r>
              <a:rPr lang="en-AU" sz="3600" b="1" dirty="0" err="1">
                <a:latin typeface="Arial"/>
                <a:cs typeface="Arial"/>
              </a:rPr>
              <a:t>Burjan</a:t>
            </a:r>
            <a:r>
              <a:rPr lang="en-AU" sz="3600" b="1" dirty="0">
                <a:latin typeface="Arial"/>
                <a:cs typeface="Arial"/>
              </a:rPr>
              <a:t> </a:t>
            </a:r>
            <a:endParaRPr lang="en-AU" sz="3600" b="1" dirty="0"/>
          </a:p>
          <a:p>
            <a:pPr marL="132715" indent="-132715">
              <a:buNone/>
            </a:pPr>
            <a:r>
              <a:rPr lang="en-AU" sz="3200" dirty="0">
                <a:latin typeface="Arial"/>
                <a:cs typeface="Arial"/>
              </a:rPr>
              <a:t>Spoken: </a:t>
            </a:r>
            <a:r>
              <a:rPr lang="en-AU" sz="3200" dirty="0" err="1">
                <a:latin typeface="Arial"/>
                <a:cs typeface="Arial"/>
              </a:rPr>
              <a:t>Ichi</a:t>
            </a:r>
            <a:r>
              <a:rPr lang="en-AU" sz="3200" dirty="0">
                <a:latin typeface="Arial"/>
                <a:cs typeface="Arial"/>
              </a:rPr>
              <a:t>, </a:t>
            </a:r>
            <a:r>
              <a:rPr lang="en-AU" sz="3200" dirty="0" err="1">
                <a:latin typeface="Arial"/>
                <a:cs typeface="Arial"/>
              </a:rPr>
              <a:t>ni</a:t>
            </a:r>
            <a:r>
              <a:rPr lang="en-AU" sz="3200" dirty="0">
                <a:latin typeface="Arial"/>
                <a:cs typeface="Arial"/>
              </a:rPr>
              <a:t>, san, </a:t>
            </a:r>
            <a:r>
              <a:rPr lang="en-AU" sz="3200" dirty="0" err="1">
                <a:latin typeface="Arial"/>
                <a:cs typeface="Arial"/>
              </a:rPr>
              <a:t>shi</a:t>
            </a:r>
            <a:r>
              <a:rPr lang="en-AU" sz="3200" dirty="0">
                <a:latin typeface="Arial"/>
                <a:cs typeface="Arial"/>
              </a:rPr>
              <a:t>, go, </a:t>
            </a:r>
            <a:r>
              <a:rPr lang="en-AU" sz="3200" dirty="0" err="1">
                <a:latin typeface="Arial"/>
                <a:cs typeface="Arial"/>
              </a:rPr>
              <a:t>rok</a:t>
            </a:r>
            <a:r>
              <a:rPr lang="en-AU" sz="3200" dirty="0">
                <a:latin typeface="Arial"/>
                <a:cs typeface="Arial"/>
              </a:rPr>
              <a:t>, nana, </a:t>
            </a:r>
            <a:r>
              <a:rPr lang="en-AU" sz="3200" dirty="0" err="1">
                <a:latin typeface="Arial"/>
                <a:cs typeface="Arial"/>
              </a:rPr>
              <a:t>achi</a:t>
            </a:r>
            <a:r>
              <a:rPr lang="en-AU" sz="3200" dirty="0">
                <a:latin typeface="Arial"/>
                <a:cs typeface="Arial"/>
              </a:rPr>
              <a:t>, </a:t>
            </a:r>
            <a:r>
              <a:rPr lang="en-AU" sz="3200" dirty="0" err="1">
                <a:latin typeface="Arial"/>
                <a:cs typeface="Arial"/>
              </a:rPr>
              <a:t>kyuu</a:t>
            </a:r>
            <a:r>
              <a:rPr lang="en-AU" sz="3200" dirty="0">
                <a:latin typeface="Arial"/>
                <a:cs typeface="Arial"/>
              </a:rPr>
              <a:t>, </a:t>
            </a:r>
            <a:r>
              <a:rPr lang="en-AU" sz="3200" dirty="0" err="1">
                <a:latin typeface="Arial"/>
                <a:cs typeface="Arial"/>
              </a:rPr>
              <a:t>juu</a:t>
            </a:r>
            <a:r>
              <a:rPr lang="en-AU" sz="3200" dirty="0">
                <a:latin typeface="Arial"/>
                <a:cs typeface="Arial"/>
              </a:rPr>
              <a:t>. </a:t>
            </a:r>
            <a:endParaRPr lang="en-AU"/>
          </a:p>
          <a:p>
            <a:pPr marL="132715" indent="-132715">
              <a:buNone/>
            </a:pPr>
            <a:r>
              <a:rPr lang="en-AU" sz="3200" b="1" dirty="0">
                <a:latin typeface="Arial"/>
                <a:cs typeface="Arial"/>
              </a:rPr>
              <a:t>Chorus</a:t>
            </a:r>
            <a:r>
              <a:rPr lang="en-AU" sz="3200" dirty="0">
                <a:latin typeface="Arial"/>
                <a:cs typeface="Arial"/>
              </a:rPr>
              <a:t> </a:t>
            </a:r>
            <a:endParaRPr lang="en-AU"/>
          </a:p>
          <a:p>
            <a:pPr marL="132715" indent="-132715">
              <a:buNone/>
            </a:pPr>
            <a:r>
              <a:rPr lang="en-AU" sz="3200" dirty="0">
                <a:latin typeface="Arial"/>
                <a:cs typeface="Arial"/>
              </a:rPr>
              <a:t>Little </a:t>
            </a:r>
            <a:r>
              <a:rPr lang="en-AU" sz="3200" dirty="0" err="1">
                <a:latin typeface="Arial"/>
                <a:cs typeface="Arial"/>
              </a:rPr>
              <a:t>Issunboshi</a:t>
            </a:r>
            <a:r>
              <a:rPr lang="en-AU" sz="3200" dirty="0">
                <a:latin typeface="Arial"/>
                <a:cs typeface="Arial"/>
              </a:rPr>
              <a:t>, was no taller than your thumb, </a:t>
            </a:r>
            <a:endParaRPr lang="en-AU"/>
          </a:p>
          <a:p>
            <a:pPr marL="132715" indent="-132715">
              <a:buNone/>
            </a:pPr>
            <a:r>
              <a:rPr lang="en-AU" sz="3200" dirty="0">
                <a:latin typeface="Arial"/>
                <a:cs typeface="Arial"/>
              </a:rPr>
              <a:t>Little </a:t>
            </a:r>
            <a:r>
              <a:rPr lang="en-AU" sz="3200" dirty="0" err="1">
                <a:latin typeface="Arial"/>
                <a:cs typeface="Arial"/>
              </a:rPr>
              <a:t>Issunboshi</a:t>
            </a:r>
            <a:r>
              <a:rPr lang="en-AU" sz="3200" dirty="0">
                <a:latin typeface="Arial"/>
                <a:cs typeface="Arial"/>
              </a:rPr>
              <a:t>, had the heart of a lion, </a:t>
            </a:r>
            <a:endParaRPr lang="en-AU"/>
          </a:p>
          <a:p>
            <a:pPr marL="132715" indent="-132715">
              <a:buNone/>
            </a:pPr>
            <a:r>
              <a:rPr lang="en-AU" sz="3200" dirty="0">
                <a:latin typeface="Arial"/>
                <a:cs typeface="Arial"/>
              </a:rPr>
              <a:t>Little </a:t>
            </a:r>
            <a:r>
              <a:rPr lang="en-AU" sz="3200" dirty="0" err="1">
                <a:latin typeface="Arial"/>
                <a:cs typeface="Arial"/>
              </a:rPr>
              <a:t>Issunboshi</a:t>
            </a:r>
            <a:r>
              <a:rPr lang="en-AU" sz="3200" dirty="0">
                <a:latin typeface="Arial"/>
                <a:cs typeface="Arial"/>
              </a:rPr>
              <a:t>, was a brave samurai, </a:t>
            </a:r>
            <a:endParaRPr lang="en-AU"/>
          </a:p>
          <a:p>
            <a:pPr marL="132715" indent="-132715">
              <a:buNone/>
            </a:pPr>
            <a:r>
              <a:rPr lang="en-AU" sz="3200" dirty="0">
                <a:latin typeface="Arial"/>
                <a:cs typeface="Arial"/>
              </a:rPr>
              <a:t>Was a brave, was a brave, </a:t>
            </a:r>
            <a:endParaRPr lang="en-AU"/>
          </a:p>
          <a:p>
            <a:pPr marL="132715" indent="-132715">
              <a:buNone/>
            </a:pPr>
            <a:r>
              <a:rPr lang="en-AU" sz="3200" dirty="0">
                <a:latin typeface="Arial"/>
                <a:cs typeface="Arial"/>
              </a:rPr>
              <a:t>Was a brave samurai, little </a:t>
            </a:r>
            <a:r>
              <a:rPr lang="en-AU" sz="3200" dirty="0" err="1">
                <a:latin typeface="Arial"/>
                <a:cs typeface="Arial"/>
              </a:rPr>
              <a:t>Issunboshi</a:t>
            </a:r>
            <a:r>
              <a:rPr lang="en-AU" sz="3200" dirty="0">
                <a:latin typeface="Arial"/>
                <a:cs typeface="Arial"/>
              </a:rPr>
              <a:t>. </a:t>
            </a:r>
            <a:endParaRPr lang="en-AU"/>
          </a:p>
          <a:p>
            <a:pPr marL="132715" indent="-132715">
              <a:buNone/>
            </a:pPr>
            <a:r>
              <a:rPr lang="en-AU" sz="3200" b="1" dirty="0">
                <a:latin typeface="Arial"/>
                <a:cs typeface="Arial"/>
              </a:rPr>
              <a:t>Verse 1 </a:t>
            </a:r>
            <a:endParaRPr lang="en-AU"/>
          </a:p>
          <a:p>
            <a:pPr marL="132715" indent="-132715">
              <a:buNone/>
            </a:pPr>
            <a:r>
              <a:rPr lang="en-AU" sz="3200" dirty="0">
                <a:latin typeface="Arial"/>
                <a:cs typeface="Arial"/>
              </a:rPr>
              <a:t>Long ago, in Japan, </a:t>
            </a:r>
            <a:endParaRPr lang="en-AU"/>
          </a:p>
          <a:p>
            <a:pPr marL="132715" indent="-132715">
              <a:buNone/>
            </a:pPr>
            <a:r>
              <a:rPr lang="en-AU" sz="3200" dirty="0">
                <a:latin typeface="Arial"/>
                <a:cs typeface="Arial"/>
              </a:rPr>
              <a:t>Lived an old couple with no child. </a:t>
            </a:r>
            <a:endParaRPr lang="en-AU"/>
          </a:p>
          <a:p>
            <a:pPr marL="132715" indent="-132715">
              <a:buNone/>
            </a:pPr>
            <a:r>
              <a:rPr lang="en-AU" sz="3200" dirty="0">
                <a:latin typeface="Arial"/>
                <a:cs typeface="Arial"/>
              </a:rPr>
              <a:t>Every day, they would pray, </a:t>
            </a:r>
            <a:endParaRPr lang="en-AU"/>
          </a:p>
          <a:p>
            <a:pPr marL="132715" indent="-132715">
              <a:buNone/>
            </a:pPr>
            <a:r>
              <a:rPr lang="en-AU" sz="3200" dirty="0">
                <a:latin typeface="Arial"/>
                <a:cs typeface="Arial"/>
              </a:rPr>
              <a:t>For a heart to fill their home. </a:t>
            </a:r>
            <a:endParaRPr lang="en-AU"/>
          </a:p>
          <a:p>
            <a:pPr marL="0" indent="0">
              <a:buNone/>
            </a:pPr>
            <a:r>
              <a:rPr lang="en-AU" sz="3200" b="1" dirty="0">
                <a:latin typeface="Arial"/>
                <a:cs typeface="Arial"/>
              </a:rPr>
              <a:t>Chorus</a:t>
            </a:r>
            <a:r>
              <a:rPr lang="en-AU" sz="3200" dirty="0">
                <a:latin typeface="Arial"/>
                <a:cs typeface="Arial"/>
              </a:rPr>
              <a:t> </a:t>
            </a:r>
            <a:endParaRPr lang="en-AU"/>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a:t>
            </a:fld>
            <a:endParaRPr lang="en-US" dirty="0"/>
          </a:p>
        </p:txBody>
      </p:sp>
      <p:sp>
        <p:nvSpPr>
          <p:cNvPr id="8" name="TextBox 7">
            <a:extLst>
              <a:ext uri="{FF2B5EF4-FFF2-40B4-BE49-F238E27FC236}">
                <a16:creationId xmlns:a16="http://schemas.microsoft.com/office/drawing/2014/main" id="{7D91EB08-6A8A-4AB4-B6EE-2023E2B6F49E}"/>
              </a:ext>
            </a:extLst>
          </p:cNvPr>
          <p:cNvSpPr txBox="1"/>
          <p:nvPr/>
        </p:nvSpPr>
        <p:spPr>
          <a:xfrm>
            <a:off x="4324582" y="1718449"/>
            <a:ext cx="4276725" cy="51985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32715" indent="-132715" defTabSz="514337">
              <a:lnSpc>
                <a:spcPct val="130000"/>
              </a:lnSpc>
              <a:spcAft>
                <a:spcPts val="450"/>
              </a:spcAft>
            </a:pPr>
            <a:r>
              <a:rPr lang="en-US" sz="1000" b="1" dirty="0">
                <a:solidFill>
                  <a:schemeClr val="tx2"/>
                </a:solidFill>
                <a:latin typeface="Arial"/>
                <a:cs typeface="Arial"/>
              </a:rPr>
              <a:t>Verse 2 </a:t>
            </a:r>
            <a:endParaRPr lang="en-US" sz="1000" b="1">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Then one day outside their home, </a:t>
            </a:r>
            <a:endParaRPr lang="en-US" sz="1000">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Baby crying one inch long. </a:t>
            </a:r>
            <a:endParaRPr lang="en-US" sz="1000">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The old couple did feel blessed, </a:t>
            </a:r>
            <a:endParaRPr lang="en-US" sz="1000">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They called him </a:t>
            </a:r>
            <a:r>
              <a:rPr lang="en-US" sz="1000" dirty="0" err="1">
                <a:solidFill>
                  <a:schemeClr val="tx2"/>
                </a:solidFill>
                <a:latin typeface="Arial"/>
                <a:cs typeface="Arial"/>
              </a:rPr>
              <a:t>Issunboshi</a:t>
            </a:r>
            <a:r>
              <a:rPr lang="en-US" sz="1000" dirty="0">
                <a:solidFill>
                  <a:schemeClr val="tx2"/>
                </a:solidFill>
                <a:latin typeface="Arial"/>
                <a:cs typeface="Arial"/>
              </a:rPr>
              <a:t>. </a:t>
            </a:r>
            <a:endParaRPr lang="en-US" sz="1000">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Life passed peacefully and then, </a:t>
            </a:r>
            <a:endParaRPr lang="en-US" sz="1000">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Little man’s ambition grew, </a:t>
            </a:r>
          </a:p>
          <a:p>
            <a:pPr marL="132715" indent="-132715" defTabSz="514337">
              <a:lnSpc>
                <a:spcPct val="130000"/>
              </a:lnSpc>
              <a:spcAft>
                <a:spcPts val="450"/>
              </a:spcAft>
            </a:pPr>
            <a:r>
              <a:rPr lang="en-US" sz="1000" dirty="0">
                <a:solidFill>
                  <a:schemeClr val="tx2"/>
                </a:solidFill>
                <a:latin typeface="Arial"/>
                <a:cs typeface="Arial"/>
              </a:rPr>
              <a:t>He was only one inch tall, samurai to beat them all, </a:t>
            </a:r>
          </a:p>
          <a:p>
            <a:pPr marL="132715" indent="-132715" defTabSz="514337">
              <a:lnSpc>
                <a:spcPct val="130000"/>
              </a:lnSpc>
              <a:spcAft>
                <a:spcPts val="450"/>
              </a:spcAft>
            </a:pPr>
            <a:r>
              <a:rPr lang="en-US" sz="1000" dirty="0">
                <a:solidFill>
                  <a:schemeClr val="tx2"/>
                </a:solidFill>
                <a:latin typeface="Arial"/>
                <a:cs typeface="Arial"/>
              </a:rPr>
              <a:t>Little </a:t>
            </a:r>
            <a:r>
              <a:rPr lang="en-US" sz="1000" err="1">
                <a:solidFill>
                  <a:schemeClr val="tx2"/>
                </a:solidFill>
                <a:latin typeface="Arial"/>
                <a:cs typeface="Arial"/>
              </a:rPr>
              <a:t>Issunboshi</a:t>
            </a:r>
            <a:r>
              <a:rPr lang="en-US" sz="1000" dirty="0">
                <a:solidFill>
                  <a:schemeClr val="tx2"/>
                </a:solidFill>
                <a:latin typeface="Arial"/>
                <a:cs typeface="Arial"/>
              </a:rPr>
              <a:t>. </a:t>
            </a:r>
          </a:p>
          <a:p>
            <a:pPr marL="132715" indent="-132715" defTabSz="514337">
              <a:lnSpc>
                <a:spcPct val="130000"/>
              </a:lnSpc>
              <a:spcAft>
                <a:spcPts val="450"/>
              </a:spcAft>
            </a:pPr>
            <a:r>
              <a:rPr lang="en-US" sz="1000" b="1" dirty="0">
                <a:solidFill>
                  <a:schemeClr val="tx2"/>
                </a:solidFill>
                <a:latin typeface="Arial"/>
                <a:cs typeface="Arial"/>
              </a:rPr>
              <a:t>Chorus </a:t>
            </a:r>
            <a:endParaRPr lang="en-US" sz="1000" b="1">
              <a:solidFill>
                <a:schemeClr val="tx2"/>
              </a:solidFill>
              <a:latin typeface="Arial"/>
              <a:cs typeface="Arial"/>
            </a:endParaRPr>
          </a:p>
          <a:p>
            <a:pPr marL="132715" indent="-132715" defTabSz="514337">
              <a:lnSpc>
                <a:spcPct val="130000"/>
              </a:lnSpc>
              <a:spcAft>
                <a:spcPts val="450"/>
              </a:spcAft>
            </a:pPr>
            <a:r>
              <a:rPr lang="en-US" sz="1000" b="1" dirty="0">
                <a:solidFill>
                  <a:schemeClr val="tx2"/>
                </a:solidFill>
                <a:latin typeface="Arial"/>
                <a:cs typeface="Arial"/>
              </a:rPr>
              <a:t>Verse 3 </a:t>
            </a:r>
            <a:endParaRPr lang="en-US" sz="1000" b="1">
              <a:solidFill>
                <a:schemeClr val="tx2"/>
              </a:solidFill>
              <a:latin typeface="Arial"/>
              <a:cs typeface="Arial"/>
            </a:endParaRPr>
          </a:p>
          <a:p>
            <a:pPr marL="132715" indent="-132715" defTabSz="514337">
              <a:lnSpc>
                <a:spcPct val="130000"/>
              </a:lnSpc>
              <a:spcAft>
                <a:spcPts val="450"/>
              </a:spcAft>
            </a:pPr>
            <a:r>
              <a:rPr lang="en-US" sz="1000" dirty="0">
                <a:solidFill>
                  <a:schemeClr val="tx2"/>
                </a:solidFill>
                <a:latin typeface="Arial"/>
                <a:cs typeface="Arial"/>
              </a:rPr>
              <a:t>To Kyoto he did fly, </a:t>
            </a:r>
          </a:p>
          <a:p>
            <a:pPr marL="132715" indent="-132715" defTabSz="514337">
              <a:lnSpc>
                <a:spcPct val="130000"/>
              </a:lnSpc>
              <a:spcAft>
                <a:spcPts val="450"/>
              </a:spcAft>
            </a:pPr>
            <a:r>
              <a:rPr lang="en-US" sz="1000" dirty="0">
                <a:solidFill>
                  <a:schemeClr val="tx2"/>
                </a:solidFill>
                <a:latin typeface="Arial"/>
                <a:cs typeface="Arial"/>
              </a:rPr>
              <a:t>To be by the princess side, </a:t>
            </a:r>
          </a:p>
          <a:p>
            <a:pPr marL="132715" indent="-132715" defTabSz="514337">
              <a:lnSpc>
                <a:spcPct val="130000"/>
              </a:lnSpc>
              <a:spcAft>
                <a:spcPts val="450"/>
              </a:spcAft>
            </a:pPr>
            <a:r>
              <a:rPr lang="en-US" sz="1000" dirty="0">
                <a:solidFill>
                  <a:schemeClr val="tx2"/>
                </a:solidFill>
                <a:latin typeface="Arial"/>
                <a:cs typeface="Arial"/>
              </a:rPr>
              <a:t>Defeated red demon, </a:t>
            </a:r>
          </a:p>
          <a:p>
            <a:pPr marL="132715" indent="-132715" defTabSz="514337">
              <a:lnSpc>
                <a:spcPct val="130000"/>
              </a:lnSpc>
              <a:spcAft>
                <a:spcPts val="450"/>
              </a:spcAft>
            </a:pPr>
            <a:r>
              <a:rPr lang="en-US" sz="1000" dirty="0">
                <a:solidFill>
                  <a:schemeClr val="tx2"/>
                </a:solidFill>
                <a:latin typeface="Arial"/>
                <a:cs typeface="Arial"/>
              </a:rPr>
              <a:t>Little </a:t>
            </a:r>
            <a:r>
              <a:rPr lang="en-US" sz="1000" dirty="0" err="1">
                <a:solidFill>
                  <a:schemeClr val="tx2"/>
                </a:solidFill>
                <a:latin typeface="Arial"/>
                <a:cs typeface="Arial"/>
              </a:rPr>
              <a:t>Issunboshi</a:t>
            </a:r>
            <a:r>
              <a:rPr lang="en-US" sz="1000" dirty="0">
                <a:solidFill>
                  <a:schemeClr val="tx2"/>
                </a:solidFill>
                <a:latin typeface="Arial"/>
                <a:cs typeface="Arial"/>
              </a:rPr>
              <a:t> </a:t>
            </a:r>
          </a:p>
          <a:p>
            <a:pPr marL="132715" indent="-132715" defTabSz="514337">
              <a:lnSpc>
                <a:spcPct val="130000"/>
              </a:lnSpc>
              <a:spcAft>
                <a:spcPts val="450"/>
              </a:spcAft>
            </a:pPr>
            <a:r>
              <a:rPr lang="en-US" sz="1000" dirty="0">
                <a:solidFill>
                  <a:schemeClr val="tx2"/>
                </a:solidFill>
                <a:latin typeface="Arial"/>
                <a:cs typeface="Arial"/>
              </a:rPr>
              <a:t>Suddenly our brave man grew, </a:t>
            </a:r>
          </a:p>
          <a:p>
            <a:pPr marL="132715" indent="-132715" defTabSz="514337">
              <a:lnSpc>
                <a:spcPct val="130000"/>
              </a:lnSpc>
              <a:spcAft>
                <a:spcPts val="450"/>
              </a:spcAft>
            </a:pPr>
            <a:r>
              <a:rPr lang="en-US" sz="1000" dirty="0">
                <a:solidFill>
                  <a:schemeClr val="tx2"/>
                </a:solidFill>
                <a:latin typeface="Arial"/>
                <a:cs typeface="Arial"/>
              </a:rPr>
              <a:t>Till he was six foot two, </a:t>
            </a:r>
          </a:p>
          <a:p>
            <a:pPr marL="132715" indent="-132715" defTabSz="514337">
              <a:lnSpc>
                <a:spcPct val="130000"/>
              </a:lnSpc>
              <a:spcAft>
                <a:spcPts val="450"/>
              </a:spcAft>
            </a:pPr>
            <a:r>
              <a:rPr lang="en-US" sz="1000" dirty="0">
                <a:solidFill>
                  <a:schemeClr val="tx2"/>
                </a:solidFill>
                <a:latin typeface="Arial"/>
                <a:cs typeface="Arial"/>
              </a:rPr>
              <a:t>General Horikawa brave samurai to beat them all, </a:t>
            </a:r>
          </a:p>
          <a:p>
            <a:pPr marL="132715" indent="-132715" defTabSz="514337">
              <a:lnSpc>
                <a:spcPct val="130000"/>
              </a:lnSpc>
              <a:spcAft>
                <a:spcPts val="450"/>
              </a:spcAft>
            </a:pPr>
            <a:r>
              <a:rPr lang="en-US" sz="1000" dirty="0">
                <a:solidFill>
                  <a:schemeClr val="tx2"/>
                </a:solidFill>
                <a:latin typeface="Arial"/>
                <a:cs typeface="Arial"/>
              </a:rPr>
              <a:t>Litle </a:t>
            </a:r>
            <a:r>
              <a:rPr lang="en-US" sz="1000" dirty="0" err="1">
                <a:solidFill>
                  <a:schemeClr val="tx2"/>
                </a:solidFill>
                <a:latin typeface="Arial"/>
                <a:cs typeface="Arial"/>
              </a:rPr>
              <a:t>Issunboshi</a:t>
            </a:r>
            <a:r>
              <a:rPr lang="en-US" sz="1000" dirty="0">
                <a:solidFill>
                  <a:schemeClr val="tx2"/>
                </a:solidFill>
                <a:latin typeface="Arial"/>
                <a:cs typeface="Arial"/>
              </a:rPr>
              <a:t>. </a:t>
            </a:r>
          </a:p>
          <a:p>
            <a:pPr marL="132715" indent="-132715" defTabSz="514337">
              <a:lnSpc>
                <a:spcPct val="130000"/>
              </a:lnSpc>
              <a:spcAft>
                <a:spcPts val="450"/>
              </a:spcAft>
            </a:pPr>
            <a:r>
              <a:rPr lang="en-US" sz="1000" dirty="0">
                <a:solidFill>
                  <a:schemeClr val="tx2"/>
                </a:solidFill>
                <a:latin typeface="Arial"/>
                <a:cs typeface="Arial"/>
              </a:rPr>
              <a:t>I</a:t>
            </a:r>
            <a:r>
              <a:rPr lang="en-US" sz="1000" b="1" dirty="0">
                <a:solidFill>
                  <a:schemeClr val="tx2"/>
                </a:solidFill>
                <a:latin typeface="Arial"/>
                <a:cs typeface="Arial"/>
              </a:rPr>
              <a:t>nstrumental then Chorus </a:t>
            </a:r>
          </a:p>
        </p:txBody>
      </p:sp>
      <p:pic>
        <p:nvPicPr>
          <p:cNvPr id="5" name="Picture 4" descr="Play the game or recording" title="Play">
            <a:extLst>
              <a:ext uri="{FF2B5EF4-FFF2-40B4-BE49-F238E27FC236}">
                <a16:creationId xmlns:a16="http://schemas.microsoft.com/office/drawing/2014/main" id="{E07AE281-7DE0-4A7D-BE01-B43AD40EE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Tree>
    <p:extLst>
      <p:ext uri="{BB962C8B-B14F-4D97-AF65-F5344CB8AC3E}">
        <p14:creationId xmlns:p14="http://schemas.microsoft.com/office/powerpoint/2010/main" val="25430045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Reflection questions</a:t>
            </a:r>
            <a:endParaRPr lang="en-AU" dirty="0"/>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What parts of the music let you know that it is Japanese?</a:t>
            </a:r>
            <a:endParaRPr lang="en-US"/>
          </a:p>
          <a:p>
            <a:pPr marL="132715" indent="-132715"/>
            <a:r>
              <a:rPr lang="en-AU">
                <a:latin typeface="Arial"/>
                <a:cs typeface="Arial"/>
              </a:rPr>
              <a:t>How does this add to the meaning of the narrative? </a:t>
            </a:r>
            <a:endParaRPr lang="en-US"/>
          </a:p>
          <a:p>
            <a:pPr marL="132715" indent="-132715"/>
            <a:r>
              <a:rPr lang="en-AU" dirty="0">
                <a:latin typeface="Arial"/>
                <a:cs typeface="Arial"/>
              </a:rPr>
              <a:t>Use these instrument guides to explore the instrumental tone colours (timbres) of the Japanese instruments. </a:t>
            </a:r>
            <a:endParaRPr lang="en-US" dirty="0">
              <a:highlight>
                <a:srgbClr val="FFFF00"/>
              </a:highlight>
            </a:endParaRPr>
          </a:p>
          <a:p>
            <a:pPr marL="132715" indent="-132715"/>
            <a:r>
              <a:rPr lang="en-AU" dirty="0">
                <a:latin typeface="Arial"/>
                <a:cs typeface="Arial"/>
              </a:rPr>
              <a:t>How do these instruments help tell the story?</a:t>
            </a:r>
            <a:endParaRPr lang="en-AU" dirty="0"/>
          </a:p>
          <a:p>
            <a:pPr marL="132715" indent="-132715"/>
            <a:endParaRPr lang="en-AU" dirty="0">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spTree>
    <p:extLst>
      <p:ext uri="{BB962C8B-B14F-4D97-AF65-F5344CB8AC3E}">
        <p14:creationId xmlns:p14="http://schemas.microsoft.com/office/powerpoint/2010/main" val="19771766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Japanese instrumental tone colours</a:t>
            </a:r>
            <a:endParaRPr lang="en-AU" dirty="0"/>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fontScale="85000" lnSpcReduction="20000"/>
          </a:bodyPr>
          <a:lstStyle/>
          <a:p>
            <a:pPr marL="132715" indent="-132715"/>
            <a:r>
              <a:rPr lang="en-AU" dirty="0">
                <a:latin typeface="Arial"/>
                <a:cs typeface="Arial"/>
              </a:rPr>
              <a:t>Think of three adjectives to describe the sound of each of the instruments below. </a:t>
            </a:r>
            <a:r>
              <a:rPr lang="en-AU" dirty="0">
                <a:highlight>
                  <a:srgbClr val="FFFF00"/>
                </a:highlight>
                <a:latin typeface="Arial"/>
                <a:cs typeface="Arial"/>
              </a:rPr>
              <a:t>Write these down and add to the class online digital platform. </a:t>
            </a:r>
          </a:p>
          <a:p>
            <a:pPr marL="132715" indent="-132715"/>
            <a:endParaRPr lang="en-AU" dirty="0">
              <a:latin typeface="Arial"/>
              <a:cs typeface="Arial"/>
            </a:endParaRPr>
          </a:p>
          <a:p>
            <a:pPr marL="0" indent="0">
              <a:buNone/>
            </a:pPr>
            <a:r>
              <a:rPr lang="en-AU" dirty="0">
                <a:latin typeface="Arial"/>
                <a:cs typeface="Arial"/>
                <a:hlinkClick r:id="rId3"/>
              </a:rPr>
              <a:t>Koto:</a:t>
            </a:r>
            <a:r>
              <a:rPr lang="en-AU" dirty="0">
                <a:latin typeface="Arial"/>
                <a:cs typeface="Arial"/>
              </a:rPr>
              <a:t> </a:t>
            </a:r>
            <a:endParaRPr lang="en-AU" dirty="0"/>
          </a:p>
          <a:p>
            <a:pPr marL="132715" indent="-132715"/>
            <a:endParaRPr lang="en-AU" dirty="0">
              <a:latin typeface="Arial"/>
              <a:cs typeface="Arial"/>
            </a:endParaRPr>
          </a:p>
          <a:p>
            <a:pPr marL="0" indent="0">
              <a:buNone/>
            </a:pPr>
            <a:endParaRPr lang="en-AU" dirty="0">
              <a:latin typeface="Arial"/>
              <a:cs typeface="Arial"/>
            </a:endParaRPr>
          </a:p>
          <a:p>
            <a:pPr marL="0" indent="0">
              <a:buNone/>
            </a:pPr>
            <a:endParaRPr lang="en-AU" dirty="0">
              <a:latin typeface="Arial"/>
              <a:cs typeface="Arial"/>
            </a:endParaRPr>
          </a:p>
          <a:p>
            <a:pPr marL="0" indent="0">
              <a:buNone/>
            </a:pPr>
            <a:r>
              <a:rPr lang="en-AU" dirty="0">
                <a:latin typeface="Arial"/>
                <a:cs typeface="Arial"/>
                <a:hlinkClick r:id="rId3"/>
              </a:rPr>
              <a:t>Shamisen: </a:t>
            </a:r>
            <a:endParaRPr lang="en-AU" dirty="0"/>
          </a:p>
          <a:p>
            <a:pPr marL="132715" indent="-132715"/>
            <a:endParaRPr lang="en-AU" dirty="0"/>
          </a:p>
          <a:p>
            <a:pPr marL="132715" indent="-132715"/>
            <a:endParaRPr lang="en-AU" dirty="0">
              <a:latin typeface="Arial"/>
              <a:cs typeface="Arial"/>
            </a:endParaRPr>
          </a:p>
          <a:p>
            <a:pPr marL="0" indent="0">
              <a:buNone/>
            </a:pPr>
            <a:r>
              <a:rPr lang="en-AU" dirty="0">
                <a:latin typeface="Arial"/>
                <a:cs typeface="Arial"/>
                <a:hlinkClick r:id="rId3"/>
              </a:rPr>
              <a:t>Shakuhachi </a:t>
            </a:r>
            <a:endParaRPr lang="en-AU" dirty="0"/>
          </a:p>
          <a:p>
            <a:pPr marL="132715" indent="-132715"/>
            <a:endParaRPr lang="en-AU" dirty="0">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6</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pic>
        <p:nvPicPr>
          <p:cNvPr id="8" name="Picture 8" descr="A picture containing music, instrument, koto">
            <a:extLst>
              <a:ext uri="{FF2B5EF4-FFF2-40B4-BE49-F238E27FC236}">
                <a16:creationId xmlns:a16="http://schemas.microsoft.com/office/drawing/2014/main" id="{C5C2AF12-D594-4852-AA4D-2789DD134630}"/>
              </a:ext>
            </a:extLst>
          </p:cNvPr>
          <p:cNvPicPr>
            <a:picLocks noChangeAspect="1"/>
          </p:cNvPicPr>
          <p:nvPr/>
        </p:nvPicPr>
        <p:blipFill>
          <a:blip r:embed="rId5"/>
          <a:stretch>
            <a:fillRect/>
          </a:stretch>
        </p:blipFill>
        <p:spPr>
          <a:xfrm>
            <a:off x="1304693" y="2764660"/>
            <a:ext cx="2743200" cy="1068484"/>
          </a:xfrm>
          <a:prstGeom prst="rect">
            <a:avLst/>
          </a:prstGeom>
        </p:spPr>
      </p:pic>
      <p:pic>
        <p:nvPicPr>
          <p:cNvPr id="10" name="Picture 10" descr="A picture of a shamisen">
            <a:extLst>
              <a:ext uri="{FF2B5EF4-FFF2-40B4-BE49-F238E27FC236}">
                <a16:creationId xmlns:a16="http://schemas.microsoft.com/office/drawing/2014/main" id="{8DE72E1B-9DB6-4AA6-8F6E-35D2656BFD43}"/>
              </a:ext>
            </a:extLst>
          </p:cNvPr>
          <p:cNvPicPr>
            <a:picLocks noChangeAspect="1"/>
          </p:cNvPicPr>
          <p:nvPr/>
        </p:nvPicPr>
        <p:blipFill>
          <a:blip r:embed="rId6"/>
          <a:stretch>
            <a:fillRect/>
          </a:stretch>
        </p:blipFill>
        <p:spPr>
          <a:xfrm>
            <a:off x="1992352" y="4091500"/>
            <a:ext cx="2743200" cy="1053927"/>
          </a:xfrm>
          <a:prstGeom prst="rect">
            <a:avLst/>
          </a:prstGeom>
        </p:spPr>
      </p:pic>
      <p:pic>
        <p:nvPicPr>
          <p:cNvPr id="12" name="Picture 12" descr="A picture of a shakuhachi">
            <a:extLst>
              <a:ext uri="{FF2B5EF4-FFF2-40B4-BE49-F238E27FC236}">
                <a16:creationId xmlns:a16="http://schemas.microsoft.com/office/drawing/2014/main" id="{66452012-D16D-417F-BD72-BCD43B7259CF}"/>
              </a:ext>
            </a:extLst>
          </p:cNvPr>
          <p:cNvPicPr>
            <a:picLocks noChangeAspect="1"/>
          </p:cNvPicPr>
          <p:nvPr/>
        </p:nvPicPr>
        <p:blipFill>
          <a:blip r:embed="rId7"/>
          <a:stretch>
            <a:fillRect/>
          </a:stretch>
        </p:blipFill>
        <p:spPr>
          <a:xfrm>
            <a:off x="1955181" y="5535047"/>
            <a:ext cx="2743200" cy="582930"/>
          </a:xfrm>
          <a:prstGeom prst="rect">
            <a:avLst/>
          </a:prstGeom>
        </p:spPr>
      </p:pic>
    </p:spTree>
    <p:extLst>
      <p:ext uri="{BB962C8B-B14F-4D97-AF65-F5344CB8AC3E}">
        <p14:creationId xmlns:p14="http://schemas.microsoft.com/office/powerpoint/2010/main" val="15185621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Listen to the pentatonic scale</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a:t>
            </a:r>
            <a:r>
              <a:rPr lang="en-AU" err="1">
                <a:latin typeface="Arial"/>
                <a:cs typeface="Arial"/>
              </a:rPr>
              <a:t>Issunboshi</a:t>
            </a:r>
            <a:r>
              <a:rPr lang="en-AU" dirty="0">
                <a:latin typeface="Arial"/>
                <a:cs typeface="Arial"/>
              </a:rPr>
              <a:t>' is based on the E </a:t>
            </a:r>
            <a:r>
              <a:rPr lang="en-AU" dirty="0">
                <a:latin typeface="Arial"/>
                <a:cs typeface="Arial"/>
                <a:hlinkClick r:id="rId2"/>
              </a:rPr>
              <a:t>pentatonic scale</a:t>
            </a:r>
            <a:r>
              <a:rPr lang="en-AU" dirty="0">
                <a:latin typeface="Arial"/>
                <a:cs typeface="Arial"/>
              </a:rPr>
              <a:t>. How many notes is this? How do you know?</a:t>
            </a:r>
            <a:endParaRPr lang="en-US" dirty="0"/>
          </a:p>
          <a:p>
            <a:pPr marL="132715" indent="-132715"/>
            <a:r>
              <a:rPr lang="en-AU">
                <a:latin typeface="Arial"/>
                <a:cs typeface="Arial"/>
              </a:rPr>
              <a:t>This scale can be found in traditional Japanese music. Play or listen to scale </a:t>
            </a:r>
            <a:r>
              <a:rPr lang="en-AU" dirty="0">
                <a:latin typeface="Arial"/>
                <a:cs typeface="Arial"/>
              </a:rPr>
              <a:t>and follow along the notes: </a:t>
            </a:r>
            <a:endParaRPr lang="en-AU"/>
          </a:p>
          <a:p>
            <a:pPr marL="132715" indent="-132715"/>
            <a:endParaRPr lang="en-AU" dirty="0">
              <a:latin typeface="Arial"/>
              <a:cs typeface="Arial"/>
            </a:endParaRPr>
          </a:p>
          <a:p>
            <a:pPr marL="0" indent="0">
              <a:buNone/>
            </a:pPr>
            <a:endParaRPr lang="en-AU" dirty="0"/>
          </a:p>
          <a:p>
            <a:pPr marL="132715" indent="-132715"/>
            <a:endParaRPr lang="en-AU" dirty="0">
              <a:latin typeface="Arial"/>
              <a:cs typeface="Arial"/>
            </a:endParaRPr>
          </a:p>
          <a:p>
            <a:pPr marL="132715" indent="-132715"/>
            <a:r>
              <a:rPr lang="en-AU" dirty="0">
                <a:latin typeface="Arial"/>
                <a:cs typeface="Arial"/>
              </a:rPr>
              <a:t>How does this sound add to the narrative when you sing the song?</a:t>
            </a:r>
          </a:p>
          <a:p>
            <a:pPr marL="0" indent="0">
              <a:buNone/>
            </a:pPr>
            <a:endParaRPr lang="en-AU" dirty="0">
              <a:latin typeface="Arial"/>
              <a:cs typeface="Arial"/>
            </a:endParaRPr>
          </a:p>
          <a:p>
            <a:pPr marL="0" indent="0">
              <a:buNone/>
            </a:pPr>
            <a:endParaRPr lang="en-AU" dirty="0"/>
          </a:p>
          <a:p>
            <a:pPr marL="132715" indent="-132715"/>
            <a:endParaRPr lang="en-AU" dirty="0"/>
          </a:p>
          <a:p>
            <a:pPr marL="132715" indent="-132715"/>
            <a:endParaRPr lang="en-AU" dirty="0">
              <a:latin typeface="Arial"/>
              <a:cs typeface="Arial"/>
            </a:endParaRPr>
          </a:p>
          <a:p>
            <a:pPr marL="0" indent="0">
              <a:buNone/>
            </a:pPr>
            <a:endParaRPr lang="en-AU" dirty="0">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7</a:t>
            </a:fld>
            <a:endParaRPr lang="en-US" dirty="0"/>
          </a:p>
        </p:txBody>
      </p:sp>
      <p:pic>
        <p:nvPicPr>
          <p:cNvPr id="9" name="Picture 10" descr="The E minor pentatonic scale">
            <a:extLst>
              <a:ext uri="{FF2B5EF4-FFF2-40B4-BE49-F238E27FC236}">
                <a16:creationId xmlns:a16="http://schemas.microsoft.com/office/drawing/2014/main" id="{AEABA506-D89F-4875-AA8F-903B45A92037}"/>
              </a:ext>
            </a:extLst>
          </p:cNvPr>
          <p:cNvPicPr>
            <a:picLocks noChangeAspect="1"/>
          </p:cNvPicPr>
          <p:nvPr/>
        </p:nvPicPr>
        <p:blipFill>
          <a:blip r:embed="rId3"/>
          <a:stretch>
            <a:fillRect/>
          </a:stretch>
        </p:blipFill>
        <p:spPr>
          <a:xfrm>
            <a:off x="1778619" y="4036978"/>
            <a:ext cx="5103541" cy="716921"/>
          </a:xfrm>
          <a:prstGeom prst="rect">
            <a:avLst/>
          </a:prstGeom>
        </p:spPr>
      </p:pic>
      <p:pic>
        <p:nvPicPr>
          <p:cNvPr id="14" name="Picture 13" descr="Follow these instructions to create something great. " title="Create">
            <a:extLst>
              <a:ext uri="{FF2B5EF4-FFF2-40B4-BE49-F238E27FC236}">
                <a16:creationId xmlns:a16="http://schemas.microsoft.com/office/drawing/2014/main" id="{5CE3AF8A-601C-4BA9-A5BB-4667888B3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185" y="739135"/>
            <a:ext cx="1007153" cy="935267"/>
          </a:xfrm>
          <a:prstGeom prst="rect">
            <a:avLst/>
          </a:prstGeom>
        </p:spPr>
      </p:pic>
    </p:spTree>
    <p:extLst>
      <p:ext uri="{BB962C8B-B14F-4D97-AF65-F5344CB8AC3E}">
        <p14:creationId xmlns:p14="http://schemas.microsoft.com/office/powerpoint/2010/main" val="737424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narrative of the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Reflection questions</a:t>
            </a:r>
            <a:endParaRPr lang="en-AU" dirty="0"/>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Read through the story of ‘</a:t>
            </a:r>
            <a:r>
              <a:rPr lang="en-AU" dirty="0">
                <a:latin typeface="Arial"/>
                <a:cs typeface="Arial"/>
                <a:hlinkClick r:id="rId3"/>
              </a:rPr>
              <a:t>Issunboshi’ (‘The Inch Boy’) by Junko Murimoto</a:t>
            </a:r>
            <a:r>
              <a:rPr lang="en-AU" dirty="0">
                <a:latin typeface="Arial"/>
                <a:cs typeface="Arial"/>
              </a:rPr>
              <a:t>.  </a:t>
            </a:r>
            <a:endParaRPr lang="en-AU" dirty="0">
              <a:highlight>
                <a:srgbClr val="FFFF00"/>
              </a:highlight>
            </a:endParaRPr>
          </a:p>
          <a:p>
            <a:pPr marL="132715" indent="-132715"/>
            <a:r>
              <a:rPr lang="en-AU" dirty="0">
                <a:latin typeface="Arial"/>
                <a:cs typeface="Arial"/>
              </a:rPr>
              <a:t>What is happening in the story? </a:t>
            </a:r>
            <a:endParaRPr lang="en-AU">
              <a:highlight>
                <a:srgbClr val="FFFF00"/>
              </a:highlight>
            </a:endParaRPr>
          </a:p>
          <a:p>
            <a:pPr marL="132715" indent="-132715"/>
            <a:r>
              <a:rPr lang="en-AU">
                <a:latin typeface="Arial"/>
                <a:cs typeface="Arial"/>
              </a:rPr>
              <a:t>What other stories do we know that are similar to ‘</a:t>
            </a:r>
            <a:r>
              <a:rPr lang="en-AU" err="1">
                <a:latin typeface="Arial"/>
                <a:cs typeface="Arial"/>
              </a:rPr>
              <a:t>Issunboshi</a:t>
            </a:r>
            <a:r>
              <a:rPr lang="en-AU" dirty="0">
                <a:latin typeface="Arial"/>
                <a:cs typeface="Arial"/>
              </a:rPr>
              <a:t>’? Reflect on these stories and think about what is the same. </a:t>
            </a:r>
          </a:p>
          <a:p>
            <a:pPr marL="132715" indent="-132715"/>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8</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pic>
        <p:nvPicPr>
          <p:cNvPr id="9" name="Picture 10" descr="A picture of Issunboshi when he grows up">
            <a:extLst>
              <a:ext uri="{FF2B5EF4-FFF2-40B4-BE49-F238E27FC236}">
                <a16:creationId xmlns:a16="http://schemas.microsoft.com/office/drawing/2014/main" id="{B4FC8E16-4AD1-4EA5-812D-F1487017CEED}"/>
              </a:ext>
            </a:extLst>
          </p:cNvPr>
          <p:cNvPicPr>
            <a:picLocks noChangeAspect="1"/>
          </p:cNvPicPr>
          <p:nvPr/>
        </p:nvPicPr>
        <p:blipFill>
          <a:blip r:embed="rId5"/>
          <a:stretch>
            <a:fillRect/>
          </a:stretch>
        </p:blipFill>
        <p:spPr>
          <a:xfrm>
            <a:off x="2289717" y="3778687"/>
            <a:ext cx="5001321" cy="2580943"/>
          </a:xfrm>
          <a:prstGeom prst="rect">
            <a:avLst/>
          </a:prstGeom>
        </p:spPr>
      </p:pic>
    </p:spTree>
    <p:extLst>
      <p:ext uri="{BB962C8B-B14F-4D97-AF65-F5344CB8AC3E}">
        <p14:creationId xmlns:p14="http://schemas.microsoft.com/office/powerpoint/2010/main" val="31913201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2</a:t>
            </a:r>
            <a:endParaRPr lang="en-AU" dirty="0"/>
          </a:p>
        </p:txBody>
      </p:sp>
    </p:spTree>
    <p:extLst>
      <p:ext uri="{BB962C8B-B14F-4D97-AF65-F5344CB8AC3E}">
        <p14:creationId xmlns:p14="http://schemas.microsoft.com/office/powerpoint/2010/main" val="44679279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497&quot;&gt;&lt;object type=&quot;3&quot; unique_id=&quot;10498&quot;&gt;&lt;property id=&quot;20148&quot; value=&quot;5&quot;/&gt;&lt;property id=&quot;20300&quot; value=&quot;Slide 1 - &amp;quot;The role of narrative in the creative arts&amp;quot;&quot;/&gt;&lt;property id=&quot;20307&quot; value=&quot;266&quot;/&gt;&lt;/object&gt;&lt;object type=&quot;3&quot; unique_id=&quot;10499&quot;&gt;&lt;property id=&quot;20148&quot; value=&quot;5&quot;/&gt;&lt;property id=&quot;20300&quot; value=&quot;Slide 2 - &amp;quot;Activity 1&amp;quot;&quot;/&gt;&lt;property id=&quot;20307&quot; value=&quot;296&quot;/&gt;&lt;/object&gt;&lt;object type=&quot;3&quot; unique_id=&quot;10500&quot;&gt;&lt;property id=&quot;20148&quot; value=&quot;5&quot;/&gt;&lt;property id=&quot;20300&quot; value=&quot;Slide 3 - &amp;quot;Learn a song&amp;quot;&quot;/&gt;&lt;property id=&quot;20307&quot; value=&quot;314&quot;/&gt;&lt;/object&gt;&lt;object type=&quot;3&quot; unique_id=&quot;10501&quot;&gt;&lt;property id=&quot;20148&quot; value=&quot;5&quot;/&gt;&lt;property id=&quot;20300&quot; value=&quot;Slide 4 - &amp;quot;Sing a song&amp;quot;&quot;/&gt;&lt;property id=&quot;20307&quot; value=&quot;315&quot;/&gt;&lt;/object&gt;&lt;object type=&quot;3&quot; unique_id=&quot;10502&quot;&gt;&lt;property id=&quot;20148&quot; value=&quot;5&quot;/&gt;&lt;property id=&quot;20300&quot; value=&quot;Slide 5 - &amp;quot;Think about the song&amp;quot;&quot;/&gt;&lt;property id=&quot;20307&quot; value=&quot;278&quot;/&gt;&lt;/object&gt;&lt;object type=&quot;3&quot; unique_id=&quot;10503&quot;&gt;&lt;property id=&quot;20148&quot; value=&quot;5&quot;/&gt;&lt;property id=&quot;20300&quot; value=&quot;Slide 6 - &amp;quot;Think about the song&amp;quot;&quot;/&gt;&lt;property id=&quot;20307&quot; value=&quot;321&quot;/&gt;&lt;/object&gt;&lt;object type=&quot;3&quot; unique_id=&quot;10504&quot;&gt;&lt;property id=&quot;20148&quot; value=&quot;5&quot;/&gt;&lt;property id=&quot;20300&quot; value=&quot;Slide 7 - &amp;quot;Think about the song&amp;quot;&quot;/&gt;&lt;property id=&quot;20307&quot; value=&quot;322&quot;/&gt;&lt;/object&gt;&lt;object type=&quot;3&quot; unique_id=&quot;10505&quot;&gt;&lt;property id=&quot;20148&quot; value=&quot;5&quot;/&gt;&lt;property id=&quot;20300&quot; value=&quot;Slide 8 - &amp;quot;Think about the narrative of the song&amp;quot;&quot;/&gt;&lt;property id=&quot;20307&quot; value=&quot;323&quot;/&gt;&lt;/object&gt;&lt;object type=&quot;3&quot; unique_id=&quot;10506&quot;&gt;&lt;property id=&quot;20148&quot; value=&quot;5&quot;/&gt;&lt;property id=&quot;20300&quot; value=&quot;Slide 9 - &amp;quot;Activity 2&amp;quot;&quot;/&gt;&lt;property id=&quot;20307&quot; value=&quot;319&quot;/&gt;&lt;/object&gt;&lt;object type=&quot;3&quot; unique_id=&quot;10507&quot;&gt;&lt;property id=&quot;20148&quot; value=&quot;5&quot;/&gt;&lt;property id=&quot;20300&quot; value=&quot;Slide 10 - &amp;quot;Play some music&amp;quot;&quot;/&gt;&lt;property id=&quot;20307&quot; value=&quot;316&quot;/&gt;&lt;/object&gt;&lt;object type=&quot;3&quot; unique_id=&quot;10508&quot;&gt;&lt;property id=&quot;20148&quot; value=&quot;5&quot;/&gt;&lt;property id=&quot;20300&quot; value=&quot;Slide 11 - &amp;quot;Do some drama and movement&amp;quot;&quot;/&gt;&lt;property id=&quot;20307&quot; value=&quot;324&quot;/&gt;&lt;/object&gt;&lt;object type=&quot;3&quot; unique_id=&quot;10509&quot;&gt;&lt;property id=&quot;20148&quot; value=&quot;5&quot;/&gt;&lt;property id=&quot;20300&quot; value=&quot;Slide 12 - &amp;quot;Reflecting&amp;quot;&quot;/&gt;&lt;property id=&quot;20307&quot; value=&quot;317&quot;/&gt;&lt;/object&gt;&lt;object type=&quot;3&quot; unique_id=&quot;10510&quot;&gt;&lt;property id=&quot;20148&quot; value=&quot;5&quot;/&gt;&lt;property id=&quot;20300&quot; value=&quot;Slide 13 - &amp;quot;Activity 3&amp;quot;&quot;/&gt;&lt;property id=&quot;20307&quot; value=&quot;320&quot;/&gt;&lt;/object&gt;&lt;object type=&quot;3&quot; unique_id=&quot;10511&quot;&gt;&lt;property id=&quot;20148&quot; value=&quot;5&quot;/&gt;&lt;property id=&quot;20300&quot; value=&quot;Slide 14 - &amp;quot;Listen to some music&amp;quot;&quot;/&gt;&lt;property id=&quot;20307&quot; value=&quot;297&quot;/&gt;&lt;/object&gt;&lt;object type=&quot;3&quot; unique_id=&quot;10512&quot;&gt;&lt;property id=&quot;20148&quot; value=&quot;5&quot;/&gt;&lt;property id=&quot;20300&quot; value=&quot;Slide 15 - &amp;quot;Observe an artwork&amp;quot;&quot;/&gt;&lt;property id=&quot;20307&quot; value=&quot;304&quot;/&gt;&lt;/object&gt;&lt;object type=&quot;3&quot; unique_id=&quot;10513&quot;&gt;&lt;property id=&quot;20148&quot; value=&quot;5&quot;/&gt;&lt;property id=&quot;20300&quot; value=&quot;Slide 16 - &amp;quot;Write about it and share&amp;quot;&quot;/&gt;&lt;property id=&quot;20307&quot; value=&quot;300&quot;/&gt;&lt;/object&gt;&lt;object type=&quot;3&quot; unique_id=&quot;10514&quot;&gt;&lt;property id=&quot;20148&quot; value=&quot;5&quot;/&gt;&lt;property id=&quot;20300&quot; value=&quot;Slide 17&quot;/&gt;&lt;property id=&quot;20307&quot; value=&quot;313&quot;/&gt;&lt;/object&gt;&lt;/object&gt;&lt;object type=&quot;8&quot; unique_id=&quot;10533&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0A4B4F1317A14AB3A8850ED14925C2" ma:contentTypeVersion="13" ma:contentTypeDescription="Create a new document." ma:contentTypeScope="" ma:versionID="2e2edadd91a69f712360c610c61e34ea">
  <xsd:schema xmlns:xsd="http://www.w3.org/2001/XMLSchema" xmlns:xs="http://www.w3.org/2001/XMLSchema" xmlns:p="http://schemas.microsoft.com/office/2006/metadata/properties" xmlns:ns2="da9d1da0-bbc5-4bd9-81de-374ea2309377" xmlns:ns3="d4b23cee-681c-4dde-8c49-5b05bbaad8bd" targetNamespace="http://schemas.microsoft.com/office/2006/metadata/properties" ma:root="true" ma:fieldsID="596c79c588fd4f1da84ba3d4f8c15d88" ns2:_="" ns3:_="">
    <xsd:import namespace="da9d1da0-bbc5-4bd9-81de-374ea2309377"/>
    <xsd:import namespace="d4b23cee-681c-4dde-8c49-5b05bbaad8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9d1da0-bbc5-4bd9-81de-374ea2309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23cee-681c-4dde-8c49-5b05bbaad8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506EB2-1DA6-47D8-94A6-9BF2333E776D}"/>
</file>

<file path=customXml/itemProps2.xml><?xml version="1.0" encoding="utf-8"?>
<ds:datastoreItem xmlns:ds="http://schemas.openxmlformats.org/officeDocument/2006/customXml" ds:itemID="{A4C7DA8E-208D-4717-B1BE-434C0B1918CF}">
  <ds:schemaRefs>
    <ds:schemaRef ds:uri="http://schemas.microsoft.com/sharepoint/v3/contenttype/forms"/>
  </ds:schemaRefs>
</ds:datastoreItem>
</file>

<file path=customXml/itemProps3.xml><?xml version="1.0" encoding="utf-8"?>
<ds:datastoreItem xmlns:ds="http://schemas.openxmlformats.org/officeDocument/2006/customXml" ds:itemID="{D635F849-C753-4C45-B635-402E1DA31AC4}">
  <ds:schemaRefs>
    <ds:schemaRef ds:uri="http://schemas.microsoft.com/office/2006/documentManagement/types"/>
    <ds:schemaRef ds:uri="a671a430-3424-474a-ac10-a033a22161bc"/>
    <ds:schemaRef ds:uri="http://purl.org/dc/elements/1.1/"/>
    <ds:schemaRef ds:uri="http://schemas.microsoft.com/office/2006/metadata/properties"/>
    <ds:schemaRef ds:uri="http://schemas.microsoft.com/office/infopath/2007/PartnerControls"/>
    <ds:schemaRef ds:uri="http://purl.org/dc/terms/"/>
    <ds:schemaRef ds:uri="72f86510-d65d-498d-a2ab-2c30f95165db"/>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AC_DoE_Powerpoint_standard_V2_Arial</Template>
  <TotalTime>0</TotalTime>
  <Words>1399</Words>
  <Application>Microsoft Office PowerPoint</Application>
  <PresentationFormat>On-screen Show (4:3)</PresentationFormat>
  <Paragraphs>148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Montserrat Medium</vt:lpstr>
      <vt:lpstr>Office Theme</vt:lpstr>
      <vt:lpstr>The role of narrative in the creative arts</vt:lpstr>
      <vt:lpstr>Activity 1</vt:lpstr>
      <vt:lpstr>Learn a song</vt:lpstr>
      <vt:lpstr>Sing a song</vt:lpstr>
      <vt:lpstr>Think about the song</vt:lpstr>
      <vt:lpstr>Think about the song</vt:lpstr>
      <vt:lpstr>Think about the song</vt:lpstr>
      <vt:lpstr>Think about the narrative of the song</vt:lpstr>
      <vt:lpstr>Activity 2</vt:lpstr>
      <vt:lpstr>Play some music</vt:lpstr>
      <vt:lpstr>Do some drama and movement</vt:lpstr>
      <vt:lpstr>Reflecting</vt:lpstr>
      <vt:lpstr>Activity 3</vt:lpstr>
      <vt:lpstr>Listen to some music</vt:lpstr>
      <vt:lpstr>Observe an artwork</vt:lpstr>
      <vt:lpstr>Write about it and share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2020-03-20T05:17:57Z</dcterms:created>
  <dcterms:modified xsi:type="dcterms:W3CDTF">2021-07-01T07:43:16Z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0x010100170A4B4F1317A14AB3A8850ED14925C2</vt:lpwstr>
  </property>
</Properties>
</file>