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Lst>
  <p:notesMasterIdLst>
    <p:notesMasterId r:id="rId19"/>
  </p:notesMasterIdLst>
  <p:handoutMasterIdLst>
    <p:handoutMasterId r:id="rId20"/>
  </p:handoutMasterIdLst>
  <p:sldIdLst>
    <p:sldId id="266" r:id="rId2"/>
    <p:sldId id="296" r:id="rId3"/>
    <p:sldId id="314" r:id="rId4"/>
    <p:sldId id="315" r:id="rId5"/>
    <p:sldId id="278" r:id="rId6"/>
    <p:sldId id="321" r:id="rId7"/>
    <p:sldId id="322" r:id="rId8"/>
    <p:sldId id="319" r:id="rId9"/>
    <p:sldId id="297" r:id="rId10"/>
    <p:sldId id="300" r:id="rId11"/>
    <p:sldId id="324" r:id="rId12"/>
    <p:sldId id="306" r:id="rId13"/>
    <p:sldId id="320" r:id="rId14"/>
    <p:sldId id="316" r:id="rId15"/>
    <p:sldId id="317" r:id="rId16"/>
    <p:sldId id="323" r:id="rId17"/>
    <p:sldId id="313" r:id="rId18"/>
  </p:sldIdLst>
  <p:sldSz cx="9144000" cy="6858000" type="screen4x3"/>
  <p:notesSz cx="6858000" cy="1371600"/>
  <p:custDataLst>
    <p:tags r:id="rId21"/>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314"/>
            <p14:sldId id="315"/>
            <p14:sldId id="278"/>
            <p14:sldId id="321"/>
            <p14:sldId id="322"/>
            <p14:sldId id="319"/>
            <p14:sldId id="297"/>
            <p14:sldId id="300"/>
            <p14:sldId id="324"/>
            <p14:sldId id="306"/>
            <p14:sldId id="320"/>
            <p14:sldId id="316"/>
            <p14:sldId id="317"/>
            <p14:sldId id="323"/>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AEFBF-7561-4E2E-8226-E7B04DB00BB7}" v="567" dt="2020-03-20T09:50:53.440"/>
    <p1510:client id="{2D11250D-29A2-47C9-9BC2-D1FE719EDFE3}" v="48" dt="2020-03-23T00:42:55.161"/>
    <p1510:client id="{40AC9E67-E3A7-460D-8270-69FA92CCC671}" v="227" dt="2020-03-20T23:25:24.701"/>
    <p1510:client id="{4BB9AB7F-791A-4373-ACB6-CBD7DAC32745}" v="700" dt="2020-03-18T06:33:45.814"/>
    <p1510:client id="{696787DB-166D-4786-9C1C-1708C9DCFF4F}" v="8" dt="2020-03-20T09:05:45.984"/>
    <p1510:client id="{E14B5D06-8F62-43B5-94C5-3649346661A9}" v="846" dt="2020-03-20T06:53:55.10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5464" autoAdjust="0"/>
  </p:normalViewPr>
  <p:slideViewPr>
    <p:cSldViewPr snapToGrid="0" showGuides="1">
      <p:cViewPr varScale="1">
        <p:scale>
          <a:sx n="74" d="100"/>
          <a:sy n="74" d="100"/>
        </p:scale>
        <p:origin x="36" y="318"/>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ennan" userId="S::julia.m.brennan@det.nsw.edu.au::1045d983-bf90-4085-aa55-c91669d42378" providerId="AD" clId="Web-{4BB9AB7F-791A-4373-ACB6-CBD7DAC32745}"/>
    <pc:docChg chg="addSld delSld modSld sldOrd modSection">
      <pc:chgData name="Julia Brennan" userId="S::julia.m.brennan@det.nsw.edu.au::1045d983-bf90-4085-aa55-c91669d42378" providerId="AD" clId="Web-{4BB9AB7F-791A-4373-ACB6-CBD7DAC32745}" dt="2020-03-18T06:33:41.767" v="660" actId="20577"/>
      <pc:docMkLst>
        <pc:docMk/>
      </pc:docMkLst>
      <pc:sldChg chg="modSp">
        <pc:chgData name="Julia Brennan" userId="S::julia.m.brennan@det.nsw.edu.au::1045d983-bf90-4085-aa55-c91669d42378" providerId="AD" clId="Web-{4BB9AB7F-791A-4373-ACB6-CBD7DAC32745}" dt="2020-03-18T05:34:43.058" v="5" actId="20577"/>
        <pc:sldMkLst>
          <pc:docMk/>
          <pc:sldMk cId="773994904" sldId="266"/>
        </pc:sldMkLst>
        <pc:spChg chg="mod">
          <ac:chgData name="Julia Brennan" userId="S::julia.m.brennan@det.nsw.edu.au::1045d983-bf90-4085-aa55-c91669d42378" providerId="AD" clId="Web-{4BB9AB7F-791A-4373-ACB6-CBD7DAC32745}" dt="2020-03-18T05:34:43.058" v="5" actId="20577"/>
          <ac:spMkLst>
            <pc:docMk/>
            <pc:sldMk cId="773994904" sldId="266"/>
            <ac:spMk id="2" creationId="{00000000-0000-0000-0000-000000000000}"/>
          </ac:spMkLst>
        </pc:spChg>
      </pc:sldChg>
      <pc:sldChg chg="addSp modSp">
        <pc:chgData name="Julia Brennan" userId="S::julia.m.brennan@det.nsw.edu.au::1045d983-bf90-4085-aa55-c91669d42378" providerId="AD" clId="Web-{4BB9AB7F-791A-4373-ACB6-CBD7DAC32745}" dt="2020-03-18T06:12:17.572" v="378" actId="20577"/>
        <pc:sldMkLst>
          <pc:docMk/>
          <pc:sldMk cId="1977176640" sldId="278"/>
        </pc:sldMkLst>
        <pc:spChg chg="mod">
          <ac:chgData name="Julia Brennan" userId="S::julia.m.brennan@det.nsw.edu.au::1045d983-bf90-4085-aa55-c91669d42378" providerId="AD" clId="Web-{4BB9AB7F-791A-4373-ACB6-CBD7DAC32745}" dt="2020-03-18T06:05:02.444" v="329" actId="20577"/>
          <ac:spMkLst>
            <pc:docMk/>
            <pc:sldMk cId="1977176640" sldId="278"/>
            <ac:spMk id="4" creationId="{00000000-0000-0000-0000-000000000000}"/>
          </ac:spMkLst>
        </pc:spChg>
        <pc:spChg chg="mod">
          <ac:chgData name="Julia Brennan" userId="S::julia.m.brennan@det.nsw.edu.au::1045d983-bf90-4085-aa55-c91669d42378" providerId="AD" clId="Web-{4BB9AB7F-791A-4373-ACB6-CBD7DAC32745}" dt="2020-03-18T06:12:17.572" v="378" actId="20577"/>
          <ac:spMkLst>
            <pc:docMk/>
            <pc:sldMk cId="1977176640" sldId="278"/>
            <ac:spMk id="6" creationId="{00000000-0000-0000-0000-000000000000}"/>
          </ac:spMkLst>
        </pc:spChg>
        <pc:spChg chg="mod">
          <ac:chgData name="Julia Brennan" userId="S::julia.m.brennan@det.nsw.edu.au::1045d983-bf90-4085-aa55-c91669d42378" providerId="AD" clId="Web-{4BB9AB7F-791A-4373-ACB6-CBD7DAC32745}" dt="2020-03-18T06:00:02.848" v="285" actId="20577"/>
          <ac:spMkLst>
            <pc:docMk/>
            <pc:sldMk cId="1977176640" sldId="278"/>
            <ac:spMk id="7" creationId="{00000000-0000-0000-0000-000000000000}"/>
          </ac:spMkLst>
        </pc:spChg>
        <pc:picChg chg="add">
          <ac:chgData name="Julia Brennan" userId="S::julia.m.brennan@det.nsw.edu.au::1045d983-bf90-4085-aa55-c91669d42378" providerId="AD" clId="Web-{4BB9AB7F-791A-4373-ACB6-CBD7DAC32745}" dt="2020-03-18T06:00:15.723" v="286"/>
          <ac:picMkLst>
            <pc:docMk/>
            <pc:sldMk cId="1977176640" sldId="278"/>
            <ac:picMk id="2" creationId="{8F2AF084-D9FA-4F77-A75B-97ADDA20FA81}"/>
          </ac:picMkLst>
        </pc:picChg>
      </pc:sldChg>
      <pc:sldChg chg="del">
        <pc:chgData name="Julia Brennan" userId="S::julia.m.brennan@det.nsw.edu.au::1045d983-bf90-4085-aa55-c91669d42378" providerId="AD" clId="Web-{4BB9AB7F-791A-4373-ACB6-CBD7DAC32745}" dt="2020-03-18T06:31:06.110" v="633"/>
        <pc:sldMkLst>
          <pc:docMk/>
          <pc:sldMk cId="982121594" sldId="279"/>
        </pc:sldMkLst>
      </pc:sldChg>
      <pc:sldChg chg="del">
        <pc:chgData name="Julia Brennan" userId="S::julia.m.brennan@det.nsw.edu.au::1045d983-bf90-4085-aa55-c91669d42378" providerId="AD" clId="Web-{4BB9AB7F-791A-4373-ACB6-CBD7DAC32745}" dt="2020-03-18T06:30:57.547" v="628"/>
        <pc:sldMkLst>
          <pc:docMk/>
          <pc:sldMk cId="53068302" sldId="284"/>
        </pc:sldMkLst>
      </pc:sldChg>
      <pc:sldChg chg="addSp delSp modSp">
        <pc:chgData name="Julia Brennan" userId="S::julia.m.brennan@det.nsw.edu.au::1045d983-bf90-4085-aa55-c91669d42378" providerId="AD" clId="Web-{4BB9AB7F-791A-4373-ACB6-CBD7DAC32745}" dt="2020-03-18T06:21:19.012" v="490" actId="20577"/>
        <pc:sldMkLst>
          <pc:docMk/>
          <pc:sldMk cId="2629672525" sldId="297"/>
        </pc:sldMkLst>
        <pc:spChg chg="mod">
          <ac:chgData name="Julia Brennan" userId="S::julia.m.brennan@det.nsw.edu.au::1045d983-bf90-4085-aa55-c91669d42378" providerId="AD" clId="Web-{4BB9AB7F-791A-4373-ACB6-CBD7DAC32745}" dt="2020-03-18T06:21:19.012" v="490" actId="20577"/>
          <ac:spMkLst>
            <pc:docMk/>
            <pc:sldMk cId="2629672525" sldId="297"/>
            <ac:spMk id="4" creationId="{00000000-0000-0000-0000-000000000000}"/>
          </ac:spMkLst>
        </pc:spChg>
        <pc:spChg chg="mod">
          <ac:chgData name="Julia Brennan" userId="S::julia.m.brennan@det.nsw.edu.au::1045d983-bf90-4085-aa55-c91669d42378" providerId="AD" clId="Web-{4BB9AB7F-791A-4373-ACB6-CBD7DAC32745}" dt="2020-03-18T06:18:13.886" v="427" actId="20577"/>
          <ac:spMkLst>
            <pc:docMk/>
            <pc:sldMk cId="2629672525" sldId="297"/>
            <ac:spMk id="6" creationId="{00000000-0000-0000-0000-000000000000}"/>
          </ac:spMkLst>
        </pc:spChg>
        <pc:spChg chg="mod">
          <ac:chgData name="Julia Brennan" userId="S::julia.m.brennan@det.nsw.edu.au::1045d983-bf90-4085-aa55-c91669d42378" providerId="AD" clId="Web-{4BB9AB7F-791A-4373-ACB6-CBD7DAC32745}" dt="2020-03-18T06:16:40.495" v="423" actId="20577"/>
          <ac:spMkLst>
            <pc:docMk/>
            <pc:sldMk cId="2629672525" sldId="297"/>
            <ac:spMk id="7" creationId="{00000000-0000-0000-0000-000000000000}"/>
          </ac:spMkLst>
        </pc:spChg>
        <pc:picChg chg="add del">
          <ac:chgData name="Julia Brennan" userId="S::julia.m.brennan@det.nsw.edu.au::1045d983-bf90-4085-aa55-c91669d42378" providerId="AD" clId="Web-{4BB9AB7F-791A-4373-ACB6-CBD7DAC32745}" dt="2020-03-18T06:09:36.602" v="358"/>
          <ac:picMkLst>
            <pc:docMk/>
            <pc:sldMk cId="2629672525" sldId="297"/>
            <ac:picMk id="2" creationId="{DD8CE0E1-AD66-40AB-A73D-7F8908575DA6}"/>
          </ac:picMkLst>
        </pc:picChg>
        <pc:picChg chg="del">
          <ac:chgData name="Julia Brennan" userId="S::julia.m.brennan@det.nsw.edu.au::1045d983-bf90-4085-aa55-c91669d42378" providerId="AD" clId="Web-{4BB9AB7F-791A-4373-ACB6-CBD7DAC32745}" dt="2020-03-18T06:18:02.871" v="424"/>
          <ac:picMkLst>
            <pc:docMk/>
            <pc:sldMk cId="2629672525" sldId="297"/>
            <ac:picMk id="5" creationId="{00000000-0000-0000-0000-000000000000}"/>
          </ac:picMkLst>
        </pc:picChg>
        <pc:picChg chg="add mod">
          <ac:chgData name="Julia Brennan" userId="S::julia.m.brennan@det.nsw.edu.au::1045d983-bf90-4085-aa55-c91669d42378" providerId="AD" clId="Web-{4BB9AB7F-791A-4373-ACB6-CBD7DAC32745}" dt="2020-03-18T06:18:08.542" v="426" actId="1076"/>
          <ac:picMkLst>
            <pc:docMk/>
            <pc:sldMk cId="2629672525" sldId="297"/>
            <ac:picMk id="9" creationId="{2180D524-4257-4E60-B435-531BFE4D5540}"/>
          </ac:picMkLst>
        </pc:picChg>
      </pc:sldChg>
      <pc:sldChg chg="del">
        <pc:chgData name="Julia Brennan" userId="S::julia.m.brennan@det.nsw.edu.au::1045d983-bf90-4085-aa55-c91669d42378" providerId="AD" clId="Web-{4BB9AB7F-791A-4373-ACB6-CBD7DAC32745}" dt="2020-03-18T06:31:05.266" v="632"/>
        <pc:sldMkLst>
          <pc:docMk/>
          <pc:sldMk cId="4186625045" sldId="298"/>
        </pc:sldMkLst>
      </pc:sldChg>
      <pc:sldChg chg="del">
        <pc:chgData name="Julia Brennan" userId="S::julia.m.brennan@det.nsw.edu.au::1045d983-bf90-4085-aa55-c91669d42378" providerId="AD" clId="Web-{4BB9AB7F-791A-4373-ACB6-CBD7DAC32745}" dt="2020-03-18T06:31:08.110" v="635"/>
        <pc:sldMkLst>
          <pc:docMk/>
          <pc:sldMk cId="3469010716" sldId="299"/>
        </pc:sldMkLst>
      </pc:sldChg>
      <pc:sldChg chg="addSp delSp modSp">
        <pc:chgData name="Julia Brennan" userId="S::julia.m.brennan@det.nsw.edu.au::1045d983-bf90-4085-aa55-c91669d42378" providerId="AD" clId="Web-{4BB9AB7F-791A-4373-ACB6-CBD7DAC32745}" dt="2020-03-18T06:21:03.403" v="485" actId="20577"/>
        <pc:sldMkLst>
          <pc:docMk/>
          <pc:sldMk cId="1354965822" sldId="300"/>
        </pc:sldMkLst>
        <pc:spChg chg="mod">
          <ac:chgData name="Julia Brennan" userId="S::julia.m.brennan@det.nsw.edu.au::1045d983-bf90-4085-aa55-c91669d42378" providerId="AD" clId="Web-{4BB9AB7F-791A-4373-ACB6-CBD7DAC32745}" dt="2020-03-18T06:21:03.403" v="485" actId="20577"/>
          <ac:spMkLst>
            <pc:docMk/>
            <pc:sldMk cId="1354965822" sldId="300"/>
            <ac:spMk id="4" creationId="{00000000-0000-0000-0000-000000000000}"/>
          </ac:spMkLst>
        </pc:spChg>
        <pc:spChg chg="mod">
          <ac:chgData name="Julia Brennan" userId="S::julia.m.brennan@det.nsw.edu.au::1045d983-bf90-4085-aa55-c91669d42378" providerId="AD" clId="Web-{4BB9AB7F-791A-4373-ACB6-CBD7DAC32745}" dt="2020-03-18T06:20:35.231" v="474" actId="20577"/>
          <ac:spMkLst>
            <pc:docMk/>
            <pc:sldMk cId="1354965822" sldId="300"/>
            <ac:spMk id="6" creationId="{00000000-0000-0000-0000-000000000000}"/>
          </ac:spMkLst>
        </pc:spChg>
        <pc:spChg chg="mod">
          <ac:chgData name="Julia Brennan" userId="S::julia.m.brennan@det.nsw.edu.au::1045d983-bf90-4085-aa55-c91669d42378" providerId="AD" clId="Web-{4BB9AB7F-791A-4373-ACB6-CBD7DAC32745}" dt="2020-03-18T06:20:47.856" v="484" actId="20577"/>
          <ac:spMkLst>
            <pc:docMk/>
            <pc:sldMk cId="1354965822" sldId="300"/>
            <ac:spMk id="7" creationId="{00000000-0000-0000-0000-000000000000}"/>
          </ac:spMkLst>
        </pc:spChg>
        <pc:picChg chg="add mod">
          <ac:chgData name="Julia Brennan" userId="S::julia.m.brennan@det.nsw.edu.au::1045d983-bf90-4085-aa55-c91669d42378" providerId="AD" clId="Web-{4BB9AB7F-791A-4373-ACB6-CBD7DAC32745}" dt="2020-03-18T06:20:12.621" v="464" actId="1076"/>
          <ac:picMkLst>
            <pc:docMk/>
            <pc:sldMk cId="1354965822" sldId="300"/>
            <ac:picMk id="2" creationId="{000752AF-326E-4AB8-ACA5-5C85A6D9A39D}"/>
          </ac:picMkLst>
        </pc:picChg>
        <pc:picChg chg="del">
          <ac:chgData name="Julia Brennan" userId="S::julia.m.brennan@det.nsw.edu.au::1045d983-bf90-4085-aa55-c91669d42378" providerId="AD" clId="Web-{4BB9AB7F-791A-4373-ACB6-CBD7DAC32745}" dt="2020-03-18T06:18:43.433" v="438"/>
          <ac:picMkLst>
            <pc:docMk/>
            <pc:sldMk cId="1354965822" sldId="300"/>
            <ac:picMk id="5" creationId="{00000000-0000-0000-0000-000000000000}"/>
          </ac:picMkLst>
        </pc:picChg>
        <pc:picChg chg="add mod">
          <ac:chgData name="Julia Brennan" userId="S::julia.m.brennan@det.nsw.edu.au::1045d983-bf90-4085-aa55-c91669d42378" providerId="AD" clId="Web-{4BB9AB7F-791A-4373-ACB6-CBD7DAC32745}" dt="2020-03-18T06:20:19.449" v="466" actId="1076"/>
          <ac:picMkLst>
            <pc:docMk/>
            <pc:sldMk cId="1354965822" sldId="300"/>
            <ac:picMk id="9" creationId="{600BB6F5-4A4F-4F94-9969-54A6EE0FC390}"/>
          </ac:picMkLst>
        </pc:picChg>
      </pc:sldChg>
      <pc:sldChg chg="del">
        <pc:chgData name="Julia Brennan" userId="S::julia.m.brennan@det.nsw.edu.au::1045d983-bf90-4085-aa55-c91669d42378" providerId="AD" clId="Web-{4BB9AB7F-791A-4373-ACB6-CBD7DAC32745}" dt="2020-03-18T06:31:01.094" v="630"/>
        <pc:sldMkLst>
          <pc:docMk/>
          <pc:sldMk cId="2645780195" sldId="302"/>
        </pc:sldMkLst>
      </pc:sldChg>
      <pc:sldChg chg="del">
        <pc:chgData name="Julia Brennan" userId="S::julia.m.brennan@det.nsw.edu.au::1045d983-bf90-4085-aa55-c91669d42378" providerId="AD" clId="Web-{4BB9AB7F-791A-4373-ACB6-CBD7DAC32745}" dt="2020-03-18T06:30:58.422" v="629"/>
        <pc:sldMkLst>
          <pc:docMk/>
          <pc:sldMk cId="1419606461" sldId="303"/>
        </pc:sldMkLst>
      </pc:sldChg>
      <pc:sldChg chg="addSp delSp modSp">
        <pc:chgData name="Julia Brennan" userId="S::julia.m.brennan@det.nsw.edu.au::1045d983-bf90-4085-aa55-c91669d42378" providerId="AD" clId="Web-{4BB9AB7F-791A-4373-ACB6-CBD7DAC32745}" dt="2020-03-18T06:26:29.889" v="540" actId="20577"/>
        <pc:sldMkLst>
          <pc:docMk/>
          <pc:sldMk cId="1596339224" sldId="304"/>
        </pc:sldMkLst>
        <pc:spChg chg="mod">
          <ac:chgData name="Julia Brennan" userId="S::julia.m.brennan@det.nsw.edu.au::1045d983-bf90-4085-aa55-c91669d42378" providerId="AD" clId="Web-{4BB9AB7F-791A-4373-ACB6-CBD7DAC32745}" dt="2020-03-18T06:26:29.889" v="540" actId="20577"/>
          <ac:spMkLst>
            <pc:docMk/>
            <pc:sldMk cId="1596339224" sldId="304"/>
            <ac:spMk id="4" creationId="{00000000-0000-0000-0000-000000000000}"/>
          </ac:spMkLst>
        </pc:spChg>
        <pc:spChg chg="mod">
          <ac:chgData name="Julia Brennan" userId="S::julia.m.brennan@det.nsw.edu.au::1045d983-bf90-4085-aa55-c91669d42378" providerId="AD" clId="Web-{4BB9AB7F-791A-4373-ACB6-CBD7DAC32745}" dt="2020-03-18T06:23:09.076" v="504" actId="20577"/>
          <ac:spMkLst>
            <pc:docMk/>
            <pc:sldMk cId="1596339224" sldId="304"/>
            <ac:spMk id="6" creationId="{00000000-0000-0000-0000-000000000000}"/>
          </ac:spMkLst>
        </pc:spChg>
        <pc:spChg chg="mod">
          <ac:chgData name="Julia Brennan" userId="S::julia.m.brennan@det.nsw.edu.au::1045d983-bf90-4085-aa55-c91669d42378" providerId="AD" clId="Web-{4BB9AB7F-791A-4373-ACB6-CBD7DAC32745}" dt="2020-03-18T06:24:13.717" v="516" actId="20577"/>
          <ac:spMkLst>
            <pc:docMk/>
            <pc:sldMk cId="1596339224" sldId="304"/>
            <ac:spMk id="7" creationId="{00000000-0000-0000-0000-000000000000}"/>
          </ac:spMkLst>
        </pc:spChg>
        <pc:picChg chg="del">
          <ac:chgData name="Julia Brennan" userId="S::julia.m.brennan@det.nsw.edu.au::1045d983-bf90-4085-aa55-c91669d42378" providerId="AD" clId="Web-{4BB9AB7F-791A-4373-ACB6-CBD7DAC32745}" dt="2020-03-18T06:22:49.325" v="497"/>
          <ac:picMkLst>
            <pc:docMk/>
            <pc:sldMk cId="1596339224" sldId="304"/>
            <ac:picMk id="2" creationId="{00000000-0000-0000-0000-000000000000}"/>
          </ac:picMkLst>
        </pc:picChg>
        <pc:picChg chg="add mod">
          <ac:chgData name="Julia Brennan" userId="S::julia.m.brennan@det.nsw.edu.au::1045d983-bf90-4085-aa55-c91669d42378" providerId="AD" clId="Web-{4BB9AB7F-791A-4373-ACB6-CBD7DAC32745}" dt="2020-03-18T06:25:15.404" v="529" actId="1076"/>
          <ac:picMkLst>
            <pc:docMk/>
            <pc:sldMk cId="1596339224" sldId="304"/>
            <ac:picMk id="5" creationId="{7D539BF4-4DAB-460C-AE84-228084ABE0A3}"/>
          </ac:picMkLst>
        </pc:picChg>
        <pc:picChg chg="add mod">
          <ac:chgData name="Julia Brennan" userId="S::julia.m.brennan@det.nsw.edu.au::1045d983-bf90-4085-aa55-c91669d42378" providerId="AD" clId="Web-{4BB9AB7F-791A-4373-ACB6-CBD7DAC32745}" dt="2020-03-18T06:25:21.983" v="531" actId="1076"/>
          <ac:picMkLst>
            <pc:docMk/>
            <pc:sldMk cId="1596339224" sldId="304"/>
            <ac:picMk id="9" creationId="{982CF1BB-06B7-45B8-866A-6A61CEF63F45}"/>
          </ac:picMkLst>
        </pc:picChg>
      </pc:sldChg>
      <pc:sldChg chg="del">
        <pc:chgData name="Julia Brennan" userId="S::julia.m.brennan@det.nsw.edu.au::1045d983-bf90-4085-aa55-c91669d42378" providerId="AD" clId="Web-{4BB9AB7F-791A-4373-ACB6-CBD7DAC32745}" dt="2020-03-18T06:31:09.157" v="636"/>
        <pc:sldMkLst>
          <pc:docMk/>
          <pc:sldMk cId="1467699757" sldId="305"/>
        </pc:sldMkLst>
      </pc:sldChg>
      <pc:sldChg chg="addSp modSp">
        <pc:chgData name="Julia Brennan" userId="S::julia.m.brennan@det.nsw.edu.au::1045d983-bf90-4085-aa55-c91669d42378" providerId="AD" clId="Web-{4BB9AB7F-791A-4373-ACB6-CBD7DAC32745}" dt="2020-03-18T06:30:14.875" v="625" actId="20577"/>
        <pc:sldMkLst>
          <pc:docMk/>
          <pc:sldMk cId="2418294774" sldId="306"/>
        </pc:sldMkLst>
        <pc:spChg chg="mod">
          <ac:chgData name="Julia Brennan" userId="S::julia.m.brennan@det.nsw.edu.au::1045d983-bf90-4085-aa55-c91669d42378" providerId="AD" clId="Web-{4BB9AB7F-791A-4373-ACB6-CBD7DAC32745}" dt="2020-03-18T06:28:29.437" v="601" actId="20577"/>
          <ac:spMkLst>
            <pc:docMk/>
            <pc:sldMk cId="2418294774" sldId="306"/>
            <ac:spMk id="4" creationId="{00000000-0000-0000-0000-000000000000}"/>
          </ac:spMkLst>
        </pc:spChg>
        <pc:spChg chg="mod">
          <ac:chgData name="Julia Brennan" userId="S::julia.m.brennan@det.nsw.edu.au::1045d983-bf90-4085-aa55-c91669d42378" providerId="AD" clId="Web-{4BB9AB7F-791A-4373-ACB6-CBD7DAC32745}" dt="2020-03-18T06:29:56.516" v="613" actId="20577"/>
          <ac:spMkLst>
            <pc:docMk/>
            <pc:sldMk cId="2418294774" sldId="306"/>
            <ac:spMk id="6" creationId="{00000000-0000-0000-0000-000000000000}"/>
          </ac:spMkLst>
        </pc:spChg>
        <pc:spChg chg="mod">
          <ac:chgData name="Julia Brennan" userId="S::julia.m.brennan@det.nsw.edu.au::1045d983-bf90-4085-aa55-c91669d42378" providerId="AD" clId="Web-{4BB9AB7F-791A-4373-ACB6-CBD7DAC32745}" dt="2020-03-18T06:30:14.875" v="625" actId="20577"/>
          <ac:spMkLst>
            <pc:docMk/>
            <pc:sldMk cId="2418294774" sldId="306"/>
            <ac:spMk id="7" creationId="{00000000-0000-0000-0000-000000000000}"/>
          </ac:spMkLst>
        </pc:spChg>
        <pc:picChg chg="add mod">
          <ac:chgData name="Julia Brennan" userId="S::julia.m.brennan@det.nsw.edu.au::1045d983-bf90-4085-aa55-c91669d42378" providerId="AD" clId="Web-{4BB9AB7F-791A-4373-ACB6-CBD7DAC32745}" dt="2020-03-18T06:29:22.250" v="607" actId="14100"/>
          <ac:picMkLst>
            <pc:docMk/>
            <pc:sldMk cId="2418294774" sldId="306"/>
            <ac:picMk id="2" creationId="{2500CF7E-09BD-4B86-B801-982E0525F96B}"/>
          </ac:picMkLst>
        </pc:picChg>
        <pc:picChg chg="mod">
          <ac:chgData name="Julia Brennan" userId="S::julia.m.brennan@det.nsw.edu.au::1045d983-bf90-4085-aa55-c91669d42378" providerId="AD" clId="Web-{4BB9AB7F-791A-4373-ACB6-CBD7DAC32745}" dt="2020-03-18T06:29:42.031" v="610" actId="1076"/>
          <ac:picMkLst>
            <pc:docMk/>
            <pc:sldMk cId="2418294774" sldId="306"/>
            <ac:picMk id="5" creationId="{00000000-0000-0000-0000-000000000000}"/>
          </ac:picMkLst>
        </pc:picChg>
      </pc:sldChg>
      <pc:sldChg chg="del">
        <pc:chgData name="Julia Brennan" userId="S::julia.m.brennan@det.nsw.edu.au::1045d983-bf90-4085-aa55-c91669d42378" providerId="AD" clId="Web-{4BB9AB7F-791A-4373-ACB6-CBD7DAC32745}" dt="2020-03-18T06:31:10.922" v="637"/>
        <pc:sldMkLst>
          <pc:docMk/>
          <pc:sldMk cId="1046529526" sldId="307"/>
        </pc:sldMkLst>
      </pc:sldChg>
      <pc:sldChg chg="del">
        <pc:chgData name="Julia Brennan" userId="S::julia.m.brennan@det.nsw.edu.au::1045d983-bf90-4085-aa55-c91669d42378" providerId="AD" clId="Web-{4BB9AB7F-791A-4373-ACB6-CBD7DAC32745}" dt="2020-03-18T06:30:55.672" v="626"/>
        <pc:sldMkLst>
          <pc:docMk/>
          <pc:sldMk cId="4024590900" sldId="308"/>
        </pc:sldMkLst>
      </pc:sldChg>
      <pc:sldChg chg="del">
        <pc:chgData name="Julia Brennan" userId="S::julia.m.brennan@det.nsw.edu.au::1045d983-bf90-4085-aa55-c91669d42378" providerId="AD" clId="Web-{4BB9AB7F-791A-4373-ACB6-CBD7DAC32745}" dt="2020-03-18T06:31:04.407" v="631"/>
        <pc:sldMkLst>
          <pc:docMk/>
          <pc:sldMk cId="3282122779" sldId="309"/>
        </pc:sldMkLst>
      </pc:sldChg>
      <pc:sldChg chg="del">
        <pc:chgData name="Julia Brennan" userId="S::julia.m.brennan@det.nsw.edu.au::1045d983-bf90-4085-aa55-c91669d42378" providerId="AD" clId="Web-{4BB9AB7F-791A-4373-ACB6-CBD7DAC32745}" dt="2020-03-18T06:31:07.094" v="634"/>
        <pc:sldMkLst>
          <pc:docMk/>
          <pc:sldMk cId="4187899685" sldId="310"/>
        </pc:sldMkLst>
      </pc:sldChg>
      <pc:sldChg chg="del">
        <pc:chgData name="Julia Brennan" userId="S::julia.m.brennan@det.nsw.edu.au::1045d983-bf90-4085-aa55-c91669d42378" providerId="AD" clId="Web-{4BB9AB7F-791A-4373-ACB6-CBD7DAC32745}" dt="2020-03-18T06:30:56.672" v="627"/>
        <pc:sldMkLst>
          <pc:docMk/>
          <pc:sldMk cId="2762425492" sldId="311"/>
        </pc:sldMkLst>
      </pc:sldChg>
      <pc:sldChg chg="modSp">
        <pc:chgData name="Julia Brennan" userId="S::julia.m.brennan@det.nsw.edu.au::1045d983-bf90-4085-aa55-c91669d42378" providerId="AD" clId="Web-{4BB9AB7F-791A-4373-ACB6-CBD7DAC32745}" dt="2020-03-18T06:12:44.853" v="385" actId="20577"/>
        <pc:sldMkLst>
          <pc:docMk/>
          <pc:sldMk cId="1206318478" sldId="314"/>
        </pc:sldMkLst>
        <pc:spChg chg="mod">
          <ac:chgData name="Julia Brennan" userId="S::julia.m.brennan@det.nsw.edu.au::1045d983-bf90-4085-aa55-c91669d42378" providerId="AD" clId="Web-{4BB9AB7F-791A-4373-ACB6-CBD7DAC32745}" dt="2020-03-18T05:43:55.952" v="64" actId="20577"/>
          <ac:spMkLst>
            <pc:docMk/>
            <pc:sldMk cId="1206318478" sldId="314"/>
            <ac:spMk id="4" creationId="{00000000-0000-0000-0000-000000000000}"/>
          </ac:spMkLst>
        </pc:spChg>
        <pc:spChg chg="mod">
          <ac:chgData name="Julia Brennan" userId="S::julia.m.brennan@det.nsw.edu.au::1045d983-bf90-4085-aa55-c91669d42378" providerId="AD" clId="Web-{4BB9AB7F-791A-4373-ACB6-CBD7DAC32745}" dt="2020-03-18T06:12:44.853" v="385" actId="20577"/>
          <ac:spMkLst>
            <pc:docMk/>
            <pc:sldMk cId="1206318478" sldId="314"/>
            <ac:spMk id="6" creationId="{00000000-0000-0000-0000-000000000000}"/>
          </ac:spMkLst>
        </pc:spChg>
        <pc:spChg chg="mod">
          <ac:chgData name="Julia Brennan" userId="S::julia.m.brennan@det.nsw.edu.au::1045d983-bf90-4085-aa55-c91669d42378" providerId="AD" clId="Web-{4BB9AB7F-791A-4373-ACB6-CBD7DAC32745}" dt="2020-03-18T05:40:15.935" v="38" actId="20577"/>
          <ac:spMkLst>
            <pc:docMk/>
            <pc:sldMk cId="1206318478" sldId="314"/>
            <ac:spMk id="7" creationId="{00000000-0000-0000-0000-000000000000}"/>
          </ac:spMkLst>
        </pc:spChg>
      </pc:sldChg>
      <pc:sldChg chg="addSp delSp modSp add replId">
        <pc:chgData name="Julia Brennan" userId="S::julia.m.brennan@det.nsw.edu.au::1045d983-bf90-4085-aa55-c91669d42378" providerId="AD" clId="Web-{4BB9AB7F-791A-4373-ACB6-CBD7DAC32745}" dt="2020-03-18T06:33:01.845" v="656" actId="20577"/>
        <pc:sldMkLst>
          <pc:docMk/>
          <pc:sldMk cId="2543004561" sldId="315"/>
        </pc:sldMkLst>
        <pc:spChg chg="mod">
          <ac:chgData name="Julia Brennan" userId="S::julia.m.brennan@det.nsw.edu.au::1045d983-bf90-4085-aa55-c91669d42378" providerId="AD" clId="Web-{4BB9AB7F-791A-4373-ACB6-CBD7DAC32745}" dt="2020-03-18T05:58:30.363" v="277" actId="1076"/>
          <ac:spMkLst>
            <pc:docMk/>
            <pc:sldMk cId="2543004561" sldId="315"/>
            <ac:spMk id="4" creationId="{00000000-0000-0000-0000-000000000000}"/>
          </ac:spMkLst>
        </pc:spChg>
        <pc:spChg chg="add del">
          <ac:chgData name="Julia Brennan" userId="S::julia.m.brennan@det.nsw.edu.au::1045d983-bf90-4085-aa55-c91669d42378" providerId="AD" clId="Web-{4BB9AB7F-791A-4373-ACB6-CBD7DAC32745}" dt="2020-03-18T05:45:48.874" v="85"/>
          <ac:spMkLst>
            <pc:docMk/>
            <pc:sldMk cId="2543004561" sldId="315"/>
            <ac:spMk id="5" creationId="{B7D97A1A-0AE9-4A1C-A5C8-F2A579C929C7}"/>
          </ac:spMkLst>
        </pc:spChg>
        <pc:spChg chg="mod">
          <ac:chgData name="Julia Brennan" userId="S::julia.m.brennan@det.nsw.edu.au::1045d983-bf90-4085-aa55-c91669d42378" providerId="AD" clId="Web-{4BB9AB7F-791A-4373-ACB6-CBD7DAC32745}" dt="2020-03-18T06:12:31.103" v="380" actId="20577"/>
          <ac:spMkLst>
            <pc:docMk/>
            <pc:sldMk cId="2543004561" sldId="315"/>
            <ac:spMk id="6" creationId="{00000000-0000-0000-0000-000000000000}"/>
          </ac:spMkLst>
        </pc:spChg>
        <pc:spChg chg="mod">
          <ac:chgData name="Julia Brennan" userId="S::julia.m.brennan@det.nsw.edu.au::1045d983-bf90-4085-aa55-c91669d42378" providerId="AD" clId="Web-{4BB9AB7F-791A-4373-ACB6-CBD7DAC32745}" dt="2020-03-18T06:33:01.845" v="656" actId="20577"/>
          <ac:spMkLst>
            <pc:docMk/>
            <pc:sldMk cId="2543004561" sldId="315"/>
            <ac:spMk id="7" creationId="{00000000-0000-0000-0000-000000000000}"/>
          </ac:spMkLst>
        </pc:spChg>
        <pc:spChg chg="add mod">
          <ac:chgData name="Julia Brennan" userId="S::julia.m.brennan@det.nsw.edu.au::1045d983-bf90-4085-aa55-c91669d42378" providerId="AD" clId="Web-{4BB9AB7F-791A-4373-ACB6-CBD7DAC32745}" dt="2020-03-18T05:58:18.301" v="275" actId="20577"/>
          <ac:spMkLst>
            <pc:docMk/>
            <pc:sldMk cId="2543004561" sldId="315"/>
            <ac:spMk id="8" creationId="{7D91EB08-6A8A-4AB4-B6EE-2023E2B6F49E}"/>
          </ac:spMkLst>
        </pc:spChg>
      </pc:sldChg>
      <pc:sldChg chg="add del replId">
        <pc:chgData name="Julia Brennan" userId="S::julia.m.brennan@det.nsw.edu.au::1045d983-bf90-4085-aa55-c91669d42378" providerId="AD" clId="Web-{4BB9AB7F-791A-4373-ACB6-CBD7DAC32745}" dt="2020-03-18T05:45:41.218" v="82"/>
        <pc:sldMkLst>
          <pc:docMk/>
          <pc:sldMk cId="130015057" sldId="316"/>
        </pc:sldMkLst>
      </pc:sldChg>
      <pc:sldChg chg="addSp delSp modSp add replId">
        <pc:chgData name="Julia Brennan" userId="S::julia.m.brennan@det.nsw.edu.au::1045d983-bf90-4085-aa55-c91669d42378" providerId="AD" clId="Web-{4BB9AB7F-791A-4373-ACB6-CBD7DAC32745}" dt="2020-03-18T06:11:43.712" v="372"/>
        <pc:sldMkLst>
          <pc:docMk/>
          <pc:sldMk cId="407119039" sldId="316"/>
        </pc:sldMkLst>
        <pc:spChg chg="mod">
          <ac:chgData name="Julia Brennan" userId="S::julia.m.brennan@det.nsw.edu.au::1045d983-bf90-4085-aa55-c91669d42378" providerId="AD" clId="Web-{4BB9AB7F-791A-4373-ACB6-CBD7DAC32745}" dt="2020-03-18T06:08:24.586" v="354" actId="20577"/>
          <ac:spMkLst>
            <pc:docMk/>
            <pc:sldMk cId="407119039" sldId="316"/>
            <ac:spMk id="4" creationId="{00000000-0000-0000-0000-000000000000}"/>
          </ac:spMkLst>
        </pc:spChg>
        <pc:spChg chg="mod">
          <ac:chgData name="Julia Brennan" userId="S::julia.m.brennan@det.nsw.edu.au::1045d983-bf90-4085-aa55-c91669d42378" providerId="AD" clId="Web-{4BB9AB7F-791A-4373-ACB6-CBD7DAC32745}" dt="2020-03-18T06:10:08.649" v="362" actId="20577"/>
          <ac:spMkLst>
            <pc:docMk/>
            <pc:sldMk cId="407119039" sldId="316"/>
            <ac:spMk id="6" creationId="{00000000-0000-0000-0000-000000000000}"/>
          </ac:spMkLst>
        </pc:spChg>
        <pc:spChg chg="mod">
          <ac:chgData name="Julia Brennan" userId="S::julia.m.brennan@det.nsw.edu.au::1045d983-bf90-4085-aa55-c91669d42378" providerId="AD" clId="Web-{4BB9AB7F-791A-4373-ACB6-CBD7DAC32745}" dt="2020-03-18T06:06:09.835" v="335" actId="20577"/>
          <ac:spMkLst>
            <pc:docMk/>
            <pc:sldMk cId="407119039" sldId="316"/>
            <ac:spMk id="7" creationId="{00000000-0000-0000-0000-000000000000}"/>
          </ac:spMkLst>
        </pc:spChg>
        <pc:picChg chg="add">
          <ac:chgData name="Julia Brennan" userId="S::julia.m.brennan@det.nsw.edu.au::1045d983-bf90-4085-aa55-c91669d42378" providerId="AD" clId="Web-{4BB9AB7F-791A-4373-ACB6-CBD7DAC32745}" dt="2020-03-18T06:05:59.491" v="332"/>
          <ac:picMkLst>
            <pc:docMk/>
            <pc:sldMk cId="407119039" sldId="316"/>
            <ac:picMk id="9" creationId="{50C9398D-9523-4BDB-9A24-E0441871EB7D}"/>
          </ac:picMkLst>
        </pc:picChg>
        <pc:picChg chg="add">
          <ac:chgData name="Julia Brennan" userId="S::julia.m.brennan@det.nsw.edu.au::1045d983-bf90-4085-aa55-c91669d42378" providerId="AD" clId="Web-{4BB9AB7F-791A-4373-ACB6-CBD7DAC32745}" dt="2020-03-18T06:09:47.852" v="360"/>
          <ac:picMkLst>
            <pc:docMk/>
            <pc:sldMk cId="407119039" sldId="316"/>
            <ac:picMk id="11" creationId="{808317B7-1FC3-4B0A-B8AC-BCE472F8D3D5}"/>
          </ac:picMkLst>
        </pc:picChg>
        <pc:picChg chg="add del mod">
          <ac:chgData name="Julia Brennan" userId="S::julia.m.brennan@det.nsw.edu.au::1045d983-bf90-4085-aa55-c91669d42378" providerId="AD" clId="Web-{4BB9AB7F-791A-4373-ACB6-CBD7DAC32745}" dt="2020-03-18T06:11:41.571" v="371"/>
          <ac:picMkLst>
            <pc:docMk/>
            <pc:sldMk cId="407119039" sldId="316"/>
            <ac:picMk id="13" creationId="{DFBC0512-312C-4407-8B60-4BAB194D5D33}"/>
          </ac:picMkLst>
        </pc:picChg>
        <pc:picChg chg="add del mod">
          <ac:chgData name="Julia Brennan" userId="S::julia.m.brennan@det.nsw.edu.au::1045d983-bf90-4085-aa55-c91669d42378" providerId="AD" clId="Web-{4BB9AB7F-791A-4373-ACB6-CBD7DAC32745}" dt="2020-03-18T06:11:43.712" v="372"/>
          <ac:picMkLst>
            <pc:docMk/>
            <pc:sldMk cId="407119039" sldId="316"/>
            <ac:picMk id="15" creationId="{FBE2D25A-42FC-4469-8641-323895F276D9}"/>
          </ac:picMkLst>
        </pc:picChg>
      </pc:sldChg>
      <pc:sldChg chg="modSp add replId">
        <pc:chgData name="Julia Brennan" userId="S::julia.m.brennan@det.nsw.edu.au::1045d983-bf90-4085-aa55-c91669d42378" providerId="AD" clId="Web-{4BB9AB7F-791A-4373-ACB6-CBD7DAC32745}" dt="2020-03-18T06:33:41.767" v="660" actId="20577"/>
        <pc:sldMkLst>
          <pc:docMk/>
          <pc:sldMk cId="3735447600" sldId="317"/>
        </pc:sldMkLst>
        <pc:spChg chg="mod">
          <ac:chgData name="Julia Brennan" userId="S::julia.m.brennan@det.nsw.edu.au::1045d983-bf90-4085-aa55-c91669d42378" providerId="AD" clId="Web-{4BB9AB7F-791A-4373-ACB6-CBD7DAC32745}" dt="2020-03-18T06:13:57.494" v="394" actId="20577"/>
          <ac:spMkLst>
            <pc:docMk/>
            <pc:sldMk cId="3735447600" sldId="317"/>
            <ac:spMk id="4" creationId="{00000000-0000-0000-0000-000000000000}"/>
          </ac:spMkLst>
        </pc:spChg>
        <pc:spChg chg="mod">
          <ac:chgData name="Julia Brennan" userId="S::julia.m.brennan@det.nsw.edu.au::1045d983-bf90-4085-aa55-c91669d42378" providerId="AD" clId="Web-{4BB9AB7F-791A-4373-ACB6-CBD7DAC32745}" dt="2020-03-18T06:33:41.767" v="660" actId="20577"/>
          <ac:spMkLst>
            <pc:docMk/>
            <pc:sldMk cId="3735447600" sldId="317"/>
            <ac:spMk id="6" creationId="{00000000-0000-0000-0000-000000000000}"/>
          </ac:spMkLst>
        </pc:spChg>
      </pc:sldChg>
      <pc:sldChg chg="modSp add ord replId">
        <pc:chgData name="Julia Brennan" userId="S::julia.m.brennan@det.nsw.edu.au::1045d983-bf90-4085-aa55-c91669d42378" providerId="AD" clId="Web-{4BB9AB7F-791A-4373-ACB6-CBD7DAC32745}" dt="2020-03-18T06:27:16.140" v="550" actId="20577"/>
        <pc:sldMkLst>
          <pc:docMk/>
          <pc:sldMk cId="574828291" sldId="318"/>
        </pc:sldMkLst>
        <pc:spChg chg="mod">
          <ac:chgData name="Julia Brennan" userId="S::julia.m.brennan@det.nsw.edu.au::1045d983-bf90-4085-aa55-c91669d42378" providerId="AD" clId="Web-{4BB9AB7F-791A-4373-ACB6-CBD7DAC32745}" dt="2020-03-18T06:27:16.140" v="550" actId="20577"/>
          <ac:spMkLst>
            <pc:docMk/>
            <pc:sldMk cId="574828291" sldId="318"/>
            <ac:spMk id="4" creationId="{00000000-0000-0000-0000-000000000000}"/>
          </ac:spMkLst>
        </pc:spChg>
      </pc:sldChg>
      <pc:sldChg chg="modSp add ord replId">
        <pc:chgData name="Julia Brennan" userId="S::julia.m.brennan@det.nsw.edu.au::1045d983-bf90-4085-aa55-c91669d42378" providerId="AD" clId="Web-{4BB9AB7F-791A-4373-ACB6-CBD7DAC32745}" dt="2020-03-18T06:32:03.844" v="642" actId="20577"/>
        <pc:sldMkLst>
          <pc:docMk/>
          <pc:sldMk cId="446792796" sldId="319"/>
        </pc:sldMkLst>
        <pc:spChg chg="mod">
          <ac:chgData name="Julia Brennan" userId="S::julia.m.brennan@det.nsw.edu.au::1045d983-bf90-4085-aa55-c91669d42378" providerId="AD" clId="Web-{4BB9AB7F-791A-4373-ACB6-CBD7DAC32745}" dt="2020-03-18T06:32:03.844" v="642" actId="20577"/>
          <ac:spMkLst>
            <pc:docMk/>
            <pc:sldMk cId="446792796" sldId="319"/>
            <ac:spMk id="3" creationId="{00000000-0000-0000-0000-000000000000}"/>
          </ac:spMkLst>
        </pc:spChg>
      </pc:sldChg>
      <pc:sldChg chg="modSp add ord replId">
        <pc:chgData name="Julia Brennan" userId="S::julia.m.brennan@det.nsw.edu.au::1045d983-bf90-4085-aa55-c91669d42378" providerId="AD" clId="Web-{4BB9AB7F-791A-4373-ACB6-CBD7DAC32745}" dt="2020-03-18T06:32:43.438" v="647" actId="20577"/>
        <pc:sldMkLst>
          <pc:docMk/>
          <pc:sldMk cId="61145713" sldId="320"/>
        </pc:sldMkLst>
        <pc:spChg chg="mod">
          <ac:chgData name="Julia Brennan" userId="S::julia.m.brennan@det.nsw.edu.au::1045d983-bf90-4085-aa55-c91669d42378" providerId="AD" clId="Web-{4BB9AB7F-791A-4373-ACB6-CBD7DAC32745}" dt="2020-03-18T06:32:43.438" v="647" actId="20577"/>
          <ac:spMkLst>
            <pc:docMk/>
            <pc:sldMk cId="61145713" sldId="320"/>
            <ac:spMk id="3" creationId="{00000000-0000-0000-0000-000000000000}"/>
          </ac:spMkLst>
        </pc:spChg>
      </pc:sldChg>
    </pc:docChg>
  </pc:docChgLst>
  <pc:docChgLst>
    <pc:chgData name="Ananda Horton" userId="S::ananda.horton@det.nsw.edu.au::250a84de-ba9a-4cea-ad5d-070fe767cf35" providerId="AD" clId="Web-{2D11250D-29A2-47C9-9BC2-D1FE719EDFE3}"/>
    <pc:docChg chg="modSld">
      <pc:chgData name="Ananda Horton" userId="S::ananda.horton@det.nsw.edu.au::250a84de-ba9a-4cea-ad5d-070fe767cf35" providerId="AD" clId="Web-{2D11250D-29A2-47C9-9BC2-D1FE719EDFE3}" dt="2020-03-23T00:42:55.161" v="46" actId="20577"/>
      <pc:docMkLst>
        <pc:docMk/>
      </pc:docMkLst>
      <pc:sldChg chg="modSp">
        <pc:chgData name="Ananda Horton" userId="S::ananda.horton@det.nsw.edu.au::250a84de-ba9a-4cea-ad5d-070fe767cf35" providerId="AD" clId="Web-{2D11250D-29A2-47C9-9BC2-D1FE719EDFE3}" dt="2020-03-23T00:32:24.491" v="3" actId="20577"/>
        <pc:sldMkLst>
          <pc:docMk/>
          <pc:sldMk cId="773994904" sldId="266"/>
        </pc:sldMkLst>
        <pc:spChg chg="mod">
          <ac:chgData name="Ananda Horton" userId="S::ananda.horton@det.nsw.edu.au::250a84de-ba9a-4cea-ad5d-070fe767cf35" providerId="AD" clId="Web-{2D11250D-29A2-47C9-9BC2-D1FE719EDFE3}" dt="2020-03-23T00:32:24.491" v="3" actId="20577"/>
          <ac:spMkLst>
            <pc:docMk/>
            <pc:sldMk cId="773994904" sldId="266"/>
            <ac:spMk id="3" creationId="{00000000-0000-0000-0000-000000000000}"/>
          </ac:spMkLst>
        </pc:spChg>
      </pc:sldChg>
      <pc:sldChg chg="modSp">
        <pc:chgData name="Ananda Horton" userId="S::ananda.horton@det.nsw.edu.au::250a84de-ba9a-4cea-ad5d-070fe767cf35" providerId="AD" clId="Web-{2D11250D-29A2-47C9-9BC2-D1FE719EDFE3}" dt="2020-03-23T00:40:42.755" v="32" actId="20577"/>
        <pc:sldMkLst>
          <pc:docMk/>
          <pc:sldMk cId="2629672525" sldId="297"/>
        </pc:sldMkLst>
        <pc:spChg chg="mod">
          <ac:chgData name="Ananda Horton" userId="S::ananda.horton@det.nsw.edu.au::250a84de-ba9a-4cea-ad5d-070fe767cf35" providerId="AD" clId="Web-{2D11250D-29A2-47C9-9BC2-D1FE719EDFE3}" dt="2020-03-23T00:40:42.755" v="32" actId="20577"/>
          <ac:spMkLst>
            <pc:docMk/>
            <pc:sldMk cId="2629672525" sldId="297"/>
            <ac:spMk id="4" creationId="{00000000-0000-0000-0000-000000000000}"/>
          </ac:spMkLst>
        </pc:spChg>
      </pc:sldChg>
      <pc:sldChg chg="modSp">
        <pc:chgData name="Ananda Horton" userId="S::ananda.horton@det.nsw.edu.au::250a84de-ba9a-4cea-ad5d-070fe767cf35" providerId="AD" clId="Web-{2D11250D-29A2-47C9-9BC2-D1FE719EDFE3}" dt="2020-03-23T00:41:36.896" v="37" actId="20577"/>
        <pc:sldMkLst>
          <pc:docMk/>
          <pc:sldMk cId="1354965822" sldId="300"/>
        </pc:sldMkLst>
        <pc:spChg chg="mod">
          <ac:chgData name="Ananda Horton" userId="S::ananda.horton@det.nsw.edu.au::250a84de-ba9a-4cea-ad5d-070fe767cf35" providerId="AD" clId="Web-{2D11250D-29A2-47C9-9BC2-D1FE719EDFE3}" dt="2020-03-23T00:41:36.896" v="37" actId="20577"/>
          <ac:spMkLst>
            <pc:docMk/>
            <pc:sldMk cId="1354965822" sldId="300"/>
            <ac:spMk id="4" creationId="{00000000-0000-0000-0000-000000000000}"/>
          </ac:spMkLst>
        </pc:spChg>
      </pc:sldChg>
      <pc:sldChg chg="modSp">
        <pc:chgData name="Ananda Horton" userId="S::ananda.horton@det.nsw.edu.au::250a84de-ba9a-4cea-ad5d-070fe767cf35" providerId="AD" clId="Web-{2D11250D-29A2-47C9-9BC2-D1FE719EDFE3}" dt="2020-03-23T00:42:55.161" v="45" actId="20577"/>
        <pc:sldMkLst>
          <pc:docMk/>
          <pc:sldMk cId="2418294774" sldId="306"/>
        </pc:sldMkLst>
        <pc:spChg chg="mod">
          <ac:chgData name="Ananda Horton" userId="S::ananda.horton@det.nsw.edu.au::250a84de-ba9a-4cea-ad5d-070fe767cf35" providerId="AD" clId="Web-{2D11250D-29A2-47C9-9BC2-D1FE719EDFE3}" dt="2020-03-23T00:42:55.161" v="45" actId="20577"/>
          <ac:spMkLst>
            <pc:docMk/>
            <pc:sldMk cId="2418294774" sldId="306"/>
            <ac:spMk id="4" creationId="{00000000-0000-0000-0000-000000000000}"/>
          </ac:spMkLst>
        </pc:spChg>
      </pc:sldChg>
      <pc:sldChg chg="modSp">
        <pc:chgData name="Ananda Horton" userId="S::ananda.horton@det.nsw.edu.au::250a84de-ba9a-4cea-ad5d-070fe767cf35" providerId="AD" clId="Web-{2D11250D-29A2-47C9-9BC2-D1FE719EDFE3}" dt="2020-03-23T00:42:13.239" v="41" actId="20577"/>
        <pc:sldMkLst>
          <pc:docMk/>
          <pc:sldMk cId="574853442" sldId="324"/>
        </pc:sldMkLst>
        <pc:spChg chg="mod">
          <ac:chgData name="Ananda Horton" userId="S::ananda.horton@det.nsw.edu.au::250a84de-ba9a-4cea-ad5d-070fe767cf35" providerId="AD" clId="Web-{2D11250D-29A2-47C9-9BC2-D1FE719EDFE3}" dt="2020-03-23T00:42:13.239" v="41" actId="20577"/>
          <ac:spMkLst>
            <pc:docMk/>
            <pc:sldMk cId="574853442" sldId="324"/>
            <ac:spMk id="4" creationId="{00000000-0000-0000-0000-000000000000}"/>
          </ac:spMkLst>
        </pc:spChg>
      </pc:sldChg>
    </pc:docChg>
  </pc:docChgLst>
  <pc:docChgLst>
    <pc:chgData name="Julia Brennan" userId="S::julia.m.brennan@det.nsw.edu.au::1045d983-bf90-4085-aa55-c91669d42378" providerId="AD" clId="Web-{154AEFBF-7561-4E2E-8226-E7B04DB00BB7}"/>
    <pc:docChg chg="delSld modSld modSection">
      <pc:chgData name="Julia Brennan" userId="S::julia.m.brennan@det.nsw.edu.au::1045d983-bf90-4085-aa55-c91669d42378" providerId="AD" clId="Web-{154AEFBF-7561-4E2E-8226-E7B04DB00BB7}" dt="2020-03-20T09:50:53.440" v="554" actId="20577"/>
      <pc:docMkLst>
        <pc:docMk/>
      </pc:docMkLst>
      <pc:sldChg chg="addSp delSp modSp">
        <pc:chgData name="Julia Brennan" userId="S::julia.m.brennan@det.nsw.edu.au::1045d983-bf90-4085-aa55-c91669d42378" providerId="AD" clId="Web-{154AEFBF-7561-4E2E-8226-E7B04DB00BB7}" dt="2020-03-20T09:49:19.534" v="535" actId="1076"/>
        <pc:sldMkLst>
          <pc:docMk/>
          <pc:sldMk cId="2629672525" sldId="297"/>
        </pc:sldMkLst>
        <pc:spChg chg="mod">
          <ac:chgData name="Julia Brennan" userId="S::julia.m.brennan@det.nsw.edu.au::1045d983-bf90-4085-aa55-c91669d42378" providerId="AD" clId="Web-{154AEFBF-7561-4E2E-8226-E7B04DB00BB7}" dt="2020-03-20T09:49:16.487" v="534" actId="1076"/>
          <ac:spMkLst>
            <pc:docMk/>
            <pc:sldMk cId="2629672525" sldId="297"/>
            <ac:spMk id="4" creationId="{00000000-0000-0000-0000-000000000000}"/>
          </ac:spMkLst>
        </pc:spChg>
        <pc:spChg chg="mod">
          <ac:chgData name="Julia Brennan" userId="S::julia.m.brennan@det.nsw.edu.au::1045d983-bf90-4085-aa55-c91669d42378" providerId="AD" clId="Web-{154AEFBF-7561-4E2E-8226-E7B04DB00BB7}" dt="2020-03-20T09:49:19.534" v="535" actId="1076"/>
          <ac:spMkLst>
            <pc:docMk/>
            <pc:sldMk cId="2629672525" sldId="297"/>
            <ac:spMk id="7" creationId="{00000000-0000-0000-0000-000000000000}"/>
          </ac:spMkLst>
        </pc:spChg>
        <pc:picChg chg="add mod">
          <ac:chgData name="Julia Brennan" userId="S::julia.m.brennan@det.nsw.edu.au::1045d983-bf90-4085-aa55-c91669d42378" providerId="AD" clId="Web-{154AEFBF-7561-4E2E-8226-E7B04DB00BB7}" dt="2020-03-20T09:36:18.677" v="35" actId="1076"/>
          <ac:picMkLst>
            <pc:docMk/>
            <pc:sldMk cId="2629672525" sldId="297"/>
            <ac:picMk id="2" creationId="{BB3612BD-1CF6-4F2F-898E-96279267327A}"/>
          </ac:picMkLst>
        </pc:picChg>
        <pc:picChg chg="del">
          <ac:chgData name="Julia Brennan" userId="S::julia.m.brennan@det.nsw.edu.au::1045d983-bf90-4085-aa55-c91669d42378" providerId="AD" clId="Web-{154AEFBF-7561-4E2E-8226-E7B04DB00BB7}" dt="2020-03-20T09:36:11.537" v="33"/>
          <ac:picMkLst>
            <pc:docMk/>
            <pc:sldMk cId="2629672525" sldId="297"/>
            <ac:picMk id="9" creationId="{2180D524-4257-4E60-B435-531BFE4D5540}"/>
          </ac:picMkLst>
        </pc:picChg>
      </pc:sldChg>
      <pc:sldChg chg="addSp modSp">
        <pc:chgData name="Julia Brennan" userId="S::julia.m.brennan@det.nsw.edu.au::1045d983-bf90-4085-aa55-c91669d42378" providerId="AD" clId="Web-{154AEFBF-7561-4E2E-8226-E7B04DB00BB7}" dt="2020-03-20T09:49:46.502" v="540" actId="20577"/>
        <pc:sldMkLst>
          <pc:docMk/>
          <pc:sldMk cId="1354965822" sldId="300"/>
        </pc:sldMkLst>
        <pc:spChg chg="mod">
          <ac:chgData name="Julia Brennan" userId="S::julia.m.brennan@det.nsw.edu.au::1045d983-bf90-4085-aa55-c91669d42378" providerId="AD" clId="Web-{154AEFBF-7561-4E2E-8226-E7B04DB00BB7}" dt="2020-03-20T09:49:46.502" v="540" actId="20577"/>
          <ac:spMkLst>
            <pc:docMk/>
            <pc:sldMk cId="1354965822" sldId="300"/>
            <ac:spMk id="4" creationId="{00000000-0000-0000-0000-000000000000}"/>
          </ac:spMkLst>
        </pc:spChg>
        <pc:spChg chg="mod">
          <ac:chgData name="Julia Brennan" userId="S::julia.m.brennan@det.nsw.edu.au::1045d983-bf90-4085-aa55-c91669d42378" providerId="AD" clId="Web-{154AEFBF-7561-4E2E-8226-E7B04DB00BB7}" dt="2020-03-20T09:49:37.049" v="537" actId="20577"/>
          <ac:spMkLst>
            <pc:docMk/>
            <pc:sldMk cId="1354965822" sldId="300"/>
            <ac:spMk id="7" creationId="{00000000-0000-0000-0000-000000000000}"/>
          </ac:spMkLst>
        </pc:spChg>
        <pc:picChg chg="add mod">
          <ac:chgData name="Julia Brennan" userId="S::julia.m.brennan@det.nsw.edu.au::1045d983-bf90-4085-aa55-c91669d42378" providerId="AD" clId="Web-{154AEFBF-7561-4E2E-8226-E7B04DB00BB7}" dt="2020-03-20T09:41:27.973" v="219" actId="1076"/>
          <ac:picMkLst>
            <pc:docMk/>
            <pc:sldMk cId="1354965822" sldId="300"/>
            <ac:picMk id="5" creationId="{23C2FD9A-F21B-4E6B-8EEB-7170AB05F1BE}"/>
          </ac:picMkLst>
        </pc:picChg>
      </pc:sldChg>
      <pc:sldChg chg="del">
        <pc:chgData name="Julia Brennan" userId="S::julia.m.brennan@det.nsw.edu.au::1045d983-bf90-4085-aa55-c91669d42378" providerId="AD" clId="Web-{154AEFBF-7561-4E2E-8226-E7B04DB00BB7}" dt="2020-03-20T09:42:42.926" v="233"/>
        <pc:sldMkLst>
          <pc:docMk/>
          <pc:sldMk cId="1596339224" sldId="304"/>
        </pc:sldMkLst>
      </pc:sldChg>
      <pc:sldChg chg="addSp modSp">
        <pc:chgData name="Julia Brennan" userId="S::julia.m.brennan@det.nsw.edu.au::1045d983-bf90-4085-aa55-c91669d42378" providerId="AD" clId="Web-{154AEFBF-7561-4E2E-8226-E7B04DB00BB7}" dt="2020-03-20T09:48:56.565" v="530" actId="20577"/>
        <pc:sldMkLst>
          <pc:docMk/>
          <pc:sldMk cId="2418294774" sldId="306"/>
        </pc:sldMkLst>
        <pc:spChg chg="mod">
          <ac:chgData name="Julia Brennan" userId="S::julia.m.brennan@det.nsw.edu.au::1045d983-bf90-4085-aa55-c91669d42378" providerId="AD" clId="Web-{154AEFBF-7561-4E2E-8226-E7B04DB00BB7}" dt="2020-03-20T09:48:56.565" v="530" actId="20577"/>
          <ac:spMkLst>
            <pc:docMk/>
            <pc:sldMk cId="2418294774" sldId="306"/>
            <ac:spMk id="4" creationId="{00000000-0000-0000-0000-000000000000}"/>
          </ac:spMkLst>
        </pc:spChg>
        <pc:spChg chg="mod">
          <ac:chgData name="Julia Brennan" userId="S::julia.m.brennan@det.nsw.edu.au::1045d983-bf90-4085-aa55-c91669d42378" providerId="AD" clId="Web-{154AEFBF-7561-4E2E-8226-E7B04DB00BB7}" dt="2020-03-20T09:43:12.691" v="238" actId="20577"/>
          <ac:spMkLst>
            <pc:docMk/>
            <pc:sldMk cId="2418294774" sldId="306"/>
            <ac:spMk id="6" creationId="{00000000-0000-0000-0000-000000000000}"/>
          </ac:spMkLst>
        </pc:spChg>
        <pc:spChg chg="mod">
          <ac:chgData name="Julia Brennan" userId="S::julia.m.brennan@det.nsw.edu.au::1045d983-bf90-4085-aa55-c91669d42378" providerId="AD" clId="Web-{154AEFBF-7561-4E2E-8226-E7B04DB00BB7}" dt="2020-03-20T09:43:37.597" v="247" actId="20577"/>
          <ac:spMkLst>
            <pc:docMk/>
            <pc:sldMk cId="2418294774" sldId="306"/>
            <ac:spMk id="7" creationId="{00000000-0000-0000-0000-000000000000}"/>
          </ac:spMkLst>
        </pc:spChg>
        <pc:picChg chg="mod">
          <ac:chgData name="Julia Brennan" userId="S::julia.m.brennan@det.nsw.edu.au::1045d983-bf90-4085-aa55-c91669d42378" providerId="AD" clId="Web-{154AEFBF-7561-4E2E-8226-E7B04DB00BB7}" dt="2020-03-20T09:46:44.175" v="421" actId="14100"/>
          <ac:picMkLst>
            <pc:docMk/>
            <pc:sldMk cId="2418294774" sldId="306"/>
            <ac:picMk id="2" creationId="{2500CF7E-09BD-4B86-B801-982E0525F96B}"/>
          </ac:picMkLst>
        </pc:picChg>
        <pc:picChg chg="mod">
          <ac:chgData name="Julia Brennan" userId="S::julia.m.brennan@det.nsw.edu.au::1045d983-bf90-4085-aa55-c91669d42378" providerId="AD" clId="Web-{154AEFBF-7561-4E2E-8226-E7B04DB00BB7}" dt="2020-03-20T09:47:18.440" v="427" actId="14100"/>
          <ac:picMkLst>
            <pc:docMk/>
            <pc:sldMk cId="2418294774" sldId="306"/>
            <ac:picMk id="5" creationId="{00000000-0000-0000-0000-000000000000}"/>
          </ac:picMkLst>
        </pc:picChg>
        <pc:picChg chg="add mod">
          <ac:chgData name="Julia Brennan" userId="S::julia.m.brennan@det.nsw.edu.au::1045d983-bf90-4085-aa55-c91669d42378" providerId="AD" clId="Web-{154AEFBF-7561-4E2E-8226-E7B04DB00BB7}" dt="2020-03-20T09:46:30.081" v="418" actId="1076"/>
          <ac:picMkLst>
            <pc:docMk/>
            <pc:sldMk cId="2418294774" sldId="306"/>
            <ac:picMk id="9" creationId="{0F041CC6-9B1C-481C-AA91-A16B4003DFDC}"/>
          </ac:picMkLst>
        </pc:picChg>
        <pc:picChg chg="add mod">
          <ac:chgData name="Julia Brennan" userId="S::julia.m.brennan@det.nsw.edu.au::1045d983-bf90-4085-aa55-c91669d42378" providerId="AD" clId="Web-{154AEFBF-7561-4E2E-8226-E7B04DB00BB7}" dt="2020-03-20T09:47:10.440" v="425" actId="1076"/>
          <ac:picMkLst>
            <pc:docMk/>
            <pc:sldMk cId="2418294774" sldId="306"/>
            <ac:picMk id="11" creationId="{C40013A7-F17F-47AE-BBC0-C6329EEE44AD}"/>
          </ac:picMkLst>
        </pc:picChg>
      </pc:sldChg>
      <pc:sldChg chg="modSp">
        <pc:chgData name="Julia Brennan" userId="S::julia.m.brennan@det.nsw.edu.au::1045d983-bf90-4085-aa55-c91669d42378" providerId="AD" clId="Web-{154AEFBF-7561-4E2E-8226-E7B04DB00BB7}" dt="2020-03-20T09:50:00.799" v="543" actId="20577"/>
        <pc:sldMkLst>
          <pc:docMk/>
          <pc:sldMk cId="407119039" sldId="316"/>
        </pc:sldMkLst>
        <pc:spChg chg="mod">
          <ac:chgData name="Julia Brennan" userId="S::julia.m.brennan@det.nsw.edu.au::1045d983-bf90-4085-aa55-c91669d42378" providerId="AD" clId="Web-{154AEFBF-7561-4E2E-8226-E7B04DB00BB7}" dt="2020-03-20T09:50:00.799" v="543" actId="20577"/>
          <ac:spMkLst>
            <pc:docMk/>
            <pc:sldMk cId="407119039" sldId="316"/>
            <ac:spMk id="7" creationId="{00000000-0000-0000-0000-000000000000}"/>
          </ac:spMkLst>
        </pc:spChg>
      </pc:sldChg>
      <pc:sldChg chg="modSp">
        <pc:chgData name="Julia Brennan" userId="S::julia.m.brennan@det.nsw.edu.au::1045d983-bf90-4085-aa55-c91669d42378" providerId="AD" clId="Web-{154AEFBF-7561-4E2E-8226-E7B04DB00BB7}" dt="2020-03-20T09:50:23.096" v="548" actId="20577"/>
        <pc:sldMkLst>
          <pc:docMk/>
          <pc:sldMk cId="3735447600" sldId="317"/>
        </pc:sldMkLst>
        <pc:spChg chg="mod">
          <ac:chgData name="Julia Brennan" userId="S::julia.m.brennan@det.nsw.edu.au::1045d983-bf90-4085-aa55-c91669d42378" providerId="AD" clId="Web-{154AEFBF-7561-4E2E-8226-E7B04DB00BB7}" dt="2020-03-20T09:50:23.096" v="548" actId="20577"/>
          <ac:spMkLst>
            <pc:docMk/>
            <pc:sldMk cId="3735447600" sldId="317"/>
            <ac:spMk id="4" creationId="{00000000-0000-0000-0000-000000000000}"/>
          </ac:spMkLst>
        </pc:spChg>
      </pc:sldChg>
      <pc:sldChg chg="del">
        <pc:chgData name="Julia Brennan" userId="S::julia.m.brennan@det.nsw.edu.au::1045d983-bf90-4085-aa55-c91669d42378" providerId="AD" clId="Web-{154AEFBF-7561-4E2E-8226-E7B04DB00BB7}" dt="2020-03-20T09:42:56.145" v="234"/>
        <pc:sldMkLst>
          <pc:docMk/>
          <pc:sldMk cId="574828291" sldId="318"/>
        </pc:sldMkLst>
      </pc:sldChg>
      <pc:sldChg chg="modSp">
        <pc:chgData name="Julia Brennan" userId="S::julia.m.brennan@det.nsw.edu.au::1045d983-bf90-4085-aa55-c91669d42378" providerId="AD" clId="Web-{154AEFBF-7561-4E2E-8226-E7B04DB00BB7}" dt="2020-03-20T09:50:49.815" v="552" actId="20577"/>
        <pc:sldMkLst>
          <pc:docMk/>
          <pc:sldMk cId="1274422995" sldId="321"/>
        </pc:sldMkLst>
        <pc:spChg chg="mod">
          <ac:chgData name="Julia Brennan" userId="S::julia.m.brennan@det.nsw.edu.au::1045d983-bf90-4085-aa55-c91669d42378" providerId="AD" clId="Web-{154AEFBF-7561-4E2E-8226-E7B04DB00BB7}" dt="2020-03-20T09:50:49.815" v="552" actId="20577"/>
          <ac:spMkLst>
            <pc:docMk/>
            <pc:sldMk cId="1274422995" sldId="321"/>
            <ac:spMk id="4" creationId="{00000000-0000-0000-0000-000000000000}"/>
          </ac:spMkLst>
        </pc:spChg>
      </pc:sldChg>
    </pc:docChg>
  </pc:docChgLst>
  <pc:docChgLst>
    <pc:chgData name="Julia Brennan" userId="S::julia.m.brennan@det.nsw.edu.au::1045d983-bf90-4085-aa55-c91669d42378" providerId="AD" clId="Web-{40AC9E67-E3A7-460D-8270-69FA92CCC671}"/>
    <pc:docChg chg="addSld modSld modSection">
      <pc:chgData name="Julia Brennan" userId="S::julia.m.brennan@det.nsw.edu.au::1045d983-bf90-4085-aa55-c91669d42378" providerId="AD" clId="Web-{40AC9E67-E3A7-460D-8270-69FA92CCC671}" dt="2020-03-20T23:25:24.701" v="227" actId="20577"/>
      <pc:docMkLst>
        <pc:docMk/>
      </pc:docMkLst>
      <pc:sldChg chg="modSp">
        <pc:chgData name="Julia Brennan" userId="S::julia.m.brennan@det.nsw.edu.au::1045d983-bf90-4085-aa55-c91669d42378" providerId="AD" clId="Web-{40AC9E67-E3A7-460D-8270-69FA92CCC671}" dt="2020-03-20T23:25:24.686" v="226" actId="20577"/>
        <pc:sldMkLst>
          <pc:docMk/>
          <pc:sldMk cId="1354965822" sldId="300"/>
        </pc:sldMkLst>
        <pc:spChg chg="mod">
          <ac:chgData name="Julia Brennan" userId="S::julia.m.brennan@det.nsw.edu.au::1045d983-bf90-4085-aa55-c91669d42378" providerId="AD" clId="Web-{40AC9E67-E3A7-460D-8270-69FA92CCC671}" dt="2020-03-20T23:25:24.686" v="226" actId="20577"/>
          <ac:spMkLst>
            <pc:docMk/>
            <pc:sldMk cId="1354965822" sldId="300"/>
            <ac:spMk id="4" creationId="{00000000-0000-0000-0000-000000000000}"/>
          </ac:spMkLst>
        </pc:spChg>
      </pc:sldChg>
      <pc:sldChg chg="modSp add replId">
        <pc:chgData name="Julia Brennan" userId="S::julia.m.brennan@det.nsw.edu.au::1045d983-bf90-4085-aa55-c91669d42378" providerId="AD" clId="Web-{40AC9E67-E3A7-460D-8270-69FA92CCC671}" dt="2020-03-20T23:22:31.091" v="2" actId="20577"/>
        <pc:sldMkLst>
          <pc:docMk/>
          <pc:sldMk cId="574853442" sldId="324"/>
        </pc:sldMkLst>
        <pc:spChg chg="mod">
          <ac:chgData name="Julia Brennan" userId="S::julia.m.brennan@det.nsw.edu.au::1045d983-bf90-4085-aa55-c91669d42378" providerId="AD" clId="Web-{40AC9E67-E3A7-460D-8270-69FA92CCC671}" dt="2020-03-20T23:22:31.091" v="2" actId="20577"/>
          <ac:spMkLst>
            <pc:docMk/>
            <pc:sldMk cId="574853442" sldId="324"/>
            <ac:spMk id="4" creationId="{00000000-0000-0000-0000-000000000000}"/>
          </ac:spMkLst>
        </pc:spChg>
      </pc:sldChg>
    </pc:docChg>
  </pc:docChgLst>
  <pc:docChgLst>
    <pc:chgData name="Julia Brennan" userId="S::julia.m.brennan@det.nsw.edu.au::1045d983-bf90-4085-aa55-c91669d42378" providerId="AD" clId="Web-{E14B5D06-8F62-43B5-94C5-3649346661A9}"/>
    <pc:docChg chg="addSld modSld sldOrd modSection">
      <pc:chgData name="Julia Brennan" userId="S::julia.m.brennan@det.nsw.edu.au::1045d983-bf90-4085-aa55-c91669d42378" providerId="AD" clId="Web-{E14B5D06-8F62-43B5-94C5-3649346661A9}" dt="2020-03-20T06:53:55.106" v="832" actId="20577"/>
      <pc:docMkLst>
        <pc:docMk/>
      </pc:docMkLst>
      <pc:sldChg chg="modSp">
        <pc:chgData name="Julia Brennan" userId="S::julia.m.brennan@det.nsw.edu.au::1045d983-bf90-4085-aa55-c91669d42378" providerId="AD" clId="Web-{E14B5D06-8F62-43B5-94C5-3649346661A9}" dt="2020-03-20T06:14:01.086" v="1" actId="20577"/>
        <pc:sldMkLst>
          <pc:docMk/>
          <pc:sldMk cId="773994904" sldId="266"/>
        </pc:sldMkLst>
        <pc:spChg chg="mod">
          <ac:chgData name="Julia Brennan" userId="S::julia.m.brennan@det.nsw.edu.au::1045d983-bf90-4085-aa55-c91669d42378" providerId="AD" clId="Web-{E14B5D06-8F62-43B5-94C5-3649346661A9}" dt="2020-03-20T06:14:01.086" v="1" actId="20577"/>
          <ac:spMkLst>
            <pc:docMk/>
            <pc:sldMk cId="773994904" sldId="266"/>
            <ac:spMk id="2" creationId="{00000000-0000-0000-0000-000000000000}"/>
          </ac:spMkLst>
        </pc:spChg>
      </pc:sldChg>
      <pc:sldChg chg="modSp">
        <pc:chgData name="Julia Brennan" userId="S::julia.m.brennan@det.nsw.edu.au::1045d983-bf90-4085-aa55-c91669d42378" providerId="AD" clId="Web-{E14B5D06-8F62-43B5-94C5-3649346661A9}" dt="2020-03-20T06:36:26.650" v="398" actId="20577"/>
        <pc:sldMkLst>
          <pc:docMk/>
          <pc:sldMk cId="1977176640" sldId="278"/>
        </pc:sldMkLst>
        <pc:spChg chg="mod">
          <ac:chgData name="Julia Brennan" userId="S::julia.m.brennan@det.nsw.edu.au::1045d983-bf90-4085-aa55-c91669d42378" providerId="AD" clId="Web-{E14B5D06-8F62-43B5-94C5-3649346661A9}" dt="2020-03-20T06:29:22.414" v="273" actId="20577"/>
          <ac:spMkLst>
            <pc:docMk/>
            <pc:sldMk cId="1977176640" sldId="278"/>
            <ac:spMk id="4" creationId="{00000000-0000-0000-0000-000000000000}"/>
          </ac:spMkLst>
        </pc:spChg>
        <pc:spChg chg="mod">
          <ac:chgData name="Julia Brennan" userId="S::julia.m.brennan@det.nsw.edu.au::1045d983-bf90-4085-aa55-c91669d42378" providerId="AD" clId="Web-{E14B5D06-8F62-43B5-94C5-3649346661A9}" dt="2020-03-20T06:36:26.650" v="398" actId="20577"/>
          <ac:spMkLst>
            <pc:docMk/>
            <pc:sldMk cId="1977176640" sldId="278"/>
            <ac:spMk id="6" creationId="{00000000-0000-0000-0000-000000000000}"/>
          </ac:spMkLst>
        </pc:spChg>
      </pc:sldChg>
      <pc:sldChg chg="ord">
        <pc:chgData name="Julia Brennan" userId="S::julia.m.brennan@det.nsw.edu.au::1045d983-bf90-4085-aa55-c91669d42378" providerId="AD" clId="Web-{E14B5D06-8F62-43B5-94C5-3649346661A9}" dt="2020-03-20T06:51:02.449" v="785"/>
        <pc:sldMkLst>
          <pc:docMk/>
          <pc:sldMk cId="2629672525" sldId="297"/>
        </pc:sldMkLst>
      </pc:sldChg>
      <pc:sldChg chg="ord">
        <pc:chgData name="Julia Brennan" userId="S::julia.m.brennan@det.nsw.edu.au::1045d983-bf90-4085-aa55-c91669d42378" providerId="AD" clId="Web-{E14B5D06-8F62-43B5-94C5-3649346661A9}" dt="2020-03-20T06:51:04.965" v="786"/>
        <pc:sldMkLst>
          <pc:docMk/>
          <pc:sldMk cId="1354965822" sldId="300"/>
        </pc:sldMkLst>
      </pc:sldChg>
      <pc:sldChg chg="modSp">
        <pc:chgData name="Julia Brennan" userId="S::julia.m.brennan@det.nsw.edu.au::1045d983-bf90-4085-aa55-c91669d42378" providerId="AD" clId="Web-{E14B5D06-8F62-43B5-94C5-3649346661A9}" dt="2020-03-20T06:26:52.295" v="185" actId="20577"/>
        <pc:sldMkLst>
          <pc:docMk/>
          <pc:sldMk cId="1206318478" sldId="314"/>
        </pc:sldMkLst>
        <pc:spChg chg="mod">
          <ac:chgData name="Julia Brennan" userId="S::julia.m.brennan@det.nsw.edu.au::1045d983-bf90-4085-aa55-c91669d42378" providerId="AD" clId="Web-{E14B5D06-8F62-43B5-94C5-3649346661A9}" dt="2020-03-20T06:26:52.295" v="185" actId="20577"/>
          <ac:spMkLst>
            <pc:docMk/>
            <pc:sldMk cId="1206318478" sldId="314"/>
            <ac:spMk id="4" creationId="{00000000-0000-0000-0000-000000000000}"/>
          </ac:spMkLst>
        </pc:spChg>
        <pc:spChg chg="mod">
          <ac:chgData name="Julia Brennan" userId="S::julia.m.brennan@det.nsw.edu.au::1045d983-bf90-4085-aa55-c91669d42378" providerId="AD" clId="Web-{E14B5D06-8F62-43B5-94C5-3649346661A9}" dt="2020-03-20T06:17:19.618" v="14" actId="20577"/>
          <ac:spMkLst>
            <pc:docMk/>
            <pc:sldMk cId="1206318478" sldId="314"/>
            <ac:spMk id="7" creationId="{00000000-0000-0000-0000-000000000000}"/>
          </ac:spMkLst>
        </pc:spChg>
      </pc:sldChg>
      <pc:sldChg chg="modSp">
        <pc:chgData name="Julia Brennan" userId="S::julia.m.brennan@det.nsw.edu.au::1045d983-bf90-4085-aa55-c91669d42378" providerId="AD" clId="Web-{E14B5D06-8F62-43B5-94C5-3649346661A9}" dt="2020-03-20T06:37:17.947" v="427" actId="20577"/>
        <pc:sldMkLst>
          <pc:docMk/>
          <pc:sldMk cId="2543004561" sldId="315"/>
        </pc:sldMkLst>
        <pc:spChg chg="mod">
          <ac:chgData name="Julia Brennan" userId="S::julia.m.brennan@det.nsw.edu.au::1045d983-bf90-4085-aa55-c91669d42378" providerId="AD" clId="Web-{E14B5D06-8F62-43B5-94C5-3649346661A9}" dt="2020-03-20T06:37:12.306" v="423" actId="20577"/>
          <ac:spMkLst>
            <pc:docMk/>
            <pc:sldMk cId="2543004561" sldId="315"/>
            <ac:spMk id="4" creationId="{00000000-0000-0000-0000-000000000000}"/>
          </ac:spMkLst>
        </pc:spChg>
        <pc:spChg chg="mod">
          <ac:chgData name="Julia Brennan" userId="S::julia.m.brennan@det.nsw.edu.au::1045d983-bf90-4085-aa55-c91669d42378" providerId="AD" clId="Web-{E14B5D06-8F62-43B5-94C5-3649346661A9}" dt="2020-03-20T06:22:36.498" v="152" actId="20577"/>
          <ac:spMkLst>
            <pc:docMk/>
            <pc:sldMk cId="2543004561" sldId="315"/>
            <ac:spMk id="6" creationId="{00000000-0000-0000-0000-000000000000}"/>
          </ac:spMkLst>
        </pc:spChg>
        <pc:spChg chg="mod">
          <ac:chgData name="Julia Brennan" userId="S::julia.m.brennan@det.nsw.edu.au::1045d983-bf90-4085-aa55-c91669d42378" providerId="AD" clId="Web-{E14B5D06-8F62-43B5-94C5-3649346661A9}" dt="2020-03-20T06:24:18.129" v="174" actId="20577"/>
          <ac:spMkLst>
            <pc:docMk/>
            <pc:sldMk cId="2543004561" sldId="315"/>
            <ac:spMk id="7" creationId="{00000000-0000-0000-0000-000000000000}"/>
          </ac:spMkLst>
        </pc:spChg>
        <pc:spChg chg="mod">
          <ac:chgData name="Julia Brennan" userId="S::julia.m.brennan@det.nsw.edu.au::1045d983-bf90-4085-aa55-c91669d42378" providerId="AD" clId="Web-{E14B5D06-8F62-43B5-94C5-3649346661A9}" dt="2020-03-20T06:37:17.947" v="427" actId="20577"/>
          <ac:spMkLst>
            <pc:docMk/>
            <pc:sldMk cId="2543004561" sldId="315"/>
            <ac:spMk id="8" creationId="{7D91EB08-6A8A-4AB4-B6EE-2023E2B6F49E}"/>
          </ac:spMkLst>
        </pc:spChg>
      </pc:sldChg>
      <pc:sldChg chg="addSp delSp modSp">
        <pc:chgData name="Julia Brennan" userId="S::julia.m.brennan@det.nsw.edu.au::1045d983-bf90-4085-aa55-c91669d42378" providerId="AD" clId="Web-{E14B5D06-8F62-43B5-94C5-3649346661A9}" dt="2020-03-20T06:42:29.010" v="590" actId="1076"/>
        <pc:sldMkLst>
          <pc:docMk/>
          <pc:sldMk cId="407119039" sldId="316"/>
        </pc:sldMkLst>
        <pc:spChg chg="mod">
          <ac:chgData name="Julia Brennan" userId="S::julia.m.brennan@det.nsw.edu.au::1045d983-bf90-4085-aa55-c91669d42378" providerId="AD" clId="Web-{E14B5D06-8F62-43B5-94C5-3649346661A9}" dt="2020-03-20T06:40:44.791" v="571" actId="20577"/>
          <ac:spMkLst>
            <pc:docMk/>
            <pc:sldMk cId="407119039" sldId="316"/>
            <ac:spMk id="4" creationId="{00000000-0000-0000-0000-000000000000}"/>
          </ac:spMkLst>
        </pc:spChg>
        <pc:spChg chg="mod">
          <ac:chgData name="Julia Brennan" userId="S::julia.m.brennan@det.nsw.edu.au::1045d983-bf90-4085-aa55-c91669d42378" providerId="AD" clId="Web-{E14B5D06-8F62-43B5-94C5-3649346661A9}" dt="2020-03-20T06:38:41.572" v="437" actId="20577"/>
          <ac:spMkLst>
            <pc:docMk/>
            <pc:sldMk cId="407119039" sldId="316"/>
            <ac:spMk id="6" creationId="{00000000-0000-0000-0000-000000000000}"/>
          </ac:spMkLst>
        </pc:spChg>
        <pc:spChg chg="mod">
          <ac:chgData name="Julia Brennan" userId="S::julia.m.brennan@det.nsw.edu.au::1045d983-bf90-4085-aa55-c91669d42378" providerId="AD" clId="Web-{E14B5D06-8F62-43B5-94C5-3649346661A9}" dt="2020-03-20T06:39:13.244" v="458" actId="20577"/>
          <ac:spMkLst>
            <pc:docMk/>
            <pc:sldMk cId="407119039" sldId="316"/>
            <ac:spMk id="7" creationId="{00000000-0000-0000-0000-000000000000}"/>
          </ac:spMkLst>
        </pc:spChg>
        <pc:picChg chg="del">
          <ac:chgData name="Julia Brennan" userId="S::julia.m.brennan@det.nsw.edu.au::1045d983-bf90-4085-aa55-c91669d42378" providerId="AD" clId="Web-{E14B5D06-8F62-43B5-94C5-3649346661A9}" dt="2020-03-20T06:40:56.541" v="575"/>
          <ac:picMkLst>
            <pc:docMk/>
            <pc:sldMk cId="407119039" sldId="316"/>
            <ac:picMk id="2" creationId="{8F2AF084-D9FA-4F77-A75B-97ADDA20FA81}"/>
          </ac:picMkLst>
        </pc:picChg>
        <pc:picChg chg="del">
          <ac:chgData name="Julia Brennan" userId="S::julia.m.brennan@det.nsw.edu.au::1045d983-bf90-4085-aa55-c91669d42378" providerId="AD" clId="Web-{E14B5D06-8F62-43B5-94C5-3649346661A9}" dt="2020-03-20T06:41:00.026" v="576"/>
          <ac:picMkLst>
            <pc:docMk/>
            <pc:sldMk cId="407119039" sldId="316"/>
            <ac:picMk id="5" creationId="{00000000-0000-0000-0000-000000000000}"/>
          </ac:picMkLst>
        </pc:picChg>
        <pc:picChg chg="add mod">
          <ac:chgData name="Julia Brennan" userId="S::julia.m.brennan@det.nsw.edu.au::1045d983-bf90-4085-aa55-c91669d42378" providerId="AD" clId="Web-{E14B5D06-8F62-43B5-94C5-3649346661A9}" dt="2020-03-20T06:41:34.963" v="583" actId="1076"/>
          <ac:picMkLst>
            <pc:docMk/>
            <pc:sldMk cId="407119039" sldId="316"/>
            <ac:picMk id="8" creationId="{CC634AAD-2FC2-4EE3-9C5A-B794DE8C4CAB}"/>
          </ac:picMkLst>
        </pc:picChg>
        <pc:picChg chg="mod">
          <ac:chgData name="Julia Brennan" userId="S::julia.m.brennan@det.nsw.edu.au::1045d983-bf90-4085-aa55-c91669d42378" providerId="AD" clId="Web-{E14B5D06-8F62-43B5-94C5-3649346661A9}" dt="2020-03-20T06:41:20.572" v="578" actId="1076"/>
          <ac:picMkLst>
            <pc:docMk/>
            <pc:sldMk cId="407119039" sldId="316"/>
            <ac:picMk id="9" creationId="{50C9398D-9523-4BDB-9A24-E0441871EB7D}"/>
          </ac:picMkLst>
        </pc:picChg>
        <pc:picChg chg="mod">
          <ac:chgData name="Julia Brennan" userId="S::julia.m.brennan@det.nsw.edu.au::1045d983-bf90-4085-aa55-c91669d42378" providerId="AD" clId="Web-{E14B5D06-8F62-43B5-94C5-3649346661A9}" dt="2020-03-20T06:41:18.151" v="577" actId="1076"/>
          <ac:picMkLst>
            <pc:docMk/>
            <pc:sldMk cId="407119039" sldId="316"/>
            <ac:picMk id="11" creationId="{808317B7-1FC3-4B0A-B8AC-BCE472F8D3D5}"/>
          </ac:picMkLst>
        </pc:picChg>
        <pc:picChg chg="add mod">
          <ac:chgData name="Julia Brennan" userId="S::julia.m.brennan@det.nsw.edu.au::1045d983-bf90-4085-aa55-c91669d42378" providerId="AD" clId="Web-{E14B5D06-8F62-43B5-94C5-3649346661A9}" dt="2020-03-20T06:42:29.010" v="590" actId="1076"/>
          <ac:picMkLst>
            <pc:docMk/>
            <pc:sldMk cId="407119039" sldId="316"/>
            <ac:picMk id="13" creationId="{2EAE8F5E-B474-4229-8BA4-B7B385C37116}"/>
          </ac:picMkLst>
        </pc:picChg>
      </pc:sldChg>
      <pc:sldChg chg="addSp delSp modSp">
        <pc:chgData name="Julia Brennan" userId="S::julia.m.brennan@det.nsw.edu.au::1045d983-bf90-4085-aa55-c91669d42378" providerId="AD" clId="Web-{E14B5D06-8F62-43B5-94C5-3649346661A9}" dt="2020-03-20T06:48:10.964" v="681" actId="20577"/>
        <pc:sldMkLst>
          <pc:docMk/>
          <pc:sldMk cId="3735447600" sldId="317"/>
        </pc:sldMkLst>
        <pc:spChg chg="mod">
          <ac:chgData name="Julia Brennan" userId="S::julia.m.brennan@det.nsw.edu.au::1045d983-bf90-4085-aa55-c91669d42378" providerId="AD" clId="Web-{E14B5D06-8F62-43B5-94C5-3649346661A9}" dt="2020-03-20T06:48:10.964" v="681" actId="20577"/>
          <ac:spMkLst>
            <pc:docMk/>
            <pc:sldMk cId="3735447600" sldId="317"/>
            <ac:spMk id="4" creationId="{00000000-0000-0000-0000-000000000000}"/>
          </ac:spMkLst>
        </pc:spChg>
        <pc:spChg chg="mod">
          <ac:chgData name="Julia Brennan" userId="S::julia.m.brennan@det.nsw.edu.au::1045d983-bf90-4085-aa55-c91669d42378" providerId="AD" clId="Web-{E14B5D06-8F62-43B5-94C5-3649346661A9}" dt="2020-03-20T06:46:59.511" v="664" actId="20577"/>
          <ac:spMkLst>
            <pc:docMk/>
            <pc:sldMk cId="3735447600" sldId="317"/>
            <ac:spMk id="6" creationId="{00000000-0000-0000-0000-000000000000}"/>
          </ac:spMkLst>
        </pc:spChg>
        <pc:spChg chg="mod">
          <ac:chgData name="Julia Brennan" userId="S::julia.m.brennan@det.nsw.edu.au::1045d983-bf90-4085-aa55-c91669d42378" providerId="AD" clId="Web-{E14B5D06-8F62-43B5-94C5-3649346661A9}" dt="2020-03-20T06:47:12.339" v="671" actId="20577"/>
          <ac:spMkLst>
            <pc:docMk/>
            <pc:sldMk cId="3735447600" sldId="317"/>
            <ac:spMk id="7" creationId="{00000000-0000-0000-0000-000000000000}"/>
          </ac:spMkLst>
        </pc:spChg>
        <pc:picChg chg="del">
          <ac:chgData name="Julia Brennan" userId="S::julia.m.brennan@det.nsw.edu.au::1045d983-bf90-4085-aa55-c91669d42378" providerId="AD" clId="Web-{E14B5D06-8F62-43B5-94C5-3649346661A9}" dt="2020-03-20T06:47:21.714" v="672"/>
          <ac:picMkLst>
            <pc:docMk/>
            <pc:sldMk cId="3735447600" sldId="317"/>
            <ac:picMk id="2" creationId="{8F2AF084-D9FA-4F77-A75B-97ADDA20FA81}"/>
          </ac:picMkLst>
        </pc:picChg>
        <pc:picChg chg="del">
          <ac:chgData name="Julia Brennan" userId="S::julia.m.brennan@det.nsw.edu.au::1045d983-bf90-4085-aa55-c91669d42378" providerId="AD" clId="Web-{E14B5D06-8F62-43B5-94C5-3649346661A9}" dt="2020-03-20T06:47:25.589" v="673"/>
          <ac:picMkLst>
            <pc:docMk/>
            <pc:sldMk cId="3735447600" sldId="317"/>
            <ac:picMk id="5" creationId="{00000000-0000-0000-0000-000000000000}"/>
          </ac:picMkLst>
        </pc:picChg>
        <pc:picChg chg="add mod">
          <ac:chgData name="Julia Brennan" userId="S::julia.m.brennan@det.nsw.edu.au::1045d983-bf90-4085-aa55-c91669d42378" providerId="AD" clId="Web-{E14B5D06-8F62-43B5-94C5-3649346661A9}" dt="2020-03-20T06:47:40.417" v="675" actId="1076"/>
          <ac:picMkLst>
            <pc:docMk/>
            <pc:sldMk cId="3735447600" sldId="317"/>
            <ac:picMk id="8" creationId="{6718A15E-E6F0-4F52-8893-BBC3F13D3E01}"/>
          </ac:picMkLst>
        </pc:picChg>
        <pc:picChg chg="mod">
          <ac:chgData name="Julia Brennan" userId="S::julia.m.brennan@det.nsw.edu.au::1045d983-bf90-4085-aa55-c91669d42378" providerId="AD" clId="Web-{E14B5D06-8F62-43B5-94C5-3649346661A9}" dt="2020-03-20T06:32:57.743" v="325" actId="1076"/>
          <ac:picMkLst>
            <pc:docMk/>
            <pc:sldMk cId="3735447600" sldId="317"/>
            <ac:picMk id="9" creationId="{50C9398D-9523-4BDB-9A24-E0441871EB7D}"/>
          </ac:picMkLst>
        </pc:picChg>
        <pc:picChg chg="add mod">
          <ac:chgData name="Julia Brennan" userId="S::julia.m.brennan@det.nsw.edu.au::1045d983-bf90-4085-aa55-c91669d42378" providerId="AD" clId="Web-{E14B5D06-8F62-43B5-94C5-3649346661A9}" dt="2020-03-20T06:47:51.386" v="677" actId="1076"/>
          <ac:picMkLst>
            <pc:docMk/>
            <pc:sldMk cId="3735447600" sldId="317"/>
            <ac:picMk id="12" creationId="{1156FE3E-93F0-4759-A68A-13F86000BFBF}"/>
          </ac:picMkLst>
        </pc:picChg>
        <pc:picChg chg="add mod">
          <ac:chgData name="Julia Brennan" userId="S::julia.m.brennan@det.nsw.edu.au::1045d983-bf90-4085-aa55-c91669d42378" providerId="AD" clId="Web-{E14B5D06-8F62-43B5-94C5-3649346661A9}" dt="2020-03-20T06:48:03.183" v="679" actId="1076"/>
          <ac:picMkLst>
            <pc:docMk/>
            <pc:sldMk cId="3735447600" sldId="317"/>
            <ac:picMk id="14" creationId="{A33EE4A3-C3A3-4BD0-92D1-3BBAC9623481}"/>
          </ac:picMkLst>
        </pc:picChg>
      </pc:sldChg>
      <pc:sldChg chg="addSp delSp modSp add replId">
        <pc:chgData name="Julia Brennan" userId="S::julia.m.brennan@det.nsw.edu.au::1045d983-bf90-4085-aa55-c91669d42378" providerId="AD" clId="Web-{E14B5D06-8F62-43B5-94C5-3649346661A9}" dt="2020-03-20T06:36:13.884" v="395" actId="20577"/>
        <pc:sldMkLst>
          <pc:docMk/>
          <pc:sldMk cId="1274422995" sldId="321"/>
        </pc:sldMkLst>
        <pc:spChg chg="mod">
          <ac:chgData name="Julia Brennan" userId="S::julia.m.brennan@det.nsw.edu.au::1045d983-bf90-4085-aa55-c91669d42378" providerId="AD" clId="Web-{E14B5D06-8F62-43B5-94C5-3649346661A9}" dt="2020-03-20T06:32:10.399" v="320" actId="20577"/>
          <ac:spMkLst>
            <pc:docMk/>
            <pc:sldMk cId="1274422995" sldId="321"/>
            <ac:spMk id="4" creationId="{00000000-0000-0000-0000-000000000000}"/>
          </ac:spMkLst>
        </pc:spChg>
        <pc:spChg chg="mod">
          <ac:chgData name="Julia Brennan" userId="S::julia.m.brennan@det.nsw.edu.au::1045d983-bf90-4085-aa55-c91669d42378" providerId="AD" clId="Web-{E14B5D06-8F62-43B5-94C5-3649346661A9}" dt="2020-03-20T06:36:06.353" v="390" actId="20577"/>
          <ac:spMkLst>
            <pc:docMk/>
            <pc:sldMk cId="1274422995" sldId="321"/>
            <ac:spMk id="6" creationId="{00000000-0000-0000-0000-000000000000}"/>
          </ac:spMkLst>
        </pc:spChg>
        <pc:spChg chg="mod">
          <ac:chgData name="Julia Brennan" userId="S::julia.m.brennan@det.nsw.edu.au::1045d983-bf90-4085-aa55-c91669d42378" providerId="AD" clId="Web-{E14B5D06-8F62-43B5-94C5-3649346661A9}" dt="2020-03-20T06:36:13.884" v="395" actId="20577"/>
          <ac:spMkLst>
            <pc:docMk/>
            <pc:sldMk cId="1274422995" sldId="321"/>
            <ac:spMk id="7" creationId="{00000000-0000-0000-0000-000000000000}"/>
          </ac:spMkLst>
        </pc:spChg>
        <pc:picChg chg="mod">
          <ac:chgData name="Julia Brennan" userId="S::julia.m.brennan@det.nsw.edu.au::1045d983-bf90-4085-aa55-c91669d42378" providerId="AD" clId="Web-{E14B5D06-8F62-43B5-94C5-3649346661A9}" dt="2020-03-20T06:29:55.149" v="287" actId="1076"/>
          <ac:picMkLst>
            <pc:docMk/>
            <pc:sldMk cId="1274422995" sldId="321"/>
            <ac:picMk id="2" creationId="{8F2AF084-D9FA-4F77-A75B-97ADDA20FA81}"/>
          </ac:picMkLst>
        </pc:picChg>
        <pc:picChg chg="del">
          <ac:chgData name="Julia Brennan" userId="S::julia.m.brennan@det.nsw.edu.au::1045d983-bf90-4085-aa55-c91669d42378" providerId="AD" clId="Web-{E14B5D06-8F62-43B5-94C5-3649346661A9}" dt="2020-03-20T06:29:56.695" v="288"/>
          <ac:picMkLst>
            <pc:docMk/>
            <pc:sldMk cId="1274422995" sldId="321"/>
            <ac:picMk id="5" creationId="{00000000-0000-0000-0000-000000000000}"/>
          </ac:picMkLst>
        </pc:picChg>
        <pc:picChg chg="add">
          <ac:chgData name="Julia Brennan" userId="S::julia.m.brennan@det.nsw.edu.au::1045d983-bf90-4085-aa55-c91669d42378" providerId="AD" clId="Web-{E14B5D06-8F62-43B5-94C5-3649346661A9}" dt="2020-03-20T06:29:57.305" v="289"/>
          <ac:picMkLst>
            <pc:docMk/>
            <pc:sldMk cId="1274422995" sldId="321"/>
            <ac:picMk id="9" creationId="{2352A85A-8EA6-4457-9937-DCE0AD36FD94}"/>
          </ac:picMkLst>
        </pc:picChg>
        <pc:picChg chg="add mod">
          <ac:chgData name="Julia Brennan" userId="S::julia.m.brennan@det.nsw.edu.au::1045d983-bf90-4085-aa55-c91669d42378" providerId="AD" clId="Web-{E14B5D06-8F62-43B5-94C5-3649346661A9}" dt="2020-03-20T06:32:19.446" v="323" actId="1076"/>
          <ac:picMkLst>
            <pc:docMk/>
            <pc:sldMk cId="1274422995" sldId="321"/>
            <ac:picMk id="10" creationId="{BDDFC9A0-4861-4B2F-B533-D6FC2D5C8B29}"/>
          </ac:picMkLst>
        </pc:picChg>
        <pc:picChg chg="add mod">
          <ac:chgData name="Julia Brennan" userId="S::julia.m.brennan@det.nsw.edu.au::1045d983-bf90-4085-aa55-c91669d42378" providerId="AD" clId="Web-{E14B5D06-8F62-43B5-94C5-3649346661A9}" dt="2020-03-20T06:32:14.040" v="322" actId="1076"/>
          <ac:picMkLst>
            <pc:docMk/>
            <pc:sldMk cId="1274422995" sldId="321"/>
            <ac:picMk id="12" creationId="{73899DD3-D5C9-42F1-A43E-9641688685F5}"/>
          </ac:picMkLst>
        </pc:picChg>
      </pc:sldChg>
      <pc:sldChg chg="addSp delSp modSp add replId">
        <pc:chgData name="Julia Brennan" userId="S::julia.m.brennan@det.nsw.edu.au::1045d983-bf90-4085-aa55-c91669d42378" providerId="AD" clId="Web-{E14B5D06-8F62-43B5-94C5-3649346661A9}" dt="2020-03-20T06:35:55.228" v="388" actId="20577"/>
        <pc:sldMkLst>
          <pc:docMk/>
          <pc:sldMk cId="283937492" sldId="322"/>
        </pc:sldMkLst>
        <pc:spChg chg="mod">
          <ac:chgData name="Julia Brennan" userId="S::julia.m.brennan@det.nsw.edu.au::1045d983-bf90-4085-aa55-c91669d42378" providerId="AD" clId="Web-{E14B5D06-8F62-43B5-94C5-3649346661A9}" dt="2020-03-20T06:34:57.978" v="374" actId="20577"/>
          <ac:spMkLst>
            <pc:docMk/>
            <pc:sldMk cId="283937492" sldId="322"/>
            <ac:spMk id="4" creationId="{00000000-0000-0000-0000-000000000000}"/>
          </ac:spMkLst>
        </pc:spChg>
        <pc:spChg chg="mod">
          <ac:chgData name="Julia Brennan" userId="S::julia.m.brennan@det.nsw.edu.au::1045d983-bf90-4085-aa55-c91669d42378" providerId="AD" clId="Web-{E14B5D06-8F62-43B5-94C5-3649346661A9}" dt="2020-03-20T06:35:55.228" v="388" actId="20577"/>
          <ac:spMkLst>
            <pc:docMk/>
            <pc:sldMk cId="283937492" sldId="322"/>
            <ac:spMk id="6" creationId="{00000000-0000-0000-0000-000000000000}"/>
          </ac:spMkLst>
        </pc:spChg>
        <pc:picChg chg="del">
          <ac:chgData name="Julia Brennan" userId="S::julia.m.brennan@det.nsw.edu.au::1045d983-bf90-4085-aa55-c91669d42378" providerId="AD" clId="Web-{E14B5D06-8F62-43B5-94C5-3649346661A9}" dt="2020-03-20T06:33:17.399" v="327"/>
          <ac:picMkLst>
            <pc:docMk/>
            <pc:sldMk cId="283937492" sldId="322"/>
            <ac:picMk id="2" creationId="{8F2AF084-D9FA-4F77-A75B-97ADDA20FA81}"/>
          </ac:picMkLst>
        </pc:picChg>
        <pc:picChg chg="add mod">
          <ac:chgData name="Julia Brennan" userId="S::julia.m.brennan@det.nsw.edu.au::1045d983-bf90-4085-aa55-c91669d42378" providerId="AD" clId="Web-{E14B5D06-8F62-43B5-94C5-3649346661A9}" dt="2020-03-20T06:33:31.352" v="331" actId="14100"/>
          <ac:picMkLst>
            <pc:docMk/>
            <pc:sldMk cId="283937492" sldId="322"/>
            <ac:picMk id="5" creationId="{07B959BD-33CF-4D9F-B80A-F72996CD4DB0}"/>
          </ac:picMkLst>
        </pc:picChg>
        <pc:picChg chg="add mod">
          <ac:chgData name="Julia Brennan" userId="S::julia.m.brennan@det.nsw.edu.au::1045d983-bf90-4085-aa55-c91669d42378" providerId="AD" clId="Web-{E14B5D06-8F62-43B5-94C5-3649346661A9}" dt="2020-03-20T06:35:12.118" v="378" actId="1076"/>
          <ac:picMkLst>
            <pc:docMk/>
            <pc:sldMk cId="283937492" sldId="322"/>
            <ac:picMk id="8" creationId="{2940C743-D75F-4414-ADEA-D19F2AF0A3FD}"/>
          </ac:picMkLst>
        </pc:picChg>
        <pc:picChg chg="del">
          <ac:chgData name="Julia Brennan" userId="S::julia.m.brennan@det.nsw.edu.au::1045d983-bf90-4085-aa55-c91669d42378" providerId="AD" clId="Web-{E14B5D06-8F62-43B5-94C5-3649346661A9}" dt="2020-03-20T06:34:58.931" v="376"/>
          <ac:picMkLst>
            <pc:docMk/>
            <pc:sldMk cId="283937492" sldId="322"/>
            <ac:picMk id="9" creationId="{2352A85A-8EA6-4457-9937-DCE0AD36FD94}"/>
          </ac:picMkLst>
        </pc:picChg>
        <pc:picChg chg="del">
          <ac:chgData name="Julia Brennan" userId="S::julia.m.brennan@det.nsw.edu.au::1045d983-bf90-4085-aa55-c91669d42378" providerId="AD" clId="Web-{E14B5D06-8F62-43B5-94C5-3649346661A9}" dt="2020-03-20T06:33:47.759" v="332"/>
          <ac:picMkLst>
            <pc:docMk/>
            <pc:sldMk cId="283937492" sldId="322"/>
            <ac:picMk id="10" creationId="{BDDFC9A0-4861-4B2F-B533-D6FC2D5C8B29}"/>
          </ac:picMkLst>
        </pc:picChg>
        <pc:picChg chg="del">
          <ac:chgData name="Julia Brennan" userId="S::julia.m.brennan@det.nsw.edu.au::1045d983-bf90-4085-aa55-c91669d42378" providerId="AD" clId="Web-{E14B5D06-8F62-43B5-94C5-3649346661A9}" dt="2020-03-20T06:33:48.509" v="333"/>
          <ac:picMkLst>
            <pc:docMk/>
            <pc:sldMk cId="283937492" sldId="322"/>
            <ac:picMk id="12" creationId="{73899DD3-D5C9-42F1-A43E-9641688685F5}"/>
          </ac:picMkLst>
        </pc:picChg>
      </pc:sldChg>
      <pc:sldChg chg="addSp modSp add replId">
        <pc:chgData name="Julia Brennan" userId="S::julia.m.brennan@det.nsw.edu.au::1045d983-bf90-4085-aa55-c91669d42378" providerId="AD" clId="Web-{E14B5D06-8F62-43B5-94C5-3649346661A9}" dt="2020-03-20T06:53:55.106" v="831" actId="20577"/>
        <pc:sldMkLst>
          <pc:docMk/>
          <pc:sldMk cId="3504947763" sldId="323"/>
        </pc:sldMkLst>
        <pc:spChg chg="mod">
          <ac:chgData name="Julia Brennan" userId="S::julia.m.brennan@det.nsw.edu.au::1045d983-bf90-4085-aa55-c91669d42378" providerId="AD" clId="Web-{E14B5D06-8F62-43B5-94C5-3649346661A9}" dt="2020-03-20T06:53:55.106" v="831" actId="20577"/>
          <ac:spMkLst>
            <pc:docMk/>
            <pc:sldMk cId="3504947763" sldId="323"/>
            <ac:spMk id="4" creationId="{00000000-0000-0000-0000-000000000000}"/>
          </ac:spMkLst>
        </pc:spChg>
        <pc:spChg chg="mod">
          <ac:chgData name="Julia Brennan" userId="S::julia.m.brennan@det.nsw.edu.au::1045d983-bf90-4085-aa55-c91669d42378" providerId="AD" clId="Web-{E14B5D06-8F62-43B5-94C5-3649346661A9}" dt="2020-03-20T06:51:36.324" v="789" actId="20577"/>
          <ac:spMkLst>
            <pc:docMk/>
            <pc:sldMk cId="3504947763" sldId="323"/>
            <ac:spMk id="7" creationId="{00000000-0000-0000-0000-000000000000}"/>
          </ac:spMkLst>
        </pc:spChg>
        <pc:picChg chg="add mod">
          <ac:chgData name="Julia Brennan" userId="S::julia.m.brennan@det.nsw.edu.au::1045d983-bf90-4085-aa55-c91669d42378" providerId="AD" clId="Web-{E14B5D06-8F62-43B5-94C5-3649346661A9}" dt="2020-03-20T06:52:08.168" v="795" actId="1076"/>
          <ac:picMkLst>
            <pc:docMk/>
            <pc:sldMk cId="3504947763" sldId="323"/>
            <ac:picMk id="2" creationId="{B5CE273D-8CD4-4AB6-9279-ADEB4ED08B60}"/>
          </ac:picMkLst>
        </pc:picChg>
      </pc:sldChg>
    </pc:docChg>
  </pc:docChgLst>
  <pc:docChgLst>
    <pc:chgData name="Julia Brennan" userId="S::julia.m.brennan@det.nsw.edu.au::1045d983-bf90-4085-aa55-c91669d42378" providerId="AD" clId="Web-{696787DB-166D-4786-9C1C-1708C9DCFF4F}"/>
    <pc:docChg chg="sldOrd">
      <pc:chgData name="Julia Brennan" userId="S::julia.m.brennan@det.nsw.edu.au::1045d983-bf90-4085-aa55-c91669d42378" providerId="AD" clId="Web-{696787DB-166D-4786-9C1C-1708C9DCFF4F}" dt="2020-03-20T09:05:45.984" v="7"/>
      <pc:docMkLst>
        <pc:docMk/>
      </pc:docMkLst>
      <pc:sldChg chg="ord">
        <pc:chgData name="Julia Brennan" userId="S::julia.m.brennan@det.nsw.edu.au::1045d983-bf90-4085-aa55-c91669d42378" providerId="AD" clId="Web-{696787DB-166D-4786-9C1C-1708C9DCFF4F}" dt="2020-03-20T09:05:28.359" v="1"/>
        <pc:sldMkLst>
          <pc:docMk/>
          <pc:sldMk cId="2629672525" sldId="297"/>
        </pc:sldMkLst>
      </pc:sldChg>
      <pc:sldChg chg="ord">
        <pc:chgData name="Julia Brennan" userId="S::julia.m.brennan@det.nsw.edu.au::1045d983-bf90-4085-aa55-c91669d42378" providerId="AD" clId="Web-{696787DB-166D-4786-9C1C-1708C9DCFF4F}" dt="2020-03-20T09:05:33.406" v="3"/>
        <pc:sldMkLst>
          <pc:docMk/>
          <pc:sldMk cId="1354965822" sldId="300"/>
        </pc:sldMkLst>
      </pc:sldChg>
      <pc:sldChg chg="ord">
        <pc:chgData name="Julia Brennan" userId="S::julia.m.brennan@det.nsw.edu.au::1045d983-bf90-4085-aa55-c91669d42378" providerId="AD" clId="Web-{696787DB-166D-4786-9C1C-1708C9DCFF4F}" dt="2020-03-20T09:05:38.609" v="5"/>
        <pc:sldMkLst>
          <pc:docMk/>
          <pc:sldMk cId="1596339224" sldId="304"/>
        </pc:sldMkLst>
      </pc:sldChg>
      <pc:sldChg chg="ord">
        <pc:chgData name="Julia Brennan" userId="S::julia.m.brennan@det.nsw.edu.au::1045d983-bf90-4085-aa55-c91669d42378" providerId="AD" clId="Web-{696787DB-166D-4786-9C1C-1708C9DCFF4F}" dt="2020-03-20T09:05:45.984" v="7"/>
        <pc:sldMkLst>
          <pc:docMk/>
          <pc:sldMk cId="2418294774" sldId="306"/>
        </pc:sldMkLst>
      </pc:sldChg>
      <pc:sldChg chg="ord">
        <pc:chgData name="Julia Brennan" userId="S::julia.m.brennan@det.nsw.edu.au::1045d983-bf90-4085-aa55-c91669d42378" providerId="AD" clId="Web-{696787DB-166D-4786-9C1C-1708C9DCFF4F}" dt="2020-03-20T09:05:25.718" v="0"/>
        <pc:sldMkLst>
          <pc:docMk/>
          <pc:sldMk cId="407119039" sldId="316"/>
        </pc:sldMkLst>
      </pc:sldChg>
      <pc:sldChg chg="ord">
        <pc:chgData name="Julia Brennan" userId="S::julia.m.brennan@det.nsw.edu.au::1045d983-bf90-4085-aa55-c91669d42378" providerId="AD" clId="Web-{696787DB-166D-4786-9C1C-1708C9DCFF4F}" dt="2020-03-20T09:05:31.218" v="2"/>
        <pc:sldMkLst>
          <pc:docMk/>
          <pc:sldMk cId="3735447600" sldId="317"/>
        </pc:sldMkLst>
      </pc:sldChg>
      <pc:sldChg chg="ord">
        <pc:chgData name="Julia Brennan" userId="S::julia.m.brennan@det.nsw.edu.au::1045d983-bf90-4085-aa55-c91669d42378" providerId="AD" clId="Web-{696787DB-166D-4786-9C1C-1708C9DCFF4F}" dt="2020-03-20T09:05:42.562" v="6"/>
        <pc:sldMkLst>
          <pc:docMk/>
          <pc:sldMk cId="574828291" sldId="318"/>
        </pc:sldMkLst>
      </pc:sldChg>
      <pc:sldChg chg="ord">
        <pc:chgData name="Julia Brennan" userId="S::julia.m.brennan@det.nsw.edu.au::1045d983-bf90-4085-aa55-c91669d42378" providerId="AD" clId="Web-{696787DB-166D-4786-9C1C-1708C9DCFF4F}" dt="2020-03-20T09:05:35.999" v="4"/>
        <pc:sldMkLst>
          <pc:docMk/>
          <pc:sldMk cId="3504947763" sldId="3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3/26/2020</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26/03/2020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u="none"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hekidshouldseethis.com/post/16582699413" TargetMode="Externa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imeo.com/showcase/6294864/video/363481050" TargetMode="Externa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hyperlink" Target="https://vimeo.com/showcase/6294864?page=4" TargetMode="Externa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45606974"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schoolsequella.det.nsw.edu.au/file/dbfafdcb-e709-43ee-b1e6-e6f7b6412896/1/vocaleasemoremodule2.zip/course/assets/Bob-the-Farmers-Dog-Tin-Whistle.mp3" TargetMode="External"/><Relationship Id="rId7" Type="http://schemas.openxmlformats.org/officeDocument/2006/relationships/image" Target="../media/image19.png"/><Relationship Id="rId2" Type="http://schemas.openxmlformats.org/officeDocument/2006/relationships/hyperlink" Target="https://schoolsequella.det.nsw.edu.au/file/dbfafdcb-e709-43ee-b1e6-e6f7b6412896/1/vocaleasemoremodule2.zip/course/assets/Send-Me-Down-Some-of-That-Rain-Violin.mp3" TargetMode="Externa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amalisa.com/?song_type=Folk+Song&amp;t=e_type&amp;id=497" TargetMode="Externa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artgallery.nsw.gov.au/collection/works/OA5.1967/" TargetMode="External"/><Relationship Id="rId13" Type="http://schemas.openxmlformats.org/officeDocument/2006/relationships/hyperlink" Target="https://www.artgallery.nsw.gov.au/collection/" TargetMode="External"/><Relationship Id="rId3" Type="http://schemas.openxmlformats.org/officeDocument/2006/relationships/hyperlink" Target="https://www.artgallery.nsw.gov.au/collection/works/458.2017/" TargetMode="External"/><Relationship Id="rId7" Type="http://schemas.openxmlformats.org/officeDocument/2006/relationships/hyperlink" Target="https://www.artgallery.nsw.gov.au/collection/works/572/" TargetMode="External"/><Relationship Id="rId12" Type="http://schemas.openxmlformats.org/officeDocument/2006/relationships/hyperlink" Target="https://www.artgallery.nsw.gov.au/collection/works/62.2010/" TargetMode="External"/><Relationship Id="rId2" Type="http://schemas.openxmlformats.org/officeDocument/2006/relationships/hyperlink" Target="https://www.artgallery.nsw.gov.au/collection/works/41.1972/" TargetMode="External"/><Relationship Id="rId1" Type="http://schemas.openxmlformats.org/officeDocument/2006/relationships/slideLayout" Target="../slideLayouts/slideLayout11.xml"/><Relationship Id="rId6" Type="http://schemas.openxmlformats.org/officeDocument/2006/relationships/hyperlink" Target="https://www.artgallery.nsw.gov.au/collection/works/648/" TargetMode="External"/><Relationship Id="rId11" Type="http://schemas.openxmlformats.org/officeDocument/2006/relationships/hyperlink" Target="https://www.artgallery.nsw.gov.au/collection/works/7825/" TargetMode="External"/><Relationship Id="rId5" Type="http://schemas.openxmlformats.org/officeDocument/2006/relationships/hyperlink" Target="https://www.artgallery.nsw.gov.au/collection/works/4620/" TargetMode="External"/><Relationship Id="rId10" Type="http://schemas.openxmlformats.org/officeDocument/2006/relationships/hyperlink" Target="https://www.artgallery.nsw.gov.au/collection/works/7217/" TargetMode="External"/><Relationship Id="rId4" Type="http://schemas.openxmlformats.org/officeDocument/2006/relationships/hyperlink" Target="https://www.artgallery.nsw.gov.au/collection/works/9019/" TargetMode="External"/><Relationship Id="rId9" Type="http://schemas.openxmlformats.org/officeDocument/2006/relationships/hyperlink" Target="https://www.artgallery.nsw.gov.au/collection/works/20.1973/" TargetMode="Externa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63805" y="4048760"/>
            <a:ext cx="5014637" cy="904985"/>
          </a:xfrm>
        </p:spPr>
        <p:txBody>
          <a:bodyPr vert="horz" wrap="square" lIns="0" tIns="45720" rIns="91440" bIns="45720" rtlCol="0" anchor="t">
            <a:noAutofit/>
          </a:bodyPr>
          <a:lstStyle/>
          <a:p>
            <a:r>
              <a:rPr lang="en-AU" dirty="0" smtClean="0">
                <a:latin typeface="Arial"/>
                <a:cs typeface="Arial"/>
              </a:rPr>
              <a:t>Stage 2 - Student </a:t>
            </a:r>
            <a:r>
              <a:rPr lang="en-AU" dirty="0">
                <a:latin typeface="Arial"/>
                <a:cs typeface="Arial"/>
              </a:rPr>
              <a:t>activity resources </a:t>
            </a:r>
            <a:r>
              <a:rPr lang="en-AU" dirty="0" smtClean="0">
                <a:latin typeface="Arial"/>
                <a:cs typeface="Arial"/>
              </a:rPr>
              <a:t>– digital</a:t>
            </a:r>
            <a:endParaRPr lang="en-AU" dirty="0"/>
          </a:p>
        </p:txBody>
      </p:sp>
      <p:sp>
        <p:nvSpPr>
          <p:cNvPr id="2" name="Title 1"/>
          <p:cNvSpPr>
            <a:spLocks noGrp="1"/>
          </p:cNvSpPr>
          <p:nvPr>
            <p:ph type="title"/>
          </p:nvPr>
        </p:nvSpPr>
        <p:spPr>
          <a:xfrm>
            <a:off x="263807" y="2823581"/>
            <a:ext cx="6909567" cy="1107996"/>
          </a:xfrm>
        </p:spPr>
        <p:txBody>
          <a:bodyPr/>
          <a:lstStyle/>
          <a:p>
            <a:r>
              <a:rPr lang="en-AU" dirty="0" smtClean="0">
                <a:latin typeface="Arial"/>
                <a:cs typeface="Arial"/>
              </a:rPr>
              <a:t>Role of narrative in the creative arts</a:t>
            </a:r>
            <a:endParaRPr lang="en-AU" dirty="0">
              <a:latin typeface="Arial"/>
              <a:cs typeface="Arial"/>
            </a:endParaRPr>
          </a:p>
        </p:txBody>
      </p:sp>
    </p:spTree>
    <p:extLst>
      <p:ext uri="{BB962C8B-B14F-4D97-AF65-F5344CB8AC3E}">
        <p14:creationId xmlns:p14="http://schemas.microsoft.com/office/powerpoint/2010/main" val="7739949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Write about it and share</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Describe the narrative of some artworks and share it with the class</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Select 2-3 of the artworks you found the most interesting.</a:t>
            </a:r>
            <a:endParaRPr lang="en-US" dirty="0">
              <a:latin typeface="Arial"/>
              <a:cs typeface="Arial"/>
            </a:endParaRPr>
          </a:p>
          <a:p>
            <a:pPr marL="132715" indent="-132715"/>
            <a:r>
              <a:rPr lang="en-AU" dirty="0">
                <a:latin typeface="Arial"/>
                <a:cs typeface="Arial"/>
              </a:rPr>
              <a:t>Write the name and date of the work, the artist and what narrative (or story) you believe is being told through the artwork in the class digital platform. Comment on these aspects of the artwork:</a:t>
            </a:r>
          </a:p>
          <a:p>
            <a:pPr marL="266065" lvl="1" indent="-132715"/>
            <a:r>
              <a:rPr lang="en-AU" dirty="0">
                <a:latin typeface="Arial"/>
                <a:cs typeface="Arial"/>
              </a:rPr>
              <a:t>Think critically about the artwork and describe the details that portray a narrative. </a:t>
            </a:r>
            <a:endParaRPr lang="en-US" dirty="0">
              <a:latin typeface="Arial"/>
              <a:cs typeface="Arial"/>
            </a:endParaRPr>
          </a:p>
          <a:p>
            <a:pPr marL="266065" lvl="1" indent="-132715"/>
            <a:r>
              <a:rPr lang="en-AU" dirty="0">
                <a:latin typeface="Arial"/>
                <a:cs typeface="Arial"/>
              </a:rPr>
              <a:t>Reflect on the artist's use of colours, the implied textures, the use of the space such as the foreground, the background and the perspective. In some cases it is almost as though you can smell the landscape. How has the artist achieved this?</a:t>
            </a:r>
          </a:p>
          <a:p>
            <a:pPr marL="266065" lvl="1" indent="-132715"/>
            <a:r>
              <a:rPr lang="en-AU" dirty="0">
                <a:latin typeface="Arial"/>
                <a:cs typeface="Arial"/>
              </a:rPr>
              <a:t>Do you think the artist is portraying a positive or negative opinion of life in Australia? </a:t>
            </a:r>
            <a:endParaRPr lang="en-US"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10</a:t>
            </a:fld>
            <a:endParaRPr lang="en-US" dirty="0"/>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pic>
        <p:nvPicPr>
          <p:cNvPr id="5" name="Picture 4" descr="Reflect on your learning" title="Reflect">
            <a:extLst>
              <a:ext uri="{FF2B5EF4-FFF2-40B4-BE49-F238E27FC236}">
                <a16:creationId xmlns:a16="http://schemas.microsoft.com/office/drawing/2014/main" id="{23C2FD9A-F21B-4E6B-8EEB-7170AB05F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089" y="676010"/>
            <a:ext cx="651195" cy="642633"/>
          </a:xfrm>
          <a:prstGeom prst="rect">
            <a:avLst/>
          </a:prstGeom>
        </p:spPr>
      </p:pic>
    </p:spTree>
    <p:extLst>
      <p:ext uri="{BB962C8B-B14F-4D97-AF65-F5344CB8AC3E}">
        <p14:creationId xmlns:p14="http://schemas.microsoft.com/office/powerpoint/2010/main" val="13549658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Write about it and share</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Describe the narrative of some artworks and share it with the class</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Reflect on the way in which the narratives in these artworks relate to the folk songs learnt previously. Are there conflicting views of colonial Australia? What common relationship is there between the visual artworks and the musical compositions? </a:t>
            </a:r>
            <a:endParaRPr lang="en-US" dirty="0"/>
          </a:p>
          <a:p>
            <a:pPr marL="132715" indent="-132715"/>
            <a:r>
              <a:rPr lang="en-AU" dirty="0">
                <a:latin typeface="Arial"/>
                <a:cs typeface="Arial"/>
              </a:rPr>
              <a:t>Ask any adult household members if there are any artworks that were important in shaping their identify or of their culture when they were growing up?</a:t>
            </a:r>
            <a:endParaRPr lang="en-US"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11</a:t>
            </a:fld>
            <a:endParaRPr lang="en-US" dirty="0"/>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pic>
        <p:nvPicPr>
          <p:cNvPr id="5" name="Picture 4" descr="Reflect on your learning" title="Reflect">
            <a:extLst>
              <a:ext uri="{FF2B5EF4-FFF2-40B4-BE49-F238E27FC236}">
                <a16:creationId xmlns:a16="http://schemas.microsoft.com/office/drawing/2014/main" id="{23C2FD9A-F21B-4E6B-8EEB-7170AB05F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089" y="676010"/>
            <a:ext cx="651195" cy="642633"/>
          </a:xfrm>
          <a:prstGeom prst="rect">
            <a:avLst/>
          </a:prstGeom>
        </p:spPr>
      </p:pic>
    </p:spTree>
    <p:extLst>
      <p:ext uri="{BB962C8B-B14F-4D97-AF65-F5344CB8AC3E}">
        <p14:creationId xmlns:p14="http://schemas.microsoft.com/office/powerpoint/2010/main" val="5748534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Create and photograph</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Create an artwork that tells your story</a:t>
            </a:r>
            <a:endParaRPr lang="en-AU" dirty="0"/>
          </a:p>
        </p:txBody>
      </p:sp>
      <p:pic>
        <p:nvPicPr>
          <p:cNvPr id="5" name="Picture 4" descr="Follow these instructions to create something great. " title="Cre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090" y="896171"/>
            <a:ext cx="758861" cy="704099"/>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Create an artwork that reflects your narrative, story or identity. You may use whatever materials you have available. You may choose to paint, draw or sculpt for example.</a:t>
            </a:r>
            <a:endParaRPr lang="en-US" dirty="0">
              <a:latin typeface="Arial"/>
              <a:cs typeface="Arial"/>
            </a:endParaRPr>
          </a:p>
          <a:p>
            <a:pPr marL="132715" indent="-132715"/>
            <a:r>
              <a:rPr lang="en-AU" dirty="0">
                <a:latin typeface="Arial"/>
                <a:cs typeface="Arial"/>
              </a:rPr>
              <a:t>Consider your surroundings, the people that are important in your story or identity.</a:t>
            </a:r>
            <a:endParaRPr lang="en-US" dirty="0">
              <a:latin typeface="Arial"/>
              <a:cs typeface="Arial"/>
            </a:endParaRPr>
          </a:p>
          <a:p>
            <a:pPr marL="132715" indent="-132715"/>
            <a:r>
              <a:rPr lang="en-AU" dirty="0">
                <a:latin typeface="Arial"/>
                <a:cs typeface="Arial"/>
              </a:rPr>
              <a:t>Where will the artwork to be set? For example, you may wish to set the artwork at the beach, in the bush, on a farm, in an apartment or on a suburban street. </a:t>
            </a:r>
            <a:endParaRPr lang="en-US" dirty="0">
              <a:latin typeface="Arial"/>
              <a:cs typeface="Arial"/>
            </a:endParaRPr>
          </a:p>
          <a:p>
            <a:pPr marL="132715" indent="-132715"/>
            <a:r>
              <a:rPr lang="en-AU" dirty="0">
                <a:latin typeface="Arial"/>
                <a:cs typeface="Arial"/>
              </a:rPr>
              <a:t>Photograph your completed artwork and upload to the class digital platform along with your artist intent statement. This should indicate what the intention of the work is and the narrative behind it. </a:t>
            </a:r>
            <a:endParaRPr lang="en-US"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12</a:t>
            </a:fld>
            <a:endParaRPr lang="en-US" dirty="0"/>
          </a:p>
        </p:txBody>
      </p:sp>
      <p:pic>
        <p:nvPicPr>
          <p:cNvPr id="2" name="Picture 7" descr="A close up of a logo&#10;&#10;Description generated with high confidence">
            <a:extLst>
              <a:ext uri="{FF2B5EF4-FFF2-40B4-BE49-F238E27FC236}">
                <a16:creationId xmlns:a16="http://schemas.microsoft.com/office/drawing/2014/main" id="{2500CF7E-09BD-4B86-B801-982E0525F96B}"/>
              </a:ext>
            </a:extLst>
          </p:cNvPr>
          <p:cNvPicPr>
            <a:picLocks noChangeAspect="1"/>
          </p:cNvPicPr>
          <p:nvPr/>
        </p:nvPicPr>
        <p:blipFill>
          <a:blip r:embed="rId3"/>
          <a:stretch>
            <a:fillRect/>
          </a:stretch>
        </p:blipFill>
        <p:spPr>
          <a:xfrm>
            <a:off x="7408176" y="897575"/>
            <a:ext cx="643184" cy="643184"/>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0F041CC6-9B1C-481C-AA91-A16B4003DFDC}"/>
              </a:ext>
            </a:extLst>
          </p:cNvPr>
          <p:cNvPicPr>
            <a:picLocks noChangeAspect="1"/>
          </p:cNvPicPr>
          <p:nvPr/>
        </p:nvPicPr>
        <p:blipFill>
          <a:blip r:embed="rId4"/>
          <a:stretch>
            <a:fillRect/>
          </a:stretch>
        </p:blipFill>
        <p:spPr>
          <a:xfrm>
            <a:off x="8235118" y="894184"/>
            <a:ext cx="638175" cy="638175"/>
          </a:xfrm>
          <a:prstGeom prst="rect">
            <a:avLst/>
          </a:prstGeom>
        </p:spPr>
      </p:pic>
      <p:pic>
        <p:nvPicPr>
          <p:cNvPr id="11" name="Picture 10" descr="You will write during this activity." title="Write">
            <a:extLst>
              <a:ext uri="{FF2B5EF4-FFF2-40B4-BE49-F238E27FC236}">
                <a16:creationId xmlns:a16="http://schemas.microsoft.com/office/drawing/2014/main" id="{C40013A7-F17F-47AE-BBC0-C6329EEE44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499" y="903153"/>
            <a:ext cx="691948" cy="691948"/>
          </a:xfrm>
          <a:prstGeom prst="rect">
            <a:avLst/>
          </a:prstGeom>
        </p:spPr>
      </p:pic>
    </p:spTree>
    <p:extLst>
      <p:ext uri="{BB962C8B-B14F-4D97-AF65-F5344CB8AC3E}">
        <p14:creationId xmlns:p14="http://schemas.microsoft.com/office/powerpoint/2010/main" val="24182947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3</a:t>
            </a:r>
            <a:endParaRPr lang="en-AU" dirty="0"/>
          </a:p>
        </p:txBody>
      </p:sp>
    </p:spTree>
    <p:extLst>
      <p:ext uri="{BB962C8B-B14F-4D97-AF65-F5344CB8AC3E}">
        <p14:creationId xmlns:p14="http://schemas.microsoft.com/office/powerpoint/2010/main" val="611457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Watch an animation</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Watch and interpret 'The fantastic flying books of Mr Morris Lessmore'</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Watch the short, animated film ‘</a:t>
            </a:r>
            <a:r>
              <a:rPr lang="en-AU" dirty="0">
                <a:latin typeface="Arial"/>
                <a:cs typeface="Arial"/>
                <a:hlinkClick r:id="rId2"/>
              </a:rPr>
              <a:t>The Fantastic Flying Books of Mr Morris Lessmore’</a:t>
            </a:r>
            <a:r>
              <a:rPr lang="en-AU" dirty="0">
                <a:latin typeface="Arial"/>
                <a:cs typeface="Arial"/>
              </a:rPr>
              <a:t>. </a:t>
            </a:r>
            <a:endParaRPr lang="en-US" dirty="0"/>
          </a:p>
          <a:p>
            <a:pPr marL="132715" indent="-132715"/>
            <a:r>
              <a:rPr lang="en-AU" dirty="0">
                <a:latin typeface="Arial"/>
                <a:cs typeface="Arial"/>
              </a:rPr>
              <a:t>What is the film about? Ask a question in the class digital platform for other students about the film’s content or narrative and what they thought about the film. </a:t>
            </a:r>
            <a:endParaRPr lang="en-AU" dirty="0"/>
          </a:p>
          <a:p>
            <a:pPr marL="132715" indent="-132715"/>
            <a:r>
              <a:rPr lang="en-AU" dirty="0">
                <a:latin typeface="Arial"/>
                <a:cs typeface="Arial"/>
              </a:rPr>
              <a:t>In a comfortable place, pose as either Mr Lessmore, the lady, Humpty Dumpty or the girl. Take a photo (either a selfie or taken by someone else) to upload to the digital platform. Label the character being portrayed. </a:t>
            </a: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14</a:t>
            </a:fld>
            <a:endParaRPr lang="en-US" dirty="0"/>
          </a:p>
        </p:txBody>
      </p:sp>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946" y="164773"/>
            <a:ext cx="1077228" cy="1077228"/>
          </a:xfrm>
          <a:prstGeom prst="rect">
            <a:avLst/>
          </a:prstGeom>
        </p:spPr>
      </p:pic>
      <p:pic>
        <p:nvPicPr>
          <p:cNvPr id="11" name="Picture 10" descr="Play the game or recording" title="Play">
            <a:extLst>
              <a:ext uri="{FF2B5EF4-FFF2-40B4-BE49-F238E27FC236}">
                <a16:creationId xmlns:a16="http://schemas.microsoft.com/office/drawing/2014/main" id="{808317B7-1FC3-4B0A-B8AC-BCE472F8D3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600" y="182625"/>
            <a:ext cx="1062758" cy="1062758"/>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CC634AAD-2FC2-4EE3-9C5A-B794DE8C4CAB}"/>
              </a:ext>
            </a:extLst>
          </p:cNvPr>
          <p:cNvPicPr>
            <a:picLocks noChangeAspect="1"/>
          </p:cNvPicPr>
          <p:nvPr/>
        </p:nvPicPr>
        <p:blipFill>
          <a:blip r:embed="rId5"/>
          <a:stretch>
            <a:fillRect/>
          </a:stretch>
        </p:blipFill>
        <p:spPr>
          <a:xfrm>
            <a:off x="7896004" y="182716"/>
            <a:ext cx="1118411" cy="1118411"/>
          </a:xfrm>
          <a:prstGeom prst="rect">
            <a:avLst/>
          </a:prstGeom>
        </p:spPr>
      </p:pic>
      <p:pic>
        <p:nvPicPr>
          <p:cNvPr id="13" name="Picture 9" descr="A picture containing object, clock&#10;&#10;Description generated with very high confidence">
            <a:extLst>
              <a:ext uri="{FF2B5EF4-FFF2-40B4-BE49-F238E27FC236}">
                <a16:creationId xmlns:a16="http://schemas.microsoft.com/office/drawing/2014/main" id="{2EAE8F5E-B474-4229-8BA4-B7B385C37116}"/>
              </a:ext>
            </a:extLst>
          </p:cNvPr>
          <p:cNvPicPr>
            <a:picLocks noChangeAspect="1"/>
          </p:cNvPicPr>
          <p:nvPr/>
        </p:nvPicPr>
        <p:blipFill>
          <a:blip r:embed="rId6"/>
          <a:stretch>
            <a:fillRect/>
          </a:stretch>
        </p:blipFill>
        <p:spPr>
          <a:xfrm>
            <a:off x="4224655" y="180898"/>
            <a:ext cx="1154932" cy="1128657"/>
          </a:xfrm>
          <a:prstGeom prst="rect">
            <a:avLst/>
          </a:prstGeom>
        </p:spPr>
      </p:pic>
    </p:spTree>
    <p:extLst>
      <p:ext uri="{BB962C8B-B14F-4D97-AF65-F5344CB8AC3E}">
        <p14:creationId xmlns:p14="http://schemas.microsoft.com/office/powerpoint/2010/main" val="4071190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Act it out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Do some drama miming</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0000600000000000000" pitchFamily="2" charset="0"/>
              <a:buChar char="•"/>
            </a:pPr>
            <a:r>
              <a:rPr lang="en-AU" dirty="0">
                <a:latin typeface="Arial"/>
                <a:cs typeface="Arial"/>
              </a:rPr>
              <a:t>Make the shape of an object from the film such as the flying book, the globe, the bookshelf or the chair. Again, take a photo (either a selfie or taken by someone else) to upload to the digital platform. Label the object being portrayed. </a:t>
            </a:r>
            <a:endParaRPr lang="en-US" dirty="0"/>
          </a:p>
          <a:p>
            <a:pPr marL="285750" lvl="1" indent="-285750">
              <a:buFont typeface="Arial" panose="00000600000000000000" pitchFamily="2" charset="0"/>
              <a:buChar char="•"/>
            </a:pPr>
            <a:r>
              <a:rPr lang="en-AU" dirty="0">
                <a:latin typeface="Arial"/>
                <a:cs typeface="Arial"/>
              </a:rPr>
              <a:t>Ideally with another person from the household, use mime and sculpt each other into position to represent a moment from the film. For example, the woman flying with the book bouquet, Humpty Dumpty introducing himself, Mr Lessmore giving a book away. </a:t>
            </a:r>
            <a:r>
              <a:rPr lang="en-AU" dirty="0" smtClean="0">
                <a:latin typeface="Arial"/>
                <a:cs typeface="Arial"/>
                <a:hlinkClick r:id="rId2"/>
              </a:rPr>
              <a:t>Let’s sculpt – Spice it up video(2:35 minutes)</a:t>
            </a:r>
            <a:r>
              <a:rPr lang="en-AU" dirty="0" smtClean="0">
                <a:latin typeface="Arial"/>
                <a:cs typeface="Arial"/>
              </a:rPr>
              <a:t> </a:t>
            </a:r>
            <a:r>
              <a:rPr lang="en-AU" dirty="0">
                <a:latin typeface="Arial"/>
                <a:cs typeface="Arial"/>
              </a:rPr>
              <a:t>may assist you in understanding how to do this. </a:t>
            </a:r>
            <a:endParaRPr lang="en-US"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15</a:t>
            </a:fld>
            <a:endParaRPr lang="en-US" dirty="0"/>
          </a:p>
        </p:txBody>
      </p:sp>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084" y="707807"/>
            <a:ext cx="1077228" cy="1077228"/>
          </a:xfrm>
          <a:prstGeom prst="rect">
            <a:avLst/>
          </a:prstGeom>
        </p:spPr>
      </p:pic>
      <p:pic>
        <p:nvPicPr>
          <p:cNvPr id="8" name="Picture 9" descr="A picture containing drawing&#10;&#10;Description generated with very high confidence">
            <a:extLst>
              <a:ext uri="{FF2B5EF4-FFF2-40B4-BE49-F238E27FC236}">
                <a16:creationId xmlns:a16="http://schemas.microsoft.com/office/drawing/2014/main" id="{6718A15E-E6F0-4F52-8893-BBC3F13D3E01}"/>
              </a:ext>
            </a:extLst>
          </p:cNvPr>
          <p:cNvPicPr>
            <a:picLocks noChangeAspect="1"/>
          </p:cNvPicPr>
          <p:nvPr/>
        </p:nvPicPr>
        <p:blipFill>
          <a:blip r:embed="rId4"/>
          <a:stretch>
            <a:fillRect/>
          </a:stretch>
        </p:blipFill>
        <p:spPr>
          <a:xfrm>
            <a:off x="7843122" y="706415"/>
            <a:ext cx="1076105" cy="1076105"/>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1156FE3E-93F0-4759-A68A-13F86000BFBF}"/>
              </a:ext>
            </a:extLst>
          </p:cNvPr>
          <p:cNvPicPr>
            <a:picLocks noChangeAspect="1"/>
          </p:cNvPicPr>
          <p:nvPr/>
        </p:nvPicPr>
        <p:blipFill>
          <a:blip r:embed="rId5"/>
          <a:stretch>
            <a:fillRect/>
          </a:stretch>
        </p:blipFill>
        <p:spPr>
          <a:xfrm>
            <a:off x="5250901" y="681957"/>
            <a:ext cx="1118411" cy="1118411"/>
          </a:xfrm>
          <a:prstGeom prst="rect">
            <a:avLst/>
          </a:prstGeom>
        </p:spPr>
      </p:pic>
      <p:pic>
        <p:nvPicPr>
          <p:cNvPr id="14" name="Picture 9" descr="A picture containing object, clock&#10;&#10;Description generated with very high confidence">
            <a:extLst>
              <a:ext uri="{FF2B5EF4-FFF2-40B4-BE49-F238E27FC236}">
                <a16:creationId xmlns:a16="http://schemas.microsoft.com/office/drawing/2014/main" id="{A33EE4A3-C3A3-4BD0-92D1-3BBAC9623481}"/>
              </a:ext>
            </a:extLst>
          </p:cNvPr>
          <p:cNvPicPr>
            <a:picLocks noChangeAspect="1"/>
          </p:cNvPicPr>
          <p:nvPr/>
        </p:nvPicPr>
        <p:blipFill>
          <a:blip r:embed="rId6"/>
          <a:stretch>
            <a:fillRect/>
          </a:stretch>
        </p:blipFill>
        <p:spPr>
          <a:xfrm>
            <a:off x="3996931" y="653864"/>
            <a:ext cx="1154932" cy="1128657"/>
          </a:xfrm>
          <a:prstGeom prst="rect">
            <a:avLst/>
          </a:prstGeom>
        </p:spPr>
      </p:pic>
    </p:spTree>
    <p:extLst>
      <p:ext uri="{BB962C8B-B14F-4D97-AF65-F5344CB8AC3E}">
        <p14:creationId xmlns:p14="http://schemas.microsoft.com/office/powerpoint/2010/main" val="37354476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Act it out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Do some more acting</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92500" lnSpcReduction="20000"/>
          </a:bodyPr>
          <a:lstStyle/>
          <a:p>
            <a:pPr marL="551815" lvl="1" indent="-285750">
              <a:buFont typeface="Arial" panose="00000600000000000000" pitchFamily="2" charset="0"/>
              <a:buChar char="•"/>
            </a:pPr>
            <a:r>
              <a:rPr lang="en-AU" dirty="0">
                <a:latin typeface="Arial"/>
                <a:cs typeface="Arial"/>
              </a:rPr>
              <a:t>Create a ‘postcard’ from the story. This should be around one of the most important moments in the film. For example, the flying books following Mr Lessmore, Mr Lessmore giving books out to people, or Mr Lessmore or the woman floating away with the balloon bouquet and so on. </a:t>
            </a:r>
          </a:p>
          <a:p>
            <a:pPr marL="551815" lvl="1" indent="-285750">
              <a:buFont typeface="Arial" panose="00000600000000000000" pitchFamily="2" charset="0"/>
              <a:buChar char="•"/>
            </a:pPr>
            <a:r>
              <a:rPr lang="en-AU" dirty="0">
                <a:latin typeface="Arial"/>
                <a:cs typeface="Arial"/>
              </a:rPr>
              <a:t>Ideally do this with some other members of the household using </a:t>
            </a:r>
            <a:r>
              <a:rPr lang="en-AU" dirty="0">
                <a:latin typeface="Arial"/>
                <a:cs typeface="Arial"/>
                <a:hlinkClick r:id="rId2"/>
              </a:rPr>
              <a:t>this supporting video to assist.</a:t>
            </a:r>
            <a:r>
              <a:rPr lang="en-AU" dirty="0">
                <a:latin typeface="Arial"/>
                <a:cs typeface="Arial"/>
              </a:rPr>
              <a:t> </a:t>
            </a:r>
          </a:p>
          <a:p>
            <a:pPr marL="551815" lvl="1" indent="-285750">
              <a:buFont typeface="Arial" panose="00000600000000000000" pitchFamily="2" charset="0"/>
              <a:buChar char="•"/>
            </a:pPr>
            <a:r>
              <a:rPr lang="en-AU" dirty="0">
                <a:latin typeface="Arial"/>
                <a:cs typeface="Arial"/>
              </a:rPr>
              <a:t>If your household members are not available, create a 'postcard' on your own or draw a postcard from the story.</a:t>
            </a:r>
          </a:p>
          <a:p>
            <a:pPr marL="551815" lvl="1" indent="-285750">
              <a:buFont typeface="Arial" panose="00000600000000000000" pitchFamily="2" charset="0"/>
              <a:buChar char="•"/>
            </a:pPr>
            <a:r>
              <a:rPr lang="en-AU" dirty="0">
                <a:latin typeface="Arial"/>
                <a:cs typeface="Arial"/>
              </a:rPr>
              <a:t>Again, take a photo (either a selfie or taken by someone else) to upload to the digital platform. Label the scene being portrayed in this ‘postcard’.</a:t>
            </a:r>
            <a:endParaRPr lang="en-AU" dirty="0"/>
          </a:p>
          <a:p>
            <a:pPr marL="551815" lvl="1" indent="-285750">
              <a:buFont typeface="Arial" panose="00000600000000000000" pitchFamily="2" charset="0"/>
              <a:buChar char="•"/>
            </a:pPr>
            <a:r>
              <a:rPr lang="en-AU" dirty="0">
                <a:latin typeface="Arial"/>
                <a:cs typeface="Arial"/>
              </a:rPr>
              <a:t>Who would you send your 'postcard' to? </a:t>
            </a:r>
            <a:endParaRPr lang="en-AU" dirty="0"/>
          </a:p>
          <a:p>
            <a:pPr marL="551815" lvl="1" indent="-285750">
              <a:buFont typeface="Arial" panose="00000600000000000000" pitchFamily="2" charset="0"/>
              <a:buChar char="•"/>
            </a:pPr>
            <a:r>
              <a:rPr lang="en-AU" dirty="0">
                <a:latin typeface="Arial"/>
                <a:cs typeface="Arial"/>
              </a:rPr>
              <a:t>Reflect on what further this drama work has helped you understand more about the story.</a:t>
            </a:r>
            <a:endParaRPr lang="en-AU" dirty="0"/>
          </a:p>
          <a:p>
            <a:pPr marL="285750" indent="-285750"/>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16</a:t>
            </a:fld>
            <a:endParaRPr lang="en-US" dirty="0"/>
          </a:p>
        </p:txBody>
      </p:sp>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084" y="707807"/>
            <a:ext cx="1077228" cy="1077228"/>
          </a:xfrm>
          <a:prstGeom prst="rect">
            <a:avLst/>
          </a:prstGeom>
        </p:spPr>
      </p:pic>
      <p:pic>
        <p:nvPicPr>
          <p:cNvPr id="8" name="Picture 9" descr="A picture containing drawing&#10;&#10;Description generated with very high confidence">
            <a:extLst>
              <a:ext uri="{FF2B5EF4-FFF2-40B4-BE49-F238E27FC236}">
                <a16:creationId xmlns:a16="http://schemas.microsoft.com/office/drawing/2014/main" id="{6718A15E-E6F0-4F52-8893-BBC3F13D3E01}"/>
              </a:ext>
            </a:extLst>
          </p:cNvPr>
          <p:cNvPicPr>
            <a:picLocks noChangeAspect="1"/>
          </p:cNvPicPr>
          <p:nvPr/>
        </p:nvPicPr>
        <p:blipFill>
          <a:blip r:embed="rId4"/>
          <a:stretch>
            <a:fillRect/>
          </a:stretch>
        </p:blipFill>
        <p:spPr>
          <a:xfrm>
            <a:off x="7843122" y="706415"/>
            <a:ext cx="1076105" cy="1076105"/>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1156FE3E-93F0-4759-A68A-13F86000BFBF}"/>
              </a:ext>
            </a:extLst>
          </p:cNvPr>
          <p:cNvPicPr>
            <a:picLocks noChangeAspect="1"/>
          </p:cNvPicPr>
          <p:nvPr/>
        </p:nvPicPr>
        <p:blipFill>
          <a:blip r:embed="rId5"/>
          <a:stretch>
            <a:fillRect/>
          </a:stretch>
        </p:blipFill>
        <p:spPr>
          <a:xfrm>
            <a:off x="5250901" y="681957"/>
            <a:ext cx="1118411" cy="1118411"/>
          </a:xfrm>
          <a:prstGeom prst="rect">
            <a:avLst/>
          </a:prstGeom>
        </p:spPr>
      </p:pic>
      <p:pic>
        <p:nvPicPr>
          <p:cNvPr id="14" name="Picture 9" descr="A picture containing object, clock&#10;&#10;Description generated with very high confidence">
            <a:extLst>
              <a:ext uri="{FF2B5EF4-FFF2-40B4-BE49-F238E27FC236}">
                <a16:creationId xmlns:a16="http://schemas.microsoft.com/office/drawing/2014/main" id="{A33EE4A3-C3A3-4BD0-92D1-3BBAC9623481}"/>
              </a:ext>
            </a:extLst>
          </p:cNvPr>
          <p:cNvPicPr>
            <a:picLocks noChangeAspect="1"/>
          </p:cNvPicPr>
          <p:nvPr/>
        </p:nvPicPr>
        <p:blipFill>
          <a:blip r:embed="rId6"/>
          <a:stretch>
            <a:fillRect/>
          </a:stretch>
        </p:blipFill>
        <p:spPr>
          <a:xfrm>
            <a:off x="3996931" y="653864"/>
            <a:ext cx="1154932" cy="1128657"/>
          </a:xfrm>
          <a:prstGeom prst="rect">
            <a:avLst/>
          </a:prstGeom>
        </p:spPr>
      </p:pic>
      <p:pic>
        <p:nvPicPr>
          <p:cNvPr id="2" name="Picture 1" descr="Follow these instructions to create something great. " title="Create">
            <a:extLst>
              <a:ext uri="{FF2B5EF4-FFF2-40B4-BE49-F238E27FC236}">
                <a16:creationId xmlns:a16="http://schemas.microsoft.com/office/drawing/2014/main" id="{B5CE273D-8CD4-4AB6-9279-ADEB4ED08B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5570" y="706238"/>
            <a:ext cx="1199842" cy="1136713"/>
          </a:xfrm>
          <a:prstGeom prst="rect">
            <a:avLst/>
          </a:prstGeom>
        </p:spPr>
      </p:pic>
    </p:spTree>
    <p:extLst>
      <p:ext uri="{BB962C8B-B14F-4D97-AF65-F5344CB8AC3E}">
        <p14:creationId xmlns:p14="http://schemas.microsoft.com/office/powerpoint/2010/main" val="35049477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t>Activity 1</a:t>
            </a:r>
          </a:p>
        </p:txBody>
      </p:sp>
    </p:spTree>
    <p:extLst>
      <p:ext uri="{BB962C8B-B14F-4D97-AF65-F5344CB8AC3E}">
        <p14:creationId xmlns:p14="http://schemas.microsoft.com/office/powerpoint/2010/main" val="7533358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Learn a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Learn to sing 'Bring me down some of that rain'</a:t>
            </a:r>
            <a:endParaRPr lang="en-AU" dirty="0"/>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0" indent="0">
              <a:buNone/>
            </a:pPr>
            <a:r>
              <a:rPr lang="en-AU" dirty="0">
                <a:latin typeface="Arial"/>
                <a:cs typeface="Arial"/>
              </a:rPr>
              <a:t>If you or your family are particularly effected by drought you may wish to talk to them about whether this song might upset you.</a:t>
            </a:r>
            <a:endParaRPr lang="en-US" dirty="0"/>
          </a:p>
          <a:p>
            <a:pPr marL="342900" indent="-342900">
              <a:buAutoNum type="arabicPeriod"/>
            </a:pPr>
            <a:r>
              <a:rPr lang="en-AU" dirty="0">
                <a:latin typeface="Arial"/>
                <a:cs typeface="Arial"/>
              </a:rPr>
              <a:t>Learn to sing the song </a:t>
            </a:r>
            <a:r>
              <a:rPr lang="en-AU" dirty="0">
                <a:latin typeface="Arial"/>
                <a:cs typeface="Arial"/>
                <a:hlinkClick r:id="rId3"/>
              </a:rPr>
              <a:t>‘Bring me down some of that rain'</a:t>
            </a:r>
            <a:r>
              <a:rPr lang="en-AU" dirty="0">
                <a:latin typeface="Arial"/>
                <a:cs typeface="Arial"/>
              </a:rPr>
              <a:t> from Vocal Ease MORE (Module 2). </a:t>
            </a:r>
            <a:endParaRPr lang="en-US" dirty="0"/>
          </a:p>
          <a:p>
            <a:pPr marL="342900" indent="-342900">
              <a:buAutoNum type="arabicPeriod"/>
            </a:pPr>
            <a:r>
              <a:rPr lang="en-AU" dirty="0">
                <a:latin typeface="Arial"/>
                <a:cs typeface="Arial"/>
              </a:rPr>
              <a:t>Use </a:t>
            </a:r>
            <a:r>
              <a:rPr lang="en-AU" dirty="0" smtClean="0">
                <a:latin typeface="Arial"/>
                <a:cs typeface="Arial"/>
                <a:hlinkClick r:id="rId3"/>
              </a:rPr>
              <a:t>this </a:t>
            </a:r>
            <a:r>
              <a:rPr lang="en-AU" dirty="0">
                <a:latin typeface="Arial"/>
                <a:cs typeface="Arial"/>
                <a:hlinkClick r:id="rId3"/>
              </a:rPr>
              <a:t>animated score</a:t>
            </a:r>
            <a:r>
              <a:rPr lang="en-AU" dirty="0">
                <a:latin typeface="Arial"/>
                <a:cs typeface="Arial"/>
              </a:rPr>
              <a:t> as a guide. </a:t>
            </a:r>
            <a:endParaRPr lang="en-US" dirty="0"/>
          </a:p>
          <a:p>
            <a:pPr marL="342900" indent="-342900">
              <a:buAutoNum type="arabicPeriod"/>
            </a:pPr>
            <a:r>
              <a:rPr lang="en-AU" dirty="0">
                <a:latin typeface="Arial"/>
                <a:cs typeface="Arial"/>
              </a:rPr>
              <a:t>Pause and play to assist you to learn the song. The lyrics are also included on the next slide. </a:t>
            </a:r>
            <a:endParaRPr lang="en-US" dirty="0"/>
          </a:p>
          <a:p>
            <a:pPr marL="342900" indent="-342900">
              <a:buAutoNum type="arabicPeriod"/>
            </a:pPr>
            <a:r>
              <a:rPr lang="en-AU" dirty="0">
                <a:latin typeface="Arial"/>
                <a:cs typeface="Arial"/>
              </a:rPr>
              <a:t>Practice keeping the beat and singing with the animated score and following the moving score. </a:t>
            </a:r>
            <a:endParaRPr lang="en-US" dirty="0"/>
          </a:p>
          <a:p>
            <a:pPr marL="342900" indent="-342900">
              <a:buAutoNum type="arabicPeriod"/>
            </a:pPr>
            <a:endParaRPr lang="en-AU" dirty="0">
              <a:latin typeface="Arial"/>
              <a:cs typeface="Arial"/>
            </a:endParaRPr>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a:t>
            </a:fld>
            <a:endParaRPr lang="en-US" dirty="0"/>
          </a:p>
        </p:txBody>
      </p:sp>
    </p:spTree>
    <p:extLst>
      <p:ext uri="{BB962C8B-B14F-4D97-AF65-F5344CB8AC3E}">
        <p14:creationId xmlns:p14="http://schemas.microsoft.com/office/powerpoint/2010/main" val="12063184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Sing a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Learn to sing 'Bring me down some of that rain' (supporting lyrics)</a:t>
            </a:r>
            <a:endParaRPr lang="en-AU" dirty="0"/>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a:xfrm>
            <a:off x="294660" y="1777910"/>
            <a:ext cx="3675315" cy="4993856"/>
          </a:xfrm>
        </p:spPr>
        <p:txBody>
          <a:bodyPr vert="horz" lIns="91440" tIns="45720" rIns="91440" bIns="45720" rtlCol="0" anchor="t">
            <a:normAutofit fontScale="25000" lnSpcReduction="20000"/>
          </a:bodyPr>
          <a:lstStyle/>
          <a:p>
            <a:pPr marL="0" indent="0">
              <a:buNone/>
            </a:pPr>
            <a:r>
              <a:rPr lang="en-AU" sz="4800" b="1" dirty="0">
                <a:latin typeface="Arial"/>
                <a:cs typeface="Arial"/>
              </a:rPr>
              <a:t>'Bring me down some of that rain'</a:t>
            </a:r>
            <a:endParaRPr lang="en-US" sz="4800" b="1" dirty="0"/>
          </a:p>
          <a:p>
            <a:pPr marL="0" indent="0">
              <a:buNone/>
            </a:pPr>
            <a:r>
              <a:rPr lang="en-AU" sz="3600" b="1" dirty="0">
                <a:latin typeface="Arial"/>
                <a:cs typeface="Arial"/>
              </a:rPr>
              <a:t>By Tracy and Paul Burjan </a:t>
            </a:r>
            <a:endParaRPr lang="en-AU" sz="3600" b="1" dirty="0"/>
          </a:p>
          <a:p>
            <a:pPr marL="132715" indent="-132715">
              <a:buNone/>
            </a:pPr>
            <a:r>
              <a:rPr lang="en-AU" sz="3200" b="1" dirty="0">
                <a:latin typeface="Arial"/>
                <a:cs typeface="Arial"/>
              </a:rPr>
              <a:t>Verse 1 </a:t>
            </a:r>
            <a:endParaRPr lang="en-AU" dirty="0"/>
          </a:p>
          <a:p>
            <a:pPr marL="132715" indent="-132715">
              <a:buNone/>
            </a:pPr>
            <a:r>
              <a:rPr lang="en-AU" sz="3200" dirty="0">
                <a:latin typeface="Arial"/>
                <a:cs typeface="Arial"/>
              </a:rPr>
              <a:t>It’s been dry so long, dust fills the air. </a:t>
            </a:r>
            <a:endParaRPr lang="en-AU" dirty="0"/>
          </a:p>
          <a:p>
            <a:pPr marL="132715" indent="-132715">
              <a:buNone/>
            </a:pPr>
            <a:r>
              <a:rPr lang="en-AU" sz="3200" dirty="0">
                <a:latin typeface="Arial"/>
                <a:cs typeface="Arial"/>
              </a:rPr>
              <a:t>Cattle moving slowly past the creek bed,  </a:t>
            </a:r>
            <a:endParaRPr lang="en-AU" dirty="0"/>
          </a:p>
          <a:p>
            <a:pPr marL="132715" indent="-132715">
              <a:buNone/>
            </a:pPr>
            <a:r>
              <a:rPr lang="en-AU" sz="3200" dirty="0">
                <a:latin typeface="Arial"/>
                <a:cs typeface="Arial"/>
              </a:rPr>
              <a:t>Promise water every year. </a:t>
            </a:r>
            <a:endParaRPr lang="en-AU" dirty="0"/>
          </a:p>
          <a:p>
            <a:pPr marL="132715" indent="-132715">
              <a:buNone/>
            </a:pPr>
            <a:r>
              <a:rPr lang="en-AU" sz="3200" b="1" dirty="0">
                <a:latin typeface="Arial"/>
                <a:cs typeface="Arial"/>
              </a:rPr>
              <a:t>Verse 2 </a:t>
            </a:r>
            <a:endParaRPr lang="en-AU" dirty="0"/>
          </a:p>
          <a:p>
            <a:pPr marL="132715" indent="-132715">
              <a:buNone/>
            </a:pPr>
            <a:r>
              <a:rPr lang="en-AU" sz="3200" dirty="0">
                <a:latin typeface="Arial"/>
                <a:cs typeface="Arial"/>
              </a:rPr>
              <a:t>But the rains don’t come, </a:t>
            </a:r>
            <a:endParaRPr lang="en-AU" dirty="0"/>
          </a:p>
          <a:p>
            <a:pPr marL="132715" indent="-132715">
              <a:buNone/>
            </a:pPr>
            <a:r>
              <a:rPr lang="en-AU" sz="3200" dirty="0">
                <a:latin typeface="Arial"/>
                <a:cs typeface="Arial"/>
              </a:rPr>
              <a:t>They forgot to come. </a:t>
            </a:r>
            <a:endParaRPr lang="en-AU" dirty="0"/>
          </a:p>
          <a:p>
            <a:pPr marL="132715" indent="-132715">
              <a:buNone/>
            </a:pPr>
            <a:r>
              <a:rPr lang="en-AU" sz="3200" dirty="0">
                <a:latin typeface="Arial"/>
                <a:cs typeface="Arial"/>
              </a:rPr>
              <a:t>And it’s hard out here, wondering will it ever end, </a:t>
            </a:r>
            <a:endParaRPr lang="en-AU" dirty="0"/>
          </a:p>
          <a:p>
            <a:pPr marL="132715" indent="-132715">
              <a:buNone/>
            </a:pPr>
            <a:r>
              <a:rPr lang="en-AU" sz="3200" dirty="0">
                <a:latin typeface="Arial"/>
                <a:cs typeface="Arial"/>
              </a:rPr>
              <a:t>Does this drought mean we’re all but done. </a:t>
            </a:r>
            <a:endParaRPr lang="en-AU" dirty="0"/>
          </a:p>
          <a:p>
            <a:pPr marL="132715" indent="-132715">
              <a:buNone/>
            </a:pPr>
            <a:r>
              <a:rPr lang="en-AU" sz="3200" b="1" dirty="0">
                <a:latin typeface="Arial"/>
                <a:cs typeface="Arial"/>
              </a:rPr>
              <a:t>Chorus </a:t>
            </a:r>
            <a:endParaRPr lang="en-AU" dirty="0"/>
          </a:p>
          <a:p>
            <a:pPr marL="132715" indent="-132715">
              <a:buNone/>
            </a:pPr>
            <a:r>
              <a:rPr lang="en-AU" sz="3200" dirty="0">
                <a:latin typeface="Arial"/>
                <a:cs typeface="Arial"/>
              </a:rPr>
              <a:t>Rain oh rain, give me life end the pain. </a:t>
            </a:r>
            <a:endParaRPr lang="en-AU" dirty="0"/>
          </a:p>
          <a:p>
            <a:pPr marL="132715" indent="-132715">
              <a:buNone/>
            </a:pPr>
            <a:r>
              <a:rPr lang="en-AU" sz="3200" dirty="0">
                <a:latin typeface="Arial"/>
                <a:cs typeface="Arial"/>
              </a:rPr>
              <a:t>Let my creeks flow again.  </a:t>
            </a:r>
            <a:endParaRPr lang="en-AU" dirty="0"/>
          </a:p>
          <a:p>
            <a:pPr marL="132715" indent="-132715">
              <a:buNone/>
            </a:pPr>
            <a:r>
              <a:rPr lang="en-AU" sz="3200" dirty="0">
                <a:latin typeface="Arial"/>
                <a:cs typeface="Arial"/>
              </a:rPr>
              <a:t>Blow the whistle on the train as it passes once again, </a:t>
            </a:r>
            <a:endParaRPr lang="en-AU" dirty="0"/>
          </a:p>
          <a:p>
            <a:pPr marL="132715" indent="-132715">
              <a:buNone/>
            </a:pPr>
            <a:r>
              <a:rPr lang="en-AU" sz="3200" dirty="0">
                <a:latin typeface="Arial"/>
                <a:cs typeface="Arial"/>
              </a:rPr>
              <a:t>‘cause the rain is here. </a:t>
            </a:r>
            <a:endParaRPr lang="en-AU" dirty="0"/>
          </a:p>
          <a:p>
            <a:pPr marL="132715" indent="-132715">
              <a:buNone/>
            </a:pPr>
            <a:r>
              <a:rPr lang="en-AU" sz="3200" b="1" dirty="0">
                <a:latin typeface="Arial"/>
                <a:cs typeface="Arial"/>
              </a:rPr>
              <a:t>Verse 3 </a:t>
            </a:r>
            <a:endParaRPr lang="en-AU" dirty="0"/>
          </a:p>
          <a:p>
            <a:pPr marL="132715" indent="-132715">
              <a:buNone/>
            </a:pPr>
            <a:r>
              <a:rPr lang="en-AU" sz="3200" dirty="0">
                <a:latin typeface="Arial"/>
                <a:cs typeface="Arial"/>
              </a:rPr>
              <a:t>The trucks pulled in, </a:t>
            </a:r>
            <a:endParaRPr lang="en-AU" dirty="0"/>
          </a:p>
          <a:p>
            <a:pPr marL="132715" indent="-132715">
              <a:buNone/>
            </a:pPr>
            <a:r>
              <a:rPr lang="en-AU" sz="3200" dirty="0">
                <a:latin typeface="Arial"/>
                <a:cs typeface="Arial"/>
              </a:rPr>
              <a:t>To take my herd away. </a:t>
            </a:r>
            <a:endParaRPr lang="en-AU" dirty="0"/>
          </a:p>
          <a:p>
            <a:pPr marL="132715" indent="-132715">
              <a:buNone/>
            </a:pPr>
            <a:r>
              <a:rPr lang="en-AU" sz="3200" dirty="0">
                <a:latin typeface="Arial"/>
                <a:cs typeface="Arial"/>
              </a:rPr>
              <a:t>And I’m wondering is it real, who would help me, could you help me, </a:t>
            </a:r>
            <a:endParaRPr lang="en-AU" dirty="0"/>
          </a:p>
          <a:p>
            <a:pPr marL="132715" indent="-132715">
              <a:buNone/>
            </a:pPr>
            <a:r>
              <a:rPr lang="en-AU" sz="3200" dirty="0">
                <a:latin typeface="Arial"/>
                <a:cs typeface="Arial"/>
              </a:rPr>
              <a:t>Should I start to pray? </a:t>
            </a:r>
            <a:endParaRPr lang="en-AU" dirty="0"/>
          </a:p>
          <a:p>
            <a:pPr marL="132715" indent="-132715">
              <a:buNone/>
            </a:pPr>
            <a:endParaRPr lang="en-AU" sz="3200" dirty="0"/>
          </a:p>
          <a:p>
            <a:pPr marL="0" indent="0">
              <a:buNone/>
            </a:pPr>
            <a:endParaRPr lang="en-AU" sz="3200" dirty="0"/>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a:t>
            </a:fld>
            <a:endParaRPr lang="en-US" dirty="0"/>
          </a:p>
        </p:txBody>
      </p:sp>
      <p:sp>
        <p:nvSpPr>
          <p:cNvPr id="8" name="TextBox 7">
            <a:extLst>
              <a:ext uri="{FF2B5EF4-FFF2-40B4-BE49-F238E27FC236}">
                <a16:creationId xmlns:a16="http://schemas.microsoft.com/office/drawing/2014/main" id="{7D91EB08-6A8A-4AB4-B6EE-2023E2B6F49E}"/>
              </a:ext>
            </a:extLst>
          </p:cNvPr>
          <p:cNvSpPr txBox="1"/>
          <p:nvPr/>
        </p:nvSpPr>
        <p:spPr>
          <a:xfrm>
            <a:off x="4428232" y="2095611"/>
            <a:ext cx="4276725" cy="42275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32715" indent="-132715" defTabSz="514337">
              <a:lnSpc>
                <a:spcPct val="150000"/>
              </a:lnSpc>
              <a:spcAft>
                <a:spcPts val="450"/>
              </a:spcAft>
            </a:pPr>
            <a:r>
              <a:rPr lang="en-AU" sz="800" b="1" dirty="0">
                <a:latin typeface="Arial"/>
                <a:ea typeface="+mn-lt"/>
                <a:cs typeface="Arial"/>
              </a:rPr>
              <a:t>Vocal solo  </a:t>
            </a:r>
            <a:endParaRPr lang="en-AU" sz="800" b="1" dirty="0">
              <a:ea typeface="+mn-lt"/>
              <a:cs typeface="+mn-lt"/>
            </a:endParaRPr>
          </a:p>
          <a:p>
            <a:pPr marL="132715" indent="-132715" defTabSz="514337">
              <a:lnSpc>
                <a:spcPct val="150000"/>
              </a:lnSpc>
              <a:spcAft>
                <a:spcPts val="450"/>
              </a:spcAft>
            </a:pPr>
            <a:r>
              <a:rPr lang="en-AU" sz="800" dirty="0">
                <a:latin typeface="Arial"/>
                <a:ea typeface="+mn-lt"/>
                <a:cs typeface="Arial"/>
              </a:rPr>
              <a:t>Oooo, ooo, ooo. </a:t>
            </a:r>
            <a:endParaRPr lang="en-US" dirty="0"/>
          </a:p>
          <a:p>
            <a:pPr marL="132715" indent="-132715" defTabSz="514337">
              <a:lnSpc>
                <a:spcPct val="130000"/>
              </a:lnSpc>
              <a:spcAft>
                <a:spcPts val="450"/>
              </a:spcAft>
            </a:pPr>
            <a:r>
              <a:rPr lang="en-US" sz="800" b="1" dirty="0">
                <a:ea typeface="+mn-lt"/>
                <a:cs typeface="+mn-lt"/>
              </a:rPr>
              <a:t>Violi</a:t>
            </a:r>
            <a:r>
              <a:rPr lang="en-US" sz="800" b="1" dirty="0">
                <a:solidFill>
                  <a:schemeClr val="tx2"/>
                </a:solidFill>
                <a:latin typeface="Arial"/>
                <a:cs typeface="Arial"/>
              </a:rPr>
              <a:t>n solo </a:t>
            </a:r>
          </a:p>
          <a:p>
            <a:pPr marL="132715" indent="-132715" defTabSz="514337">
              <a:lnSpc>
                <a:spcPct val="130000"/>
              </a:lnSpc>
              <a:spcAft>
                <a:spcPts val="450"/>
              </a:spcAft>
            </a:pPr>
            <a:r>
              <a:rPr lang="en-US" sz="800" b="1" dirty="0">
                <a:solidFill>
                  <a:schemeClr val="tx2"/>
                </a:solidFill>
                <a:latin typeface="Arial"/>
                <a:cs typeface="Arial"/>
              </a:rPr>
              <a:t>Verse 4 </a:t>
            </a:r>
          </a:p>
          <a:p>
            <a:pPr marL="132715" indent="-132715" defTabSz="514337">
              <a:lnSpc>
                <a:spcPct val="130000"/>
              </a:lnSpc>
              <a:spcAft>
                <a:spcPts val="450"/>
              </a:spcAft>
            </a:pPr>
            <a:r>
              <a:rPr lang="en-US" sz="800" dirty="0">
                <a:solidFill>
                  <a:schemeClr val="tx2"/>
                </a:solidFill>
                <a:latin typeface="Arial"/>
                <a:cs typeface="Arial"/>
              </a:rPr>
              <a:t>I’ve worked this land so long, </a:t>
            </a:r>
          </a:p>
          <a:p>
            <a:pPr marL="132715" indent="-132715" defTabSz="514337">
              <a:lnSpc>
                <a:spcPct val="130000"/>
              </a:lnSpc>
              <a:spcAft>
                <a:spcPts val="450"/>
              </a:spcAft>
            </a:pPr>
            <a:r>
              <a:rPr lang="en-US" sz="800" dirty="0">
                <a:solidFill>
                  <a:schemeClr val="tx2"/>
                </a:solidFill>
                <a:latin typeface="Arial"/>
                <a:cs typeface="Arial"/>
              </a:rPr>
              <a:t>40 years or more. </a:t>
            </a:r>
          </a:p>
          <a:p>
            <a:pPr marL="132715" indent="-132715" defTabSz="514337">
              <a:lnSpc>
                <a:spcPct val="130000"/>
              </a:lnSpc>
              <a:spcAft>
                <a:spcPts val="450"/>
              </a:spcAft>
            </a:pPr>
            <a:r>
              <a:rPr lang="en-US" sz="800" dirty="0">
                <a:solidFill>
                  <a:schemeClr val="tx2"/>
                </a:solidFill>
                <a:latin typeface="Arial"/>
                <a:cs typeface="Arial"/>
              </a:rPr>
              <a:t>Seems I’ve given it my life, my blood, my sweat  </a:t>
            </a:r>
          </a:p>
          <a:p>
            <a:pPr marL="132715" indent="-132715" defTabSz="514337">
              <a:lnSpc>
                <a:spcPct val="130000"/>
              </a:lnSpc>
              <a:spcAft>
                <a:spcPts val="450"/>
              </a:spcAft>
            </a:pPr>
            <a:r>
              <a:rPr lang="en-US" sz="800" dirty="0">
                <a:solidFill>
                  <a:schemeClr val="tx2"/>
                </a:solidFill>
                <a:latin typeface="Arial"/>
                <a:cs typeface="Arial"/>
              </a:rPr>
              <a:t>And all what for? </a:t>
            </a:r>
          </a:p>
          <a:p>
            <a:pPr marL="132715" indent="-132715" defTabSz="514337">
              <a:lnSpc>
                <a:spcPct val="130000"/>
              </a:lnSpc>
              <a:spcAft>
                <a:spcPts val="450"/>
              </a:spcAft>
            </a:pPr>
            <a:r>
              <a:rPr lang="en-US" sz="800" b="1" dirty="0">
                <a:solidFill>
                  <a:schemeClr val="tx2"/>
                </a:solidFill>
                <a:latin typeface="Arial"/>
                <a:cs typeface="Arial"/>
              </a:rPr>
              <a:t>Verse 5 </a:t>
            </a:r>
          </a:p>
          <a:p>
            <a:pPr marL="132715" indent="-132715" defTabSz="514337">
              <a:lnSpc>
                <a:spcPct val="130000"/>
              </a:lnSpc>
              <a:spcAft>
                <a:spcPts val="450"/>
              </a:spcAft>
            </a:pPr>
            <a:r>
              <a:rPr lang="en-US" sz="800" dirty="0">
                <a:solidFill>
                  <a:schemeClr val="tx2"/>
                </a:solidFill>
                <a:latin typeface="Arial"/>
                <a:cs typeface="Arial"/>
              </a:rPr>
              <a:t>Well it’s been good to me, </a:t>
            </a:r>
          </a:p>
          <a:p>
            <a:pPr marL="132715" indent="-132715" defTabSz="514337">
              <a:lnSpc>
                <a:spcPct val="130000"/>
              </a:lnSpc>
              <a:spcAft>
                <a:spcPts val="450"/>
              </a:spcAft>
            </a:pPr>
            <a:r>
              <a:rPr lang="en-US" sz="800" dirty="0">
                <a:solidFill>
                  <a:schemeClr val="tx2"/>
                </a:solidFill>
                <a:latin typeface="Arial"/>
                <a:cs typeface="Arial"/>
              </a:rPr>
              <a:t>I won’t complain. </a:t>
            </a:r>
          </a:p>
          <a:p>
            <a:pPr marL="132715" indent="-132715" defTabSz="514337">
              <a:lnSpc>
                <a:spcPct val="130000"/>
              </a:lnSpc>
              <a:spcAft>
                <a:spcPts val="450"/>
              </a:spcAft>
            </a:pPr>
            <a:r>
              <a:rPr lang="en-US" sz="800" dirty="0">
                <a:solidFill>
                  <a:schemeClr val="tx2"/>
                </a:solidFill>
                <a:latin typeface="Arial"/>
                <a:cs typeface="Arial"/>
              </a:rPr>
              <a:t>But please oh please, </a:t>
            </a:r>
          </a:p>
          <a:p>
            <a:pPr marL="132715" indent="-132715" defTabSz="514337">
              <a:lnSpc>
                <a:spcPct val="130000"/>
              </a:lnSpc>
              <a:spcAft>
                <a:spcPts val="450"/>
              </a:spcAft>
            </a:pPr>
            <a:r>
              <a:rPr lang="en-US" sz="800" dirty="0">
                <a:solidFill>
                  <a:schemeClr val="tx2"/>
                </a:solidFill>
                <a:latin typeface="Arial"/>
                <a:cs typeface="Arial"/>
              </a:rPr>
              <a:t>send me down some of that rain. </a:t>
            </a:r>
          </a:p>
          <a:p>
            <a:pPr marL="132715" indent="-132715" defTabSz="514337">
              <a:lnSpc>
                <a:spcPct val="130000"/>
              </a:lnSpc>
              <a:spcAft>
                <a:spcPts val="450"/>
              </a:spcAft>
            </a:pPr>
            <a:r>
              <a:rPr lang="en-US" sz="800" b="1" dirty="0">
                <a:solidFill>
                  <a:schemeClr val="tx2"/>
                </a:solidFill>
                <a:latin typeface="Arial"/>
                <a:cs typeface="Arial"/>
              </a:rPr>
              <a:t>Chorus </a:t>
            </a:r>
          </a:p>
          <a:p>
            <a:pPr marL="132715" indent="-132715" defTabSz="514337">
              <a:lnSpc>
                <a:spcPct val="130000"/>
              </a:lnSpc>
              <a:spcAft>
                <a:spcPts val="450"/>
              </a:spcAft>
            </a:pPr>
            <a:r>
              <a:rPr lang="en-US" sz="800" dirty="0">
                <a:solidFill>
                  <a:schemeClr val="tx2"/>
                </a:solidFill>
                <a:latin typeface="Arial"/>
                <a:cs typeface="Arial"/>
              </a:rPr>
              <a:t>Rain oh rain, give me life end the pain. </a:t>
            </a:r>
          </a:p>
          <a:p>
            <a:pPr marL="132715" indent="-132715" defTabSz="514337">
              <a:lnSpc>
                <a:spcPct val="130000"/>
              </a:lnSpc>
              <a:spcAft>
                <a:spcPts val="450"/>
              </a:spcAft>
            </a:pPr>
            <a:r>
              <a:rPr lang="en-US" sz="800" dirty="0">
                <a:solidFill>
                  <a:schemeClr val="tx2"/>
                </a:solidFill>
                <a:latin typeface="Arial"/>
                <a:cs typeface="Arial"/>
              </a:rPr>
              <a:t>Let my creeks flow again.  </a:t>
            </a:r>
          </a:p>
          <a:p>
            <a:pPr marL="132715" indent="-132715" defTabSz="514337">
              <a:lnSpc>
                <a:spcPct val="130000"/>
              </a:lnSpc>
              <a:spcAft>
                <a:spcPts val="450"/>
              </a:spcAft>
            </a:pPr>
            <a:r>
              <a:rPr lang="en-US" sz="800" dirty="0">
                <a:solidFill>
                  <a:schemeClr val="tx2"/>
                </a:solidFill>
                <a:latin typeface="Arial"/>
                <a:cs typeface="Arial"/>
              </a:rPr>
              <a:t>Blow the whistle on the train as it passes once again, </a:t>
            </a:r>
          </a:p>
          <a:p>
            <a:pPr marL="132715" indent="-132715" defTabSz="514337">
              <a:lnSpc>
                <a:spcPct val="130000"/>
              </a:lnSpc>
              <a:spcAft>
                <a:spcPts val="450"/>
              </a:spcAft>
            </a:pPr>
            <a:r>
              <a:rPr lang="en-US" sz="800" dirty="0">
                <a:solidFill>
                  <a:schemeClr val="tx2"/>
                </a:solidFill>
                <a:latin typeface="Arial"/>
                <a:cs typeface="Arial"/>
              </a:rPr>
              <a:t>‘Cause the rain is here (sing twice). </a:t>
            </a:r>
          </a:p>
          <a:p>
            <a:pPr marL="132715" indent="-132715" defTabSz="514337">
              <a:lnSpc>
                <a:spcPct val="130000"/>
              </a:lnSpc>
              <a:spcAft>
                <a:spcPts val="450"/>
              </a:spcAft>
            </a:pPr>
            <a:r>
              <a:rPr lang="en-US" sz="800" dirty="0">
                <a:solidFill>
                  <a:schemeClr val="tx2"/>
                </a:solidFill>
                <a:latin typeface="Arial"/>
                <a:cs typeface="Arial"/>
              </a:rPr>
              <a:t>It’s here, ohhh, it’s here. </a:t>
            </a:r>
          </a:p>
        </p:txBody>
      </p:sp>
    </p:spTree>
    <p:extLst>
      <p:ext uri="{BB962C8B-B14F-4D97-AF65-F5344CB8AC3E}">
        <p14:creationId xmlns:p14="http://schemas.microsoft.com/office/powerpoint/2010/main" val="25430045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folk songs</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Reflection questions</a:t>
            </a:r>
            <a:endParaRPr lang="en-AU" dirty="0"/>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Think about how the song helped you to understand the composer’s story about living through drought. This is a type of folk song. Folk songs are songs that often tell a story. </a:t>
            </a:r>
          </a:p>
          <a:p>
            <a:pPr marL="132715" indent="-132715"/>
            <a:r>
              <a:rPr lang="en-AU" dirty="0">
                <a:latin typeface="Arial"/>
                <a:cs typeface="Arial"/>
              </a:rPr>
              <a:t>What features of the music let you know that it is an Australian song? </a:t>
            </a:r>
            <a:endParaRPr lang="en-AU" dirty="0"/>
          </a:p>
          <a:p>
            <a:pPr marL="132715" indent="-132715"/>
            <a:r>
              <a:rPr lang="en-AU" dirty="0">
                <a:latin typeface="Arial"/>
                <a:cs typeface="Arial"/>
              </a:rPr>
              <a:t>What tells you it is a folk song? (the storyline, the instruments and the overall sound). </a:t>
            </a:r>
            <a:endParaRPr lang="en-AU" dirty="0"/>
          </a:p>
          <a:p>
            <a:pPr marL="132715" indent="-132715"/>
            <a:endParaRPr lang="en-AU" dirty="0">
              <a:latin typeface="Arial"/>
              <a:cs typeface="Arial"/>
            </a:endParaRPr>
          </a:p>
          <a:p>
            <a:pPr marL="132715" indent="-132715"/>
            <a:endParaRPr lang="en-AU" dirty="0">
              <a:latin typeface="Arial"/>
              <a:cs typeface="Arial"/>
            </a:endParaRPr>
          </a:p>
          <a:p>
            <a:pPr marL="132715" indent="-132715"/>
            <a:endParaRPr lang="en-AU" dirty="0">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spTree>
    <p:extLst>
      <p:ext uri="{BB962C8B-B14F-4D97-AF65-F5344CB8AC3E}">
        <p14:creationId xmlns:p14="http://schemas.microsoft.com/office/powerpoint/2010/main" val="19771766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instruments</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Listening and reflection questions</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92500" lnSpcReduction="10000"/>
          </a:bodyPr>
          <a:lstStyle/>
          <a:p>
            <a:pPr marL="132715" indent="-132715"/>
            <a:r>
              <a:rPr lang="en-AU" dirty="0">
                <a:latin typeface="Arial"/>
                <a:cs typeface="Arial"/>
              </a:rPr>
              <a:t>Use these instrument guides to explore the instrumental tone colours (timbres) of the featured instruments: the violin and the tin whistle. Think of three adjectives to describe the sound of each of the instruments below. Write these down and add to the class online digital platform. </a:t>
            </a:r>
            <a:endParaRPr lang="en-US" dirty="0"/>
          </a:p>
          <a:p>
            <a:pPr marL="132715" indent="-132715"/>
            <a:r>
              <a:rPr lang="en-AU" dirty="0">
                <a:latin typeface="Arial"/>
                <a:cs typeface="Arial"/>
              </a:rPr>
              <a:t>How do the instruments reinforce the meaning of the narrative? (For example, the sound of the tin whistle)</a:t>
            </a:r>
            <a:endParaRPr lang="en-AU" dirty="0"/>
          </a:p>
          <a:p>
            <a:pPr marL="132715" indent="-132715"/>
            <a:endParaRPr lang="en-AU" dirty="0">
              <a:latin typeface="Arial"/>
              <a:cs typeface="Arial"/>
            </a:endParaRPr>
          </a:p>
          <a:p>
            <a:pPr marL="132715" indent="-132715"/>
            <a:r>
              <a:rPr lang="en-AU" dirty="0">
                <a:latin typeface="Arial"/>
                <a:cs typeface="Arial"/>
                <a:hlinkClick r:id="rId2"/>
              </a:rPr>
              <a:t>Violin</a:t>
            </a:r>
            <a:r>
              <a:rPr lang="en-AU" dirty="0">
                <a:latin typeface="Arial"/>
                <a:cs typeface="Arial"/>
              </a:rPr>
              <a:t> </a:t>
            </a:r>
          </a:p>
          <a:p>
            <a:pPr marL="132715" indent="-132715"/>
            <a:endParaRPr lang="en-AU" dirty="0">
              <a:latin typeface="Arial"/>
              <a:cs typeface="Arial"/>
            </a:endParaRPr>
          </a:p>
          <a:p>
            <a:pPr marL="132715" indent="-132715"/>
            <a:r>
              <a:rPr lang="en-AU" dirty="0">
                <a:latin typeface="Arial"/>
                <a:cs typeface="Arial"/>
                <a:hlinkClick r:id="rId3"/>
              </a:rPr>
              <a:t>Tin whistle</a:t>
            </a:r>
            <a:r>
              <a:rPr lang="en-AU" dirty="0">
                <a:latin typeface="Arial"/>
                <a:cs typeface="Arial"/>
              </a:rPr>
              <a:t> </a:t>
            </a: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6</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641" y="727381"/>
            <a:ext cx="1036475" cy="1036475"/>
          </a:xfrm>
          <a:prstGeom prst="rect">
            <a:avLst/>
          </a:prstGeom>
        </p:spPr>
      </p:pic>
      <p:pic>
        <p:nvPicPr>
          <p:cNvPr id="9" name="Picture 8" descr="You will write during this activity." title="Write">
            <a:extLst>
              <a:ext uri="{FF2B5EF4-FFF2-40B4-BE49-F238E27FC236}">
                <a16:creationId xmlns:a16="http://schemas.microsoft.com/office/drawing/2014/main" id="{2352A85A-8EA6-4457-9937-DCE0AD36FD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5084" y="637738"/>
            <a:ext cx="1077228" cy="1077228"/>
          </a:xfrm>
          <a:prstGeom prst="rect">
            <a:avLst/>
          </a:prstGeom>
        </p:spPr>
      </p:pic>
      <p:pic>
        <p:nvPicPr>
          <p:cNvPr id="10" name="Picture 10" descr="A picture containing guitar, mirror&#10;&#10;Description generated with very high confidence">
            <a:extLst>
              <a:ext uri="{FF2B5EF4-FFF2-40B4-BE49-F238E27FC236}">
                <a16:creationId xmlns:a16="http://schemas.microsoft.com/office/drawing/2014/main" id="{BDDFC9A0-4861-4B2F-B533-D6FC2D5C8B29}"/>
              </a:ext>
            </a:extLst>
          </p:cNvPr>
          <p:cNvPicPr>
            <a:picLocks noChangeAspect="1"/>
          </p:cNvPicPr>
          <p:nvPr/>
        </p:nvPicPr>
        <p:blipFill>
          <a:blip r:embed="rId6"/>
          <a:stretch>
            <a:fillRect/>
          </a:stretch>
        </p:blipFill>
        <p:spPr>
          <a:xfrm>
            <a:off x="1825295" y="4216203"/>
            <a:ext cx="2384097" cy="1079457"/>
          </a:xfrm>
          <a:prstGeom prst="rect">
            <a:avLst/>
          </a:prstGeom>
        </p:spPr>
      </p:pic>
      <p:pic>
        <p:nvPicPr>
          <p:cNvPr id="12" name="Picture 12" descr="A close up of a pipe&#10;&#10;Description generated with high confidence">
            <a:extLst>
              <a:ext uri="{FF2B5EF4-FFF2-40B4-BE49-F238E27FC236}">
                <a16:creationId xmlns:a16="http://schemas.microsoft.com/office/drawing/2014/main" id="{73899DD3-D5C9-42F1-A43E-9641688685F5}"/>
              </a:ext>
            </a:extLst>
          </p:cNvPr>
          <p:cNvPicPr>
            <a:picLocks noChangeAspect="1"/>
          </p:cNvPicPr>
          <p:nvPr/>
        </p:nvPicPr>
        <p:blipFill>
          <a:blip r:embed="rId7"/>
          <a:stretch>
            <a:fillRect/>
          </a:stretch>
        </p:blipFill>
        <p:spPr>
          <a:xfrm>
            <a:off x="1825296" y="5487264"/>
            <a:ext cx="2743200" cy="805815"/>
          </a:xfrm>
          <a:prstGeom prst="rect">
            <a:avLst/>
          </a:prstGeom>
        </p:spPr>
      </p:pic>
    </p:spTree>
    <p:extLst>
      <p:ext uri="{BB962C8B-B14F-4D97-AF65-F5344CB8AC3E}">
        <p14:creationId xmlns:p14="http://schemas.microsoft.com/office/powerpoint/2010/main" val="12744229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folk songs and narrative</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Reflection questions</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2" indent="-285750">
              <a:buFont typeface="Arial" panose="00000600000000000000" pitchFamily="2" charset="0"/>
              <a:buChar char="•"/>
            </a:pPr>
            <a:r>
              <a:rPr lang="en-AU" dirty="0">
                <a:latin typeface="Arial"/>
                <a:cs typeface="Arial"/>
              </a:rPr>
              <a:t>What other folk songs do you or your household members know? </a:t>
            </a:r>
            <a:endParaRPr lang="en-US" dirty="0"/>
          </a:p>
          <a:p>
            <a:pPr marL="285750" lvl="2" indent="-285750">
              <a:buFont typeface="Arial" panose="00000600000000000000" pitchFamily="2" charset="0"/>
              <a:buChar char="•"/>
            </a:pPr>
            <a:r>
              <a:rPr lang="en-AU" dirty="0">
                <a:latin typeface="Arial"/>
                <a:cs typeface="Arial"/>
              </a:rPr>
              <a:t>Folksongs are a universal way of telling stories and </a:t>
            </a:r>
            <a:r>
              <a:rPr lang="en-AU" dirty="0">
                <a:latin typeface="Arial"/>
                <a:cs typeface="Arial"/>
                <a:hlinkClick r:id="rId2"/>
              </a:rPr>
              <a:t>there are examples in many cultures</a:t>
            </a:r>
            <a:r>
              <a:rPr lang="en-AU" dirty="0">
                <a:latin typeface="Arial"/>
                <a:cs typeface="Arial"/>
              </a:rPr>
              <a:t>.</a:t>
            </a:r>
            <a:endParaRPr lang="en-AU" dirty="0"/>
          </a:p>
          <a:p>
            <a:pPr marL="285750" lvl="2" indent="-285750">
              <a:buFont typeface="Arial" panose="00000600000000000000" pitchFamily="2" charset="0"/>
              <a:buChar char="•"/>
            </a:pPr>
            <a:r>
              <a:rPr lang="en-AU" dirty="0">
                <a:latin typeface="Arial"/>
                <a:cs typeface="Arial"/>
              </a:rPr>
              <a:t>What story did they tell? </a:t>
            </a:r>
            <a:endParaRPr lang="en-AU" dirty="0"/>
          </a:p>
          <a:p>
            <a:pPr marL="285750" lvl="2" indent="-285750">
              <a:buFont typeface="Arial" panose="00000600000000000000" pitchFamily="2" charset="0"/>
              <a:buChar char="•"/>
            </a:pPr>
            <a:r>
              <a:rPr lang="en-AU" dirty="0">
                <a:latin typeface="Arial"/>
                <a:cs typeface="Arial"/>
              </a:rPr>
              <a:t>How does the music contribute to this story telling?</a:t>
            </a:r>
            <a:endParaRPr lang="en-AU" dirty="0"/>
          </a:p>
          <a:p>
            <a:pPr marL="285750" lvl="2" indent="-285750">
              <a:buFont typeface="Arial" panose="00000600000000000000" pitchFamily="2" charset="0"/>
              <a:buChar char="•"/>
            </a:pPr>
            <a:endParaRPr lang="en-AU" dirty="0">
              <a:latin typeface="Arial"/>
              <a:cs typeface="Arial"/>
            </a:endParaRPr>
          </a:p>
          <a:p>
            <a:pPr marL="0" indent="0">
              <a:buNone/>
            </a:pPr>
            <a:endParaRPr lang="en-AU" dirty="0">
              <a:latin typeface="Arial"/>
              <a:cs typeface="Arial"/>
            </a:endParaRPr>
          </a:p>
          <a:p>
            <a:pPr marL="132715" indent="-132715"/>
            <a:endParaRPr lang="en-AU" dirty="0">
              <a:latin typeface="Arial"/>
              <a:cs typeface="Arial"/>
            </a:endParaRPr>
          </a:p>
          <a:p>
            <a:pPr marL="132715" indent="-132715"/>
            <a:endParaRPr lang="en-AU" dirty="0">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7</a:t>
            </a:fld>
            <a:endParaRPr lang="en-US" dirty="0"/>
          </a:p>
        </p:txBody>
      </p:sp>
      <p:pic>
        <p:nvPicPr>
          <p:cNvPr id="5" name="Picture 9" descr="A picture containing drawing&#10;&#10;Description generated with very high confidence">
            <a:extLst>
              <a:ext uri="{FF2B5EF4-FFF2-40B4-BE49-F238E27FC236}">
                <a16:creationId xmlns:a16="http://schemas.microsoft.com/office/drawing/2014/main" id="{07B959BD-33CF-4D9F-B80A-F72996CD4DB0}"/>
              </a:ext>
            </a:extLst>
          </p:cNvPr>
          <p:cNvPicPr>
            <a:picLocks noChangeAspect="1"/>
          </p:cNvPicPr>
          <p:nvPr/>
        </p:nvPicPr>
        <p:blipFill>
          <a:blip r:embed="rId3"/>
          <a:stretch>
            <a:fillRect/>
          </a:stretch>
        </p:blipFill>
        <p:spPr>
          <a:xfrm>
            <a:off x="6468019" y="636346"/>
            <a:ext cx="1076105" cy="1076105"/>
          </a:xfrm>
          <a:prstGeom prst="rect">
            <a:avLst/>
          </a:prstGeom>
        </p:spPr>
      </p:pic>
      <p:pic>
        <p:nvPicPr>
          <p:cNvPr id="8" name="Picture 7" descr="Reflect on your learning" title="Reflect">
            <a:extLst>
              <a:ext uri="{FF2B5EF4-FFF2-40B4-BE49-F238E27FC236}">
                <a16:creationId xmlns:a16="http://schemas.microsoft.com/office/drawing/2014/main" id="{2940C743-D75F-4414-ADEA-D19F2AF0A3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469" y="657312"/>
            <a:ext cx="1036475" cy="1036475"/>
          </a:xfrm>
          <a:prstGeom prst="rect">
            <a:avLst/>
          </a:prstGeom>
        </p:spPr>
      </p:pic>
    </p:spTree>
    <p:extLst>
      <p:ext uri="{BB962C8B-B14F-4D97-AF65-F5344CB8AC3E}">
        <p14:creationId xmlns:p14="http://schemas.microsoft.com/office/powerpoint/2010/main" val="2839374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2</a:t>
            </a:r>
            <a:endParaRPr lang="en-AU" dirty="0"/>
          </a:p>
        </p:txBody>
      </p:sp>
    </p:spTree>
    <p:extLst>
      <p:ext uri="{BB962C8B-B14F-4D97-AF65-F5344CB8AC3E}">
        <p14:creationId xmlns:p14="http://schemas.microsoft.com/office/powerpoint/2010/main" val="4467927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477" y="632140"/>
            <a:ext cx="8623051" cy="498470"/>
          </a:xfrm>
        </p:spPr>
        <p:txBody>
          <a:bodyPr/>
          <a:lstStyle/>
          <a:p>
            <a:r>
              <a:rPr lang="en-AU" dirty="0">
                <a:latin typeface="Arial"/>
                <a:cs typeface="Arial"/>
              </a:rPr>
              <a:t>Make an artwork</a:t>
            </a:r>
            <a:endParaRPr lang="en-AU" dirty="0"/>
          </a:p>
        </p:txBody>
      </p:sp>
      <p:sp>
        <p:nvSpPr>
          <p:cNvPr id="7" name="Text Placeholder 6"/>
          <p:cNvSpPr>
            <a:spLocks noGrp="1"/>
          </p:cNvSpPr>
          <p:nvPr>
            <p:ph type="body" sz="quarter" idx="15"/>
          </p:nvPr>
        </p:nvSpPr>
        <p:spPr>
          <a:xfrm>
            <a:off x="294661" y="1125764"/>
            <a:ext cx="8627651" cy="419659"/>
          </a:xfrm>
        </p:spPr>
        <p:txBody>
          <a:bodyPr vert="horz" wrap="square" lIns="0" tIns="45720" rIns="91440" bIns="45720" rtlCol="0" anchor="t">
            <a:noAutofit/>
          </a:bodyPr>
          <a:lstStyle/>
          <a:p>
            <a:r>
              <a:rPr lang="en-AU" dirty="0">
                <a:latin typeface="Arial"/>
                <a:cs typeface="Arial"/>
              </a:rPr>
              <a:t>Explore Australian identity through art</a:t>
            </a:r>
            <a:endParaRPr lang="en-AU" dirty="0"/>
          </a:p>
        </p:txBody>
      </p:sp>
      <p:sp>
        <p:nvSpPr>
          <p:cNvPr id="4" name="Text Placeholder 3"/>
          <p:cNvSpPr>
            <a:spLocks noGrp="1"/>
          </p:cNvSpPr>
          <p:nvPr>
            <p:ph type="body" sz="quarter" idx="16"/>
          </p:nvPr>
        </p:nvSpPr>
        <p:spPr>
          <a:xfrm>
            <a:off x="294660" y="1759057"/>
            <a:ext cx="8628224" cy="4236529"/>
          </a:xfrm>
        </p:spPr>
        <p:txBody>
          <a:bodyPr vert="horz" lIns="91440" tIns="45720" rIns="91440" bIns="45720" rtlCol="0" anchor="t">
            <a:noAutofit/>
          </a:bodyPr>
          <a:lstStyle/>
          <a:p>
            <a:pPr marL="133350" lvl="1" indent="0">
              <a:buNone/>
            </a:pPr>
            <a:r>
              <a:rPr lang="en-AU" sz="1100" dirty="0">
                <a:latin typeface="Arial"/>
                <a:cs typeface="Arial"/>
              </a:rPr>
              <a:t>There are many artworks that have</a:t>
            </a:r>
            <a:r>
              <a:rPr lang="en-AU" sz="1100" b="1" dirty="0">
                <a:latin typeface="Arial"/>
                <a:cs typeface="Arial"/>
              </a:rPr>
              <a:t> </a:t>
            </a:r>
            <a:r>
              <a:rPr lang="en-AU" sz="1100" dirty="0">
                <a:latin typeface="Arial"/>
                <a:cs typeface="Arial"/>
              </a:rPr>
              <a:t>become part of our Australian folk history and identity. Many examples are of the colonial history of Australia and the bush.  Often artworks attempted to build a national identity and often a love (or sometimes disdain) for country. Examples include: </a:t>
            </a:r>
            <a:endParaRPr lang="en-US" sz="1100" dirty="0">
              <a:latin typeface="Arial"/>
              <a:cs typeface="Arial"/>
            </a:endParaRPr>
          </a:p>
          <a:p>
            <a:pPr marL="405765" lvl="2" indent="-132715">
              <a:buFont typeface="Arial" panose="020B0604020202020204" pitchFamily="34" charset="0"/>
              <a:buChar char="•"/>
            </a:pPr>
            <a:r>
              <a:rPr lang="en-AU" sz="1100" dirty="0">
                <a:latin typeface="Arial"/>
                <a:cs typeface="Arial"/>
                <a:hlinkClick r:id="rId2"/>
              </a:rPr>
              <a:t>‘Launceston and the river Tamar’</a:t>
            </a:r>
            <a:r>
              <a:rPr lang="en-AU" sz="1100" dirty="0">
                <a:latin typeface="Arial"/>
                <a:cs typeface="Arial"/>
              </a:rPr>
              <a:t> by John Glover (c.1832) </a:t>
            </a:r>
            <a:endParaRPr lang="en-AU" sz="1100" dirty="0"/>
          </a:p>
          <a:p>
            <a:pPr marL="405765" lvl="2" indent="-132715">
              <a:buFont typeface="Arial" panose="020B0604020202020204" pitchFamily="34" charset="0"/>
              <a:buChar char="•"/>
            </a:pPr>
            <a:r>
              <a:rPr lang="en-AU" sz="1100" dirty="0">
                <a:latin typeface="Arial"/>
                <a:cs typeface="Arial"/>
                <a:hlinkClick r:id="rId3"/>
              </a:rPr>
              <a:t>‘Rainy day’</a:t>
            </a:r>
            <a:r>
              <a:rPr lang="en-AU" sz="1100" dirty="0">
                <a:latin typeface="Arial"/>
                <a:cs typeface="Arial"/>
              </a:rPr>
              <a:t> by Charles Conder (1888) </a:t>
            </a:r>
            <a:endParaRPr lang="en-AU" sz="1100" dirty="0"/>
          </a:p>
          <a:p>
            <a:pPr marL="405765" lvl="2" indent="-132715">
              <a:buFont typeface="Arial" panose="020B0604020202020204" pitchFamily="34" charset="0"/>
              <a:buChar char="•"/>
            </a:pPr>
            <a:r>
              <a:rPr lang="en-AU" sz="1100" dirty="0">
                <a:latin typeface="Arial"/>
                <a:cs typeface="Arial"/>
                <a:hlinkClick r:id="rId4"/>
              </a:rPr>
              <a:t>‘Beach scene’</a:t>
            </a:r>
            <a:r>
              <a:rPr lang="en-AU" sz="1100" dirty="0">
                <a:latin typeface="Arial"/>
                <a:cs typeface="Arial"/>
              </a:rPr>
              <a:t> by Arthur Streeton (1890) </a:t>
            </a:r>
            <a:endParaRPr lang="en-AU" sz="1100" dirty="0"/>
          </a:p>
          <a:p>
            <a:pPr marL="405765" lvl="2" indent="-132715">
              <a:buFont typeface="Arial" panose="020B0604020202020204" pitchFamily="34" charset="0"/>
              <a:buChar char="•"/>
            </a:pPr>
            <a:r>
              <a:rPr lang="en-AU" sz="1100" dirty="0">
                <a:latin typeface="Arial"/>
                <a:cs typeface="Arial"/>
                <a:hlinkClick r:id="rId5"/>
              </a:rPr>
              <a:t>‘A token of friendship’</a:t>
            </a:r>
            <a:r>
              <a:rPr lang="en-AU" sz="1100" dirty="0">
                <a:latin typeface="Arial"/>
                <a:cs typeface="Arial"/>
              </a:rPr>
              <a:t> by Arthur Collingridge (1890) </a:t>
            </a:r>
            <a:endParaRPr lang="en-AU" sz="1100" dirty="0"/>
          </a:p>
          <a:p>
            <a:pPr marL="405765" lvl="2" indent="-132715">
              <a:buFont typeface="Arial" panose="020B0604020202020204" pitchFamily="34" charset="0"/>
              <a:buChar char="•"/>
            </a:pPr>
            <a:r>
              <a:rPr lang="en-AU" sz="1100" dirty="0">
                <a:latin typeface="Arial"/>
                <a:cs typeface="Arial"/>
                <a:hlinkClick r:id="rId6"/>
              </a:rPr>
              <a:t>‘The Golden Fleece’</a:t>
            </a:r>
            <a:r>
              <a:rPr lang="en-AU" sz="1100" dirty="0">
                <a:latin typeface="Arial"/>
                <a:cs typeface="Arial"/>
              </a:rPr>
              <a:t> by Tom Roberts (1894) </a:t>
            </a:r>
            <a:endParaRPr lang="en-AU" sz="1100" dirty="0"/>
          </a:p>
          <a:p>
            <a:pPr marL="405765" lvl="2" indent="-132715">
              <a:buFont typeface="Arial" panose="020B0604020202020204" pitchFamily="34" charset="0"/>
              <a:buChar char="•"/>
            </a:pPr>
            <a:r>
              <a:rPr lang="en-AU" sz="1100" dirty="0">
                <a:latin typeface="Arial"/>
                <a:cs typeface="Arial"/>
              </a:rPr>
              <a:t>'</a:t>
            </a:r>
            <a:r>
              <a:rPr lang="en-AU" sz="1100" dirty="0">
                <a:latin typeface="Arial"/>
                <a:cs typeface="Arial"/>
                <a:hlinkClick r:id="rId7"/>
              </a:rPr>
              <a:t>On the wallaby track’</a:t>
            </a:r>
            <a:r>
              <a:rPr lang="en-AU" sz="1100" dirty="0">
                <a:latin typeface="Arial"/>
                <a:cs typeface="Arial"/>
              </a:rPr>
              <a:t> by Frederick McCubbin (1896) </a:t>
            </a:r>
            <a:endParaRPr lang="en-AU" sz="1100" dirty="0"/>
          </a:p>
          <a:p>
            <a:pPr marL="405765" lvl="2" indent="-132715">
              <a:buFont typeface="Arial" panose="020B0604020202020204" pitchFamily="34" charset="0"/>
              <a:buChar char="•"/>
            </a:pPr>
            <a:r>
              <a:rPr lang="en-AU" sz="1100" dirty="0">
                <a:latin typeface="Arial"/>
                <a:cs typeface="Arial"/>
                <a:hlinkClick r:id="rId8"/>
              </a:rPr>
              <a:t>‘Reinforcements: troops marching’</a:t>
            </a:r>
            <a:r>
              <a:rPr lang="en-AU" sz="1100" dirty="0">
                <a:latin typeface="Arial"/>
                <a:cs typeface="Arial"/>
              </a:rPr>
              <a:t> by Grace Cossington-Smith (c.1917) </a:t>
            </a:r>
            <a:endParaRPr lang="en-AU" sz="1100" dirty="0"/>
          </a:p>
          <a:p>
            <a:pPr marL="405765" lvl="2" indent="-132715">
              <a:buFont typeface="Arial" panose="020B0604020202020204" pitchFamily="34" charset="0"/>
              <a:buChar char="•"/>
            </a:pPr>
            <a:r>
              <a:rPr lang="en-AU" sz="1100" dirty="0">
                <a:latin typeface="Arial"/>
                <a:cs typeface="Arial"/>
                <a:hlinkClick r:id="rId9"/>
              </a:rPr>
              <a:t>‘Bonfire in the bush’</a:t>
            </a:r>
            <a:r>
              <a:rPr lang="en-AU" sz="1100" dirty="0">
                <a:latin typeface="Arial"/>
                <a:cs typeface="Arial"/>
              </a:rPr>
              <a:t> by Grace Cossington Smith (c.1937)</a:t>
            </a:r>
            <a:endParaRPr lang="en-AU" sz="1100" dirty="0"/>
          </a:p>
          <a:p>
            <a:pPr marL="405765" lvl="2" indent="-132715">
              <a:buFont typeface="Arial" panose="020B0604020202020204" pitchFamily="34" charset="0"/>
              <a:buChar char="•"/>
            </a:pPr>
            <a:r>
              <a:rPr lang="en-AU" sz="1100" dirty="0">
                <a:latin typeface="Arial"/>
                <a:cs typeface="Arial"/>
                <a:hlinkClick r:id="rId10"/>
              </a:rPr>
              <a:t>‘Sunday evening’</a:t>
            </a:r>
            <a:r>
              <a:rPr lang="en-AU" sz="1100" dirty="0">
                <a:latin typeface="Arial"/>
                <a:cs typeface="Arial"/>
              </a:rPr>
              <a:t> by Russell Drysdale (1941) t</a:t>
            </a:r>
            <a:endParaRPr lang="en-AU" sz="1100" dirty="0"/>
          </a:p>
          <a:p>
            <a:pPr marL="405765" lvl="2" indent="-132715">
              <a:buFont typeface="Arial" panose="020B0604020202020204" pitchFamily="34" charset="0"/>
              <a:buChar char="•"/>
            </a:pPr>
            <a:r>
              <a:rPr lang="en-AU" sz="1100" dirty="0">
                <a:latin typeface="Arial"/>
                <a:cs typeface="Arial"/>
                <a:hlinkClick r:id="rId11"/>
              </a:rPr>
              <a:t>‘The wasteland II’</a:t>
            </a:r>
            <a:r>
              <a:rPr lang="en-AU" sz="1100" dirty="0">
                <a:latin typeface="Arial"/>
                <a:cs typeface="Arial"/>
              </a:rPr>
              <a:t> by Jeffrey Smart (1945) </a:t>
            </a:r>
            <a:endParaRPr lang="en-AU" sz="1100" dirty="0"/>
          </a:p>
          <a:p>
            <a:pPr marL="405765" lvl="2" indent="-132715">
              <a:buFont typeface="Arial" panose="020B0604020202020204" pitchFamily="34" charset="0"/>
              <a:buChar char="•"/>
            </a:pPr>
            <a:r>
              <a:rPr lang="en-AU" sz="1100" dirty="0">
                <a:latin typeface="Arial"/>
                <a:cs typeface="Arial"/>
                <a:hlinkClick r:id="rId12"/>
              </a:rPr>
              <a:t>‘First-class marksman’</a:t>
            </a:r>
            <a:r>
              <a:rPr lang="en-AU" sz="1100" dirty="0">
                <a:latin typeface="Arial"/>
                <a:cs typeface="Arial"/>
              </a:rPr>
              <a:t> by Sidney Nolan (1946) </a:t>
            </a:r>
            <a:endParaRPr lang="en-US" sz="1100" dirty="0"/>
          </a:p>
          <a:p>
            <a:pPr marL="0" indent="0">
              <a:buNone/>
            </a:pPr>
            <a:r>
              <a:rPr lang="en-AU" sz="1100" dirty="0">
                <a:latin typeface="Arial"/>
                <a:cs typeface="Arial"/>
              </a:rPr>
              <a:t>There are many more examples available through the </a:t>
            </a:r>
            <a:r>
              <a:rPr lang="en-AU" sz="1100" dirty="0">
                <a:latin typeface="Arial"/>
                <a:cs typeface="Arial"/>
                <a:hlinkClick r:id="rId13"/>
              </a:rPr>
              <a:t>Art Gallery of NSW’s Collection website</a:t>
            </a:r>
            <a:r>
              <a:rPr lang="en-AU" sz="1100" dirty="0">
                <a:latin typeface="Arial"/>
                <a:cs typeface="Arial"/>
              </a:rPr>
              <a:t> that share narratives of Australian identity both colonial, more recent and of course in Aboriginal art. </a:t>
            </a:r>
            <a:endParaRPr lang="en-US" sz="1100"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9</a:t>
            </a:fld>
            <a:endParaRPr lang="en-US" dirty="0"/>
          </a:p>
        </p:txBody>
      </p:sp>
      <p:pic>
        <p:nvPicPr>
          <p:cNvPr id="2" name="Picture 4" descr="A picture containing clock&#10;&#10;Description generated with very high confidence">
            <a:extLst>
              <a:ext uri="{FF2B5EF4-FFF2-40B4-BE49-F238E27FC236}">
                <a16:creationId xmlns:a16="http://schemas.microsoft.com/office/drawing/2014/main" id="{BB3612BD-1CF6-4F2F-898E-96279267327A}"/>
              </a:ext>
            </a:extLst>
          </p:cNvPr>
          <p:cNvPicPr>
            <a:picLocks noChangeAspect="1"/>
          </p:cNvPicPr>
          <p:nvPr/>
        </p:nvPicPr>
        <p:blipFill>
          <a:blip r:embed="rId14"/>
          <a:stretch>
            <a:fillRect/>
          </a:stretch>
        </p:blipFill>
        <p:spPr>
          <a:xfrm>
            <a:off x="7985856" y="558496"/>
            <a:ext cx="638175" cy="638175"/>
          </a:xfrm>
          <a:prstGeom prst="rect">
            <a:avLst/>
          </a:prstGeom>
        </p:spPr>
      </p:pic>
    </p:spTree>
    <p:extLst>
      <p:ext uri="{BB962C8B-B14F-4D97-AF65-F5344CB8AC3E}">
        <p14:creationId xmlns:p14="http://schemas.microsoft.com/office/powerpoint/2010/main" val="262967252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ole of narrative in the creative arts&amp;quot;&quot;/&gt;&lt;property id=&quot;20307&quot; value=&quot;266&quot;/&gt;&lt;/object&gt;&lt;object type=&quot;3&quot; unique_id=&quot;10004&quot;&gt;&lt;property id=&quot;20148&quot; value=&quot;5&quot;/&gt;&lt;property id=&quot;20300&quot; value=&quot;Slide 2 - &amp;quot;Activity 1&amp;quot;&quot;/&gt;&lt;property id=&quot;20307&quot; value=&quot;296&quot;/&gt;&lt;/object&gt;&lt;object type=&quot;3&quot; unique_id=&quot;10005&quot;&gt;&lt;property id=&quot;20148&quot; value=&quot;5&quot;/&gt;&lt;property id=&quot;20300&quot; value=&quot;Slide 3 - &amp;quot;Learn a song&amp;quot;&quot;/&gt;&lt;property id=&quot;20307&quot; value=&quot;314&quot;/&gt;&lt;/object&gt;&lt;object type=&quot;3&quot; unique_id=&quot;10006&quot;&gt;&lt;property id=&quot;20148&quot; value=&quot;5&quot;/&gt;&lt;property id=&quot;20300&quot; value=&quot;Slide 4 - &amp;quot;Sing a song&amp;quot;&quot;/&gt;&lt;property id=&quot;20307&quot; value=&quot;315&quot;/&gt;&lt;/object&gt;&lt;object type=&quot;3&quot; unique_id=&quot;10007&quot;&gt;&lt;property id=&quot;20148&quot; value=&quot;5&quot;/&gt;&lt;property id=&quot;20300&quot; value=&quot;Slide 5 - &amp;quot;Think about folk songs&amp;quot;&quot;/&gt;&lt;property id=&quot;20307&quot; value=&quot;278&quot;/&gt;&lt;/object&gt;&lt;object type=&quot;3&quot; unique_id=&quot;10008&quot;&gt;&lt;property id=&quot;20148&quot; value=&quot;5&quot;/&gt;&lt;property id=&quot;20300&quot; value=&quot;Slide 6 - &amp;quot;Think about the instruments&amp;quot;&quot;/&gt;&lt;property id=&quot;20307&quot; value=&quot;321&quot;/&gt;&lt;/object&gt;&lt;object type=&quot;3&quot; unique_id=&quot;10009&quot;&gt;&lt;property id=&quot;20148&quot; value=&quot;5&quot;/&gt;&lt;property id=&quot;20300&quot; value=&quot;Slide 7 - &amp;quot;Think about folk songs and narrative&amp;quot;&quot;/&gt;&lt;property id=&quot;20307&quot; value=&quot;322&quot;/&gt;&lt;/object&gt;&lt;object type=&quot;3&quot; unique_id=&quot;10010&quot;&gt;&lt;property id=&quot;20148&quot; value=&quot;5&quot;/&gt;&lt;property id=&quot;20300&quot; value=&quot;Slide 8 - &amp;quot;Activity 2&amp;quot;&quot;/&gt;&lt;property id=&quot;20307&quot; value=&quot;319&quot;/&gt;&lt;/object&gt;&lt;object type=&quot;3&quot; unique_id=&quot;10011&quot;&gt;&lt;property id=&quot;20148&quot; value=&quot;5&quot;/&gt;&lt;property id=&quot;20300&quot; value=&quot;Slide 9 - &amp;quot;Make an artwork&amp;quot;&quot;/&gt;&lt;property id=&quot;20307&quot; value=&quot;297&quot;/&gt;&lt;/object&gt;&lt;object type=&quot;3&quot; unique_id=&quot;10012&quot;&gt;&lt;property id=&quot;20148&quot; value=&quot;5&quot;/&gt;&lt;property id=&quot;20300&quot; value=&quot;Slide 10 - &amp;quot;Write about it and share&amp;quot;&quot;/&gt;&lt;property id=&quot;20307&quot; value=&quot;300&quot;/&gt;&lt;/object&gt;&lt;object type=&quot;3&quot; unique_id=&quot;10013&quot;&gt;&lt;property id=&quot;20148&quot; value=&quot;5&quot;/&gt;&lt;property id=&quot;20300&quot; value=&quot;Slide 11 - &amp;quot;Write about it and share&amp;quot;&quot;/&gt;&lt;property id=&quot;20307&quot; value=&quot;324&quot;/&gt;&lt;/object&gt;&lt;object type=&quot;3&quot; unique_id=&quot;10014&quot;&gt;&lt;property id=&quot;20148&quot; value=&quot;5&quot;/&gt;&lt;property id=&quot;20300&quot; value=&quot;Slide 12 - &amp;quot;Create and photograph&amp;quot;&quot;/&gt;&lt;property id=&quot;20307&quot; value=&quot;306&quot;/&gt;&lt;/object&gt;&lt;object type=&quot;3&quot; unique_id=&quot;10015&quot;&gt;&lt;property id=&quot;20148&quot; value=&quot;5&quot;/&gt;&lt;property id=&quot;20300&quot; value=&quot;Slide 13 - &amp;quot;Activity 3&amp;quot;&quot;/&gt;&lt;property id=&quot;20307&quot; value=&quot;320&quot;/&gt;&lt;/object&gt;&lt;object type=&quot;3&quot; unique_id=&quot;10016&quot;&gt;&lt;property id=&quot;20148&quot; value=&quot;5&quot;/&gt;&lt;property id=&quot;20300&quot; value=&quot;Slide 14 - &amp;quot;Watch an animation&amp;quot;&quot;/&gt;&lt;property id=&quot;20307&quot; value=&quot;316&quot;/&gt;&lt;/object&gt;&lt;object type=&quot;3&quot; unique_id=&quot;10017&quot;&gt;&lt;property id=&quot;20148&quot; value=&quot;5&quot;/&gt;&lt;property id=&quot;20300&quot; value=&quot;Slide 15 - &amp;quot;Act it out&amp;quot;&quot;/&gt;&lt;property id=&quot;20307&quot; value=&quot;317&quot;/&gt;&lt;/object&gt;&lt;object type=&quot;3&quot; unique_id=&quot;10018&quot;&gt;&lt;property id=&quot;20148&quot; value=&quot;5&quot;/&gt;&lt;property id=&quot;20300&quot; value=&quot;Slide 16 - &amp;quot;Act it out&amp;quot;&quot;/&gt;&lt;property id=&quot;20307&quot; value=&quot;323&quot;/&gt;&lt;/object&gt;&lt;object type=&quot;3&quot; unique_id=&quot;10019&quot;&gt;&lt;property id=&quot;20148&quot; value=&quot;5&quot;/&gt;&lt;property id=&quot;20300&quot; value=&quot;Slide 17&quot;/&gt;&lt;property id=&quot;20307&quot; value=&quot;313&quot;/&gt;&lt;/object&gt;&lt;/object&gt;&lt;object type=&quot;8&quot; unique_id=&quot;10038&quot;&gt;&lt;/object&gt;&lt;/object&gt;&lt;/database&gt;"/>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AC_DoE_Powerpoint_standard_V2_Arial</Template>
  <TotalTime>0</TotalTime>
  <Words>1711</Words>
  <Application>Microsoft Office PowerPoint</Application>
  <PresentationFormat>On-screen Show (4:3)</PresentationFormat>
  <Paragraphs>144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Montserrat Medium</vt:lpstr>
      <vt:lpstr>Office Theme</vt:lpstr>
      <vt:lpstr>Role of narrative in the creative arts</vt:lpstr>
      <vt:lpstr>Activity 1</vt:lpstr>
      <vt:lpstr>Learn a song</vt:lpstr>
      <vt:lpstr>Sing a song</vt:lpstr>
      <vt:lpstr>Think about folk songs</vt:lpstr>
      <vt:lpstr>Think about the instruments</vt:lpstr>
      <vt:lpstr>Think about folk songs and narrative</vt:lpstr>
      <vt:lpstr>Activity 2</vt:lpstr>
      <vt:lpstr>Make an artwork</vt:lpstr>
      <vt:lpstr>Write about it and share</vt:lpstr>
      <vt:lpstr>Write about it and share</vt:lpstr>
      <vt:lpstr>Create and photograph</vt:lpstr>
      <vt:lpstr>Activity 3</vt:lpstr>
      <vt:lpstr>Watch an animation</vt:lpstr>
      <vt:lpstr>Act it out</vt:lpstr>
      <vt:lpstr>Act it 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2020-03-26T01:38:53Z</dcterms:created>
  <dcterms:modified xsi:type="dcterms:W3CDTF">2020-03-26T01:39:09Z</dcterms:modified>
</cp:coreProperties>
</file>