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67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12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92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851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469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509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732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307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341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875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865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106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69DA5-BD96-4B72-A8E5-C998D346367E}" type="datetimeFigureOut">
              <a:rPr lang="en-AU" smtClean="0"/>
              <a:t>6/12/2018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EF9D9-4B3B-432C-8374-E78BAE43E3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078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Marriage </a:t>
            </a:r>
            <a:br>
              <a:rPr lang="en-AU" dirty="0" smtClean="0"/>
            </a:br>
            <a:r>
              <a:rPr lang="en-AU" dirty="0" smtClean="0"/>
              <a:t>and </a:t>
            </a:r>
            <a:br>
              <a:rPr lang="en-AU" dirty="0" smtClean="0"/>
            </a:br>
            <a:r>
              <a:rPr lang="en-AU" dirty="0" smtClean="0"/>
              <a:t>Divorce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In the Victorian Era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745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Basic Rules of 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595168" cy="4195481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Most marriages were more of a business transaction than for love.</a:t>
            </a:r>
          </a:p>
          <a:p>
            <a:r>
              <a:rPr lang="en-AU" dirty="0" smtClean="0"/>
              <a:t>Men, in particular, were advised to marry within their class</a:t>
            </a:r>
          </a:p>
          <a:p>
            <a:r>
              <a:rPr lang="en-AU" dirty="0" smtClean="0"/>
              <a:t>Marrying up was ok, but to marry down was strongly discouraged.</a:t>
            </a:r>
          </a:p>
          <a:p>
            <a:r>
              <a:rPr lang="en-AU" dirty="0" smtClean="0"/>
              <a:t>Before marrying, the husband was required to prove "that </a:t>
            </a:r>
            <a:r>
              <a:rPr lang="en-AU" dirty="0"/>
              <a:t>he could support his new bride in the lifestyle she was accustomed to" (</a:t>
            </a:r>
            <a:r>
              <a:rPr lang="en-AU" dirty="0" err="1"/>
              <a:t>Ziegenfuss</a:t>
            </a:r>
            <a:r>
              <a:rPr lang="en-AU" dirty="0" smtClean="0"/>
              <a:t>)</a:t>
            </a:r>
          </a:p>
          <a:p>
            <a:r>
              <a:rPr lang="en-AU" dirty="0" smtClean="0"/>
              <a:t>If the marriage ended, the man would gain control of all the woman’s possessions. </a:t>
            </a:r>
          </a:p>
          <a:p>
            <a:r>
              <a:rPr lang="en-AU" dirty="0" smtClean="0"/>
              <a:t>If unmarried, a woman could not gain control of her possessions, or have her own money, until the age of 21. 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6776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Basic Rules of Divorce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The only acceptable reason for divorce was adultery.</a:t>
            </a:r>
          </a:p>
          <a:p>
            <a:r>
              <a:rPr lang="en-AU" dirty="0" smtClean="0"/>
              <a:t>Men would have a much easier time proving adultery, women were required to prove that their husband had “</a:t>
            </a:r>
            <a:r>
              <a:rPr lang="en-AU" dirty="0"/>
              <a:t>engaged in incest, bigamy, or excessive cruelty</a:t>
            </a:r>
            <a:r>
              <a:rPr lang="en-AU" dirty="0" smtClean="0"/>
              <a:t>”. (Women and the Law)</a:t>
            </a:r>
          </a:p>
          <a:p>
            <a:r>
              <a:rPr lang="en-AU" dirty="0" smtClean="0"/>
              <a:t>Because it was seen as the man’s duty to take care of his wife, his fidelity did not matter as long as he was still looking after her.</a:t>
            </a:r>
          </a:p>
          <a:p>
            <a:r>
              <a:rPr lang="en-AU" dirty="0" smtClean="0"/>
              <a:t>On the other hand, if women were caught cheating it was considered disrespectful to their husbands.</a:t>
            </a:r>
          </a:p>
          <a:p>
            <a:r>
              <a:rPr lang="en-AU" dirty="0" smtClean="0"/>
              <a:t>Because divorce was incredibly expensive it was perceived to be very impractical. 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080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Woman's 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woman’s primary role within the marriage was to care for the children and her husband.</a:t>
            </a:r>
          </a:p>
          <a:p>
            <a:r>
              <a:rPr lang="en-AU" dirty="0" smtClean="0"/>
              <a:t>It was social taboo for a married woman to work.</a:t>
            </a:r>
          </a:p>
          <a:p>
            <a:r>
              <a:rPr lang="en-AU" dirty="0" smtClean="0"/>
              <a:t>All </a:t>
            </a:r>
            <a:r>
              <a:rPr lang="en-AU" dirty="0"/>
              <a:t>property, </a:t>
            </a:r>
            <a:r>
              <a:rPr lang="en-AU" dirty="0" smtClean="0"/>
              <a:t>money </a:t>
            </a:r>
            <a:r>
              <a:rPr lang="en-AU" dirty="0"/>
              <a:t>and children belong to the husband in any </a:t>
            </a:r>
            <a:r>
              <a:rPr lang="en-AU" dirty="0" smtClean="0"/>
              <a:t>marriage, regardless of who was responsible for the earning of said money.</a:t>
            </a:r>
          </a:p>
          <a:p>
            <a:r>
              <a:rPr lang="en-AU" dirty="0" smtClean="0"/>
              <a:t> Marriage </a:t>
            </a:r>
            <a:r>
              <a:rPr lang="en-AU" dirty="0"/>
              <a:t>for some woman was a method of survival</a:t>
            </a:r>
          </a:p>
        </p:txBody>
      </p:sp>
    </p:spTree>
    <p:extLst>
      <p:ext uri="{BB962C8B-B14F-4D97-AF65-F5344CB8AC3E}">
        <p14:creationId xmlns:p14="http://schemas.microsoft.com/office/powerpoint/2010/main" val="370222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Fishbowl Debate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261374" cy="4195481"/>
          </a:xfrm>
        </p:spPr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Torvald and Nora’s marriage appears to have fallen apart </a:t>
            </a:r>
            <a:r>
              <a:rPr lang="en-AU" dirty="0"/>
              <a:t>due to an imbalance of power. </a:t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Does this mean that Ibsen's </a:t>
            </a:r>
            <a:r>
              <a:rPr lang="en-AU" dirty="0"/>
              <a:t>concept of a true marriage </a:t>
            </a:r>
            <a:r>
              <a:rPr lang="en-AU" smtClean="0"/>
              <a:t>is the </a:t>
            </a:r>
            <a:r>
              <a:rPr lang="en-AU" dirty="0"/>
              <a:t>union of </a:t>
            </a:r>
            <a:r>
              <a:rPr lang="en-AU" dirty="0" smtClean="0"/>
              <a:t>equals</a:t>
            </a:r>
            <a:r>
              <a:rPr lang="en-A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00041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Works cited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Hoppe, Michelle J. Courting the Victorian Woman. Ed. M Hoppe. </a:t>
            </a:r>
            <a:r>
              <a:rPr lang="en-AU" dirty="0" err="1"/>
              <a:t>Marvelicious</a:t>
            </a:r>
            <a:r>
              <a:rPr lang="en-AU" dirty="0"/>
              <a:t>, 1998. </a:t>
            </a:r>
            <a:endParaRPr lang="en-AU" dirty="0" smtClean="0"/>
          </a:p>
          <a:p>
            <a:r>
              <a:rPr lang="en-AU" dirty="0" err="1" smtClean="0"/>
              <a:t>Ziegenfuss</a:t>
            </a:r>
            <a:r>
              <a:rPr lang="en-AU" dirty="0"/>
              <a:t>, Jen. "Marriage in the Victorian Era." Marriage in the Victorian Era. Ed. Jen </a:t>
            </a:r>
            <a:r>
              <a:rPr lang="en-AU" dirty="0" err="1"/>
              <a:t>Ziegenfuss</a:t>
            </a:r>
            <a:r>
              <a:rPr lang="en-AU" dirty="0"/>
              <a:t>. </a:t>
            </a:r>
            <a:endParaRPr lang="en-AU" dirty="0" smtClean="0"/>
          </a:p>
          <a:p>
            <a:r>
              <a:rPr lang="en-AU" dirty="0"/>
              <a:t>Craik, Elizabeth M. "Women and the Law in Victorian England." PVM's Homepage. Ed. Elizabeth M. Craik. St-Andrews, </a:t>
            </a:r>
            <a:r>
              <a:rPr lang="en-AU" dirty="0" smtClean="0"/>
              <a:t>1984.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6196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381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Marriage  and  Divorce</vt:lpstr>
      <vt:lpstr>Basic Rules of Marriage</vt:lpstr>
      <vt:lpstr>Basic Rules of Divorce</vt:lpstr>
      <vt:lpstr>A Woman's Role</vt:lpstr>
      <vt:lpstr>Fishbowl Debate</vt:lpstr>
      <vt:lpstr>Works cited</vt:lpstr>
    </vt:vector>
  </TitlesOfParts>
  <Company>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Marriage  and  Divorce</dc:title>
  <dc:creator>Caryn Jones</dc:creator>
  <cp:lastModifiedBy>Michiko Ishiguro</cp:lastModifiedBy>
  <cp:revision>6</cp:revision>
  <dcterms:created xsi:type="dcterms:W3CDTF">2018-09-02T04:48:17Z</dcterms:created>
  <dcterms:modified xsi:type="dcterms:W3CDTF">2018-12-06T04:53:31Z</dcterms:modified>
</cp:coreProperties>
</file>