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4" r:id="rId4"/>
    <p:sldId id="259" r:id="rId5"/>
    <p:sldId id="261" r:id="rId6"/>
    <p:sldId id="258" r:id="rId7"/>
    <p:sldId id="265" r:id="rId8"/>
    <p:sldId id="266" r:id="rId9"/>
    <p:sldId id="260" r:id="rId10"/>
    <p:sldId id="263" r:id="rId11"/>
    <p:sldId id="262" r:id="rId12"/>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1197"/>
    <a:srgbClr val="9900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037" y="5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1D29D3-D0E7-4AB9-AA94-5B8517D87480}" type="datetimeFigureOut">
              <a:rPr lang="en-AU" smtClean="0"/>
              <a:t>30/11/2017</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667D8-9323-4ED6-97BE-969C0BC25383}" type="slidenum">
              <a:rPr lang="en-AU" smtClean="0"/>
              <a:t>‹#›</a:t>
            </a:fld>
            <a:endParaRPr lang="en-AU"/>
          </a:p>
        </p:txBody>
      </p:sp>
    </p:spTree>
    <p:extLst>
      <p:ext uri="{BB962C8B-B14F-4D97-AF65-F5344CB8AC3E}">
        <p14:creationId xmlns:p14="http://schemas.microsoft.com/office/powerpoint/2010/main" val="775789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b="10140"/>
          <a:stretch/>
        </p:blipFill>
        <p:spPr bwMode="auto">
          <a:xfrm>
            <a:off x="0" y="2876"/>
            <a:ext cx="12192000" cy="6855125"/>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0"/>
            <a:ext cx="8976320" cy="6858000"/>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2" name="Title 1"/>
          <p:cNvSpPr>
            <a:spLocks noGrp="1"/>
          </p:cNvSpPr>
          <p:nvPr>
            <p:ph type="ctrTitle"/>
          </p:nvPr>
        </p:nvSpPr>
        <p:spPr>
          <a:xfrm>
            <a:off x="527381" y="2084852"/>
            <a:ext cx="5822880" cy="1632181"/>
          </a:xfrm>
        </p:spPr>
        <p:txBody>
          <a:bodyPr lIns="0" anchor="b"/>
          <a:lstStyle>
            <a:lvl1pPr>
              <a:defRPr sz="2800" cap="all" baseline="0">
                <a:solidFill>
                  <a:schemeClr val="bg1"/>
                </a:solidFill>
              </a:defRPr>
            </a:lvl1pPr>
          </a:lstStyle>
          <a:p>
            <a:r>
              <a:rPr lang="en-US"/>
              <a:t>Click to edit Master title style</a:t>
            </a:r>
            <a:endParaRPr lang="en-AU" dirty="0"/>
          </a:p>
        </p:txBody>
      </p:sp>
      <p:sp>
        <p:nvSpPr>
          <p:cNvPr id="3" name="Subtitle 2"/>
          <p:cNvSpPr>
            <a:spLocks noGrp="1"/>
          </p:cNvSpPr>
          <p:nvPr>
            <p:ph type="subTitle" idx="1"/>
          </p:nvPr>
        </p:nvSpPr>
        <p:spPr>
          <a:xfrm>
            <a:off x="527381" y="3982212"/>
            <a:ext cx="5822880" cy="1174981"/>
          </a:xfrm>
          <a:solidFill>
            <a:srgbClr val="FFFFFF">
              <a:alpha val="94902"/>
            </a:srgbClr>
          </a:solidFill>
        </p:spPr>
        <p:txBody>
          <a:bodyPr lIns="90000" anchor="ctr">
            <a:normAutofit/>
          </a:bodyPr>
          <a:lstStyle>
            <a:lvl1pPr marL="0" indent="0" algn="l">
              <a:spcBef>
                <a:spcPts val="0"/>
              </a:spcBef>
              <a:buNone/>
              <a:defRPr sz="200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grpSp>
        <p:nvGrpSpPr>
          <p:cNvPr id="53" name="Group 52"/>
          <p:cNvGrpSpPr>
            <a:grpSpLocks noChangeAspect="1"/>
          </p:cNvGrpSpPr>
          <p:nvPr/>
        </p:nvGrpSpPr>
        <p:grpSpPr>
          <a:xfrm>
            <a:off x="527382" y="469062"/>
            <a:ext cx="1867805" cy="662572"/>
            <a:chOff x="-3190875" y="-179387"/>
            <a:chExt cx="15528925" cy="5508625"/>
          </a:xfrm>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grpSp>
      <p:cxnSp>
        <p:nvCxnSpPr>
          <p:cNvPr id="1045" name="Straight Connector 1044"/>
          <p:cNvCxnSpPr/>
          <p:nvPr/>
        </p:nvCxnSpPr>
        <p:spPr>
          <a:xfrm>
            <a:off x="527381" y="3750836"/>
            <a:ext cx="662473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47" name="Oval 1046"/>
          <p:cNvSpPr/>
          <p:nvPr/>
        </p:nvSpPr>
        <p:spPr>
          <a:xfrm>
            <a:off x="7152117" y="3174772"/>
            <a:ext cx="1152128" cy="115212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39" name="Date Placeholder 38"/>
          <p:cNvSpPr>
            <a:spLocks noGrp="1"/>
          </p:cNvSpPr>
          <p:nvPr>
            <p:ph type="dt" sz="half" idx="10"/>
          </p:nvPr>
        </p:nvSpPr>
        <p:spPr/>
        <p:txBody>
          <a:bodyPr/>
          <a:lstStyle>
            <a:lvl1pPr>
              <a:defRPr>
                <a:solidFill>
                  <a:schemeClr val="bg1"/>
                </a:solidFill>
              </a:defRPr>
            </a:lvl1pPr>
          </a:lstStyle>
          <a:p>
            <a:fld id="{D9ED995F-9023-4D3C-AC8D-F99BCDC2540B}" type="datetime1">
              <a:rPr lang="en-AU" smtClean="0"/>
              <a:t>30/11/2017</a:t>
            </a:fld>
            <a:endParaRPr lang="en-AU"/>
          </a:p>
        </p:txBody>
      </p:sp>
      <p:sp>
        <p:nvSpPr>
          <p:cNvPr id="40" name="Footer Placeholder 39"/>
          <p:cNvSpPr>
            <a:spLocks noGrp="1"/>
          </p:cNvSpPr>
          <p:nvPr>
            <p:ph type="ftr" sz="quarter" idx="11"/>
          </p:nvPr>
        </p:nvSpPr>
        <p:spPr>
          <a:xfrm>
            <a:off x="527383" y="6332836"/>
            <a:ext cx="3648407" cy="365125"/>
          </a:xfrm>
        </p:spPr>
        <p:txBody>
          <a:bodyPr/>
          <a:lstStyle>
            <a:lvl1pPr>
              <a:defRPr>
                <a:solidFill>
                  <a:schemeClr val="bg1"/>
                </a:solidFill>
              </a:defRPr>
            </a:lvl1pPr>
          </a:lstStyle>
          <a:p>
            <a:r>
              <a:rPr lang="en-AU"/>
              <a:t>Ms Taoube</a:t>
            </a:r>
          </a:p>
        </p:txBody>
      </p:sp>
      <p:sp>
        <p:nvSpPr>
          <p:cNvPr id="41" name="Slide Number Placeholder 40"/>
          <p:cNvSpPr>
            <a:spLocks noGrp="1"/>
          </p:cNvSpPr>
          <p:nvPr>
            <p:ph type="sldNum" sz="quarter" idx="12"/>
          </p:nvPr>
        </p:nvSpPr>
        <p:spPr/>
        <p:txBody>
          <a:bodyPr/>
          <a:lstStyle>
            <a:lvl1pPr>
              <a:defRPr>
                <a:solidFill>
                  <a:schemeClr val="bg1"/>
                </a:solidFill>
              </a:defRPr>
            </a:lvl1pPr>
          </a:lstStyle>
          <a:p>
            <a:fld id="{8A93E3A5-9A42-4436-821C-A8F16A7E672E}" type="slidenum">
              <a:rPr lang="en-AU" smtClean="0"/>
              <a:t>‹#›</a:t>
            </a:fld>
            <a:endParaRPr lang="en-AU"/>
          </a:p>
        </p:txBody>
      </p:sp>
      <p:grpSp>
        <p:nvGrpSpPr>
          <p:cNvPr id="49" name="Group 48"/>
          <p:cNvGrpSpPr/>
          <p:nvPr/>
        </p:nvGrpSpPr>
        <p:grpSpPr>
          <a:xfrm>
            <a:off x="7466356" y="3582056"/>
            <a:ext cx="523651" cy="337560"/>
            <a:chOff x="5503863" y="2646363"/>
            <a:chExt cx="576262" cy="371476"/>
          </a:xfrm>
          <a:solidFill>
            <a:schemeClr val="bg1"/>
          </a:solidFill>
        </p:grpSpPr>
        <p:sp>
          <p:nvSpPr>
            <p:cNvPr id="50"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51"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52"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90"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grpSp>
    </p:spTree>
    <p:extLst>
      <p:ext uri="{BB962C8B-B14F-4D97-AF65-F5344CB8AC3E}">
        <p14:creationId xmlns:p14="http://schemas.microsoft.com/office/powerpoint/2010/main" val="373752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23"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l="36214" r="32686" b="10140"/>
          <a:stretch/>
        </p:blipFill>
        <p:spPr bwMode="auto">
          <a:xfrm>
            <a:off x="8400256" y="2876"/>
            <a:ext cx="3791744" cy="68551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8400256" y="0"/>
            <a:ext cx="3791744" cy="6858000"/>
          </a:xfrm>
          <a:prstGeom prst="rect">
            <a:avLst/>
          </a:prstGeom>
          <a:solidFill>
            <a:schemeClr val="tx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cxnSp>
        <p:nvCxnSpPr>
          <p:cNvPr id="13" name="Straight Connector 12"/>
          <p:cNvCxnSpPr/>
          <p:nvPr/>
        </p:nvCxnSpPr>
        <p:spPr>
          <a:xfrm>
            <a:off x="8400256" y="1316765"/>
            <a:ext cx="307234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27381" y="356659"/>
            <a:ext cx="7488832" cy="946116"/>
          </a:xfrm>
        </p:spPr>
        <p:txBody>
          <a:bodyPr/>
          <a:lstStyle/>
          <a:p>
            <a:r>
              <a:rPr lang="en-US"/>
              <a:t>Click to edit Master title style</a:t>
            </a:r>
            <a:endParaRPr lang="en-AU" dirty="0"/>
          </a:p>
        </p:txBody>
      </p:sp>
      <p:sp>
        <p:nvSpPr>
          <p:cNvPr id="3" name="Content Placeholder 2"/>
          <p:cNvSpPr>
            <a:spLocks noGrp="1"/>
          </p:cNvSpPr>
          <p:nvPr>
            <p:ph idx="1"/>
          </p:nvPr>
        </p:nvSpPr>
        <p:spPr>
          <a:xfrm>
            <a:off x="527381" y="1600202"/>
            <a:ext cx="7488832" cy="4709119"/>
          </a:xfrm>
        </p:spPr>
        <p:txBody>
          <a:bodyPr>
            <a:normAutofit/>
          </a:bodyPr>
          <a:lstStyle>
            <a:lvl1pPr>
              <a:defRPr sz="1100"/>
            </a:lvl1pPr>
            <a:lvl2pPr>
              <a:defRPr sz="1000"/>
            </a:lvl2pPr>
            <a:lvl3pPr>
              <a:defRPr sz="1000"/>
            </a:lvl3pPr>
            <a:lvl4pPr>
              <a:defRPr sz="900"/>
            </a:lvl4pPr>
            <a:lvl5pPr>
              <a:defRPr sz="9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63096F7A-287F-4082-88F1-9710DB334B53}" type="datetime1">
              <a:rPr lang="en-AU" smtClean="0"/>
              <a:t>30/11/2017</a:t>
            </a:fld>
            <a:endParaRPr lang="en-AU"/>
          </a:p>
        </p:txBody>
      </p:sp>
      <p:sp>
        <p:nvSpPr>
          <p:cNvPr id="21" name="Footer Placeholder 20"/>
          <p:cNvSpPr>
            <a:spLocks noGrp="1"/>
          </p:cNvSpPr>
          <p:nvPr>
            <p:ph type="ftr" sz="quarter" idx="11"/>
          </p:nvPr>
        </p:nvSpPr>
        <p:spPr/>
        <p:txBody>
          <a:bodyPr/>
          <a:lstStyle/>
          <a:p>
            <a:r>
              <a:rPr lang="en-AU"/>
              <a:t>Ms Taoube</a:t>
            </a:r>
          </a:p>
        </p:txBody>
      </p:sp>
      <p:sp>
        <p:nvSpPr>
          <p:cNvPr id="22" name="Slide Number Placeholder 21"/>
          <p:cNvSpPr>
            <a:spLocks noGrp="1"/>
          </p:cNvSpPr>
          <p:nvPr>
            <p:ph type="sldNum" sz="quarter" idx="12"/>
          </p:nvPr>
        </p:nvSpPr>
        <p:spPr/>
        <p:txBody>
          <a:bodyPr/>
          <a:lstStyle/>
          <a:p>
            <a:fld id="{8A93E3A5-9A42-4436-821C-A8F16A7E672E}" type="slidenum">
              <a:rPr lang="en-AU" smtClean="0"/>
              <a:t>‹#›</a:t>
            </a:fld>
            <a:endParaRPr lang="en-AU"/>
          </a:p>
        </p:txBody>
      </p:sp>
    </p:spTree>
    <p:extLst>
      <p:ext uri="{BB962C8B-B14F-4D97-AF65-F5344CB8AC3E}">
        <p14:creationId xmlns:p14="http://schemas.microsoft.com/office/powerpoint/2010/main" val="264928272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16" name="Rectangle 15"/>
          <p:cNvSpPr/>
          <p:nvPr/>
        </p:nvSpPr>
        <p:spPr>
          <a:xfrm>
            <a:off x="0" y="6074569"/>
            <a:ext cx="12192000" cy="892221"/>
          </a:xfrm>
          <a:prstGeom prst="rect">
            <a:avLst/>
          </a:prstGeom>
          <a:solidFill>
            <a:srgbClr val="42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12" name="Rectangle 11"/>
          <p:cNvSpPr/>
          <p:nvPr/>
        </p:nvSpPr>
        <p:spPr>
          <a:xfrm>
            <a:off x="0" y="0"/>
            <a:ext cx="12192000" cy="2276872"/>
          </a:xfrm>
          <a:prstGeom prst="rect">
            <a:avLst/>
          </a:prstGeom>
          <a:solidFill>
            <a:srgbClr val="00AB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pic>
        <p:nvPicPr>
          <p:cNvPr id="4098" name="Picture 2" descr="C:\Users\johnAq\Desktop\images\DoE_Corporate_PPT_2015_Page_05_Image_0001.jpg"/>
          <p:cNvPicPr>
            <a:picLocks noChangeAspect="1" noChangeArrowheads="1"/>
          </p:cNvPicPr>
          <p:nvPr/>
        </p:nvPicPr>
        <p:blipFill rotWithShape="1">
          <a:blip r:embed="rId2">
            <a:extLst>
              <a:ext uri="{28A0092B-C50C-407E-A947-70E740481C1C}">
                <a14:useLocalDpi xmlns:a14="http://schemas.microsoft.com/office/drawing/2010/main" val="0"/>
              </a:ext>
            </a:extLst>
          </a:blip>
          <a:srcRect t="5501" b="5501"/>
          <a:stretch/>
        </p:blipFill>
        <p:spPr bwMode="auto">
          <a:xfrm>
            <a:off x="0" y="2276872"/>
            <a:ext cx="12192000" cy="3797696"/>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527383" y="1412776"/>
            <a:ext cx="9697077" cy="864096"/>
          </a:xfrm>
        </p:spPr>
        <p:txBody>
          <a:bodyPr lIns="0" anchor="t">
            <a:normAutofit/>
          </a:bodyPr>
          <a:lstStyle>
            <a:lvl1pPr marL="0" indent="0">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11" name="Straight Connector 10"/>
          <p:cNvCxnSpPr>
            <a:endCxn id="14" idx="2"/>
          </p:cNvCxnSpPr>
          <p:nvPr/>
        </p:nvCxnSpPr>
        <p:spPr>
          <a:xfrm>
            <a:off x="527381" y="1316765"/>
            <a:ext cx="988909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0416480" y="740701"/>
            <a:ext cx="1152128" cy="115212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19" name="Title 18"/>
          <p:cNvSpPr>
            <a:spLocks noGrp="1"/>
          </p:cNvSpPr>
          <p:nvPr>
            <p:ph type="title"/>
          </p:nvPr>
        </p:nvSpPr>
        <p:spPr/>
        <p:txBody>
          <a:bodyPr/>
          <a:lstStyle>
            <a:lvl1pPr>
              <a:defRPr>
                <a:solidFill>
                  <a:schemeClr val="bg1"/>
                </a:solidFill>
              </a:defRPr>
            </a:lvl1pPr>
          </a:lstStyle>
          <a:p>
            <a:r>
              <a:rPr lang="en-US"/>
              <a:t>Click to edit Master title style</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B090D166-F0E3-42F7-9CEB-01634E3FC8BF}" type="datetime1">
              <a:rPr lang="en-AU" smtClean="0"/>
              <a:t>30/11/2017</a:t>
            </a:fld>
            <a:endParaRPr lang="en-AU"/>
          </a:p>
        </p:txBody>
      </p:sp>
      <p:sp>
        <p:nvSpPr>
          <p:cNvPr id="21" name="Footer Placeholder 20"/>
          <p:cNvSpPr>
            <a:spLocks noGrp="1"/>
          </p:cNvSpPr>
          <p:nvPr>
            <p:ph type="ftr" sz="quarter" idx="11"/>
          </p:nvPr>
        </p:nvSpPr>
        <p:spPr/>
        <p:txBody>
          <a:bodyPr/>
          <a:lstStyle>
            <a:lvl1pPr>
              <a:defRPr>
                <a:solidFill>
                  <a:schemeClr val="bg1"/>
                </a:solidFill>
              </a:defRPr>
            </a:lvl1pPr>
          </a:lstStyle>
          <a:p>
            <a:r>
              <a:rPr lang="en-AU"/>
              <a:t>Ms Taoube</a:t>
            </a:r>
          </a:p>
        </p:txBody>
      </p:sp>
      <p:sp>
        <p:nvSpPr>
          <p:cNvPr id="22" name="Slide Number Placeholder 21"/>
          <p:cNvSpPr>
            <a:spLocks noGrp="1"/>
          </p:cNvSpPr>
          <p:nvPr>
            <p:ph type="sldNum" sz="quarter" idx="12"/>
          </p:nvPr>
        </p:nvSpPr>
        <p:spPr/>
        <p:txBody>
          <a:bodyPr/>
          <a:lstStyle>
            <a:lvl1pPr>
              <a:defRPr>
                <a:solidFill>
                  <a:schemeClr val="bg1"/>
                </a:solidFill>
              </a:defRPr>
            </a:lvl1pPr>
          </a:lstStyle>
          <a:p>
            <a:fld id="{8A93E3A5-9A42-4436-821C-A8F16A7E672E}" type="slidenum">
              <a:rPr lang="en-AU" smtClean="0"/>
              <a:t>‹#›</a:t>
            </a:fld>
            <a:endParaRPr lang="en-AU"/>
          </a:p>
        </p:txBody>
      </p:sp>
      <p:grpSp>
        <p:nvGrpSpPr>
          <p:cNvPr id="13" name="Group 12"/>
          <p:cNvGrpSpPr/>
          <p:nvPr/>
        </p:nvGrpSpPr>
        <p:grpSpPr>
          <a:xfrm>
            <a:off x="10730719" y="1138436"/>
            <a:ext cx="523651" cy="337560"/>
            <a:chOff x="5503863" y="2646363"/>
            <a:chExt cx="576262" cy="371476"/>
          </a:xfrm>
          <a:solidFill>
            <a:schemeClr val="bg1"/>
          </a:solidFill>
        </p:grpSpPr>
        <p:sp>
          <p:nvSpPr>
            <p:cNvPr id="15"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17"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18"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3"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grpSp>
    </p:spTree>
    <p:extLst>
      <p:ext uri="{BB962C8B-B14F-4D97-AF65-F5344CB8AC3E}">
        <p14:creationId xmlns:p14="http://schemas.microsoft.com/office/powerpoint/2010/main" val="3894613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AU"/>
          </a:p>
        </p:txBody>
      </p:sp>
      <p:cxnSp>
        <p:nvCxnSpPr>
          <p:cNvPr id="12" name="Straight Connector 11"/>
          <p:cNvCxnSpPr/>
          <p:nvPr/>
        </p:nvCxnSpPr>
        <p:spPr>
          <a:xfrm>
            <a:off x="527381" y="1316765"/>
            <a:ext cx="1104122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lvl1pPr>
              <a:defRPr>
                <a:solidFill>
                  <a:schemeClr val="bg1"/>
                </a:solidFill>
              </a:defRPr>
            </a:lvl1pPr>
          </a:lstStyle>
          <a:p>
            <a:fld id="{1628E615-3FBD-46E6-8939-DE3431D7057D}" type="datetime1">
              <a:rPr lang="en-AU" smtClean="0"/>
              <a:t>30/11/2017</a:t>
            </a:fld>
            <a:endParaRPr lang="en-AU"/>
          </a:p>
        </p:txBody>
      </p:sp>
      <p:sp>
        <p:nvSpPr>
          <p:cNvPr id="14" name="Footer Placeholder 13"/>
          <p:cNvSpPr>
            <a:spLocks noGrp="1"/>
          </p:cNvSpPr>
          <p:nvPr>
            <p:ph type="ftr" sz="quarter" idx="11"/>
          </p:nvPr>
        </p:nvSpPr>
        <p:spPr/>
        <p:txBody>
          <a:bodyPr/>
          <a:lstStyle>
            <a:lvl1pPr>
              <a:defRPr>
                <a:solidFill>
                  <a:schemeClr val="bg1"/>
                </a:solidFill>
              </a:defRPr>
            </a:lvl1pPr>
          </a:lstStyle>
          <a:p>
            <a:r>
              <a:rPr lang="en-AU"/>
              <a:t>Ms Taoube</a:t>
            </a:r>
          </a:p>
        </p:txBody>
      </p:sp>
      <p:sp>
        <p:nvSpPr>
          <p:cNvPr id="15" name="Slide Number Placeholder 14"/>
          <p:cNvSpPr>
            <a:spLocks noGrp="1"/>
          </p:cNvSpPr>
          <p:nvPr>
            <p:ph type="sldNum" sz="quarter" idx="12"/>
          </p:nvPr>
        </p:nvSpPr>
        <p:spPr/>
        <p:txBody>
          <a:bodyPr/>
          <a:lstStyle>
            <a:lvl1pPr>
              <a:defRPr>
                <a:solidFill>
                  <a:schemeClr val="bg1"/>
                </a:solidFill>
              </a:defRPr>
            </a:lvl1pPr>
          </a:lstStyle>
          <a:p>
            <a:fld id="{8A93E3A5-9A42-4436-821C-A8F16A7E672E}" type="slidenum">
              <a:rPr lang="en-AU" smtClean="0"/>
              <a:t>‹#›</a:t>
            </a:fld>
            <a:endParaRPr lang="en-AU"/>
          </a:p>
        </p:txBody>
      </p:sp>
    </p:spTree>
    <p:extLst>
      <p:ext uri="{BB962C8B-B14F-4D97-AF65-F5344CB8AC3E}">
        <p14:creationId xmlns:p14="http://schemas.microsoft.com/office/powerpoint/2010/main" val="96580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AU"/>
          </a:p>
        </p:txBody>
      </p:sp>
      <p:cxnSp>
        <p:nvCxnSpPr>
          <p:cNvPr id="12" name="Straight Connector 11"/>
          <p:cNvCxnSpPr/>
          <p:nvPr/>
        </p:nvCxnSpPr>
        <p:spPr>
          <a:xfrm>
            <a:off x="527381" y="1316765"/>
            <a:ext cx="1104122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lvl1pPr>
              <a:defRPr>
                <a:solidFill>
                  <a:schemeClr val="bg1"/>
                </a:solidFill>
              </a:defRPr>
            </a:lvl1pPr>
          </a:lstStyle>
          <a:p>
            <a:fld id="{63096F7A-287F-4082-88F1-9710DB334B53}" type="datetime1">
              <a:rPr lang="en-AU" smtClean="0"/>
              <a:t>30/11/2017</a:t>
            </a:fld>
            <a:endParaRPr lang="en-AU"/>
          </a:p>
        </p:txBody>
      </p:sp>
      <p:sp>
        <p:nvSpPr>
          <p:cNvPr id="14" name="Footer Placeholder 13"/>
          <p:cNvSpPr>
            <a:spLocks noGrp="1"/>
          </p:cNvSpPr>
          <p:nvPr>
            <p:ph type="ftr" sz="quarter" idx="11"/>
          </p:nvPr>
        </p:nvSpPr>
        <p:spPr/>
        <p:txBody>
          <a:bodyPr/>
          <a:lstStyle>
            <a:lvl1pPr>
              <a:defRPr>
                <a:solidFill>
                  <a:schemeClr val="bg1"/>
                </a:solidFill>
              </a:defRPr>
            </a:lvl1pPr>
          </a:lstStyle>
          <a:p>
            <a:r>
              <a:rPr lang="en-AU"/>
              <a:t>Ms Taoube</a:t>
            </a:r>
          </a:p>
        </p:txBody>
      </p:sp>
      <p:sp>
        <p:nvSpPr>
          <p:cNvPr id="15" name="Slide Number Placeholder 14"/>
          <p:cNvSpPr>
            <a:spLocks noGrp="1"/>
          </p:cNvSpPr>
          <p:nvPr>
            <p:ph type="sldNum" sz="quarter" idx="12"/>
          </p:nvPr>
        </p:nvSpPr>
        <p:spPr/>
        <p:txBody>
          <a:bodyPr/>
          <a:lstStyle>
            <a:lvl1pPr>
              <a:defRPr>
                <a:solidFill>
                  <a:schemeClr val="bg1"/>
                </a:solidFill>
              </a:defRPr>
            </a:lvl1pPr>
          </a:lstStyle>
          <a:p>
            <a:fld id="{8A93E3A5-9A42-4436-821C-A8F16A7E672E}" type="slidenum">
              <a:rPr lang="en-AU" smtClean="0"/>
              <a:t>‹#›</a:t>
            </a:fld>
            <a:endParaRPr lang="en-AU"/>
          </a:p>
        </p:txBody>
      </p:sp>
    </p:spTree>
    <p:extLst>
      <p:ext uri="{BB962C8B-B14F-4D97-AF65-F5344CB8AC3E}">
        <p14:creationId xmlns:p14="http://schemas.microsoft.com/office/powerpoint/2010/main" val="234470703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2062" name="Title 2061"/>
          <p:cNvSpPr>
            <a:spLocks noGrp="1"/>
          </p:cNvSpPr>
          <p:nvPr>
            <p:ph type="title"/>
          </p:nvPr>
        </p:nvSpPr>
        <p:spPr/>
        <p:txBody>
          <a:bodyPr/>
          <a:lstStyle/>
          <a:p>
            <a:r>
              <a:rPr lang="en-US"/>
              <a:t>Click to edit Master title style</a:t>
            </a:r>
            <a:endParaRPr lang="en-AU"/>
          </a:p>
        </p:txBody>
      </p:sp>
      <p:cxnSp>
        <p:nvCxnSpPr>
          <p:cNvPr id="50" name="Straight Connector 49"/>
          <p:cNvCxnSpPr/>
          <p:nvPr/>
        </p:nvCxnSpPr>
        <p:spPr>
          <a:xfrm>
            <a:off x="527381" y="1316765"/>
            <a:ext cx="1104122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66" name="Date Placeholder 2065"/>
          <p:cNvSpPr>
            <a:spLocks noGrp="1"/>
          </p:cNvSpPr>
          <p:nvPr>
            <p:ph type="dt" sz="half" idx="10"/>
          </p:nvPr>
        </p:nvSpPr>
        <p:spPr/>
        <p:txBody>
          <a:bodyPr/>
          <a:lstStyle/>
          <a:p>
            <a:fld id="{63096F7A-287F-4082-88F1-9710DB334B53}" type="datetime1">
              <a:rPr lang="en-AU" smtClean="0"/>
              <a:t>30/11/2017</a:t>
            </a:fld>
            <a:endParaRPr lang="en-AU"/>
          </a:p>
        </p:txBody>
      </p:sp>
      <p:sp>
        <p:nvSpPr>
          <p:cNvPr id="2067" name="Footer Placeholder 2066"/>
          <p:cNvSpPr>
            <a:spLocks noGrp="1"/>
          </p:cNvSpPr>
          <p:nvPr>
            <p:ph type="ftr" sz="quarter" idx="11"/>
          </p:nvPr>
        </p:nvSpPr>
        <p:spPr/>
        <p:txBody>
          <a:bodyPr/>
          <a:lstStyle/>
          <a:p>
            <a:r>
              <a:rPr lang="en-AU"/>
              <a:t>Ms Taoube</a:t>
            </a:r>
          </a:p>
        </p:txBody>
      </p:sp>
      <p:sp>
        <p:nvSpPr>
          <p:cNvPr id="2068" name="Slide Number Placeholder 2067"/>
          <p:cNvSpPr>
            <a:spLocks noGrp="1"/>
          </p:cNvSpPr>
          <p:nvPr>
            <p:ph type="sldNum" sz="quarter" idx="12"/>
          </p:nvPr>
        </p:nvSpPr>
        <p:spPr/>
        <p:txBody>
          <a:bodyPr/>
          <a:lstStyle/>
          <a:p>
            <a:fld id="{8A93E3A5-9A42-4436-821C-A8F16A7E672E}" type="slidenum">
              <a:rPr lang="en-AU" smtClean="0"/>
              <a:t>‹#›</a:t>
            </a:fld>
            <a:endParaRPr lang="en-AU"/>
          </a:p>
        </p:txBody>
      </p:sp>
    </p:spTree>
    <p:extLst>
      <p:ext uri="{BB962C8B-B14F-4D97-AF65-F5344CB8AC3E}">
        <p14:creationId xmlns:p14="http://schemas.microsoft.com/office/powerpoint/2010/main" val="356898903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527381" y="1571096"/>
            <a:ext cx="5467019" cy="454620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6115381" y="1571096"/>
            <a:ext cx="5467019" cy="454620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1" name="Date Placeholder 10"/>
          <p:cNvSpPr>
            <a:spLocks noGrp="1"/>
          </p:cNvSpPr>
          <p:nvPr>
            <p:ph type="dt" sz="half" idx="10"/>
          </p:nvPr>
        </p:nvSpPr>
        <p:spPr/>
        <p:txBody>
          <a:bodyPr/>
          <a:lstStyle/>
          <a:p>
            <a:fld id="{52E0D627-70FC-41F7-8557-AD2851F3AFF3}" type="datetime1">
              <a:rPr lang="en-AU" smtClean="0"/>
              <a:t>30/11/2017</a:t>
            </a:fld>
            <a:endParaRPr lang="en-AU"/>
          </a:p>
        </p:txBody>
      </p:sp>
      <p:sp>
        <p:nvSpPr>
          <p:cNvPr id="12" name="Footer Placeholder 11"/>
          <p:cNvSpPr>
            <a:spLocks noGrp="1"/>
          </p:cNvSpPr>
          <p:nvPr>
            <p:ph type="ftr" sz="quarter" idx="11"/>
          </p:nvPr>
        </p:nvSpPr>
        <p:spPr/>
        <p:txBody>
          <a:bodyPr/>
          <a:lstStyle/>
          <a:p>
            <a:r>
              <a:rPr lang="en-AU"/>
              <a:t>Ms Taoube</a:t>
            </a:r>
          </a:p>
        </p:txBody>
      </p:sp>
      <p:sp>
        <p:nvSpPr>
          <p:cNvPr id="13" name="Slide Number Placeholder 12"/>
          <p:cNvSpPr>
            <a:spLocks noGrp="1"/>
          </p:cNvSpPr>
          <p:nvPr>
            <p:ph type="sldNum" sz="quarter" idx="12"/>
          </p:nvPr>
        </p:nvSpPr>
        <p:spPr/>
        <p:txBody>
          <a:bodyPr/>
          <a:lstStyle/>
          <a:p>
            <a:fld id="{8A93E3A5-9A42-4436-821C-A8F16A7E672E}" type="slidenum">
              <a:rPr lang="en-AU" smtClean="0"/>
              <a:t>‹#›</a:t>
            </a:fld>
            <a:endParaRPr lang="en-AU"/>
          </a:p>
        </p:txBody>
      </p:sp>
    </p:spTree>
    <p:extLst>
      <p:ext uri="{BB962C8B-B14F-4D97-AF65-F5344CB8AC3E}">
        <p14:creationId xmlns:p14="http://schemas.microsoft.com/office/powerpoint/2010/main" val="3663034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7381" y="274639"/>
            <a:ext cx="11055019" cy="1143000"/>
          </a:xfrm>
        </p:spPr>
        <p:txBody>
          <a:bodyPr/>
          <a:lstStyle>
            <a:lvl1pPr>
              <a:defRPr/>
            </a:lvl1pPr>
          </a:lstStyle>
          <a:p>
            <a:r>
              <a:rPr lang="en-US"/>
              <a:t>Click to edit Master title style</a:t>
            </a:r>
            <a:endParaRPr lang="en-AU" dirty="0"/>
          </a:p>
        </p:txBody>
      </p:sp>
      <p:sp>
        <p:nvSpPr>
          <p:cNvPr id="3" name="Text Placeholder 2"/>
          <p:cNvSpPr>
            <a:spLocks noGrp="1"/>
          </p:cNvSpPr>
          <p:nvPr>
            <p:ph type="body" idx="1"/>
          </p:nvPr>
        </p:nvSpPr>
        <p:spPr>
          <a:xfrm>
            <a:off x="527383" y="1535114"/>
            <a:ext cx="5469136" cy="639763"/>
          </a:xfrm>
        </p:spPr>
        <p:txBody>
          <a:bodyPr lIns="0" anchor="b">
            <a:normAutofit/>
          </a:bodyPr>
          <a:lstStyle>
            <a:lvl1pPr marL="0" indent="0">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27383" y="2174875"/>
            <a:ext cx="5469136" cy="3951288"/>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Text Placeholder 4"/>
          <p:cNvSpPr>
            <a:spLocks noGrp="1"/>
          </p:cNvSpPr>
          <p:nvPr>
            <p:ph type="body" sz="quarter" idx="3"/>
          </p:nvPr>
        </p:nvSpPr>
        <p:spPr>
          <a:xfrm>
            <a:off x="6096002" y="1535114"/>
            <a:ext cx="5486401" cy="639763"/>
          </a:xfrm>
        </p:spPr>
        <p:txBody>
          <a:bodyPr lIns="0" anchor="b">
            <a:normAutofit/>
          </a:bodyPr>
          <a:lstStyle>
            <a:lvl1pPr marL="0" indent="0">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6001" y="2174875"/>
            <a:ext cx="5486403" cy="3951288"/>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3" name="Date Placeholder 12"/>
          <p:cNvSpPr>
            <a:spLocks noGrp="1"/>
          </p:cNvSpPr>
          <p:nvPr>
            <p:ph type="dt" sz="half" idx="10"/>
          </p:nvPr>
        </p:nvSpPr>
        <p:spPr/>
        <p:txBody>
          <a:bodyPr/>
          <a:lstStyle/>
          <a:p>
            <a:fld id="{2B5870EA-208C-46DF-8137-7A819DBE8B98}" type="datetime1">
              <a:rPr lang="en-AU" smtClean="0"/>
              <a:t>30/11/2017</a:t>
            </a:fld>
            <a:endParaRPr lang="en-AU"/>
          </a:p>
        </p:txBody>
      </p:sp>
      <p:sp>
        <p:nvSpPr>
          <p:cNvPr id="14" name="Footer Placeholder 13"/>
          <p:cNvSpPr>
            <a:spLocks noGrp="1"/>
          </p:cNvSpPr>
          <p:nvPr>
            <p:ph type="ftr" sz="quarter" idx="11"/>
          </p:nvPr>
        </p:nvSpPr>
        <p:spPr/>
        <p:txBody>
          <a:bodyPr/>
          <a:lstStyle/>
          <a:p>
            <a:r>
              <a:rPr lang="en-AU"/>
              <a:t>Ms Taoube</a:t>
            </a:r>
          </a:p>
        </p:txBody>
      </p:sp>
      <p:sp>
        <p:nvSpPr>
          <p:cNvPr id="15" name="Slide Number Placeholder 14"/>
          <p:cNvSpPr>
            <a:spLocks noGrp="1"/>
          </p:cNvSpPr>
          <p:nvPr>
            <p:ph type="sldNum" sz="quarter" idx="12"/>
          </p:nvPr>
        </p:nvSpPr>
        <p:spPr/>
        <p:txBody>
          <a:bodyPr/>
          <a:lstStyle/>
          <a:p>
            <a:fld id="{8A93E3A5-9A42-4436-821C-A8F16A7E672E}" type="slidenum">
              <a:rPr lang="en-AU" smtClean="0"/>
              <a:t>‹#›</a:t>
            </a:fld>
            <a:endParaRPr lang="en-AU"/>
          </a:p>
        </p:txBody>
      </p:sp>
    </p:spTree>
    <p:extLst>
      <p:ext uri="{BB962C8B-B14F-4D97-AF65-F5344CB8AC3E}">
        <p14:creationId xmlns:p14="http://schemas.microsoft.com/office/powerpoint/2010/main" val="837097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2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1686177"/>
            <a:ext cx="12192000" cy="4365896"/>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1686178"/>
            <a:ext cx="8976320" cy="4365897"/>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2" name="Title 1"/>
          <p:cNvSpPr>
            <a:spLocks noGrp="1"/>
          </p:cNvSpPr>
          <p:nvPr>
            <p:ph type="ctrTitle"/>
          </p:nvPr>
        </p:nvSpPr>
        <p:spPr>
          <a:xfrm>
            <a:off x="527381" y="2523540"/>
            <a:ext cx="5822880" cy="1632181"/>
          </a:xfrm>
        </p:spPr>
        <p:txBody>
          <a:bodyPr lIns="0" anchor="b"/>
          <a:lstStyle>
            <a:lvl1pPr>
              <a:defRPr sz="2800" cap="all" baseline="0">
                <a:solidFill>
                  <a:schemeClr val="bg1"/>
                </a:solidFill>
              </a:defRPr>
            </a:lvl1pPr>
          </a:lstStyle>
          <a:p>
            <a:r>
              <a:rPr lang="en-US"/>
              <a:t>Click to edit Master title style</a:t>
            </a:r>
            <a:endParaRPr lang="en-AU" dirty="0"/>
          </a:p>
        </p:txBody>
      </p:sp>
      <p:sp>
        <p:nvSpPr>
          <p:cNvPr id="3" name="Subtitle 2"/>
          <p:cNvSpPr>
            <a:spLocks noGrp="1"/>
          </p:cNvSpPr>
          <p:nvPr>
            <p:ph type="subTitle" idx="1"/>
          </p:nvPr>
        </p:nvSpPr>
        <p:spPr>
          <a:xfrm>
            <a:off x="527381" y="4420900"/>
            <a:ext cx="5822880" cy="1174981"/>
          </a:xfrm>
          <a:solidFill>
            <a:srgbClr val="FFFFFF"/>
          </a:solidFill>
        </p:spPr>
        <p:txBody>
          <a:bodyPr lIns="90000" anchor="ctr">
            <a:normAutofit/>
          </a:bodyPr>
          <a:lstStyle>
            <a:lvl1pPr marL="0" indent="0" algn="l">
              <a:spcBef>
                <a:spcPts val="0"/>
              </a:spcBef>
              <a:buNone/>
              <a:defRPr sz="200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grpSp>
        <p:nvGrpSpPr>
          <p:cNvPr id="53" name="Group 52"/>
          <p:cNvGrpSpPr>
            <a:grpSpLocks noChangeAspect="1"/>
          </p:cNvGrpSpPr>
          <p:nvPr/>
        </p:nvGrpSpPr>
        <p:grpSpPr>
          <a:xfrm>
            <a:off x="527382" y="469062"/>
            <a:ext cx="1867805" cy="662572"/>
            <a:chOff x="-3190875" y="-179387"/>
            <a:chExt cx="15528925" cy="5508625"/>
          </a:xfrm>
          <a:solidFill>
            <a:schemeClr val="tx1"/>
          </a:solidFill>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grpSp>
      <p:cxnSp>
        <p:nvCxnSpPr>
          <p:cNvPr id="1045" name="Straight Connector 1044"/>
          <p:cNvCxnSpPr/>
          <p:nvPr/>
        </p:nvCxnSpPr>
        <p:spPr>
          <a:xfrm>
            <a:off x="527381" y="4189524"/>
            <a:ext cx="662473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47" name="Oval 1046"/>
          <p:cNvSpPr/>
          <p:nvPr/>
        </p:nvSpPr>
        <p:spPr>
          <a:xfrm>
            <a:off x="7152117" y="3613460"/>
            <a:ext cx="1152128" cy="115212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39" name="Date Placeholder 38"/>
          <p:cNvSpPr>
            <a:spLocks noGrp="1"/>
          </p:cNvSpPr>
          <p:nvPr>
            <p:ph type="dt" sz="half" idx="10"/>
          </p:nvPr>
        </p:nvSpPr>
        <p:spPr/>
        <p:txBody>
          <a:bodyPr/>
          <a:lstStyle>
            <a:lvl1pPr>
              <a:defRPr>
                <a:solidFill>
                  <a:schemeClr val="tx1"/>
                </a:solidFill>
              </a:defRPr>
            </a:lvl1pPr>
          </a:lstStyle>
          <a:p>
            <a:fld id="{63096F7A-287F-4082-88F1-9710DB334B53}" type="datetime1">
              <a:rPr lang="en-AU" smtClean="0"/>
              <a:t>30/11/2017</a:t>
            </a:fld>
            <a:endParaRPr lang="en-AU"/>
          </a:p>
        </p:txBody>
      </p:sp>
      <p:sp>
        <p:nvSpPr>
          <p:cNvPr id="40" name="Footer Placeholder 39"/>
          <p:cNvSpPr>
            <a:spLocks noGrp="1"/>
          </p:cNvSpPr>
          <p:nvPr>
            <p:ph type="ftr" sz="quarter" idx="11"/>
          </p:nvPr>
        </p:nvSpPr>
        <p:spPr>
          <a:xfrm>
            <a:off x="527383" y="6332836"/>
            <a:ext cx="3648407" cy="365125"/>
          </a:xfrm>
        </p:spPr>
        <p:txBody>
          <a:bodyPr/>
          <a:lstStyle>
            <a:lvl1pPr>
              <a:defRPr>
                <a:solidFill>
                  <a:schemeClr val="tx1"/>
                </a:solidFill>
              </a:defRPr>
            </a:lvl1pPr>
          </a:lstStyle>
          <a:p>
            <a:r>
              <a:rPr lang="en-AU"/>
              <a:t>Ms Taoube</a:t>
            </a:r>
          </a:p>
        </p:txBody>
      </p:sp>
      <p:sp>
        <p:nvSpPr>
          <p:cNvPr id="41" name="Slide Number Placeholder 40"/>
          <p:cNvSpPr>
            <a:spLocks noGrp="1"/>
          </p:cNvSpPr>
          <p:nvPr>
            <p:ph type="sldNum" sz="quarter" idx="12"/>
          </p:nvPr>
        </p:nvSpPr>
        <p:spPr/>
        <p:txBody>
          <a:bodyPr/>
          <a:lstStyle>
            <a:lvl1pPr>
              <a:defRPr>
                <a:solidFill>
                  <a:schemeClr val="tx1"/>
                </a:solidFill>
              </a:defRPr>
            </a:lvl1pPr>
          </a:lstStyle>
          <a:p>
            <a:fld id="{8A93E3A5-9A42-4436-821C-A8F16A7E672E}" type="slidenum">
              <a:rPr lang="en-AU" smtClean="0"/>
              <a:t>‹#›</a:t>
            </a:fld>
            <a:endParaRPr lang="en-AU"/>
          </a:p>
        </p:txBody>
      </p:sp>
      <p:grpSp>
        <p:nvGrpSpPr>
          <p:cNvPr id="49" name="Group 48"/>
          <p:cNvGrpSpPr/>
          <p:nvPr/>
        </p:nvGrpSpPr>
        <p:grpSpPr>
          <a:xfrm>
            <a:off x="7466356" y="4020744"/>
            <a:ext cx="523651" cy="337560"/>
            <a:chOff x="5503863" y="2646363"/>
            <a:chExt cx="576262" cy="371476"/>
          </a:xfrm>
          <a:solidFill>
            <a:schemeClr val="bg1"/>
          </a:solidFill>
        </p:grpSpPr>
        <p:sp>
          <p:nvSpPr>
            <p:cNvPr id="50"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51"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52"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90"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grpSp>
    </p:spTree>
    <p:extLst>
      <p:ext uri="{BB962C8B-B14F-4D97-AF65-F5344CB8AC3E}">
        <p14:creationId xmlns:p14="http://schemas.microsoft.com/office/powerpoint/2010/main" val="199563258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b="10140"/>
          <a:stretch/>
        </p:blipFill>
        <p:spPr bwMode="auto">
          <a:xfrm>
            <a:off x="0" y="2876"/>
            <a:ext cx="12192000" cy="6855125"/>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0"/>
            <a:ext cx="10224459" cy="6858000"/>
          </a:xfrm>
          <a:prstGeom prst="rect">
            <a:avLst/>
          </a:prstGeom>
          <a:solidFill>
            <a:srgbClr val="425968">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2" name="Title 1"/>
          <p:cNvSpPr>
            <a:spLocks noGrp="1"/>
          </p:cNvSpPr>
          <p:nvPr>
            <p:ph type="ctrTitle"/>
          </p:nvPr>
        </p:nvSpPr>
        <p:spPr>
          <a:xfrm>
            <a:off x="527381" y="2084852"/>
            <a:ext cx="6991019" cy="1632181"/>
          </a:xfrm>
        </p:spPr>
        <p:txBody>
          <a:bodyPr lIns="0" anchor="b"/>
          <a:lstStyle>
            <a:lvl1pPr>
              <a:defRPr sz="2800" cap="all" baseline="0">
                <a:solidFill>
                  <a:schemeClr val="bg1"/>
                </a:solidFill>
              </a:defRPr>
            </a:lvl1pPr>
          </a:lstStyle>
          <a:p>
            <a:r>
              <a:rPr lang="en-US"/>
              <a:t>Click to edit Master title style</a:t>
            </a:r>
            <a:endParaRPr lang="en-AU" dirty="0"/>
          </a:p>
        </p:txBody>
      </p:sp>
      <p:sp>
        <p:nvSpPr>
          <p:cNvPr id="3" name="Subtitle 2"/>
          <p:cNvSpPr>
            <a:spLocks noGrp="1"/>
          </p:cNvSpPr>
          <p:nvPr>
            <p:ph type="subTitle" idx="1"/>
          </p:nvPr>
        </p:nvSpPr>
        <p:spPr>
          <a:xfrm>
            <a:off x="527381" y="3982212"/>
            <a:ext cx="6991019" cy="1174981"/>
          </a:xfrm>
          <a:solidFill>
            <a:srgbClr val="FFFFFF"/>
          </a:solidFill>
        </p:spPr>
        <p:txBody>
          <a:bodyPr lIns="90000" anchor="ctr">
            <a:normAutofit/>
          </a:bodyPr>
          <a:lstStyle>
            <a:lvl1pPr marL="0" indent="0" algn="l">
              <a:spcBef>
                <a:spcPts val="0"/>
              </a:spcBef>
              <a:buNone/>
              <a:defRPr sz="2000">
                <a:solidFill>
                  <a:schemeClr val="accent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grpSp>
        <p:nvGrpSpPr>
          <p:cNvPr id="53" name="Group 52"/>
          <p:cNvGrpSpPr>
            <a:grpSpLocks noChangeAspect="1"/>
          </p:cNvGrpSpPr>
          <p:nvPr/>
        </p:nvGrpSpPr>
        <p:grpSpPr>
          <a:xfrm>
            <a:off x="527382" y="469062"/>
            <a:ext cx="1867805" cy="662572"/>
            <a:chOff x="-3190875" y="-179387"/>
            <a:chExt cx="15528925" cy="5508625"/>
          </a:xfrm>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grpSp>
      <p:cxnSp>
        <p:nvCxnSpPr>
          <p:cNvPr id="1045" name="Straight Connector 1044"/>
          <p:cNvCxnSpPr>
            <a:endCxn id="1047" idx="2"/>
          </p:cNvCxnSpPr>
          <p:nvPr/>
        </p:nvCxnSpPr>
        <p:spPr>
          <a:xfrm>
            <a:off x="527382" y="3750836"/>
            <a:ext cx="768085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47" name="Oval 1046"/>
          <p:cNvSpPr/>
          <p:nvPr/>
        </p:nvSpPr>
        <p:spPr>
          <a:xfrm>
            <a:off x="8208235" y="3174772"/>
            <a:ext cx="1152128" cy="115212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39" name="Date Placeholder 38"/>
          <p:cNvSpPr>
            <a:spLocks noGrp="1"/>
          </p:cNvSpPr>
          <p:nvPr>
            <p:ph type="dt" sz="half" idx="10"/>
          </p:nvPr>
        </p:nvSpPr>
        <p:spPr/>
        <p:txBody>
          <a:bodyPr/>
          <a:lstStyle>
            <a:lvl1pPr>
              <a:defRPr>
                <a:solidFill>
                  <a:schemeClr val="bg1"/>
                </a:solidFill>
              </a:defRPr>
            </a:lvl1pPr>
          </a:lstStyle>
          <a:p>
            <a:fld id="{63096F7A-287F-4082-88F1-9710DB334B53}" type="datetime1">
              <a:rPr lang="en-AU" smtClean="0"/>
              <a:t>30/11/2017</a:t>
            </a:fld>
            <a:endParaRPr lang="en-AU"/>
          </a:p>
        </p:txBody>
      </p:sp>
      <p:sp>
        <p:nvSpPr>
          <p:cNvPr id="40" name="Footer Placeholder 39"/>
          <p:cNvSpPr>
            <a:spLocks noGrp="1"/>
          </p:cNvSpPr>
          <p:nvPr>
            <p:ph type="ftr" sz="quarter" idx="11"/>
          </p:nvPr>
        </p:nvSpPr>
        <p:spPr>
          <a:xfrm>
            <a:off x="527383" y="6332836"/>
            <a:ext cx="3648407" cy="365125"/>
          </a:xfrm>
        </p:spPr>
        <p:txBody>
          <a:bodyPr/>
          <a:lstStyle>
            <a:lvl1pPr>
              <a:defRPr>
                <a:solidFill>
                  <a:schemeClr val="bg1"/>
                </a:solidFill>
              </a:defRPr>
            </a:lvl1pPr>
          </a:lstStyle>
          <a:p>
            <a:r>
              <a:rPr lang="en-AU"/>
              <a:t>Ms Taoube</a:t>
            </a:r>
          </a:p>
        </p:txBody>
      </p:sp>
      <p:sp>
        <p:nvSpPr>
          <p:cNvPr id="41" name="Slide Number Placeholder 40"/>
          <p:cNvSpPr>
            <a:spLocks noGrp="1"/>
          </p:cNvSpPr>
          <p:nvPr>
            <p:ph type="sldNum" sz="quarter" idx="12"/>
          </p:nvPr>
        </p:nvSpPr>
        <p:spPr/>
        <p:txBody>
          <a:bodyPr/>
          <a:lstStyle>
            <a:lvl1pPr>
              <a:defRPr>
                <a:solidFill>
                  <a:schemeClr val="bg1"/>
                </a:solidFill>
              </a:defRPr>
            </a:lvl1pPr>
          </a:lstStyle>
          <a:p>
            <a:fld id="{8A93E3A5-9A42-4436-821C-A8F16A7E672E}" type="slidenum">
              <a:rPr lang="en-AU" smtClean="0"/>
              <a:t>‹#›</a:t>
            </a:fld>
            <a:endParaRPr lang="en-AU"/>
          </a:p>
        </p:txBody>
      </p:sp>
      <p:grpSp>
        <p:nvGrpSpPr>
          <p:cNvPr id="49" name="Group 48"/>
          <p:cNvGrpSpPr/>
          <p:nvPr/>
        </p:nvGrpSpPr>
        <p:grpSpPr>
          <a:xfrm>
            <a:off x="8522473" y="3582056"/>
            <a:ext cx="523651" cy="337560"/>
            <a:chOff x="5503863" y="2646363"/>
            <a:chExt cx="576262" cy="371476"/>
          </a:xfrm>
          <a:solidFill>
            <a:schemeClr val="bg1"/>
          </a:solidFill>
        </p:grpSpPr>
        <p:sp>
          <p:nvSpPr>
            <p:cNvPr id="50"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51"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52"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90"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grpSp>
    </p:spTree>
    <p:extLst>
      <p:ext uri="{BB962C8B-B14F-4D97-AF65-F5344CB8AC3E}">
        <p14:creationId xmlns:p14="http://schemas.microsoft.com/office/powerpoint/2010/main" val="364923710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3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1686177"/>
            <a:ext cx="12192000" cy="4365896"/>
          </a:xfrm>
          <a:prstGeom prst="rect">
            <a:avLst/>
          </a:prstGeom>
          <a:noFill/>
          <a:extLst>
            <a:ext uri="{909E8E84-426E-40DD-AFC4-6F175D3DCCD1}">
              <a14:hiddenFill xmlns:a14="http://schemas.microsoft.com/office/drawing/2010/main">
                <a:solidFill>
                  <a:srgbClr val="FFFFFF"/>
                </a:solidFill>
              </a14:hiddenFill>
            </a:ext>
          </a:extLst>
        </p:spPr>
      </p:pic>
      <p:sp>
        <p:nvSpPr>
          <p:cNvPr id="91" name="Rectangle 90"/>
          <p:cNvSpPr/>
          <p:nvPr/>
        </p:nvSpPr>
        <p:spPr>
          <a:xfrm>
            <a:off x="0" y="1686178"/>
            <a:ext cx="10224459" cy="4365897"/>
          </a:xfrm>
          <a:prstGeom prst="rect">
            <a:avLst/>
          </a:prstGeom>
          <a:solidFill>
            <a:srgbClr val="425968">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cxnSp>
        <p:nvCxnSpPr>
          <p:cNvPr id="92" name="Straight Connector 91"/>
          <p:cNvCxnSpPr>
            <a:endCxn id="93" idx="2"/>
          </p:cNvCxnSpPr>
          <p:nvPr/>
        </p:nvCxnSpPr>
        <p:spPr>
          <a:xfrm>
            <a:off x="527382" y="4178328"/>
            <a:ext cx="768085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8208235" y="3602264"/>
            <a:ext cx="1152128" cy="115212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grpSp>
        <p:nvGrpSpPr>
          <p:cNvPr id="95" name="Group 94"/>
          <p:cNvGrpSpPr/>
          <p:nvPr/>
        </p:nvGrpSpPr>
        <p:grpSpPr>
          <a:xfrm>
            <a:off x="8522473" y="4009548"/>
            <a:ext cx="523651" cy="337560"/>
            <a:chOff x="5503863" y="2646363"/>
            <a:chExt cx="576262" cy="371476"/>
          </a:xfrm>
          <a:solidFill>
            <a:schemeClr val="bg1"/>
          </a:solidFill>
        </p:grpSpPr>
        <p:sp>
          <p:nvSpPr>
            <p:cNvPr id="96"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97"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98"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99"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grpSp>
      <p:sp>
        <p:nvSpPr>
          <p:cNvPr id="2" name="Title 1"/>
          <p:cNvSpPr>
            <a:spLocks noGrp="1"/>
          </p:cNvSpPr>
          <p:nvPr>
            <p:ph type="ctrTitle"/>
          </p:nvPr>
        </p:nvSpPr>
        <p:spPr>
          <a:xfrm>
            <a:off x="527381" y="2523540"/>
            <a:ext cx="7200800" cy="1632181"/>
          </a:xfrm>
        </p:spPr>
        <p:txBody>
          <a:bodyPr lIns="0" anchor="b"/>
          <a:lstStyle>
            <a:lvl1pPr>
              <a:defRPr sz="2800" cap="all" baseline="0">
                <a:solidFill>
                  <a:schemeClr val="bg1"/>
                </a:solidFill>
              </a:defRPr>
            </a:lvl1pPr>
          </a:lstStyle>
          <a:p>
            <a:r>
              <a:rPr lang="en-US"/>
              <a:t>Click to edit Master title style</a:t>
            </a:r>
            <a:endParaRPr lang="en-AU" dirty="0"/>
          </a:p>
        </p:txBody>
      </p:sp>
      <p:sp>
        <p:nvSpPr>
          <p:cNvPr id="3" name="Subtitle 2"/>
          <p:cNvSpPr>
            <a:spLocks noGrp="1"/>
          </p:cNvSpPr>
          <p:nvPr>
            <p:ph type="subTitle" idx="1"/>
          </p:nvPr>
        </p:nvSpPr>
        <p:spPr>
          <a:xfrm>
            <a:off x="527381" y="4420900"/>
            <a:ext cx="7200800" cy="1174981"/>
          </a:xfrm>
          <a:solidFill>
            <a:srgbClr val="FFFFFF"/>
          </a:solidFill>
        </p:spPr>
        <p:txBody>
          <a:bodyPr lIns="90000" anchor="ctr">
            <a:normAutofit/>
          </a:bodyPr>
          <a:lstStyle>
            <a:lvl1pPr marL="0" indent="0" algn="l">
              <a:spcBef>
                <a:spcPts val="0"/>
              </a:spcBef>
              <a:buNone/>
              <a:defRPr sz="2000">
                <a:solidFill>
                  <a:schemeClr val="accent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grpSp>
        <p:nvGrpSpPr>
          <p:cNvPr id="53" name="Group 52"/>
          <p:cNvGrpSpPr>
            <a:grpSpLocks noChangeAspect="1"/>
          </p:cNvGrpSpPr>
          <p:nvPr/>
        </p:nvGrpSpPr>
        <p:grpSpPr>
          <a:xfrm>
            <a:off x="527382" y="469062"/>
            <a:ext cx="1867805" cy="662572"/>
            <a:chOff x="-3190875" y="-179387"/>
            <a:chExt cx="15528925" cy="5508625"/>
          </a:xfrm>
          <a:solidFill>
            <a:schemeClr val="tx1"/>
          </a:solidFill>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a:p>
          </p:txBody>
        </p:sp>
      </p:grpSp>
      <p:sp>
        <p:nvSpPr>
          <p:cNvPr id="4" name="Date Placeholder 3"/>
          <p:cNvSpPr>
            <a:spLocks noGrp="1"/>
          </p:cNvSpPr>
          <p:nvPr>
            <p:ph type="dt" sz="half" idx="10"/>
          </p:nvPr>
        </p:nvSpPr>
        <p:spPr/>
        <p:txBody>
          <a:bodyPr/>
          <a:lstStyle/>
          <a:p>
            <a:fld id="{63096F7A-287F-4082-88F1-9710DB334B53}" type="datetime1">
              <a:rPr lang="en-AU" smtClean="0"/>
              <a:t>30/11/2017</a:t>
            </a:fld>
            <a:endParaRPr lang="en-AU"/>
          </a:p>
        </p:txBody>
      </p:sp>
      <p:sp>
        <p:nvSpPr>
          <p:cNvPr id="5" name="Footer Placeholder 4"/>
          <p:cNvSpPr>
            <a:spLocks noGrp="1"/>
          </p:cNvSpPr>
          <p:nvPr>
            <p:ph type="ftr" sz="quarter" idx="11"/>
          </p:nvPr>
        </p:nvSpPr>
        <p:spPr/>
        <p:txBody>
          <a:bodyPr/>
          <a:lstStyle/>
          <a:p>
            <a:r>
              <a:rPr lang="en-AU"/>
              <a:t>Ms Taoube</a:t>
            </a:r>
          </a:p>
        </p:txBody>
      </p:sp>
      <p:sp>
        <p:nvSpPr>
          <p:cNvPr id="6" name="Slide Number Placeholder 5"/>
          <p:cNvSpPr>
            <a:spLocks noGrp="1"/>
          </p:cNvSpPr>
          <p:nvPr>
            <p:ph type="sldNum" sz="quarter" idx="12"/>
          </p:nvPr>
        </p:nvSpPr>
        <p:spPr/>
        <p:txBody>
          <a:bodyPr/>
          <a:lstStyle/>
          <a:p>
            <a:fld id="{8A93E3A5-9A42-4436-821C-A8F16A7E672E}" type="slidenum">
              <a:rPr lang="en-AU" smtClean="0"/>
              <a:t>‹#›</a:t>
            </a:fld>
            <a:endParaRPr lang="en-AU"/>
          </a:p>
        </p:txBody>
      </p:sp>
    </p:spTree>
    <p:extLst>
      <p:ext uri="{BB962C8B-B14F-4D97-AF65-F5344CB8AC3E}">
        <p14:creationId xmlns:p14="http://schemas.microsoft.com/office/powerpoint/2010/main" val="66366150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4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b="10140"/>
          <a:stretch/>
        </p:blipFill>
        <p:spPr bwMode="auto">
          <a:xfrm>
            <a:off x="0" y="2876"/>
            <a:ext cx="12192000" cy="6855125"/>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0"/>
            <a:ext cx="12192000" cy="6858000"/>
          </a:xfrm>
          <a:prstGeom prst="rect">
            <a:avLst/>
          </a:prstGeom>
          <a:solidFill>
            <a:srgbClr val="42596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2" name="Title 1"/>
          <p:cNvSpPr>
            <a:spLocks noGrp="1"/>
          </p:cNvSpPr>
          <p:nvPr>
            <p:ph type="ctrTitle"/>
          </p:nvPr>
        </p:nvSpPr>
        <p:spPr>
          <a:xfrm>
            <a:off x="527382" y="2084852"/>
            <a:ext cx="7104789" cy="1632181"/>
          </a:xfrm>
        </p:spPr>
        <p:txBody>
          <a:bodyPr lIns="0" anchor="b"/>
          <a:lstStyle>
            <a:lvl1pPr>
              <a:defRPr sz="2800" cap="all" baseline="0">
                <a:solidFill>
                  <a:schemeClr val="bg1"/>
                </a:solidFill>
              </a:defRPr>
            </a:lvl1pPr>
          </a:lstStyle>
          <a:p>
            <a:r>
              <a:rPr lang="en-US"/>
              <a:t>Click to edit Master title style</a:t>
            </a:r>
            <a:endParaRPr lang="en-AU" dirty="0"/>
          </a:p>
        </p:txBody>
      </p:sp>
      <p:sp>
        <p:nvSpPr>
          <p:cNvPr id="3" name="Subtitle 2"/>
          <p:cNvSpPr>
            <a:spLocks noGrp="1"/>
          </p:cNvSpPr>
          <p:nvPr>
            <p:ph type="subTitle" idx="1"/>
          </p:nvPr>
        </p:nvSpPr>
        <p:spPr>
          <a:xfrm>
            <a:off x="527382" y="3982212"/>
            <a:ext cx="7104789" cy="1174981"/>
          </a:xfrm>
          <a:solidFill>
            <a:srgbClr val="FFFFFF"/>
          </a:solidFill>
        </p:spPr>
        <p:txBody>
          <a:bodyPr lIns="90000" anchor="ctr">
            <a:normAutofit/>
          </a:bodyPr>
          <a:lstStyle>
            <a:lvl1pPr marL="0" indent="0" algn="l">
              <a:spcBef>
                <a:spcPts val="0"/>
              </a:spcBef>
              <a:buNone/>
              <a:defRPr sz="2000">
                <a:solidFill>
                  <a:schemeClr val="accent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
        <p:nvSpPr>
          <p:cNvPr id="39" name="Date Placeholder 38"/>
          <p:cNvSpPr>
            <a:spLocks noGrp="1"/>
          </p:cNvSpPr>
          <p:nvPr>
            <p:ph type="dt" sz="half" idx="10"/>
          </p:nvPr>
        </p:nvSpPr>
        <p:spPr/>
        <p:txBody>
          <a:bodyPr/>
          <a:lstStyle>
            <a:lvl1pPr>
              <a:defRPr>
                <a:solidFill>
                  <a:schemeClr val="bg1"/>
                </a:solidFill>
              </a:defRPr>
            </a:lvl1pPr>
          </a:lstStyle>
          <a:p>
            <a:fld id="{63096F7A-287F-4082-88F1-9710DB334B53}" type="datetime1">
              <a:rPr lang="en-AU" smtClean="0"/>
              <a:t>30/11/2017</a:t>
            </a:fld>
            <a:endParaRPr lang="en-AU"/>
          </a:p>
        </p:txBody>
      </p:sp>
      <p:sp>
        <p:nvSpPr>
          <p:cNvPr id="40" name="Footer Placeholder 39"/>
          <p:cNvSpPr>
            <a:spLocks noGrp="1"/>
          </p:cNvSpPr>
          <p:nvPr>
            <p:ph type="ftr" sz="quarter" idx="11"/>
          </p:nvPr>
        </p:nvSpPr>
        <p:spPr>
          <a:xfrm>
            <a:off x="527383" y="6332836"/>
            <a:ext cx="3648407" cy="365125"/>
          </a:xfrm>
        </p:spPr>
        <p:txBody>
          <a:bodyPr/>
          <a:lstStyle>
            <a:lvl1pPr>
              <a:defRPr>
                <a:solidFill>
                  <a:schemeClr val="bg1"/>
                </a:solidFill>
              </a:defRPr>
            </a:lvl1pPr>
          </a:lstStyle>
          <a:p>
            <a:r>
              <a:rPr lang="en-AU"/>
              <a:t>Ms Taoube</a:t>
            </a:r>
          </a:p>
        </p:txBody>
      </p:sp>
      <p:sp>
        <p:nvSpPr>
          <p:cNvPr id="41" name="Slide Number Placeholder 40"/>
          <p:cNvSpPr>
            <a:spLocks noGrp="1"/>
          </p:cNvSpPr>
          <p:nvPr>
            <p:ph type="sldNum" sz="quarter" idx="12"/>
          </p:nvPr>
        </p:nvSpPr>
        <p:spPr/>
        <p:txBody>
          <a:bodyPr/>
          <a:lstStyle>
            <a:lvl1pPr>
              <a:defRPr>
                <a:solidFill>
                  <a:schemeClr val="bg1"/>
                </a:solidFill>
              </a:defRPr>
            </a:lvl1pPr>
          </a:lstStyle>
          <a:p>
            <a:fld id="{8A93E3A5-9A42-4436-821C-A8F16A7E672E}" type="slidenum">
              <a:rPr lang="en-AU" smtClean="0"/>
              <a:t>‹#›</a:t>
            </a:fld>
            <a:endParaRPr lang="en-AU"/>
          </a:p>
        </p:txBody>
      </p:sp>
      <p:cxnSp>
        <p:nvCxnSpPr>
          <p:cNvPr id="91" name="Straight Connector 90"/>
          <p:cNvCxnSpPr/>
          <p:nvPr/>
        </p:nvCxnSpPr>
        <p:spPr>
          <a:xfrm>
            <a:off x="527381" y="1316765"/>
            <a:ext cx="1104122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endCxn id="93" idx="2"/>
          </p:cNvCxnSpPr>
          <p:nvPr/>
        </p:nvCxnSpPr>
        <p:spPr>
          <a:xfrm>
            <a:off x="527382" y="3750836"/>
            <a:ext cx="768085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8208235" y="3174772"/>
            <a:ext cx="1152128" cy="115212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grpSp>
        <p:nvGrpSpPr>
          <p:cNvPr id="95" name="Group 94"/>
          <p:cNvGrpSpPr/>
          <p:nvPr/>
        </p:nvGrpSpPr>
        <p:grpSpPr>
          <a:xfrm>
            <a:off x="8522473" y="3582056"/>
            <a:ext cx="523651" cy="337560"/>
            <a:chOff x="5503863" y="2646363"/>
            <a:chExt cx="576262" cy="371476"/>
          </a:xfrm>
          <a:solidFill>
            <a:schemeClr val="bg1"/>
          </a:solidFill>
        </p:grpSpPr>
        <p:sp>
          <p:nvSpPr>
            <p:cNvPr id="96"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97"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98"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99"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sz="1800"/>
            </a:p>
          </p:txBody>
        </p:sp>
      </p:grpSp>
    </p:spTree>
    <p:extLst>
      <p:ext uri="{BB962C8B-B14F-4D97-AF65-F5344CB8AC3E}">
        <p14:creationId xmlns:p14="http://schemas.microsoft.com/office/powerpoint/2010/main" val="366562313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3"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l="36214" r="32686" b="10140"/>
          <a:stretch/>
        </p:blipFill>
        <p:spPr bwMode="auto">
          <a:xfrm>
            <a:off x="8400256" y="2876"/>
            <a:ext cx="3791744" cy="68551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8400256" y="0"/>
            <a:ext cx="3791744" cy="6858000"/>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cxnSp>
        <p:nvCxnSpPr>
          <p:cNvPr id="13" name="Straight Connector 12"/>
          <p:cNvCxnSpPr/>
          <p:nvPr/>
        </p:nvCxnSpPr>
        <p:spPr>
          <a:xfrm>
            <a:off x="8400256" y="1316765"/>
            <a:ext cx="307234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27381" y="356659"/>
            <a:ext cx="7488832" cy="946116"/>
          </a:xfrm>
        </p:spPr>
        <p:txBody>
          <a:bodyPr/>
          <a:lstStyle/>
          <a:p>
            <a:r>
              <a:rPr lang="en-US"/>
              <a:t>Click to edit Master title style</a:t>
            </a:r>
            <a:endParaRPr lang="en-AU" dirty="0"/>
          </a:p>
        </p:txBody>
      </p:sp>
      <p:sp>
        <p:nvSpPr>
          <p:cNvPr id="3" name="Content Placeholder 2"/>
          <p:cNvSpPr>
            <a:spLocks noGrp="1"/>
          </p:cNvSpPr>
          <p:nvPr>
            <p:ph idx="1"/>
          </p:nvPr>
        </p:nvSpPr>
        <p:spPr>
          <a:xfrm>
            <a:off x="527381" y="1600202"/>
            <a:ext cx="7488832" cy="4709119"/>
          </a:xfrm>
        </p:spPr>
        <p:txBody>
          <a:bodyPr>
            <a:normAutofit/>
          </a:bodyPr>
          <a:lstStyle>
            <a:lvl1pPr>
              <a:defRPr sz="1100"/>
            </a:lvl1pPr>
            <a:lvl2pPr>
              <a:defRPr sz="1000"/>
            </a:lvl2pPr>
            <a:lvl3pPr>
              <a:defRPr sz="1000"/>
            </a:lvl3pPr>
            <a:lvl4pPr>
              <a:defRPr sz="900"/>
            </a:lvl4pPr>
            <a:lvl5pPr>
              <a:defRPr sz="9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9689614C-87F8-43AA-A260-3279E72BE701}" type="datetime1">
              <a:rPr lang="en-AU" smtClean="0"/>
              <a:t>30/11/2017</a:t>
            </a:fld>
            <a:endParaRPr lang="en-AU"/>
          </a:p>
        </p:txBody>
      </p:sp>
      <p:sp>
        <p:nvSpPr>
          <p:cNvPr id="21" name="Footer Placeholder 20"/>
          <p:cNvSpPr>
            <a:spLocks noGrp="1"/>
          </p:cNvSpPr>
          <p:nvPr>
            <p:ph type="ftr" sz="quarter" idx="11"/>
          </p:nvPr>
        </p:nvSpPr>
        <p:spPr/>
        <p:txBody>
          <a:bodyPr/>
          <a:lstStyle/>
          <a:p>
            <a:r>
              <a:rPr lang="en-AU"/>
              <a:t>Ms Taoube</a:t>
            </a:r>
          </a:p>
        </p:txBody>
      </p:sp>
      <p:sp>
        <p:nvSpPr>
          <p:cNvPr id="22" name="Slide Number Placeholder 21"/>
          <p:cNvSpPr>
            <a:spLocks noGrp="1"/>
          </p:cNvSpPr>
          <p:nvPr>
            <p:ph type="sldNum" sz="quarter" idx="12"/>
          </p:nvPr>
        </p:nvSpPr>
        <p:spPr/>
        <p:txBody>
          <a:bodyPr/>
          <a:lstStyle/>
          <a:p>
            <a:fld id="{8A93E3A5-9A42-4436-821C-A8F16A7E672E}" type="slidenum">
              <a:rPr lang="en-AU" smtClean="0"/>
              <a:t>‹#›</a:t>
            </a:fld>
            <a:endParaRPr lang="en-AU"/>
          </a:p>
        </p:txBody>
      </p:sp>
    </p:spTree>
    <p:extLst>
      <p:ext uri="{BB962C8B-B14F-4D97-AF65-F5344CB8AC3E}">
        <p14:creationId xmlns:p14="http://schemas.microsoft.com/office/powerpoint/2010/main" val="1932181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23"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l="36214" r="32686" b="10140"/>
          <a:stretch/>
        </p:blipFill>
        <p:spPr bwMode="auto">
          <a:xfrm>
            <a:off x="8400256" y="2876"/>
            <a:ext cx="3791744" cy="68551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8400256" y="0"/>
            <a:ext cx="3791744" cy="6858000"/>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cxnSp>
        <p:nvCxnSpPr>
          <p:cNvPr id="13" name="Straight Connector 12"/>
          <p:cNvCxnSpPr/>
          <p:nvPr/>
        </p:nvCxnSpPr>
        <p:spPr>
          <a:xfrm>
            <a:off x="8400256" y="1316765"/>
            <a:ext cx="307234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27381" y="356659"/>
            <a:ext cx="7488832" cy="946116"/>
          </a:xfrm>
        </p:spPr>
        <p:txBody>
          <a:bodyPr/>
          <a:lstStyle/>
          <a:p>
            <a:r>
              <a:rPr lang="en-US"/>
              <a:t>Click to edit Master title style</a:t>
            </a:r>
            <a:endParaRPr lang="en-AU" dirty="0"/>
          </a:p>
        </p:txBody>
      </p:sp>
      <p:sp>
        <p:nvSpPr>
          <p:cNvPr id="3" name="Content Placeholder 2"/>
          <p:cNvSpPr>
            <a:spLocks noGrp="1"/>
          </p:cNvSpPr>
          <p:nvPr>
            <p:ph idx="1"/>
          </p:nvPr>
        </p:nvSpPr>
        <p:spPr>
          <a:xfrm>
            <a:off x="8688288" y="1600202"/>
            <a:ext cx="2880320" cy="4709119"/>
          </a:xfrm>
        </p:spPr>
        <p:txBody>
          <a:bodyPr>
            <a:normAutofit/>
          </a:bodyPr>
          <a:lstStyle>
            <a:lvl1pPr>
              <a:defRPr sz="1000">
                <a:solidFill>
                  <a:schemeClr val="bg1"/>
                </a:solidFill>
              </a:defRPr>
            </a:lvl1pPr>
            <a:lvl2pPr>
              <a:defRPr sz="1000">
                <a:solidFill>
                  <a:schemeClr val="bg1"/>
                </a:solidFill>
              </a:defRPr>
            </a:lvl2pPr>
            <a:lvl3pPr>
              <a:defRPr sz="1000">
                <a:solidFill>
                  <a:schemeClr val="bg1"/>
                </a:solidFill>
              </a:defRPr>
            </a:lvl3pPr>
            <a:lvl4pPr>
              <a:defRPr sz="900">
                <a:solidFill>
                  <a:schemeClr val="bg1"/>
                </a:solidFill>
              </a:defRPr>
            </a:lvl4pPr>
            <a:lvl5pPr>
              <a:defRPr sz="8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63096F7A-287F-4082-88F1-9710DB334B53}" type="datetime1">
              <a:rPr lang="en-AU" smtClean="0"/>
              <a:t>30/11/2017</a:t>
            </a:fld>
            <a:endParaRPr lang="en-AU"/>
          </a:p>
        </p:txBody>
      </p:sp>
      <p:sp>
        <p:nvSpPr>
          <p:cNvPr id="21" name="Footer Placeholder 20"/>
          <p:cNvSpPr>
            <a:spLocks noGrp="1"/>
          </p:cNvSpPr>
          <p:nvPr>
            <p:ph type="ftr" sz="quarter" idx="11"/>
          </p:nvPr>
        </p:nvSpPr>
        <p:spPr/>
        <p:txBody>
          <a:bodyPr/>
          <a:lstStyle/>
          <a:p>
            <a:r>
              <a:rPr lang="en-AU"/>
              <a:t>Ms Taoube</a:t>
            </a:r>
          </a:p>
        </p:txBody>
      </p:sp>
      <p:sp>
        <p:nvSpPr>
          <p:cNvPr id="22" name="Slide Number Placeholder 21"/>
          <p:cNvSpPr>
            <a:spLocks noGrp="1"/>
          </p:cNvSpPr>
          <p:nvPr>
            <p:ph type="sldNum" sz="quarter" idx="12"/>
          </p:nvPr>
        </p:nvSpPr>
        <p:spPr/>
        <p:txBody>
          <a:bodyPr/>
          <a:lstStyle/>
          <a:p>
            <a:fld id="{8A93E3A5-9A42-4436-821C-A8F16A7E672E}" type="slidenum">
              <a:rPr lang="en-AU" smtClean="0"/>
              <a:t>‹#›</a:t>
            </a:fld>
            <a:endParaRPr lang="en-AU"/>
          </a:p>
        </p:txBody>
      </p:sp>
    </p:spTree>
    <p:extLst>
      <p:ext uri="{BB962C8B-B14F-4D97-AF65-F5344CB8AC3E}">
        <p14:creationId xmlns:p14="http://schemas.microsoft.com/office/powerpoint/2010/main" val="323218022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7381" y="356659"/>
            <a:ext cx="11041227" cy="946116"/>
          </a:xfrm>
        </p:spPr>
        <p:txBody>
          <a:bodyPr/>
          <a:lstStyle/>
          <a:p>
            <a:r>
              <a:rPr lang="en-US"/>
              <a:t>Click to edit Master title style</a:t>
            </a:r>
            <a:endParaRPr lang="en-AU" dirty="0"/>
          </a:p>
        </p:txBody>
      </p:sp>
      <p:sp>
        <p:nvSpPr>
          <p:cNvPr id="3" name="Content Placeholder 2"/>
          <p:cNvSpPr>
            <a:spLocks noGrp="1"/>
          </p:cNvSpPr>
          <p:nvPr>
            <p:ph idx="1"/>
          </p:nvPr>
        </p:nvSpPr>
        <p:spPr>
          <a:xfrm>
            <a:off x="527381" y="1600202"/>
            <a:ext cx="11041227" cy="4709119"/>
          </a:xfrm>
        </p:spPr>
        <p:txBody>
          <a:bodyPr>
            <a:normAutofit/>
          </a:bodyPr>
          <a:lstStyle>
            <a:lvl1pPr>
              <a:defRPr sz="1100"/>
            </a:lvl1pPr>
            <a:lvl2pPr>
              <a:defRPr sz="1000"/>
            </a:lvl2pPr>
            <a:lvl3pPr>
              <a:defRPr sz="1000"/>
            </a:lvl3pPr>
            <a:lvl4pPr>
              <a:defRPr sz="900"/>
            </a:lvl4pPr>
            <a:lvl5pPr>
              <a:defRPr sz="9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Date Placeholder 3"/>
          <p:cNvSpPr>
            <a:spLocks noGrp="1"/>
          </p:cNvSpPr>
          <p:nvPr>
            <p:ph type="dt" sz="half" idx="10"/>
          </p:nvPr>
        </p:nvSpPr>
        <p:spPr/>
        <p:txBody>
          <a:bodyPr/>
          <a:lstStyle/>
          <a:p>
            <a:fld id="{63096F7A-287F-4082-88F1-9710DB334B53}" type="datetime1">
              <a:rPr lang="en-AU" smtClean="0"/>
              <a:t>30/11/2017</a:t>
            </a:fld>
            <a:endParaRPr lang="en-AU"/>
          </a:p>
        </p:txBody>
      </p:sp>
      <p:sp>
        <p:nvSpPr>
          <p:cNvPr id="5" name="Footer Placeholder 4"/>
          <p:cNvSpPr>
            <a:spLocks noGrp="1"/>
          </p:cNvSpPr>
          <p:nvPr>
            <p:ph type="ftr" sz="quarter" idx="11"/>
          </p:nvPr>
        </p:nvSpPr>
        <p:spPr/>
        <p:txBody>
          <a:bodyPr/>
          <a:lstStyle/>
          <a:p>
            <a:r>
              <a:rPr lang="en-AU"/>
              <a:t>Ms Taoube</a:t>
            </a:r>
          </a:p>
        </p:txBody>
      </p:sp>
      <p:sp>
        <p:nvSpPr>
          <p:cNvPr id="6" name="Slide Number Placeholder 5"/>
          <p:cNvSpPr>
            <a:spLocks noGrp="1"/>
          </p:cNvSpPr>
          <p:nvPr>
            <p:ph type="sldNum" sz="quarter" idx="12"/>
          </p:nvPr>
        </p:nvSpPr>
        <p:spPr/>
        <p:txBody>
          <a:bodyPr/>
          <a:lstStyle/>
          <a:p>
            <a:fld id="{8A93E3A5-9A42-4436-821C-A8F16A7E672E}" type="slidenum">
              <a:rPr lang="en-AU" smtClean="0"/>
              <a:t>‹#›</a:t>
            </a:fld>
            <a:endParaRPr lang="en-AU"/>
          </a:p>
        </p:txBody>
      </p:sp>
    </p:spTree>
    <p:extLst>
      <p:ext uri="{BB962C8B-B14F-4D97-AF65-F5344CB8AC3E}">
        <p14:creationId xmlns:p14="http://schemas.microsoft.com/office/powerpoint/2010/main" val="382580762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3_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7381" y="356659"/>
            <a:ext cx="11041227" cy="946116"/>
          </a:xfrm>
        </p:spPr>
        <p:txBody>
          <a:bodyPr/>
          <a:lstStyle>
            <a:lvl1pPr>
              <a:defRPr>
                <a:solidFill>
                  <a:schemeClr val="bg1"/>
                </a:solidFill>
              </a:defRPr>
            </a:lvl1pPr>
          </a:lstStyle>
          <a:p>
            <a:r>
              <a:rPr lang="en-US"/>
              <a:t>Click to edit Master title style</a:t>
            </a:r>
            <a:endParaRPr lang="en-AU" dirty="0"/>
          </a:p>
        </p:txBody>
      </p:sp>
      <p:sp>
        <p:nvSpPr>
          <p:cNvPr id="3" name="Content Placeholder 2"/>
          <p:cNvSpPr>
            <a:spLocks noGrp="1"/>
          </p:cNvSpPr>
          <p:nvPr>
            <p:ph idx="1"/>
          </p:nvPr>
        </p:nvSpPr>
        <p:spPr>
          <a:xfrm>
            <a:off x="527381" y="1600202"/>
            <a:ext cx="11041227" cy="4709119"/>
          </a:xfrm>
        </p:spPr>
        <p:txBody>
          <a:bodyPr>
            <a:normAutofit/>
          </a:bodyPr>
          <a:lstStyle>
            <a:lvl1pPr>
              <a:defRPr sz="1100">
                <a:solidFill>
                  <a:schemeClr val="bg1"/>
                </a:solidFill>
              </a:defRPr>
            </a:lvl1pPr>
            <a:lvl2pPr>
              <a:defRPr sz="100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63096F7A-287F-4082-88F1-9710DB334B53}" type="datetime1">
              <a:rPr lang="en-AU" smtClean="0"/>
              <a:t>30/11/2017</a:t>
            </a:fld>
            <a:endParaRPr lang="en-AU"/>
          </a:p>
        </p:txBody>
      </p:sp>
      <p:sp>
        <p:nvSpPr>
          <p:cNvPr id="21" name="Footer Placeholder 20"/>
          <p:cNvSpPr>
            <a:spLocks noGrp="1"/>
          </p:cNvSpPr>
          <p:nvPr>
            <p:ph type="ftr" sz="quarter" idx="11"/>
          </p:nvPr>
        </p:nvSpPr>
        <p:spPr/>
        <p:txBody>
          <a:bodyPr/>
          <a:lstStyle>
            <a:lvl1pPr>
              <a:defRPr>
                <a:solidFill>
                  <a:schemeClr val="bg1"/>
                </a:solidFill>
              </a:defRPr>
            </a:lvl1pPr>
          </a:lstStyle>
          <a:p>
            <a:r>
              <a:rPr lang="en-AU"/>
              <a:t>Ms Taoube</a:t>
            </a:r>
          </a:p>
        </p:txBody>
      </p:sp>
      <p:sp>
        <p:nvSpPr>
          <p:cNvPr id="22" name="Slide Number Placeholder 21"/>
          <p:cNvSpPr>
            <a:spLocks noGrp="1"/>
          </p:cNvSpPr>
          <p:nvPr>
            <p:ph type="sldNum" sz="quarter" idx="12"/>
          </p:nvPr>
        </p:nvSpPr>
        <p:spPr/>
        <p:txBody>
          <a:bodyPr/>
          <a:lstStyle>
            <a:lvl1pPr>
              <a:defRPr>
                <a:solidFill>
                  <a:schemeClr val="bg1"/>
                </a:solidFill>
              </a:defRPr>
            </a:lvl1pPr>
          </a:lstStyle>
          <a:p>
            <a:fld id="{8A93E3A5-9A42-4436-821C-A8F16A7E672E}" type="slidenum">
              <a:rPr lang="en-AU" smtClean="0"/>
              <a:t>‹#›</a:t>
            </a:fld>
            <a:endParaRPr lang="en-AU"/>
          </a:p>
        </p:txBody>
      </p:sp>
      <p:cxnSp>
        <p:nvCxnSpPr>
          <p:cNvPr id="7" name="Straight Connector 6"/>
          <p:cNvCxnSpPr/>
          <p:nvPr/>
        </p:nvCxnSpPr>
        <p:spPr>
          <a:xfrm>
            <a:off x="527381" y="1316765"/>
            <a:ext cx="1104122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963842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7381" y="356659"/>
            <a:ext cx="11041227" cy="946116"/>
          </a:xfrm>
          <a:prstGeom prst="rect">
            <a:avLst/>
          </a:prstGeom>
        </p:spPr>
        <p:txBody>
          <a:bodyPr vert="horz" lIns="0" tIns="45720" rIns="91440" bIns="45720" rtlCol="0" anchor="b">
            <a:noAutofit/>
          </a:bodyPr>
          <a:lstStyle/>
          <a:p>
            <a:r>
              <a:rPr lang="en-US"/>
              <a:t>Click to edit Master title style</a:t>
            </a:r>
            <a:endParaRPr lang="en-AU" dirty="0"/>
          </a:p>
        </p:txBody>
      </p:sp>
      <p:sp>
        <p:nvSpPr>
          <p:cNvPr id="3" name="Text Placeholder 2"/>
          <p:cNvSpPr>
            <a:spLocks noGrp="1"/>
          </p:cNvSpPr>
          <p:nvPr>
            <p:ph type="body" idx="1"/>
          </p:nvPr>
        </p:nvSpPr>
        <p:spPr>
          <a:xfrm>
            <a:off x="527381" y="1600202"/>
            <a:ext cx="11041227" cy="4709119"/>
          </a:xfrm>
          <a:prstGeom prst="rect">
            <a:avLst/>
          </a:prstGeom>
        </p:spPr>
        <p:txBody>
          <a:bodyPr vert="horz" lIns="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Date Placeholder 3"/>
          <p:cNvSpPr>
            <a:spLocks noGrp="1"/>
          </p:cNvSpPr>
          <p:nvPr>
            <p:ph type="dt" sz="half" idx="2"/>
          </p:nvPr>
        </p:nvSpPr>
        <p:spPr>
          <a:xfrm>
            <a:off x="9360363" y="6332836"/>
            <a:ext cx="2208245" cy="365125"/>
          </a:xfrm>
          <a:prstGeom prst="rect">
            <a:avLst/>
          </a:prstGeom>
        </p:spPr>
        <p:txBody>
          <a:bodyPr rIns="0" anchor="b"/>
          <a:lstStyle>
            <a:lvl1pPr algn="r">
              <a:defRPr sz="700">
                <a:solidFill>
                  <a:schemeClr val="tx2"/>
                </a:solidFill>
              </a:defRPr>
            </a:lvl1pPr>
          </a:lstStyle>
          <a:p>
            <a:fld id="{63096F7A-287F-4082-88F1-9710DB334B53}" type="datetime1">
              <a:rPr lang="en-AU" smtClean="0"/>
              <a:t>30/11/2017</a:t>
            </a:fld>
            <a:endParaRPr lang="en-AU"/>
          </a:p>
        </p:txBody>
      </p:sp>
      <p:sp>
        <p:nvSpPr>
          <p:cNvPr id="9" name="Footer Placeholder 4"/>
          <p:cNvSpPr>
            <a:spLocks noGrp="1"/>
          </p:cNvSpPr>
          <p:nvPr>
            <p:ph type="ftr" sz="quarter" idx="3"/>
          </p:nvPr>
        </p:nvSpPr>
        <p:spPr>
          <a:xfrm>
            <a:off x="527383" y="6332836"/>
            <a:ext cx="3648407" cy="365125"/>
          </a:xfrm>
          <a:prstGeom prst="rect">
            <a:avLst/>
          </a:prstGeom>
        </p:spPr>
        <p:txBody>
          <a:bodyPr lIns="0" anchor="b"/>
          <a:lstStyle>
            <a:lvl1pPr algn="l">
              <a:defRPr sz="700">
                <a:solidFill>
                  <a:schemeClr val="tx2"/>
                </a:solidFill>
              </a:defRPr>
            </a:lvl1pPr>
          </a:lstStyle>
          <a:p>
            <a:r>
              <a:rPr lang="en-AU"/>
              <a:t>Ms Taoube</a:t>
            </a:r>
          </a:p>
        </p:txBody>
      </p:sp>
      <p:sp>
        <p:nvSpPr>
          <p:cNvPr id="10" name="Slide Number Placeholder 5"/>
          <p:cNvSpPr>
            <a:spLocks noGrp="1"/>
          </p:cNvSpPr>
          <p:nvPr>
            <p:ph type="sldNum" sz="quarter" idx="4"/>
          </p:nvPr>
        </p:nvSpPr>
        <p:spPr>
          <a:xfrm>
            <a:off x="4673600" y="6332836"/>
            <a:ext cx="2844800" cy="365125"/>
          </a:xfrm>
          <a:prstGeom prst="rect">
            <a:avLst/>
          </a:prstGeom>
        </p:spPr>
        <p:txBody>
          <a:bodyPr anchor="b"/>
          <a:lstStyle>
            <a:lvl1pPr algn="ctr">
              <a:defRPr sz="700">
                <a:solidFill>
                  <a:schemeClr val="tx2"/>
                </a:solidFill>
              </a:defRPr>
            </a:lvl1pPr>
          </a:lstStyle>
          <a:p>
            <a:fld id="{8A93E3A5-9A42-4436-821C-A8F16A7E672E}" type="slidenum">
              <a:rPr lang="en-AU" smtClean="0"/>
              <a:t>‹#›</a:t>
            </a:fld>
            <a:endParaRPr lang="en-AU"/>
          </a:p>
        </p:txBody>
      </p:sp>
      <p:cxnSp>
        <p:nvCxnSpPr>
          <p:cNvPr id="13" name="Straight Connector 12"/>
          <p:cNvCxnSpPr/>
          <p:nvPr/>
        </p:nvCxnSpPr>
        <p:spPr>
          <a:xfrm>
            <a:off x="527381" y="1316765"/>
            <a:ext cx="11041227"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92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914400" rtl="0" eaLnBrk="1" latinLnBrk="0" hangingPunct="1">
        <a:spcBef>
          <a:spcPct val="0"/>
        </a:spcBef>
        <a:buNone/>
        <a:defRPr sz="2400" kern="1200" cap="all" baseline="0">
          <a:solidFill>
            <a:schemeClr val="tx2"/>
          </a:solidFill>
          <a:latin typeface="+mj-lt"/>
          <a:ea typeface="+mj-ea"/>
          <a:cs typeface="+mj-cs"/>
        </a:defRPr>
      </a:lvl1pPr>
    </p:titleStyle>
    <p:bodyStyle>
      <a:lvl1pPr marL="0" indent="0" algn="l" defTabSz="914400" rtl="0" eaLnBrk="1" latinLnBrk="0" hangingPunct="1">
        <a:spcBef>
          <a:spcPts val="1200"/>
        </a:spcBef>
        <a:buFont typeface="Arial" panose="020B0604020202020204" pitchFamily="34" charset="0"/>
        <a:buNone/>
        <a:defRPr sz="1100" kern="1200">
          <a:solidFill>
            <a:schemeClr val="tx2"/>
          </a:solidFill>
          <a:latin typeface="+mj-lt"/>
          <a:ea typeface="+mn-ea"/>
          <a:cs typeface="+mn-cs"/>
        </a:defRPr>
      </a:lvl1pPr>
      <a:lvl2pPr marL="0" indent="0" algn="l" defTabSz="914400" rtl="0" eaLnBrk="1" latinLnBrk="0" hangingPunct="1">
        <a:spcBef>
          <a:spcPts val="600"/>
        </a:spcBef>
        <a:buFont typeface="Arial" panose="020B0604020202020204" pitchFamily="34" charset="0"/>
        <a:buNone/>
        <a:defRPr sz="1000" kern="1200">
          <a:solidFill>
            <a:schemeClr val="tx2"/>
          </a:solidFill>
          <a:latin typeface="+mn-lt"/>
          <a:ea typeface="+mn-ea"/>
          <a:cs typeface="+mn-cs"/>
        </a:defRPr>
      </a:lvl2pPr>
      <a:lvl3pPr marL="180975" indent="-180975" algn="l" defTabSz="914400" rtl="0" eaLnBrk="1" latinLnBrk="0" hangingPunct="1">
        <a:spcBef>
          <a:spcPts val="600"/>
        </a:spcBef>
        <a:buFont typeface="Wingdings" panose="05000000000000000000" pitchFamily="2" charset="2"/>
        <a:buChar char="§"/>
        <a:defRPr sz="1000" kern="1200">
          <a:solidFill>
            <a:schemeClr val="tx2"/>
          </a:solidFill>
          <a:latin typeface="+mn-lt"/>
          <a:ea typeface="+mn-ea"/>
          <a:cs typeface="+mn-cs"/>
        </a:defRPr>
      </a:lvl3pPr>
      <a:lvl4pPr marL="357188" indent="-176213" algn="l" defTabSz="914400" rtl="0" eaLnBrk="1" latinLnBrk="0" hangingPunct="1">
        <a:spcBef>
          <a:spcPct val="20000"/>
        </a:spcBef>
        <a:buFont typeface="Arial" panose="020B0604020202020204" pitchFamily="34" charset="0"/>
        <a:buChar char="–"/>
        <a:defRPr sz="900" kern="1200">
          <a:solidFill>
            <a:schemeClr val="tx2"/>
          </a:solidFill>
          <a:latin typeface="+mn-lt"/>
          <a:ea typeface="+mn-ea"/>
          <a:cs typeface="+mn-cs"/>
        </a:defRPr>
      </a:lvl4pPr>
      <a:lvl5pPr marL="538163" indent="-180975" algn="l" defTabSz="914400" rtl="0" eaLnBrk="1" latinLnBrk="0" hangingPunct="1">
        <a:spcBef>
          <a:spcPct val="20000"/>
        </a:spcBef>
        <a:buFont typeface="Courier New" panose="02070309020205020404" pitchFamily="49" charset="0"/>
        <a:buChar char="o"/>
        <a:defRPr sz="9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9376" y="2420888"/>
            <a:ext cx="6264696" cy="1251570"/>
          </a:xfrm>
        </p:spPr>
        <p:txBody>
          <a:bodyPr>
            <a:noAutofit/>
          </a:bodyPr>
          <a:lstStyle/>
          <a:p>
            <a:r>
              <a:rPr lang="en-AU" sz="5400" dirty="0">
                <a:latin typeface="Berlin Sans FB" panose="020E0602020502020306" pitchFamily="34" charset="0"/>
              </a:rPr>
              <a:t>Radio Interview </a:t>
            </a:r>
            <a:br>
              <a:rPr lang="en-AU" sz="5400" dirty="0">
                <a:latin typeface="Berlin Sans FB" panose="020E0602020502020306" pitchFamily="34" charset="0"/>
              </a:rPr>
            </a:br>
            <a:r>
              <a:rPr lang="en-AU" sz="5400" dirty="0">
                <a:latin typeface="Berlin Sans FB" panose="020E0602020502020306" pitchFamily="34" charset="0"/>
              </a:rPr>
              <a:t>Construction </a:t>
            </a:r>
          </a:p>
        </p:txBody>
      </p:sp>
    </p:spTree>
    <p:extLst>
      <p:ext uri="{BB962C8B-B14F-4D97-AF65-F5344CB8AC3E}">
        <p14:creationId xmlns:p14="http://schemas.microsoft.com/office/powerpoint/2010/main" val="3828385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Berlin Sans FB" panose="020E0602020502020306" pitchFamily="34" charset="0"/>
              </a:rPr>
              <a:t>Question and Answer Transitions </a:t>
            </a:r>
          </a:p>
        </p:txBody>
      </p:sp>
      <p:sp>
        <p:nvSpPr>
          <p:cNvPr id="3" name="Content Placeholder 2"/>
          <p:cNvSpPr>
            <a:spLocks noGrp="1"/>
          </p:cNvSpPr>
          <p:nvPr>
            <p:ph idx="1"/>
          </p:nvPr>
        </p:nvSpPr>
        <p:spPr/>
        <p:txBody>
          <a:bodyPr>
            <a:normAutofit/>
          </a:bodyPr>
          <a:lstStyle/>
          <a:p>
            <a:pPr marL="171450" indent="-171450">
              <a:buFont typeface="Arial" panose="020B0604020202020204" pitchFamily="34" charset="0"/>
              <a:buChar char="•"/>
            </a:pPr>
            <a:r>
              <a:rPr lang="en-AU" sz="2400" dirty="0"/>
              <a:t>Make sure that the </a:t>
            </a:r>
            <a:r>
              <a:rPr lang="en-AU" sz="2400" dirty="0">
                <a:solidFill>
                  <a:srgbClr val="211197"/>
                </a:solidFill>
              </a:rPr>
              <a:t>questions and answers flow naturally </a:t>
            </a:r>
            <a:r>
              <a:rPr lang="en-AU" sz="2400" dirty="0"/>
              <a:t>from one idea to the next. </a:t>
            </a:r>
          </a:p>
          <a:p>
            <a:pPr marL="171450" indent="-171450">
              <a:buFont typeface="Arial" panose="020B0604020202020204" pitchFamily="34" charset="0"/>
              <a:buChar char="•"/>
            </a:pPr>
            <a:r>
              <a:rPr lang="en-AU" sz="2400" dirty="0"/>
              <a:t>Try to find ways you can </a:t>
            </a:r>
            <a:r>
              <a:rPr lang="en-AU" sz="2400" dirty="0">
                <a:solidFill>
                  <a:srgbClr val="211197"/>
                </a:solidFill>
              </a:rPr>
              <a:t>segue neatly and logically</a:t>
            </a:r>
            <a:r>
              <a:rPr lang="en-AU" sz="2400" dirty="0">
                <a:solidFill>
                  <a:srgbClr val="FF0000"/>
                </a:solidFill>
              </a:rPr>
              <a:t> </a:t>
            </a:r>
            <a:r>
              <a:rPr lang="en-AU" sz="2400" dirty="0"/>
              <a:t>from one question and answer to the next. </a:t>
            </a:r>
          </a:p>
          <a:p>
            <a:pPr marL="171450" indent="-171450">
              <a:buFont typeface="Arial" panose="020B0604020202020204" pitchFamily="34" charset="0"/>
              <a:buChar char="•"/>
            </a:pPr>
            <a:r>
              <a:rPr lang="en-AU" sz="2400" dirty="0"/>
              <a:t>Make sure your guest and host actually respond to the information that has been stated rather than just move to the next question without showing a reaction or natural response </a:t>
            </a:r>
          </a:p>
        </p:txBody>
      </p:sp>
    </p:spTree>
    <p:extLst>
      <p:ext uri="{BB962C8B-B14F-4D97-AF65-F5344CB8AC3E}">
        <p14:creationId xmlns:p14="http://schemas.microsoft.com/office/powerpoint/2010/main" val="367016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Berlin Sans FB" panose="020E0602020502020306" pitchFamily="34" charset="0"/>
              </a:rPr>
              <a:t>Example from ABC radio </a:t>
            </a:r>
          </a:p>
        </p:txBody>
      </p:sp>
      <p:sp>
        <p:nvSpPr>
          <p:cNvPr id="3" name="Content Placeholder 2"/>
          <p:cNvSpPr>
            <a:spLocks noGrp="1"/>
          </p:cNvSpPr>
          <p:nvPr>
            <p:ph idx="1"/>
          </p:nvPr>
        </p:nvSpPr>
        <p:spPr/>
        <p:txBody>
          <a:bodyPr>
            <a:normAutofit/>
          </a:bodyPr>
          <a:lstStyle/>
          <a:p>
            <a:pPr marL="171450" indent="-171450">
              <a:buFont typeface="Arial" panose="020B0604020202020204" pitchFamily="34" charset="0"/>
              <a:buChar char="•"/>
            </a:pPr>
            <a:r>
              <a:rPr lang="en-AU" sz="3200" dirty="0"/>
              <a:t>Read or listen to radio interviews and get an idea of the questions and structure of their interviews </a:t>
            </a:r>
          </a:p>
          <a:p>
            <a:pPr marL="171450" indent="-171450">
              <a:buFont typeface="Arial" panose="020B0604020202020204" pitchFamily="34" charset="0"/>
              <a:buChar char="•"/>
            </a:pPr>
            <a:r>
              <a:rPr lang="en-AU" sz="3200" dirty="0"/>
              <a:t>Poetica </a:t>
            </a:r>
          </a:p>
          <a:p>
            <a:pPr marL="171450" indent="-171450">
              <a:buFont typeface="Arial" panose="020B0604020202020204" pitchFamily="34" charset="0"/>
              <a:buChar char="•"/>
            </a:pPr>
            <a:r>
              <a:rPr lang="en-AU" sz="3200" dirty="0"/>
              <a:t>ABC radio national </a:t>
            </a:r>
          </a:p>
          <a:p>
            <a:pPr marL="171450" indent="-171450">
              <a:buFont typeface="Arial" panose="020B0604020202020204" pitchFamily="34" charset="0"/>
              <a:buChar char="•"/>
            </a:pPr>
            <a:r>
              <a:rPr lang="en-AU" sz="3200" dirty="0"/>
              <a:t>‘Conversations’ with Richard Fidler - ABC</a:t>
            </a:r>
          </a:p>
          <a:p>
            <a:pPr marL="171450" indent="-171450">
              <a:buFont typeface="Arial" panose="020B0604020202020204" pitchFamily="34" charset="0"/>
              <a:buChar char="•"/>
            </a:pPr>
            <a:r>
              <a:rPr lang="en-AU" sz="3200" dirty="0"/>
              <a:t>‘Hack Half Hour’ on Triple M</a:t>
            </a:r>
          </a:p>
          <a:p>
            <a:endParaRPr lang="en-AU" dirty="0"/>
          </a:p>
        </p:txBody>
      </p:sp>
    </p:spTree>
    <p:extLst>
      <p:ext uri="{BB962C8B-B14F-4D97-AF65-F5344CB8AC3E}">
        <p14:creationId xmlns:p14="http://schemas.microsoft.com/office/powerpoint/2010/main" val="217780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Berlin Sans FB" panose="020E0602020502020306" pitchFamily="34" charset="0"/>
              </a:rPr>
              <a:t>Purpose of a Radio Interview </a:t>
            </a:r>
          </a:p>
        </p:txBody>
      </p:sp>
      <p:sp>
        <p:nvSpPr>
          <p:cNvPr id="3" name="Content Placeholder 2"/>
          <p:cNvSpPr>
            <a:spLocks noGrp="1"/>
          </p:cNvSpPr>
          <p:nvPr>
            <p:ph idx="1"/>
          </p:nvPr>
        </p:nvSpPr>
        <p:spPr>
          <a:solidFill>
            <a:schemeClr val="bg1"/>
          </a:solidFill>
        </p:spPr>
        <p:txBody>
          <a:bodyPr>
            <a:normAutofit/>
          </a:bodyPr>
          <a:lstStyle/>
          <a:p>
            <a:pPr marL="171450" indent="-171450">
              <a:buFont typeface="Arial" panose="020B0604020202020204" pitchFamily="34" charset="0"/>
              <a:buChar char="•"/>
            </a:pPr>
            <a:r>
              <a:rPr lang="en-AU" sz="2800" dirty="0">
                <a:latin typeface="+mj-lt"/>
              </a:rPr>
              <a:t>To entertain a particular audience </a:t>
            </a:r>
          </a:p>
          <a:p>
            <a:pPr marL="171450" indent="-171450">
              <a:buFont typeface="Arial" panose="020B0604020202020204" pitchFamily="34" charset="0"/>
              <a:buChar char="•"/>
            </a:pPr>
            <a:r>
              <a:rPr lang="en-AU" sz="2800" dirty="0">
                <a:latin typeface="+mj-lt"/>
              </a:rPr>
              <a:t>To inform and persuade the audience to share the views of the expert or at least provoke them into thinking about the topic</a:t>
            </a:r>
          </a:p>
          <a:p>
            <a:pPr marL="171450" indent="-171450">
              <a:buFont typeface="Arial" panose="020B0604020202020204" pitchFamily="34" charset="0"/>
              <a:buChar char="•"/>
            </a:pPr>
            <a:r>
              <a:rPr lang="en-AU" sz="2800" dirty="0">
                <a:latin typeface="+mj-lt"/>
              </a:rPr>
              <a:t>To discuss a particular topic – and may highlight differences in opinion </a:t>
            </a:r>
          </a:p>
          <a:p>
            <a:pPr marL="171450" indent="-171450">
              <a:buFont typeface="Arial" panose="020B0604020202020204" pitchFamily="34" charset="0"/>
              <a:buChar char="•"/>
            </a:pPr>
            <a:r>
              <a:rPr lang="en-AU" sz="2800" dirty="0">
                <a:latin typeface="+mj-lt"/>
              </a:rPr>
              <a:t>To consider </a:t>
            </a:r>
            <a:r>
              <a:rPr lang="en-AU" sz="2800" dirty="0"/>
              <a:t>a </a:t>
            </a:r>
            <a:r>
              <a:rPr lang="en-AU" sz="2800" dirty="0">
                <a:latin typeface="+mj-lt"/>
              </a:rPr>
              <a:t>topic from a particular perspective</a:t>
            </a:r>
          </a:p>
        </p:txBody>
      </p:sp>
    </p:spTree>
    <p:extLst>
      <p:ext uri="{BB962C8B-B14F-4D97-AF65-F5344CB8AC3E}">
        <p14:creationId xmlns:p14="http://schemas.microsoft.com/office/powerpoint/2010/main" val="1694569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Berlin Sans FB" panose="020E0602020502020306" pitchFamily="34" charset="0"/>
              </a:rPr>
              <a:t>Audience</a:t>
            </a:r>
            <a:r>
              <a:rPr lang="en-AU" dirty="0">
                <a:solidFill>
                  <a:srgbClr val="FF0000"/>
                </a:solidFill>
                <a:latin typeface="Berlin Sans FB" panose="020E0602020502020306" pitchFamily="34" charset="0"/>
              </a:rPr>
              <a:t> </a:t>
            </a:r>
          </a:p>
        </p:txBody>
      </p:sp>
      <p:sp>
        <p:nvSpPr>
          <p:cNvPr id="3" name="Content Placeholder 2"/>
          <p:cNvSpPr>
            <a:spLocks noGrp="1"/>
          </p:cNvSpPr>
          <p:nvPr>
            <p:ph idx="1"/>
          </p:nvPr>
        </p:nvSpPr>
        <p:spPr/>
        <p:txBody>
          <a:bodyPr>
            <a:normAutofit/>
          </a:bodyPr>
          <a:lstStyle/>
          <a:p>
            <a:pPr marL="571500" indent="-571500">
              <a:buFont typeface="Arial" panose="020B0604020202020204" pitchFamily="34" charset="0"/>
              <a:buChar char="•"/>
            </a:pPr>
            <a:r>
              <a:rPr lang="en-AU" sz="2800" dirty="0"/>
              <a:t>Educated and informed</a:t>
            </a:r>
          </a:p>
          <a:p>
            <a:pPr marL="571500" indent="-571500">
              <a:buFont typeface="Arial" panose="020B0604020202020204" pitchFamily="34" charset="0"/>
              <a:buChar char="•"/>
            </a:pPr>
            <a:r>
              <a:rPr lang="en-AU" sz="2800" dirty="0"/>
              <a:t>Australian with an awareness of the political content  </a:t>
            </a:r>
          </a:p>
        </p:txBody>
      </p:sp>
    </p:spTree>
    <p:extLst>
      <p:ext uri="{BB962C8B-B14F-4D97-AF65-F5344CB8AC3E}">
        <p14:creationId xmlns:p14="http://schemas.microsoft.com/office/powerpoint/2010/main" val="1642105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Berlin Sans FB" panose="020E0602020502020306" pitchFamily="34" charset="0"/>
              </a:rPr>
              <a:t>Language</a:t>
            </a:r>
            <a:r>
              <a:rPr lang="en-AU" dirty="0">
                <a:solidFill>
                  <a:srgbClr val="FF0000"/>
                </a:solidFill>
              </a:rPr>
              <a:t> </a:t>
            </a:r>
          </a:p>
        </p:txBody>
      </p:sp>
      <p:sp>
        <p:nvSpPr>
          <p:cNvPr id="3" name="Content Placeholder 2"/>
          <p:cNvSpPr>
            <a:spLocks noGrp="1"/>
          </p:cNvSpPr>
          <p:nvPr>
            <p:ph idx="1"/>
          </p:nvPr>
        </p:nvSpPr>
        <p:spPr/>
        <p:txBody>
          <a:bodyPr>
            <a:normAutofit/>
          </a:bodyPr>
          <a:lstStyle/>
          <a:p>
            <a:pPr marL="171450" indent="-171450">
              <a:buFont typeface="Arial" panose="020B0604020202020204" pitchFamily="34" charset="0"/>
              <a:buChar char="•"/>
            </a:pPr>
            <a:r>
              <a:rPr lang="en-AU" sz="2800" dirty="0">
                <a:solidFill>
                  <a:srgbClr val="211197"/>
                </a:solidFill>
              </a:rPr>
              <a:t>Formal</a:t>
            </a:r>
            <a:r>
              <a:rPr lang="en-AU" sz="2800" dirty="0"/>
              <a:t> but also conversational </a:t>
            </a:r>
          </a:p>
          <a:p>
            <a:pPr marL="171450" indent="-171450">
              <a:buFont typeface="Arial" panose="020B0604020202020204" pitchFamily="34" charset="0"/>
              <a:buChar char="•"/>
            </a:pPr>
            <a:r>
              <a:rPr lang="en-AU" sz="2800" dirty="0">
                <a:solidFill>
                  <a:srgbClr val="211197"/>
                </a:solidFill>
              </a:rPr>
              <a:t>High modality </a:t>
            </a:r>
            <a:r>
              <a:rPr lang="en-AU" sz="2800" dirty="0"/>
              <a:t>because we have two educated </a:t>
            </a:r>
            <a:r>
              <a:rPr lang="en-AU" sz="2800" dirty="0">
                <a:solidFill>
                  <a:srgbClr val="211197"/>
                </a:solidFill>
              </a:rPr>
              <a:t>people with authority </a:t>
            </a:r>
            <a:r>
              <a:rPr lang="en-AU" sz="2800" dirty="0">
                <a:solidFill>
                  <a:schemeClr val="tx1">
                    <a:lumMod val="65000"/>
                    <a:lumOff val="35000"/>
                  </a:schemeClr>
                </a:solidFill>
              </a:rPr>
              <a:t>in discussion </a:t>
            </a:r>
          </a:p>
          <a:p>
            <a:pPr marL="171450" indent="-171450">
              <a:buFont typeface="Arial" panose="020B0604020202020204" pitchFamily="34" charset="0"/>
              <a:buChar char="•"/>
            </a:pPr>
            <a:r>
              <a:rPr lang="en-AU" sz="2800" dirty="0"/>
              <a:t>Can refer to literary terms and</a:t>
            </a:r>
            <a:r>
              <a:rPr lang="en-AU" sz="2800" dirty="0">
                <a:solidFill>
                  <a:srgbClr val="211197"/>
                </a:solidFill>
              </a:rPr>
              <a:t> metalanguage </a:t>
            </a:r>
            <a:r>
              <a:rPr lang="en-AU" sz="2800" dirty="0"/>
              <a:t>because of educated audience </a:t>
            </a:r>
          </a:p>
          <a:p>
            <a:pPr marL="171450" indent="-171450">
              <a:buFont typeface="Arial" panose="020B0604020202020204" pitchFamily="34" charset="0"/>
              <a:buChar char="•"/>
            </a:pPr>
            <a:r>
              <a:rPr lang="en-AU" sz="2800" dirty="0"/>
              <a:t>Can have challenging, insightful questions and answers </a:t>
            </a:r>
          </a:p>
        </p:txBody>
      </p:sp>
    </p:spTree>
    <p:extLst>
      <p:ext uri="{BB962C8B-B14F-4D97-AF65-F5344CB8AC3E}">
        <p14:creationId xmlns:p14="http://schemas.microsoft.com/office/powerpoint/2010/main" val="248846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Berlin Sans FB" panose="020E0602020502020306" pitchFamily="34" charset="0"/>
              </a:rPr>
              <a:t>Using Natural Speech </a:t>
            </a:r>
          </a:p>
        </p:txBody>
      </p:sp>
      <p:sp>
        <p:nvSpPr>
          <p:cNvPr id="3" name="Content Placeholder 2"/>
          <p:cNvSpPr>
            <a:spLocks noGrp="1"/>
          </p:cNvSpPr>
          <p:nvPr>
            <p:ph idx="1"/>
          </p:nvPr>
        </p:nvSpPr>
        <p:spPr/>
        <p:txBody>
          <a:bodyPr>
            <a:normAutofit/>
          </a:bodyPr>
          <a:lstStyle/>
          <a:p>
            <a:pPr marL="171450" indent="-171450">
              <a:buFont typeface="Arial" panose="020B0604020202020204" pitchFamily="34" charset="0"/>
              <a:buChar char="•"/>
            </a:pPr>
            <a:r>
              <a:rPr lang="en-AU" sz="2800" dirty="0"/>
              <a:t>Include </a:t>
            </a:r>
            <a:r>
              <a:rPr lang="en-AU" sz="2800" dirty="0">
                <a:solidFill>
                  <a:srgbClr val="211197"/>
                </a:solidFill>
              </a:rPr>
              <a:t>ellipsis</a:t>
            </a:r>
            <a:r>
              <a:rPr lang="en-AU" sz="2800" dirty="0">
                <a:solidFill>
                  <a:srgbClr val="FF0000"/>
                </a:solidFill>
              </a:rPr>
              <a:t> </a:t>
            </a:r>
          </a:p>
          <a:p>
            <a:pPr marL="171450" indent="-171450">
              <a:buFont typeface="Arial" panose="020B0604020202020204" pitchFamily="34" charset="0"/>
              <a:buChar char="•"/>
            </a:pPr>
            <a:r>
              <a:rPr lang="en-AU" sz="2800" dirty="0"/>
              <a:t>Include </a:t>
            </a:r>
            <a:r>
              <a:rPr lang="en-AU" sz="2800" dirty="0">
                <a:solidFill>
                  <a:srgbClr val="211197"/>
                </a:solidFill>
              </a:rPr>
              <a:t>exclamation marks </a:t>
            </a:r>
            <a:r>
              <a:rPr lang="en-AU" sz="2800" dirty="0"/>
              <a:t>where necessary</a:t>
            </a:r>
          </a:p>
          <a:p>
            <a:pPr marL="171450" indent="-171450">
              <a:buFont typeface="Arial" panose="020B0604020202020204" pitchFamily="34" charset="0"/>
              <a:buChar char="•"/>
            </a:pPr>
            <a:r>
              <a:rPr lang="en-AU" sz="2800" dirty="0"/>
              <a:t>You may use </a:t>
            </a:r>
            <a:r>
              <a:rPr lang="en-AU" sz="2800" dirty="0">
                <a:solidFill>
                  <a:srgbClr val="211197"/>
                </a:solidFill>
              </a:rPr>
              <a:t>laughter/humour</a:t>
            </a:r>
            <a:r>
              <a:rPr lang="en-AU" sz="2800" dirty="0"/>
              <a:t> – but don’t chuckle in every question </a:t>
            </a:r>
          </a:p>
          <a:p>
            <a:pPr marL="171450" indent="-171450">
              <a:buFont typeface="Arial" panose="020B0604020202020204" pitchFamily="34" charset="0"/>
              <a:buChar char="•"/>
            </a:pPr>
            <a:r>
              <a:rPr lang="en-AU" sz="2800" dirty="0"/>
              <a:t>You may use </a:t>
            </a:r>
            <a:r>
              <a:rPr lang="en-AU" sz="2800" dirty="0">
                <a:solidFill>
                  <a:srgbClr val="211197"/>
                </a:solidFill>
              </a:rPr>
              <a:t>capitalisation</a:t>
            </a:r>
            <a:r>
              <a:rPr lang="en-AU" sz="2800" dirty="0"/>
              <a:t> – to emphasise a point </a:t>
            </a:r>
          </a:p>
          <a:p>
            <a:pPr marL="171450" indent="-171450">
              <a:buFont typeface="Arial" panose="020B0604020202020204" pitchFamily="34" charset="0"/>
              <a:buChar char="•"/>
            </a:pPr>
            <a:r>
              <a:rPr lang="en-AU" sz="2800" dirty="0"/>
              <a:t>You may suggest an interruption as part of clarification of a point</a:t>
            </a:r>
          </a:p>
          <a:p>
            <a:endParaRPr lang="en-AU" dirty="0"/>
          </a:p>
        </p:txBody>
      </p:sp>
    </p:spTree>
    <p:extLst>
      <p:ext uri="{BB962C8B-B14F-4D97-AF65-F5344CB8AC3E}">
        <p14:creationId xmlns:p14="http://schemas.microsoft.com/office/powerpoint/2010/main" val="2130236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80" y="356659"/>
            <a:ext cx="8520947" cy="946116"/>
          </a:xfrm>
        </p:spPr>
        <p:txBody>
          <a:bodyPr>
            <a:normAutofit/>
          </a:bodyPr>
          <a:lstStyle/>
          <a:p>
            <a:r>
              <a:rPr lang="en-AU" dirty="0">
                <a:latin typeface="Berlin Sans FB" panose="020E0602020502020306" pitchFamily="34" charset="0"/>
              </a:rPr>
              <a:t>Structure of an Interview </a:t>
            </a:r>
            <a:br>
              <a:rPr lang="en-AU" dirty="0">
                <a:latin typeface="Berlin Sans FB" panose="020E0602020502020306" pitchFamily="34" charset="0"/>
              </a:rPr>
            </a:br>
            <a:r>
              <a:rPr lang="en-AU" dirty="0">
                <a:latin typeface="Berlin Sans FB" panose="020E0602020502020306" pitchFamily="34" charset="0"/>
              </a:rPr>
              <a:t>Introduction</a:t>
            </a:r>
            <a:r>
              <a:rPr lang="en-AU" dirty="0">
                <a:solidFill>
                  <a:srgbClr val="FF0000"/>
                </a:solidFill>
                <a:latin typeface="Berlin Sans FB" panose="020E0602020502020306" pitchFamily="34" charset="0"/>
              </a:rPr>
              <a:t> </a:t>
            </a:r>
          </a:p>
        </p:txBody>
      </p:sp>
      <p:sp>
        <p:nvSpPr>
          <p:cNvPr id="3" name="Content Placeholder 2"/>
          <p:cNvSpPr>
            <a:spLocks noGrp="1"/>
          </p:cNvSpPr>
          <p:nvPr>
            <p:ph idx="1"/>
          </p:nvPr>
        </p:nvSpPr>
        <p:spPr/>
        <p:txBody>
          <a:bodyPr>
            <a:normAutofit lnSpcReduction="10000"/>
          </a:bodyPr>
          <a:lstStyle/>
          <a:p>
            <a:pPr marL="171450" indent="-171450">
              <a:buFont typeface="Arial" panose="020B0604020202020204" pitchFamily="34" charset="0"/>
              <a:buChar char="•"/>
            </a:pPr>
            <a:r>
              <a:rPr lang="en-AU" sz="2400" dirty="0"/>
              <a:t>Greetings/Salutation</a:t>
            </a:r>
          </a:p>
          <a:p>
            <a:pPr marL="171450" indent="-171450">
              <a:buFont typeface="Arial" panose="020B0604020202020204" pitchFamily="34" charset="0"/>
              <a:buChar char="•"/>
            </a:pPr>
            <a:r>
              <a:rPr lang="en-AU" sz="2400" dirty="0"/>
              <a:t>Acknowledgement of title of program </a:t>
            </a:r>
          </a:p>
          <a:p>
            <a:pPr marL="171450" indent="-171450">
              <a:buFont typeface="Arial" panose="020B0604020202020204" pitchFamily="34" charset="0"/>
              <a:buChar char="•"/>
            </a:pPr>
            <a:r>
              <a:rPr lang="en-AU" sz="2400" dirty="0"/>
              <a:t>Acknowledgement of host name </a:t>
            </a:r>
          </a:p>
          <a:p>
            <a:pPr marL="171450" indent="-171450">
              <a:buFont typeface="Arial" panose="020B0604020202020204" pitchFamily="34" charset="0"/>
              <a:buChar char="•"/>
            </a:pPr>
            <a:r>
              <a:rPr lang="en-AU" sz="2400" dirty="0"/>
              <a:t>Intro into the topic and the guest expert for today with brief personal context and what they are well known for – what ideas and topics </a:t>
            </a:r>
          </a:p>
          <a:p>
            <a:pPr marL="171450" indent="-171450">
              <a:buFont typeface="Arial" panose="020B0604020202020204" pitchFamily="34" charset="0"/>
              <a:buChar char="•"/>
            </a:pPr>
            <a:r>
              <a:rPr lang="en-AU" sz="2400" dirty="0">
                <a:solidFill>
                  <a:srgbClr val="211197"/>
                </a:solidFill>
              </a:rPr>
              <a:t>The introduction must include a thesis - what will be the angle of the interview today?</a:t>
            </a:r>
          </a:p>
          <a:p>
            <a:pPr marL="171450" indent="-171450">
              <a:buFont typeface="Arial" panose="020B0604020202020204" pitchFamily="34" charset="0"/>
              <a:buChar char="•"/>
            </a:pPr>
            <a:r>
              <a:rPr lang="en-AU" sz="2400" dirty="0"/>
              <a:t>You might even </a:t>
            </a:r>
            <a:r>
              <a:rPr lang="en-AU" sz="2400" dirty="0">
                <a:solidFill>
                  <a:srgbClr val="211197"/>
                </a:solidFill>
              </a:rPr>
              <a:t>suggest an occasion for why you are interviewing them today </a:t>
            </a:r>
            <a:r>
              <a:rPr lang="en-AU" sz="2400" dirty="0"/>
              <a:t>– anniversary of indigenous event, environmental day UN </a:t>
            </a:r>
          </a:p>
        </p:txBody>
      </p:sp>
    </p:spTree>
    <p:extLst>
      <p:ext uri="{BB962C8B-B14F-4D97-AF65-F5344CB8AC3E}">
        <p14:creationId xmlns:p14="http://schemas.microsoft.com/office/powerpoint/2010/main" val="535181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Berlin Sans FB" panose="020E0602020502020306" pitchFamily="34" charset="0"/>
              </a:rPr>
              <a:t>Body of the interview</a:t>
            </a:r>
            <a:r>
              <a:rPr lang="en-AU" dirty="0">
                <a:solidFill>
                  <a:srgbClr val="FF0000"/>
                </a:solidFill>
                <a:latin typeface="Berlin Sans FB" panose="020E0602020502020306" pitchFamily="34" charset="0"/>
              </a:rPr>
              <a:t> </a:t>
            </a:r>
          </a:p>
        </p:txBody>
      </p:sp>
      <p:sp>
        <p:nvSpPr>
          <p:cNvPr id="3" name="Content Placeholder 2"/>
          <p:cNvSpPr>
            <a:spLocks noGrp="1"/>
          </p:cNvSpPr>
          <p:nvPr>
            <p:ph idx="1"/>
          </p:nvPr>
        </p:nvSpPr>
        <p:spPr/>
        <p:txBody>
          <a:bodyPr>
            <a:normAutofit/>
          </a:bodyPr>
          <a:lstStyle/>
          <a:p>
            <a:pPr marL="171450" indent="-171450">
              <a:buFont typeface="Arial" panose="020B0604020202020204" pitchFamily="34" charset="0"/>
              <a:buChar char="•"/>
            </a:pPr>
            <a:r>
              <a:rPr lang="en-AU" sz="2800" dirty="0"/>
              <a:t>Avoid too many questions </a:t>
            </a:r>
          </a:p>
          <a:p>
            <a:pPr marL="171450" indent="-171450">
              <a:buFont typeface="Arial" panose="020B0604020202020204" pitchFamily="34" charset="0"/>
              <a:buChar char="•"/>
            </a:pPr>
            <a:r>
              <a:rPr lang="en-AU" sz="2800" dirty="0"/>
              <a:t>Avoid too many block answers – lengthy responses </a:t>
            </a:r>
          </a:p>
          <a:p>
            <a:pPr marL="171450" indent="-171450">
              <a:buFont typeface="Arial" panose="020B0604020202020204" pitchFamily="34" charset="0"/>
              <a:buChar char="•"/>
            </a:pPr>
            <a:r>
              <a:rPr lang="en-AU" sz="2800" dirty="0"/>
              <a:t>There should be a balance and a discussion that allows host and guest to show equal expertise </a:t>
            </a:r>
          </a:p>
          <a:p>
            <a:pPr marL="171450" indent="-171450">
              <a:buFont typeface="Arial" panose="020B0604020202020204" pitchFamily="34" charset="0"/>
              <a:buChar char="•"/>
            </a:pPr>
            <a:r>
              <a:rPr lang="en-AU" sz="2800" dirty="0"/>
              <a:t>It should be question and answer style but avoid closed questions – focus on open-ended questions</a:t>
            </a:r>
          </a:p>
        </p:txBody>
      </p:sp>
    </p:spTree>
    <p:extLst>
      <p:ext uri="{BB962C8B-B14F-4D97-AF65-F5344CB8AC3E}">
        <p14:creationId xmlns:p14="http://schemas.microsoft.com/office/powerpoint/2010/main" val="1863111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Berlin Sans FB" panose="020E0602020502020306" pitchFamily="34" charset="0"/>
              </a:rPr>
              <a:t>Conclusion</a:t>
            </a:r>
            <a:r>
              <a:rPr lang="en-AU" dirty="0">
                <a:solidFill>
                  <a:srgbClr val="FF0000"/>
                </a:solidFill>
                <a:latin typeface="Berlin Sans FB" panose="020E0602020502020306" pitchFamily="34" charset="0"/>
              </a:rPr>
              <a:t> </a:t>
            </a:r>
          </a:p>
        </p:txBody>
      </p:sp>
      <p:sp>
        <p:nvSpPr>
          <p:cNvPr id="3" name="Content Placeholder 2"/>
          <p:cNvSpPr>
            <a:spLocks noGrp="1"/>
          </p:cNvSpPr>
          <p:nvPr>
            <p:ph idx="1"/>
          </p:nvPr>
        </p:nvSpPr>
        <p:spPr>
          <a:xfrm>
            <a:off x="431371" y="1600202"/>
            <a:ext cx="7824869" cy="5069158"/>
          </a:xfrm>
        </p:spPr>
        <p:txBody>
          <a:bodyPr>
            <a:normAutofit fontScale="92500"/>
          </a:bodyPr>
          <a:lstStyle/>
          <a:p>
            <a:pPr marL="171450" indent="-171450">
              <a:buFont typeface="Arial" panose="020B0604020202020204" pitchFamily="34" charset="0"/>
              <a:buChar char="•"/>
            </a:pPr>
            <a:r>
              <a:rPr lang="en-AU" sz="2200" b="1" dirty="0">
                <a:solidFill>
                  <a:srgbClr val="211197"/>
                </a:solidFill>
              </a:rPr>
              <a:t>Try to round up the discussion </a:t>
            </a:r>
            <a:r>
              <a:rPr lang="en-AU" sz="2200" dirty="0">
                <a:solidFill>
                  <a:srgbClr val="211197"/>
                </a:solidFill>
              </a:rPr>
              <a:t>by </a:t>
            </a:r>
            <a:r>
              <a:rPr lang="en-AU" sz="2200" dirty="0"/>
              <a:t>either showing – as the host – how the discussion has broadened you awareness or perhaps the audience about the concept of representation and also the values of the composer. </a:t>
            </a:r>
          </a:p>
          <a:p>
            <a:pPr marL="171450" indent="-171450">
              <a:buFont typeface="Arial" panose="020B0604020202020204" pitchFamily="34" charset="0"/>
              <a:buChar char="•"/>
            </a:pPr>
            <a:endParaRPr lang="en-AU" sz="2200" dirty="0"/>
          </a:p>
          <a:p>
            <a:pPr marL="171450" indent="-171450">
              <a:buFont typeface="Arial" panose="020B0604020202020204" pitchFamily="34" charset="0"/>
              <a:buChar char="•"/>
            </a:pPr>
            <a:r>
              <a:rPr lang="en-AU" sz="2200" b="1" dirty="0">
                <a:solidFill>
                  <a:srgbClr val="211197"/>
                </a:solidFill>
              </a:rPr>
              <a:t>Alternatively, you can let the guest round </a:t>
            </a:r>
            <a:r>
              <a:rPr lang="en-AU" sz="2200" dirty="0"/>
              <a:t>it up and then make a comment along the lines of – </a:t>
            </a:r>
            <a:r>
              <a:rPr lang="en-AU" sz="2200" i="1" dirty="0"/>
              <a:t>and on that insightful note, unfortunately we have run out of time. We thank you for joining us today and we again congratulate you on your prolific body of work which has shaped the distinctive voice of Australia</a:t>
            </a:r>
            <a:r>
              <a:rPr lang="en-AU" sz="2200" dirty="0"/>
              <a:t>.  </a:t>
            </a:r>
          </a:p>
          <a:p>
            <a:pPr marL="171450" indent="-171450">
              <a:buFont typeface="Arial" panose="020B0604020202020204" pitchFamily="34" charset="0"/>
              <a:buChar char="•"/>
            </a:pPr>
            <a:endParaRPr lang="en-AU" sz="2200" dirty="0"/>
          </a:p>
          <a:p>
            <a:pPr marL="171450" indent="-171450">
              <a:buFont typeface="Arial" panose="020B0604020202020204" pitchFamily="34" charset="0"/>
              <a:buChar char="•"/>
            </a:pPr>
            <a:r>
              <a:rPr lang="en-AU" sz="2200" b="1" dirty="0">
                <a:solidFill>
                  <a:srgbClr val="211197"/>
                </a:solidFill>
              </a:rPr>
              <a:t>Use an ending such as </a:t>
            </a:r>
            <a:r>
              <a:rPr lang="en-AU" sz="2200" dirty="0"/>
              <a:t>– </a:t>
            </a:r>
            <a:r>
              <a:rPr lang="en-AU" sz="2200" i="1" dirty="0"/>
              <a:t>We welcome our audience to tune in next week for our special series of interviews on Australia’s most prominent playwrights and their perspectives on the volatile state of politics in our contemporary climate</a:t>
            </a:r>
            <a:r>
              <a:rPr lang="en-AU" sz="2200" dirty="0"/>
              <a:t>. </a:t>
            </a:r>
          </a:p>
          <a:p>
            <a:endParaRPr lang="en-AU" dirty="0"/>
          </a:p>
        </p:txBody>
      </p:sp>
    </p:spTree>
    <p:extLst>
      <p:ext uri="{BB962C8B-B14F-4D97-AF65-F5344CB8AC3E}">
        <p14:creationId xmlns:p14="http://schemas.microsoft.com/office/powerpoint/2010/main" val="2223897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Berlin Sans FB" panose="020E0602020502020306" pitchFamily="34" charset="0"/>
              </a:rPr>
              <a:t>Question Types </a:t>
            </a:r>
          </a:p>
        </p:txBody>
      </p:sp>
      <p:sp>
        <p:nvSpPr>
          <p:cNvPr id="3" name="Content Placeholder 2"/>
          <p:cNvSpPr>
            <a:spLocks noGrp="1"/>
          </p:cNvSpPr>
          <p:nvPr>
            <p:ph idx="4294967295"/>
          </p:nvPr>
        </p:nvSpPr>
        <p:spPr>
          <a:xfrm>
            <a:off x="527380" y="1484784"/>
            <a:ext cx="11401267" cy="5016557"/>
          </a:xfrm>
        </p:spPr>
        <p:txBody>
          <a:bodyPr>
            <a:normAutofit/>
          </a:bodyPr>
          <a:lstStyle/>
          <a:p>
            <a:r>
              <a:rPr lang="en-AU" sz="2000" b="1" dirty="0"/>
              <a:t>The host needs to be an expert and have read the texts and know the background. </a:t>
            </a:r>
          </a:p>
          <a:p>
            <a:r>
              <a:rPr lang="en-AU" sz="2000" i="1" dirty="0"/>
              <a:t>Different styles of questions: </a:t>
            </a:r>
          </a:p>
          <a:p>
            <a:pPr marL="514350" indent="-514350">
              <a:buAutoNum type="arabicPeriod"/>
            </a:pPr>
            <a:r>
              <a:rPr lang="en-AU" sz="2000" dirty="0"/>
              <a:t>I noticed that you have a propensity to use images of deterioration across your poems as part of your representation of the parallels between humans and nature. </a:t>
            </a:r>
            <a:r>
              <a:rPr lang="en-AU" sz="2000" b="1" dirty="0">
                <a:solidFill>
                  <a:srgbClr val="211197"/>
                </a:solidFill>
              </a:rPr>
              <a:t>Statement</a:t>
            </a:r>
          </a:p>
          <a:p>
            <a:pPr marL="514350" indent="-514350">
              <a:buAutoNum type="arabicPeriod"/>
            </a:pPr>
            <a:r>
              <a:rPr lang="en-AU" sz="2000" dirty="0"/>
              <a:t>Is it fair to say that your poetry is both personal and polemical? How would you define it? </a:t>
            </a:r>
            <a:r>
              <a:rPr lang="en-AU" sz="2000" b="1" dirty="0">
                <a:solidFill>
                  <a:srgbClr val="211197"/>
                </a:solidFill>
              </a:rPr>
              <a:t>Question with a judgement attached </a:t>
            </a:r>
          </a:p>
          <a:p>
            <a:pPr marL="514350" indent="-514350">
              <a:buAutoNum type="arabicPeriod"/>
            </a:pPr>
            <a:r>
              <a:rPr lang="en-AU" sz="2000" dirty="0"/>
              <a:t>Each composer uses representational devices to convey their specific attitudes and values. What would you say are some of your most effective examples of devices that convey your particular love for the landscape?  </a:t>
            </a:r>
            <a:r>
              <a:rPr lang="en-AU" sz="2000" b="1" dirty="0">
                <a:solidFill>
                  <a:srgbClr val="211197"/>
                </a:solidFill>
              </a:rPr>
              <a:t>Question asking about techniques</a:t>
            </a:r>
          </a:p>
          <a:p>
            <a:pPr marL="514350" indent="-514350">
              <a:buAutoNum type="arabicPeriod"/>
            </a:pPr>
            <a:r>
              <a:rPr lang="en-AU" sz="2000" dirty="0"/>
              <a:t>Fiona Capp points to her travels into your poems as controversial because the imagined landscape no longer resonates with the real landscape. </a:t>
            </a:r>
            <a:r>
              <a:rPr lang="en-AU" sz="2000" b="1" dirty="0">
                <a:solidFill>
                  <a:srgbClr val="211197"/>
                </a:solidFill>
              </a:rPr>
              <a:t>Statement using an outside author that compels the guest to comment on an interpretation of their work. </a:t>
            </a:r>
          </a:p>
          <a:p>
            <a:pPr marL="514350" indent="-514350">
              <a:buAutoNum type="arabicPeriod"/>
            </a:pPr>
            <a:endParaRPr lang="en-AU" dirty="0"/>
          </a:p>
          <a:p>
            <a:endParaRPr lang="en-AU" dirty="0"/>
          </a:p>
        </p:txBody>
      </p:sp>
    </p:spTree>
    <p:extLst>
      <p:ext uri="{BB962C8B-B14F-4D97-AF65-F5344CB8AC3E}">
        <p14:creationId xmlns:p14="http://schemas.microsoft.com/office/powerpoint/2010/main" val="8865768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Radio Interview &amp;#x0D;&amp;#x0A;Construction &amp;quot;&quot;/&gt;&lt;property id=&quot;20307&quot; value=&quot;256&quot;/&gt;&lt;/object&gt;&lt;object type=&quot;3&quot; unique_id=&quot;10005&quot;&gt;&lt;property id=&quot;20148&quot; value=&quot;5&quot;/&gt;&lt;property id=&quot;20300&quot; value=&quot;Slide 2 - &amp;quot;Purpose of a Radio Interview &amp;quot;&quot;/&gt;&lt;property id=&quot;20307&quot; value=&quot;257&quot;/&gt;&lt;/object&gt;&lt;object type=&quot;3&quot; unique_id=&quot;10006&quot;&gt;&lt;property id=&quot;20148&quot; value=&quot;5&quot;/&gt;&lt;property id=&quot;20300&quot; value=&quot;Slide 6 - &amp;quot;Structure of an Interview &amp;#x0D;&amp;#x0A;Introduction &amp;quot;&quot;/&gt;&lt;property id=&quot;20307&quot; value=&quot;258&quot;/&gt;&lt;/object&gt;&lt;object type=&quot;3&quot; unique_id=&quot;10007&quot;&gt;&lt;property id=&quot;20148&quot; value=&quot;5&quot;/&gt;&lt;property id=&quot;20300&quot; value=&quot;Slide 4 - &amp;quot;Language &amp;quot;&quot;/&gt;&lt;property id=&quot;20307&quot; value=&quot;259&quot;/&gt;&lt;/object&gt;&lt;object type=&quot;3&quot; unique_id=&quot;10008&quot;&gt;&lt;property id=&quot;20148&quot; value=&quot;5&quot;/&gt;&lt;property id=&quot;20300&quot; value=&quot;Slide 9 - &amp;quot;Question Types &amp;quot;&quot;/&gt;&lt;property id=&quot;20307&quot; value=&quot;260&quot;/&gt;&lt;/object&gt;&lt;object type=&quot;3&quot; unique_id=&quot;10009&quot;&gt;&lt;property id=&quot;20148&quot; value=&quot;5&quot;/&gt;&lt;property id=&quot;20300&quot; value=&quot;Slide 10 - &amp;quot;Question and Answer Transitions &amp;quot;&quot;/&gt;&lt;property id=&quot;20307&quot; value=&quot;263&quot;/&gt;&lt;/object&gt;&lt;object type=&quot;3&quot; unique_id=&quot;10010&quot;&gt;&lt;property id=&quot;20148&quot; value=&quot;5&quot;/&gt;&lt;property id=&quot;20300&quot; value=&quot;Slide 5 - &amp;quot;Using Natural Speech &amp;quot;&quot;/&gt;&lt;property id=&quot;20307&quot; value=&quot;261&quot;/&gt;&lt;/object&gt;&lt;object type=&quot;3&quot; unique_id=&quot;10011&quot;&gt;&lt;property id=&quot;20148&quot; value=&quot;5&quot;/&gt;&lt;property id=&quot;20300&quot; value=&quot;Slide 11 - &amp;quot;Example from ABC radio &amp;quot;&quot;/&gt;&lt;property id=&quot;20307&quot; value=&quot;262&quot;/&gt;&lt;/object&gt;&lt;object type=&quot;3&quot; unique_id=&quot;10012&quot;&gt;&lt;property id=&quot;20148&quot; value=&quot;5&quot;/&gt;&lt;property id=&quot;20300&quot; value=&quot;Slide 3 - &amp;quot;Audience &amp;quot;&quot;/&gt;&lt;property id=&quot;20307&quot; value=&quot;264&quot;/&gt;&lt;/object&gt;&lt;object type=&quot;3&quot; unique_id=&quot;10112&quot;&gt;&lt;property id=&quot;20148&quot; value=&quot;5&quot;/&gt;&lt;property id=&quot;20300&quot; value=&quot;Slide 7 - &amp;quot;Body &amp;quot;&quot;/&gt;&lt;property id=&quot;20307&quot; value=&quot;265&quot;/&gt;&lt;/object&gt;&lt;object type=&quot;3&quot; unique_id=&quot;10114&quot;&gt;&lt;property id=&quot;20148&quot; value=&quot;5&quot;/&gt;&lt;property id=&quot;20300&quot; value=&quot;Slide 8 - &amp;quot;Conclusion &amp;quot;&quot;/&gt;&lt;property id=&quot;20307&quot; value=&quot;266&quot;/&gt;&lt;/object&gt;&lt;/object&gt;&lt;/object&gt;&lt;/database&gt;"/>
  <p:tag name="SECTOMILLISECCONVERTED" val="1"/>
</p:tagLst>
</file>

<file path=ppt/theme/theme1.xml><?xml version="1.0" encoding="utf-8"?>
<a:theme xmlns:a="http://schemas.openxmlformats.org/drawingml/2006/main" name="DoE">
  <a:themeElements>
    <a:clrScheme name="Dept of Education">
      <a:dk1>
        <a:sysClr val="windowText" lastClr="000000"/>
      </a:dk1>
      <a:lt1>
        <a:sysClr val="window" lastClr="FFFFFF"/>
      </a:lt1>
      <a:dk2>
        <a:srgbClr val="425968"/>
      </a:dk2>
      <a:lt2>
        <a:srgbClr val="EEECE1"/>
      </a:lt2>
      <a:accent1>
        <a:srgbClr val="00ABC3"/>
      </a:accent1>
      <a:accent2>
        <a:srgbClr val="00B178"/>
      </a:accent2>
      <a:accent3>
        <a:srgbClr val="9ACAEB"/>
      </a:accent3>
      <a:accent4>
        <a:srgbClr val="A87EB1"/>
      </a:accent4>
      <a:accent5>
        <a:srgbClr val="4BACC6"/>
      </a:accent5>
      <a:accent6>
        <a:srgbClr val="FFC623"/>
      </a:accent6>
      <a:hlink>
        <a:srgbClr val="0000FF"/>
      </a:hlink>
      <a:folHlink>
        <a:srgbClr val="800080"/>
      </a:folHlink>
    </a:clrScheme>
    <a:fontScheme name="Dept of Education">
      <a:majorFont>
        <a:latin typeface="Montserrat"/>
        <a:ea typeface=""/>
        <a:cs typeface=""/>
      </a:majorFont>
      <a:minorFont>
        <a:latin typeface="Montserra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DoE" id="{08E860C7-DC44-42D5-97DC-8B2A22A76695}" vid="{FB03A350-19DA-474F-9FEF-892448A82D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DoE</Template>
  <TotalTime>1115</TotalTime>
  <Words>686</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Berlin Sans FB</vt:lpstr>
      <vt:lpstr>Calibri</vt:lpstr>
      <vt:lpstr>Courier New</vt:lpstr>
      <vt:lpstr>Montserrat</vt:lpstr>
      <vt:lpstr>Montserrat Light</vt:lpstr>
      <vt:lpstr>Wingdings</vt:lpstr>
      <vt:lpstr>DoE</vt:lpstr>
      <vt:lpstr>Radio Interview  Construction </vt:lpstr>
      <vt:lpstr>Purpose of a Radio Interview </vt:lpstr>
      <vt:lpstr>Audience </vt:lpstr>
      <vt:lpstr>Language </vt:lpstr>
      <vt:lpstr>Using Natural Speech </vt:lpstr>
      <vt:lpstr>Structure of an Interview  Introduction </vt:lpstr>
      <vt:lpstr>Body of the interview </vt:lpstr>
      <vt:lpstr>Conclusion </vt:lpstr>
      <vt:lpstr>Question Types </vt:lpstr>
      <vt:lpstr>Question and Answer Transitions </vt:lpstr>
      <vt:lpstr>Example from ABC radio </vt:lpstr>
    </vt:vector>
  </TitlesOfParts>
  <Company>NSW, Department of Education and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 Interview</dc:title>
  <dc:creator>Taoube, Wafa</dc:creator>
  <cp:lastModifiedBy>Greene, Prudence</cp:lastModifiedBy>
  <cp:revision>39</cp:revision>
  <dcterms:created xsi:type="dcterms:W3CDTF">2016-07-12T10:21:23Z</dcterms:created>
  <dcterms:modified xsi:type="dcterms:W3CDTF">2017-11-30T21:24:27Z</dcterms:modified>
</cp:coreProperties>
</file>