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8" d="100"/>
          <a:sy n="198" d="100"/>
        </p:scale>
        <p:origin x="78" y="48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6747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_fpSaZJewY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0025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bcbf6d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bcbf6d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https://www.youtube.com/watch?v=v_fpSaZJewY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19298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fbcbf6d0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fbcbf6d0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task could be done individually or the articles could be divided up among the class and notes taken on a collaborative Google Doc.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62467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fbcbf6d0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fbcbf6d0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686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_fpSaZJew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Her-Husband-Hughes-Plath-Marriage/dp/B0002EAU2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nglish.illinois.edu/maps/poets/m_r/plath/twoviews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ytimes.com/interactive/2018/obituaries/overlooked-sylvia-plath.html?rref=collection/timestopic/Plath,%20Sylvia&amp;action=click&amp;contentCollection=timestopics&amp;region=stream&amp;module=stream_unit&amp;version=latest&amp;contentPlacement=4&amp;pgtype=collection" TargetMode="External"/><Relationship Id="rId3" Type="http://schemas.openxmlformats.org/officeDocument/2006/relationships/hyperlink" Target="http://ann.skea.com/under85.htm" TargetMode="External"/><Relationship Id="rId7" Type="http://schemas.openxmlformats.org/officeDocument/2006/relationships/hyperlink" Target="https://openjournals.library.sydney.edu.au/index.php/SSE/article/viewFile/560/52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heguardian.com/books/2010/oct/10/ted-hughes-last-letter-sylvia-plath" TargetMode="External"/><Relationship Id="rId11" Type="http://schemas.openxmlformats.org/officeDocument/2006/relationships/hyperlink" Target="https://www.telegraph.co.uk/culture/books/11910033/Feminists-abused-my-mothers-suicide-says-Sylvia-Plaths-poet-daughter.html" TargetMode="External"/><Relationship Id="rId5" Type="http://schemas.openxmlformats.org/officeDocument/2006/relationships/hyperlink" Target="http://observer.com/1998/04/ted-hughes-avoids-the-subject-in-birthday-letters/" TargetMode="External"/><Relationship Id="rId10" Type="http://schemas.openxmlformats.org/officeDocument/2006/relationships/hyperlink" Target="http://1lit.tripod.com/june2001.html" TargetMode="External"/><Relationship Id="rId4" Type="http://schemas.openxmlformats.org/officeDocument/2006/relationships/hyperlink" Target="https://openjournals.library.sydney.edu.au/index.php/SSE/article/view/2118" TargetMode="External"/><Relationship Id="rId9" Type="http://schemas.openxmlformats.org/officeDocument/2006/relationships/hyperlink" Target="https://www.pbs.org/newshour/show/birthday-lett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Ariel vs Birthday Letters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these “call and response”?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 smtClean="0"/>
              <a:t>Discussion 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48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you think of the opinions in this clip?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Discuss any bias etc which may sway public opinion.</a:t>
            </a:r>
            <a:endParaRPr dirty="0"/>
          </a:p>
        </p:txBody>
      </p:sp>
      <p:pic>
        <p:nvPicPr>
          <p:cNvPr id="62" name="Google Shape;62;p14" descr="This is a video discussing whether Hughes' Birthday Letters was merely a &quot;response&quot; to Plath's poetry." title="Sylvia Plath and Ted Hughes: Call and Respons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 Husband: Hughes and Plath - a marriage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Dianne Middlebrook’s biography </a:t>
            </a:r>
            <a:r>
              <a:rPr lang="en" u="sng">
                <a:solidFill>
                  <a:schemeClr val="hlink"/>
                </a:solidFill>
                <a:hlinkClick r:id="rId3"/>
              </a:rPr>
              <a:t>“Her Husband”</a:t>
            </a:r>
            <a:r>
              <a:rPr lang="en"/>
              <a:t> painted a harsh picture of Hughes’ influence on Sylvia Plath, as did many </a:t>
            </a:r>
            <a:r>
              <a:rPr lang="en" u="sng">
                <a:solidFill>
                  <a:schemeClr val="hlink"/>
                </a:solidFill>
                <a:hlinkClick r:id="rId4"/>
              </a:rPr>
              <a:t>Feminist </a:t>
            </a:r>
            <a:r>
              <a:rPr lang="en"/>
              <a:t>texts on the subject.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Read through the various articles linked on the next slide and take notes on:</a:t>
            </a: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composer’s point of view on Hughes and/ or Plath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language used to convey that POV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Interesting facts or interpretations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1 or 2 quotes from each text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>
                <a:solidFill>
                  <a:srgbClr val="000000"/>
                </a:solidFill>
              </a:rPr>
              <a:t>THEN decide what YOU think</a:t>
            </a:r>
            <a:r>
              <a:rPr lang="en"/>
              <a:t> - Do you agree with the article? Why/why not?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the varying views on Plath and Hughes in these articles...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147145" y="1370672"/>
            <a:ext cx="879715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3"/>
              </a:rPr>
              <a:t>Ted Hughes: An Introduction - </a:t>
            </a:r>
            <a:r>
              <a:rPr lang="en-US" sz="1400" u="sng" dirty="0" err="1">
                <a:solidFill>
                  <a:schemeClr val="hlink"/>
                </a:solidFill>
                <a:hlinkClick r:id="rId3"/>
              </a:rPr>
              <a:t>ann</a:t>
            </a:r>
            <a:r>
              <a:rPr lang="en-US" sz="1400" u="sng" dirty="0">
                <a:solidFill>
                  <a:schemeClr val="hlink"/>
                </a:solidFill>
                <a:hlinkClick r:id="rId3"/>
              </a:rPr>
              <a:t> </a:t>
            </a:r>
            <a:r>
              <a:rPr lang="en-US" sz="1400" u="sng" dirty="0" err="1">
                <a:solidFill>
                  <a:schemeClr val="hlink"/>
                </a:solidFill>
                <a:hlinkClick r:id="rId3"/>
              </a:rPr>
              <a:t>Skea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4"/>
              </a:rPr>
              <a:t>In Dialogue with the Living and the Dead: Ted Hughes's 'Birthday Letters'- William Christie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Download from </a:t>
            </a:r>
            <a:r>
              <a:rPr lang="en-US" sz="1400" u="sng" dirty="0">
                <a:solidFill>
                  <a:schemeClr val="hlink"/>
                </a:solidFill>
                <a:hlinkClick r:id="rId4"/>
              </a:rPr>
              <a:t>In Dialogue with the Living and the Dead: Ted Hughes's 'Birthday Letters'- William Christie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5"/>
              </a:rPr>
              <a:t>Ted Hughes Avoids the Subject In Birthday Letters by Paul Alexander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6"/>
              </a:rPr>
              <a:t>Ted Hughes's final lines to Sylvia Plath bring closure to a tragic tale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7"/>
              </a:rPr>
              <a:t>True confessions? Ted Hughes’ Birthday Letters by Barry </a:t>
            </a:r>
            <a:r>
              <a:rPr lang="en-US" sz="1400" u="sng" dirty="0" err="1">
                <a:solidFill>
                  <a:schemeClr val="hlink"/>
                </a:solidFill>
                <a:hlinkClick r:id="rId7"/>
              </a:rPr>
              <a:t>Spurr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8"/>
              </a:rPr>
              <a:t>Sylvia Plath- A Postwar poet unafraid to confront her own despair By </a:t>
            </a:r>
            <a:r>
              <a:rPr lang="en-US" sz="1400" u="sng" dirty="0" err="1">
                <a:solidFill>
                  <a:schemeClr val="hlink"/>
                </a:solidFill>
                <a:hlinkClick r:id="rId8"/>
              </a:rPr>
              <a:t>Anemona</a:t>
            </a:r>
            <a:r>
              <a:rPr lang="en-US" sz="1400" u="sng" dirty="0">
                <a:solidFill>
                  <a:schemeClr val="hlink"/>
                </a:solidFill>
                <a:hlinkClick r:id="rId8"/>
              </a:rPr>
              <a:t> </a:t>
            </a:r>
            <a:r>
              <a:rPr lang="en-US" sz="1400" u="sng" dirty="0" err="1">
                <a:solidFill>
                  <a:schemeClr val="hlink"/>
                </a:solidFill>
                <a:hlinkClick r:id="rId8"/>
              </a:rPr>
              <a:t>Hartocollis</a:t>
            </a:r>
            <a:r>
              <a:rPr lang="en" sz="1400" dirty="0"/>
              <a:t> 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AU" sz="1400" u="sng">
                <a:solidFill>
                  <a:schemeClr val="hlink"/>
                </a:solidFill>
                <a:hlinkClick r:id="rId9"/>
              </a:rPr>
              <a:t>Birthday Letters transcript Jim Lehrer</a:t>
            </a:r>
            <a:r>
              <a:rPr lang="en" sz="140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10"/>
              </a:rPr>
              <a:t>Ted </a:t>
            </a:r>
            <a:r>
              <a:rPr lang="en-US" sz="1400" u="sng" dirty="0" err="1">
                <a:solidFill>
                  <a:schemeClr val="hlink"/>
                </a:solidFill>
                <a:hlinkClick r:id="rId10"/>
              </a:rPr>
              <a:t>HUghes</a:t>
            </a:r>
            <a:r>
              <a:rPr lang="en-US" sz="1400" u="sng" dirty="0">
                <a:solidFill>
                  <a:schemeClr val="hlink"/>
                </a:solidFill>
                <a:hlinkClick r:id="rId10"/>
              </a:rPr>
              <a:t>: A Talented Murderer By Nadeem Azam</a:t>
            </a:r>
            <a:r>
              <a:rPr lang="en" sz="1400" dirty="0"/>
              <a:t> </a:t>
            </a:r>
            <a:endParaRPr sz="14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u="sng" dirty="0">
                <a:solidFill>
                  <a:schemeClr val="hlink"/>
                </a:solidFill>
                <a:hlinkClick r:id="rId11"/>
              </a:rPr>
              <a:t>Feminists abused my mother's suicide, says Sylvia Plath's poet daughter</a:t>
            </a:r>
            <a:r>
              <a:rPr lang="en" sz="1400" dirty="0"/>
              <a:t> </a:t>
            </a:r>
            <a:endParaRPr sz="14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E3D48D849AA42B1D77F90C2061795" ma:contentTypeVersion="2" ma:contentTypeDescription="Create a new document." ma:contentTypeScope="" ma:versionID="8eece707aee3b607e73fff22ddd38f4c">
  <xsd:schema xmlns:xsd="http://www.w3.org/2001/XMLSchema" xmlns:xs="http://www.w3.org/2001/XMLSchema" xmlns:p="http://schemas.microsoft.com/office/2006/metadata/properties" xmlns:ns2="2a325db0-d0bd-4599-8ec7-a9db19e3658f" targetNamespace="http://schemas.microsoft.com/office/2006/metadata/properties" ma:root="true" ma:fieldsID="5cd1562f12ecd8c9d24cf77000d1864f" ns2:_="">
    <xsd:import namespace="2a325db0-d0bd-4599-8ec7-a9db19e3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325db0-d0bd-4599-8ec7-a9db19e3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87CC79-F036-47B2-B58B-B95C430FEA1C}">
  <ds:schemaRefs>
    <ds:schemaRef ds:uri="http://purl.org/dc/elements/1.1/"/>
    <ds:schemaRef ds:uri="http://schemas.microsoft.com/office/2006/documentManagement/types"/>
    <ds:schemaRef ds:uri="2a325db0-d0bd-4599-8ec7-a9db19e3658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193F04-0C8B-43E4-90A1-14085ED16A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F2AD5-D3B6-49DC-91AB-7EB1A35E3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325db0-d0bd-4599-8ec7-a9db19e36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287</Words>
  <Application>Microsoft Office PowerPoint</Application>
  <PresentationFormat>On-screen Show (16:9)</PresentationFormat>
  <Paragraphs>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Ariel vs Birthday Letters</vt:lpstr>
      <vt:lpstr>Discussion </vt:lpstr>
      <vt:lpstr>Her Husband: Hughes and Plath - a marriage</vt:lpstr>
      <vt:lpstr>Consider the varying views on Plath and Hughes in these articles...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Ariel vs Birthday Letters</dc:title>
  <dc:creator>Denise Tsirigos</dc:creator>
  <cp:lastModifiedBy>Michiko Ishiguro</cp:lastModifiedBy>
  <cp:revision>5</cp:revision>
  <dcterms:modified xsi:type="dcterms:W3CDTF">2018-09-10T01:24:40Z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0x0101004C0E3D48D849AA42B1D77F90C2061795</vt:lpwstr>
  </property>
</Properties>
</file>