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5143500" type="screen16x9"/>
  <p:notesSz cx="6858000" cy="9144000"/>
  <p:embeddedFontLst>
    <p:embeddedFont>
      <p:font typeface="Roboto" panose="020B060402020202020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73" d="100"/>
          <a:sy n="173" d="100"/>
        </p:scale>
        <p:origin x="75" y="8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26896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NdcrQDDX74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bCVciE4tmyI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8DdJO9Lg-s&amp;t=3s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gixYZrmayA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3IijkIQzUY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qE0_TdsE1I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PFQOtGSr4o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CVciE4tmyI&amp;t=220s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NB -</a:t>
            </a:r>
            <a:r>
              <a:rPr lang="en"/>
              <a:t> These videos are collected here for ease of access. Teachers may choose which they use and add questions/ slides as needed.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Theme is deliberately plain but teachers can customise as they wish.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97364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fc910c565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fc910c565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https://www.youtube.com/watch?v=JNdcrQDDX74</a:t>
            </a:r>
            <a:r>
              <a:rPr lang="en"/>
              <a:t> 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Ted Hughes: A Force of Nature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https://www.youtube.com/watch?v=bCVciE4tmyI</a:t>
            </a:r>
            <a:r>
              <a:rPr lang="en"/>
              <a:t> is also on last slide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88487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fc910c565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fc910c565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https://www.youtube.com/watch?v=18DdJO9Lg-s&amp;t=3s</a:t>
            </a:r>
            <a:r>
              <a:rPr lang="en"/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26300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fc910c56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fc910c56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https://www.youtube.com/watch?v=4gixYZrmayA</a:t>
            </a:r>
            <a:r>
              <a:rPr lang="en" dirty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0151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fc910c56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fc910c56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https://www.youtube.com/watch?v=v3IijkIQzUY</a:t>
            </a:r>
            <a:r>
              <a:rPr lang="en"/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91111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fc910c56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fc910c56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https://www.youtube.com/watch?v=lqE0_TdsE1I</a:t>
            </a:r>
            <a:r>
              <a:rPr lang="en"/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69645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fc910c565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fc910c565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https://www.youtube.com/watch?v=ZPFQOtGSr4o</a:t>
            </a:r>
            <a:r>
              <a:rPr lang="en"/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49364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fc910c565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fc910c565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https://www.youtube.com/watch?v=bCVciE4tmyI&amp;t=220s</a:t>
            </a:r>
            <a:r>
              <a:rPr lang="en"/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03988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CVciE4tmy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jpg"/><Relationship Id="rId4" Type="http://schemas.openxmlformats.org/officeDocument/2006/relationships/hyperlink" Target="http://www.youtube.com/watch?v=JNdcrQDDX7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8DdJO9Lg-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gixYZrmay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3IijkIQzU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qE0_TdsE1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PFQOtGSr4o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CVciE4tmy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Plath and Hughes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Video resources.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the importance of Context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48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Intro to the documentary </a:t>
            </a:r>
            <a:r>
              <a:rPr lang="en" u="sng">
                <a:solidFill>
                  <a:schemeClr val="hlink"/>
                </a:solidFill>
                <a:hlinkClick r:id="rId3"/>
              </a:rPr>
              <a:t>“Ted Hughes: A Force of Nature”</a:t>
            </a:r>
            <a:endParaRPr/>
          </a:p>
        </p:txBody>
      </p:sp>
      <p:pic>
        <p:nvPicPr>
          <p:cNvPr id="62" name="Google Shape;62;p14" descr="Ted Hughes: Stronger Than Death (Clip). This is a link to a Youtube video called &quot;Ted Hughes: Stronger than Death&quot;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0300" y="11461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tribute to the Poet Ted Hughes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9" name="Google Shape;69;p15" descr="A Tribute To The Poet Ted Hughes. This is a link to a Youtube video called &quot;A tribute to the poet Ted Hughes&quot;. It is a tribute to the late Poet Laureate who died in 1998. It contains poetry readings by Ted as well as interviews with him.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0300" y="120680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Tribute to Sylvia Plath &amp; Ted Hughes (Pt 1)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76" name="Google Shape;76;p16" descr="A Tribute To Sylvia Plath And Ted Hughes Part 1. Part 1 of a two-part tribute to the legendary literary couple.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0300" y="11461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Tribute to Sylvia Plath &amp; Ted Hughes (Pt 2)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3" name="Google Shape;83;p17" descr="A Tribute To Sylvia Plath And Ted Hughes Part 2. Second part of the two-part tribute.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0300" y="120680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Richard Armitage reads Ted Hughes' letters</a:t>
            </a:r>
            <a:endParaRPr sz="23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0" name="Google Shape;90;p18" descr="Richard Armitage reads Ted Hughes' letters. Sylvia Plath and Ted Hughes were two of the greatest poets of the 20th century. &#10;In this video, Richard Armitage reads from the letters of the poet Ted Hughes in BBC Radio 4's Afternoon Play on 29th October 2007.&#10;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0300" y="11461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Sylvia Plath (Doco)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7" name="Google Shape;97;p19" descr="Sylvia Plath documentary complete. This is a Youtube video documentary of Sylvia Plath.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1461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Ted Hughes: A Force of Nature (Doco)</a:t>
            </a:r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4" name="Google Shape;104;p20" descr="Ted Hughes: Force of Nature. This is a Youtube video called &quot;Ted Hughes: A force of nature&quot; from BBC Close Up. It was Broadcast 25 December 1998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0300" y="11461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0E3D48D849AA42B1D77F90C2061795" ma:contentTypeVersion="2" ma:contentTypeDescription="Create a new document." ma:contentTypeScope="" ma:versionID="8eece707aee3b607e73fff22ddd38f4c">
  <xsd:schema xmlns:xsd="http://www.w3.org/2001/XMLSchema" xmlns:xs="http://www.w3.org/2001/XMLSchema" xmlns:p="http://schemas.microsoft.com/office/2006/metadata/properties" xmlns:ns2="2a325db0-d0bd-4599-8ec7-a9db19e3658f" targetNamespace="http://schemas.microsoft.com/office/2006/metadata/properties" ma:root="true" ma:fieldsID="5cd1562f12ecd8c9d24cf77000d1864f" ns2:_="">
    <xsd:import namespace="2a325db0-d0bd-4599-8ec7-a9db19e36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325db0-d0bd-4599-8ec7-a9db19e36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94B35B-4D31-453C-ADF9-FB160DFAA1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325db0-d0bd-4599-8ec7-a9db19e365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31161D-D792-4ACF-B325-54068C7DA2F4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a325db0-d0bd-4599-8ec7-a9db19e3658f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96FDDBD-D95F-4D68-BE31-7E7D2824C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155</Words>
  <Application>Microsoft Office PowerPoint</Application>
  <PresentationFormat>On-screen Show (16:9)</PresentationFormat>
  <Paragraphs>21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Roboto</vt:lpstr>
      <vt:lpstr>Simple Light</vt:lpstr>
      <vt:lpstr>Intro to Plath and Hughes</vt:lpstr>
      <vt:lpstr>Intro to the importance of Context</vt:lpstr>
      <vt:lpstr>A tribute to the Poet Ted Hughes</vt:lpstr>
      <vt:lpstr>A Tribute to Sylvia Plath &amp; Ted Hughes (Pt 1)</vt:lpstr>
      <vt:lpstr>A Tribute to Sylvia Plath &amp; Ted Hughes (Pt 2)</vt:lpstr>
      <vt:lpstr>Richard Armitage reads Ted Hughes' letters </vt:lpstr>
      <vt:lpstr>Sylvia Plath (Doco)</vt:lpstr>
      <vt:lpstr>Ted Hughes: A Force of Nature (Doco)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Plath and Hughes</dc:title>
  <dc:creator>Denise Tsirigos</dc:creator>
  <cp:lastModifiedBy>Michiko Ishiguro</cp:lastModifiedBy>
  <cp:revision>2</cp:revision>
  <dcterms:modified xsi:type="dcterms:W3CDTF">2018-09-07T00:29:45Z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0x0101004C0E3D48D849AA42B1D77F90C2061795</vt:lpwstr>
  </property>
</Properties>
</file>