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4"/>
  </p:notesMasterIdLst>
  <p:sldIdLst>
    <p:sldId id="256" r:id="rId2"/>
    <p:sldId id="265" r:id="rId3"/>
    <p:sldId id="261" r:id="rId4"/>
    <p:sldId id="267" r:id="rId5"/>
    <p:sldId id="268" r:id="rId6"/>
    <p:sldId id="257" r:id="rId7"/>
    <p:sldId id="264" r:id="rId8"/>
    <p:sldId id="258" r:id="rId9"/>
    <p:sldId id="262" r:id="rId10"/>
    <p:sldId id="259" r:id="rId11"/>
    <p:sldId id="266" r:id="rId12"/>
    <p:sldId id="26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91" d="100"/>
          <a:sy n="91" d="100"/>
        </p:scale>
        <p:origin x="102" y="53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B50396-05B3-43D1-B0AE-D9EC65D13F31}" type="datetimeFigureOut">
              <a:rPr lang="en-AU" smtClean="0"/>
              <a:t>20/10/2017</a:t>
            </a:fld>
            <a:endParaRPr lang="en-AU"/>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052710-E2AE-4F66-9C9D-640BA54A9D3F}" type="slidenum">
              <a:rPr lang="en-AU" smtClean="0"/>
              <a:t>‹#›</a:t>
            </a:fld>
            <a:endParaRPr lang="en-AU"/>
          </a:p>
        </p:txBody>
      </p:sp>
    </p:spTree>
    <p:extLst>
      <p:ext uri="{BB962C8B-B14F-4D97-AF65-F5344CB8AC3E}">
        <p14:creationId xmlns:p14="http://schemas.microsoft.com/office/powerpoint/2010/main" val="3393050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94" name="Picture 44"/>
          <p:cNvPicPr>
            <a:picLocks noChangeAspect="1" noChangeArrowheads="1"/>
          </p:cNvPicPr>
          <p:nvPr/>
        </p:nvPicPr>
        <p:blipFill rotWithShape="1">
          <a:blip r:embed="rId2">
            <a:extLst>
              <a:ext uri="{28A0092B-C50C-407E-A947-70E740481C1C}">
                <a14:useLocalDpi xmlns:a14="http://schemas.microsoft.com/office/drawing/2010/main" val="0"/>
              </a:ext>
            </a:extLst>
          </a:blip>
          <a:srcRect b="10140"/>
          <a:stretch/>
        </p:blipFill>
        <p:spPr bwMode="auto">
          <a:xfrm>
            <a:off x="0" y="2875"/>
            <a:ext cx="12192000" cy="6855125"/>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042"/>
          <p:cNvSpPr/>
          <p:nvPr/>
        </p:nvSpPr>
        <p:spPr>
          <a:xfrm>
            <a:off x="0" y="0"/>
            <a:ext cx="8976320" cy="6858000"/>
          </a:xfrm>
          <a:prstGeom prst="rect">
            <a:avLst/>
          </a:prstGeom>
          <a:solidFill>
            <a:srgbClr val="00ABC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AU"/>
          </a:p>
        </p:txBody>
      </p:sp>
      <p:sp>
        <p:nvSpPr>
          <p:cNvPr id="2" name="Title 1"/>
          <p:cNvSpPr>
            <a:spLocks noGrp="1"/>
          </p:cNvSpPr>
          <p:nvPr>
            <p:ph type="ctrTitle"/>
          </p:nvPr>
        </p:nvSpPr>
        <p:spPr>
          <a:xfrm>
            <a:off x="527381" y="2084851"/>
            <a:ext cx="5822880" cy="1632181"/>
          </a:xfrm>
        </p:spPr>
        <p:txBody>
          <a:bodyPr lIns="0" anchor="b"/>
          <a:lstStyle>
            <a:lvl1pPr>
              <a:defRPr sz="3700" cap="all" baseline="0">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527381" y="3982211"/>
            <a:ext cx="5822880" cy="1174981"/>
          </a:xfrm>
          <a:solidFill>
            <a:srgbClr val="FFFFFF">
              <a:alpha val="94902"/>
            </a:srgbClr>
          </a:solidFill>
        </p:spPr>
        <p:txBody>
          <a:bodyPr lIns="119997" anchor="ctr">
            <a:normAutofit/>
          </a:bodyPr>
          <a:lstStyle>
            <a:lvl1pPr marL="0" indent="0" algn="l">
              <a:spcBef>
                <a:spcPts val="0"/>
              </a:spcBef>
              <a:buNone/>
              <a:defRPr sz="2700">
                <a:solidFill>
                  <a:schemeClr val="tx2"/>
                </a:solidFill>
                <a:latin typeface="+mn-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AU" dirty="0"/>
          </a:p>
        </p:txBody>
      </p:sp>
      <p:grpSp>
        <p:nvGrpSpPr>
          <p:cNvPr id="53" name="Group 52"/>
          <p:cNvGrpSpPr>
            <a:grpSpLocks noChangeAspect="1"/>
          </p:cNvGrpSpPr>
          <p:nvPr/>
        </p:nvGrpSpPr>
        <p:grpSpPr>
          <a:xfrm>
            <a:off x="527382" y="469062"/>
            <a:ext cx="1867805" cy="662572"/>
            <a:chOff x="-3190875" y="-179387"/>
            <a:chExt cx="15528925" cy="5508625"/>
          </a:xfrm>
        </p:grpSpPr>
        <p:sp>
          <p:nvSpPr>
            <p:cNvPr id="54" name="Freeform 7"/>
            <p:cNvSpPr>
              <a:spLocks/>
            </p:cNvSpPr>
            <p:nvPr/>
          </p:nvSpPr>
          <p:spPr bwMode="auto">
            <a:xfrm>
              <a:off x="2598738" y="250825"/>
              <a:ext cx="98425" cy="5078413"/>
            </a:xfrm>
            <a:custGeom>
              <a:avLst/>
              <a:gdLst>
                <a:gd name="T0" fmla="*/ 13 w 26"/>
                <a:gd name="T1" fmla="*/ 0 h 1354"/>
                <a:gd name="T2" fmla="*/ 0 w 26"/>
                <a:gd name="T3" fmla="*/ 13 h 1354"/>
                <a:gd name="T4" fmla="*/ 0 w 26"/>
                <a:gd name="T5" fmla="*/ 1342 h 1354"/>
                <a:gd name="T6" fmla="*/ 13 w 26"/>
                <a:gd name="T7" fmla="*/ 1354 h 1354"/>
                <a:gd name="T8" fmla="*/ 26 w 26"/>
                <a:gd name="T9" fmla="*/ 1342 h 1354"/>
                <a:gd name="T10" fmla="*/ 26 w 26"/>
                <a:gd name="T11" fmla="*/ 13 h 1354"/>
                <a:gd name="T12" fmla="*/ 13 w 26"/>
                <a:gd name="T13" fmla="*/ 0 h 1354"/>
              </a:gdLst>
              <a:ahLst/>
              <a:cxnLst>
                <a:cxn ang="0">
                  <a:pos x="T0" y="T1"/>
                </a:cxn>
                <a:cxn ang="0">
                  <a:pos x="T2" y="T3"/>
                </a:cxn>
                <a:cxn ang="0">
                  <a:pos x="T4" y="T5"/>
                </a:cxn>
                <a:cxn ang="0">
                  <a:pos x="T6" y="T7"/>
                </a:cxn>
                <a:cxn ang="0">
                  <a:pos x="T8" y="T9"/>
                </a:cxn>
                <a:cxn ang="0">
                  <a:pos x="T10" y="T11"/>
                </a:cxn>
                <a:cxn ang="0">
                  <a:pos x="T12" y="T13"/>
                </a:cxn>
              </a:cxnLst>
              <a:rect l="0" t="0" r="r" b="b"/>
              <a:pathLst>
                <a:path w="26" h="1354">
                  <a:moveTo>
                    <a:pt x="13" y="0"/>
                  </a:moveTo>
                  <a:cubicBezTo>
                    <a:pt x="5" y="0"/>
                    <a:pt x="0" y="6"/>
                    <a:pt x="0" y="13"/>
                  </a:cubicBezTo>
                  <a:cubicBezTo>
                    <a:pt x="0" y="1342"/>
                    <a:pt x="0" y="1342"/>
                    <a:pt x="0" y="1342"/>
                  </a:cubicBezTo>
                  <a:cubicBezTo>
                    <a:pt x="0" y="1349"/>
                    <a:pt x="5" y="1354"/>
                    <a:pt x="13" y="1354"/>
                  </a:cubicBezTo>
                  <a:cubicBezTo>
                    <a:pt x="20" y="1354"/>
                    <a:pt x="26" y="1349"/>
                    <a:pt x="26" y="1342"/>
                  </a:cubicBezTo>
                  <a:cubicBezTo>
                    <a:pt x="26" y="13"/>
                    <a:pt x="26" y="13"/>
                    <a:pt x="26" y="13"/>
                  </a:cubicBezTo>
                  <a:cubicBezTo>
                    <a:pt x="26" y="6"/>
                    <a:pt x="20" y="0"/>
                    <a:pt x="1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5" name="Freeform 8"/>
            <p:cNvSpPr>
              <a:spLocks/>
            </p:cNvSpPr>
            <p:nvPr/>
          </p:nvSpPr>
          <p:spPr bwMode="auto">
            <a:xfrm>
              <a:off x="-171450" y="3097213"/>
              <a:ext cx="1946275" cy="1508125"/>
            </a:xfrm>
            <a:custGeom>
              <a:avLst/>
              <a:gdLst>
                <a:gd name="T0" fmla="*/ 864 w 1226"/>
                <a:gd name="T1" fmla="*/ 607 h 950"/>
                <a:gd name="T2" fmla="*/ 716 w 1226"/>
                <a:gd name="T3" fmla="*/ 0 h 950"/>
                <a:gd name="T4" fmla="*/ 512 w 1226"/>
                <a:gd name="T5" fmla="*/ 0 h 950"/>
                <a:gd name="T6" fmla="*/ 361 w 1226"/>
                <a:gd name="T7" fmla="*/ 603 h 950"/>
                <a:gd name="T8" fmla="*/ 224 w 1226"/>
                <a:gd name="T9" fmla="*/ 0 h 950"/>
                <a:gd name="T10" fmla="*/ 0 w 1226"/>
                <a:gd name="T11" fmla="*/ 0 h 950"/>
                <a:gd name="T12" fmla="*/ 248 w 1226"/>
                <a:gd name="T13" fmla="*/ 950 h 950"/>
                <a:gd name="T14" fmla="*/ 467 w 1226"/>
                <a:gd name="T15" fmla="*/ 950 h 950"/>
                <a:gd name="T16" fmla="*/ 612 w 1226"/>
                <a:gd name="T17" fmla="*/ 350 h 950"/>
                <a:gd name="T18" fmla="*/ 758 w 1226"/>
                <a:gd name="T19" fmla="*/ 950 h 950"/>
                <a:gd name="T20" fmla="*/ 973 w 1226"/>
                <a:gd name="T21" fmla="*/ 950 h 950"/>
                <a:gd name="T22" fmla="*/ 975 w 1226"/>
                <a:gd name="T23" fmla="*/ 941 h 950"/>
                <a:gd name="T24" fmla="*/ 1226 w 1226"/>
                <a:gd name="T25" fmla="*/ 0 h 950"/>
                <a:gd name="T26" fmla="*/ 1006 w 1226"/>
                <a:gd name="T27" fmla="*/ 0 h 950"/>
                <a:gd name="T28" fmla="*/ 864 w 1226"/>
                <a:gd name="T29" fmla="*/ 607 h 950"/>
                <a:gd name="T30" fmla="*/ 864 w 1226"/>
                <a:gd name="T31" fmla="*/ 607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6" h="950">
                  <a:moveTo>
                    <a:pt x="864" y="607"/>
                  </a:moveTo>
                  <a:lnTo>
                    <a:pt x="716" y="0"/>
                  </a:lnTo>
                  <a:lnTo>
                    <a:pt x="512" y="0"/>
                  </a:lnTo>
                  <a:lnTo>
                    <a:pt x="361" y="603"/>
                  </a:lnTo>
                  <a:lnTo>
                    <a:pt x="224" y="0"/>
                  </a:lnTo>
                  <a:lnTo>
                    <a:pt x="0" y="0"/>
                  </a:lnTo>
                  <a:lnTo>
                    <a:pt x="248" y="950"/>
                  </a:lnTo>
                  <a:lnTo>
                    <a:pt x="467" y="950"/>
                  </a:lnTo>
                  <a:lnTo>
                    <a:pt x="612" y="350"/>
                  </a:lnTo>
                  <a:lnTo>
                    <a:pt x="758" y="950"/>
                  </a:lnTo>
                  <a:lnTo>
                    <a:pt x="973" y="950"/>
                  </a:lnTo>
                  <a:lnTo>
                    <a:pt x="975" y="941"/>
                  </a:lnTo>
                  <a:lnTo>
                    <a:pt x="1226" y="0"/>
                  </a:lnTo>
                  <a:lnTo>
                    <a:pt x="1006" y="0"/>
                  </a:lnTo>
                  <a:lnTo>
                    <a:pt x="864" y="607"/>
                  </a:lnTo>
                  <a:lnTo>
                    <a:pt x="864" y="6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6" name="Freeform 9"/>
            <p:cNvSpPr>
              <a:spLocks/>
            </p:cNvSpPr>
            <p:nvPr/>
          </p:nvSpPr>
          <p:spPr bwMode="auto">
            <a:xfrm>
              <a:off x="-2987675" y="3097213"/>
              <a:ext cx="1503363" cy="1508125"/>
            </a:xfrm>
            <a:custGeom>
              <a:avLst/>
              <a:gdLst>
                <a:gd name="T0" fmla="*/ 219 w 947"/>
                <a:gd name="T1" fmla="*/ 0 h 950"/>
                <a:gd name="T2" fmla="*/ 0 w 947"/>
                <a:gd name="T3" fmla="*/ 0 h 950"/>
                <a:gd name="T4" fmla="*/ 0 w 947"/>
                <a:gd name="T5" fmla="*/ 950 h 950"/>
                <a:gd name="T6" fmla="*/ 212 w 947"/>
                <a:gd name="T7" fmla="*/ 950 h 950"/>
                <a:gd name="T8" fmla="*/ 212 w 947"/>
                <a:gd name="T9" fmla="*/ 345 h 950"/>
                <a:gd name="T10" fmla="*/ 727 w 947"/>
                <a:gd name="T11" fmla="*/ 950 h 950"/>
                <a:gd name="T12" fmla="*/ 947 w 947"/>
                <a:gd name="T13" fmla="*/ 950 h 950"/>
                <a:gd name="T14" fmla="*/ 947 w 947"/>
                <a:gd name="T15" fmla="*/ 0 h 950"/>
                <a:gd name="T16" fmla="*/ 734 w 947"/>
                <a:gd name="T17" fmla="*/ 0 h 950"/>
                <a:gd name="T18" fmla="*/ 734 w 947"/>
                <a:gd name="T19" fmla="*/ 607 h 950"/>
                <a:gd name="T20" fmla="*/ 219 w 947"/>
                <a:gd name="T21" fmla="*/ 0 h 950"/>
                <a:gd name="T22" fmla="*/ 219 w 947"/>
                <a:gd name="T23" fmla="*/ 0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7" h="950">
                  <a:moveTo>
                    <a:pt x="219" y="0"/>
                  </a:moveTo>
                  <a:lnTo>
                    <a:pt x="0" y="0"/>
                  </a:lnTo>
                  <a:lnTo>
                    <a:pt x="0" y="950"/>
                  </a:lnTo>
                  <a:lnTo>
                    <a:pt x="212" y="950"/>
                  </a:lnTo>
                  <a:lnTo>
                    <a:pt x="212" y="345"/>
                  </a:lnTo>
                  <a:lnTo>
                    <a:pt x="727" y="950"/>
                  </a:lnTo>
                  <a:lnTo>
                    <a:pt x="947" y="950"/>
                  </a:lnTo>
                  <a:lnTo>
                    <a:pt x="947" y="0"/>
                  </a:lnTo>
                  <a:lnTo>
                    <a:pt x="734" y="0"/>
                  </a:lnTo>
                  <a:lnTo>
                    <a:pt x="734" y="607"/>
                  </a:lnTo>
                  <a:lnTo>
                    <a:pt x="219" y="0"/>
                  </a:lnTo>
                  <a:lnTo>
                    <a:pt x="21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7" name="Freeform 10"/>
            <p:cNvSpPr>
              <a:spLocks/>
            </p:cNvSpPr>
            <p:nvPr/>
          </p:nvSpPr>
          <p:spPr bwMode="auto">
            <a:xfrm>
              <a:off x="-3025775" y="4822825"/>
              <a:ext cx="438150" cy="484188"/>
            </a:xfrm>
            <a:custGeom>
              <a:avLst/>
              <a:gdLst>
                <a:gd name="T0" fmla="*/ 64 w 117"/>
                <a:gd name="T1" fmla="*/ 76 h 129"/>
                <a:gd name="T2" fmla="*/ 96 w 117"/>
                <a:gd name="T3" fmla="*/ 76 h 129"/>
                <a:gd name="T4" fmla="*/ 96 w 117"/>
                <a:gd name="T5" fmla="*/ 100 h 129"/>
                <a:gd name="T6" fmla="*/ 66 w 117"/>
                <a:gd name="T7" fmla="*/ 109 h 129"/>
                <a:gd name="T8" fmla="*/ 23 w 117"/>
                <a:gd name="T9" fmla="*/ 65 h 129"/>
                <a:gd name="T10" fmla="*/ 23 w 117"/>
                <a:gd name="T11" fmla="*/ 64 h 129"/>
                <a:gd name="T12" fmla="*/ 64 w 117"/>
                <a:gd name="T13" fmla="*/ 20 h 129"/>
                <a:gd name="T14" fmla="*/ 98 w 117"/>
                <a:gd name="T15" fmla="*/ 34 h 129"/>
                <a:gd name="T16" fmla="*/ 112 w 117"/>
                <a:gd name="T17" fmla="*/ 17 h 129"/>
                <a:gd name="T18" fmla="*/ 65 w 117"/>
                <a:gd name="T19" fmla="*/ 0 h 129"/>
                <a:gd name="T20" fmla="*/ 0 w 117"/>
                <a:gd name="T21" fmla="*/ 65 h 129"/>
                <a:gd name="T22" fmla="*/ 0 w 117"/>
                <a:gd name="T23" fmla="*/ 65 h 129"/>
                <a:gd name="T24" fmla="*/ 65 w 117"/>
                <a:gd name="T25" fmla="*/ 129 h 129"/>
                <a:gd name="T26" fmla="*/ 117 w 117"/>
                <a:gd name="T27" fmla="*/ 110 h 129"/>
                <a:gd name="T28" fmla="*/ 117 w 117"/>
                <a:gd name="T29" fmla="*/ 57 h 129"/>
                <a:gd name="T30" fmla="*/ 64 w 117"/>
                <a:gd name="T31" fmla="*/ 57 h 129"/>
                <a:gd name="T32" fmla="*/ 64 w 117"/>
                <a:gd name="T33" fmla="*/ 76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7" h="129">
                  <a:moveTo>
                    <a:pt x="64" y="76"/>
                  </a:moveTo>
                  <a:cubicBezTo>
                    <a:pt x="96" y="76"/>
                    <a:pt x="96" y="76"/>
                    <a:pt x="96" y="76"/>
                  </a:cubicBezTo>
                  <a:cubicBezTo>
                    <a:pt x="96" y="100"/>
                    <a:pt x="96" y="100"/>
                    <a:pt x="96" y="100"/>
                  </a:cubicBezTo>
                  <a:cubicBezTo>
                    <a:pt x="88" y="105"/>
                    <a:pt x="77" y="109"/>
                    <a:pt x="66" y="109"/>
                  </a:cubicBezTo>
                  <a:cubicBezTo>
                    <a:pt x="40" y="109"/>
                    <a:pt x="23" y="90"/>
                    <a:pt x="23" y="65"/>
                  </a:cubicBezTo>
                  <a:cubicBezTo>
                    <a:pt x="23" y="64"/>
                    <a:pt x="23" y="64"/>
                    <a:pt x="23" y="64"/>
                  </a:cubicBezTo>
                  <a:cubicBezTo>
                    <a:pt x="23" y="40"/>
                    <a:pt x="41" y="20"/>
                    <a:pt x="64" y="20"/>
                  </a:cubicBezTo>
                  <a:cubicBezTo>
                    <a:pt x="79" y="20"/>
                    <a:pt x="89" y="26"/>
                    <a:pt x="98" y="34"/>
                  </a:cubicBezTo>
                  <a:cubicBezTo>
                    <a:pt x="112" y="17"/>
                    <a:pt x="112" y="17"/>
                    <a:pt x="112" y="17"/>
                  </a:cubicBezTo>
                  <a:cubicBezTo>
                    <a:pt x="99" y="6"/>
                    <a:pt x="86" y="0"/>
                    <a:pt x="65" y="0"/>
                  </a:cubicBezTo>
                  <a:cubicBezTo>
                    <a:pt x="27" y="0"/>
                    <a:pt x="0" y="30"/>
                    <a:pt x="0" y="65"/>
                  </a:cubicBezTo>
                  <a:cubicBezTo>
                    <a:pt x="0" y="65"/>
                    <a:pt x="0" y="65"/>
                    <a:pt x="0" y="65"/>
                  </a:cubicBezTo>
                  <a:cubicBezTo>
                    <a:pt x="0" y="101"/>
                    <a:pt x="26" y="129"/>
                    <a:pt x="65" y="129"/>
                  </a:cubicBezTo>
                  <a:cubicBezTo>
                    <a:pt x="87" y="129"/>
                    <a:pt x="104" y="120"/>
                    <a:pt x="117" y="110"/>
                  </a:cubicBezTo>
                  <a:cubicBezTo>
                    <a:pt x="117" y="57"/>
                    <a:pt x="117" y="57"/>
                    <a:pt x="117" y="57"/>
                  </a:cubicBezTo>
                  <a:cubicBezTo>
                    <a:pt x="64" y="57"/>
                    <a:pt x="64" y="57"/>
                    <a:pt x="64" y="57"/>
                  </a:cubicBezTo>
                  <a:cubicBezTo>
                    <a:pt x="64" y="76"/>
                    <a:pt x="64" y="76"/>
                    <a:pt x="64" y="7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8" name="Freeform 11"/>
            <p:cNvSpPr>
              <a:spLocks noEditPoints="1"/>
            </p:cNvSpPr>
            <p:nvPr/>
          </p:nvSpPr>
          <p:spPr bwMode="auto">
            <a:xfrm>
              <a:off x="-2538413" y="4822825"/>
              <a:ext cx="487363" cy="484188"/>
            </a:xfrm>
            <a:custGeom>
              <a:avLst/>
              <a:gdLst>
                <a:gd name="T0" fmla="*/ 65 w 130"/>
                <a:gd name="T1" fmla="*/ 0 h 129"/>
                <a:gd name="T2" fmla="*/ 0 w 130"/>
                <a:gd name="T3" fmla="*/ 65 h 129"/>
                <a:gd name="T4" fmla="*/ 0 w 130"/>
                <a:gd name="T5" fmla="*/ 65 h 129"/>
                <a:gd name="T6" fmla="*/ 65 w 130"/>
                <a:gd name="T7" fmla="*/ 129 h 129"/>
                <a:gd name="T8" fmla="*/ 130 w 130"/>
                <a:gd name="T9" fmla="*/ 65 h 129"/>
                <a:gd name="T10" fmla="*/ 130 w 130"/>
                <a:gd name="T11" fmla="*/ 64 h 129"/>
                <a:gd name="T12" fmla="*/ 65 w 130"/>
                <a:gd name="T13" fmla="*/ 0 h 129"/>
                <a:gd name="T14" fmla="*/ 107 w 130"/>
                <a:gd name="T15" fmla="*/ 65 h 129"/>
                <a:gd name="T16" fmla="*/ 65 w 130"/>
                <a:gd name="T17" fmla="*/ 109 h 129"/>
                <a:gd name="T18" fmla="*/ 23 w 130"/>
                <a:gd name="T19" fmla="*/ 65 h 129"/>
                <a:gd name="T20" fmla="*/ 23 w 130"/>
                <a:gd name="T21" fmla="*/ 64 h 129"/>
                <a:gd name="T22" fmla="*/ 65 w 130"/>
                <a:gd name="T23" fmla="*/ 20 h 129"/>
                <a:gd name="T24" fmla="*/ 107 w 130"/>
                <a:gd name="T25" fmla="*/ 65 h 129"/>
                <a:gd name="T26" fmla="*/ 107 w 130"/>
                <a:gd name="T27" fmla="*/ 65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0" h="129">
                  <a:moveTo>
                    <a:pt x="65" y="0"/>
                  </a:moveTo>
                  <a:cubicBezTo>
                    <a:pt x="27" y="0"/>
                    <a:pt x="0" y="30"/>
                    <a:pt x="0" y="65"/>
                  </a:cubicBezTo>
                  <a:cubicBezTo>
                    <a:pt x="0" y="65"/>
                    <a:pt x="0" y="65"/>
                    <a:pt x="0" y="65"/>
                  </a:cubicBezTo>
                  <a:cubicBezTo>
                    <a:pt x="0" y="100"/>
                    <a:pt x="27" y="129"/>
                    <a:pt x="65" y="129"/>
                  </a:cubicBezTo>
                  <a:cubicBezTo>
                    <a:pt x="103" y="129"/>
                    <a:pt x="130" y="100"/>
                    <a:pt x="130" y="65"/>
                  </a:cubicBezTo>
                  <a:cubicBezTo>
                    <a:pt x="130" y="64"/>
                    <a:pt x="130" y="64"/>
                    <a:pt x="130" y="64"/>
                  </a:cubicBezTo>
                  <a:cubicBezTo>
                    <a:pt x="130" y="29"/>
                    <a:pt x="103" y="0"/>
                    <a:pt x="65" y="0"/>
                  </a:cubicBezTo>
                  <a:close/>
                  <a:moveTo>
                    <a:pt x="107" y="65"/>
                  </a:moveTo>
                  <a:cubicBezTo>
                    <a:pt x="107" y="89"/>
                    <a:pt x="90" y="109"/>
                    <a:pt x="65" y="109"/>
                  </a:cubicBezTo>
                  <a:cubicBezTo>
                    <a:pt x="40" y="109"/>
                    <a:pt x="23" y="89"/>
                    <a:pt x="23" y="65"/>
                  </a:cubicBezTo>
                  <a:cubicBezTo>
                    <a:pt x="23" y="64"/>
                    <a:pt x="23" y="64"/>
                    <a:pt x="23" y="64"/>
                  </a:cubicBezTo>
                  <a:cubicBezTo>
                    <a:pt x="23" y="40"/>
                    <a:pt x="40" y="20"/>
                    <a:pt x="65" y="20"/>
                  </a:cubicBezTo>
                  <a:cubicBezTo>
                    <a:pt x="89" y="20"/>
                    <a:pt x="107" y="40"/>
                    <a:pt x="107" y="65"/>
                  </a:cubicBezTo>
                  <a:cubicBezTo>
                    <a:pt x="107" y="65"/>
                    <a:pt x="107" y="65"/>
                    <a:pt x="107" y="6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9" name="Freeform 12"/>
            <p:cNvSpPr>
              <a:spLocks/>
            </p:cNvSpPr>
            <p:nvPr/>
          </p:nvSpPr>
          <p:spPr bwMode="auto">
            <a:xfrm>
              <a:off x="-2058988" y="4830763"/>
              <a:ext cx="461963" cy="471488"/>
            </a:xfrm>
            <a:custGeom>
              <a:avLst/>
              <a:gdLst>
                <a:gd name="T0" fmla="*/ 147 w 291"/>
                <a:gd name="T1" fmla="*/ 227 h 297"/>
                <a:gd name="T2" fmla="*/ 57 w 291"/>
                <a:gd name="T3" fmla="*/ 0 h 297"/>
                <a:gd name="T4" fmla="*/ 0 w 291"/>
                <a:gd name="T5" fmla="*/ 0 h 297"/>
                <a:gd name="T6" fmla="*/ 123 w 291"/>
                <a:gd name="T7" fmla="*/ 297 h 297"/>
                <a:gd name="T8" fmla="*/ 168 w 291"/>
                <a:gd name="T9" fmla="*/ 297 h 297"/>
                <a:gd name="T10" fmla="*/ 291 w 291"/>
                <a:gd name="T11" fmla="*/ 0 h 297"/>
                <a:gd name="T12" fmla="*/ 234 w 291"/>
                <a:gd name="T13" fmla="*/ 0 h 297"/>
                <a:gd name="T14" fmla="*/ 147 w 291"/>
                <a:gd name="T15" fmla="*/ 227 h 297"/>
                <a:gd name="T16" fmla="*/ 147 w 291"/>
                <a:gd name="T17" fmla="*/ 22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1" h="297">
                  <a:moveTo>
                    <a:pt x="147" y="227"/>
                  </a:moveTo>
                  <a:lnTo>
                    <a:pt x="57" y="0"/>
                  </a:lnTo>
                  <a:lnTo>
                    <a:pt x="0" y="0"/>
                  </a:lnTo>
                  <a:lnTo>
                    <a:pt x="123" y="297"/>
                  </a:lnTo>
                  <a:lnTo>
                    <a:pt x="168" y="297"/>
                  </a:lnTo>
                  <a:lnTo>
                    <a:pt x="291" y="0"/>
                  </a:lnTo>
                  <a:lnTo>
                    <a:pt x="234" y="0"/>
                  </a:lnTo>
                  <a:lnTo>
                    <a:pt x="147" y="227"/>
                  </a:lnTo>
                  <a:lnTo>
                    <a:pt x="147" y="2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0" name="Freeform 13"/>
            <p:cNvSpPr>
              <a:spLocks/>
            </p:cNvSpPr>
            <p:nvPr/>
          </p:nvSpPr>
          <p:spPr bwMode="auto">
            <a:xfrm>
              <a:off x="-1541463" y="4830763"/>
              <a:ext cx="349250" cy="468313"/>
            </a:xfrm>
            <a:custGeom>
              <a:avLst/>
              <a:gdLst>
                <a:gd name="T0" fmla="*/ 50 w 220"/>
                <a:gd name="T1" fmla="*/ 170 h 295"/>
                <a:gd name="T2" fmla="*/ 199 w 220"/>
                <a:gd name="T3" fmla="*/ 170 h 295"/>
                <a:gd name="T4" fmla="*/ 199 w 220"/>
                <a:gd name="T5" fmla="*/ 123 h 295"/>
                <a:gd name="T6" fmla="*/ 50 w 220"/>
                <a:gd name="T7" fmla="*/ 123 h 295"/>
                <a:gd name="T8" fmla="*/ 50 w 220"/>
                <a:gd name="T9" fmla="*/ 47 h 295"/>
                <a:gd name="T10" fmla="*/ 218 w 220"/>
                <a:gd name="T11" fmla="*/ 47 h 295"/>
                <a:gd name="T12" fmla="*/ 218 w 220"/>
                <a:gd name="T13" fmla="*/ 0 h 295"/>
                <a:gd name="T14" fmla="*/ 0 w 220"/>
                <a:gd name="T15" fmla="*/ 0 h 295"/>
                <a:gd name="T16" fmla="*/ 0 w 220"/>
                <a:gd name="T17" fmla="*/ 295 h 295"/>
                <a:gd name="T18" fmla="*/ 220 w 220"/>
                <a:gd name="T19" fmla="*/ 295 h 295"/>
                <a:gd name="T20" fmla="*/ 220 w 220"/>
                <a:gd name="T21" fmla="*/ 248 h 295"/>
                <a:gd name="T22" fmla="*/ 50 w 220"/>
                <a:gd name="T23" fmla="*/ 248 h 295"/>
                <a:gd name="T24" fmla="*/ 50 w 220"/>
                <a:gd name="T25" fmla="*/ 170 h 295"/>
                <a:gd name="T26" fmla="*/ 50 w 220"/>
                <a:gd name="T27" fmla="*/ 17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0" h="295">
                  <a:moveTo>
                    <a:pt x="50" y="170"/>
                  </a:moveTo>
                  <a:lnTo>
                    <a:pt x="199" y="170"/>
                  </a:lnTo>
                  <a:lnTo>
                    <a:pt x="199" y="123"/>
                  </a:lnTo>
                  <a:lnTo>
                    <a:pt x="50" y="123"/>
                  </a:lnTo>
                  <a:lnTo>
                    <a:pt x="50" y="47"/>
                  </a:lnTo>
                  <a:lnTo>
                    <a:pt x="218" y="47"/>
                  </a:lnTo>
                  <a:lnTo>
                    <a:pt x="218" y="0"/>
                  </a:lnTo>
                  <a:lnTo>
                    <a:pt x="0" y="0"/>
                  </a:lnTo>
                  <a:lnTo>
                    <a:pt x="0" y="295"/>
                  </a:lnTo>
                  <a:lnTo>
                    <a:pt x="220" y="295"/>
                  </a:lnTo>
                  <a:lnTo>
                    <a:pt x="220" y="248"/>
                  </a:lnTo>
                  <a:lnTo>
                    <a:pt x="50" y="248"/>
                  </a:lnTo>
                  <a:lnTo>
                    <a:pt x="50" y="170"/>
                  </a:lnTo>
                  <a:lnTo>
                    <a:pt x="50" y="1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1" name="Freeform 14"/>
            <p:cNvSpPr>
              <a:spLocks noEditPoints="1"/>
            </p:cNvSpPr>
            <p:nvPr/>
          </p:nvSpPr>
          <p:spPr bwMode="auto">
            <a:xfrm>
              <a:off x="-1112838" y="4830763"/>
              <a:ext cx="393700" cy="468313"/>
            </a:xfrm>
            <a:custGeom>
              <a:avLst/>
              <a:gdLst>
                <a:gd name="T0" fmla="*/ 101 w 105"/>
                <a:gd name="T1" fmla="*/ 40 h 125"/>
                <a:gd name="T2" fmla="*/ 101 w 105"/>
                <a:gd name="T3" fmla="*/ 40 h 125"/>
                <a:gd name="T4" fmla="*/ 91 w 105"/>
                <a:gd name="T5" fmla="*/ 13 h 125"/>
                <a:gd name="T6" fmla="*/ 55 w 105"/>
                <a:gd name="T7" fmla="*/ 0 h 125"/>
                <a:gd name="T8" fmla="*/ 0 w 105"/>
                <a:gd name="T9" fmla="*/ 0 h 125"/>
                <a:gd name="T10" fmla="*/ 0 w 105"/>
                <a:gd name="T11" fmla="*/ 125 h 125"/>
                <a:gd name="T12" fmla="*/ 22 w 105"/>
                <a:gd name="T13" fmla="*/ 125 h 125"/>
                <a:gd name="T14" fmla="*/ 22 w 105"/>
                <a:gd name="T15" fmla="*/ 81 h 125"/>
                <a:gd name="T16" fmla="*/ 49 w 105"/>
                <a:gd name="T17" fmla="*/ 81 h 125"/>
                <a:gd name="T18" fmla="*/ 80 w 105"/>
                <a:gd name="T19" fmla="*/ 125 h 125"/>
                <a:gd name="T20" fmla="*/ 105 w 105"/>
                <a:gd name="T21" fmla="*/ 125 h 125"/>
                <a:gd name="T22" fmla="*/ 72 w 105"/>
                <a:gd name="T23" fmla="*/ 78 h 125"/>
                <a:gd name="T24" fmla="*/ 101 w 105"/>
                <a:gd name="T25" fmla="*/ 40 h 125"/>
                <a:gd name="T26" fmla="*/ 22 w 105"/>
                <a:gd name="T27" fmla="*/ 62 h 125"/>
                <a:gd name="T28" fmla="*/ 22 w 105"/>
                <a:gd name="T29" fmla="*/ 20 h 125"/>
                <a:gd name="T30" fmla="*/ 53 w 105"/>
                <a:gd name="T31" fmla="*/ 20 h 125"/>
                <a:gd name="T32" fmla="*/ 79 w 105"/>
                <a:gd name="T33" fmla="*/ 41 h 125"/>
                <a:gd name="T34" fmla="*/ 79 w 105"/>
                <a:gd name="T35" fmla="*/ 41 h 125"/>
                <a:gd name="T36" fmla="*/ 54 w 105"/>
                <a:gd name="T37" fmla="*/ 62 h 125"/>
                <a:gd name="T38" fmla="*/ 22 w 105"/>
                <a:gd name="T39" fmla="*/ 6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 h="125">
                  <a:moveTo>
                    <a:pt x="101" y="40"/>
                  </a:moveTo>
                  <a:cubicBezTo>
                    <a:pt x="101" y="40"/>
                    <a:pt x="101" y="40"/>
                    <a:pt x="101" y="40"/>
                  </a:cubicBezTo>
                  <a:cubicBezTo>
                    <a:pt x="101" y="29"/>
                    <a:pt x="98" y="20"/>
                    <a:pt x="91" y="13"/>
                  </a:cubicBezTo>
                  <a:cubicBezTo>
                    <a:pt x="83" y="5"/>
                    <a:pt x="71" y="0"/>
                    <a:pt x="55" y="0"/>
                  </a:cubicBezTo>
                  <a:cubicBezTo>
                    <a:pt x="0" y="0"/>
                    <a:pt x="0" y="0"/>
                    <a:pt x="0" y="0"/>
                  </a:cubicBezTo>
                  <a:cubicBezTo>
                    <a:pt x="0" y="125"/>
                    <a:pt x="0" y="125"/>
                    <a:pt x="0" y="125"/>
                  </a:cubicBezTo>
                  <a:cubicBezTo>
                    <a:pt x="22" y="125"/>
                    <a:pt x="22" y="125"/>
                    <a:pt x="22" y="125"/>
                  </a:cubicBezTo>
                  <a:cubicBezTo>
                    <a:pt x="22" y="81"/>
                    <a:pt x="22" y="81"/>
                    <a:pt x="22" y="81"/>
                  </a:cubicBezTo>
                  <a:cubicBezTo>
                    <a:pt x="49" y="81"/>
                    <a:pt x="49" y="81"/>
                    <a:pt x="49" y="81"/>
                  </a:cubicBezTo>
                  <a:cubicBezTo>
                    <a:pt x="80" y="125"/>
                    <a:pt x="80" y="125"/>
                    <a:pt x="80" y="125"/>
                  </a:cubicBezTo>
                  <a:cubicBezTo>
                    <a:pt x="105" y="125"/>
                    <a:pt x="105" y="125"/>
                    <a:pt x="105" y="125"/>
                  </a:cubicBezTo>
                  <a:cubicBezTo>
                    <a:pt x="72" y="78"/>
                    <a:pt x="72" y="78"/>
                    <a:pt x="72" y="78"/>
                  </a:cubicBezTo>
                  <a:cubicBezTo>
                    <a:pt x="89" y="73"/>
                    <a:pt x="101" y="60"/>
                    <a:pt x="101" y="40"/>
                  </a:cubicBezTo>
                  <a:close/>
                  <a:moveTo>
                    <a:pt x="22" y="62"/>
                  </a:moveTo>
                  <a:cubicBezTo>
                    <a:pt x="22" y="20"/>
                    <a:pt x="22" y="20"/>
                    <a:pt x="22" y="20"/>
                  </a:cubicBezTo>
                  <a:cubicBezTo>
                    <a:pt x="53" y="20"/>
                    <a:pt x="53" y="20"/>
                    <a:pt x="53" y="20"/>
                  </a:cubicBezTo>
                  <a:cubicBezTo>
                    <a:pt x="70" y="20"/>
                    <a:pt x="79" y="28"/>
                    <a:pt x="79" y="41"/>
                  </a:cubicBezTo>
                  <a:cubicBezTo>
                    <a:pt x="79" y="41"/>
                    <a:pt x="79" y="41"/>
                    <a:pt x="79" y="41"/>
                  </a:cubicBezTo>
                  <a:cubicBezTo>
                    <a:pt x="79" y="54"/>
                    <a:pt x="69" y="62"/>
                    <a:pt x="54" y="62"/>
                  </a:cubicBezTo>
                  <a:cubicBezTo>
                    <a:pt x="22" y="62"/>
                    <a:pt x="22" y="62"/>
                    <a:pt x="22" y="6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2" name="Freeform 15"/>
            <p:cNvSpPr>
              <a:spLocks/>
            </p:cNvSpPr>
            <p:nvPr/>
          </p:nvSpPr>
          <p:spPr bwMode="auto">
            <a:xfrm>
              <a:off x="-658813" y="4830763"/>
              <a:ext cx="404813" cy="468313"/>
            </a:xfrm>
            <a:custGeom>
              <a:avLst/>
              <a:gdLst>
                <a:gd name="T0" fmla="*/ 203 w 255"/>
                <a:gd name="T1" fmla="*/ 203 h 295"/>
                <a:gd name="T2" fmla="*/ 47 w 255"/>
                <a:gd name="T3" fmla="*/ 0 h 295"/>
                <a:gd name="T4" fmla="*/ 0 w 255"/>
                <a:gd name="T5" fmla="*/ 0 h 295"/>
                <a:gd name="T6" fmla="*/ 0 w 255"/>
                <a:gd name="T7" fmla="*/ 295 h 295"/>
                <a:gd name="T8" fmla="*/ 49 w 255"/>
                <a:gd name="T9" fmla="*/ 295 h 295"/>
                <a:gd name="T10" fmla="*/ 49 w 255"/>
                <a:gd name="T11" fmla="*/ 85 h 295"/>
                <a:gd name="T12" fmla="*/ 212 w 255"/>
                <a:gd name="T13" fmla="*/ 295 h 295"/>
                <a:gd name="T14" fmla="*/ 255 w 255"/>
                <a:gd name="T15" fmla="*/ 295 h 295"/>
                <a:gd name="T16" fmla="*/ 255 w 255"/>
                <a:gd name="T17" fmla="*/ 0 h 295"/>
                <a:gd name="T18" fmla="*/ 203 w 255"/>
                <a:gd name="T19" fmla="*/ 0 h 295"/>
                <a:gd name="T20" fmla="*/ 203 w 255"/>
                <a:gd name="T21" fmla="*/ 203 h 295"/>
                <a:gd name="T22" fmla="*/ 203 w 255"/>
                <a:gd name="T23" fmla="*/ 2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295">
                  <a:moveTo>
                    <a:pt x="203" y="203"/>
                  </a:moveTo>
                  <a:lnTo>
                    <a:pt x="47" y="0"/>
                  </a:lnTo>
                  <a:lnTo>
                    <a:pt x="0" y="0"/>
                  </a:lnTo>
                  <a:lnTo>
                    <a:pt x="0" y="295"/>
                  </a:lnTo>
                  <a:lnTo>
                    <a:pt x="49" y="295"/>
                  </a:lnTo>
                  <a:lnTo>
                    <a:pt x="49" y="85"/>
                  </a:lnTo>
                  <a:lnTo>
                    <a:pt x="212" y="295"/>
                  </a:lnTo>
                  <a:lnTo>
                    <a:pt x="255" y="295"/>
                  </a:lnTo>
                  <a:lnTo>
                    <a:pt x="255" y="0"/>
                  </a:lnTo>
                  <a:lnTo>
                    <a:pt x="203" y="0"/>
                  </a:lnTo>
                  <a:lnTo>
                    <a:pt x="203" y="203"/>
                  </a:lnTo>
                  <a:lnTo>
                    <a:pt x="203" y="2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3" name="Freeform 16"/>
            <p:cNvSpPr>
              <a:spLocks/>
            </p:cNvSpPr>
            <p:nvPr/>
          </p:nvSpPr>
          <p:spPr bwMode="auto">
            <a:xfrm>
              <a:off x="-171450" y="4830763"/>
              <a:ext cx="457200" cy="468313"/>
            </a:xfrm>
            <a:custGeom>
              <a:avLst/>
              <a:gdLst>
                <a:gd name="T0" fmla="*/ 144 w 288"/>
                <a:gd name="T1" fmla="*/ 139 h 295"/>
                <a:gd name="T2" fmla="*/ 54 w 288"/>
                <a:gd name="T3" fmla="*/ 0 h 295"/>
                <a:gd name="T4" fmla="*/ 0 w 288"/>
                <a:gd name="T5" fmla="*/ 0 h 295"/>
                <a:gd name="T6" fmla="*/ 0 w 288"/>
                <a:gd name="T7" fmla="*/ 295 h 295"/>
                <a:gd name="T8" fmla="*/ 52 w 288"/>
                <a:gd name="T9" fmla="*/ 295 h 295"/>
                <a:gd name="T10" fmla="*/ 52 w 288"/>
                <a:gd name="T11" fmla="*/ 85 h 295"/>
                <a:gd name="T12" fmla="*/ 141 w 288"/>
                <a:gd name="T13" fmla="*/ 222 h 295"/>
                <a:gd name="T14" fmla="*/ 144 w 288"/>
                <a:gd name="T15" fmla="*/ 222 h 295"/>
                <a:gd name="T16" fmla="*/ 236 w 288"/>
                <a:gd name="T17" fmla="*/ 85 h 295"/>
                <a:gd name="T18" fmla="*/ 236 w 288"/>
                <a:gd name="T19" fmla="*/ 295 h 295"/>
                <a:gd name="T20" fmla="*/ 288 w 288"/>
                <a:gd name="T21" fmla="*/ 295 h 295"/>
                <a:gd name="T22" fmla="*/ 288 w 288"/>
                <a:gd name="T23" fmla="*/ 0 h 295"/>
                <a:gd name="T24" fmla="*/ 234 w 288"/>
                <a:gd name="T25" fmla="*/ 0 h 295"/>
                <a:gd name="T26" fmla="*/ 144 w 288"/>
                <a:gd name="T27" fmla="*/ 139 h 295"/>
                <a:gd name="T28" fmla="*/ 144 w 288"/>
                <a:gd name="T29" fmla="*/ 13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8" h="295">
                  <a:moveTo>
                    <a:pt x="144" y="139"/>
                  </a:moveTo>
                  <a:lnTo>
                    <a:pt x="54" y="0"/>
                  </a:lnTo>
                  <a:lnTo>
                    <a:pt x="0" y="0"/>
                  </a:lnTo>
                  <a:lnTo>
                    <a:pt x="0" y="295"/>
                  </a:lnTo>
                  <a:lnTo>
                    <a:pt x="52" y="295"/>
                  </a:lnTo>
                  <a:lnTo>
                    <a:pt x="52" y="85"/>
                  </a:lnTo>
                  <a:lnTo>
                    <a:pt x="141" y="222"/>
                  </a:lnTo>
                  <a:lnTo>
                    <a:pt x="144" y="222"/>
                  </a:lnTo>
                  <a:lnTo>
                    <a:pt x="236" y="85"/>
                  </a:lnTo>
                  <a:lnTo>
                    <a:pt x="236" y="295"/>
                  </a:lnTo>
                  <a:lnTo>
                    <a:pt x="288" y="295"/>
                  </a:lnTo>
                  <a:lnTo>
                    <a:pt x="288" y="0"/>
                  </a:lnTo>
                  <a:lnTo>
                    <a:pt x="234" y="0"/>
                  </a:lnTo>
                  <a:lnTo>
                    <a:pt x="144" y="139"/>
                  </a:lnTo>
                  <a:lnTo>
                    <a:pt x="144" y="1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4" name="Freeform 17"/>
            <p:cNvSpPr>
              <a:spLocks/>
            </p:cNvSpPr>
            <p:nvPr/>
          </p:nvSpPr>
          <p:spPr bwMode="auto">
            <a:xfrm>
              <a:off x="365125" y="4830763"/>
              <a:ext cx="347663" cy="468313"/>
            </a:xfrm>
            <a:custGeom>
              <a:avLst/>
              <a:gdLst>
                <a:gd name="T0" fmla="*/ 52 w 219"/>
                <a:gd name="T1" fmla="*/ 170 h 295"/>
                <a:gd name="T2" fmla="*/ 198 w 219"/>
                <a:gd name="T3" fmla="*/ 170 h 295"/>
                <a:gd name="T4" fmla="*/ 198 w 219"/>
                <a:gd name="T5" fmla="*/ 123 h 295"/>
                <a:gd name="T6" fmla="*/ 52 w 219"/>
                <a:gd name="T7" fmla="*/ 123 h 295"/>
                <a:gd name="T8" fmla="*/ 52 w 219"/>
                <a:gd name="T9" fmla="*/ 47 h 295"/>
                <a:gd name="T10" fmla="*/ 217 w 219"/>
                <a:gd name="T11" fmla="*/ 47 h 295"/>
                <a:gd name="T12" fmla="*/ 217 w 219"/>
                <a:gd name="T13" fmla="*/ 0 h 295"/>
                <a:gd name="T14" fmla="*/ 0 w 219"/>
                <a:gd name="T15" fmla="*/ 0 h 295"/>
                <a:gd name="T16" fmla="*/ 0 w 219"/>
                <a:gd name="T17" fmla="*/ 295 h 295"/>
                <a:gd name="T18" fmla="*/ 219 w 219"/>
                <a:gd name="T19" fmla="*/ 295 h 295"/>
                <a:gd name="T20" fmla="*/ 219 w 219"/>
                <a:gd name="T21" fmla="*/ 248 h 295"/>
                <a:gd name="T22" fmla="*/ 52 w 219"/>
                <a:gd name="T23" fmla="*/ 248 h 295"/>
                <a:gd name="T24" fmla="*/ 52 w 219"/>
                <a:gd name="T25" fmla="*/ 170 h 295"/>
                <a:gd name="T26" fmla="*/ 52 w 219"/>
                <a:gd name="T27" fmla="*/ 17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95">
                  <a:moveTo>
                    <a:pt x="52" y="170"/>
                  </a:moveTo>
                  <a:lnTo>
                    <a:pt x="198" y="170"/>
                  </a:lnTo>
                  <a:lnTo>
                    <a:pt x="198" y="123"/>
                  </a:lnTo>
                  <a:lnTo>
                    <a:pt x="52" y="123"/>
                  </a:lnTo>
                  <a:lnTo>
                    <a:pt x="52" y="47"/>
                  </a:lnTo>
                  <a:lnTo>
                    <a:pt x="217" y="47"/>
                  </a:lnTo>
                  <a:lnTo>
                    <a:pt x="217" y="0"/>
                  </a:lnTo>
                  <a:lnTo>
                    <a:pt x="0" y="0"/>
                  </a:lnTo>
                  <a:lnTo>
                    <a:pt x="0" y="295"/>
                  </a:lnTo>
                  <a:lnTo>
                    <a:pt x="219" y="295"/>
                  </a:lnTo>
                  <a:lnTo>
                    <a:pt x="219" y="248"/>
                  </a:lnTo>
                  <a:lnTo>
                    <a:pt x="52" y="248"/>
                  </a:lnTo>
                  <a:lnTo>
                    <a:pt x="52" y="170"/>
                  </a:lnTo>
                  <a:lnTo>
                    <a:pt x="52" y="1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5" name="Freeform 18"/>
            <p:cNvSpPr>
              <a:spLocks/>
            </p:cNvSpPr>
            <p:nvPr/>
          </p:nvSpPr>
          <p:spPr bwMode="auto">
            <a:xfrm>
              <a:off x="795338" y="4830763"/>
              <a:ext cx="404813" cy="468313"/>
            </a:xfrm>
            <a:custGeom>
              <a:avLst/>
              <a:gdLst>
                <a:gd name="T0" fmla="*/ 203 w 255"/>
                <a:gd name="T1" fmla="*/ 203 h 295"/>
                <a:gd name="T2" fmla="*/ 47 w 255"/>
                <a:gd name="T3" fmla="*/ 0 h 295"/>
                <a:gd name="T4" fmla="*/ 0 w 255"/>
                <a:gd name="T5" fmla="*/ 0 h 295"/>
                <a:gd name="T6" fmla="*/ 0 w 255"/>
                <a:gd name="T7" fmla="*/ 295 h 295"/>
                <a:gd name="T8" fmla="*/ 50 w 255"/>
                <a:gd name="T9" fmla="*/ 295 h 295"/>
                <a:gd name="T10" fmla="*/ 50 w 255"/>
                <a:gd name="T11" fmla="*/ 85 h 295"/>
                <a:gd name="T12" fmla="*/ 213 w 255"/>
                <a:gd name="T13" fmla="*/ 295 h 295"/>
                <a:gd name="T14" fmla="*/ 255 w 255"/>
                <a:gd name="T15" fmla="*/ 295 h 295"/>
                <a:gd name="T16" fmla="*/ 255 w 255"/>
                <a:gd name="T17" fmla="*/ 0 h 295"/>
                <a:gd name="T18" fmla="*/ 203 w 255"/>
                <a:gd name="T19" fmla="*/ 0 h 295"/>
                <a:gd name="T20" fmla="*/ 203 w 255"/>
                <a:gd name="T21" fmla="*/ 203 h 295"/>
                <a:gd name="T22" fmla="*/ 203 w 255"/>
                <a:gd name="T23" fmla="*/ 2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295">
                  <a:moveTo>
                    <a:pt x="203" y="203"/>
                  </a:moveTo>
                  <a:lnTo>
                    <a:pt x="47" y="0"/>
                  </a:lnTo>
                  <a:lnTo>
                    <a:pt x="0" y="0"/>
                  </a:lnTo>
                  <a:lnTo>
                    <a:pt x="0" y="295"/>
                  </a:lnTo>
                  <a:lnTo>
                    <a:pt x="50" y="295"/>
                  </a:lnTo>
                  <a:lnTo>
                    <a:pt x="50" y="85"/>
                  </a:lnTo>
                  <a:lnTo>
                    <a:pt x="213" y="295"/>
                  </a:lnTo>
                  <a:lnTo>
                    <a:pt x="255" y="295"/>
                  </a:lnTo>
                  <a:lnTo>
                    <a:pt x="255" y="0"/>
                  </a:lnTo>
                  <a:lnTo>
                    <a:pt x="203" y="0"/>
                  </a:lnTo>
                  <a:lnTo>
                    <a:pt x="203" y="203"/>
                  </a:lnTo>
                  <a:lnTo>
                    <a:pt x="203" y="2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6" name="Freeform 19"/>
            <p:cNvSpPr>
              <a:spLocks/>
            </p:cNvSpPr>
            <p:nvPr/>
          </p:nvSpPr>
          <p:spPr bwMode="auto">
            <a:xfrm>
              <a:off x="1263650" y="4830763"/>
              <a:ext cx="379413" cy="468313"/>
            </a:xfrm>
            <a:custGeom>
              <a:avLst/>
              <a:gdLst>
                <a:gd name="T0" fmla="*/ 0 w 239"/>
                <a:gd name="T1" fmla="*/ 49 h 295"/>
                <a:gd name="T2" fmla="*/ 95 w 239"/>
                <a:gd name="T3" fmla="*/ 49 h 295"/>
                <a:gd name="T4" fmla="*/ 95 w 239"/>
                <a:gd name="T5" fmla="*/ 295 h 295"/>
                <a:gd name="T6" fmla="*/ 147 w 239"/>
                <a:gd name="T7" fmla="*/ 295 h 295"/>
                <a:gd name="T8" fmla="*/ 147 w 239"/>
                <a:gd name="T9" fmla="*/ 49 h 295"/>
                <a:gd name="T10" fmla="*/ 239 w 239"/>
                <a:gd name="T11" fmla="*/ 49 h 295"/>
                <a:gd name="T12" fmla="*/ 239 w 239"/>
                <a:gd name="T13" fmla="*/ 0 h 295"/>
                <a:gd name="T14" fmla="*/ 0 w 239"/>
                <a:gd name="T15" fmla="*/ 0 h 295"/>
                <a:gd name="T16" fmla="*/ 0 w 239"/>
                <a:gd name="T17" fmla="*/ 49 h 295"/>
                <a:gd name="T18" fmla="*/ 0 w 239"/>
                <a:gd name="T19" fmla="*/ 4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9" h="295">
                  <a:moveTo>
                    <a:pt x="0" y="49"/>
                  </a:moveTo>
                  <a:lnTo>
                    <a:pt x="95" y="49"/>
                  </a:lnTo>
                  <a:lnTo>
                    <a:pt x="95" y="295"/>
                  </a:lnTo>
                  <a:lnTo>
                    <a:pt x="147" y="295"/>
                  </a:lnTo>
                  <a:lnTo>
                    <a:pt x="147" y="49"/>
                  </a:lnTo>
                  <a:lnTo>
                    <a:pt x="239" y="49"/>
                  </a:lnTo>
                  <a:lnTo>
                    <a:pt x="239" y="0"/>
                  </a:lnTo>
                  <a:lnTo>
                    <a:pt x="0" y="0"/>
                  </a:lnTo>
                  <a:lnTo>
                    <a:pt x="0" y="49"/>
                  </a:lnTo>
                  <a:lnTo>
                    <a:pt x="0" y="4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7" name="Freeform 20"/>
            <p:cNvSpPr>
              <a:spLocks/>
            </p:cNvSpPr>
            <p:nvPr/>
          </p:nvSpPr>
          <p:spPr bwMode="auto">
            <a:xfrm>
              <a:off x="-1390650" y="3067050"/>
              <a:ext cx="1211263" cy="1571625"/>
            </a:xfrm>
            <a:custGeom>
              <a:avLst/>
              <a:gdLst>
                <a:gd name="T0" fmla="*/ 193 w 323"/>
                <a:gd name="T1" fmla="*/ 169 h 419"/>
                <a:gd name="T2" fmla="*/ 105 w 323"/>
                <a:gd name="T3" fmla="*/ 116 h 419"/>
                <a:gd name="T4" fmla="*/ 105 w 323"/>
                <a:gd name="T5" fmla="*/ 114 h 419"/>
                <a:gd name="T6" fmla="*/ 158 w 323"/>
                <a:gd name="T7" fmla="*/ 79 h 419"/>
                <a:gd name="T8" fmla="*/ 264 w 323"/>
                <a:gd name="T9" fmla="*/ 119 h 419"/>
                <a:gd name="T10" fmla="*/ 311 w 323"/>
                <a:gd name="T11" fmla="*/ 52 h 419"/>
                <a:gd name="T12" fmla="*/ 159 w 323"/>
                <a:gd name="T13" fmla="*/ 0 h 419"/>
                <a:gd name="T14" fmla="*/ 16 w 323"/>
                <a:gd name="T15" fmla="*/ 123 h 419"/>
                <a:gd name="T16" fmla="*/ 16 w 323"/>
                <a:gd name="T17" fmla="*/ 124 h 419"/>
                <a:gd name="T18" fmla="*/ 151 w 323"/>
                <a:gd name="T19" fmla="*/ 249 h 419"/>
                <a:gd name="T20" fmla="*/ 234 w 323"/>
                <a:gd name="T21" fmla="*/ 300 h 419"/>
                <a:gd name="T22" fmla="*/ 234 w 323"/>
                <a:gd name="T23" fmla="*/ 301 h 419"/>
                <a:gd name="T24" fmla="*/ 175 w 323"/>
                <a:gd name="T25" fmla="*/ 340 h 419"/>
                <a:gd name="T26" fmla="*/ 53 w 323"/>
                <a:gd name="T27" fmla="*/ 290 h 419"/>
                <a:gd name="T28" fmla="*/ 0 w 323"/>
                <a:gd name="T29" fmla="*/ 354 h 419"/>
                <a:gd name="T30" fmla="*/ 173 w 323"/>
                <a:gd name="T31" fmla="*/ 419 h 419"/>
                <a:gd name="T32" fmla="*/ 323 w 323"/>
                <a:gd name="T33" fmla="*/ 293 h 419"/>
                <a:gd name="T34" fmla="*/ 323 w 323"/>
                <a:gd name="T35" fmla="*/ 292 h 419"/>
                <a:gd name="T36" fmla="*/ 193 w 323"/>
                <a:gd name="T37" fmla="*/ 169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3" h="419">
                  <a:moveTo>
                    <a:pt x="193" y="169"/>
                  </a:moveTo>
                  <a:cubicBezTo>
                    <a:pt x="123" y="151"/>
                    <a:pt x="105" y="142"/>
                    <a:pt x="105" y="116"/>
                  </a:cubicBezTo>
                  <a:cubicBezTo>
                    <a:pt x="105" y="114"/>
                    <a:pt x="105" y="114"/>
                    <a:pt x="105" y="114"/>
                  </a:cubicBezTo>
                  <a:cubicBezTo>
                    <a:pt x="105" y="95"/>
                    <a:pt x="124" y="79"/>
                    <a:pt x="158" y="79"/>
                  </a:cubicBezTo>
                  <a:cubicBezTo>
                    <a:pt x="192" y="79"/>
                    <a:pt x="228" y="94"/>
                    <a:pt x="264" y="119"/>
                  </a:cubicBezTo>
                  <a:cubicBezTo>
                    <a:pt x="311" y="52"/>
                    <a:pt x="311" y="52"/>
                    <a:pt x="311" y="52"/>
                  </a:cubicBezTo>
                  <a:cubicBezTo>
                    <a:pt x="269" y="18"/>
                    <a:pt x="219" y="0"/>
                    <a:pt x="159" y="0"/>
                  </a:cubicBezTo>
                  <a:cubicBezTo>
                    <a:pt x="76" y="0"/>
                    <a:pt x="16" y="49"/>
                    <a:pt x="16" y="123"/>
                  </a:cubicBezTo>
                  <a:cubicBezTo>
                    <a:pt x="16" y="124"/>
                    <a:pt x="16" y="124"/>
                    <a:pt x="16" y="124"/>
                  </a:cubicBezTo>
                  <a:cubicBezTo>
                    <a:pt x="16" y="205"/>
                    <a:pt x="69" y="227"/>
                    <a:pt x="151" y="249"/>
                  </a:cubicBezTo>
                  <a:cubicBezTo>
                    <a:pt x="220" y="266"/>
                    <a:pt x="234" y="278"/>
                    <a:pt x="234" y="300"/>
                  </a:cubicBezTo>
                  <a:cubicBezTo>
                    <a:pt x="234" y="301"/>
                    <a:pt x="234" y="301"/>
                    <a:pt x="234" y="301"/>
                  </a:cubicBezTo>
                  <a:cubicBezTo>
                    <a:pt x="234" y="325"/>
                    <a:pt x="212" y="340"/>
                    <a:pt x="175" y="340"/>
                  </a:cubicBezTo>
                  <a:cubicBezTo>
                    <a:pt x="128" y="340"/>
                    <a:pt x="90" y="321"/>
                    <a:pt x="53" y="290"/>
                  </a:cubicBezTo>
                  <a:cubicBezTo>
                    <a:pt x="0" y="354"/>
                    <a:pt x="0" y="354"/>
                    <a:pt x="0" y="354"/>
                  </a:cubicBezTo>
                  <a:cubicBezTo>
                    <a:pt x="49" y="398"/>
                    <a:pt x="111" y="419"/>
                    <a:pt x="173" y="419"/>
                  </a:cubicBezTo>
                  <a:cubicBezTo>
                    <a:pt x="261" y="419"/>
                    <a:pt x="323" y="374"/>
                    <a:pt x="323" y="293"/>
                  </a:cubicBezTo>
                  <a:cubicBezTo>
                    <a:pt x="323" y="292"/>
                    <a:pt x="323" y="292"/>
                    <a:pt x="323" y="292"/>
                  </a:cubicBezTo>
                  <a:cubicBezTo>
                    <a:pt x="323" y="221"/>
                    <a:pt x="276" y="191"/>
                    <a:pt x="193" y="16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8" name="Freeform 21"/>
            <p:cNvSpPr>
              <a:spLocks/>
            </p:cNvSpPr>
            <p:nvPr/>
          </p:nvSpPr>
          <p:spPr bwMode="auto">
            <a:xfrm>
              <a:off x="-2276475" y="239713"/>
              <a:ext cx="965200" cy="2339975"/>
            </a:xfrm>
            <a:custGeom>
              <a:avLst/>
              <a:gdLst>
                <a:gd name="T0" fmla="*/ 257 w 257"/>
                <a:gd name="T1" fmla="*/ 624 h 624"/>
                <a:gd name="T2" fmla="*/ 177 w 257"/>
                <a:gd name="T3" fmla="*/ 510 h 624"/>
                <a:gd name="T4" fmla="*/ 152 w 257"/>
                <a:gd name="T5" fmla="*/ 324 h 624"/>
                <a:gd name="T6" fmla="*/ 173 w 257"/>
                <a:gd name="T7" fmla="*/ 119 h 624"/>
                <a:gd name="T8" fmla="*/ 173 w 257"/>
                <a:gd name="T9" fmla="*/ 118 h 624"/>
                <a:gd name="T10" fmla="*/ 195 w 257"/>
                <a:gd name="T11" fmla="*/ 88 h 624"/>
                <a:gd name="T12" fmla="*/ 44 w 257"/>
                <a:gd name="T13" fmla="*/ 7 h 624"/>
                <a:gd name="T14" fmla="*/ 33 w 257"/>
                <a:gd name="T15" fmla="*/ 2 h 624"/>
                <a:gd name="T16" fmla="*/ 33 w 257"/>
                <a:gd name="T17" fmla="*/ 2 h 624"/>
                <a:gd name="T18" fmla="*/ 33 w 257"/>
                <a:gd name="T19" fmla="*/ 2 h 624"/>
                <a:gd name="T20" fmla="*/ 25 w 257"/>
                <a:gd name="T21" fmla="*/ 0 h 624"/>
                <a:gd name="T22" fmla="*/ 9 w 257"/>
                <a:gd name="T23" fmla="*/ 15 h 624"/>
                <a:gd name="T24" fmla="*/ 5 w 257"/>
                <a:gd name="T25" fmla="*/ 55 h 624"/>
                <a:gd name="T26" fmla="*/ 0 w 257"/>
                <a:gd name="T27" fmla="*/ 157 h 624"/>
                <a:gd name="T28" fmla="*/ 73 w 257"/>
                <a:gd name="T29" fmla="*/ 496 h 624"/>
                <a:gd name="T30" fmla="*/ 257 w 257"/>
                <a:gd name="T31" fmla="*/ 624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 h="624">
                  <a:moveTo>
                    <a:pt x="257" y="624"/>
                  </a:moveTo>
                  <a:cubicBezTo>
                    <a:pt x="229" y="602"/>
                    <a:pt x="195" y="566"/>
                    <a:pt x="177" y="510"/>
                  </a:cubicBezTo>
                  <a:cubicBezTo>
                    <a:pt x="160" y="457"/>
                    <a:pt x="152" y="394"/>
                    <a:pt x="152" y="324"/>
                  </a:cubicBezTo>
                  <a:cubicBezTo>
                    <a:pt x="152" y="226"/>
                    <a:pt x="168" y="142"/>
                    <a:pt x="173" y="119"/>
                  </a:cubicBezTo>
                  <a:cubicBezTo>
                    <a:pt x="173" y="118"/>
                    <a:pt x="173" y="118"/>
                    <a:pt x="173" y="118"/>
                  </a:cubicBezTo>
                  <a:cubicBezTo>
                    <a:pt x="176" y="104"/>
                    <a:pt x="184" y="93"/>
                    <a:pt x="195" y="88"/>
                  </a:cubicBezTo>
                  <a:cubicBezTo>
                    <a:pt x="121" y="40"/>
                    <a:pt x="57" y="12"/>
                    <a:pt x="44" y="7"/>
                  </a:cubicBezTo>
                  <a:cubicBezTo>
                    <a:pt x="37" y="4"/>
                    <a:pt x="33" y="2"/>
                    <a:pt x="33" y="2"/>
                  </a:cubicBezTo>
                  <a:cubicBezTo>
                    <a:pt x="33" y="2"/>
                    <a:pt x="33" y="2"/>
                    <a:pt x="33" y="2"/>
                  </a:cubicBezTo>
                  <a:cubicBezTo>
                    <a:pt x="33" y="2"/>
                    <a:pt x="33" y="2"/>
                    <a:pt x="33" y="2"/>
                  </a:cubicBezTo>
                  <a:cubicBezTo>
                    <a:pt x="30" y="1"/>
                    <a:pt x="27" y="0"/>
                    <a:pt x="25" y="0"/>
                  </a:cubicBezTo>
                  <a:cubicBezTo>
                    <a:pt x="16" y="0"/>
                    <a:pt x="11" y="6"/>
                    <a:pt x="9" y="15"/>
                  </a:cubicBezTo>
                  <a:cubicBezTo>
                    <a:pt x="9" y="15"/>
                    <a:pt x="7" y="30"/>
                    <a:pt x="5" y="55"/>
                  </a:cubicBezTo>
                  <a:cubicBezTo>
                    <a:pt x="3" y="78"/>
                    <a:pt x="0" y="114"/>
                    <a:pt x="0" y="157"/>
                  </a:cubicBezTo>
                  <a:cubicBezTo>
                    <a:pt x="0" y="253"/>
                    <a:pt x="13" y="391"/>
                    <a:pt x="73" y="496"/>
                  </a:cubicBezTo>
                  <a:cubicBezTo>
                    <a:pt x="119" y="576"/>
                    <a:pt x="185" y="621"/>
                    <a:pt x="257" y="6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9" name="Freeform 22"/>
            <p:cNvSpPr>
              <a:spLocks/>
            </p:cNvSpPr>
            <p:nvPr/>
          </p:nvSpPr>
          <p:spPr bwMode="auto">
            <a:xfrm>
              <a:off x="-704850" y="663575"/>
              <a:ext cx="998538" cy="1968500"/>
            </a:xfrm>
            <a:custGeom>
              <a:avLst/>
              <a:gdLst>
                <a:gd name="T0" fmla="*/ 50 w 266"/>
                <a:gd name="T1" fmla="*/ 520 h 525"/>
                <a:gd name="T2" fmla="*/ 78 w 266"/>
                <a:gd name="T3" fmla="*/ 525 h 525"/>
                <a:gd name="T4" fmla="*/ 78 w 266"/>
                <a:gd name="T5" fmla="*/ 525 h 525"/>
                <a:gd name="T6" fmla="*/ 243 w 266"/>
                <a:gd name="T7" fmla="*/ 389 h 525"/>
                <a:gd name="T8" fmla="*/ 266 w 266"/>
                <a:gd name="T9" fmla="*/ 211 h 525"/>
                <a:gd name="T10" fmla="*/ 249 w 266"/>
                <a:gd name="T11" fmla="*/ 27 h 525"/>
                <a:gd name="T12" fmla="*/ 246 w 266"/>
                <a:gd name="T13" fmla="*/ 11 h 525"/>
                <a:gd name="T14" fmla="*/ 238 w 266"/>
                <a:gd name="T15" fmla="*/ 0 h 525"/>
                <a:gd name="T16" fmla="*/ 232 w 266"/>
                <a:gd name="T17" fmla="*/ 3 h 525"/>
                <a:gd name="T18" fmla="*/ 225 w 266"/>
                <a:gd name="T19" fmla="*/ 8 h 525"/>
                <a:gd name="T20" fmla="*/ 207 w 266"/>
                <a:gd name="T21" fmla="*/ 24 h 525"/>
                <a:gd name="T22" fmla="*/ 146 w 266"/>
                <a:gd name="T23" fmla="*/ 84 h 525"/>
                <a:gd name="T24" fmla="*/ 23 w 266"/>
                <a:gd name="T25" fmla="*/ 289 h 525"/>
                <a:gd name="T26" fmla="*/ 0 w 266"/>
                <a:gd name="T27" fmla="*/ 417 h 525"/>
                <a:gd name="T28" fmla="*/ 13 w 266"/>
                <a:gd name="T29" fmla="*/ 483 h 525"/>
                <a:gd name="T30" fmla="*/ 50 w 266"/>
                <a:gd name="T31" fmla="*/ 520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6" h="525">
                  <a:moveTo>
                    <a:pt x="50" y="520"/>
                  </a:moveTo>
                  <a:cubicBezTo>
                    <a:pt x="57" y="523"/>
                    <a:pt x="67" y="525"/>
                    <a:pt x="78" y="525"/>
                  </a:cubicBezTo>
                  <a:cubicBezTo>
                    <a:pt x="78" y="525"/>
                    <a:pt x="78" y="525"/>
                    <a:pt x="78" y="525"/>
                  </a:cubicBezTo>
                  <a:cubicBezTo>
                    <a:pt x="129" y="525"/>
                    <a:pt x="213" y="483"/>
                    <a:pt x="243" y="389"/>
                  </a:cubicBezTo>
                  <a:cubicBezTo>
                    <a:pt x="258" y="338"/>
                    <a:pt x="266" y="278"/>
                    <a:pt x="266" y="211"/>
                  </a:cubicBezTo>
                  <a:cubicBezTo>
                    <a:pt x="266" y="127"/>
                    <a:pt x="254" y="54"/>
                    <a:pt x="249" y="27"/>
                  </a:cubicBezTo>
                  <a:cubicBezTo>
                    <a:pt x="247" y="16"/>
                    <a:pt x="246" y="11"/>
                    <a:pt x="246" y="11"/>
                  </a:cubicBezTo>
                  <a:cubicBezTo>
                    <a:pt x="245" y="6"/>
                    <a:pt x="242" y="0"/>
                    <a:pt x="238" y="0"/>
                  </a:cubicBezTo>
                  <a:cubicBezTo>
                    <a:pt x="236" y="0"/>
                    <a:pt x="234" y="1"/>
                    <a:pt x="232" y="3"/>
                  </a:cubicBezTo>
                  <a:cubicBezTo>
                    <a:pt x="231" y="3"/>
                    <a:pt x="229" y="5"/>
                    <a:pt x="225" y="8"/>
                  </a:cubicBezTo>
                  <a:cubicBezTo>
                    <a:pt x="221" y="12"/>
                    <a:pt x="215" y="17"/>
                    <a:pt x="207" y="24"/>
                  </a:cubicBezTo>
                  <a:cubicBezTo>
                    <a:pt x="195" y="34"/>
                    <a:pt x="173" y="55"/>
                    <a:pt x="146" y="84"/>
                  </a:cubicBezTo>
                  <a:cubicBezTo>
                    <a:pt x="104" y="131"/>
                    <a:pt x="49" y="204"/>
                    <a:pt x="23" y="289"/>
                  </a:cubicBezTo>
                  <a:cubicBezTo>
                    <a:pt x="7" y="339"/>
                    <a:pt x="0" y="382"/>
                    <a:pt x="0" y="417"/>
                  </a:cubicBezTo>
                  <a:cubicBezTo>
                    <a:pt x="0" y="443"/>
                    <a:pt x="4" y="465"/>
                    <a:pt x="13" y="483"/>
                  </a:cubicBezTo>
                  <a:cubicBezTo>
                    <a:pt x="21" y="500"/>
                    <a:pt x="33" y="512"/>
                    <a:pt x="50" y="5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0" name="Freeform 23"/>
            <p:cNvSpPr>
              <a:spLocks/>
            </p:cNvSpPr>
            <p:nvPr/>
          </p:nvSpPr>
          <p:spPr bwMode="auto">
            <a:xfrm>
              <a:off x="-1597025" y="663575"/>
              <a:ext cx="900113" cy="1968500"/>
            </a:xfrm>
            <a:custGeom>
              <a:avLst/>
              <a:gdLst>
                <a:gd name="T0" fmla="*/ 238 w 240"/>
                <a:gd name="T1" fmla="*/ 267 h 525"/>
                <a:gd name="T2" fmla="*/ 240 w 240"/>
                <a:gd name="T3" fmla="*/ 261 h 525"/>
                <a:gd name="T4" fmla="*/ 43 w 240"/>
                <a:gd name="T5" fmla="*/ 8 h 525"/>
                <a:gd name="T6" fmla="*/ 36 w 240"/>
                <a:gd name="T7" fmla="*/ 3 h 525"/>
                <a:gd name="T8" fmla="*/ 29 w 240"/>
                <a:gd name="T9" fmla="*/ 0 h 525"/>
                <a:gd name="T10" fmla="*/ 21 w 240"/>
                <a:gd name="T11" fmla="*/ 11 h 525"/>
                <a:gd name="T12" fmla="*/ 18 w 240"/>
                <a:gd name="T13" fmla="*/ 27 h 525"/>
                <a:gd name="T14" fmla="*/ 10 w 240"/>
                <a:gd name="T15" fmla="*/ 70 h 525"/>
                <a:gd name="T16" fmla="*/ 0 w 240"/>
                <a:gd name="T17" fmla="*/ 211 h 525"/>
                <a:gd name="T18" fmla="*/ 24 w 240"/>
                <a:gd name="T19" fmla="*/ 388 h 525"/>
                <a:gd name="T20" fmla="*/ 193 w 240"/>
                <a:gd name="T21" fmla="*/ 525 h 525"/>
                <a:gd name="T22" fmla="*/ 193 w 240"/>
                <a:gd name="T23" fmla="*/ 525 h 525"/>
                <a:gd name="T24" fmla="*/ 222 w 240"/>
                <a:gd name="T25" fmla="*/ 520 h 525"/>
                <a:gd name="T26" fmla="*/ 235 w 240"/>
                <a:gd name="T27" fmla="*/ 513 h 525"/>
                <a:gd name="T28" fmla="*/ 224 w 240"/>
                <a:gd name="T29" fmla="*/ 495 h 525"/>
                <a:gd name="T30" fmla="*/ 209 w 240"/>
                <a:gd name="T31" fmla="*/ 417 h 525"/>
                <a:gd name="T32" fmla="*/ 233 w 240"/>
                <a:gd name="T33" fmla="*/ 281 h 525"/>
                <a:gd name="T34" fmla="*/ 238 w 240"/>
                <a:gd name="T35" fmla="*/ 26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0" h="525">
                  <a:moveTo>
                    <a:pt x="238" y="267"/>
                  </a:moveTo>
                  <a:cubicBezTo>
                    <a:pt x="238" y="265"/>
                    <a:pt x="239" y="263"/>
                    <a:pt x="240" y="261"/>
                  </a:cubicBezTo>
                  <a:cubicBezTo>
                    <a:pt x="184" y="123"/>
                    <a:pt x="57" y="20"/>
                    <a:pt x="43" y="8"/>
                  </a:cubicBezTo>
                  <a:cubicBezTo>
                    <a:pt x="38" y="5"/>
                    <a:pt x="36" y="3"/>
                    <a:pt x="36" y="3"/>
                  </a:cubicBezTo>
                  <a:cubicBezTo>
                    <a:pt x="33" y="1"/>
                    <a:pt x="31" y="0"/>
                    <a:pt x="29" y="0"/>
                  </a:cubicBezTo>
                  <a:cubicBezTo>
                    <a:pt x="25" y="0"/>
                    <a:pt x="22" y="6"/>
                    <a:pt x="21" y="11"/>
                  </a:cubicBezTo>
                  <a:cubicBezTo>
                    <a:pt x="20" y="12"/>
                    <a:pt x="19" y="17"/>
                    <a:pt x="18" y="27"/>
                  </a:cubicBezTo>
                  <a:cubicBezTo>
                    <a:pt x="16" y="34"/>
                    <a:pt x="13" y="49"/>
                    <a:pt x="10" y="70"/>
                  </a:cubicBezTo>
                  <a:cubicBezTo>
                    <a:pt x="6" y="103"/>
                    <a:pt x="0" y="154"/>
                    <a:pt x="0" y="211"/>
                  </a:cubicBezTo>
                  <a:cubicBezTo>
                    <a:pt x="0" y="279"/>
                    <a:pt x="8" y="339"/>
                    <a:pt x="24" y="388"/>
                  </a:cubicBezTo>
                  <a:cubicBezTo>
                    <a:pt x="54" y="483"/>
                    <a:pt x="140" y="525"/>
                    <a:pt x="193" y="525"/>
                  </a:cubicBezTo>
                  <a:cubicBezTo>
                    <a:pt x="193" y="525"/>
                    <a:pt x="193" y="525"/>
                    <a:pt x="193" y="525"/>
                  </a:cubicBezTo>
                  <a:cubicBezTo>
                    <a:pt x="204" y="525"/>
                    <a:pt x="214" y="523"/>
                    <a:pt x="222" y="520"/>
                  </a:cubicBezTo>
                  <a:cubicBezTo>
                    <a:pt x="226" y="518"/>
                    <a:pt x="230" y="516"/>
                    <a:pt x="235" y="513"/>
                  </a:cubicBezTo>
                  <a:cubicBezTo>
                    <a:pt x="231" y="508"/>
                    <a:pt x="227" y="502"/>
                    <a:pt x="224" y="495"/>
                  </a:cubicBezTo>
                  <a:cubicBezTo>
                    <a:pt x="214" y="474"/>
                    <a:pt x="209" y="449"/>
                    <a:pt x="209" y="417"/>
                  </a:cubicBezTo>
                  <a:cubicBezTo>
                    <a:pt x="209" y="378"/>
                    <a:pt x="217" y="332"/>
                    <a:pt x="233" y="281"/>
                  </a:cubicBezTo>
                  <a:cubicBezTo>
                    <a:pt x="235" y="276"/>
                    <a:pt x="236" y="271"/>
                    <a:pt x="238" y="26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1" name="Freeform 24"/>
            <p:cNvSpPr>
              <a:spLocks/>
            </p:cNvSpPr>
            <p:nvPr/>
          </p:nvSpPr>
          <p:spPr bwMode="auto">
            <a:xfrm>
              <a:off x="-1143000" y="-179387"/>
              <a:ext cx="982663" cy="1682750"/>
            </a:xfrm>
            <a:custGeom>
              <a:avLst/>
              <a:gdLst>
                <a:gd name="T0" fmla="*/ 134 w 262"/>
                <a:gd name="T1" fmla="*/ 449 h 449"/>
                <a:gd name="T2" fmla="*/ 262 w 262"/>
                <a:gd name="T3" fmla="*/ 268 h 449"/>
                <a:gd name="T4" fmla="*/ 147 w 262"/>
                <a:gd name="T5" fmla="*/ 18 h 449"/>
                <a:gd name="T6" fmla="*/ 140 w 262"/>
                <a:gd name="T7" fmla="*/ 7 h 449"/>
                <a:gd name="T8" fmla="*/ 131 w 262"/>
                <a:gd name="T9" fmla="*/ 0 h 449"/>
                <a:gd name="T10" fmla="*/ 122 w 262"/>
                <a:gd name="T11" fmla="*/ 7 h 449"/>
                <a:gd name="T12" fmla="*/ 115 w 262"/>
                <a:gd name="T13" fmla="*/ 18 h 449"/>
                <a:gd name="T14" fmla="*/ 96 w 262"/>
                <a:gd name="T15" fmla="*/ 50 h 449"/>
                <a:gd name="T16" fmla="*/ 40 w 262"/>
                <a:gd name="T17" fmla="*/ 162 h 449"/>
                <a:gd name="T18" fmla="*/ 0 w 262"/>
                <a:gd name="T19" fmla="*/ 265 h 449"/>
                <a:gd name="T20" fmla="*/ 134 w 262"/>
                <a:gd name="T21" fmla="*/ 449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2" h="449">
                  <a:moveTo>
                    <a:pt x="134" y="449"/>
                  </a:moveTo>
                  <a:cubicBezTo>
                    <a:pt x="162" y="388"/>
                    <a:pt x="205" y="327"/>
                    <a:pt x="262" y="268"/>
                  </a:cubicBezTo>
                  <a:cubicBezTo>
                    <a:pt x="223" y="150"/>
                    <a:pt x="169" y="54"/>
                    <a:pt x="147" y="18"/>
                  </a:cubicBezTo>
                  <a:cubicBezTo>
                    <a:pt x="143" y="11"/>
                    <a:pt x="140" y="7"/>
                    <a:pt x="140" y="7"/>
                  </a:cubicBezTo>
                  <a:cubicBezTo>
                    <a:pt x="136" y="0"/>
                    <a:pt x="132" y="0"/>
                    <a:pt x="131" y="0"/>
                  </a:cubicBezTo>
                  <a:cubicBezTo>
                    <a:pt x="128" y="0"/>
                    <a:pt x="125" y="2"/>
                    <a:pt x="122" y="7"/>
                  </a:cubicBezTo>
                  <a:cubicBezTo>
                    <a:pt x="122" y="7"/>
                    <a:pt x="119" y="11"/>
                    <a:pt x="115" y="18"/>
                  </a:cubicBezTo>
                  <a:cubicBezTo>
                    <a:pt x="108" y="29"/>
                    <a:pt x="102" y="39"/>
                    <a:pt x="96" y="50"/>
                  </a:cubicBezTo>
                  <a:cubicBezTo>
                    <a:pt x="83" y="74"/>
                    <a:pt x="62" y="113"/>
                    <a:pt x="40" y="162"/>
                  </a:cubicBezTo>
                  <a:cubicBezTo>
                    <a:pt x="26" y="196"/>
                    <a:pt x="12" y="230"/>
                    <a:pt x="0" y="265"/>
                  </a:cubicBezTo>
                  <a:cubicBezTo>
                    <a:pt x="42" y="307"/>
                    <a:pt x="97" y="371"/>
                    <a:pt x="134" y="44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2" name="Freeform 25"/>
            <p:cNvSpPr>
              <a:spLocks/>
            </p:cNvSpPr>
            <p:nvPr/>
          </p:nvSpPr>
          <p:spPr bwMode="auto">
            <a:xfrm>
              <a:off x="15875" y="239713"/>
              <a:ext cx="952500" cy="2339975"/>
            </a:xfrm>
            <a:custGeom>
              <a:avLst/>
              <a:gdLst>
                <a:gd name="T0" fmla="*/ 61 w 254"/>
                <a:gd name="T1" fmla="*/ 88 h 624"/>
                <a:gd name="T2" fmla="*/ 82 w 254"/>
                <a:gd name="T3" fmla="*/ 118 h 624"/>
                <a:gd name="T4" fmla="*/ 82 w 254"/>
                <a:gd name="T5" fmla="*/ 119 h 624"/>
                <a:gd name="T6" fmla="*/ 103 w 254"/>
                <a:gd name="T7" fmla="*/ 324 h 624"/>
                <a:gd name="T8" fmla="*/ 78 w 254"/>
                <a:gd name="T9" fmla="*/ 510 h 624"/>
                <a:gd name="T10" fmla="*/ 0 w 254"/>
                <a:gd name="T11" fmla="*/ 624 h 624"/>
                <a:gd name="T12" fmla="*/ 182 w 254"/>
                <a:gd name="T13" fmla="*/ 496 h 624"/>
                <a:gd name="T14" fmla="*/ 254 w 254"/>
                <a:gd name="T15" fmla="*/ 157 h 624"/>
                <a:gd name="T16" fmla="*/ 250 w 254"/>
                <a:gd name="T17" fmla="*/ 55 h 624"/>
                <a:gd name="T18" fmla="*/ 245 w 254"/>
                <a:gd name="T19" fmla="*/ 15 h 624"/>
                <a:gd name="T20" fmla="*/ 230 w 254"/>
                <a:gd name="T21" fmla="*/ 0 h 624"/>
                <a:gd name="T22" fmla="*/ 222 w 254"/>
                <a:gd name="T23" fmla="*/ 2 h 624"/>
                <a:gd name="T24" fmla="*/ 222 w 254"/>
                <a:gd name="T25" fmla="*/ 2 h 624"/>
                <a:gd name="T26" fmla="*/ 222 w 254"/>
                <a:gd name="T27" fmla="*/ 2 h 624"/>
                <a:gd name="T28" fmla="*/ 211 w 254"/>
                <a:gd name="T29" fmla="*/ 7 h 624"/>
                <a:gd name="T30" fmla="*/ 182 w 254"/>
                <a:gd name="T31" fmla="*/ 20 h 624"/>
                <a:gd name="T32" fmla="*/ 178 w 254"/>
                <a:gd name="T33" fmla="*/ 22 h 624"/>
                <a:gd name="T34" fmla="*/ 72 w 254"/>
                <a:gd name="T35" fmla="*/ 80 h 624"/>
                <a:gd name="T36" fmla="*/ 61 w 254"/>
                <a:gd name="T37" fmla="*/ 8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4" h="624">
                  <a:moveTo>
                    <a:pt x="61" y="88"/>
                  </a:moveTo>
                  <a:cubicBezTo>
                    <a:pt x="71" y="93"/>
                    <a:pt x="79" y="104"/>
                    <a:pt x="82" y="118"/>
                  </a:cubicBezTo>
                  <a:cubicBezTo>
                    <a:pt x="82" y="118"/>
                    <a:pt x="82" y="118"/>
                    <a:pt x="82" y="119"/>
                  </a:cubicBezTo>
                  <a:cubicBezTo>
                    <a:pt x="87" y="142"/>
                    <a:pt x="103" y="226"/>
                    <a:pt x="103" y="324"/>
                  </a:cubicBezTo>
                  <a:cubicBezTo>
                    <a:pt x="103" y="394"/>
                    <a:pt x="95" y="457"/>
                    <a:pt x="78" y="510"/>
                  </a:cubicBezTo>
                  <a:cubicBezTo>
                    <a:pt x="61" y="566"/>
                    <a:pt x="28" y="602"/>
                    <a:pt x="0" y="624"/>
                  </a:cubicBezTo>
                  <a:cubicBezTo>
                    <a:pt x="72" y="620"/>
                    <a:pt x="136" y="575"/>
                    <a:pt x="182" y="496"/>
                  </a:cubicBezTo>
                  <a:cubicBezTo>
                    <a:pt x="242" y="391"/>
                    <a:pt x="254" y="253"/>
                    <a:pt x="254" y="157"/>
                  </a:cubicBezTo>
                  <a:cubicBezTo>
                    <a:pt x="254" y="122"/>
                    <a:pt x="253" y="88"/>
                    <a:pt x="250" y="55"/>
                  </a:cubicBezTo>
                  <a:cubicBezTo>
                    <a:pt x="248" y="30"/>
                    <a:pt x="246" y="15"/>
                    <a:pt x="245" y="15"/>
                  </a:cubicBezTo>
                  <a:cubicBezTo>
                    <a:pt x="244" y="6"/>
                    <a:pt x="239" y="0"/>
                    <a:pt x="230" y="0"/>
                  </a:cubicBezTo>
                  <a:cubicBezTo>
                    <a:pt x="228" y="0"/>
                    <a:pt x="226" y="1"/>
                    <a:pt x="222" y="2"/>
                  </a:cubicBezTo>
                  <a:cubicBezTo>
                    <a:pt x="222" y="2"/>
                    <a:pt x="222" y="2"/>
                    <a:pt x="222" y="2"/>
                  </a:cubicBezTo>
                  <a:cubicBezTo>
                    <a:pt x="222" y="2"/>
                    <a:pt x="222" y="2"/>
                    <a:pt x="222" y="2"/>
                  </a:cubicBezTo>
                  <a:cubicBezTo>
                    <a:pt x="222" y="2"/>
                    <a:pt x="218" y="4"/>
                    <a:pt x="211" y="7"/>
                  </a:cubicBezTo>
                  <a:cubicBezTo>
                    <a:pt x="204" y="10"/>
                    <a:pt x="194" y="14"/>
                    <a:pt x="182" y="20"/>
                  </a:cubicBezTo>
                  <a:cubicBezTo>
                    <a:pt x="178" y="22"/>
                    <a:pt x="178" y="22"/>
                    <a:pt x="178" y="22"/>
                  </a:cubicBezTo>
                  <a:cubicBezTo>
                    <a:pt x="142" y="39"/>
                    <a:pt x="106" y="59"/>
                    <a:pt x="72" y="80"/>
                  </a:cubicBezTo>
                  <a:cubicBezTo>
                    <a:pt x="68" y="83"/>
                    <a:pt x="64" y="85"/>
                    <a:pt x="61" y="8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3" name="Freeform 26"/>
            <p:cNvSpPr>
              <a:spLocks/>
            </p:cNvSpPr>
            <p:nvPr/>
          </p:nvSpPr>
          <p:spPr bwMode="auto">
            <a:xfrm>
              <a:off x="-284163" y="-63500"/>
              <a:ext cx="581025" cy="738188"/>
            </a:xfrm>
            <a:custGeom>
              <a:avLst/>
              <a:gdLst>
                <a:gd name="T0" fmla="*/ 155 w 155"/>
                <a:gd name="T1" fmla="*/ 126 h 197"/>
                <a:gd name="T2" fmla="*/ 126 w 155"/>
                <a:gd name="T3" fmla="*/ 13 h 197"/>
                <a:gd name="T4" fmla="*/ 126 w 155"/>
                <a:gd name="T5" fmla="*/ 12 h 197"/>
                <a:gd name="T6" fmla="*/ 111 w 155"/>
                <a:gd name="T7" fmla="*/ 0 h 197"/>
                <a:gd name="T8" fmla="*/ 108 w 155"/>
                <a:gd name="T9" fmla="*/ 0 h 197"/>
                <a:gd name="T10" fmla="*/ 108 w 155"/>
                <a:gd name="T11" fmla="*/ 0 h 197"/>
                <a:gd name="T12" fmla="*/ 108 w 155"/>
                <a:gd name="T13" fmla="*/ 0 h 197"/>
                <a:gd name="T14" fmla="*/ 101 w 155"/>
                <a:gd name="T15" fmla="*/ 3 h 197"/>
                <a:gd name="T16" fmla="*/ 101 w 155"/>
                <a:gd name="T17" fmla="*/ 3 h 197"/>
                <a:gd name="T18" fmla="*/ 101 w 155"/>
                <a:gd name="T19" fmla="*/ 3 h 197"/>
                <a:gd name="T20" fmla="*/ 61 w 155"/>
                <a:gd name="T21" fmla="*/ 30 h 197"/>
                <a:gd name="T22" fmla="*/ 0 w 155"/>
                <a:gd name="T23" fmla="*/ 77 h 197"/>
                <a:gd name="T24" fmla="*/ 50 w 155"/>
                <a:gd name="T25" fmla="*/ 197 h 197"/>
                <a:gd name="T26" fmla="*/ 155 w 155"/>
                <a:gd name="T27" fmla="*/ 12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197">
                  <a:moveTo>
                    <a:pt x="155" y="126"/>
                  </a:moveTo>
                  <a:cubicBezTo>
                    <a:pt x="144" y="70"/>
                    <a:pt x="131" y="28"/>
                    <a:pt x="126" y="13"/>
                  </a:cubicBezTo>
                  <a:cubicBezTo>
                    <a:pt x="126" y="12"/>
                    <a:pt x="126" y="12"/>
                    <a:pt x="126" y="12"/>
                  </a:cubicBezTo>
                  <a:cubicBezTo>
                    <a:pt x="123" y="4"/>
                    <a:pt x="118" y="0"/>
                    <a:pt x="111" y="0"/>
                  </a:cubicBezTo>
                  <a:cubicBezTo>
                    <a:pt x="110" y="0"/>
                    <a:pt x="109" y="0"/>
                    <a:pt x="108" y="0"/>
                  </a:cubicBezTo>
                  <a:cubicBezTo>
                    <a:pt x="108" y="0"/>
                    <a:pt x="108" y="0"/>
                    <a:pt x="108" y="0"/>
                  </a:cubicBezTo>
                  <a:cubicBezTo>
                    <a:pt x="108" y="0"/>
                    <a:pt x="108" y="0"/>
                    <a:pt x="108" y="0"/>
                  </a:cubicBezTo>
                  <a:cubicBezTo>
                    <a:pt x="106" y="0"/>
                    <a:pt x="103" y="1"/>
                    <a:pt x="101" y="3"/>
                  </a:cubicBezTo>
                  <a:cubicBezTo>
                    <a:pt x="101" y="3"/>
                    <a:pt x="101" y="3"/>
                    <a:pt x="101" y="3"/>
                  </a:cubicBezTo>
                  <a:cubicBezTo>
                    <a:pt x="101" y="3"/>
                    <a:pt x="101" y="3"/>
                    <a:pt x="101" y="3"/>
                  </a:cubicBezTo>
                  <a:cubicBezTo>
                    <a:pt x="101" y="3"/>
                    <a:pt x="85" y="12"/>
                    <a:pt x="61" y="30"/>
                  </a:cubicBezTo>
                  <a:cubicBezTo>
                    <a:pt x="47" y="40"/>
                    <a:pt x="26" y="56"/>
                    <a:pt x="0" y="77"/>
                  </a:cubicBezTo>
                  <a:cubicBezTo>
                    <a:pt x="19" y="117"/>
                    <a:pt x="36" y="157"/>
                    <a:pt x="50" y="197"/>
                  </a:cubicBezTo>
                  <a:cubicBezTo>
                    <a:pt x="82" y="172"/>
                    <a:pt x="116" y="149"/>
                    <a:pt x="155" y="12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4" name="Freeform 27"/>
            <p:cNvSpPr>
              <a:spLocks/>
            </p:cNvSpPr>
            <p:nvPr/>
          </p:nvSpPr>
          <p:spPr bwMode="auto">
            <a:xfrm>
              <a:off x="-1600200" y="-63500"/>
              <a:ext cx="581025" cy="738188"/>
            </a:xfrm>
            <a:custGeom>
              <a:avLst/>
              <a:gdLst>
                <a:gd name="T0" fmla="*/ 155 w 155"/>
                <a:gd name="T1" fmla="*/ 77 h 197"/>
                <a:gd name="T2" fmla="*/ 94 w 155"/>
                <a:gd name="T3" fmla="*/ 30 h 197"/>
                <a:gd name="T4" fmla="*/ 54 w 155"/>
                <a:gd name="T5" fmla="*/ 3 h 197"/>
                <a:gd name="T6" fmla="*/ 54 w 155"/>
                <a:gd name="T7" fmla="*/ 3 h 197"/>
                <a:gd name="T8" fmla="*/ 54 w 155"/>
                <a:gd name="T9" fmla="*/ 3 h 197"/>
                <a:gd name="T10" fmla="*/ 47 w 155"/>
                <a:gd name="T11" fmla="*/ 0 h 197"/>
                <a:gd name="T12" fmla="*/ 47 w 155"/>
                <a:gd name="T13" fmla="*/ 0 h 197"/>
                <a:gd name="T14" fmla="*/ 47 w 155"/>
                <a:gd name="T15" fmla="*/ 0 h 197"/>
                <a:gd name="T16" fmla="*/ 44 w 155"/>
                <a:gd name="T17" fmla="*/ 0 h 197"/>
                <a:gd name="T18" fmla="*/ 29 w 155"/>
                <a:gd name="T19" fmla="*/ 12 h 197"/>
                <a:gd name="T20" fmla="*/ 29 w 155"/>
                <a:gd name="T21" fmla="*/ 13 h 197"/>
                <a:gd name="T22" fmla="*/ 0 w 155"/>
                <a:gd name="T23" fmla="*/ 126 h 197"/>
                <a:gd name="T24" fmla="*/ 105 w 155"/>
                <a:gd name="T25" fmla="*/ 197 h 197"/>
                <a:gd name="T26" fmla="*/ 155 w 155"/>
                <a:gd name="T27" fmla="*/ 7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197">
                  <a:moveTo>
                    <a:pt x="155" y="77"/>
                  </a:moveTo>
                  <a:cubicBezTo>
                    <a:pt x="135" y="60"/>
                    <a:pt x="114" y="44"/>
                    <a:pt x="94" y="30"/>
                  </a:cubicBezTo>
                  <a:cubicBezTo>
                    <a:pt x="70" y="12"/>
                    <a:pt x="54" y="3"/>
                    <a:pt x="54" y="3"/>
                  </a:cubicBezTo>
                  <a:cubicBezTo>
                    <a:pt x="54" y="3"/>
                    <a:pt x="54" y="3"/>
                    <a:pt x="54" y="3"/>
                  </a:cubicBezTo>
                  <a:cubicBezTo>
                    <a:pt x="54" y="3"/>
                    <a:pt x="54" y="3"/>
                    <a:pt x="54" y="3"/>
                  </a:cubicBezTo>
                  <a:cubicBezTo>
                    <a:pt x="52" y="1"/>
                    <a:pt x="49" y="0"/>
                    <a:pt x="47" y="0"/>
                  </a:cubicBezTo>
                  <a:cubicBezTo>
                    <a:pt x="47" y="0"/>
                    <a:pt x="47" y="0"/>
                    <a:pt x="47" y="0"/>
                  </a:cubicBezTo>
                  <a:cubicBezTo>
                    <a:pt x="47" y="0"/>
                    <a:pt x="47" y="0"/>
                    <a:pt x="47" y="0"/>
                  </a:cubicBezTo>
                  <a:cubicBezTo>
                    <a:pt x="46" y="0"/>
                    <a:pt x="45" y="0"/>
                    <a:pt x="44" y="0"/>
                  </a:cubicBezTo>
                  <a:cubicBezTo>
                    <a:pt x="37" y="0"/>
                    <a:pt x="32" y="4"/>
                    <a:pt x="29" y="12"/>
                  </a:cubicBezTo>
                  <a:cubicBezTo>
                    <a:pt x="29" y="12"/>
                    <a:pt x="29" y="12"/>
                    <a:pt x="29" y="13"/>
                  </a:cubicBezTo>
                  <a:cubicBezTo>
                    <a:pt x="24" y="28"/>
                    <a:pt x="11" y="70"/>
                    <a:pt x="0" y="126"/>
                  </a:cubicBezTo>
                  <a:cubicBezTo>
                    <a:pt x="39" y="149"/>
                    <a:pt x="73" y="172"/>
                    <a:pt x="105" y="197"/>
                  </a:cubicBezTo>
                  <a:cubicBezTo>
                    <a:pt x="119" y="158"/>
                    <a:pt x="136" y="118"/>
                    <a:pt x="155" y="7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5" name="Freeform 28"/>
            <p:cNvSpPr>
              <a:spLocks/>
            </p:cNvSpPr>
            <p:nvPr/>
          </p:nvSpPr>
          <p:spPr bwMode="auto">
            <a:xfrm>
              <a:off x="-2973388" y="914400"/>
              <a:ext cx="633413" cy="657225"/>
            </a:xfrm>
            <a:custGeom>
              <a:avLst/>
              <a:gdLst>
                <a:gd name="T0" fmla="*/ 169 w 169"/>
                <a:gd name="T1" fmla="*/ 133 h 175"/>
                <a:gd name="T2" fmla="*/ 158 w 169"/>
                <a:gd name="T3" fmla="*/ 5 h 175"/>
                <a:gd name="T4" fmla="*/ 70 w 169"/>
                <a:gd name="T5" fmla="*/ 0 h 175"/>
                <a:gd name="T6" fmla="*/ 59 w 169"/>
                <a:gd name="T7" fmla="*/ 0 h 175"/>
                <a:gd name="T8" fmla="*/ 26 w 169"/>
                <a:gd name="T9" fmla="*/ 0 h 175"/>
                <a:gd name="T10" fmla="*/ 5 w 169"/>
                <a:gd name="T11" fmla="*/ 13 h 175"/>
                <a:gd name="T12" fmla="*/ 0 w 169"/>
                <a:gd name="T13" fmla="*/ 28 h 175"/>
                <a:gd name="T14" fmla="*/ 74 w 169"/>
                <a:gd name="T15" fmla="*/ 175 h 175"/>
                <a:gd name="T16" fmla="*/ 169 w 169"/>
                <a:gd name="T17" fmla="*/ 13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75">
                  <a:moveTo>
                    <a:pt x="169" y="133"/>
                  </a:moveTo>
                  <a:cubicBezTo>
                    <a:pt x="163" y="93"/>
                    <a:pt x="159" y="50"/>
                    <a:pt x="158" y="5"/>
                  </a:cubicBezTo>
                  <a:cubicBezTo>
                    <a:pt x="119" y="1"/>
                    <a:pt x="89" y="0"/>
                    <a:pt x="70" y="0"/>
                  </a:cubicBezTo>
                  <a:cubicBezTo>
                    <a:pt x="66" y="0"/>
                    <a:pt x="63" y="0"/>
                    <a:pt x="59" y="0"/>
                  </a:cubicBezTo>
                  <a:cubicBezTo>
                    <a:pt x="38" y="0"/>
                    <a:pt x="26" y="0"/>
                    <a:pt x="26" y="0"/>
                  </a:cubicBezTo>
                  <a:cubicBezTo>
                    <a:pt x="17" y="1"/>
                    <a:pt x="10" y="5"/>
                    <a:pt x="5" y="13"/>
                  </a:cubicBezTo>
                  <a:cubicBezTo>
                    <a:pt x="2" y="17"/>
                    <a:pt x="0" y="23"/>
                    <a:pt x="0" y="28"/>
                  </a:cubicBezTo>
                  <a:cubicBezTo>
                    <a:pt x="2" y="43"/>
                    <a:pt x="11" y="95"/>
                    <a:pt x="74" y="175"/>
                  </a:cubicBezTo>
                  <a:cubicBezTo>
                    <a:pt x="106" y="159"/>
                    <a:pt x="138" y="145"/>
                    <a:pt x="169" y="13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6" name="Freeform 29"/>
            <p:cNvSpPr>
              <a:spLocks/>
            </p:cNvSpPr>
            <p:nvPr/>
          </p:nvSpPr>
          <p:spPr bwMode="auto">
            <a:xfrm>
              <a:off x="1035050" y="914400"/>
              <a:ext cx="635000" cy="657225"/>
            </a:xfrm>
            <a:custGeom>
              <a:avLst/>
              <a:gdLst>
                <a:gd name="T0" fmla="*/ 169 w 169"/>
                <a:gd name="T1" fmla="*/ 28 h 175"/>
                <a:gd name="T2" fmla="*/ 164 w 169"/>
                <a:gd name="T3" fmla="*/ 13 h 175"/>
                <a:gd name="T4" fmla="*/ 143 w 169"/>
                <a:gd name="T5" fmla="*/ 0 h 175"/>
                <a:gd name="T6" fmla="*/ 110 w 169"/>
                <a:gd name="T7" fmla="*/ 0 h 175"/>
                <a:gd name="T8" fmla="*/ 99 w 169"/>
                <a:gd name="T9" fmla="*/ 0 h 175"/>
                <a:gd name="T10" fmla="*/ 11 w 169"/>
                <a:gd name="T11" fmla="*/ 5 h 175"/>
                <a:gd name="T12" fmla="*/ 0 w 169"/>
                <a:gd name="T13" fmla="*/ 133 h 175"/>
                <a:gd name="T14" fmla="*/ 95 w 169"/>
                <a:gd name="T15" fmla="*/ 175 h 175"/>
                <a:gd name="T16" fmla="*/ 169 w 169"/>
                <a:gd name="T17" fmla="*/ 28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75">
                  <a:moveTo>
                    <a:pt x="169" y="28"/>
                  </a:moveTo>
                  <a:cubicBezTo>
                    <a:pt x="169" y="23"/>
                    <a:pt x="166" y="16"/>
                    <a:pt x="164" y="13"/>
                  </a:cubicBezTo>
                  <a:cubicBezTo>
                    <a:pt x="159" y="5"/>
                    <a:pt x="152" y="1"/>
                    <a:pt x="143" y="0"/>
                  </a:cubicBezTo>
                  <a:cubicBezTo>
                    <a:pt x="143" y="0"/>
                    <a:pt x="131" y="0"/>
                    <a:pt x="110" y="0"/>
                  </a:cubicBezTo>
                  <a:cubicBezTo>
                    <a:pt x="106" y="0"/>
                    <a:pt x="103" y="0"/>
                    <a:pt x="99" y="0"/>
                  </a:cubicBezTo>
                  <a:cubicBezTo>
                    <a:pt x="80" y="0"/>
                    <a:pt x="49" y="1"/>
                    <a:pt x="11" y="5"/>
                  </a:cubicBezTo>
                  <a:cubicBezTo>
                    <a:pt x="10" y="49"/>
                    <a:pt x="6" y="92"/>
                    <a:pt x="0" y="133"/>
                  </a:cubicBezTo>
                  <a:cubicBezTo>
                    <a:pt x="31" y="145"/>
                    <a:pt x="63" y="159"/>
                    <a:pt x="95" y="175"/>
                  </a:cubicBezTo>
                  <a:cubicBezTo>
                    <a:pt x="158" y="95"/>
                    <a:pt x="167" y="43"/>
                    <a:pt x="169"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7" name="Freeform 30"/>
            <p:cNvSpPr>
              <a:spLocks/>
            </p:cNvSpPr>
            <p:nvPr/>
          </p:nvSpPr>
          <p:spPr bwMode="auto">
            <a:xfrm>
              <a:off x="401638" y="1522413"/>
              <a:ext cx="1485900" cy="1046163"/>
            </a:xfrm>
            <a:custGeom>
              <a:avLst/>
              <a:gdLst>
                <a:gd name="T0" fmla="*/ 385 w 396"/>
                <a:gd name="T1" fmla="*/ 119 h 279"/>
                <a:gd name="T2" fmla="*/ 376 w 396"/>
                <a:gd name="T3" fmla="*/ 112 h 279"/>
                <a:gd name="T4" fmla="*/ 375 w 396"/>
                <a:gd name="T5" fmla="*/ 112 h 279"/>
                <a:gd name="T6" fmla="*/ 375 w 396"/>
                <a:gd name="T7" fmla="*/ 112 h 279"/>
                <a:gd name="T8" fmla="*/ 355 w 396"/>
                <a:gd name="T9" fmla="*/ 99 h 279"/>
                <a:gd name="T10" fmla="*/ 348 w 396"/>
                <a:gd name="T11" fmla="*/ 94 h 279"/>
                <a:gd name="T12" fmla="*/ 250 w 396"/>
                <a:gd name="T13" fmla="*/ 38 h 279"/>
                <a:gd name="T14" fmla="*/ 164 w 396"/>
                <a:gd name="T15" fmla="*/ 0 h 279"/>
                <a:gd name="T16" fmla="*/ 104 w 396"/>
                <a:gd name="T17" fmla="*/ 168 h 279"/>
                <a:gd name="T18" fmla="*/ 0 w 396"/>
                <a:gd name="T19" fmla="*/ 279 h 279"/>
                <a:gd name="T20" fmla="*/ 391 w 396"/>
                <a:gd name="T21" fmla="*/ 156 h 279"/>
                <a:gd name="T22" fmla="*/ 391 w 396"/>
                <a:gd name="T23" fmla="*/ 156 h 279"/>
                <a:gd name="T24" fmla="*/ 396 w 396"/>
                <a:gd name="T25" fmla="*/ 141 h 279"/>
                <a:gd name="T26" fmla="*/ 385 w 396"/>
                <a:gd name="T27" fmla="*/ 11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6" h="279">
                  <a:moveTo>
                    <a:pt x="385" y="119"/>
                  </a:moveTo>
                  <a:cubicBezTo>
                    <a:pt x="385" y="119"/>
                    <a:pt x="382" y="117"/>
                    <a:pt x="376" y="112"/>
                  </a:cubicBezTo>
                  <a:cubicBezTo>
                    <a:pt x="375" y="112"/>
                    <a:pt x="375" y="112"/>
                    <a:pt x="375" y="112"/>
                  </a:cubicBezTo>
                  <a:cubicBezTo>
                    <a:pt x="375" y="112"/>
                    <a:pt x="375" y="112"/>
                    <a:pt x="375" y="112"/>
                  </a:cubicBezTo>
                  <a:cubicBezTo>
                    <a:pt x="371" y="109"/>
                    <a:pt x="364" y="104"/>
                    <a:pt x="355" y="99"/>
                  </a:cubicBezTo>
                  <a:cubicBezTo>
                    <a:pt x="353" y="97"/>
                    <a:pt x="350" y="96"/>
                    <a:pt x="348" y="94"/>
                  </a:cubicBezTo>
                  <a:cubicBezTo>
                    <a:pt x="327" y="80"/>
                    <a:pt x="292" y="59"/>
                    <a:pt x="250" y="38"/>
                  </a:cubicBezTo>
                  <a:cubicBezTo>
                    <a:pt x="221" y="24"/>
                    <a:pt x="192" y="11"/>
                    <a:pt x="164" y="0"/>
                  </a:cubicBezTo>
                  <a:cubicBezTo>
                    <a:pt x="151" y="65"/>
                    <a:pt x="131" y="121"/>
                    <a:pt x="104" y="168"/>
                  </a:cubicBezTo>
                  <a:cubicBezTo>
                    <a:pt x="76" y="217"/>
                    <a:pt x="41" y="255"/>
                    <a:pt x="0" y="279"/>
                  </a:cubicBezTo>
                  <a:cubicBezTo>
                    <a:pt x="298" y="263"/>
                    <a:pt x="383" y="167"/>
                    <a:pt x="391" y="156"/>
                  </a:cubicBezTo>
                  <a:cubicBezTo>
                    <a:pt x="391" y="156"/>
                    <a:pt x="391" y="156"/>
                    <a:pt x="391" y="156"/>
                  </a:cubicBezTo>
                  <a:cubicBezTo>
                    <a:pt x="394" y="151"/>
                    <a:pt x="396" y="146"/>
                    <a:pt x="396" y="141"/>
                  </a:cubicBezTo>
                  <a:cubicBezTo>
                    <a:pt x="396" y="132"/>
                    <a:pt x="392" y="124"/>
                    <a:pt x="385" y="11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8" name="Freeform 31"/>
            <p:cNvSpPr>
              <a:spLocks/>
            </p:cNvSpPr>
            <p:nvPr/>
          </p:nvSpPr>
          <p:spPr bwMode="auto">
            <a:xfrm>
              <a:off x="-3190875" y="1522413"/>
              <a:ext cx="1485900" cy="1046163"/>
            </a:xfrm>
            <a:custGeom>
              <a:avLst/>
              <a:gdLst>
                <a:gd name="T0" fmla="*/ 396 w 396"/>
                <a:gd name="T1" fmla="*/ 279 h 279"/>
                <a:gd name="T2" fmla="*/ 292 w 396"/>
                <a:gd name="T3" fmla="*/ 168 h 279"/>
                <a:gd name="T4" fmla="*/ 232 w 396"/>
                <a:gd name="T5" fmla="*/ 0 h 279"/>
                <a:gd name="T6" fmla="*/ 20 w 396"/>
                <a:gd name="T7" fmla="*/ 112 h 279"/>
                <a:gd name="T8" fmla="*/ 11 w 396"/>
                <a:gd name="T9" fmla="*/ 119 h 279"/>
                <a:gd name="T10" fmla="*/ 0 w 396"/>
                <a:gd name="T11" fmla="*/ 141 h 279"/>
                <a:gd name="T12" fmla="*/ 5 w 396"/>
                <a:gd name="T13" fmla="*/ 156 h 279"/>
                <a:gd name="T14" fmla="*/ 5 w 396"/>
                <a:gd name="T15" fmla="*/ 157 h 279"/>
                <a:gd name="T16" fmla="*/ 7 w 396"/>
                <a:gd name="T17" fmla="*/ 159 h 279"/>
                <a:gd name="T18" fmla="*/ 8 w 396"/>
                <a:gd name="T19" fmla="*/ 160 h 279"/>
                <a:gd name="T20" fmla="*/ 23 w 396"/>
                <a:gd name="T21" fmla="*/ 174 h 279"/>
                <a:gd name="T22" fmla="*/ 94 w 396"/>
                <a:gd name="T23" fmla="*/ 217 h 279"/>
                <a:gd name="T24" fmla="*/ 396 w 396"/>
                <a:gd name="T25" fmla="*/ 27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6" h="279">
                  <a:moveTo>
                    <a:pt x="396" y="279"/>
                  </a:moveTo>
                  <a:cubicBezTo>
                    <a:pt x="356" y="255"/>
                    <a:pt x="320" y="217"/>
                    <a:pt x="292" y="168"/>
                  </a:cubicBezTo>
                  <a:cubicBezTo>
                    <a:pt x="265" y="121"/>
                    <a:pt x="245" y="65"/>
                    <a:pt x="232" y="0"/>
                  </a:cubicBezTo>
                  <a:cubicBezTo>
                    <a:pt x="132" y="38"/>
                    <a:pt x="51" y="91"/>
                    <a:pt x="20" y="112"/>
                  </a:cubicBezTo>
                  <a:cubicBezTo>
                    <a:pt x="14" y="117"/>
                    <a:pt x="11" y="119"/>
                    <a:pt x="11" y="119"/>
                  </a:cubicBezTo>
                  <a:cubicBezTo>
                    <a:pt x="4" y="124"/>
                    <a:pt x="0" y="132"/>
                    <a:pt x="0" y="141"/>
                  </a:cubicBezTo>
                  <a:cubicBezTo>
                    <a:pt x="0" y="146"/>
                    <a:pt x="2" y="151"/>
                    <a:pt x="5" y="156"/>
                  </a:cubicBezTo>
                  <a:cubicBezTo>
                    <a:pt x="5" y="156"/>
                    <a:pt x="5" y="156"/>
                    <a:pt x="5" y="157"/>
                  </a:cubicBezTo>
                  <a:cubicBezTo>
                    <a:pt x="6" y="157"/>
                    <a:pt x="6" y="158"/>
                    <a:pt x="7" y="159"/>
                  </a:cubicBezTo>
                  <a:cubicBezTo>
                    <a:pt x="7" y="159"/>
                    <a:pt x="8" y="160"/>
                    <a:pt x="8" y="160"/>
                  </a:cubicBezTo>
                  <a:cubicBezTo>
                    <a:pt x="10" y="162"/>
                    <a:pt x="15" y="167"/>
                    <a:pt x="23" y="174"/>
                  </a:cubicBezTo>
                  <a:cubicBezTo>
                    <a:pt x="35" y="184"/>
                    <a:pt x="58" y="201"/>
                    <a:pt x="94" y="217"/>
                  </a:cubicBezTo>
                  <a:cubicBezTo>
                    <a:pt x="169" y="251"/>
                    <a:pt x="273" y="273"/>
                    <a:pt x="396" y="27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9" name="Freeform 32"/>
            <p:cNvSpPr>
              <a:spLocks/>
            </p:cNvSpPr>
            <p:nvPr/>
          </p:nvSpPr>
          <p:spPr bwMode="auto">
            <a:xfrm>
              <a:off x="-523875" y="2651125"/>
              <a:ext cx="1500188" cy="239713"/>
            </a:xfrm>
            <a:custGeom>
              <a:avLst/>
              <a:gdLst>
                <a:gd name="T0" fmla="*/ 7 w 400"/>
                <a:gd name="T1" fmla="*/ 31 h 64"/>
                <a:gd name="T2" fmla="*/ 54 w 400"/>
                <a:gd name="T3" fmla="*/ 29 h 64"/>
                <a:gd name="T4" fmla="*/ 182 w 400"/>
                <a:gd name="T5" fmla="*/ 47 h 64"/>
                <a:gd name="T6" fmla="*/ 292 w 400"/>
                <a:gd name="T7" fmla="*/ 64 h 64"/>
                <a:gd name="T8" fmla="*/ 392 w 400"/>
                <a:gd name="T9" fmla="*/ 37 h 64"/>
                <a:gd name="T10" fmla="*/ 399 w 400"/>
                <a:gd name="T11" fmla="*/ 18 h 64"/>
                <a:gd name="T12" fmla="*/ 373 w 400"/>
                <a:gd name="T13" fmla="*/ 0 h 64"/>
                <a:gd name="T14" fmla="*/ 301 w 400"/>
                <a:gd name="T15" fmla="*/ 8 h 64"/>
                <a:gd name="T16" fmla="*/ 285 w 400"/>
                <a:gd name="T17" fmla="*/ 10 h 64"/>
                <a:gd name="T18" fmla="*/ 227 w 400"/>
                <a:gd name="T19" fmla="*/ 13 h 64"/>
                <a:gd name="T20" fmla="*/ 181 w 400"/>
                <a:gd name="T21" fmla="*/ 12 h 64"/>
                <a:gd name="T22" fmla="*/ 180 w 400"/>
                <a:gd name="T23" fmla="*/ 12 h 64"/>
                <a:gd name="T24" fmla="*/ 129 w 400"/>
                <a:gd name="T25" fmla="*/ 12 h 64"/>
                <a:gd name="T26" fmla="*/ 3 w 400"/>
                <a:gd name="T27" fmla="*/ 25 h 64"/>
                <a:gd name="T28" fmla="*/ 0 w 400"/>
                <a:gd name="T29" fmla="*/ 29 h 64"/>
                <a:gd name="T30" fmla="*/ 5 w 400"/>
                <a:gd name="T31" fmla="*/ 31 h 64"/>
                <a:gd name="T32" fmla="*/ 7 w 400"/>
                <a:gd name="T33" fmla="*/ 3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0" h="64">
                  <a:moveTo>
                    <a:pt x="7" y="31"/>
                  </a:moveTo>
                  <a:cubicBezTo>
                    <a:pt x="23" y="29"/>
                    <a:pt x="39" y="29"/>
                    <a:pt x="54" y="29"/>
                  </a:cubicBezTo>
                  <a:cubicBezTo>
                    <a:pt x="109" y="29"/>
                    <a:pt x="146" y="38"/>
                    <a:pt x="182" y="47"/>
                  </a:cubicBezTo>
                  <a:cubicBezTo>
                    <a:pt x="216" y="56"/>
                    <a:pt x="248" y="64"/>
                    <a:pt x="292" y="64"/>
                  </a:cubicBezTo>
                  <a:cubicBezTo>
                    <a:pt x="339" y="64"/>
                    <a:pt x="377" y="54"/>
                    <a:pt x="392" y="37"/>
                  </a:cubicBezTo>
                  <a:cubicBezTo>
                    <a:pt x="397" y="31"/>
                    <a:pt x="400" y="25"/>
                    <a:pt x="399" y="18"/>
                  </a:cubicBezTo>
                  <a:cubicBezTo>
                    <a:pt x="398" y="6"/>
                    <a:pt x="394" y="0"/>
                    <a:pt x="373" y="0"/>
                  </a:cubicBezTo>
                  <a:cubicBezTo>
                    <a:pt x="358" y="0"/>
                    <a:pt x="335" y="3"/>
                    <a:pt x="301" y="8"/>
                  </a:cubicBezTo>
                  <a:cubicBezTo>
                    <a:pt x="296" y="9"/>
                    <a:pt x="290" y="9"/>
                    <a:pt x="285" y="10"/>
                  </a:cubicBezTo>
                  <a:cubicBezTo>
                    <a:pt x="270" y="12"/>
                    <a:pt x="252" y="13"/>
                    <a:pt x="227" y="13"/>
                  </a:cubicBezTo>
                  <a:cubicBezTo>
                    <a:pt x="213" y="13"/>
                    <a:pt x="197" y="13"/>
                    <a:pt x="181" y="12"/>
                  </a:cubicBezTo>
                  <a:cubicBezTo>
                    <a:pt x="180" y="12"/>
                    <a:pt x="180" y="12"/>
                    <a:pt x="180" y="12"/>
                  </a:cubicBezTo>
                  <a:cubicBezTo>
                    <a:pt x="164" y="12"/>
                    <a:pt x="146" y="12"/>
                    <a:pt x="129" y="12"/>
                  </a:cubicBezTo>
                  <a:cubicBezTo>
                    <a:pt x="92" y="12"/>
                    <a:pt x="45" y="13"/>
                    <a:pt x="3" y="25"/>
                  </a:cubicBezTo>
                  <a:cubicBezTo>
                    <a:pt x="1" y="25"/>
                    <a:pt x="0" y="28"/>
                    <a:pt x="0" y="29"/>
                  </a:cubicBezTo>
                  <a:cubicBezTo>
                    <a:pt x="0" y="30"/>
                    <a:pt x="3" y="31"/>
                    <a:pt x="5" y="31"/>
                  </a:cubicBezTo>
                  <a:cubicBezTo>
                    <a:pt x="5" y="31"/>
                    <a:pt x="6" y="31"/>
                    <a:pt x="7" y="3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0" name="Freeform 33"/>
            <p:cNvSpPr>
              <a:spLocks/>
            </p:cNvSpPr>
            <p:nvPr/>
          </p:nvSpPr>
          <p:spPr bwMode="auto">
            <a:xfrm>
              <a:off x="-2279650" y="2651125"/>
              <a:ext cx="1500188" cy="239713"/>
            </a:xfrm>
            <a:custGeom>
              <a:avLst/>
              <a:gdLst>
                <a:gd name="T0" fmla="*/ 346 w 400"/>
                <a:gd name="T1" fmla="*/ 29 h 64"/>
                <a:gd name="T2" fmla="*/ 393 w 400"/>
                <a:gd name="T3" fmla="*/ 31 h 64"/>
                <a:gd name="T4" fmla="*/ 395 w 400"/>
                <a:gd name="T5" fmla="*/ 31 h 64"/>
                <a:gd name="T6" fmla="*/ 400 w 400"/>
                <a:gd name="T7" fmla="*/ 29 h 64"/>
                <a:gd name="T8" fmla="*/ 397 w 400"/>
                <a:gd name="T9" fmla="*/ 25 h 64"/>
                <a:gd name="T10" fmla="*/ 271 w 400"/>
                <a:gd name="T11" fmla="*/ 12 h 64"/>
                <a:gd name="T12" fmla="*/ 271 w 400"/>
                <a:gd name="T13" fmla="*/ 12 h 64"/>
                <a:gd name="T14" fmla="*/ 220 w 400"/>
                <a:gd name="T15" fmla="*/ 12 h 64"/>
                <a:gd name="T16" fmla="*/ 219 w 400"/>
                <a:gd name="T17" fmla="*/ 12 h 64"/>
                <a:gd name="T18" fmla="*/ 173 w 400"/>
                <a:gd name="T19" fmla="*/ 13 h 64"/>
                <a:gd name="T20" fmla="*/ 115 w 400"/>
                <a:gd name="T21" fmla="*/ 10 h 64"/>
                <a:gd name="T22" fmla="*/ 99 w 400"/>
                <a:gd name="T23" fmla="*/ 8 h 64"/>
                <a:gd name="T24" fmla="*/ 27 w 400"/>
                <a:gd name="T25" fmla="*/ 0 h 64"/>
                <a:gd name="T26" fmla="*/ 1 w 400"/>
                <a:gd name="T27" fmla="*/ 18 h 64"/>
                <a:gd name="T28" fmla="*/ 8 w 400"/>
                <a:gd name="T29" fmla="*/ 37 h 64"/>
                <a:gd name="T30" fmla="*/ 108 w 400"/>
                <a:gd name="T31" fmla="*/ 64 h 64"/>
                <a:gd name="T32" fmla="*/ 218 w 400"/>
                <a:gd name="T33" fmla="*/ 47 h 64"/>
                <a:gd name="T34" fmla="*/ 346 w 400"/>
                <a:gd name="T35" fmla="*/ 2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0" h="64">
                  <a:moveTo>
                    <a:pt x="346" y="29"/>
                  </a:moveTo>
                  <a:cubicBezTo>
                    <a:pt x="361" y="29"/>
                    <a:pt x="377" y="29"/>
                    <a:pt x="393" y="31"/>
                  </a:cubicBezTo>
                  <a:cubicBezTo>
                    <a:pt x="394" y="31"/>
                    <a:pt x="394" y="31"/>
                    <a:pt x="395" y="31"/>
                  </a:cubicBezTo>
                  <a:cubicBezTo>
                    <a:pt x="397" y="31"/>
                    <a:pt x="400" y="30"/>
                    <a:pt x="400" y="29"/>
                  </a:cubicBezTo>
                  <a:cubicBezTo>
                    <a:pt x="400" y="28"/>
                    <a:pt x="399" y="25"/>
                    <a:pt x="397" y="25"/>
                  </a:cubicBezTo>
                  <a:cubicBezTo>
                    <a:pt x="355" y="13"/>
                    <a:pt x="308" y="12"/>
                    <a:pt x="271" y="12"/>
                  </a:cubicBezTo>
                  <a:cubicBezTo>
                    <a:pt x="271" y="12"/>
                    <a:pt x="271" y="12"/>
                    <a:pt x="271" y="12"/>
                  </a:cubicBezTo>
                  <a:cubicBezTo>
                    <a:pt x="254" y="12"/>
                    <a:pt x="236" y="12"/>
                    <a:pt x="220" y="12"/>
                  </a:cubicBezTo>
                  <a:cubicBezTo>
                    <a:pt x="219" y="12"/>
                    <a:pt x="219" y="12"/>
                    <a:pt x="219" y="12"/>
                  </a:cubicBezTo>
                  <a:cubicBezTo>
                    <a:pt x="203" y="13"/>
                    <a:pt x="187" y="13"/>
                    <a:pt x="173" y="13"/>
                  </a:cubicBezTo>
                  <a:cubicBezTo>
                    <a:pt x="148" y="13"/>
                    <a:pt x="130" y="12"/>
                    <a:pt x="115" y="10"/>
                  </a:cubicBezTo>
                  <a:cubicBezTo>
                    <a:pt x="109" y="9"/>
                    <a:pt x="104" y="9"/>
                    <a:pt x="99" y="8"/>
                  </a:cubicBezTo>
                  <a:cubicBezTo>
                    <a:pt x="65" y="3"/>
                    <a:pt x="42" y="0"/>
                    <a:pt x="27" y="0"/>
                  </a:cubicBezTo>
                  <a:cubicBezTo>
                    <a:pt x="6" y="0"/>
                    <a:pt x="2" y="6"/>
                    <a:pt x="1" y="18"/>
                  </a:cubicBezTo>
                  <a:cubicBezTo>
                    <a:pt x="0" y="25"/>
                    <a:pt x="3" y="31"/>
                    <a:pt x="8" y="37"/>
                  </a:cubicBezTo>
                  <a:cubicBezTo>
                    <a:pt x="23" y="53"/>
                    <a:pt x="61" y="64"/>
                    <a:pt x="108" y="64"/>
                  </a:cubicBezTo>
                  <a:cubicBezTo>
                    <a:pt x="152" y="64"/>
                    <a:pt x="184" y="56"/>
                    <a:pt x="218" y="47"/>
                  </a:cubicBezTo>
                  <a:cubicBezTo>
                    <a:pt x="254" y="38"/>
                    <a:pt x="291" y="29"/>
                    <a:pt x="346" y="2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1" name="Freeform 34"/>
            <p:cNvSpPr>
              <a:spLocks/>
            </p:cNvSpPr>
            <p:nvPr/>
          </p:nvSpPr>
          <p:spPr bwMode="auto">
            <a:xfrm>
              <a:off x="3424238" y="3930650"/>
              <a:ext cx="1023938" cy="1368425"/>
            </a:xfrm>
            <a:custGeom>
              <a:avLst/>
              <a:gdLst>
                <a:gd name="T0" fmla="*/ 0 w 645"/>
                <a:gd name="T1" fmla="*/ 0 h 862"/>
                <a:gd name="T2" fmla="*/ 640 w 645"/>
                <a:gd name="T3" fmla="*/ 0 h 862"/>
                <a:gd name="T4" fmla="*/ 640 w 645"/>
                <a:gd name="T5" fmla="*/ 134 h 862"/>
                <a:gd name="T6" fmla="*/ 151 w 645"/>
                <a:gd name="T7" fmla="*/ 134 h 862"/>
                <a:gd name="T8" fmla="*/ 151 w 645"/>
                <a:gd name="T9" fmla="*/ 359 h 862"/>
                <a:gd name="T10" fmla="*/ 584 w 645"/>
                <a:gd name="T11" fmla="*/ 359 h 862"/>
                <a:gd name="T12" fmla="*/ 584 w 645"/>
                <a:gd name="T13" fmla="*/ 496 h 862"/>
                <a:gd name="T14" fmla="*/ 151 w 645"/>
                <a:gd name="T15" fmla="*/ 496 h 862"/>
                <a:gd name="T16" fmla="*/ 151 w 645"/>
                <a:gd name="T17" fmla="*/ 727 h 862"/>
                <a:gd name="T18" fmla="*/ 645 w 645"/>
                <a:gd name="T19" fmla="*/ 727 h 862"/>
                <a:gd name="T20" fmla="*/ 645 w 645"/>
                <a:gd name="T21" fmla="*/ 862 h 862"/>
                <a:gd name="T22" fmla="*/ 0 w 645"/>
                <a:gd name="T23" fmla="*/ 862 h 862"/>
                <a:gd name="T24" fmla="*/ 0 w 645"/>
                <a:gd name="T25" fmla="*/ 0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5" h="862">
                  <a:moveTo>
                    <a:pt x="0" y="0"/>
                  </a:moveTo>
                  <a:lnTo>
                    <a:pt x="640" y="0"/>
                  </a:lnTo>
                  <a:lnTo>
                    <a:pt x="640" y="134"/>
                  </a:lnTo>
                  <a:lnTo>
                    <a:pt x="151" y="134"/>
                  </a:lnTo>
                  <a:lnTo>
                    <a:pt x="151" y="359"/>
                  </a:lnTo>
                  <a:lnTo>
                    <a:pt x="584" y="359"/>
                  </a:lnTo>
                  <a:lnTo>
                    <a:pt x="584" y="496"/>
                  </a:lnTo>
                  <a:lnTo>
                    <a:pt x="151" y="496"/>
                  </a:lnTo>
                  <a:lnTo>
                    <a:pt x="151" y="727"/>
                  </a:lnTo>
                  <a:lnTo>
                    <a:pt x="645" y="727"/>
                  </a:lnTo>
                  <a:lnTo>
                    <a:pt x="645" y="862"/>
                  </a:lnTo>
                  <a:lnTo>
                    <a:pt x="0" y="862"/>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2" name="Freeform 35"/>
            <p:cNvSpPr>
              <a:spLocks noEditPoints="1"/>
            </p:cNvSpPr>
            <p:nvPr/>
          </p:nvSpPr>
          <p:spPr bwMode="auto">
            <a:xfrm>
              <a:off x="4545013" y="3870325"/>
              <a:ext cx="1069975" cy="1450975"/>
            </a:xfrm>
            <a:custGeom>
              <a:avLst/>
              <a:gdLst>
                <a:gd name="T0" fmla="*/ 0 w 285"/>
                <a:gd name="T1" fmla="*/ 244 h 387"/>
                <a:gd name="T2" fmla="*/ 0 w 285"/>
                <a:gd name="T3" fmla="*/ 243 h 387"/>
                <a:gd name="T4" fmla="*/ 128 w 285"/>
                <a:gd name="T5" fmla="*/ 100 h 387"/>
                <a:gd name="T6" fmla="*/ 222 w 285"/>
                <a:gd name="T7" fmla="*/ 149 h 387"/>
                <a:gd name="T8" fmla="*/ 222 w 285"/>
                <a:gd name="T9" fmla="*/ 0 h 387"/>
                <a:gd name="T10" fmla="*/ 285 w 285"/>
                <a:gd name="T11" fmla="*/ 0 h 387"/>
                <a:gd name="T12" fmla="*/ 285 w 285"/>
                <a:gd name="T13" fmla="*/ 381 h 387"/>
                <a:gd name="T14" fmla="*/ 222 w 285"/>
                <a:gd name="T15" fmla="*/ 381 h 387"/>
                <a:gd name="T16" fmla="*/ 222 w 285"/>
                <a:gd name="T17" fmla="*/ 335 h 387"/>
                <a:gd name="T18" fmla="*/ 128 w 285"/>
                <a:gd name="T19" fmla="*/ 387 h 387"/>
                <a:gd name="T20" fmla="*/ 0 w 285"/>
                <a:gd name="T21" fmla="*/ 244 h 387"/>
                <a:gd name="T22" fmla="*/ 223 w 285"/>
                <a:gd name="T23" fmla="*/ 244 h 387"/>
                <a:gd name="T24" fmla="*/ 223 w 285"/>
                <a:gd name="T25" fmla="*/ 243 h 387"/>
                <a:gd name="T26" fmla="*/ 143 w 285"/>
                <a:gd name="T27" fmla="*/ 155 h 387"/>
                <a:gd name="T28" fmla="*/ 64 w 285"/>
                <a:gd name="T29" fmla="*/ 243 h 387"/>
                <a:gd name="T30" fmla="*/ 64 w 285"/>
                <a:gd name="T31" fmla="*/ 244 h 387"/>
                <a:gd name="T32" fmla="*/ 143 w 285"/>
                <a:gd name="T33" fmla="*/ 332 h 387"/>
                <a:gd name="T34" fmla="*/ 223 w 285"/>
                <a:gd name="T35" fmla="*/ 244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5" h="387">
                  <a:moveTo>
                    <a:pt x="0" y="244"/>
                  </a:moveTo>
                  <a:cubicBezTo>
                    <a:pt x="0" y="243"/>
                    <a:pt x="0" y="243"/>
                    <a:pt x="0" y="243"/>
                  </a:cubicBezTo>
                  <a:cubicBezTo>
                    <a:pt x="0" y="152"/>
                    <a:pt x="62" y="100"/>
                    <a:pt x="128" y="100"/>
                  </a:cubicBezTo>
                  <a:cubicBezTo>
                    <a:pt x="173" y="100"/>
                    <a:pt x="202" y="122"/>
                    <a:pt x="222" y="149"/>
                  </a:cubicBezTo>
                  <a:cubicBezTo>
                    <a:pt x="222" y="0"/>
                    <a:pt x="222" y="0"/>
                    <a:pt x="222" y="0"/>
                  </a:cubicBezTo>
                  <a:cubicBezTo>
                    <a:pt x="285" y="0"/>
                    <a:pt x="285" y="0"/>
                    <a:pt x="285" y="0"/>
                  </a:cubicBezTo>
                  <a:cubicBezTo>
                    <a:pt x="285" y="381"/>
                    <a:pt x="285" y="381"/>
                    <a:pt x="285" y="381"/>
                  </a:cubicBezTo>
                  <a:cubicBezTo>
                    <a:pt x="222" y="381"/>
                    <a:pt x="222" y="381"/>
                    <a:pt x="222" y="381"/>
                  </a:cubicBezTo>
                  <a:cubicBezTo>
                    <a:pt x="222" y="335"/>
                    <a:pt x="222" y="335"/>
                    <a:pt x="222" y="335"/>
                  </a:cubicBezTo>
                  <a:cubicBezTo>
                    <a:pt x="202" y="364"/>
                    <a:pt x="173" y="387"/>
                    <a:pt x="128" y="387"/>
                  </a:cubicBezTo>
                  <a:cubicBezTo>
                    <a:pt x="63" y="387"/>
                    <a:pt x="0" y="335"/>
                    <a:pt x="0" y="244"/>
                  </a:cubicBezTo>
                  <a:close/>
                  <a:moveTo>
                    <a:pt x="223" y="244"/>
                  </a:moveTo>
                  <a:cubicBezTo>
                    <a:pt x="223" y="243"/>
                    <a:pt x="223" y="243"/>
                    <a:pt x="223" y="243"/>
                  </a:cubicBezTo>
                  <a:cubicBezTo>
                    <a:pt x="223" y="190"/>
                    <a:pt x="185" y="155"/>
                    <a:pt x="143" y="155"/>
                  </a:cubicBezTo>
                  <a:cubicBezTo>
                    <a:pt x="100" y="155"/>
                    <a:pt x="64" y="188"/>
                    <a:pt x="64" y="243"/>
                  </a:cubicBezTo>
                  <a:cubicBezTo>
                    <a:pt x="64" y="244"/>
                    <a:pt x="64" y="244"/>
                    <a:pt x="64" y="244"/>
                  </a:cubicBezTo>
                  <a:cubicBezTo>
                    <a:pt x="64" y="297"/>
                    <a:pt x="100" y="332"/>
                    <a:pt x="143" y="332"/>
                  </a:cubicBezTo>
                  <a:cubicBezTo>
                    <a:pt x="185" y="332"/>
                    <a:pt x="223" y="297"/>
                    <a:pt x="223" y="24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3" name="Freeform 36"/>
            <p:cNvSpPr>
              <a:spLocks/>
            </p:cNvSpPr>
            <p:nvPr/>
          </p:nvSpPr>
          <p:spPr bwMode="auto">
            <a:xfrm>
              <a:off x="5813425" y="4267200"/>
              <a:ext cx="925513" cy="1054100"/>
            </a:xfrm>
            <a:custGeom>
              <a:avLst/>
              <a:gdLst>
                <a:gd name="T0" fmla="*/ 0 w 247"/>
                <a:gd name="T1" fmla="*/ 175 h 281"/>
                <a:gd name="T2" fmla="*/ 0 w 247"/>
                <a:gd name="T3" fmla="*/ 0 h 281"/>
                <a:gd name="T4" fmla="*/ 63 w 247"/>
                <a:gd name="T5" fmla="*/ 0 h 281"/>
                <a:gd name="T6" fmla="*/ 63 w 247"/>
                <a:gd name="T7" fmla="*/ 156 h 281"/>
                <a:gd name="T8" fmla="*/ 122 w 247"/>
                <a:gd name="T9" fmla="*/ 223 h 281"/>
                <a:gd name="T10" fmla="*/ 184 w 247"/>
                <a:gd name="T11" fmla="*/ 155 h 281"/>
                <a:gd name="T12" fmla="*/ 184 w 247"/>
                <a:gd name="T13" fmla="*/ 0 h 281"/>
                <a:gd name="T14" fmla="*/ 247 w 247"/>
                <a:gd name="T15" fmla="*/ 0 h 281"/>
                <a:gd name="T16" fmla="*/ 247 w 247"/>
                <a:gd name="T17" fmla="*/ 275 h 281"/>
                <a:gd name="T18" fmla="*/ 184 w 247"/>
                <a:gd name="T19" fmla="*/ 275 h 281"/>
                <a:gd name="T20" fmla="*/ 184 w 247"/>
                <a:gd name="T21" fmla="*/ 232 h 281"/>
                <a:gd name="T22" fmla="*/ 98 w 247"/>
                <a:gd name="T23" fmla="*/ 281 h 281"/>
                <a:gd name="T24" fmla="*/ 0 w 247"/>
                <a:gd name="T25" fmla="*/ 175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7" h="281">
                  <a:moveTo>
                    <a:pt x="0" y="175"/>
                  </a:moveTo>
                  <a:cubicBezTo>
                    <a:pt x="0" y="0"/>
                    <a:pt x="0" y="0"/>
                    <a:pt x="0" y="0"/>
                  </a:cubicBezTo>
                  <a:cubicBezTo>
                    <a:pt x="63" y="0"/>
                    <a:pt x="63" y="0"/>
                    <a:pt x="63" y="0"/>
                  </a:cubicBezTo>
                  <a:cubicBezTo>
                    <a:pt x="63" y="156"/>
                    <a:pt x="63" y="156"/>
                    <a:pt x="63" y="156"/>
                  </a:cubicBezTo>
                  <a:cubicBezTo>
                    <a:pt x="63" y="199"/>
                    <a:pt x="84" y="223"/>
                    <a:pt x="122" y="223"/>
                  </a:cubicBezTo>
                  <a:cubicBezTo>
                    <a:pt x="158" y="223"/>
                    <a:pt x="184" y="198"/>
                    <a:pt x="184" y="155"/>
                  </a:cubicBezTo>
                  <a:cubicBezTo>
                    <a:pt x="184" y="0"/>
                    <a:pt x="184" y="0"/>
                    <a:pt x="184" y="0"/>
                  </a:cubicBezTo>
                  <a:cubicBezTo>
                    <a:pt x="247" y="0"/>
                    <a:pt x="247" y="0"/>
                    <a:pt x="247" y="0"/>
                  </a:cubicBezTo>
                  <a:cubicBezTo>
                    <a:pt x="247" y="275"/>
                    <a:pt x="247" y="275"/>
                    <a:pt x="247" y="275"/>
                  </a:cubicBezTo>
                  <a:cubicBezTo>
                    <a:pt x="184" y="275"/>
                    <a:pt x="184" y="275"/>
                    <a:pt x="184" y="275"/>
                  </a:cubicBezTo>
                  <a:cubicBezTo>
                    <a:pt x="184" y="232"/>
                    <a:pt x="184" y="232"/>
                    <a:pt x="184" y="232"/>
                  </a:cubicBezTo>
                  <a:cubicBezTo>
                    <a:pt x="166" y="258"/>
                    <a:pt x="140" y="281"/>
                    <a:pt x="98" y="281"/>
                  </a:cubicBezTo>
                  <a:cubicBezTo>
                    <a:pt x="36" y="281"/>
                    <a:pt x="0" y="239"/>
                    <a:pt x="0" y="17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4" name="Freeform 37"/>
            <p:cNvSpPr>
              <a:spLocks/>
            </p:cNvSpPr>
            <p:nvPr/>
          </p:nvSpPr>
          <p:spPr bwMode="auto">
            <a:xfrm>
              <a:off x="6889750" y="4244975"/>
              <a:ext cx="955675" cy="1076325"/>
            </a:xfrm>
            <a:custGeom>
              <a:avLst/>
              <a:gdLst>
                <a:gd name="T0" fmla="*/ 0 w 255"/>
                <a:gd name="T1" fmla="*/ 145 h 287"/>
                <a:gd name="T2" fmla="*/ 0 w 255"/>
                <a:gd name="T3" fmla="*/ 144 h 287"/>
                <a:gd name="T4" fmla="*/ 144 w 255"/>
                <a:gd name="T5" fmla="*/ 0 h 287"/>
                <a:gd name="T6" fmla="*/ 254 w 255"/>
                <a:gd name="T7" fmla="*/ 47 h 287"/>
                <a:gd name="T8" fmla="*/ 214 w 255"/>
                <a:gd name="T9" fmla="*/ 90 h 287"/>
                <a:gd name="T10" fmla="*/ 143 w 255"/>
                <a:gd name="T11" fmla="*/ 55 h 287"/>
                <a:gd name="T12" fmla="*/ 64 w 255"/>
                <a:gd name="T13" fmla="*/ 143 h 287"/>
                <a:gd name="T14" fmla="*/ 64 w 255"/>
                <a:gd name="T15" fmla="*/ 144 h 287"/>
                <a:gd name="T16" fmla="*/ 146 w 255"/>
                <a:gd name="T17" fmla="*/ 232 h 287"/>
                <a:gd name="T18" fmla="*/ 217 w 255"/>
                <a:gd name="T19" fmla="*/ 198 h 287"/>
                <a:gd name="T20" fmla="*/ 255 w 255"/>
                <a:gd name="T21" fmla="*/ 236 h 287"/>
                <a:gd name="T22" fmla="*/ 143 w 255"/>
                <a:gd name="T23" fmla="*/ 287 h 287"/>
                <a:gd name="T24" fmla="*/ 0 w 255"/>
                <a:gd name="T25" fmla="*/ 14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87">
                  <a:moveTo>
                    <a:pt x="0" y="145"/>
                  </a:moveTo>
                  <a:cubicBezTo>
                    <a:pt x="0" y="144"/>
                    <a:pt x="0" y="144"/>
                    <a:pt x="0" y="144"/>
                  </a:cubicBezTo>
                  <a:cubicBezTo>
                    <a:pt x="0" y="66"/>
                    <a:pt x="61" y="0"/>
                    <a:pt x="144" y="0"/>
                  </a:cubicBezTo>
                  <a:cubicBezTo>
                    <a:pt x="195" y="0"/>
                    <a:pt x="228" y="19"/>
                    <a:pt x="254" y="47"/>
                  </a:cubicBezTo>
                  <a:cubicBezTo>
                    <a:pt x="214" y="90"/>
                    <a:pt x="214" y="90"/>
                    <a:pt x="214" y="90"/>
                  </a:cubicBezTo>
                  <a:cubicBezTo>
                    <a:pt x="195" y="69"/>
                    <a:pt x="175" y="55"/>
                    <a:pt x="143" y="55"/>
                  </a:cubicBezTo>
                  <a:cubicBezTo>
                    <a:pt x="97" y="55"/>
                    <a:pt x="64" y="95"/>
                    <a:pt x="64" y="143"/>
                  </a:cubicBezTo>
                  <a:cubicBezTo>
                    <a:pt x="64" y="144"/>
                    <a:pt x="64" y="144"/>
                    <a:pt x="64" y="144"/>
                  </a:cubicBezTo>
                  <a:cubicBezTo>
                    <a:pt x="64" y="193"/>
                    <a:pt x="97" y="232"/>
                    <a:pt x="146" y="232"/>
                  </a:cubicBezTo>
                  <a:cubicBezTo>
                    <a:pt x="176" y="232"/>
                    <a:pt x="198" y="219"/>
                    <a:pt x="217" y="198"/>
                  </a:cubicBezTo>
                  <a:cubicBezTo>
                    <a:pt x="255" y="236"/>
                    <a:pt x="255" y="236"/>
                    <a:pt x="255" y="236"/>
                  </a:cubicBezTo>
                  <a:cubicBezTo>
                    <a:pt x="228" y="266"/>
                    <a:pt x="197" y="287"/>
                    <a:pt x="143" y="287"/>
                  </a:cubicBezTo>
                  <a:cubicBezTo>
                    <a:pt x="61" y="287"/>
                    <a:pt x="0" y="223"/>
                    <a:pt x="0" y="1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5" name="Freeform 38"/>
            <p:cNvSpPr>
              <a:spLocks noEditPoints="1"/>
            </p:cNvSpPr>
            <p:nvPr/>
          </p:nvSpPr>
          <p:spPr bwMode="auto">
            <a:xfrm>
              <a:off x="7908925" y="4252913"/>
              <a:ext cx="930275" cy="1068388"/>
            </a:xfrm>
            <a:custGeom>
              <a:avLst/>
              <a:gdLst>
                <a:gd name="T0" fmla="*/ 0 w 248"/>
                <a:gd name="T1" fmla="*/ 200 h 285"/>
                <a:gd name="T2" fmla="*/ 0 w 248"/>
                <a:gd name="T3" fmla="*/ 199 h 285"/>
                <a:gd name="T4" fmla="*/ 113 w 248"/>
                <a:gd name="T5" fmla="*/ 110 h 285"/>
                <a:gd name="T6" fmla="*/ 187 w 248"/>
                <a:gd name="T7" fmla="*/ 122 h 285"/>
                <a:gd name="T8" fmla="*/ 187 w 248"/>
                <a:gd name="T9" fmla="*/ 115 h 285"/>
                <a:gd name="T10" fmla="*/ 119 w 248"/>
                <a:gd name="T11" fmla="*/ 55 h 285"/>
                <a:gd name="T12" fmla="*/ 40 w 248"/>
                <a:gd name="T13" fmla="*/ 72 h 285"/>
                <a:gd name="T14" fmla="*/ 24 w 248"/>
                <a:gd name="T15" fmla="*/ 23 h 285"/>
                <a:gd name="T16" fmla="*/ 127 w 248"/>
                <a:gd name="T17" fmla="*/ 0 h 285"/>
                <a:gd name="T18" fmla="*/ 219 w 248"/>
                <a:gd name="T19" fmla="*/ 31 h 285"/>
                <a:gd name="T20" fmla="*/ 248 w 248"/>
                <a:gd name="T21" fmla="*/ 116 h 285"/>
                <a:gd name="T22" fmla="*/ 248 w 248"/>
                <a:gd name="T23" fmla="*/ 279 h 285"/>
                <a:gd name="T24" fmla="*/ 187 w 248"/>
                <a:gd name="T25" fmla="*/ 279 h 285"/>
                <a:gd name="T26" fmla="*/ 187 w 248"/>
                <a:gd name="T27" fmla="*/ 245 h 285"/>
                <a:gd name="T28" fmla="*/ 97 w 248"/>
                <a:gd name="T29" fmla="*/ 285 h 285"/>
                <a:gd name="T30" fmla="*/ 0 w 248"/>
                <a:gd name="T31" fmla="*/ 200 h 285"/>
                <a:gd name="T32" fmla="*/ 188 w 248"/>
                <a:gd name="T33" fmla="*/ 180 h 285"/>
                <a:gd name="T34" fmla="*/ 188 w 248"/>
                <a:gd name="T35" fmla="*/ 161 h 285"/>
                <a:gd name="T36" fmla="*/ 126 w 248"/>
                <a:gd name="T37" fmla="*/ 150 h 285"/>
                <a:gd name="T38" fmla="*/ 61 w 248"/>
                <a:gd name="T39" fmla="*/ 196 h 285"/>
                <a:gd name="T40" fmla="*/ 61 w 248"/>
                <a:gd name="T41" fmla="*/ 197 h 285"/>
                <a:gd name="T42" fmla="*/ 115 w 248"/>
                <a:gd name="T43" fmla="*/ 239 h 285"/>
                <a:gd name="T44" fmla="*/ 188 w 248"/>
                <a:gd name="T45" fmla="*/ 18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8" h="285">
                  <a:moveTo>
                    <a:pt x="0" y="200"/>
                  </a:moveTo>
                  <a:cubicBezTo>
                    <a:pt x="0" y="199"/>
                    <a:pt x="0" y="199"/>
                    <a:pt x="0" y="199"/>
                  </a:cubicBezTo>
                  <a:cubicBezTo>
                    <a:pt x="0" y="139"/>
                    <a:pt x="46" y="110"/>
                    <a:pt x="113" y="110"/>
                  </a:cubicBezTo>
                  <a:cubicBezTo>
                    <a:pt x="144" y="110"/>
                    <a:pt x="166" y="115"/>
                    <a:pt x="187" y="122"/>
                  </a:cubicBezTo>
                  <a:cubicBezTo>
                    <a:pt x="187" y="115"/>
                    <a:pt x="187" y="115"/>
                    <a:pt x="187" y="115"/>
                  </a:cubicBezTo>
                  <a:cubicBezTo>
                    <a:pt x="187" y="76"/>
                    <a:pt x="163" y="55"/>
                    <a:pt x="119" y="55"/>
                  </a:cubicBezTo>
                  <a:cubicBezTo>
                    <a:pt x="88" y="55"/>
                    <a:pt x="65" y="62"/>
                    <a:pt x="40" y="72"/>
                  </a:cubicBezTo>
                  <a:cubicBezTo>
                    <a:pt x="24" y="23"/>
                    <a:pt x="24" y="23"/>
                    <a:pt x="24" y="23"/>
                  </a:cubicBezTo>
                  <a:cubicBezTo>
                    <a:pt x="54" y="9"/>
                    <a:pt x="84" y="0"/>
                    <a:pt x="127" y="0"/>
                  </a:cubicBezTo>
                  <a:cubicBezTo>
                    <a:pt x="169" y="0"/>
                    <a:pt x="199" y="11"/>
                    <a:pt x="219" y="31"/>
                  </a:cubicBezTo>
                  <a:cubicBezTo>
                    <a:pt x="239" y="51"/>
                    <a:pt x="248" y="80"/>
                    <a:pt x="248" y="116"/>
                  </a:cubicBezTo>
                  <a:cubicBezTo>
                    <a:pt x="248" y="279"/>
                    <a:pt x="248" y="279"/>
                    <a:pt x="248" y="279"/>
                  </a:cubicBezTo>
                  <a:cubicBezTo>
                    <a:pt x="187" y="279"/>
                    <a:pt x="187" y="279"/>
                    <a:pt x="187" y="279"/>
                  </a:cubicBezTo>
                  <a:cubicBezTo>
                    <a:pt x="187" y="245"/>
                    <a:pt x="187" y="245"/>
                    <a:pt x="187" y="245"/>
                  </a:cubicBezTo>
                  <a:cubicBezTo>
                    <a:pt x="168" y="267"/>
                    <a:pt x="139" y="285"/>
                    <a:pt x="97" y="285"/>
                  </a:cubicBezTo>
                  <a:cubicBezTo>
                    <a:pt x="46" y="285"/>
                    <a:pt x="0" y="255"/>
                    <a:pt x="0" y="200"/>
                  </a:cubicBezTo>
                  <a:close/>
                  <a:moveTo>
                    <a:pt x="188" y="180"/>
                  </a:moveTo>
                  <a:cubicBezTo>
                    <a:pt x="188" y="161"/>
                    <a:pt x="188" y="161"/>
                    <a:pt x="188" y="161"/>
                  </a:cubicBezTo>
                  <a:cubicBezTo>
                    <a:pt x="172" y="155"/>
                    <a:pt x="151" y="150"/>
                    <a:pt x="126" y="150"/>
                  </a:cubicBezTo>
                  <a:cubicBezTo>
                    <a:pt x="85" y="150"/>
                    <a:pt x="61" y="167"/>
                    <a:pt x="61" y="196"/>
                  </a:cubicBezTo>
                  <a:cubicBezTo>
                    <a:pt x="61" y="197"/>
                    <a:pt x="61" y="197"/>
                    <a:pt x="61" y="197"/>
                  </a:cubicBezTo>
                  <a:cubicBezTo>
                    <a:pt x="61" y="224"/>
                    <a:pt x="85" y="239"/>
                    <a:pt x="115" y="239"/>
                  </a:cubicBezTo>
                  <a:cubicBezTo>
                    <a:pt x="157" y="239"/>
                    <a:pt x="188" y="215"/>
                    <a:pt x="188" y="18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6" name="Freeform 39"/>
            <p:cNvSpPr>
              <a:spLocks/>
            </p:cNvSpPr>
            <p:nvPr/>
          </p:nvSpPr>
          <p:spPr bwMode="auto">
            <a:xfrm>
              <a:off x="8943975" y="3983038"/>
              <a:ext cx="646113" cy="1335088"/>
            </a:xfrm>
            <a:custGeom>
              <a:avLst/>
              <a:gdLst>
                <a:gd name="T0" fmla="*/ 35 w 172"/>
                <a:gd name="T1" fmla="*/ 275 h 356"/>
                <a:gd name="T2" fmla="*/ 35 w 172"/>
                <a:gd name="T3" fmla="*/ 130 h 356"/>
                <a:gd name="T4" fmla="*/ 0 w 172"/>
                <a:gd name="T5" fmla="*/ 130 h 356"/>
                <a:gd name="T6" fmla="*/ 0 w 172"/>
                <a:gd name="T7" fmla="*/ 76 h 356"/>
                <a:gd name="T8" fmla="*/ 35 w 172"/>
                <a:gd name="T9" fmla="*/ 76 h 356"/>
                <a:gd name="T10" fmla="*/ 35 w 172"/>
                <a:gd name="T11" fmla="*/ 0 h 356"/>
                <a:gd name="T12" fmla="*/ 98 w 172"/>
                <a:gd name="T13" fmla="*/ 0 h 356"/>
                <a:gd name="T14" fmla="*/ 98 w 172"/>
                <a:gd name="T15" fmla="*/ 76 h 356"/>
                <a:gd name="T16" fmla="*/ 172 w 172"/>
                <a:gd name="T17" fmla="*/ 76 h 356"/>
                <a:gd name="T18" fmla="*/ 172 w 172"/>
                <a:gd name="T19" fmla="*/ 130 h 356"/>
                <a:gd name="T20" fmla="*/ 98 w 172"/>
                <a:gd name="T21" fmla="*/ 130 h 356"/>
                <a:gd name="T22" fmla="*/ 98 w 172"/>
                <a:gd name="T23" fmla="*/ 265 h 356"/>
                <a:gd name="T24" fmla="*/ 132 w 172"/>
                <a:gd name="T25" fmla="*/ 299 h 356"/>
                <a:gd name="T26" fmla="*/ 171 w 172"/>
                <a:gd name="T27" fmla="*/ 290 h 356"/>
                <a:gd name="T28" fmla="*/ 171 w 172"/>
                <a:gd name="T29" fmla="*/ 342 h 356"/>
                <a:gd name="T30" fmla="*/ 114 w 172"/>
                <a:gd name="T31" fmla="*/ 356 h 356"/>
                <a:gd name="T32" fmla="*/ 35 w 172"/>
                <a:gd name="T33" fmla="*/ 27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2" h="356">
                  <a:moveTo>
                    <a:pt x="35" y="275"/>
                  </a:moveTo>
                  <a:cubicBezTo>
                    <a:pt x="35" y="130"/>
                    <a:pt x="35" y="130"/>
                    <a:pt x="35" y="130"/>
                  </a:cubicBezTo>
                  <a:cubicBezTo>
                    <a:pt x="0" y="130"/>
                    <a:pt x="0" y="130"/>
                    <a:pt x="0" y="130"/>
                  </a:cubicBezTo>
                  <a:cubicBezTo>
                    <a:pt x="0" y="76"/>
                    <a:pt x="0" y="76"/>
                    <a:pt x="0" y="76"/>
                  </a:cubicBezTo>
                  <a:cubicBezTo>
                    <a:pt x="35" y="76"/>
                    <a:pt x="35" y="76"/>
                    <a:pt x="35" y="76"/>
                  </a:cubicBezTo>
                  <a:cubicBezTo>
                    <a:pt x="35" y="0"/>
                    <a:pt x="35" y="0"/>
                    <a:pt x="35" y="0"/>
                  </a:cubicBezTo>
                  <a:cubicBezTo>
                    <a:pt x="98" y="0"/>
                    <a:pt x="98" y="0"/>
                    <a:pt x="98" y="0"/>
                  </a:cubicBezTo>
                  <a:cubicBezTo>
                    <a:pt x="98" y="76"/>
                    <a:pt x="98" y="76"/>
                    <a:pt x="98" y="76"/>
                  </a:cubicBezTo>
                  <a:cubicBezTo>
                    <a:pt x="172" y="76"/>
                    <a:pt x="172" y="76"/>
                    <a:pt x="172" y="76"/>
                  </a:cubicBezTo>
                  <a:cubicBezTo>
                    <a:pt x="172" y="130"/>
                    <a:pt x="172" y="130"/>
                    <a:pt x="172" y="130"/>
                  </a:cubicBezTo>
                  <a:cubicBezTo>
                    <a:pt x="98" y="130"/>
                    <a:pt x="98" y="130"/>
                    <a:pt x="98" y="130"/>
                  </a:cubicBezTo>
                  <a:cubicBezTo>
                    <a:pt x="98" y="265"/>
                    <a:pt x="98" y="265"/>
                    <a:pt x="98" y="265"/>
                  </a:cubicBezTo>
                  <a:cubicBezTo>
                    <a:pt x="98" y="290"/>
                    <a:pt x="110" y="299"/>
                    <a:pt x="132" y="299"/>
                  </a:cubicBezTo>
                  <a:cubicBezTo>
                    <a:pt x="146" y="299"/>
                    <a:pt x="158" y="296"/>
                    <a:pt x="171" y="290"/>
                  </a:cubicBezTo>
                  <a:cubicBezTo>
                    <a:pt x="171" y="342"/>
                    <a:pt x="171" y="342"/>
                    <a:pt x="171" y="342"/>
                  </a:cubicBezTo>
                  <a:cubicBezTo>
                    <a:pt x="155" y="351"/>
                    <a:pt x="138" y="356"/>
                    <a:pt x="114" y="356"/>
                  </a:cubicBezTo>
                  <a:cubicBezTo>
                    <a:pt x="68" y="356"/>
                    <a:pt x="35" y="335"/>
                    <a:pt x="35" y="27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7" name="Freeform 40"/>
            <p:cNvSpPr>
              <a:spLocks noEditPoints="1"/>
            </p:cNvSpPr>
            <p:nvPr/>
          </p:nvSpPr>
          <p:spPr bwMode="auto">
            <a:xfrm>
              <a:off x="9747250" y="3884613"/>
              <a:ext cx="255588" cy="1414463"/>
            </a:xfrm>
            <a:custGeom>
              <a:avLst/>
              <a:gdLst>
                <a:gd name="T0" fmla="*/ 0 w 161"/>
                <a:gd name="T1" fmla="*/ 0 h 891"/>
                <a:gd name="T2" fmla="*/ 161 w 161"/>
                <a:gd name="T3" fmla="*/ 0 h 891"/>
                <a:gd name="T4" fmla="*/ 161 w 161"/>
                <a:gd name="T5" fmla="*/ 142 h 891"/>
                <a:gd name="T6" fmla="*/ 0 w 161"/>
                <a:gd name="T7" fmla="*/ 142 h 891"/>
                <a:gd name="T8" fmla="*/ 0 w 161"/>
                <a:gd name="T9" fmla="*/ 0 h 891"/>
                <a:gd name="T10" fmla="*/ 5 w 161"/>
                <a:gd name="T11" fmla="*/ 241 h 891"/>
                <a:gd name="T12" fmla="*/ 154 w 161"/>
                <a:gd name="T13" fmla="*/ 241 h 891"/>
                <a:gd name="T14" fmla="*/ 154 w 161"/>
                <a:gd name="T15" fmla="*/ 891 h 891"/>
                <a:gd name="T16" fmla="*/ 5 w 161"/>
                <a:gd name="T17" fmla="*/ 891 h 891"/>
                <a:gd name="T18" fmla="*/ 5 w 161"/>
                <a:gd name="T19" fmla="*/ 241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1" h="891">
                  <a:moveTo>
                    <a:pt x="0" y="0"/>
                  </a:moveTo>
                  <a:lnTo>
                    <a:pt x="161" y="0"/>
                  </a:lnTo>
                  <a:lnTo>
                    <a:pt x="161" y="142"/>
                  </a:lnTo>
                  <a:lnTo>
                    <a:pt x="0" y="142"/>
                  </a:lnTo>
                  <a:lnTo>
                    <a:pt x="0" y="0"/>
                  </a:lnTo>
                  <a:close/>
                  <a:moveTo>
                    <a:pt x="5" y="241"/>
                  </a:moveTo>
                  <a:lnTo>
                    <a:pt x="154" y="241"/>
                  </a:lnTo>
                  <a:lnTo>
                    <a:pt x="154" y="891"/>
                  </a:lnTo>
                  <a:lnTo>
                    <a:pt x="5" y="891"/>
                  </a:lnTo>
                  <a:lnTo>
                    <a:pt x="5" y="2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8" name="Freeform 41"/>
            <p:cNvSpPr>
              <a:spLocks noEditPoints="1"/>
            </p:cNvSpPr>
            <p:nvPr/>
          </p:nvSpPr>
          <p:spPr bwMode="auto">
            <a:xfrm>
              <a:off x="10155238" y="4244975"/>
              <a:ext cx="1103313" cy="1076325"/>
            </a:xfrm>
            <a:custGeom>
              <a:avLst/>
              <a:gdLst>
                <a:gd name="T0" fmla="*/ 0 w 294"/>
                <a:gd name="T1" fmla="*/ 145 h 287"/>
                <a:gd name="T2" fmla="*/ 0 w 294"/>
                <a:gd name="T3" fmla="*/ 144 h 287"/>
                <a:gd name="T4" fmla="*/ 147 w 294"/>
                <a:gd name="T5" fmla="*/ 0 h 287"/>
                <a:gd name="T6" fmla="*/ 294 w 294"/>
                <a:gd name="T7" fmla="*/ 143 h 287"/>
                <a:gd name="T8" fmla="*/ 294 w 294"/>
                <a:gd name="T9" fmla="*/ 144 h 287"/>
                <a:gd name="T10" fmla="*/ 146 w 294"/>
                <a:gd name="T11" fmla="*/ 287 h 287"/>
                <a:gd name="T12" fmla="*/ 0 w 294"/>
                <a:gd name="T13" fmla="*/ 145 h 287"/>
                <a:gd name="T14" fmla="*/ 231 w 294"/>
                <a:gd name="T15" fmla="*/ 145 h 287"/>
                <a:gd name="T16" fmla="*/ 231 w 294"/>
                <a:gd name="T17" fmla="*/ 144 h 287"/>
                <a:gd name="T18" fmla="*/ 146 w 294"/>
                <a:gd name="T19" fmla="*/ 55 h 287"/>
                <a:gd name="T20" fmla="*/ 63 w 294"/>
                <a:gd name="T21" fmla="*/ 143 h 287"/>
                <a:gd name="T22" fmla="*/ 63 w 294"/>
                <a:gd name="T23" fmla="*/ 144 h 287"/>
                <a:gd name="T24" fmla="*/ 147 w 294"/>
                <a:gd name="T25" fmla="*/ 232 h 287"/>
                <a:gd name="T26" fmla="*/ 231 w 294"/>
                <a:gd name="T27" fmla="*/ 14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4" h="287">
                  <a:moveTo>
                    <a:pt x="0" y="145"/>
                  </a:moveTo>
                  <a:cubicBezTo>
                    <a:pt x="0" y="144"/>
                    <a:pt x="0" y="144"/>
                    <a:pt x="0" y="144"/>
                  </a:cubicBezTo>
                  <a:cubicBezTo>
                    <a:pt x="0" y="65"/>
                    <a:pt x="63" y="0"/>
                    <a:pt x="147" y="0"/>
                  </a:cubicBezTo>
                  <a:cubicBezTo>
                    <a:pt x="232" y="0"/>
                    <a:pt x="294" y="64"/>
                    <a:pt x="294" y="143"/>
                  </a:cubicBezTo>
                  <a:cubicBezTo>
                    <a:pt x="294" y="144"/>
                    <a:pt x="294" y="144"/>
                    <a:pt x="294" y="144"/>
                  </a:cubicBezTo>
                  <a:cubicBezTo>
                    <a:pt x="294" y="222"/>
                    <a:pt x="231" y="287"/>
                    <a:pt x="146" y="287"/>
                  </a:cubicBezTo>
                  <a:cubicBezTo>
                    <a:pt x="62" y="287"/>
                    <a:pt x="0" y="223"/>
                    <a:pt x="0" y="145"/>
                  </a:cubicBezTo>
                  <a:close/>
                  <a:moveTo>
                    <a:pt x="231" y="145"/>
                  </a:moveTo>
                  <a:cubicBezTo>
                    <a:pt x="231" y="144"/>
                    <a:pt x="231" y="144"/>
                    <a:pt x="231" y="144"/>
                  </a:cubicBezTo>
                  <a:cubicBezTo>
                    <a:pt x="231" y="95"/>
                    <a:pt x="196" y="55"/>
                    <a:pt x="146" y="55"/>
                  </a:cubicBezTo>
                  <a:cubicBezTo>
                    <a:pt x="96" y="55"/>
                    <a:pt x="63" y="95"/>
                    <a:pt x="63" y="143"/>
                  </a:cubicBezTo>
                  <a:cubicBezTo>
                    <a:pt x="63" y="144"/>
                    <a:pt x="63" y="144"/>
                    <a:pt x="63" y="144"/>
                  </a:cubicBezTo>
                  <a:cubicBezTo>
                    <a:pt x="63" y="192"/>
                    <a:pt x="98" y="232"/>
                    <a:pt x="147" y="232"/>
                  </a:cubicBezTo>
                  <a:cubicBezTo>
                    <a:pt x="198" y="232"/>
                    <a:pt x="231" y="192"/>
                    <a:pt x="231" y="1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9" name="Freeform 42"/>
            <p:cNvSpPr>
              <a:spLocks/>
            </p:cNvSpPr>
            <p:nvPr/>
          </p:nvSpPr>
          <p:spPr bwMode="auto">
            <a:xfrm>
              <a:off x="11407775" y="4244975"/>
              <a:ext cx="930275" cy="1054100"/>
            </a:xfrm>
            <a:custGeom>
              <a:avLst/>
              <a:gdLst>
                <a:gd name="T0" fmla="*/ 0 w 248"/>
                <a:gd name="T1" fmla="*/ 6 h 281"/>
                <a:gd name="T2" fmla="*/ 64 w 248"/>
                <a:gd name="T3" fmla="*/ 6 h 281"/>
                <a:gd name="T4" fmla="*/ 64 w 248"/>
                <a:gd name="T5" fmla="*/ 48 h 281"/>
                <a:gd name="T6" fmla="*/ 150 w 248"/>
                <a:gd name="T7" fmla="*/ 0 h 281"/>
                <a:gd name="T8" fmla="*/ 248 w 248"/>
                <a:gd name="T9" fmla="*/ 105 h 281"/>
                <a:gd name="T10" fmla="*/ 248 w 248"/>
                <a:gd name="T11" fmla="*/ 281 h 281"/>
                <a:gd name="T12" fmla="*/ 184 w 248"/>
                <a:gd name="T13" fmla="*/ 281 h 281"/>
                <a:gd name="T14" fmla="*/ 184 w 248"/>
                <a:gd name="T15" fmla="*/ 125 h 281"/>
                <a:gd name="T16" fmla="*/ 126 w 248"/>
                <a:gd name="T17" fmla="*/ 57 h 281"/>
                <a:gd name="T18" fmla="*/ 64 w 248"/>
                <a:gd name="T19" fmla="*/ 126 h 281"/>
                <a:gd name="T20" fmla="*/ 64 w 248"/>
                <a:gd name="T21" fmla="*/ 281 h 281"/>
                <a:gd name="T22" fmla="*/ 0 w 248"/>
                <a:gd name="T23" fmla="*/ 281 h 281"/>
                <a:gd name="T24" fmla="*/ 0 w 248"/>
                <a:gd name="T25"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8" h="281">
                  <a:moveTo>
                    <a:pt x="0" y="6"/>
                  </a:moveTo>
                  <a:cubicBezTo>
                    <a:pt x="64" y="6"/>
                    <a:pt x="64" y="6"/>
                    <a:pt x="64" y="6"/>
                  </a:cubicBezTo>
                  <a:cubicBezTo>
                    <a:pt x="64" y="48"/>
                    <a:pt x="64" y="48"/>
                    <a:pt x="64" y="48"/>
                  </a:cubicBezTo>
                  <a:cubicBezTo>
                    <a:pt x="81" y="22"/>
                    <a:pt x="107" y="0"/>
                    <a:pt x="150" y="0"/>
                  </a:cubicBezTo>
                  <a:cubicBezTo>
                    <a:pt x="212" y="0"/>
                    <a:pt x="248" y="42"/>
                    <a:pt x="248" y="105"/>
                  </a:cubicBezTo>
                  <a:cubicBezTo>
                    <a:pt x="248" y="281"/>
                    <a:pt x="248" y="281"/>
                    <a:pt x="248" y="281"/>
                  </a:cubicBezTo>
                  <a:cubicBezTo>
                    <a:pt x="184" y="281"/>
                    <a:pt x="184" y="281"/>
                    <a:pt x="184" y="281"/>
                  </a:cubicBezTo>
                  <a:cubicBezTo>
                    <a:pt x="184" y="125"/>
                    <a:pt x="184" y="125"/>
                    <a:pt x="184" y="125"/>
                  </a:cubicBezTo>
                  <a:cubicBezTo>
                    <a:pt x="184" y="82"/>
                    <a:pt x="163" y="57"/>
                    <a:pt x="126" y="57"/>
                  </a:cubicBezTo>
                  <a:cubicBezTo>
                    <a:pt x="89" y="57"/>
                    <a:pt x="64" y="83"/>
                    <a:pt x="64" y="126"/>
                  </a:cubicBezTo>
                  <a:cubicBezTo>
                    <a:pt x="64" y="281"/>
                    <a:pt x="64" y="281"/>
                    <a:pt x="64" y="281"/>
                  </a:cubicBezTo>
                  <a:cubicBezTo>
                    <a:pt x="0" y="281"/>
                    <a:pt x="0" y="281"/>
                    <a:pt x="0" y="281"/>
                  </a:cubicBezTo>
                  <a:lnTo>
                    <a:pt x="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cxnSp>
        <p:nvCxnSpPr>
          <p:cNvPr id="1045" name="Straight Connector 1044"/>
          <p:cNvCxnSpPr/>
          <p:nvPr/>
        </p:nvCxnSpPr>
        <p:spPr>
          <a:xfrm>
            <a:off x="527381" y="3750836"/>
            <a:ext cx="662473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47" name="Oval 1046"/>
          <p:cNvSpPr/>
          <p:nvPr/>
        </p:nvSpPr>
        <p:spPr>
          <a:xfrm>
            <a:off x="7152117" y="3174772"/>
            <a:ext cx="1152128" cy="1152128"/>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AU"/>
          </a:p>
        </p:txBody>
      </p:sp>
      <p:sp>
        <p:nvSpPr>
          <p:cNvPr id="39" name="Date Placeholder 38"/>
          <p:cNvSpPr>
            <a:spLocks noGrp="1"/>
          </p:cNvSpPr>
          <p:nvPr>
            <p:ph type="dt" sz="half" idx="10"/>
          </p:nvPr>
        </p:nvSpPr>
        <p:spPr/>
        <p:txBody>
          <a:bodyPr/>
          <a:lstStyle>
            <a:lvl1pPr>
              <a:defRPr>
                <a:solidFill>
                  <a:schemeClr val="bg1"/>
                </a:solidFill>
              </a:defRPr>
            </a:lvl1pPr>
          </a:lstStyle>
          <a:p>
            <a:fld id="{A448A019-9E83-4655-8C40-BFFB6BDAC3F0}" type="datetime1">
              <a:rPr lang="en-US" smtClean="0"/>
              <a:t>10/20/2017</a:t>
            </a:fld>
            <a:endParaRPr lang="en-US" dirty="0"/>
          </a:p>
        </p:txBody>
      </p:sp>
      <p:sp>
        <p:nvSpPr>
          <p:cNvPr id="40" name="Footer Placeholder 39"/>
          <p:cNvSpPr>
            <a:spLocks noGrp="1"/>
          </p:cNvSpPr>
          <p:nvPr>
            <p:ph type="ftr" sz="quarter" idx="11"/>
          </p:nvPr>
        </p:nvSpPr>
        <p:spPr>
          <a:xfrm>
            <a:off x="527382" y="6332835"/>
            <a:ext cx="3648407" cy="365125"/>
          </a:xfrm>
        </p:spPr>
        <p:txBody>
          <a:bodyPr/>
          <a:lstStyle>
            <a:lvl1pPr>
              <a:defRPr>
                <a:solidFill>
                  <a:schemeClr val="bg1"/>
                </a:solidFill>
              </a:defRPr>
            </a:lvl1pPr>
          </a:lstStyle>
          <a:p>
            <a:r>
              <a:rPr lang="en-AU" smtClean="0"/>
              <a:t>© NSW Department of Education, June 2017</a:t>
            </a:r>
            <a:endParaRPr lang="en-US" dirty="0"/>
          </a:p>
        </p:txBody>
      </p:sp>
      <p:sp>
        <p:nvSpPr>
          <p:cNvPr id="41" name="Slide Number Placeholder 40"/>
          <p:cNvSpPr>
            <a:spLocks noGrp="1"/>
          </p:cNvSpPr>
          <p:nvPr>
            <p:ph type="sldNum" sz="quarter" idx="12"/>
          </p:nvPr>
        </p:nvSpPr>
        <p:spPr/>
        <p:txBody>
          <a:bodyPr/>
          <a:lstStyle>
            <a:lvl1pPr>
              <a:defRPr>
                <a:solidFill>
                  <a:schemeClr val="bg1"/>
                </a:solidFill>
              </a:defRPr>
            </a:lvl1pPr>
          </a:lstStyle>
          <a:p>
            <a:fld id="{6D22F896-40B5-4ADD-8801-0D06FADFA095}" type="slidenum">
              <a:rPr lang="en-US" smtClean="0"/>
              <a:t>‹#›</a:t>
            </a:fld>
            <a:endParaRPr lang="en-US" dirty="0"/>
          </a:p>
        </p:txBody>
      </p:sp>
      <p:grpSp>
        <p:nvGrpSpPr>
          <p:cNvPr id="49" name="Group 48"/>
          <p:cNvGrpSpPr/>
          <p:nvPr/>
        </p:nvGrpSpPr>
        <p:grpSpPr>
          <a:xfrm>
            <a:off x="7466356" y="3582056"/>
            <a:ext cx="523651" cy="337560"/>
            <a:chOff x="5503863" y="2646363"/>
            <a:chExt cx="576262" cy="371476"/>
          </a:xfrm>
          <a:solidFill>
            <a:schemeClr val="bg1"/>
          </a:solidFill>
        </p:grpSpPr>
        <p:sp>
          <p:nvSpPr>
            <p:cNvPr id="50" name="Freeform 5"/>
            <p:cNvSpPr>
              <a:spLocks noEditPoints="1"/>
            </p:cNvSpPr>
            <p:nvPr/>
          </p:nvSpPr>
          <p:spPr bwMode="auto">
            <a:xfrm>
              <a:off x="5562600" y="2646363"/>
              <a:ext cx="457200" cy="323850"/>
            </a:xfrm>
            <a:custGeom>
              <a:avLst/>
              <a:gdLst>
                <a:gd name="T0" fmla="*/ 3 w 122"/>
                <a:gd name="T1" fmla="*/ 84 h 86"/>
                <a:gd name="T2" fmla="*/ 119 w 122"/>
                <a:gd name="T3" fmla="*/ 84 h 86"/>
                <a:gd name="T4" fmla="*/ 119 w 122"/>
                <a:gd name="T5" fmla="*/ 10 h 86"/>
                <a:gd name="T6" fmla="*/ 113 w 122"/>
                <a:gd name="T7" fmla="*/ 3 h 86"/>
                <a:gd name="T8" fmla="*/ 9 w 122"/>
                <a:gd name="T9" fmla="*/ 3 h 86"/>
                <a:gd name="T10" fmla="*/ 3 w 122"/>
                <a:gd name="T11" fmla="*/ 10 h 86"/>
                <a:gd name="T12" fmla="*/ 3 w 122"/>
                <a:gd name="T13" fmla="*/ 84 h 86"/>
                <a:gd name="T14" fmla="*/ 120 w 122"/>
                <a:gd name="T15" fmla="*/ 86 h 86"/>
                <a:gd name="T16" fmla="*/ 1 w 122"/>
                <a:gd name="T17" fmla="*/ 86 h 86"/>
                <a:gd name="T18" fmla="*/ 0 w 122"/>
                <a:gd name="T19" fmla="*/ 85 h 86"/>
                <a:gd name="T20" fmla="*/ 0 w 122"/>
                <a:gd name="T21" fmla="*/ 10 h 86"/>
                <a:gd name="T22" fmla="*/ 9 w 122"/>
                <a:gd name="T23" fmla="*/ 0 h 86"/>
                <a:gd name="T24" fmla="*/ 113 w 122"/>
                <a:gd name="T25" fmla="*/ 0 h 86"/>
                <a:gd name="T26" fmla="*/ 122 w 122"/>
                <a:gd name="T27" fmla="*/ 10 h 86"/>
                <a:gd name="T28" fmla="*/ 122 w 122"/>
                <a:gd name="T29" fmla="*/ 85 h 86"/>
                <a:gd name="T30" fmla="*/ 120 w 122"/>
                <a:gd name="T3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86">
                  <a:moveTo>
                    <a:pt x="3" y="84"/>
                  </a:moveTo>
                  <a:cubicBezTo>
                    <a:pt x="119" y="84"/>
                    <a:pt x="119" y="84"/>
                    <a:pt x="119" y="84"/>
                  </a:cubicBezTo>
                  <a:cubicBezTo>
                    <a:pt x="119" y="10"/>
                    <a:pt x="119" y="10"/>
                    <a:pt x="119" y="10"/>
                  </a:cubicBezTo>
                  <a:cubicBezTo>
                    <a:pt x="119" y="6"/>
                    <a:pt x="116" y="3"/>
                    <a:pt x="113" y="3"/>
                  </a:cubicBezTo>
                  <a:cubicBezTo>
                    <a:pt x="9" y="3"/>
                    <a:pt x="9" y="3"/>
                    <a:pt x="9" y="3"/>
                  </a:cubicBezTo>
                  <a:cubicBezTo>
                    <a:pt x="5" y="3"/>
                    <a:pt x="3" y="6"/>
                    <a:pt x="3" y="10"/>
                  </a:cubicBezTo>
                  <a:lnTo>
                    <a:pt x="3" y="84"/>
                  </a:lnTo>
                  <a:close/>
                  <a:moveTo>
                    <a:pt x="120" y="86"/>
                  </a:moveTo>
                  <a:cubicBezTo>
                    <a:pt x="1" y="86"/>
                    <a:pt x="1" y="86"/>
                    <a:pt x="1" y="86"/>
                  </a:cubicBezTo>
                  <a:cubicBezTo>
                    <a:pt x="1" y="86"/>
                    <a:pt x="0" y="86"/>
                    <a:pt x="0" y="85"/>
                  </a:cubicBezTo>
                  <a:cubicBezTo>
                    <a:pt x="0" y="10"/>
                    <a:pt x="0" y="10"/>
                    <a:pt x="0" y="10"/>
                  </a:cubicBezTo>
                  <a:cubicBezTo>
                    <a:pt x="0" y="5"/>
                    <a:pt x="4" y="0"/>
                    <a:pt x="9" y="0"/>
                  </a:cubicBezTo>
                  <a:cubicBezTo>
                    <a:pt x="113" y="0"/>
                    <a:pt x="113" y="0"/>
                    <a:pt x="113" y="0"/>
                  </a:cubicBezTo>
                  <a:cubicBezTo>
                    <a:pt x="118" y="0"/>
                    <a:pt x="122" y="5"/>
                    <a:pt x="122" y="10"/>
                  </a:cubicBezTo>
                  <a:cubicBezTo>
                    <a:pt x="122" y="85"/>
                    <a:pt x="122" y="85"/>
                    <a:pt x="122" y="85"/>
                  </a:cubicBezTo>
                  <a:cubicBezTo>
                    <a:pt x="122" y="86"/>
                    <a:pt x="121" y="86"/>
                    <a:pt x="120" y="8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1" name="Freeform 6"/>
            <p:cNvSpPr>
              <a:spLocks noEditPoints="1"/>
            </p:cNvSpPr>
            <p:nvPr/>
          </p:nvSpPr>
          <p:spPr bwMode="auto">
            <a:xfrm>
              <a:off x="5503863" y="2962276"/>
              <a:ext cx="576262" cy="55563"/>
            </a:xfrm>
            <a:custGeom>
              <a:avLst/>
              <a:gdLst>
                <a:gd name="T0" fmla="*/ 4 w 154"/>
                <a:gd name="T1" fmla="*/ 2 h 15"/>
                <a:gd name="T2" fmla="*/ 3 w 154"/>
                <a:gd name="T3" fmla="*/ 3 h 15"/>
                <a:gd name="T4" fmla="*/ 3 w 154"/>
                <a:gd name="T5" fmla="*/ 5 h 15"/>
                <a:gd name="T6" fmla="*/ 12 w 154"/>
                <a:gd name="T7" fmla="*/ 12 h 15"/>
                <a:gd name="T8" fmla="*/ 142 w 154"/>
                <a:gd name="T9" fmla="*/ 12 h 15"/>
                <a:gd name="T10" fmla="*/ 151 w 154"/>
                <a:gd name="T11" fmla="*/ 5 h 15"/>
                <a:gd name="T12" fmla="*/ 151 w 154"/>
                <a:gd name="T13" fmla="*/ 3 h 15"/>
                <a:gd name="T14" fmla="*/ 149 w 154"/>
                <a:gd name="T15" fmla="*/ 2 h 15"/>
                <a:gd name="T16" fmla="*/ 4 w 154"/>
                <a:gd name="T17" fmla="*/ 2 h 15"/>
                <a:gd name="T18" fmla="*/ 142 w 154"/>
                <a:gd name="T19" fmla="*/ 15 h 15"/>
                <a:gd name="T20" fmla="*/ 12 w 154"/>
                <a:gd name="T21" fmla="*/ 15 h 15"/>
                <a:gd name="T22" fmla="*/ 0 w 154"/>
                <a:gd name="T23" fmla="*/ 6 h 15"/>
                <a:gd name="T24" fmla="*/ 1 w 154"/>
                <a:gd name="T25" fmla="*/ 2 h 15"/>
                <a:gd name="T26" fmla="*/ 4 w 154"/>
                <a:gd name="T27" fmla="*/ 0 h 15"/>
                <a:gd name="T28" fmla="*/ 149 w 154"/>
                <a:gd name="T29" fmla="*/ 0 h 15"/>
                <a:gd name="T30" fmla="*/ 153 w 154"/>
                <a:gd name="T31" fmla="*/ 2 h 15"/>
                <a:gd name="T32" fmla="*/ 153 w 154"/>
                <a:gd name="T33" fmla="*/ 6 h 15"/>
                <a:gd name="T34" fmla="*/ 142 w 154"/>
                <a:gd name="T35"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15">
                  <a:moveTo>
                    <a:pt x="4" y="2"/>
                  </a:moveTo>
                  <a:cubicBezTo>
                    <a:pt x="4" y="2"/>
                    <a:pt x="3" y="3"/>
                    <a:pt x="3" y="3"/>
                  </a:cubicBezTo>
                  <a:cubicBezTo>
                    <a:pt x="3" y="4"/>
                    <a:pt x="3" y="4"/>
                    <a:pt x="3" y="5"/>
                  </a:cubicBezTo>
                  <a:cubicBezTo>
                    <a:pt x="4" y="10"/>
                    <a:pt x="8" y="12"/>
                    <a:pt x="12" y="12"/>
                  </a:cubicBezTo>
                  <a:cubicBezTo>
                    <a:pt x="142" y="12"/>
                    <a:pt x="142" y="12"/>
                    <a:pt x="142" y="12"/>
                  </a:cubicBezTo>
                  <a:cubicBezTo>
                    <a:pt x="146" y="12"/>
                    <a:pt x="149" y="10"/>
                    <a:pt x="151" y="5"/>
                  </a:cubicBezTo>
                  <a:cubicBezTo>
                    <a:pt x="151" y="4"/>
                    <a:pt x="151" y="4"/>
                    <a:pt x="151" y="3"/>
                  </a:cubicBezTo>
                  <a:cubicBezTo>
                    <a:pt x="150" y="3"/>
                    <a:pt x="150" y="2"/>
                    <a:pt x="149" y="2"/>
                  </a:cubicBezTo>
                  <a:lnTo>
                    <a:pt x="4" y="2"/>
                  </a:lnTo>
                  <a:close/>
                  <a:moveTo>
                    <a:pt x="142" y="15"/>
                  </a:moveTo>
                  <a:cubicBezTo>
                    <a:pt x="12" y="15"/>
                    <a:pt x="12" y="15"/>
                    <a:pt x="12" y="15"/>
                  </a:cubicBezTo>
                  <a:cubicBezTo>
                    <a:pt x="7" y="15"/>
                    <a:pt x="2" y="11"/>
                    <a:pt x="0" y="6"/>
                  </a:cubicBezTo>
                  <a:cubicBezTo>
                    <a:pt x="0" y="5"/>
                    <a:pt x="0" y="3"/>
                    <a:pt x="1" y="2"/>
                  </a:cubicBezTo>
                  <a:cubicBezTo>
                    <a:pt x="2" y="0"/>
                    <a:pt x="3" y="0"/>
                    <a:pt x="4" y="0"/>
                  </a:cubicBezTo>
                  <a:cubicBezTo>
                    <a:pt x="149" y="0"/>
                    <a:pt x="149" y="0"/>
                    <a:pt x="149" y="0"/>
                  </a:cubicBezTo>
                  <a:cubicBezTo>
                    <a:pt x="151" y="0"/>
                    <a:pt x="152" y="0"/>
                    <a:pt x="153" y="2"/>
                  </a:cubicBezTo>
                  <a:cubicBezTo>
                    <a:pt x="154" y="3"/>
                    <a:pt x="154" y="5"/>
                    <a:pt x="153" y="6"/>
                  </a:cubicBezTo>
                  <a:cubicBezTo>
                    <a:pt x="152" y="11"/>
                    <a:pt x="147" y="15"/>
                    <a:pt x="142" y="1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2" name="Freeform 7"/>
            <p:cNvSpPr>
              <a:spLocks noEditPoints="1"/>
            </p:cNvSpPr>
            <p:nvPr/>
          </p:nvSpPr>
          <p:spPr bwMode="auto">
            <a:xfrm>
              <a:off x="5597525" y="2687638"/>
              <a:ext cx="385762" cy="244475"/>
            </a:xfrm>
            <a:custGeom>
              <a:avLst/>
              <a:gdLst>
                <a:gd name="T0" fmla="*/ 3 w 103"/>
                <a:gd name="T1" fmla="*/ 62 h 65"/>
                <a:gd name="T2" fmla="*/ 101 w 103"/>
                <a:gd name="T3" fmla="*/ 62 h 65"/>
                <a:gd name="T4" fmla="*/ 101 w 103"/>
                <a:gd name="T5" fmla="*/ 6 h 65"/>
                <a:gd name="T6" fmla="*/ 97 w 103"/>
                <a:gd name="T7" fmla="*/ 3 h 65"/>
                <a:gd name="T8" fmla="*/ 6 w 103"/>
                <a:gd name="T9" fmla="*/ 3 h 65"/>
                <a:gd name="T10" fmla="*/ 3 w 103"/>
                <a:gd name="T11" fmla="*/ 6 h 65"/>
                <a:gd name="T12" fmla="*/ 3 w 103"/>
                <a:gd name="T13" fmla="*/ 62 h 65"/>
                <a:gd name="T14" fmla="*/ 102 w 103"/>
                <a:gd name="T15" fmla="*/ 65 h 65"/>
                <a:gd name="T16" fmla="*/ 2 w 103"/>
                <a:gd name="T17" fmla="*/ 65 h 65"/>
                <a:gd name="T18" fmla="*/ 0 w 103"/>
                <a:gd name="T19" fmla="*/ 64 h 65"/>
                <a:gd name="T20" fmla="*/ 0 w 103"/>
                <a:gd name="T21" fmla="*/ 6 h 65"/>
                <a:gd name="T22" fmla="*/ 6 w 103"/>
                <a:gd name="T23" fmla="*/ 0 h 65"/>
                <a:gd name="T24" fmla="*/ 97 w 103"/>
                <a:gd name="T25" fmla="*/ 0 h 65"/>
                <a:gd name="T26" fmla="*/ 103 w 103"/>
                <a:gd name="T27" fmla="*/ 6 h 65"/>
                <a:gd name="T28" fmla="*/ 103 w 103"/>
                <a:gd name="T29" fmla="*/ 64 h 65"/>
                <a:gd name="T30" fmla="*/ 102 w 103"/>
                <a:gd name="T31"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3" h="65">
                  <a:moveTo>
                    <a:pt x="3" y="62"/>
                  </a:moveTo>
                  <a:cubicBezTo>
                    <a:pt x="101" y="62"/>
                    <a:pt x="101" y="62"/>
                    <a:pt x="101" y="62"/>
                  </a:cubicBezTo>
                  <a:cubicBezTo>
                    <a:pt x="101" y="6"/>
                    <a:pt x="101" y="6"/>
                    <a:pt x="101" y="6"/>
                  </a:cubicBezTo>
                  <a:cubicBezTo>
                    <a:pt x="101" y="4"/>
                    <a:pt x="99" y="3"/>
                    <a:pt x="97" y="3"/>
                  </a:cubicBezTo>
                  <a:cubicBezTo>
                    <a:pt x="6" y="3"/>
                    <a:pt x="6" y="3"/>
                    <a:pt x="6" y="3"/>
                  </a:cubicBezTo>
                  <a:cubicBezTo>
                    <a:pt x="5" y="3"/>
                    <a:pt x="3" y="4"/>
                    <a:pt x="3" y="6"/>
                  </a:cubicBezTo>
                  <a:lnTo>
                    <a:pt x="3" y="62"/>
                  </a:lnTo>
                  <a:close/>
                  <a:moveTo>
                    <a:pt x="102" y="65"/>
                  </a:moveTo>
                  <a:cubicBezTo>
                    <a:pt x="2" y="65"/>
                    <a:pt x="2" y="65"/>
                    <a:pt x="2" y="65"/>
                  </a:cubicBezTo>
                  <a:cubicBezTo>
                    <a:pt x="1" y="65"/>
                    <a:pt x="0" y="64"/>
                    <a:pt x="0" y="64"/>
                  </a:cubicBezTo>
                  <a:cubicBezTo>
                    <a:pt x="0" y="6"/>
                    <a:pt x="0" y="6"/>
                    <a:pt x="0" y="6"/>
                  </a:cubicBezTo>
                  <a:cubicBezTo>
                    <a:pt x="0" y="3"/>
                    <a:pt x="3" y="0"/>
                    <a:pt x="6" y="0"/>
                  </a:cubicBezTo>
                  <a:cubicBezTo>
                    <a:pt x="97" y="0"/>
                    <a:pt x="97" y="0"/>
                    <a:pt x="97" y="0"/>
                  </a:cubicBezTo>
                  <a:cubicBezTo>
                    <a:pt x="101" y="0"/>
                    <a:pt x="103" y="3"/>
                    <a:pt x="103" y="6"/>
                  </a:cubicBezTo>
                  <a:cubicBezTo>
                    <a:pt x="103" y="64"/>
                    <a:pt x="103" y="64"/>
                    <a:pt x="103" y="64"/>
                  </a:cubicBezTo>
                  <a:cubicBezTo>
                    <a:pt x="103" y="64"/>
                    <a:pt x="103" y="65"/>
                    <a:pt x="102" y="6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90" name="Freeform 8"/>
            <p:cNvSpPr>
              <a:spLocks noEditPoints="1"/>
            </p:cNvSpPr>
            <p:nvPr/>
          </p:nvSpPr>
          <p:spPr bwMode="auto">
            <a:xfrm>
              <a:off x="5738813" y="2763838"/>
              <a:ext cx="101600" cy="96838"/>
            </a:xfrm>
            <a:custGeom>
              <a:avLst/>
              <a:gdLst>
                <a:gd name="T0" fmla="*/ 13 w 27"/>
                <a:gd name="T1" fmla="*/ 15 h 26"/>
                <a:gd name="T2" fmla="*/ 14 w 27"/>
                <a:gd name="T3" fmla="*/ 15 h 26"/>
                <a:gd name="T4" fmla="*/ 22 w 27"/>
                <a:gd name="T5" fmla="*/ 23 h 26"/>
                <a:gd name="T6" fmla="*/ 24 w 27"/>
                <a:gd name="T7" fmla="*/ 21 h 26"/>
                <a:gd name="T8" fmla="*/ 16 w 27"/>
                <a:gd name="T9" fmla="*/ 13 h 26"/>
                <a:gd name="T10" fmla="*/ 16 w 27"/>
                <a:gd name="T11" fmla="*/ 12 h 26"/>
                <a:gd name="T12" fmla="*/ 16 w 27"/>
                <a:gd name="T13" fmla="*/ 11 h 26"/>
                <a:gd name="T14" fmla="*/ 19 w 27"/>
                <a:gd name="T15" fmla="*/ 7 h 26"/>
                <a:gd name="T16" fmla="*/ 4 w 27"/>
                <a:gd name="T17" fmla="*/ 3 h 26"/>
                <a:gd name="T18" fmla="*/ 8 w 27"/>
                <a:gd name="T19" fmla="*/ 19 h 26"/>
                <a:gd name="T20" fmla="*/ 12 w 27"/>
                <a:gd name="T21" fmla="*/ 15 h 26"/>
                <a:gd name="T22" fmla="*/ 13 w 27"/>
                <a:gd name="T23" fmla="*/ 15 h 26"/>
                <a:gd name="T24" fmla="*/ 22 w 27"/>
                <a:gd name="T25" fmla="*/ 26 h 26"/>
                <a:gd name="T26" fmla="*/ 21 w 27"/>
                <a:gd name="T27" fmla="*/ 26 h 26"/>
                <a:gd name="T28" fmla="*/ 13 w 27"/>
                <a:gd name="T29" fmla="*/ 18 h 26"/>
                <a:gd name="T30" fmla="*/ 9 w 27"/>
                <a:gd name="T31" fmla="*/ 22 h 26"/>
                <a:gd name="T32" fmla="*/ 7 w 27"/>
                <a:gd name="T33" fmla="*/ 22 h 26"/>
                <a:gd name="T34" fmla="*/ 6 w 27"/>
                <a:gd name="T35" fmla="*/ 21 h 26"/>
                <a:gd name="T36" fmla="*/ 0 w 27"/>
                <a:gd name="T37" fmla="*/ 1 h 26"/>
                <a:gd name="T38" fmla="*/ 1 w 27"/>
                <a:gd name="T39" fmla="*/ 0 h 26"/>
                <a:gd name="T40" fmla="*/ 2 w 27"/>
                <a:gd name="T41" fmla="*/ 0 h 26"/>
                <a:gd name="T42" fmla="*/ 22 w 27"/>
                <a:gd name="T43" fmla="*/ 6 h 26"/>
                <a:gd name="T44" fmla="*/ 23 w 27"/>
                <a:gd name="T45" fmla="*/ 7 h 26"/>
                <a:gd name="T46" fmla="*/ 23 w 27"/>
                <a:gd name="T47" fmla="*/ 8 h 26"/>
                <a:gd name="T48" fmla="*/ 19 w 27"/>
                <a:gd name="T49" fmla="*/ 12 h 26"/>
                <a:gd name="T50" fmla="*/ 27 w 27"/>
                <a:gd name="T51" fmla="*/ 20 h 26"/>
                <a:gd name="T52" fmla="*/ 27 w 27"/>
                <a:gd name="T53" fmla="*/ 21 h 26"/>
                <a:gd name="T54" fmla="*/ 27 w 27"/>
                <a:gd name="T55" fmla="*/ 22 h 26"/>
                <a:gd name="T56" fmla="*/ 22 w 27"/>
                <a:gd name="T57" fmla="*/ 26 h 26"/>
                <a:gd name="T58" fmla="*/ 22 w 27"/>
                <a:gd name="T5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 h="26">
                  <a:moveTo>
                    <a:pt x="13" y="15"/>
                  </a:moveTo>
                  <a:cubicBezTo>
                    <a:pt x="13" y="15"/>
                    <a:pt x="13" y="15"/>
                    <a:pt x="14" y="15"/>
                  </a:cubicBezTo>
                  <a:cubicBezTo>
                    <a:pt x="22" y="23"/>
                    <a:pt x="22" y="23"/>
                    <a:pt x="22" y="23"/>
                  </a:cubicBezTo>
                  <a:cubicBezTo>
                    <a:pt x="24" y="21"/>
                    <a:pt x="24" y="21"/>
                    <a:pt x="24" y="21"/>
                  </a:cubicBezTo>
                  <a:cubicBezTo>
                    <a:pt x="16" y="13"/>
                    <a:pt x="16" y="13"/>
                    <a:pt x="16" y="13"/>
                  </a:cubicBezTo>
                  <a:cubicBezTo>
                    <a:pt x="16" y="12"/>
                    <a:pt x="16" y="12"/>
                    <a:pt x="16" y="12"/>
                  </a:cubicBezTo>
                  <a:cubicBezTo>
                    <a:pt x="16" y="11"/>
                    <a:pt x="16" y="11"/>
                    <a:pt x="16" y="11"/>
                  </a:cubicBezTo>
                  <a:cubicBezTo>
                    <a:pt x="19" y="7"/>
                    <a:pt x="19" y="7"/>
                    <a:pt x="19" y="7"/>
                  </a:cubicBezTo>
                  <a:cubicBezTo>
                    <a:pt x="4" y="3"/>
                    <a:pt x="4" y="3"/>
                    <a:pt x="4" y="3"/>
                  </a:cubicBezTo>
                  <a:cubicBezTo>
                    <a:pt x="8" y="19"/>
                    <a:pt x="8" y="19"/>
                    <a:pt x="8" y="19"/>
                  </a:cubicBezTo>
                  <a:cubicBezTo>
                    <a:pt x="12" y="15"/>
                    <a:pt x="12" y="15"/>
                    <a:pt x="12" y="15"/>
                  </a:cubicBezTo>
                  <a:cubicBezTo>
                    <a:pt x="12" y="15"/>
                    <a:pt x="12" y="15"/>
                    <a:pt x="13" y="15"/>
                  </a:cubicBezTo>
                  <a:moveTo>
                    <a:pt x="22" y="26"/>
                  </a:moveTo>
                  <a:cubicBezTo>
                    <a:pt x="21" y="26"/>
                    <a:pt x="21" y="26"/>
                    <a:pt x="21" y="26"/>
                  </a:cubicBezTo>
                  <a:cubicBezTo>
                    <a:pt x="13" y="18"/>
                    <a:pt x="13" y="18"/>
                    <a:pt x="13" y="18"/>
                  </a:cubicBezTo>
                  <a:cubicBezTo>
                    <a:pt x="9" y="22"/>
                    <a:pt x="9" y="22"/>
                    <a:pt x="9" y="22"/>
                  </a:cubicBezTo>
                  <a:cubicBezTo>
                    <a:pt x="8" y="22"/>
                    <a:pt x="8" y="22"/>
                    <a:pt x="7" y="22"/>
                  </a:cubicBezTo>
                  <a:cubicBezTo>
                    <a:pt x="7" y="22"/>
                    <a:pt x="7" y="22"/>
                    <a:pt x="6" y="21"/>
                  </a:cubicBezTo>
                  <a:cubicBezTo>
                    <a:pt x="0" y="1"/>
                    <a:pt x="0" y="1"/>
                    <a:pt x="0" y="1"/>
                  </a:cubicBezTo>
                  <a:cubicBezTo>
                    <a:pt x="0" y="1"/>
                    <a:pt x="0" y="0"/>
                    <a:pt x="1" y="0"/>
                  </a:cubicBezTo>
                  <a:cubicBezTo>
                    <a:pt x="1" y="0"/>
                    <a:pt x="2" y="0"/>
                    <a:pt x="2" y="0"/>
                  </a:cubicBezTo>
                  <a:cubicBezTo>
                    <a:pt x="22" y="6"/>
                    <a:pt x="22" y="6"/>
                    <a:pt x="22" y="6"/>
                  </a:cubicBezTo>
                  <a:cubicBezTo>
                    <a:pt x="23" y="6"/>
                    <a:pt x="23" y="6"/>
                    <a:pt x="23" y="7"/>
                  </a:cubicBezTo>
                  <a:cubicBezTo>
                    <a:pt x="23" y="7"/>
                    <a:pt x="23" y="7"/>
                    <a:pt x="23" y="8"/>
                  </a:cubicBezTo>
                  <a:cubicBezTo>
                    <a:pt x="19" y="12"/>
                    <a:pt x="19" y="12"/>
                    <a:pt x="19" y="12"/>
                  </a:cubicBezTo>
                  <a:cubicBezTo>
                    <a:pt x="27" y="20"/>
                    <a:pt x="27" y="20"/>
                    <a:pt x="27" y="20"/>
                  </a:cubicBezTo>
                  <a:cubicBezTo>
                    <a:pt x="27" y="20"/>
                    <a:pt x="27" y="20"/>
                    <a:pt x="27" y="21"/>
                  </a:cubicBezTo>
                  <a:cubicBezTo>
                    <a:pt x="27" y="21"/>
                    <a:pt x="27" y="21"/>
                    <a:pt x="27" y="22"/>
                  </a:cubicBezTo>
                  <a:cubicBezTo>
                    <a:pt x="22" y="26"/>
                    <a:pt x="22" y="26"/>
                    <a:pt x="22" y="26"/>
                  </a:cubicBezTo>
                  <a:cubicBezTo>
                    <a:pt x="22" y="26"/>
                    <a:pt x="22" y="26"/>
                    <a:pt x="22" y="2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441332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23" name="Picture 44"/>
          <p:cNvPicPr>
            <a:picLocks noChangeAspect="1" noChangeArrowheads="1"/>
          </p:cNvPicPr>
          <p:nvPr/>
        </p:nvPicPr>
        <p:blipFill rotWithShape="1">
          <a:blip r:embed="rId2">
            <a:extLst>
              <a:ext uri="{28A0092B-C50C-407E-A947-70E740481C1C}">
                <a14:useLocalDpi xmlns:a14="http://schemas.microsoft.com/office/drawing/2010/main" val="0"/>
              </a:ext>
            </a:extLst>
          </a:blip>
          <a:srcRect l="36214" r="32686" b="10140"/>
          <a:stretch/>
        </p:blipFill>
        <p:spPr bwMode="auto">
          <a:xfrm>
            <a:off x="8400256" y="2875"/>
            <a:ext cx="3791744" cy="6855125"/>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8400256" y="0"/>
            <a:ext cx="3791744" cy="6858000"/>
          </a:xfrm>
          <a:prstGeom prst="rect">
            <a:avLst/>
          </a:prstGeom>
          <a:solidFill>
            <a:schemeClr val="tx2">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AU"/>
          </a:p>
        </p:txBody>
      </p:sp>
      <p:cxnSp>
        <p:nvCxnSpPr>
          <p:cNvPr id="13" name="Straight Connector 12"/>
          <p:cNvCxnSpPr/>
          <p:nvPr/>
        </p:nvCxnSpPr>
        <p:spPr>
          <a:xfrm>
            <a:off x="8400256" y="1316765"/>
            <a:ext cx="307234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27381" y="356659"/>
            <a:ext cx="7488832" cy="946116"/>
          </a:xfrm>
        </p:spPr>
        <p:txBody>
          <a:bodyPr/>
          <a:lstStyle/>
          <a:p>
            <a:r>
              <a:rPr lang="en-US" smtClean="0"/>
              <a:t>Click to edit Master title style</a:t>
            </a:r>
            <a:endParaRPr lang="en-AU" dirty="0"/>
          </a:p>
        </p:txBody>
      </p:sp>
      <p:sp>
        <p:nvSpPr>
          <p:cNvPr id="3" name="Content Placeholder 2"/>
          <p:cNvSpPr>
            <a:spLocks noGrp="1"/>
          </p:cNvSpPr>
          <p:nvPr>
            <p:ph idx="1"/>
          </p:nvPr>
        </p:nvSpPr>
        <p:spPr>
          <a:xfrm>
            <a:off x="527381" y="1600201"/>
            <a:ext cx="7488832" cy="4709119"/>
          </a:xfrm>
        </p:spPr>
        <p:txBody>
          <a:bodyPr>
            <a:normAutofit/>
          </a:bodyPr>
          <a:lstStyle>
            <a:lvl1pPr>
              <a:defRPr sz="1500"/>
            </a:lvl1pPr>
            <a:lvl2pPr>
              <a:defRPr sz="1300"/>
            </a:lvl2pPr>
            <a:lvl3pPr>
              <a:defRPr sz="13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20" name="Date Placeholder 19"/>
          <p:cNvSpPr>
            <a:spLocks noGrp="1"/>
          </p:cNvSpPr>
          <p:nvPr>
            <p:ph type="dt" sz="half" idx="10"/>
          </p:nvPr>
        </p:nvSpPr>
        <p:spPr/>
        <p:txBody>
          <a:bodyPr/>
          <a:lstStyle>
            <a:lvl1pPr>
              <a:defRPr>
                <a:solidFill>
                  <a:schemeClr val="bg1"/>
                </a:solidFill>
              </a:defRPr>
            </a:lvl1pPr>
          </a:lstStyle>
          <a:p>
            <a:fld id="{9641CABA-C67F-4782-AA62-8992C000AD58}" type="datetime1">
              <a:rPr lang="en-US" smtClean="0"/>
              <a:t>10/20/2017</a:t>
            </a:fld>
            <a:endParaRPr lang="en-US" dirty="0"/>
          </a:p>
        </p:txBody>
      </p:sp>
      <p:sp>
        <p:nvSpPr>
          <p:cNvPr id="21" name="Footer Placeholder 20"/>
          <p:cNvSpPr>
            <a:spLocks noGrp="1"/>
          </p:cNvSpPr>
          <p:nvPr>
            <p:ph type="ftr" sz="quarter" idx="11"/>
          </p:nvPr>
        </p:nvSpPr>
        <p:spPr/>
        <p:txBody>
          <a:bodyPr/>
          <a:lstStyle/>
          <a:p>
            <a:r>
              <a:rPr lang="en-AU" smtClean="0"/>
              <a:t>© NSW Department of Education, June 2017</a:t>
            </a:r>
            <a:endParaRPr lang="en-US" dirty="0"/>
          </a:p>
        </p:txBody>
      </p:sp>
      <p:sp>
        <p:nvSpPr>
          <p:cNvPr id="22" name="Slide Number Placeholder 21"/>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96297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16" name="Rectangle 15"/>
          <p:cNvSpPr/>
          <p:nvPr/>
        </p:nvSpPr>
        <p:spPr>
          <a:xfrm>
            <a:off x="0" y="6074568"/>
            <a:ext cx="12192000" cy="892221"/>
          </a:xfrm>
          <a:prstGeom prst="rect">
            <a:avLst/>
          </a:prstGeom>
          <a:solidFill>
            <a:srgbClr val="425968"/>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AU"/>
          </a:p>
        </p:txBody>
      </p:sp>
      <p:sp>
        <p:nvSpPr>
          <p:cNvPr id="12" name="Rectangle 11"/>
          <p:cNvSpPr/>
          <p:nvPr/>
        </p:nvSpPr>
        <p:spPr>
          <a:xfrm>
            <a:off x="0" y="0"/>
            <a:ext cx="12192000" cy="2276872"/>
          </a:xfrm>
          <a:prstGeom prst="rect">
            <a:avLst/>
          </a:prstGeom>
          <a:solidFill>
            <a:srgbClr val="00ABC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AU"/>
          </a:p>
        </p:txBody>
      </p:sp>
      <p:pic>
        <p:nvPicPr>
          <p:cNvPr id="4098" name="Picture 2" descr="C:\Users\johnAq\Desktop\images\DoE_Corporate_PPT_2015_Page_05_Image_0001.jpg"/>
          <p:cNvPicPr>
            <a:picLocks noChangeAspect="1" noChangeArrowheads="1"/>
          </p:cNvPicPr>
          <p:nvPr/>
        </p:nvPicPr>
        <p:blipFill rotWithShape="1">
          <a:blip r:embed="rId2">
            <a:extLst>
              <a:ext uri="{28A0092B-C50C-407E-A947-70E740481C1C}">
                <a14:useLocalDpi xmlns:a14="http://schemas.microsoft.com/office/drawing/2010/main" val="0"/>
              </a:ext>
            </a:extLst>
          </a:blip>
          <a:srcRect t="5501" b="5501"/>
          <a:stretch/>
        </p:blipFill>
        <p:spPr bwMode="auto">
          <a:xfrm>
            <a:off x="0" y="2276872"/>
            <a:ext cx="12192000" cy="3797696"/>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idx="1"/>
          </p:nvPr>
        </p:nvSpPr>
        <p:spPr>
          <a:xfrm>
            <a:off x="527383" y="1412776"/>
            <a:ext cx="9697077" cy="864096"/>
          </a:xfrm>
        </p:spPr>
        <p:txBody>
          <a:bodyPr lIns="0" anchor="t">
            <a:normAutofit/>
          </a:bodyPr>
          <a:lstStyle>
            <a:lvl1pPr marL="0" indent="0">
              <a:buNone/>
              <a:defRPr sz="2400">
                <a:solidFill>
                  <a:schemeClr val="bg1"/>
                </a:solidFill>
              </a:defRPr>
            </a:lvl1pPr>
            <a:lvl2pPr marL="609585" indent="0">
              <a:buNone/>
              <a:defRPr sz="2400">
                <a:solidFill>
                  <a:schemeClr val="tx1">
                    <a:tint val="75000"/>
                  </a:schemeClr>
                </a:solidFill>
              </a:defRPr>
            </a:lvl2pPr>
            <a:lvl3pPr marL="1219170" indent="0">
              <a:buNone/>
              <a:defRPr sz="2100">
                <a:solidFill>
                  <a:schemeClr val="tx1">
                    <a:tint val="75000"/>
                  </a:schemeClr>
                </a:solidFill>
              </a:defRPr>
            </a:lvl3pPr>
            <a:lvl4pPr marL="1828754" indent="0">
              <a:buNone/>
              <a:defRPr sz="1900">
                <a:solidFill>
                  <a:schemeClr val="tx1">
                    <a:tint val="75000"/>
                  </a:schemeClr>
                </a:solidFill>
              </a:defRPr>
            </a:lvl4pPr>
            <a:lvl5pPr marL="2438339" indent="0">
              <a:buNone/>
              <a:defRPr sz="1900">
                <a:solidFill>
                  <a:schemeClr val="tx1">
                    <a:tint val="75000"/>
                  </a:schemeClr>
                </a:solidFill>
              </a:defRPr>
            </a:lvl5pPr>
            <a:lvl6pPr marL="3047924" indent="0">
              <a:buNone/>
              <a:defRPr sz="1900">
                <a:solidFill>
                  <a:schemeClr val="tx1">
                    <a:tint val="75000"/>
                  </a:schemeClr>
                </a:solidFill>
              </a:defRPr>
            </a:lvl6pPr>
            <a:lvl7pPr marL="3657509" indent="0">
              <a:buNone/>
              <a:defRPr sz="1900">
                <a:solidFill>
                  <a:schemeClr val="tx1">
                    <a:tint val="75000"/>
                  </a:schemeClr>
                </a:solidFill>
              </a:defRPr>
            </a:lvl7pPr>
            <a:lvl8pPr marL="4267093" indent="0">
              <a:buNone/>
              <a:defRPr sz="1900">
                <a:solidFill>
                  <a:schemeClr val="tx1">
                    <a:tint val="75000"/>
                  </a:schemeClr>
                </a:solidFill>
              </a:defRPr>
            </a:lvl8pPr>
            <a:lvl9pPr marL="4876678" indent="0">
              <a:buNone/>
              <a:defRPr sz="1900">
                <a:solidFill>
                  <a:schemeClr val="tx1">
                    <a:tint val="75000"/>
                  </a:schemeClr>
                </a:solidFill>
              </a:defRPr>
            </a:lvl9pPr>
          </a:lstStyle>
          <a:p>
            <a:pPr lvl="0"/>
            <a:r>
              <a:rPr lang="en-US" smtClean="0"/>
              <a:t>Click to edit Master text styles</a:t>
            </a:r>
          </a:p>
        </p:txBody>
      </p:sp>
      <p:cxnSp>
        <p:nvCxnSpPr>
          <p:cNvPr id="11" name="Straight Connector 10"/>
          <p:cNvCxnSpPr>
            <a:endCxn id="14" idx="2"/>
          </p:cNvCxnSpPr>
          <p:nvPr/>
        </p:nvCxnSpPr>
        <p:spPr>
          <a:xfrm>
            <a:off x="527381" y="1316765"/>
            <a:ext cx="9889099"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10416480" y="740701"/>
            <a:ext cx="1152128" cy="1152128"/>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AU"/>
          </a:p>
        </p:txBody>
      </p:sp>
      <p:sp>
        <p:nvSpPr>
          <p:cNvPr id="19" name="Title 18"/>
          <p:cNvSpPr>
            <a:spLocks noGrp="1"/>
          </p:cNvSpPr>
          <p:nvPr>
            <p:ph type="title"/>
          </p:nvPr>
        </p:nvSpPr>
        <p:spPr/>
        <p:txBody>
          <a:bodyPr/>
          <a:lstStyle>
            <a:lvl1pPr>
              <a:defRPr>
                <a:solidFill>
                  <a:schemeClr val="bg1"/>
                </a:solidFill>
              </a:defRPr>
            </a:lvl1pPr>
          </a:lstStyle>
          <a:p>
            <a:r>
              <a:rPr lang="en-US" smtClean="0"/>
              <a:t>Click to edit Master title style</a:t>
            </a:r>
            <a:endParaRPr lang="en-AU" dirty="0"/>
          </a:p>
        </p:txBody>
      </p:sp>
      <p:sp>
        <p:nvSpPr>
          <p:cNvPr id="20" name="Date Placeholder 19"/>
          <p:cNvSpPr>
            <a:spLocks noGrp="1"/>
          </p:cNvSpPr>
          <p:nvPr>
            <p:ph type="dt" sz="half" idx="10"/>
          </p:nvPr>
        </p:nvSpPr>
        <p:spPr/>
        <p:txBody>
          <a:bodyPr/>
          <a:lstStyle>
            <a:lvl1pPr>
              <a:defRPr>
                <a:solidFill>
                  <a:schemeClr val="bg1"/>
                </a:solidFill>
              </a:defRPr>
            </a:lvl1pPr>
          </a:lstStyle>
          <a:p>
            <a:fld id="{B2B4356C-40A9-4FBD-8ED1-F635DFAA70C7}" type="datetime1">
              <a:rPr lang="en-US" smtClean="0"/>
              <a:t>10/20/2017</a:t>
            </a:fld>
            <a:endParaRPr lang="en-US" dirty="0"/>
          </a:p>
        </p:txBody>
      </p:sp>
      <p:sp>
        <p:nvSpPr>
          <p:cNvPr id="21" name="Footer Placeholder 20"/>
          <p:cNvSpPr>
            <a:spLocks noGrp="1"/>
          </p:cNvSpPr>
          <p:nvPr>
            <p:ph type="ftr" sz="quarter" idx="11"/>
          </p:nvPr>
        </p:nvSpPr>
        <p:spPr/>
        <p:txBody>
          <a:bodyPr/>
          <a:lstStyle>
            <a:lvl1pPr>
              <a:defRPr>
                <a:solidFill>
                  <a:schemeClr val="bg1"/>
                </a:solidFill>
              </a:defRPr>
            </a:lvl1pPr>
          </a:lstStyle>
          <a:p>
            <a:r>
              <a:rPr lang="en-AU" smtClean="0"/>
              <a:t>© NSW Department of Education, June 2017</a:t>
            </a:r>
            <a:endParaRPr lang="en-US" dirty="0"/>
          </a:p>
        </p:txBody>
      </p:sp>
      <p:sp>
        <p:nvSpPr>
          <p:cNvPr id="22" name="Slide Number Placeholder 21"/>
          <p:cNvSpPr>
            <a:spLocks noGrp="1"/>
          </p:cNvSpPr>
          <p:nvPr>
            <p:ph type="sldNum" sz="quarter" idx="12"/>
          </p:nvPr>
        </p:nvSpPr>
        <p:spPr/>
        <p:txBody>
          <a:bodyPr/>
          <a:lstStyle>
            <a:lvl1pPr>
              <a:defRPr>
                <a:solidFill>
                  <a:schemeClr val="bg1"/>
                </a:solidFill>
              </a:defRPr>
            </a:lvl1pPr>
          </a:lstStyle>
          <a:p>
            <a:fld id="{6D22F896-40B5-4ADD-8801-0D06FADFA095}" type="slidenum">
              <a:rPr lang="en-US" smtClean="0"/>
              <a:t>‹#›</a:t>
            </a:fld>
            <a:endParaRPr lang="en-US" dirty="0"/>
          </a:p>
        </p:txBody>
      </p:sp>
      <p:grpSp>
        <p:nvGrpSpPr>
          <p:cNvPr id="13" name="Group 12"/>
          <p:cNvGrpSpPr/>
          <p:nvPr/>
        </p:nvGrpSpPr>
        <p:grpSpPr>
          <a:xfrm>
            <a:off x="10730719" y="1138436"/>
            <a:ext cx="523651" cy="337560"/>
            <a:chOff x="5503863" y="2646363"/>
            <a:chExt cx="576262" cy="371476"/>
          </a:xfrm>
          <a:solidFill>
            <a:schemeClr val="bg1"/>
          </a:solidFill>
        </p:grpSpPr>
        <p:sp>
          <p:nvSpPr>
            <p:cNvPr id="15" name="Freeform 5"/>
            <p:cNvSpPr>
              <a:spLocks noEditPoints="1"/>
            </p:cNvSpPr>
            <p:nvPr/>
          </p:nvSpPr>
          <p:spPr bwMode="auto">
            <a:xfrm>
              <a:off x="5562600" y="2646363"/>
              <a:ext cx="457200" cy="323850"/>
            </a:xfrm>
            <a:custGeom>
              <a:avLst/>
              <a:gdLst>
                <a:gd name="T0" fmla="*/ 3 w 122"/>
                <a:gd name="T1" fmla="*/ 84 h 86"/>
                <a:gd name="T2" fmla="*/ 119 w 122"/>
                <a:gd name="T3" fmla="*/ 84 h 86"/>
                <a:gd name="T4" fmla="*/ 119 w 122"/>
                <a:gd name="T5" fmla="*/ 10 h 86"/>
                <a:gd name="T6" fmla="*/ 113 w 122"/>
                <a:gd name="T7" fmla="*/ 3 h 86"/>
                <a:gd name="T8" fmla="*/ 9 w 122"/>
                <a:gd name="T9" fmla="*/ 3 h 86"/>
                <a:gd name="T10" fmla="*/ 3 w 122"/>
                <a:gd name="T11" fmla="*/ 10 h 86"/>
                <a:gd name="T12" fmla="*/ 3 w 122"/>
                <a:gd name="T13" fmla="*/ 84 h 86"/>
                <a:gd name="T14" fmla="*/ 120 w 122"/>
                <a:gd name="T15" fmla="*/ 86 h 86"/>
                <a:gd name="T16" fmla="*/ 1 w 122"/>
                <a:gd name="T17" fmla="*/ 86 h 86"/>
                <a:gd name="T18" fmla="*/ 0 w 122"/>
                <a:gd name="T19" fmla="*/ 85 h 86"/>
                <a:gd name="T20" fmla="*/ 0 w 122"/>
                <a:gd name="T21" fmla="*/ 10 h 86"/>
                <a:gd name="T22" fmla="*/ 9 w 122"/>
                <a:gd name="T23" fmla="*/ 0 h 86"/>
                <a:gd name="T24" fmla="*/ 113 w 122"/>
                <a:gd name="T25" fmla="*/ 0 h 86"/>
                <a:gd name="T26" fmla="*/ 122 w 122"/>
                <a:gd name="T27" fmla="*/ 10 h 86"/>
                <a:gd name="T28" fmla="*/ 122 w 122"/>
                <a:gd name="T29" fmla="*/ 85 h 86"/>
                <a:gd name="T30" fmla="*/ 120 w 122"/>
                <a:gd name="T3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86">
                  <a:moveTo>
                    <a:pt x="3" y="84"/>
                  </a:moveTo>
                  <a:cubicBezTo>
                    <a:pt x="119" y="84"/>
                    <a:pt x="119" y="84"/>
                    <a:pt x="119" y="84"/>
                  </a:cubicBezTo>
                  <a:cubicBezTo>
                    <a:pt x="119" y="10"/>
                    <a:pt x="119" y="10"/>
                    <a:pt x="119" y="10"/>
                  </a:cubicBezTo>
                  <a:cubicBezTo>
                    <a:pt x="119" y="6"/>
                    <a:pt x="116" y="3"/>
                    <a:pt x="113" y="3"/>
                  </a:cubicBezTo>
                  <a:cubicBezTo>
                    <a:pt x="9" y="3"/>
                    <a:pt x="9" y="3"/>
                    <a:pt x="9" y="3"/>
                  </a:cubicBezTo>
                  <a:cubicBezTo>
                    <a:pt x="5" y="3"/>
                    <a:pt x="3" y="6"/>
                    <a:pt x="3" y="10"/>
                  </a:cubicBezTo>
                  <a:lnTo>
                    <a:pt x="3" y="84"/>
                  </a:lnTo>
                  <a:close/>
                  <a:moveTo>
                    <a:pt x="120" y="86"/>
                  </a:moveTo>
                  <a:cubicBezTo>
                    <a:pt x="1" y="86"/>
                    <a:pt x="1" y="86"/>
                    <a:pt x="1" y="86"/>
                  </a:cubicBezTo>
                  <a:cubicBezTo>
                    <a:pt x="1" y="86"/>
                    <a:pt x="0" y="86"/>
                    <a:pt x="0" y="85"/>
                  </a:cubicBezTo>
                  <a:cubicBezTo>
                    <a:pt x="0" y="10"/>
                    <a:pt x="0" y="10"/>
                    <a:pt x="0" y="10"/>
                  </a:cubicBezTo>
                  <a:cubicBezTo>
                    <a:pt x="0" y="5"/>
                    <a:pt x="4" y="0"/>
                    <a:pt x="9" y="0"/>
                  </a:cubicBezTo>
                  <a:cubicBezTo>
                    <a:pt x="113" y="0"/>
                    <a:pt x="113" y="0"/>
                    <a:pt x="113" y="0"/>
                  </a:cubicBezTo>
                  <a:cubicBezTo>
                    <a:pt x="118" y="0"/>
                    <a:pt x="122" y="5"/>
                    <a:pt x="122" y="10"/>
                  </a:cubicBezTo>
                  <a:cubicBezTo>
                    <a:pt x="122" y="85"/>
                    <a:pt x="122" y="85"/>
                    <a:pt x="122" y="85"/>
                  </a:cubicBezTo>
                  <a:cubicBezTo>
                    <a:pt x="122" y="86"/>
                    <a:pt x="121" y="86"/>
                    <a:pt x="120" y="8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17" name="Freeform 6"/>
            <p:cNvSpPr>
              <a:spLocks noEditPoints="1"/>
            </p:cNvSpPr>
            <p:nvPr/>
          </p:nvSpPr>
          <p:spPr bwMode="auto">
            <a:xfrm>
              <a:off x="5503863" y="2962276"/>
              <a:ext cx="576262" cy="55563"/>
            </a:xfrm>
            <a:custGeom>
              <a:avLst/>
              <a:gdLst>
                <a:gd name="T0" fmla="*/ 4 w 154"/>
                <a:gd name="T1" fmla="*/ 2 h 15"/>
                <a:gd name="T2" fmla="*/ 3 w 154"/>
                <a:gd name="T3" fmla="*/ 3 h 15"/>
                <a:gd name="T4" fmla="*/ 3 w 154"/>
                <a:gd name="T5" fmla="*/ 5 h 15"/>
                <a:gd name="T6" fmla="*/ 12 w 154"/>
                <a:gd name="T7" fmla="*/ 12 h 15"/>
                <a:gd name="T8" fmla="*/ 142 w 154"/>
                <a:gd name="T9" fmla="*/ 12 h 15"/>
                <a:gd name="T10" fmla="*/ 151 w 154"/>
                <a:gd name="T11" fmla="*/ 5 h 15"/>
                <a:gd name="T12" fmla="*/ 151 w 154"/>
                <a:gd name="T13" fmla="*/ 3 h 15"/>
                <a:gd name="T14" fmla="*/ 149 w 154"/>
                <a:gd name="T15" fmla="*/ 2 h 15"/>
                <a:gd name="T16" fmla="*/ 4 w 154"/>
                <a:gd name="T17" fmla="*/ 2 h 15"/>
                <a:gd name="T18" fmla="*/ 142 w 154"/>
                <a:gd name="T19" fmla="*/ 15 h 15"/>
                <a:gd name="T20" fmla="*/ 12 w 154"/>
                <a:gd name="T21" fmla="*/ 15 h 15"/>
                <a:gd name="T22" fmla="*/ 0 w 154"/>
                <a:gd name="T23" fmla="*/ 6 h 15"/>
                <a:gd name="T24" fmla="*/ 1 w 154"/>
                <a:gd name="T25" fmla="*/ 2 h 15"/>
                <a:gd name="T26" fmla="*/ 4 w 154"/>
                <a:gd name="T27" fmla="*/ 0 h 15"/>
                <a:gd name="T28" fmla="*/ 149 w 154"/>
                <a:gd name="T29" fmla="*/ 0 h 15"/>
                <a:gd name="T30" fmla="*/ 153 w 154"/>
                <a:gd name="T31" fmla="*/ 2 h 15"/>
                <a:gd name="T32" fmla="*/ 153 w 154"/>
                <a:gd name="T33" fmla="*/ 6 h 15"/>
                <a:gd name="T34" fmla="*/ 142 w 154"/>
                <a:gd name="T35"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15">
                  <a:moveTo>
                    <a:pt x="4" y="2"/>
                  </a:moveTo>
                  <a:cubicBezTo>
                    <a:pt x="4" y="2"/>
                    <a:pt x="3" y="3"/>
                    <a:pt x="3" y="3"/>
                  </a:cubicBezTo>
                  <a:cubicBezTo>
                    <a:pt x="3" y="4"/>
                    <a:pt x="3" y="4"/>
                    <a:pt x="3" y="5"/>
                  </a:cubicBezTo>
                  <a:cubicBezTo>
                    <a:pt x="4" y="10"/>
                    <a:pt x="8" y="12"/>
                    <a:pt x="12" y="12"/>
                  </a:cubicBezTo>
                  <a:cubicBezTo>
                    <a:pt x="142" y="12"/>
                    <a:pt x="142" y="12"/>
                    <a:pt x="142" y="12"/>
                  </a:cubicBezTo>
                  <a:cubicBezTo>
                    <a:pt x="146" y="12"/>
                    <a:pt x="149" y="10"/>
                    <a:pt x="151" y="5"/>
                  </a:cubicBezTo>
                  <a:cubicBezTo>
                    <a:pt x="151" y="4"/>
                    <a:pt x="151" y="4"/>
                    <a:pt x="151" y="3"/>
                  </a:cubicBezTo>
                  <a:cubicBezTo>
                    <a:pt x="150" y="3"/>
                    <a:pt x="150" y="2"/>
                    <a:pt x="149" y="2"/>
                  </a:cubicBezTo>
                  <a:lnTo>
                    <a:pt x="4" y="2"/>
                  </a:lnTo>
                  <a:close/>
                  <a:moveTo>
                    <a:pt x="142" y="15"/>
                  </a:moveTo>
                  <a:cubicBezTo>
                    <a:pt x="12" y="15"/>
                    <a:pt x="12" y="15"/>
                    <a:pt x="12" y="15"/>
                  </a:cubicBezTo>
                  <a:cubicBezTo>
                    <a:pt x="7" y="15"/>
                    <a:pt x="2" y="11"/>
                    <a:pt x="0" y="6"/>
                  </a:cubicBezTo>
                  <a:cubicBezTo>
                    <a:pt x="0" y="5"/>
                    <a:pt x="0" y="3"/>
                    <a:pt x="1" y="2"/>
                  </a:cubicBezTo>
                  <a:cubicBezTo>
                    <a:pt x="2" y="0"/>
                    <a:pt x="3" y="0"/>
                    <a:pt x="4" y="0"/>
                  </a:cubicBezTo>
                  <a:cubicBezTo>
                    <a:pt x="149" y="0"/>
                    <a:pt x="149" y="0"/>
                    <a:pt x="149" y="0"/>
                  </a:cubicBezTo>
                  <a:cubicBezTo>
                    <a:pt x="151" y="0"/>
                    <a:pt x="152" y="0"/>
                    <a:pt x="153" y="2"/>
                  </a:cubicBezTo>
                  <a:cubicBezTo>
                    <a:pt x="154" y="3"/>
                    <a:pt x="154" y="5"/>
                    <a:pt x="153" y="6"/>
                  </a:cubicBezTo>
                  <a:cubicBezTo>
                    <a:pt x="152" y="11"/>
                    <a:pt x="147" y="15"/>
                    <a:pt x="142" y="1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18" name="Freeform 7"/>
            <p:cNvSpPr>
              <a:spLocks noEditPoints="1"/>
            </p:cNvSpPr>
            <p:nvPr/>
          </p:nvSpPr>
          <p:spPr bwMode="auto">
            <a:xfrm>
              <a:off x="5597525" y="2687638"/>
              <a:ext cx="385762" cy="244475"/>
            </a:xfrm>
            <a:custGeom>
              <a:avLst/>
              <a:gdLst>
                <a:gd name="T0" fmla="*/ 3 w 103"/>
                <a:gd name="T1" fmla="*/ 62 h 65"/>
                <a:gd name="T2" fmla="*/ 101 w 103"/>
                <a:gd name="T3" fmla="*/ 62 h 65"/>
                <a:gd name="T4" fmla="*/ 101 w 103"/>
                <a:gd name="T5" fmla="*/ 6 h 65"/>
                <a:gd name="T6" fmla="*/ 97 w 103"/>
                <a:gd name="T7" fmla="*/ 3 h 65"/>
                <a:gd name="T8" fmla="*/ 6 w 103"/>
                <a:gd name="T9" fmla="*/ 3 h 65"/>
                <a:gd name="T10" fmla="*/ 3 w 103"/>
                <a:gd name="T11" fmla="*/ 6 h 65"/>
                <a:gd name="T12" fmla="*/ 3 w 103"/>
                <a:gd name="T13" fmla="*/ 62 h 65"/>
                <a:gd name="T14" fmla="*/ 102 w 103"/>
                <a:gd name="T15" fmla="*/ 65 h 65"/>
                <a:gd name="T16" fmla="*/ 2 w 103"/>
                <a:gd name="T17" fmla="*/ 65 h 65"/>
                <a:gd name="T18" fmla="*/ 0 w 103"/>
                <a:gd name="T19" fmla="*/ 64 h 65"/>
                <a:gd name="T20" fmla="*/ 0 w 103"/>
                <a:gd name="T21" fmla="*/ 6 h 65"/>
                <a:gd name="T22" fmla="*/ 6 w 103"/>
                <a:gd name="T23" fmla="*/ 0 h 65"/>
                <a:gd name="T24" fmla="*/ 97 w 103"/>
                <a:gd name="T25" fmla="*/ 0 h 65"/>
                <a:gd name="T26" fmla="*/ 103 w 103"/>
                <a:gd name="T27" fmla="*/ 6 h 65"/>
                <a:gd name="T28" fmla="*/ 103 w 103"/>
                <a:gd name="T29" fmla="*/ 64 h 65"/>
                <a:gd name="T30" fmla="*/ 102 w 103"/>
                <a:gd name="T31"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3" h="65">
                  <a:moveTo>
                    <a:pt x="3" y="62"/>
                  </a:moveTo>
                  <a:cubicBezTo>
                    <a:pt x="101" y="62"/>
                    <a:pt x="101" y="62"/>
                    <a:pt x="101" y="62"/>
                  </a:cubicBezTo>
                  <a:cubicBezTo>
                    <a:pt x="101" y="6"/>
                    <a:pt x="101" y="6"/>
                    <a:pt x="101" y="6"/>
                  </a:cubicBezTo>
                  <a:cubicBezTo>
                    <a:pt x="101" y="4"/>
                    <a:pt x="99" y="3"/>
                    <a:pt x="97" y="3"/>
                  </a:cubicBezTo>
                  <a:cubicBezTo>
                    <a:pt x="6" y="3"/>
                    <a:pt x="6" y="3"/>
                    <a:pt x="6" y="3"/>
                  </a:cubicBezTo>
                  <a:cubicBezTo>
                    <a:pt x="5" y="3"/>
                    <a:pt x="3" y="4"/>
                    <a:pt x="3" y="6"/>
                  </a:cubicBezTo>
                  <a:lnTo>
                    <a:pt x="3" y="62"/>
                  </a:lnTo>
                  <a:close/>
                  <a:moveTo>
                    <a:pt x="102" y="65"/>
                  </a:moveTo>
                  <a:cubicBezTo>
                    <a:pt x="2" y="65"/>
                    <a:pt x="2" y="65"/>
                    <a:pt x="2" y="65"/>
                  </a:cubicBezTo>
                  <a:cubicBezTo>
                    <a:pt x="1" y="65"/>
                    <a:pt x="0" y="64"/>
                    <a:pt x="0" y="64"/>
                  </a:cubicBezTo>
                  <a:cubicBezTo>
                    <a:pt x="0" y="6"/>
                    <a:pt x="0" y="6"/>
                    <a:pt x="0" y="6"/>
                  </a:cubicBezTo>
                  <a:cubicBezTo>
                    <a:pt x="0" y="3"/>
                    <a:pt x="3" y="0"/>
                    <a:pt x="6" y="0"/>
                  </a:cubicBezTo>
                  <a:cubicBezTo>
                    <a:pt x="97" y="0"/>
                    <a:pt x="97" y="0"/>
                    <a:pt x="97" y="0"/>
                  </a:cubicBezTo>
                  <a:cubicBezTo>
                    <a:pt x="101" y="0"/>
                    <a:pt x="103" y="3"/>
                    <a:pt x="103" y="6"/>
                  </a:cubicBezTo>
                  <a:cubicBezTo>
                    <a:pt x="103" y="64"/>
                    <a:pt x="103" y="64"/>
                    <a:pt x="103" y="64"/>
                  </a:cubicBezTo>
                  <a:cubicBezTo>
                    <a:pt x="103" y="64"/>
                    <a:pt x="103" y="65"/>
                    <a:pt x="102" y="6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3" name="Freeform 8"/>
            <p:cNvSpPr>
              <a:spLocks noEditPoints="1"/>
            </p:cNvSpPr>
            <p:nvPr/>
          </p:nvSpPr>
          <p:spPr bwMode="auto">
            <a:xfrm>
              <a:off x="5738813" y="2763838"/>
              <a:ext cx="101600" cy="96838"/>
            </a:xfrm>
            <a:custGeom>
              <a:avLst/>
              <a:gdLst>
                <a:gd name="T0" fmla="*/ 13 w 27"/>
                <a:gd name="T1" fmla="*/ 15 h 26"/>
                <a:gd name="T2" fmla="*/ 14 w 27"/>
                <a:gd name="T3" fmla="*/ 15 h 26"/>
                <a:gd name="T4" fmla="*/ 22 w 27"/>
                <a:gd name="T5" fmla="*/ 23 h 26"/>
                <a:gd name="T6" fmla="*/ 24 w 27"/>
                <a:gd name="T7" fmla="*/ 21 h 26"/>
                <a:gd name="T8" fmla="*/ 16 w 27"/>
                <a:gd name="T9" fmla="*/ 13 h 26"/>
                <a:gd name="T10" fmla="*/ 16 w 27"/>
                <a:gd name="T11" fmla="*/ 12 h 26"/>
                <a:gd name="T12" fmla="*/ 16 w 27"/>
                <a:gd name="T13" fmla="*/ 11 h 26"/>
                <a:gd name="T14" fmla="*/ 19 w 27"/>
                <a:gd name="T15" fmla="*/ 7 h 26"/>
                <a:gd name="T16" fmla="*/ 4 w 27"/>
                <a:gd name="T17" fmla="*/ 3 h 26"/>
                <a:gd name="T18" fmla="*/ 8 w 27"/>
                <a:gd name="T19" fmla="*/ 19 h 26"/>
                <a:gd name="T20" fmla="*/ 12 w 27"/>
                <a:gd name="T21" fmla="*/ 15 h 26"/>
                <a:gd name="T22" fmla="*/ 13 w 27"/>
                <a:gd name="T23" fmla="*/ 15 h 26"/>
                <a:gd name="T24" fmla="*/ 22 w 27"/>
                <a:gd name="T25" fmla="*/ 26 h 26"/>
                <a:gd name="T26" fmla="*/ 21 w 27"/>
                <a:gd name="T27" fmla="*/ 26 h 26"/>
                <a:gd name="T28" fmla="*/ 13 w 27"/>
                <a:gd name="T29" fmla="*/ 18 h 26"/>
                <a:gd name="T30" fmla="*/ 9 w 27"/>
                <a:gd name="T31" fmla="*/ 22 h 26"/>
                <a:gd name="T32" fmla="*/ 7 w 27"/>
                <a:gd name="T33" fmla="*/ 22 h 26"/>
                <a:gd name="T34" fmla="*/ 6 w 27"/>
                <a:gd name="T35" fmla="*/ 21 h 26"/>
                <a:gd name="T36" fmla="*/ 0 w 27"/>
                <a:gd name="T37" fmla="*/ 1 h 26"/>
                <a:gd name="T38" fmla="*/ 1 w 27"/>
                <a:gd name="T39" fmla="*/ 0 h 26"/>
                <a:gd name="T40" fmla="*/ 2 w 27"/>
                <a:gd name="T41" fmla="*/ 0 h 26"/>
                <a:gd name="T42" fmla="*/ 22 w 27"/>
                <a:gd name="T43" fmla="*/ 6 h 26"/>
                <a:gd name="T44" fmla="*/ 23 w 27"/>
                <a:gd name="T45" fmla="*/ 7 h 26"/>
                <a:gd name="T46" fmla="*/ 23 w 27"/>
                <a:gd name="T47" fmla="*/ 8 h 26"/>
                <a:gd name="T48" fmla="*/ 19 w 27"/>
                <a:gd name="T49" fmla="*/ 12 h 26"/>
                <a:gd name="T50" fmla="*/ 27 w 27"/>
                <a:gd name="T51" fmla="*/ 20 h 26"/>
                <a:gd name="T52" fmla="*/ 27 w 27"/>
                <a:gd name="T53" fmla="*/ 21 h 26"/>
                <a:gd name="T54" fmla="*/ 27 w 27"/>
                <a:gd name="T55" fmla="*/ 22 h 26"/>
                <a:gd name="T56" fmla="*/ 22 w 27"/>
                <a:gd name="T57" fmla="*/ 26 h 26"/>
                <a:gd name="T58" fmla="*/ 22 w 27"/>
                <a:gd name="T5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 h="26">
                  <a:moveTo>
                    <a:pt x="13" y="15"/>
                  </a:moveTo>
                  <a:cubicBezTo>
                    <a:pt x="13" y="15"/>
                    <a:pt x="13" y="15"/>
                    <a:pt x="14" y="15"/>
                  </a:cubicBezTo>
                  <a:cubicBezTo>
                    <a:pt x="22" y="23"/>
                    <a:pt x="22" y="23"/>
                    <a:pt x="22" y="23"/>
                  </a:cubicBezTo>
                  <a:cubicBezTo>
                    <a:pt x="24" y="21"/>
                    <a:pt x="24" y="21"/>
                    <a:pt x="24" y="21"/>
                  </a:cubicBezTo>
                  <a:cubicBezTo>
                    <a:pt x="16" y="13"/>
                    <a:pt x="16" y="13"/>
                    <a:pt x="16" y="13"/>
                  </a:cubicBezTo>
                  <a:cubicBezTo>
                    <a:pt x="16" y="12"/>
                    <a:pt x="16" y="12"/>
                    <a:pt x="16" y="12"/>
                  </a:cubicBezTo>
                  <a:cubicBezTo>
                    <a:pt x="16" y="11"/>
                    <a:pt x="16" y="11"/>
                    <a:pt x="16" y="11"/>
                  </a:cubicBezTo>
                  <a:cubicBezTo>
                    <a:pt x="19" y="7"/>
                    <a:pt x="19" y="7"/>
                    <a:pt x="19" y="7"/>
                  </a:cubicBezTo>
                  <a:cubicBezTo>
                    <a:pt x="4" y="3"/>
                    <a:pt x="4" y="3"/>
                    <a:pt x="4" y="3"/>
                  </a:cubicBezTo>
                  <a:cubicBezTo>
                    <a:pt x="8" y="19"/>
                    <a:pt x="8" y="19"/>
                    <a:pt x="8" y="19"/>
                  </a:cubicBezTo>
                  <a:cubicBezTo>
                    <a:pt x="12" y="15"/>
                    <a:pt x="12" y="15"/>
                    <a:pt x="12" y="15"/>
                  </a:cubicBezTo>
                  <a:cubicBezTo>
                    <a:pt x="12" y="15"/>
                    <a:pt x="12" y="15"/>
                    <a:pt x="13" y="15"/>
                  </a:cubicBezTo>
                  <a:moveTo>
                    <a:pt x="22" y="26"/>
                  </a:moveTo>
                  <a:cubicBezTo>
                    <a:pt x="21" y="26"/>
                    <a:pt x="21" y="26"/>
                    <a:pt x="21" y="26"/>
                  </a:cubicBezTo>
                  <a:cubicBezTo>
                    <a:pt x="13" y="18"/>
                    <a:pt x="13" y="18"/>
                    <a:pt x="13" y="18"/>
                  </a:cubicBezTo>
                  <a:cubicBezTo>
                    <a:pt x="9" y="22"/>
                    <a:pt x="9" y="22"/>
                    <a:pt x="9" y="22"/>
                  </a:cubicBezTo>
                  <a:cubicBezTo>
                    <a:pt x="8" y="22"/>
                    <a:pt x="8" y="22"/>
                    <a:pt x="7" y="22"/>
                  </a:cubicBezTo>
                  <a:cubicBezTo>
                    <a:pt x="7" y="22"/>
                    <a:pt x="7" y="22"/>
                    <a:pt x="6" y="21"/>
                  </a:cubicBezTo>
                  <a:cubicBezTo>
                    <a:pt x="0" y="1"/>
                    <a:pt x="0" y="1"/>
                    <a:pt x="0" y="1"/>
                  </a:cubicBezTo>
                  <a:cubicBezTo>
                    <a:pt x="0" y="1"/>
                    <a:pt x="0" y="0"/>
                    <a:pt x="1" y="0"/>
                  </a:cubicBezTo>
                  <a:cubicBezTo>
                    <a:pt x="1" y="0"/>
                    <a:pt x="2" y="0"/>
                    <a:pt x="2" y="0"/>
                  </a:cubicBezTo>
                  <a:cubicBezTo>
                    <a:pt x="22" y="6"/>
                    <a:pt x="22" y="6"/>
                    <a:pt x="22" y="6"/>
                  </a:cubicBezTo>
                  <a:cubicBezTo>
                    <a:pt x="23" y="6"/>
                    <a:pt x="23" y="6"/>
                    <a:pt x="23" y="7"/>
                  </a:cubicBezTo>
                  <a:cubicBezTo>
                    <a:pt x="23" y="7"/>
                    <a:pt x="23" y="7"/>
                    <a:pt x="23" y="8"/>
                  </a:cubicBezTo>
                  <a:cubicBezTo>
                    <a:pt x="19" y="12"/>
                    <a:pt x="19" y="12"/>
                    <a:pt x="19" y="12"/>
                  </a:cubicBezTo>
                  <a:cubicBezTo>
                    <a:pt x="27" y="20"/>
                    <a:pt x="27" y="20"/>
                    <a:pt x="27" y="20"/>
                  </a:cubicBezTo>
                  <a:cubicBezTo>
                    <a:pt x="27" y="20"/>
                    <a:pt x="27" y="20"/>
                    <a:pt x="27" y="21"/>
                  </a:cubicBezTo>
                  <a:cubicBezTo>
                    <a:pt x="27" y="21"/>
                    <a:pt x="27" y="21"/>
                    <a:pt x="27" y="22"/>
                  </a:cubicBezTo>
                  <a:cubicBezTo>
                    <a:pt x="22" y="26"/>
                    <a:pt x="22" y="26"/>
                    <a:pt x="22" y="26"/>
                  </a:cubicBezTo>
                  <a:cubicBezTo>
                    <a:pt x="22" y="26"/>
                    <a:pt x="22" y="26"/>
                    <a:pt x="22" y="2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3598863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AU"/>
          </a:p>
        </p:txBody>
      </p:sp>
      <p:cxnSp>
        <p:nvCxnSpPr>
          <p:cNvPr id="12" name="Straight Connector 11"/>
          <p:cNvCxnSpPr/>
          <p:nvPr/>
        </p:nvCxnSpPr>
        <p:spPr>
          <a:xfrm>
            <a:off x="527381" y="1316765"/>
            <a:ext cx="11041227"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Date Placeholder 12"/>
          <p:cNvSpPr>
            <a:spLocks noGrp="1"/>
          </p:cNvSpPr>
          <p:nvPr>
            <p:ph type="dt" sz="half" idx="10"/>
          </p:nvPr>
        </p:nvSpPr>
        <p:spPr/>
        <p:txBody>
          <a:bodyPr/>
          <a:lstStyle>
            <a:lvl1pPr>
              <a:defRPr>
                <a:solidFill>
                  <a:schemeClr val="bg1"/>
                </a:solidFill>
              </a:defRPr>
            </a:lvl1pPr>
          </a:lstStyle>
          <a:p>
            <a:fld id="{566D785E-4E59-44BC-8033-D38DA29EF1CB}" type="datetime1">
              <a:rPr lang="en-US" smtClean="0"/>
              <a:t>10/20/2017</a:t>
            </a:fld>
            <a:endParaRPr lang="en-US" dirty="0"/>
          </a:p>
        </p:txBody>
      </p:sp>
      <p:sp>
        <p:nvSpPr>
          <p:cNvPr id="14" name="Footer Placeholder 13"/>
          <p:cNvSpPr>
            <a:spLocks noGrp="1"/>
          </p:cNvSpPr>
          <p:nvPr>
            <p:ph type="ftr" sz="quarter" idx="11"/>
          </p:nvPr>
        </p:nvSpPr>
        <p:spPr/>
        <p:txBody>
          <a:bodyPr/>
          <a:lstStyle>
            <a:lvl1pPr>
              <a:defRPr>
                <a:solidFill>
                  <a:schemeClr val="bg1"/>
                </a:solidFill>
              </a:defRPr>
            </a:lvl1pPr>
          </a:lstStyle>
          <a:p>
            <a:r>
              <a:rPr lang="en-AU" smtClean="0"/>
              <a:t>© NSW Department of Education, June 2017</a:t>
            </a:r>
            <a:endParaRPr lang="en-US" dirty="0"/>
          </a:p>
        </p:txBody>
      </p:sp>
      <p:sp>
        <p:nvSpPr>
          <p:cNvPr id="15" name="Slide Number Placeholder 14"/>
          <p:cNvSpPr>
            <a:spLocks noGrp="1"/>
          </p:cNvSpPr>
          <p:nvPr>
            <p:ph type="sldNum" sz="quarter" idx="12"/>
          </p:nvPr>
        </p:nvSpPr>
        <p:spPr/>
        <p:txBody>
          <a:bodyPr/>
          <a:lstStyle>
            <a:lvl1pPr>
              <a:defRPr>
                <a:solidFill>
                  <a:schemeClr val="bg1"/>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8895502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1_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AU"/>
          </a:p>
        </p:txBody>
      </p:sp>
      <p:cxnSp>
        <p:nvCxnSpPr>
          <p:cNvPr id="12" name="Straight Connector 11"/>
          <p:cNvCxnSpPr/>
          <p:nvPr/>
        </p:nvCxnSpPr>
        <p:spPr>
          <a:xfrm>
            <a:off x="527381" y="1316765"/>
            <a:ext cx="11041227"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Date Placeholder 12"/>
          <p:cNvSpPr>
            <a:spLocks noGrp="1"/>
          </p:cNvSpPr>
          <p:nvPr>
            <p:ph type="dt" sz="half" idx="10"/>
          </p:nvPr>
        </p:nvSpPr>
        <p:spPr/>
        <p:txBody>
          <a:bodyPr/>
          <a:lstStyle>
            <a:lvl1pPr>
              <a:defRPr>
                <a:solidFill>
                  <a:schemeClr val="bg1"/>
                </a:solidFill>
              </a:defRPr>
            </a:lvl1pPr>
          </a:lstStyle>
          <a:p>
            <a:fld id="{876FC7DC-F1FA-42D0-8E89-FEE630C3E5E1}" type="datetime1">
              <a:rPr lang="en-US" smtClean="0"/>
              <a:t>10/20/2017</a:t>
            </a:fld>
            <a:endParaRPr lang="en-US" dirty="0"/>
          </a:p>
        </p:txBody>
      </p:sp>
      <p:sp>
        <p:nvSpPr>
          <p:cNvPr id="14" name="Footer Placeholder 13"/>
          <p:cNvSpPr>
            <a:spLocks noGrp="1"/>
          </p:cNvSpPr>
          <p:nvPr>
            <p:ph type="ftr" sz="quarter" idx="11"/>
          </p:nvPr>
        </p:nvSpPr>
        <p:spPr/>
        <p:txBody>
          <a:bodyPr/>
          <a:lstStyle>
            <a:lvl1pPr>
              <a:defRPr>
                <a:solidFill>
                  <a:schemeClr val="bg1"/>
                </a:solidFill>
              </a:defRPr>
            </a:lvl1pPr>
          </a:lstStyle>
          <a:p>
            <a:r>
              <a:rPr lang="en-AU" smtClean="0"/>
              <a:t>© NSW Department of Education, June 2017</a:t>
            </a:r>
            <a:endParaRPr lang="en-US" dirty="0"/>
          </a:p>
        </p:txBody>
      </p:sp>
      <p:sp>
        <p:nvSpPr>
          <p:cNvPr id="15" name="Slide Number Placeholder 14"/>
          <p:cNvSpPr>
            <a:spLocks noGrp="1"/>
          </p:cNvSpPr>
          <p:nvPr>
            <p:ph type="sldNum" sz="quarter" idx="12"/>
          </p:nvPr>
        </p:nvSpPr>
        <p:spPr/>
        <p:txBody>
          <a:bodyPr/>
          <a:lstStyle>
            <a:lvl1pPr>
              <a:defRPr>
                <a:solidFill>
                  <a:schemeClr val="bg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73501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2062" name="Title 2061"/>
          <p:cNvSpPr>
            <a:spLocks noGrp="1"/>
          </p:cNvSpPr>
          <p:nvPr>
            <p:ph type="title"/>
          </p:nvPr>
        </p:nvSpPr>
        <p:spPr/>
        <p:txBody>
          <a:bodyPr/>
          <a:lstStyle/>
          <a:p>
            <a:r>
              <a:rPr lang="en-US" smtClean="0"/>
              <a:t>Click to edit Master title style</a:t>
            </a:r>
            <a:endParaRPr lang="en-AU"/>
          </a:p>
        </p:txBody>
      </p:sp>
      <p:cxnSp>
        <p:nvCxnSpPr>
          <p:cNvPr id="50" name="Straight Connector 49"/>
          <p:cNvCxnSpPr/>
          <p:nvPr/>
        </p:nvCxnSpPr>
        <p:spPr>
          <a:xfrm>
            <a:off x="527381" y="1316765"/>
            <a:ext cx="1104122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66" name="Date Placeholder 2065"/>
          <p:cNvSpPr>
            <a:spLocks noGrp="1"/>
          </p:cNvSpPr>
          <p:nvPr>
            <p:ph type="dt" sz="half" idx="10"/>
          </p:nvPr>
        </p:nvSpPr>
        <p:spPr/>
        <p:txBody>
          <a:bodyPr/>
          <a:lstStyle/>
          <a:p>
            <a:fld id="{BD98DA6B-0498-4F80-86C4-21A3997AD066}" type="datetime1">
              <a:rPr lang="en-US" smtClean="0"/>
              <a:t>10/20/2017</a:t>
            </a:fld>
            <a:endParaRPr lang="en-US" dirty="0"/>
          </a:p>
        </p:txBody>
      </p:sp>
      <p:sp>
        <p:nvSpPr>
          <p:cNvPr id="2067" name="Footer Placeholder 2066"/>
          <p:cNvSpPr>
            <a:spLocks noGrp="1"/>
          </p:cNvSpPr>
          <p:nvPr>
            <p:ph type="ftr" sz="quarter" idx="11"/>
          </p:nvPr>
        </p:nvSpPr>
        <p:spPr/>
        <p:txBody>
          <a:bodyPr/>
          <a:lstStyle/>
          <a:p>
            <a:r>
              <a:rPr lang="en-AU" smtClean="0"/>
              <a:t>© NSW Department of Education, June 2017</a:t>
            </a:r>
            <a:endParaRPr lang="en-US" dirty="0"/>
          </a:p>
        </p:txBody>
      </p:sp>
      <p:sp>
        <p:nvSpPr>
          <p:cNvPr id="2068" name="Slide Number Placeholder 2067"/>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40127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527381" y="1571096"/>
            <a:ext cx="5467019" cy="4546203"/>
          </a:xfrm>
        </p:spPr>
        <p:txBody>
          <a:bodyPr>
            <a:normAutofit/>
          </a:bodyPr>
          <a:lstStyle>
            <a:lvl1pPr>
              <a:defRPr sz="2400"/>
            </a:lvl1pPr>
            <a:lvl2pPr>
              <a:defRPr sz="2100"/>
            </a:lvl2pPr>
            <a:lvl3pPr>
              <a:defRPr sz="1900"/>
            </a:lvl3pPr>
            <a:lvl4pPr>
              <a:defRPr sz="1600"/>
            </a:lvl4pPr>
            <a:lvl5pPr>
              <a:defRPr sz="16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6115381" y="1571096"/>
            <a:ext cx="5467019" cy="4546203"/>
          </a:xfrm>
        </p:spPr>
        <p:txBody>
          <a:bodyPr>
            <a:normAutofit/>
          </a:bodyPr>
          <a:lstStyle>
            <a:lvl1pPr>
              <a:defRPr sz="2400"/>
            </a:lvl1pPr>
            <a:lvl2pPr>
              <a:defRPr sz="2100"/>
            </a:lvl2pPr>
            <a:lvl3pPr>
              <a:defRPr sz="1900"/>
            </a:lvl3pPr>
            <a:lvl4pPr>
              <a:defRPr sz="1600"/>
            </a:lvl4pPr>
            <a:lvl5pPr>
              <a:defRPr sz="16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11" name="Date Placeholder 10"/>
          <p:cNvSpPr>
            <a:spLocks noGrp="1"/>
          </p:cNvSpPr>
          <p:nvPr>
            <p:ph type="dt" sz="half" idx="10"/>
          </p:nvPr>
        </p:nvSpPr>
        <p:spPr/>
        <p:txBody>
          <a:bodyPr/>
          <a:lstStyle/>
          <a:p>
            <a:fld id="{9DEB7B21-AFD0-4A4A-A959-7AB31B1281F9}" type="datetime1">
              <a:rPr lang="en-US" smtClean="0"/>
              <a:t>10/20/2017</a:t>
            </a:fld>
            <a:endParaRPr lang="en-US" dirty="0"/>
          </a:p>
        </p:txBody>
      </p:sp>
      <p:sp>
        <p:nvSpPr>
          <p:cNvPr id="12" name="Footer Placeholder 11"/>
          <p:cNvSpPr>
            <a:spLocks noGrp="1"/>
          </p:cNvSpPr>
          <p:nvPr>
            <p:ph type="ftr" sz="quarter" idx="11"/>
          </p:nvPr>
        </p:nvSpPr>
        <p:spPr/>
        <p:txBody>
          <a:bodyPr/>
          <a:lstStyle/>
          <a:p>
            <a:r>
              <a:rPr lang="en-AU" smtClean="0"/>
              <a:t>© NSW Department of Education, June 2017</a:t>
            </a:r>
            <a:endParaRPr lang="en-US" dirty="0"/>
          </a:p>
        </p:txBody>
      </p:sp>
      <p:sp>
        <p:nvSpPr>
          <p:cNvPr id="13" name="Slide Number Placeholder 12"/>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541992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7381" y="274639"/>
            <a:ext cx="11055019" cy="1143000"/>
          </a:xfrm>
        </p:spPr>
        <p:txBody>
          <a:bodyPr/>
          <a:lstStyle>
            <a:lvl1pPr>
              <a:defRPr/>
            </a:lvl1pPr>
          </a:lstStyle>
          <a:p>
            <a:r>
              <a:rPr lang="en-US" smtClean="0"/>
              <a:t>Click to edit Master title style</a:t>
            </a:r>
            <a:endParaRPr lang="en-AU" dirty="0"/>
          </a:p>
        </p:txBody>
      </p:sp>
      <p:sp>
        <p:nvSpPr>
          <p:cNvPr id="3" name="Text Placeholder 2"/>
          <p:cNvSpPr>
            <a:spLocks noGrp="1"/>
          </p:cNvSpPr>
          <p:nvPr>
            <p:ph type="body" idx="1"/>
          </p:nvPr>
        </p:nvSpPr>
        <p:spPr>
          <a:xfrm>
            <a:off x="527383" y="1535113"/>
            <a:ext cx="5469136" cy="639763"/>
          </a:xfrm>
        </p:spPr>
        <p:txBody>
          <a:bodyPr lIns="0" anchor="b">
            <a:normAutofit/>
          </a:bodyPr>
          <a:lstStyle>
            <a:lvl1pPr marL="0" indent="0">
              <a:buNone/>
              <a:defRPr sz="2700" b="0">
                <a:latin typeface="+mj-lt"/>
              </a:defRPr>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527383" y="2174875"/>
            <a:ext cx="5469136" cy="3951288"/>
          </a:xfrm>
        </p:spPr>
        <p:txBody>
          <a:bodyPr>
            <a:normAutofit/>
          </a:bodyPr>
          <a:lstStyle>
            <a:lvl1pPr>
              <a:defRPr sz="2400"/>
            </a:lvl1pPr>
            <a:lvl2pPr>
              <a:defRPr sz="2100"/>
            </a:lvl2pPr>
            <a:lvl3pPr>
              <a:defRPr sz="1900"/>
            </a:lvl3pPr>
            <a:lvl4pPr>
              <a:defRPr sz="1600"/>
            </a:lvl4pPr>
            <a:lvl5pPr>
              <a:defRPr sz="16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6096001" y="1535113"/>
            <a:ext cx="5486401" cy="639763"/>
          </a:xfrm>
        </p:spPr>
        <p:txBody>
          <a:bodyPr lIns="0" anchor="b">
            <a:normAutofit/>
          </a:bodyPr>
          <a:lstStyle>
            <a:lvl1pPr marL="0" indent="0">
              <a:buNone/>
              <a:defRPr sz="2700" b="0">
                <a:latin typeface="+mj-lt"/>
              </a:defRPr>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096001" y="2174875"/>
            <a:ext cx="5486403" cy="3951288"/>
          </a:xfrm>
        </p:spPr>
        <p:txBody>
          <a:bodyPr>
            <a:normAutofit/>
          </a:bodyPr>
          <a:lstStyle>
            <a:lvl1pPr>
              <a:defRPr sz="2400"/>
            </a:lvl1pPr>
            <a:lvl2pPr>
              <a:defRPr sz="2100"/>
            </a:lvl2pPr>
            <a:lvl3pPr>
              <a:defRPr sz="1900"/>
            </a:lvl3pPr>
            <a:lvl4pPr>
              <a:defRPr sz="1600"/>
            </a:lvl4pPr>
            <a:lvl5pPr>
              <a:defRPr sz="16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13" name="Date Placeholder 12"/>
          <p:cNvSpPr>
            <a:spLocks noGrp="1"/>
          </p:cNvSpPr>
          <p:nvPr>
            <p:ph type="dt" sz="half" idx="10"/>
          </p:nvPr>
        </p:nvSpPr>
        <p:spPr/>
        <p:txBody>
          <a:bodyPr/>
          <a:lstStyle/>
          <a:p>
            <a:fld id="{D2D06E59-A4A3-4050-9853-A1EDDFFE2959}" type="datetime1">
              <a:rPr lang="en-US" smtClean="0"/>
              <a:t>10/20/2017</a:t>
            </a:fld>
            <a:endParaRPr lang="en-US" dirty="0"/>
          </a:p>
        </p:txBody>
      </p:sp>
      <p:sp>
        <p:nvSpPr>
          <p:cNvPr id="14" name="Footer Placeholder 13"/>
          <p:cNvSpPr>
            <a:spLocks noGrp="1"/>
          </p:cNvSpPr>
          <p:nvPr>
            <p:ph type="ftr" sz="quarter" idx="11"/>
          </p:nvPr>
        </p:nvSpPr>
        <p:spPr/>
        <p:txBody>
          <a:bodyPr/>
          <a:lstStyle/>
          <a:p>
            <a:r>
              <a:rPr lang="en-AU" smtClean="0"/>
              <a:t>© NSW Department of Education, June 2017</a:t>
            </a:r>
            <a:endParaRPr lang="en-US" dirty="0"/>
          </a:p>
        </p:txBody>
      </p:sp>
      <p:sp>
        <p:nvSpPr>
          <p:cNvPr id="15" name="Slide Number Placeholder 1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89358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2_Title Slide">
    <p:spTree>
      <p:nvGrpSpPr>
        <p:cNvPr id="1" name=""/>
        <p:cNvGrpSpPr/>
        <p:nvPr/>
      </p:nvGrpSpPr>
      <p:grpSpPr>
        <a:xfrm>
          <a:off x="0" y="0"/>
          <a:ext cx="0" cy="0"/>
          <a:chOff x="0" y="0"/>
          <a:chExt cx="0" cy="0"/>
        </a:xfrm>
      </p:grpSpPr>
      <p:pic>
        <p:nvPicPr>
          <p:cNvPr id="94" name="Picture 4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1686177"/>
            <a:ext cx="12192000" cy="4365896"/>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042"/>
          <p:cNvSpPr/>
          <p:nvPr/>
        </p:nvSpPr>
        <p:spPr>
          <a:xfrm>
            <a:off x="0" y="1686177"/>
            <a:ext cx="8976320" cy="4365897"/>
          </a:xfrm>
          <a:prstGeom prst="rect">
            <a:avLst/>
          </a:prstGeom>
          <a:solidFill>
            <a:srgbClr val="00ABC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AU"/>
          </a:p>
        </p:txBody>
      </p:sp>
      <p:sp>
        <p:nvSpPr>
          <p:cNvPr id="2" name="Title 1"/>
          <p:cNvSpPr>
            <a:spLocks noGrp="1"/>
          </p:cNvSpPr>
          <p:nvPr>
            <p:ph type="ctrTitle"/>
          </p:nvPr>
        </p:nvSpPr>
        <p:spPr>
          <a:xfrm>
            <a:off x="527381" y="2523539"/>
            <a:ext cx="5822880" cy="1632181"/>
          </a:xfrm>
        </p:spPr>
        <p:txBody>
          <a:bodyPr lIns="0" anchor="b"/>
          <a:lstStyle>
            <a:lvl1pPr>
              <a:defRPr sz="3700" cap="all" baseline="0">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527381" y="4420899"/>
            <a:ext cx="5822880" cy="1174981"/>
          </a:xfrm>
          <a:solidFill>
            <a:srgbClr val="FFFFFF"/>
          </a:solidFill>
        </p:spPr>
        <p:txBody>
          <a:bodyPr lIns="119997" anchor="ctr">
            <a:normAutofit/>
          </a:bodyPr>
          <a:lstStyle>
            <a:lvl1pPr marL="0" indent="0" algn="l">
              <a:spcBef>
                <a:spcPts val="0"/>
              </a:spcBef>
              <a:buNone/>
              <a:defRPr sz="2700">
                <a:solidFill>
                  <a:schemeClr val="tx2"/>
                </a:solidFill>
                <a:latin typeface="+mn-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AU" dirty="0"/>
          </a:p>
        </p:txBody>
      </p:sp>
      <p:grpSp>
        <p:nvGrpSpPr>
          <p:cNvPr id="53" name="Group 52"/>
          <p:cNvGrpSpPr>
            <a:grpSpLocks noChangeAspect="1"/>
          </p:cNvGrpSpPr>
          <p:nvPr/>
        </p:nvGrpSpPr>
        <p:grpSpPr>
          <a:xfrm>
            <a:off x="527382" y="469062"/>
            <a:ext cx="1867805" cy="662572"/>
            <a:chOff x="-3190875" y="-179387"/>
            <a:chExt cx="15528925" cy="5508625"/>
          </a:xfrm>
          <a:solidFill>
            <a:schemeClr val="tx1"/>
          </a:solidFill>
        </p:grpSpPr>
        <p:sp>
          <p:nvSpPr>
            <p:cNvPr id="54" name="Freeform 7"/>
            <p:cNvSpPr>
              <a:spLocks/>
            </p:cNvSpPr>
            <p:nvPr/>
          </p:nvSpPr>
          <p:spPr bwMode="auto">
            <a:xfrm>
              <a:off x="2598738" y="250825"/>
              <a:ext cx="98425" cy="5078413"/>
            </a:xfrm>
            <a:custGeom>
              <a:avLst/>
              <a:gdLst>
                <a:gd name="T0" fmla="*/ 13 w 26"/>
                <a:gd name="T1" fmla="*/ 0 h 1354"/>
                <a:gd name="T2" fmla="*/ 0 w 26"/>
                <a:gd name="T3" fmla="*/ 13 h 1354"/>
                <a:gd name="T4" fmla="*/ 0 w 26"/>
                <a:gd name="T5" fmla="*/ 1342 h 1354"/>
                <a:gd name="T6" fmla="*/ 13 w 26"/>
                <a:gd name="T7" fmla="*/ 1354 h 1354"/>
                <a:gd name="T8" fmla="*/ 26 w 26"/>
                <a:gd name="T9" fmla="*/ 1342 h 1354"/>
                <a:gd name="T10" fmla="*/ 26 w 26"/>
                <a:gd name="T11" fmla="*/ 13 h 1354"/>
                <a:gd name="T12" fmla="*/ 13 w 26"/>
                <a:gd name="T13" fmla="*/ 0 h 1354"/>
              </a:gdLst>
              <a:ahLst/>
              <a:cxnLst>
                <a:cxn ang="0">
                  <a:pos x="T0" y="T1"/>
                </a:cxn>
                <a:cxn ang="0">
                  <a:pos x="T2" y="T3"/>
                </a:cxn>
                <a:cxn ang="0">
                  <a:pos x="T4" y="T5"/>
                </a:cxn>
                <a:cxn ang="0">
                  <a:pos x="T6" y="T7"/>
                </a:cxn>
                <a:cxn ang="0">
                  <a:pos x="T8" y="T9"/>
                </a:cxn>
                <a:cxn ang="0">
                  <a:pos x="T10" y="T11"/>
                </a:cxn>
                <a:cxn ang="0">
                  <a:pos x="T12" y="T13"/>
                </a:cxn>
              </a:cxnLst>
              <a:rect l="0" t="0" r="r" b="b"/>
              <a:pathLst>
                <a:path w="26" h="1354">
                  <a:moveTo>
                    <a:pt x="13" y="0"/>
                  </a:moveTo>
                  <a:cubicBezTo>
                    <a:pt x="5" y="0"/>
                    <a:pt x="0" y="6"/>
                    <a:pt x="0" y="13"/>
                  </a:cubicBezTo>
                  <a:cubicBezTo>
                    <a:pt x="0" y="1342"/>
                    <a:pt x="0" y="1342"/>
                    <a:pt x="0" y="1342"/>
                  </a:cubicBezTo>
                  <a:cubicBezTo>
                    <a:pt x="0" y="1349"/>
                    <a:pt x="5" y="1354"/>
                    <a:pt x="13" y="1354"/>
                  </a:cubicBezTo>
                  <a:cubicBezTo>
                    <a:pt x="20" y="1354"/>
                    <a:pt x="26" y="1349"/>
                    <a:pt x="26" y="1342"/>
                  </a:cubicBezTo>
                  <a:cubicBezTo>
                    <a:pt x="26" y="13"/>
                    <a:pt x="26" y="13"/>
                    <a:pt x="26" y="13"/>
                  </a:cubicBezTo>
                  <a:cubicBezTo>
                    <a:pt x="26" y="6"/>
                    <a:pt x="20" y="0"/>
                    <a:pt x="1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5" name="Freeform 8"/>
            <p:cNvSpPr>
              <a:spLocks/>
            </p:cNvSpPr>
            <p:nvPr/>
          </p:nvSpPr>
          <p:spPr bwMode="auto">
            <a:xfrm>
              <a:off x="-171450" y="3097213"/>
              <a:ext cx="1946275" cy="1508125"/>
            </a:xfrm>
            <a:custGeom>
              <a:avLst/>
              <a:gdLst>
                <a:gd name="T0" fmla="*/ 864 w 1226"/>
                <a:gd name="T1" fmla="*/ 607 h 950"/>
                <a:gd name="T2" fmla="*/ 716 w 1226"/>
                <a:gd name="T3" fmla="*/ 0 h 950"/>
                <a:gd name="T4" fmla="*/ 512 w 1226"/>
                <a:gd name="T5" fmla="*/ 0 h 950"/>
                <a:gd name="T6" fmla="*/ 361 w 1226"/>
                <a:gd name="T7" fmla="*/ 603 h 950"/>
                <a:gd name="T8" fmla="*/ 224 w 1226"/>
                <a:gd name="T9" fmla="*/ 0 h 950"/>
                <a:gd name="T10" fmla="*/ 0 w 1226"/>
                <a:gd name="T11" fmla="*/ 0 h 950"/>
                <a:gd name="T12" fmla="*/ 248 w 1226"/>
                <a:gd name="T13" fmla="*/ 950 h 950"/>
                <a:gd name="T14" fmla="*/ 467 w 1226"/>
                <a:gd name="T15" fmla="*/ 950 h 950"/>
                <a:gd name="T16" fmla="*/ 612 w 1226"/>
                <a:gd name="T17" fmla="*/ 350 h 950"/>
                <a:gd name="T18" fmla="*/ 758 w 1226"/>
                <a:gd name="T19" fmla="*/ 950 h 950"/>
                <a:gd name="T20" fmla="*/ 973 w 1226"/>
                <a:gd name="T21" fmla="*/ 950 h 950"/>
                <a:gd name="T22" fmla="*/ 975 w 1226"/>
                <a:gd name="T23" fmla="*/ 941 h 950"/>
                <a:gd name="T24" fmla="*/ 1226 w 1226"/>
                <a:gd name="T25" fmla="*/ 0 h 950"/>
                <a:gd name="T26" fmla="*/ 1006 w 1226"/>
                <a:gd name="T27" fmla="*/ 0 h 950"/>
                <a:gd name="T28" fmla="*/ 864 w 1226"/>
                <a:gd name="T29" fmla="*/ 607 h 950"/>
                <a:gd name="T30" fmla="*/ 864 w 1226"/>
                <a:gd name="T31" fmla="*/ 607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6" h="950">
                  <a:moveTo>
                    <a:pt x="864" y="607"/>
                  </a:moveTo>
                  <a:lnTo>
                    <a:pt x="716" y="0"/>
                  </a:lnTo>
                  <a:lnTo>
                    <a:pt x="512" y="0"/>
                  </a:lnTo>
                  <a:lnTo>
                    <a:pt x="361" y="603"/>
                  </a:lnTo>
                  <a:lnTo>
                    <a:pt x="224" y="0"/>
                  </a:lnTo>
                  <a:lnTo>
                    <a:pt x="0" y="0"/>
                  </a:lnTo>
                  <a:lnTo>
                    <a:pt x="248" y="950"/>
                  </a:lnTo>
                  <a:lnTo>
                    <a:pt x="467" y="950"/>
                  </a:lnTo>
                  <a:lnTo>
                    <a:pt x="612" y="350"/>
                  </a:lnTo>
                  <a:lnTo>
                    <a:pt x="758" y="950"/>
                  </a:lnTo>
                  <a:lnTo>
                    <a:pt x="973" y="950"/>
                  </a:lnTo>
                  <a:lnTo>
                    <a:pt x="975" y="941"/>
                  </a:lnTo>
                  <a:lnTo>
                    <a:pt x="1226" y="0"/>
                  </a:lnTo>
                  <a:lnTo>
                    <a:pt x="1006" y="0"/>
                  </a:lnTo>
                  <a:lnTo>
                    <a:pt x="864" y="607"/>
                  </a:lnTo>
                  <a:lnTo>
                    <a:pt x="864" y="6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6" name="Freeform 9"/>
            <p:cNvSpPr>
              <a:spLocks/>
            </p:cNvSpPr>
            <p:nvPr/>
          </p:nvSpPr>
          <p:spPr bwMode="auto">
            <a:xfrm>
              <a:off x="-2987675" y="3097213"/>
              <a:ext cx="1503363" cy="1508125"/>
            </a:xfrm>
            <a:custGeom>
              <a:avLst/>
              <a:gdLst>
                <a:gd name="T0" fmla="*/ 219 w 947"/>
                <a:gd name="T1" fmla="*/ 0 h 950"/>
                <a:gd name="T2" fmla="*/ 0 w 947"/>
                <a:gd name="T3" fmla="*/ 0 h 950"/>
                <a:gd name="T4" fmla="*/ 0 w 947"/>
                <a:gd name="T5" fmla="*/ 950 h 950"/>
                <a:gd name="T6" fmla="*/ 212 w 947"/>
                <a:gd name="T7" fmla="*/ 950 h 950"/>
                <a:gd name="T8" fmla="*/ 212 w 947"/>
                <a:gd name="T9" fmla="*/ 345 h 950"/>
                <a:gd name="T10" fmla="*/ 727 w 947"/>
                <a:gd name="T11" fmla="*/ 950 h 950"/>
                <a:gd name="T12" fmla="*/ 947 w 947"/>
                <a:gd name="T13" fmla="*/ 950 h 950"/>
                <a:gd name="T14" fmla="*/ 947 w 947"/>
                <a:gd name="T15" fmla="*/ 0 h 950"/>
                <a:gd name="T16" fmla="*/ 734 w 947"/>
                <a:gd name="T17" fmla="*/ 0 h 950"/>
                <a:gd name="T18" fmla="*/ 734 w 947"/>
                <a:gd name="T19" fmla="*/ 607 h 950"/>
                <a:gd name="T20" fmla="*/ 219 w 947"/>
                <a:gd name="T21" fmla="*/ 0 h 950"/>
                <a:gd name="T22" fmla="*/ 219 w 947"/>
                <a:gd name="T23" fmla="*/ 0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7" h="950">
                  <a:moveTo>
                    <a:pt x="219" y="0"/>
                  </a:moveTo>
                  <a:lnTo>
                    <a:pt x="0" y="0"/>
                  </a:lnTo>
                  <a:lnTo>
                    <a:pt x="0" y="950"/>
                  </a:lnTo>
                  <a:lnTo>
                    <a:pt x="212" y="950"/>
                  </a:lnTo>
                  <a:lnTo>
                    <a:pt x="212" y="345"/>
                  </a:lnTo>
                  <a:lnTo>
                    <a:pt x="727" y="950"/>
                  </a:lnTo>
                  <a:lnTo>
                    <a:pt x="947" y="950"/>
                  </a:lnTo>
                  <a:lnTo>
                    <a:pt x="947" y="0"/>
                  </a:lnTo>
                  <a:lnTo>
                    <a:pt x="734" y="0"/>
                  </a:lnTo>
                  <a:lnTo>
                    <a:pt x="734" y="607"/>
                  </a:lnTo>
                  <a:lnTo>
                    <a:pt x="219" y="0"/>
                  </a:lnTo>
                  <a:lnTo>
                    <a:pt x="21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7" name="Freeform 10"/>
            <p:cNvSpPr>
              <a:spLocks/>
            </p:cNvSpPr>
            <p:nvPr/>
          </p:nvSpPr>
          <p:spPr bwMode="auto">
            <a:xfrm>
              <a:off x="-3025775" y="4822825"/>
              <a:ext cx="438150" cy="484188"/>
            </a:xfrm>
            <a:custGeom>
              <a:avLst/>
              <a:gdLst>
                <a:gd name="T0" fmla="*/ 64 w 117"/>
                <a:gd name="T1" fmla="*/ 76 h 129"/>
                <a:gd name="T2" fmla="*/ 96 w 117"/>
                <a:gd name="T3" fmla="*/ 76 h 129"/>
                <a:gd name="T4" fmla="*/ 96 w 117"/>
                <a:gd name="T5" fmla="*/ 100 h 129"/>
                <a:gd name="T6" fmla="*/ 66 w 117"/>
                <a:gd name="T7" fmla="*/ 109 h 129"/>
                <a:gd name="T8" fmla="*/ 23 w 117"/>
                <a:gd name="T9" fmla="*/ 65 h 129"/>
                <a:gd name="T10" fmla="*/ 23 w 117"/>
                <a:gd name="T11" fmla="*/ 64 h 129"/>
                <a:gd name="T12" fmla="*/ 64 w 117"/>
                <a:gd name="T13" fmla="*/ 20 h 129"/>
                <a:gd name="T14" fmla="*/ 98 w 117"/>
                <a:gd name="T15" fmla="*/ 34 h 129"/>
                <a:gd name="T16" fmla="*/ 112 w 117"/>
                <a:gd name="T17" fmla="*/ 17 h 129"/>
                <a:gd name="T18" fmla="*/ 65 w 117"/>
                <a:gd name="T19" fmla="*/ 0 h 129"/>
                <a:gd name="T20" fmla="*/ 0 w 117"/>
                <a:gd name="T21" fmla="*/ 65 h 129"/>
                <a:gd name="T22" fmla="*/ 0 w 117"/>
                <a:gd name="T23" fmla="*/ 65 h 129"/>
                <a:gd name="T24" fmla="*/ 65 w 117"/>
                <a:gd name="T25" fmla="*/ 129 h 129"/>
                <a:gd name="T26" fmla="*/ 117 w 117"/>
                <a:gd name="T27" fmla="*/ 110 h 129"/>
                <a:gd name="T28" fmla="*/ 117 w 117"/>
                <a:gd name="T29" fmla="*/ 57 h 129"/>
                <a:gd name="T30" fmla="*/ 64 w 117"/>
                <a:gd name="T31" fmla="*/ 57 h 129"/>
                <a:gd name="T32" fmla="*/ 64 w 117"/>
                <a:gd name="T33" fmla="*/ 76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7" h="129">
                  <a:moveTo>
                    <a:pt x="64" y="76"/>
                  </a:moveTo>
                  <a:cubicBezTo>
                    <a:pt x="96" y="76"/>
                    <a:pt x="96" y="76"/>
                    <a:pt x="96" y="76"/>
                  </a:cubicBezTo>
                  <a:cubicBezTo>
                    <a:pt x="96" y="100"/>
                    <a:pt x="96" y="100"/>
                    <a:pt x="96" y="100"/>
                  </a:cubicBezTo>
                  <a:cubicBezTo>
                    <a:pt x="88" y="105"/>
                    <a:pt x="77" y="109"/>
                    <a:pt x="66" y="109"/>
                  </a:cubicBezTo>
                  <a:cubicBezTo>
                    <a:pt x="40" y="109"/>
                    <a:pt x="23" y="90"/>
                    <a:pt x="23" y="65"/>
                  </a:cubicBezTo>
                  <a:cubicBezTo>
                    <a:pt x="23" y="64"/>
                    <a:pt x="23" y="64"/>
                    <a:pt x="23" y="64"/>
                  </a:cubicBezTo>
                  <a:cubicBezTo>
                    <a:pt x="23" y="40"/>
                    <a:pt x="41" y="20"/>
                    <a:pt x="64" y="20"/>
                  </a:cubicBezTo>
                  <a:cubicBezTo>
                    <a:pt x="79" y="20"/>
                    <a:pt x="89" y="26"/>
                    <a:pt x="98" y="34"/>
                  </a:cubicBezTo>
                  <a:cubicBezTo>
                    <a:pt x="112" y="17"/>
                    <a:pt x="112" y="17"/>
                    <a:pt x="112" y="17"/>
                  </a:cubicBezTo>
                  <a:cubicBezTo>
                    <a:pt x="99" y="6"/>
                    <a:pt x="86" y="0"/>
                    <a:pt x="65" y="0"/>
                  </a:cubicBezTo>
                  <a:cubicBezTo>
                    <a:pt x="27" y="0"/>
                    <a:pt x="0" y="30"/>
                    <a:pt x="0" y="65"/>
                  </a:cubicBezTo>
                  <a:cubicBezTo>
                    <a:pt x="0" y="65"/>
                    <a:pt x="0" y="65"/>
                    <a:pt x="0" y="65"/>
                  </a:cubicBezTo>
                  <a:cubicBezTo>
                    <a:pt x="0" y="101"/>
                    <a:pt x="26" y="129"/>
                    <a:pt x="65" y="129"/>
                  </a:cubicBezTo>
                  <a:cubicBezTo>
                    <a:pt x="87" y="129"/>
                    <a:pt x="104" y="120"/>
                    <a:pt x="117" y="110"/>
                  </a:cubicBezTo>
                  <a:cubicBezTo>
                    <a:pt x="117" y="57"/>
                    <a:pt x="117" y="57"/>
                    <a:pt x="117" y="57"/>
                  </a:cubicBezTo>
                  <a:cubicBezTo>
                    <a:pt x="64" y="57"/>
                    <a:pt x="64" y="57"/>
                    <a:pt x="64" y="57"/>
                  </a:cubicBezTo>
                  <a:cubicBezTo>
                    <a:pt x="64" y="76"/>
                    <a:pt x="64" y="76"/>
                    <a:pt x="64"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8" name="Freeform 11"/>
            <p:cNvSpPr>
              <a:spLocks noEditPoints="1"/>
            </p:cNvSpPr>
            <p:nvPr/>
          </p:nvSpPr>
          <p:spPr bwMode="auto">
            <a:xfrm>
              <a:off x="-2538413" y="4822825"/>
              <a:ext cx="487363" cy="484188"/>
            </a:xfrm>
            <a:custGeom>
              <a:avLst/>
              <a:gdLst>
                <a:gd name="T0" fmla="*/ 65 w 130"/>
                <a:gd name="T1" fmla="*/ 0 h 129"/>
                <a:gd name="T2" fmla="*/ 0 w 130"/>
                <a:gd name="T3" fmla="*/ 65 h 129"/>
                <a:gd name="T4" fmla="*/ 0 w 130"/>
                <a:gd name="T5" fmla="*/ 65 h 129"/>
                <a:gd name="T6" fmla="*/ 65 w 130"/>
                <a:gd name="T7" fmla="*/ 129 h 129"/>
                <a:gd name="T8" fmla="*/ 130 w 130"/>
                <a:gd name="T9" fmla="*/ 65 h 129"/>
                <a:gd name="T10" fmla="*/ 130 w 130"/>
                <a:gd name="T11" fmla="*/ 64 h 129"/>
                <a:gd name="T12" fmla="*/ 65 w 130"/>
                <a:gd name="T13" fmla="*/ 0 h 129"/>
                <a:gd name="T14" fmla="*/ 107 w 130"/>
                <a:gd name="T15" fmla="*/ 65 h 129"/>
                <a:gd name="T16" fmla="*/ 65 w 130"/>
                <a:gd name="T17" fmla="*/ 109 h 129"/>
                <a:gd name="T18" fmla="*/ 23 w 130"/>
                <a:gd name="T19" fmla="*/ 65 h 129"/>
                <a:gd name="T20" fmla="*/ 23 w 130"/>
                <a:gd name="T21" fmla="*/ 64 h 129"/>
                <a:gd name="T22" fmla="*/ 65 w 130"/>
                <a:gd name="T23" fmla="*/ 20 h 129"/>
                <a:gd name="T24" fmla="*/ 107 w 130"/>
                <a:gd name="T25" fmla="*/ 65 h 129"/>
                <a:gd name="T26" fmla="*/ 107 w 130"/>
                <a:gd name="T27" fmla="*/ 65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0" h="129">
                  <a:moveTo>
                    <a:pt x="65" y="0"/>
                  </a:moveTo>
                  <a:cubicBezTo>
                    <a:pt x="27" y="0"/>
                    <a:pt x="0" y="30"/>
                    <a:pt x="0" y="65"/>
                  </a:cubicBezTo>
                  <a:cubicBezTo>
                    <a:pt x="0" y="65"/>
                    <a:pt x="0" y="65"/>
                    <a:pt x="0" y="65"/>
                  </a:cubicBezTo>
                  <a:cubicBezTo>
                    <a:pt x="0" y="100"/>
                    <a:pt x="27" y="129"/>
                    <a:pt x="65" y="129"/>
                  </a:cubicBezTo>
                  <a:cubicBezTo>
                    <a:pt x="103" y="129"/>
                    <a:pt x="130" y="100"/>
                    <a:pt x="130" y="65"/>
                  </a:cubicBezTo>
                  <a:cubicBezTo>
                    <a:pt x="130" y="64"/>
                    <a:pt x="130" y="64"/>
                    <a:pt x="130" y="64"/>
                  </a:cubicBezTo>
                  <a:cubicBezTo>
                    <a:pt x="130" y="29"/>
                    <a:pt x="103" y="0"/>
                    <a:pt x="65" y="0"/>
                  </a:cubicBezTo>
                  <a:close/>
                  <a:moveTo>
                    <a:pt x="107" y="65"/>
                  </a:moveTo>
                  <a:cubicBezTo>
                    <a:pt x="107" y="89"/>
                    <a:pt x="90" y="109"/>
                    <a:pt x="65" y="109"/>
                  </a:cubicBezTo>
                  <a:cubicBezTo>
                    <a:pt x="40" y="109"/>
                    <a:pt x="23" y="89"/>
                    <a:pt x="23" y="65"/>
                  </a:cubicBezTo>
                  <a:cubicBezTo>
                    <a:pt x="23" y="64"/>
                    <a:pt x="23" y="64"/>
                    <a:pt x="23" y="64"/>
                  </a:cubicBezTo>
                  <a:cubicBezTo>
                    <a:pt x="23" y="40"/>
                    <a:pt x="40" y="20"/>
                    <a:pt x="65" y="20"/>
                  </a:cubicBezTo>
                  <a:cubicBezTo>
                    <a:pt x="89" y="20"/>
                    <a:pt x="107" y="40"/>
                    <a:pt x="107" y="65"/>
                  </a:cubicBezTo>
                  <a:cubicBezTo>
                    <a:pt x="107" y="65"/>
                    <a:pt x="107" y="65"/>
                    <a:pt x="107" y="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9" name="Freeform 12"/>
            <p:cNvSpPr>
              <a:spLocks/>
            </p:cNvSpPr>
            <p:nvPr/>
          </p:nvSpPr>
          <p:spPr bwMode="auto">
            <a:xfrm>
              <a:off x="-2058988" y="4830763"/>
              <a:ext cx="461963" cy="471488"/>
            </a:xfrm>
            <a:custGeom>
              <a:avLst/>
              <a:gdLst>
                <a:gd name="T0" fmla="*/ 147 w 291"/>
                <a:gd name="T1" fmla="*/ 227 h 297"/>
                <a:gd name="T2" fmla="*/ 57 w 291"/>
                <a:gd name="T3" fmla="*/ 0 h 297"/>
                <a:gd name="T4" fmla="*/ 0 w 291"/>
                <a:gd name="T5" fmla="*/ 0 h 297"/>
                <a:gd name="T6" fmla="*/ 123 w 291"/>
                <a:gd name="T7" fmla="*/ 297 h 297"/>
                <a:gd name="T8" fmla="*/ 168 w 291"/>
                <a:gd name="T9" fmla="*/ 297 h 297"/>
                <a:gd name="T10" fmla="*/ 291 w 291"/>
                <a:gd name="T11" fmla="*/ 0 h 297"/>
                <a:gd name="T12" fmla="*/ 234 w 291"/>
                <a:gd name="T13" fmla="*/ 0 h 297"/>
                <a:gd name="T14" fmla="*/ 147 w 291"/>
                <a:gd name="T15" fmla="*/ 227 h 297"/>
                <a:gd name="T16" fmla="*/ 147 w 291"/>
                <a:gd name="T17" fmla="*/ 22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1" h="297">
                  <a:moveTo>
                    <a:pt x="147" y="227"/>
                  </a:moveTo>
                  <a:lnTo>
                    <a:pt x="57" y="0"/>
                  </a:lnTo>
                  <a:lnTo>
                    <a:pt x="0" y="0"/>
                  </a:lnTo>
                  <a:lnTo>
                    <a:pt x="123" y="297"/>
                  </a:lnTo>
                  <a:lnTo>
                    <a:pt x="168" y="297"/>
                  </a:lnTo>
                  <a:lnTo>
                    <a:pt x="291" y="0"/>
                  </a:lnTo>
                  <a:lnTo>
                    <a:pt x="234" y="0"/>
                  </a:lnTo>
                  <a:lnTo>
                    <a:pt x="147" y="227"/>
                  </a:lnTo>
                  <a:lnTo>
                    <a:pt x="147" y="2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0" name="Freeform 13"/>
            <p:cNvSpPr>
              <a:spLocks/>
            </p:cNvSpPr>
            <p:nvPr/>
          </p:nvSpPr>
          <p:spPr bwMode="auto">
            <a:xfrm>
              <a:off x="-1541463" y="4830763"/>
              <a:ext cx="349250" cy="468313"/>
            </a:xfrm>
            <a:custGeom>
              <a:avLst/>
              <a:gdLst>
                <a:gd name="T0" fmla="*/ 50 w 220"/>
                <a:gd name="T1" fmla="*/ 170 h 295"/>
                <a:gd name="T2" fmla="*/ 199 w 220"/>
                <a:gd name="T3" fmla="*/ 170 h 295"/>
                <a:gd name="T4" fmla="*/ 199 w 220"/>
                <a:gd name="T5" fmla="*/ 123 h 295"/>
                <a:gd name="T6" fmla="*/ 50 w 220"/>
                <a:gd name="T7" fmla="*/ 123 h 295"/>
                <a:gd name="T8" fmla="*/ 50 w 220"/>
                <a:gd name="T9" fmla="*/ 47 h 295"/>
                <a:gd name="T10" fmla="*/ 218 w 220"/>
                <a:gd name="T11" fmla="*/ 47 h 295"/>
                <a:gd name="T12" fmla="*/ 218 w 220"/>
                <a:gd name="T13" fmla="*/ 0 h 295"/>
                <a:gd name="T14" fmla="*/ 0 w 220"/>
                <a:gd name="T15" fmla="*/ 0 h 295"/>
                <a:gd name="T16" fmla="*/ 0 w 220"/>
                <a:gd name="T17" fmla="*/ 295 h 295"/>
                <a:gd name="T18" fmla="*/ 220 w 220"/>
                <a:gd name="T19" fmla="*/ 295 h 295"/>
                <a:gd name="T20" fmla="*/ 220 w 220"/>
                <a:gd name="T21" fmla="*/ 248 h 295"/>
                <a:gd name="T22" fmla="*/ 50 w 220"/>
                <a:gd name="T23" fmla="*/ 248 h 295"/>
                <a:gd name="T24" fmla="*/ 50 w 220"/>
                <a:gd name="T25" fmla="*/ 170 h 295"/>
                <a:gd name="T26" fmla="*/ 50 w 220"/>
                <a:gd name="T27" fmla="*/ 17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0" h="295">
                  <a:moveTo>
                    <a:pt x="50" y="170"/>
                  </a:moveTo>
                  <a:lnTo>
                    <a:pt x="199" y="170"/>
                  </a:lnTo>
                  <a:lnTo>
                    <a:pt x="199" y="123"/>
                  </a:lnTo>
                  <a:lnTo>
                    <a:pt x="50" y="123"/>
                  </a:lnTo>
                  <a:lnTo>
                    <a:pt x="50" y="47"/>
                  </a:lnTo>
                  <a:lnTo>
                    <a:pt x="218" y="47"/>
                  </a:lnTo>
                  <a:lnTo>
                    <a:pt x="218" y="0"/>
                  </a:lnTo>
                  <a:lnTo>
                    <a:pt x="0" y="0"/>
                  </a:lnTo>
                  <a:lnTo>
                    <a:pt x="0" y="295"/>
                  </a:lnTo>
                  <a:lnTo>
                    <a:pt x="220" y="295"/>
                  </a:lnTo>
                  <a:lnTo>
                    <a:pt x="220" y="248"/>
                  </a:lnTo>
                  <a:lnTo>
                    <a:pt x="50" y="248"/>
                  </a:lnTo>
                  <a:lnTo>
                    <a:pt x="50" y="170"/>
                  </a:lnTo>
                  <a:lnTo>
                    <a:pt x="50"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1" name="Freeform 14"/>
            <p:cNvSpPr>
              <a:spLocks noEditPoints="1"/>
            </p:cNvSpPr>
            <p:nvPr/>
          </p:nvSpPr>
          <p:spPr bwMode="auto">
            <a:xfrm>
              <a:off x="-1112838" y="4830763"/>
              <a:ext cx="393700" cy="468313"/>
            </a:xfrm>
            <a:custGeom>
              <a:avLst/>
              <a:gdLst>
                <a:gd name="T0" fmla="*/ 101 w 105"/>
                <a:gd name="T1" fmla="*/ 40 h 125"/>
                <a:gd name="T2" fmla="*/ 101 w 105"/>
                <a:gd name="T3" fmla="*/ 40 h 125"/>
                <a:gd name="T4" fmla="*/ 91 w 105"/>
                <a:gd name="T5" fmla="*/ 13 h 125"/>
                <a:gd name="T6" fmla="*/ 55 w 105"/>
                <a:gd name="T7" fmla="*/ 0 h 125"/>
                <a:gd name="T8" fmla="*/ 0 w 105"/>
                <a:gd name="T9" fmla="*/ 0 h 125"/>
                <a:gd name="T10" fmla="*/ 0 w 105"/>
                <a:gd name="T11" fmla="*/ 125 h 125"/>
                <a:gd name="T12" fmla="*/ 22 w 105"/>
                <a:gd name="T13" fmla="*/ 125 h 125"/>
                <a:gd name="T14" fmla="*/ 22 w 105"/>
                <a:gd name="T15" fmla="*/ 81 h 125"/>
                <a:gd name="T16" fmla="*/ 49 w 105"/>
                <a:gd name="T17" fmla="*/ 81 h 125"/>
                <a:gd name="T18" fmla="*/ 80 w 105"/>
                <a:gd name="T19" fmla="*/ 125 h 125"/>
                <a:gd name="T20" fmla="*/ 105 w 105"/>
                <a:gd name="T21" fmla="*/ 125 h 125"/>
                <a:gd name="T22" fmla="*/ 72 w 105"/>
                <a:gd name="T23" fmla="*/ 78 h 125"/>
                <a:gd name="T24" fmla="*/ 101 w 105"/>
                <a:gd name="T25" fmla="*/ 40 h 125"/>
                <a:gd name="T26" fmla="*/ 22 w 105"/>
                <a:gd name="T27" fmla="*/ 62 h 125"/>
                <a:gd name="T28" fmla="*/ 22 w 105"/>
                <a:gd name="T29" fmla="*/ 20 h 125"/>
                <a:gd name="T30" fmla="*/ 53 w 105"/>
                <a:gd name="T31" fmla="*/ 20 h 125"/>
                <a:gd name="T32" fmla="*/ 79 w 105"/>
                <a:gd name="T33" fmla="*/ 41 h 125"/>
                <a:gd name="T34" fmla="*/ 79 w 105"/>
                <a:gd name="T35" fmla="*/ 41 h 125"/>
                <a:gd name="T36" fmla="*/ 54 w 105"/>
                <a:gd name="T37" fmla="*/ 62 h 125"/>
                <a:gd name="T38" fmla="*/ 22 w 105"/>
                <a:gd name="T39" fmla="*/ 6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 h="125">
                  <a:moveTo>
                    <a:pt x="101" y="40"/>
                  </a:moveTo>
                  <a:cubicBezTo>
                    <a:pt x="101" y="40"/>
                    <a:pt x="101" y="40"/>
                    <a:pt x="101" y="40"/>
                  </a:cubicBezTo>
                  <a:cubicBezTo>
                    <a:pt x="101" y="29"/>
                    <a:pt x="98" y="20"/>
                    <a:pt x="91" y="13"/>
                  </a:cubicBezTo>
                  <a:cubicBezTo>
                    <a:pt x="83" y="5"/>
                    <a:pt x="71" y="0"/>
                    <a:pt x="55" y="0"/>
                  </a:cubicBezTo>
                  <a:cubicBezTo>
                    <a:pt x="0" y="0"/>
                    <a:pt x="0" y="0"/>
                    <a:pt x="0" y="0"/>
                  </a:cubicBezTo>
                  <a:cubicBezTo>
                    <a:pt x="0" y="125"/>
                    <a:pt x="0" y="125"/>
                    <a:pt x="0" y="125"/>
                  </a:cubicBezTo>
                  <a:cubicBezTo>
                    <a:pt x="22" y="125"/>
                    <a:pt x="22" y="125"/>
                    <a:pt x="22" y="125"/>
                  </a:cubicBezTo>
                  <a:cubicBezTo>
                    <a:pt x="22" y="81"/>
                    <a:pt x="22" y="81"/>
                    <a:pt x="22" y="81"/>
                  </a:cubicBezTo>
                  <a:cubicBezTo>
                    <a:pt x="49" y="81"/>
                    <a:pt x="49" y="81"/>
                    <a:pt x="49" y="81"/>
                  </a:cubicBezTo>
                  <a:cubicBezTo>
                    <a:pt x="80" y="125"/>
                    <a:pt x="80" y="125"/>
                    <a:pt x="80" y="125"/>
                  </a:cubicBezTo>
                  <a:cubicBezTo>
                    <a:pt x="105" y="125"/>
                    <a:pt x="105" y="125"/>
                    <a:pt x="105" y="125"/>
                  </a:cubicBezTo>
                  <a:cubicBezTo>
                    <a:pt x="72" y="78"/>
                    <a:pt x="72" y="78"/>
                    <a:pt x="72" y="78"/>
                  </a:cubicBezTo>
                  <a:cubicBezTo>
                    <a:pt x="89" y="73"/>
                    <a:pt x="101" y="60"/>
                    <a:pt x="101" y="40"/>
                  </a:cubicBezTo>
                  <a:close/>
                  <a:moveTo>
                    <a:pt x="22" y="62"/>
                  </a:moveTo>
                  <a:cubicBezTo>
                    <a:pt x="22" y="20"/>
                    <a:pt x="22" y="20"/>
                    <a:pt x="22" y="20"/>
                  </a:cubicBezTo>
                  <a:cubicBezTo>
                    <a:pt x="53" y="20"/>
                    <a:pt x="53" y="20"/>
                    <a:pt x="53" y="20"/>
                  </a:cubicBezTo>
                  <a:cubicBezTo>
                    <a:pt x="70" y="20"/>
                    <a:pt x="79" y="28"/>
                    <a:pt x="79" y="41"/>
                  </a:cubicBezTo>
                  <a:cubicBezTo>
                    <a:pt x="79" y="41"/>
                    <a:pt x="79" y="41"/>
                    <a:pt x="79" y="41"/>
                  </a:cubicBezTo>
                  <a:cubicBezTo>
                    <a:pt x="79" y="54"/>
                    <a:pt x="69" y="62"/>
                    <a:pt x="54" y="62"/>
                  </a:cubicBezTo>
                  <a:cubicBezTo>
                    <a:pt x="22" y="62"/>
                    <a:pt x="22" y="62"/>
                    <a:pt x="22"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2" name="Freeform 15"/>
            <p:cNvSpPr>
              <a:spLocks/>
            </p:cNvSpPr>
            <p:nvPr/>
          </p:nvSpPr>
          <p:spPr bwMode="auto">
            <a:xfrm>
              <a:off x="-658813" y="4830763"/>
              <a:ext cx="404813" cy="468313"/>
            </a:xfrm>
            <a:custGeom>
              <a:avLst/>
              <a:gdLst>
                <a:gd name="T0" fmla="*/ 203 w 255"/>
                <a:gd name="T1" fmla="*/ 203 h 295"/>
                <a:gd name="T2" fmla="*/ 47 w 255"/>
                <a:gd name="T3" fmla="*/ 0 h 295"/>
                <a:gd name="T4" fmla="*/ 0 w 255"/>
                <a:gd name="T5" fmla="*/ 0 h 295"/>
                <a:gd name="T6" fmla="*/ 0 w 255"/>
                <a:gd name="T7" fmla="*/ 295 h 295"/>
                <a:gd name="T8" fmla="*/ 49 w 255"/>
                <a:gd name="T9" fmla="*/ 295 h 295"/>
                <a:gd name="T10" fmla="*/ 49 w 255"/>
                <a:gd name="T11" fmla="*/ 85 h 295"/>
                <a:gd name="T12" fmla="*/ 212 w 255"/>
                <a:gd name="T13" fmla="*/ 295 h 295"/>
                <a:gd name="T14" fmla="*/ 255 w 255"/>
                <a:gd name="T15" fmla="*/ 295 h 295"/>
                <a:gd name="T16" fmla="*/ 255 w 255"/>
                <a:gd name="T17" fmla="*/ 0 h 295"/>
                <a:gd name="T18" fmla="*/ 203 w 255"/>
                <a:gd name="T19" fmla="*/ 0 h 295"/>
                <a:gd name="T20" fmla="*/ 203 w 255"/>
                <a:gd name="T21" fmla="*/ 203 h 295"/>
                <a:gd name="T22" fmla="*/ 203 w 255"/>
                <a:gd name="T23" fmla="*/ 2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295">
                  <a:moveTo>
                    <a:pt x="203" y="203"/>
                  </a:moveTo>
                  <a:lnTo>
                    <a:pt x="47" y="0"/>
                  </a:lnTo>
                  <a:lnTo>
                    <a:pt x="0" y="0"/>
                  </a:lnTo>
                  <a:lnTo>
                    <a:pt x="0" y="295"/>
                  </a:lnTo>
                  <a:lnTo>
                    <a:pt x="49" y="295"/>
                  </a:lnTo>
                  <a:lnTo>
                    <a:pt x="49" y="85"/>
                  </a:lnTo>
                  <a:lnTo>
                    <a:pt x="212" y="295"/>
                  </a:lnTo>
                  <a:lnTo>
                    <a:pt x="255" y="295"/>
                  </a:lnTo>
                  <a:lnTo>
                    <a:pt x="255" y="0"/>
                  </a:lnTo>
                  <a:lnTo>
                    <a:pt x="203" y="0"/>
                  </a:lnTo>
                  <a:lnTo>
                    <a:pt x="203" y="203"/>
                  </a:lnTo>
                  <a:lnTo>
                    <a:pt x="203" y="2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3" name="Freeform 16"/>
            <p:cNvSpPr>
              <a:spLocks/>
            </p:cNvSpPr>
            <p:nvPr/>
          </p:nvSpPr>
          <p:spPr bwMode="auto">
            <a:xfrm>
              <a:off x="-171450" y="4830763"/>
              <a:ext cx="457200" cy="468313"/>
            </a:xfrm>
            <a:custGeom>
              <a:avLst/>
              <a:gdLst>
                <a:gd name="T0" fmla="*/ 144 w 288"/>
                <a:gd name="T1" fmla="*/ 139 h 295"/>
                <a:gd name="T2" fmla="*/ 54 w 288"/>
                <a:gd name="T3" fmla="*/ 0 h 295"/>
                <a:gd name="T4" fmla="*/ 0 w 288"/>
                <a:gd name="T5" fmla="*/ 0 h 295"/>
                <a:gd name="T6" fmla="*/ 0 w 288"/>
                <a:gd name="T7" fmla="*/ 295 h 295"/>
                <a:gd name="T8" fmla="*/ 52 w 288"/>
                <a:gd name="T9" fmla="*/ 295 h 295"/>
                <a:gd name="T10" fmla="*/ 52 w 288"/>
                <a:gd name="T11" fmla="*/ 85 h 295"/>
                <a:gd name="T12" fmla="*/ 141 w 288"/>
                <a:gd name="T13" fmla="*/ 222 h 295"/>
                <a:gd name="T14" fmla="*/ 144 w 288"/>
                <a:gd name="T15" fmla="*/ 222 h 295"/>
                <a:gd name="T16" fmla="*/ 236 w 288"/>
                <a:gd name="T17" fmla="*/ 85 h 295"/>
                <a:gd name="T18" fmla="*/ 236 w 288"/>
                <a:gd name="T19" fmla="*/ 295 h 295"/>
                <a:gd name="T20" fmla="*/ 288 w 288"/>
                <a:gd name="T21" fmla="*/ 295 h 295"/>
                <a:gd name="T22" fmla="*/ 288 w 288"/>
                <a:gd name="T23" fmla="*/ 0 h 295"/>
                <a:gd name="T24" fmla="*/ 234 w 288"/>
                <a:gd name="T25" fmla="*/ 0 h 295"/>
                <a:gd name="T26" fmla="*/ 144 w 288"/>
                <a:gd name="T27" fmla="*/ 139 h 295"/>
                <a:gd name="T28" fmla="*/ 144 w 288"/>
                <a:gd name="T29" fmla="*/ 13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8" h="295">
                  <a:moveTo>
                    <a:pt x="144" y="139"/>
                  </a:moveTo>
                  <a:lnTo>
                    <a:pt x="54" y="0"/>
                  </a:lnTo>
                  <a:lnTo>
                    <a:pt x="0" y="0"/>
                  </a:lnTo>
                  <a:lnTo>
                    <a:pt x="0" y="295"/>
                  </a:lnTo>
                  <a:lnTo>
                    <a:pt x="52" y="295"/>
                  </a:lnTo>
                  <a:lnTo>
                    <a:pt x="52" y="85"/>
                  </a:lnTo>
                  <a:lnTo>
                    <a:pt x="141" y="222"/>
                  </a:lnTo>
                  <a:lnTo>
                    <a:pt x="144" y="222"/>
                  </a:lnTo>
                  <a:lnTo>
                    <a:pt x="236" y="85"/>
                  </a:lnTo>
                  <a:lnTo>
                    <a:pt x="236" y="295"/>
                  </a:lnTo>
                  <a:lnTo>
                    <a:pt x="288" y="295"/>
                  </a:lnTo>
                  <a:lnTo>
                    <a:pt x="288" y="0"/>
                  </a:lnTo>
                  <a:lnTo>
                    <a:pt x="234" y="0"/>
                  </a:lnTo>
                  <a:lnTo>
                    <a:pt x="144" y="139"/>
                  </a:lnTo>
                  <a:lnTo>
                    <a:pt x="144" y="1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4" name="Freeform 17"/>
            <p:cNvSpPr>
              <a:spLocks/>
            </p:cNvSpPr>
            <p:nvPr/>
          </p:nvSpPr>
          <p:spPr bwMode="auto">
            <a:xfrm>
              <a:off x="365125" y="4830763"/>
              <a:ext cx="347663" cy="468313"/>
            </a:xfrm>
            <a:custGeom>
              <a:avLst/>
              <a:gdLst>
                <a:gd name="T0" fmla="*/ 52 w 219"/>
                <a:gd name="T1" fmla="*/ 170 h 295"/>
                <a:gd name="T2" fmla="*/ 198 w 219"/>
                <a:gd name="T3" fmla="*/ 170 h 295"/>
                <a:gd name="T4" fmla="*/ 198 w 219"/>
                <a:gd name="T5" fmla="*/ 123 h 295"/>
                <a:gd name="T6" fmla="*/ 52 w 219"/>
                <a:gd name="T7" fmla="*/ 123 h 295"/>
                <a:gd name="T8" fmla="*/ 52 w 219"/>
                <a:gd name="T9" fmla="*/ 47 h 295"/>
                <a:gd name="T10" fmla="*/ 217 w 219"/>
                <a:gd name="T11" fmla="*/ 47 h 295"/>
                <a:gd name="T12" fmla="*/ 217 w 219"/>
                <a:gd name="T13" fmla="*/ 0 h 295"/>
                <a:gd name="T14" fmla="*/ 0 w 219"/>
                <a:gd name="T15" fmla="*/ 0 h 295"/>
                <a:gd name="T16" fmla="*/ 0 w 219"/>
                <a:gd name="T17" fmla="*/ 295 h 295"/>
                <a:gd name="T18" fmla="*/ 219 w 219"/>
                <a:gd name="T19" fmla="*/ 295 h 295"/>
                <a:gd name="T20" fmla="*/ 219 w 219"/>
                <a:gd name="T21" fmla="*/ 248 h 295"/>
                <a:gd name="T22" fmla="*/ 52 w 219"/>
                <a:gd name="T23" fmla="*/ 248 h 295"/>
                <a:gd name="T24" fmla="*/ 52 w 219"/>
                <a:gd name="T25" fmla="*/ 170 h 295"/>
                <a:gd name="T26" fmla="*/ 52 w 219"/>
                <a:gd name="T27" fmla="*/ 17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95">
                  <a:moveTo>
                    <a:pt x="52" y="170"/>
                  </a:moveTo>
                  <a:lnTo>
                    <a:pt x="198" y="170"/>
                  </a:lnTo>
                  <a:lnTo>
                    <a:pt x="198" y="123"/>
                  </a:lnTo>
                  <a:lnTo>
                    <a:pt x="52" y="123"/>
                  </a:lnTo>
                  <a:lnTo>
                    <a:pt x="52" y="47"/>
                  </a:lnTo>
                  <a:lnTo>
                    <a:pt x="217" y="47"/>
                  </a:lnTo>
                  <a:lnTo>
                    <a:pt x="217" y="0"/>
                  </a:lnTo>
                  <a:lnTo>
                    <a:pt x="0" y="0"/>
                  </a:lnTo>
                  <a:lnTo>
                    <a:pt x="0" y="295"/>
                  </a:lnTo>
                  <a:lnTo>
                    <a:pt x="219" y="295"/>
                  </a:lnTo>
                  <a:lnTo>
                    <a:pt x="219" y="248"/>
                  </a:lnTo>
                  <a:lnTo>
                    <a:pt x="52" y="248"/>
                  </a:lnTo>
                  <a:lnTo>
                    <a:pt x="52" y="170"/>
                  </a:lnTo>
                  <a:lnTo>
                    <a:pt x="5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5" name="Freeform 18"/>
            <p:cNvSpPr>
              <a:spLocks/>
            </p:cNvSpPr>
            <p:nvPr/>
          </p:nvSpPr>
          <p:spPr bwMode="auto">
            <a:xfrm>
              <a:off x="795338" y="4830763"/>
              <a:ext cx="404813" cy="468313"/>
            </a:xfrm>
            <a:custGeom>
              <a:avLst/>
              <a:gdLst>
                <a:gd name="T0" fmla="*/ 203 w 255"/>
                <a:gd name="T1" fmla="*/ 203 h 295"/>
                <a:gd name="T2" fmla="*/ 47 w 255"/>
                <a:gd name="T3" fmla="*/ 0 h 295"/>
                <a:gd name="T4" fmla="*/ 0 w 255"/>
                <a:gd name="T5" fmla="*/ 0 h 295"/>
                <a:gd name="T6" fmla="*/ 0 w 255"/>
                <a:gd name="T7" fmla="*/ 295 h 295"/>
                <a:gd name="T8" fmla="*/ 50 w 255"/>
                <a:gd name="T9" fmla="*/ 295 h 295"/>
                <a:gd name="T10" fmla="*/ 50 w 255"/>
                <a:gd name="T11" fmla="*/ 85 h 295"/>
                <a:gd name="T12" fmla="*/ 213 w 255"/>
                <a:gd name="T13" fmla="*/ 295 h 295"/>
                <a:gd name="T14" fmla="*/ 255 w 255"/>
                <a:gd name="T15" fmla="*/ 295 h 295"/>
                <a:gd name="T16" fmla="*/ 255 w 255"/>
                <a:gd name="T17" fmla="*/ 0 h 295"/>
                <a:gd name="T18" fmla="*/ 203 w 255"/>
                <a:gd name="T19" fmla="*/ 0 h 295"/>
                <a:gd name="T20" fmla="*/ 203 w 255"/>
                <a:gd name="T21" fmla="*/ 203 h 295"/>
                <a:gd name="T22" fmla="*/ 203 w 255"/>
                <a:gd name="T23" fmla="*/ 2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295">
                  <a:moveTo>
                    <a:pt x="203" y="203"/>
                  </a:moveTo>
                  <a:lnTo>
                    <a:pt x="47" y="0"/>
                  </a:lnTo>
                  <a:lnTo>
                    <a:pt x="0" y="0"/>
                  </a:lnTo>
                  <a:lnTo>
                    <a:pt x="0" y="295"/>
                  </a:lnTo>
                  <a:lnTo>
                    <a:pt x="50" y="295"/>
                  </a:lnTo>
                  <a:lnTo>
                    <a:pt x="50" y="85"/>
                  </a:lnTo>
                  <a:lnTo>
                    <a:pt x="213" y="295"/>
                  </a:lnTo>
                  <a:lnTo>
                    <a:pt x="255" y="295"/>
                  </a:lnTo>
                  <a:lnTo>
                    <a:pt x="255" y="0"/>
                  </a:lnTo>
                  <a:lnTo>
                    <a:pt x="203" y="0"/>
                  </a:lnTo>
                  <a:lnTo>
                    <a:pt x="203" y="203"/>
                  </a:lnTo>
                  <a:lnTo>
                    <a:pt x="203" y="2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6" name="Freeform 19"/>
            <p:cNvSpPr>
              <a:spLocks/>
            </p:cNvSpPr>
            <p:nvPr/>
          </p:nvSpPr>
          <p:spPr bwMode="auto">
            <a:xfrm>
              <a:off x="1263650" y="4830763"/>
              <a:ext cx="379413" cy="468313"/>
            </a:xfrm>
            <a:custGeom>
              <a:avLst/>
              <a:gdLst>
                <a:gd name="T0" fmla="*/ 0 w 239"/>
                <a:gd name="T1" fmla="*/ 49 h 295"/>
                <a:gd name="T2" fmla="*/ 95 w 239"/>
                <a:gd name="T3" fmla="*/ 49 h 295"/>
                <a:gd name="T4" fmla="*/ 95 w 239"/>
                <a:gd name="T5" fmla="*/ 295 h 295"/>
                <a:gd name="T6" fmla="*/ 147 w 239"/>
                <a:gd name="T7" fmla="*/ 295 h 295"/>
                <a:gd name="T8" fmla="*/ 147 w 239"/>
                <a:gd name="T9" fmla="*/ 49 h 295"/>
                <a:gd name="T10" fmla="*/ 239 w 239"/>
                <a:gd name="T11" fmla="*/ 49 h 295"/>
                <a:gd name="T12" fmla="*/ 239 w 239"/>
                <a:gd name="T13" fmla="*/ 0 h 295"/>
                <a:gd name="T14" fmla="*/ 0 w 239"/>
                <a:gd name="T15" fmla="*/ 0 h 295"/>
                <a:gd name="T16" fmla="*/ 0 w 239"/>
                <a:gd name="T17" fmla="*/ 49 h 295"/>
                <a:gd name="T18" fmla="*/ 0 w 239"/>
                <a:gd name="T19" fmla="*/ 4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9" h="295">
                  <a:moveTo>
                    <a:pt x="0" y="49"/>
                  </a:moveTo>
                  <a:lnTo>
                    <a:pt x="95" y="49"/>
                  </a:lnTo>
                  <a:lnTo>
                    <a:pt x="95" y="295"/>
                  </a:lnTo>
                  <a:lnTo>
                    <a:pt x="147" y="295"/>
                  </a:lnTo>
                  <a:lnTo>
                    <a:pt x="147" y="49"/>
                  </a:lnTo>
                  <a:lnTo>
                    <a:pt x="239" y="49"/>
                  </a:lnTo>
                  <a:lnTo>
                    <a:pt x="239" y="0"/>
                  </a:lnTo>
                  <a:lnTo>
                    <a:pt x="0" y="0"/>
                  </a:lnTo>
                  <a:lnTo>
                    <a:pt x="0" y="49"/>
                  </a:lnTo>
                  <a:lnTo>
                    <a:pt x="0" y="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7" name="Freeform 20"/>
            <p:cNvSpPr>
              <a:spLocks/>
            </p:cNvSpPr>
            <p:nvPr/>
          </p:nvSpPr>
          <p:spPr bwMode="auto">
            <a:xfrm>
              <a:off x="-1390650" y="3067050"/>
              <a:ext cx="1211263" cy="1571625"/>
            </a:xfrm>
            <a:custGeom>
              <a:avLst/>
              <a:gdLst>
                <a:gd name="T0" fmla="*/ 193 w 323"/>
                <a:gd name="T1" fmla="*/ 169 h 419"/>
                <a:gd name="T2" fmla="*/ 105 w 323"/>
                <a:gd name="T3" fmla="*/ 116 h 419"/>
                <a:gd name="T4" fmla="*/ 105 w 323"/>
                <a:gd name="T5" fmla="*/ 114 h 419"/>
                <a:gd name="T6" fmla="*/ 158 w 323"/>
                <a:gd name="T7" fmla="*/ 79 h 419"/>
                <a:gd name="T8" fmla="*/ 264 w 323"/>
                <a:gd name="T9" fmla="*/ 119 h 419"/>
                <a:gd name="T10" fmla="*/ 311 w 323"/>
                <a:gd name="T11" fmla="*/ 52 h 419"/>
                <a:gd name="T12" fmla="*/ 159 w 323"/>
                <a:gd name="T13" fmla="*/ 0 h 419"/>
                <a:gd name="T14" fmla="*/ 16 w 323"/>
                <a:gd name="T15" fmla="*/ 123 h 419"/>
                <a:gd name="T16" fmla="*/ 16 w 323"/>
                <a:gd name="T17" fmla="*/ 124 h 419"/>
                <a:gd name="T18" fmla="*/ 151 w 323"/>
                <a:gd name="T19" fmla="*/ 249 h 419"/>
                <a:gd name="T20" fmla="*/ 234 w 323"/>
                <a:gd name="T21" fmla="*/ 300 h 419"/>
                <a:gd name="T22" fmla="*/ 234 w 323"/>
                <a:gd name="T23" fmla="*/ 301 h 419"/>
                <a:gd name="T24" fmla="*/ 175 w 323"/>
                <a:gd name="T25" fmla="*/ 340 h 419"/>
                <a:gd name="T26" fmla="*/ 53 w 323"/>
                <a:gd name="T27" fmla="*/ 290 h 419"/>
                <a:gd name="T28" fmla="*/ 0 w 323"/>
                <a:gd name="T29" fmla="*/ 354 h 419"/>
                <a:gd name="T30" fmla="*/ 173 w 323"/>
                <a:gd name="T31" fmla="*/ 419 h 419"/>
                <a:gd name="T32" fmla="*/ 323 w 323"/>
                <a:gd name="T33" fmla="*/ 293 h 419"/>
                <a:gd name="T34" fmla="*/ 323 w 323"/>
                <a:gd name="T35" fmla="*/ 292 h 419"/>
                <a:gd name="T36" fmla="*/ 193 w 323"/>
                <a:gd name="T37" fmla="*/ 169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3" h="419">
                  <a:moveTo>
                    <a:pt x="193" y="169"/>
                  </a:moveTo>
                  <a:cubicBezTo>
                    <a:pt x="123" y="151"/>
                    <a:pt x="105" y="142"/>
                    <a:pt x="105" y="116"/>
                  </a:cubicBezTo>
                  <a:cubicBezTo>
                    <a:pt x="105" y="114"/>
                    <a:pt x="105" y="114"/>
                    <a:pt x="105" y="114"/>
                  </a:cubicBezTo>
                  <a:cubicBezTo>
                    <a:pt x="105" y="95"/>
                    <a:pt x="124" y="79"/>
                    <a:pt x="158" y="79"/>
                  </a:cubicBezTo>
                  <a:cubicBezTo>
                    <a:pt x="192" y="79"/>
                    <a:pt x="228" y="94"/>
                    <a:pt x="264" y="119"/>
                  </a:cubicBezTo>
                  <a:cubicBezTo>
                    <a:pt x="311" y="52"/>
                    <a:pt x="311" y="52"/>
                    <a:pt x="311" y="52"/>
                  </a:cubicBezTo>
                  <a:cubicBezTo>
                    <a:pt x="269" y="18"/>
                    <a:pt x="219" y="0"/>
                    <a:pt x="159" y="0"/>
                  </a:cubicBezTo>
                  <a:cubicBezTo>
                    <a:pt x="76" y="0"/>
                    <a:pt x="16" y="49"/>
                    <a:pt x="16" y="123"/>
                  </a:cubicBezTo>
                  <a:cubicBezTo>
                    <a:pt x="16" y="124"/>
                    <a:pt x="16" y="124"/>
                    <a:pt x="16" y="124"/>
                  </a:cubicBezTo>
                  <a:cubicBezTo>
                    <a:pt x="16" y="205"/>
                    <a:pt x="69" y="227"/>
                    <a:pt x="151" y="249"/>
                  </a:cubicBezTo>
                  <a:cubicBezTo>
                    <a:pt x="220" y="266"/>
                    <a:pt x="234" y="278"/>
                    <a:pt x="234" y="300"/>
                  </a:cubicBezTo>
                  <a:cubicBezTo>
                    <a:pt x="234" y="301"/>
                    <a:pt x="234" y="301"/>
                    <a:pt x="234" y="301"/>
                  </a:cubicBezTo>
                  <a:cubicBezTo>
                    <a:pt x="234" y="325"/>
                    <a:pt x="212" y="340"/>
                    <a:pt x="175" y="340"/>
                  </a:cubicBezTo>
                  <a:cubicBezTo>
                    <a:pt x="128" y="340"/>
                    <a:pt x="90" y="321"/>
                    <a:pt x="53" y="290"/>
                  </a:cubicBezTo>
                  <a:cubicBezTo>
                    <a:pt x="0" y="354"/>
                    <a:pt x="0" y="354"/>
                    <a:pt x="0" y="354"/>
                  </a:cubicBezTo>
                  <a:cubicBezTo>
                    <a:pt x="49" y="398"/>
                    <a:pt x="111" y="419"/>
                    <a:pt x="173" y="419"/>
                  </a:cubicBezTo>
                  <a:cubicBezTo>
                    <a:pt x="261" y="419"/>
                    <a:pt x="323" y="374"/>
                    <a:pt x="323" y="293"/>
                  </a:cubicBezTo>
                  <a:cubicBezTo>
                    <a:pt x="323" y="292"/>
                    <a:pt x="323" y="292"/>
                    <a:pt x="323" y="292"/>
                  </a:cubicBezTo>
                  <a:cubicBezTo>
                    <a:pt x="323" y="221"/>
                    <a:pt x="276" y="191"/>
                    <a:pt x="193" y="16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8" name="Freeform 21"/>
            <p:cNvSpPr>
              <a:spLocks/>
            </p:cNvSpPr>
            <p:nvPr/>
          </p:nvSpPr>
          <p:spPr bwMode="auto">
            <a:xfrm>
              <a:off x="-2276475" y="239713"/>
              <a:ext cx="965200" cy="2339975"/>
            </a:xfrm>
            <a:custGeom>
              <a:avLst/>
              <a:gdLst>
                <a:gd name="T0" fmla="*/ 257 w 257"/>
                <a:gd name="T1" fmla="*/ 624 h 624"/>
                <a:gd name="T2" fmla="*/ 177 w 257"/>
                <a:gd name="T3" fmla="*/ 510 h 624"/>
                <a:gd name="T4" fmla="*/ 152 w 257"/>
                <a:gd name="T5" fmla="*/ 324 h 624"/>
                <a:gd name="T6" fmla="*/ 173 w 257"/>
                <a:gd name="T7" fmla="*/ 119 h 624"/>
                <a:gd name="T8" fmla="*/ 173 w 257"/>
                <a:gd name="T9" fmla="*/ 118 h 624"/>
                <a:gd name="T10" fmla="*/ 195 w 257"/>
                <a:gd name="T11" fmla="*/ 88 h 624"/>
                <a:gd name="T12" fmla="*/ 44 w 257"/>
                <a:gd name="T13" fmla="*/ 7 h 624"/>
                <a:gd name="T14" fmla="*/ 33 w 257"/>
                <a:gd name="T15" fmla="*/ 2 h 624"/>
                <a:gd name="T16" fmla="*/ 33 w 257"/>
                <a:gd name="T17" fmla="*/ 2 h 624"/>
                <a:gd name="T18" fmla="*/ 33 w 257"/>
                <a:gd name="T19" fmla="*/ 2 h 624"/>
                <a:gd name="T20" fmla="*/ 25 w 257"/>
                <a:gd name="T21" fmla="*/ 0 h 624"/>
                <a:gd name="T22" fmla="*/ 9 w 257"/>
                <a:gd name="T23" fmla="*/ 15 h 624"/>
                <a:gd name="T24" fmla="*/ 5 w 257"/>
                <a:gd name="T25" fmla="*/ 55 h 624"/>
                <a:gd name="T26" fmla="*/ 0 w 257"/>
                <a:gd name="T27" fmla="*/ 157 h 624"/>
                <a:gd name="T28" fmla="*/ 73 w 257"/>
                <a:gd name="T29" fmla="*/ 496 h 624"/>
                <a:gd name="T30" fmla="*/ 257 w 257"/>
                <a:gd name="T31" fmla="*/ 624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 h="624">
                  <a:moveTo>
                    <a:pt x="257" y="624"/>
                  </a:moveTo>
                  <a:cubicBezTo>
                    <a:pt x="229" y="602"/>
                    <a:pt x="195" y="566"/>
                    <a:pt x="177" y="510"/>
                  </a:cubicBezTo>
                  <a:cubicBezTo>
                    <a:pt x="160" y="457"/>
                    <a:pt x="152" y="394"/>
                    <a:pt x="152" y="324"/>
                  </a:cubicBezTo>
                  <a:cubicBezTo>
                    <a:pt x="152" y="226"/>
                    <a:pt x="168" y="142"/>
                    <a:pt x="173" y="119"/>
                  </a:cubicBezTo>
                  <a:cubicBezTo>
                    <a:pt x="173" y="118"/>
                    <a:pt x="173" y="118"/>
                    <a:pt x="173" y="118"/>
                  </a:cubicBezTo>
                  <a:cubicBezTo>
                    <a:pt x="176" y="104"/>
                    <a:pt x="184" y="93"/>
                    <a:pt x="195" y="88"/>
                  </a:cubicBezTo>
                  <a:cubicBezTo>
                    <a:pt x="121" y="40"/>
                    <a:pt x="57" y="12"/>
                    <a:pt x="44" y="7"/>
                  </a:cubicBezTo>
                  <a:cubicBezTo>
                    <a:pt x="37" y="4"/>
                    <a:pt x="33" y="2"/>
                    <a:pt x="33" y="2"/>
                  </a:cubicBezTo>
                  <a:cubicBezTo>
                    <a:pt x="33" y="2"/>
                    <a:pt x="33" y="2"/>
                    <a:pt x="33" y="2"/>
                  </a:cubicBezTo>
                  <a:cubicBezTo>
                    <a:pt x="33" y="2"/>
                    <a:pt x="33" y="2"/>
                    <a:pt x="33" y="2"/>
                  </a:cubicBezTo>
                  <a:cubicBezTo>
                    <a:pt x="30" y="1"/>
                    <a:pt x="27" y="0"/>
                    <a:pt x="25" y="0"/>
                  </a:cubicBezTo>
                  <a:cubicBezTo>
                    <a:pt x="16" y="0"/>
                    <a:pt x="11" y="6"/>
                    <a:pt x="9" y="15"/>
                  </a:cubicBezTo>
                  <a:cubicBezTo>
                    <a:pt x="9" y="15"/>
                    <a:pt x="7" y="30"/>
                    <a:pt x="5" y="55"/>
                  </a:cubicBezTo>
                  <a:cubicBezTo>
                    <a:pt x="3" y="78"/>
                    <a:pt x="0" y="114"/>
                    <a:pt x="0" y="157"/>
                  </a:cubicBezTo>
                  <a:cubicBezTo>
                    <a:pt x="0" y="253"/>
                    <a:pt x="13" y="391"/>
                    <a:pt x="73" y="496"/>
                  </a:cubicBezTo>
                  <a:cubicBezTo>
                    <a:pt x="119" y="576"/>
                    <a:pt x="185" y="621"/>
                    <a:pt x="257" y="6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9" name="Freeform 22"/>
            <p:cNvSpPr>
              <a:spLocks/>
            </p:cNvSpPr>
            <p:nvPr/>
          </p:nvSpPr>
          <p:spPr bwMode="auto">
            <a:xfrm>
              <a:off x="-704850" y="663575"/>
              <a:ext cx="998538" cy="1968500"/>
            </a:xfrm>
            <a:custGeom>
              <a:avLst/>
              <a:gdLst>
                <a:gd name="T0" fmla="*/ 50 w 266"/>
                <a:gd name="T1" fmla="*/ 520 h 525"/>
                <a:gd name="T2" fmla="*/ 78 w 266"/>
                <a:gd name="T3" fmla="*/ 525 h 525"/>
                <a:gd name="T4" fmla="*/ 78 w 266"/>
                <a:gd name="T5" fmla="*/ 525 h 525"/>
                <a:gd name="T6" fmla="*/ 243 w 266"/>
                <a:gd name="T7" fmla="*/ 389 h 525"/>
                <a:gd name="T8" fmla="*/ 266 w 266"/>
                <a:gd name="T9" fmla="*/ 211 h 525"/>
                <a:gd name="T10" fmla="*/ 249 w 266"/>
                <a:gd name="T11" fmla="*/ 27 h 525"/>
                <a:gd name="T12" fmla="*/ 246 w 266"/>
                <a:gd name="T13" fmla="*/ 11 h 525"/>
                <a:gd name="T14" fmla="*/ 238 w 266"/>
                <a:gd name="T15" fmla="*/ 0 h 525"/>
                <a:gd name="T16" fmla="*/ 232 w 266"/>
                <a:gd name="T17" fmla="*/ 3 h 525"/>
                <a:gd name="T18" fmla="*/ 225 w 266"/>
                <a:gd name="T19" fmla="*/ 8 h 525"/>
                <a:gd name="T20" fmla="*/ 207 w 266"/>
                <a:gd name="T21" fmla="*/ 24 h 525"/>
                <a:gd name="T22" fmla="*/ 146 w 266"/>
                <a:gd name="T23" fmla="*/ 84 h 525"/>
                <a:gd name="T24" fmla="*/ 23 w 266"/>
                <a:gd name="T25" fmla="*/ 289 h 525"/>
                <a:gd name="T26" fmla="*/ 0 w 266"/>
                <a:gd name="T27" fmla="*/ 417 h 525"/>
                <a:gd name="T28" fmla="*/ 13 w 266"/>
                <a:gd name="T29" fmla="*/ 483 h 525"/>
                <a:gd name="T30" fmla="*/ 50 w 266"/>
                <a:gd name="T31" fmla="*/ 520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6" h="525">
                  <a:moveTo>
                    <a:pt x="50" y="520"/>
                  </a:moveTo>
                  <a:cubicBezTo>
                    <a:pt x="57" y="523"/>
                    <a:pt x="67" y="525"/>
                    <a:pt x="78" y="525"/>
                  </a:cubicBezTo>
                  <a:cubicBezTo>
                    <a:pt x="78" y="525"/>
                    <a:pt x="78" y="525"/>
                    <a:pt x="78" y="525"/>
                  </a:cubicBezTo>
                  <a:cubicBezTo>
                    <a:pt x="129" y="525"/>
                    <a:pt x="213" y="483"/>
                    <a:pt x="243" y="389"/>
                  </a:cubicBezTo>
                  <a:cubicBezTo>
                    <a:pt x="258" y="338"/>
                    <a:pt x="266" y="278"/>
                    <a:pt x="266" y="211"/>
                  </a:cubicBezTo>
                  <a:cubicBezTo>
                    <a:pt x="266" y="127"/>
                    <a:pt x="254" y="54"/>
                    <a:pt x="249" y="27"/>
                  </a:cubicBezTo>
                  <a:cubicBezTo>
                    <a:pt x="247" y="16"/>
                    <a:pt x="246" y="11"/>
                    <a:pt x="246" y="11"/>
                  </a:cubicBezTo>
                  <a:cubicBezTo>
                    <a:pt x="245" y="6"/>
                    <a:pt x="242" y="0"/>
                    <a:pt x="238" y="0"/>
                  </a:cubicBezTo>
                  <a:cubicBezTo>
                    <a:pt x="236" y="0"/>
                    <a:pt x="234" y="1"/>
                    <a:pt x="232" y="3"/>
                  </a:cubicBezTo>
                  <a:cubicBezTo>
                    <a:pt x="231" y="3"/>
                    <a:pt x="229" y="5"/>
                    <a:pt x="225" y="8"/>
                  </a:cubicBezTo>
                  <a:cubicBezTo>
                    <a:pt x="221" y="12"/>
                    <a:pt x="215" y="17"/>
                    <a:pt x="207" y="24"/>
                  </a:cubicBezTo>
                  <a:cubicBezTo>
                    <a:pt x="195" y="34"/>
                    <a:pt x="173" y="55"/>
                    <a:pt x="146" y="84"/>
                  </a:cubicBezTo>
                  <a:cubicBezTo>
                    <a:pt x="104" y="131"/>
                    <a:pt x="49" y="204"/>
                    <a:pt x="23" y="289"/>
                  </a:cubicBezTo>
                  <a:cubicBezTo>
                    <a:pt x="7" y="339"/>
                    <a:pt x="0" y="382"/>
                    <a:pt x="0" y="417"/>
                  </a:cubicBezTo>
                  <a:cubicBezTo>
                    <a:pt x="0" y="443"/>
                    <a:pt x="4" y="465"/>
                    <a:pt x="13" y="483"/>
                  </a:cubicBezTo>
                  <a:cubicBezTo>
                    <a:pt x="21" y="500"/>
                    <a:pt x="33" y="512"/>
                    <a:pt x="50" y="5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0" name="Freeform 23"/>
            <p:cNvSpPr>
              <a:spLocks/>
            </p:cNvSpPr>
            <p:nvPr/>
          </p:nvSpPr>
          <p:spPr bwMode="auto">
            <a:xfrm>
              <a:off x="-1597025" y="663575"/>
              <a:ext cx="900113" cy="1968500"/>
            </a:xfrm>
            <a:custGeom>
              <a:avLst/>
              <a:gdLst>
                <a:gd name="T0" fmla="*/ 238 w 240"/>
                <a:gd name="T1" fmla="*/ 267 h 525"/>
                <a:gd name="T2" fmla="*/ 240 w 240"/>
                <a:gd name="T3" fmla="*/ 261 h 525"/>
                <a:gd name="T4" fmla="*/ 43 w 240"/>
                <a:gd name="T5" fmla="*/ 8 h 525"/>
                <a:gd name="T6" fmla="*/ 36 w 240"/>
                <a:gd name="T7" fmla="*/ 3 h 525"/>
                <a:gd name="T8" fmla="*/ 29 w 240"/>
                <a:gd name="T9" fmla="*/ 0 h 525"/>
                <a:gd name="T10" fmla="*/ 21 w 240"/>
                <a:gd name="T11" fmla="*/ 11 h 525"/>
                <a:gd name="T12" fmla="*/ 18 w 240"/>
                <a:gd name="T13" fmla="*/ 27 h 525"/>
                <a:gd name="T14" fmla="*/ 10 w 240"/>
                <a:gd name="T15" fmla="*/ 70 h 525"/>
                <a:gd name="T16" fmla="*/ 0 w 240"/>
                <a:gd name="T17" fmla="*/ 211 h 525"/>
                <a:gd name="T18" fmla="*/ 24 w 240"/>
                <a:gd name="T19" fmla="*/ 388 h 525"/>
                <a:gd name="T20" fmla="*/ 193 w 240"/>
                <a:gd name="T21" fmla="*/ 525 h 525"/>
                <a:gd name="T22" fmla="*/ 193 w 240"/>
                <a:gd name="T23" fmla="*/ 525 h 525"/>
                <a:gd name="T24" fmla="*/ 222 w 240"/>
                <a:gd name="T25" fmla="*/ 520 h 525"/>
                <a:gd name="T26" fmla="*/ 235 w 240"/>
                <a:gd name="T27" fmla="*/ 513 h 525"/>
                <a:gd name="T28" fmla="*/ 224 w 240"/>
                <a:gd name="T29" fmla="*/ 495 h 525"/>
                <a:gd name="T30" fmla="*/ 209 w 240"/>
                <a:gd name="T31" fmla="*/ 417 h 525"/>
                <a:gd name="T32" fmla="*/ 233 w 240"/>
                <a:gd name="T33" fmla="*/ 281 h 525"/>
                <a:gd name="T34" fmla="*/ 238 w 240"/>
                <a:gd name="T35" fmla="*/ 26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0" h="525">
                  <a:moveTo>
                    <a:pt x="238" y="267"/>
                  </a:moveTo>
                  <a:cubicBezTo>
                    <a:pt x="238" y="265"/>
                    <a:pt x="239" y="263"/>
                    <a:pt x="240" y="261"/>
                  </a:cubicBezTo>
                  <a:cubicBezTo>
                    <a:pt x="184" y="123"/>
                    <a:pt x="57" y="20"/>
                    <a:pt x="43" y="8"/>
                  </a:cubicBezTo>
                  <a:cubicBezTo>
                    <a:pt x="38" y="5"/>
                    <a:pt x="36" y="3"/>
                    <a:pt x="36" y="3"/>
                  </a:cubicBezTo>
                  <a:cubicBezTo>
                    <a:pt x="33" y="1"/>
                    <a:pt x="31" y="0"/>
                    <a:pt x="29" y="0"/>
                  </a:cubicBezTo>
                  <a:cubicBezTo>
                    <a:pt x="25" y="0"/>
                    <a:pt x="22" y="6"/>
                    <a:pt x="21" y="11"/>
                  </a:cubicBezTo>
                  <a:cubicBezTo>
                    <a:pt x="20" y="12"/>
                    <a:pt x="19" y="17"/>
                    <a:pt x="18" y="27"/>
                  </a:cubicBezTo>
                  <a:cubicBezTo>
                    <a:pt x="16" y="34"/>
                    <a:pt x="13" y="49"/>
                    <a:pt x="10" y="70"/>
                  </a:cubicBezTo>
                  <a:cubicBezTo>
                    <a:pt x="6" y="103"/>
                    <a:pt x="0" y="154"/>
                    <a:pt x="0" y="211"/>
                  </a:cubicBezTo>
                  <a:cubicBezTo>
                    <a:pt x="0" y="279"/>
                    <a:pt x="8" y="339"/>
                    <a:pt x="24" y="388"/>
                  </a:cubicBezTo>
                  <a:cubicBezTo>
                    <a:pt x="54" y="483"/>
                    <a:pt x="140" y="525"/>
                    <a:pt x="193" y="525"/>
                  </a:cubicBezTo>
                  <a:cubicBezTo>
                    <a:pt x="193" y="525"/>
                    <a:pt x="193" y="525"/>
                    <a:pt x="193" y="525"/>
                  </a:cubicBezTo>
                  <a:cubicBezTo>
                    <a:pt x="204" y="525"/>
                    <a:pt x="214" y="523"/>
                    <a:pt x="222" y="520"/>
                  </a:cubicBezTo>
                  <a:cubicBezTo>
                    <a:pt x="226" y="518"/>
                    <a:pt x="230" y="516"/>
                    <a:pt x="235" y="513"/>
                  </a:cubicBezTo>
                  <a:cubicBezTo>
                    <a:pt x="231" y="508"/>
                    <a:pt x="227" y="502"/>
                    <a:pt x="224" y="495"/>
                  </a:cubicBezTo>
                  <a:cubicBezTo>
                    <a:pt x="214" y="474"/>
                    <a:pt x="209" y="449"/>
                    <a:pt x="209" y="417"/>
                  </a:cubicBezTo>
                  <a:cubicBezTo>
                    <a:pt x="209" y="378"/>
                    <a:pt x="217" y="332"/>
                    <a:pt x="233" y="281"/>
                  </a:cubicBezTo>
                  <a:cubicBezTo>
                    <a:pt x="235" y="276"/>
                    <a:pt x="236" y="271"/>
                    <a:pt x="238" y="26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1" name="Freeform 24"/>
            <p:cNvSpPr>
              <a:spLocks/>
            </p:cNvSpPr>
            <p:nvPr/>
          </p:nvSpPr>
          <p:spPr bwMode="auto">
            <a:xfrm>
              <a:off x="-1143000" y="-179387"/>
              <a:ext cx="982663" cy="1682750"/>
            </a:xfrm>
            <a:custGeom>
              <a:avLst/>
              <a:gdLst>
                <a:gd name="T0" fmla="*/ 134 w 262"/>
                <a:gd name="T1" fmla="*/ 449 h 449"/>
                <a:gd name="T2" fmla="*/ 262 w 262"/>
                <a:gd name="T3" fmla="*/ 268 h 449"/>
                <a:gd name="T4" fmla="*/ 147 w 262"/>
                <a:gd name="T5" fmla="*/ 18 h 449"/>
                <a:gd name="T6" fmla="*/ 140 w 262"/>
                <a:gd name="T7" fmla="*/ 7 h 449"/>
                <a:gd name="T8" fmla="*/ 131 w 262"/>
                <a:gd name="T9" fmla="*/ 0 h 449"/>
                <a:gd name="T10" fmla="*/ 122 w 262"/>
                <a:gd name="T11" fmla="*/ 7 h 449"/>
                <a:gd name="T12" fmla="*/ 115 w 262"/>
                <a:gd name="T13" fmla="*/ 18 h 449"/>
                <a:gd name="T14" fmla="*/ 96 w 262"/>
                <a:gd name="T15" fmla="*/ 50 h 449"/>
                <a:gd name="T16" fmla="*/ 40 w 262"/>
                <a:gd name="T17" fmla="*/ 162 h 449"/>
                <a:gd name="T18" fmla="*/ 0 w 262"/>
                <a:gd name="T19" fmla="*/ 265 h 449"/>
                <a:gd name="T20" fmla="*/ 134 w 262"/>
                <a:gd name="T21" fmla="*/ 449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2" h="449">
                  <a:moveTo>
                    <a:pt x="134" y="449"/>
                  </a:moveTo>
                  <a:cubicBezTo>
                    <a:pt x="162" y="388"/>
                    <a:pt x="205" y="327"/>
                    <a:pt x="262" y="268"/>
                  </a:cubicBezTo>
                  <a:cubicBezTo>
                    <a:pt x="223" y="150"/>
                    <a:pt x="169" y="54"/>
                    <a:pt x="147" y="18"/>
                  </a:cubicBezTo>
                  <a:cubicBezTo>
                    <a:pt x="143" y="11"/>
                    <a:pt x="140" y="7"/>
                    <a:pt x="140" y="7"/>
                  </a:cubicBezTo>
                  <a:cubicBezTo>
                    <a:pt x="136" y="0"/>
                    <a:pt x="132" y="0"/>
                    <a:pt x="131" y="0"/>
                  </a:cubicBezTo>
                  <a:cubicBezTo>
                    <a:pt x="128" y="0"/>
                    <a:pt x="125" y="2"/>
                    <a:pt x="122" y="7"/>
                  </a:cubicBezTo>
                  <a:cubicBezTo>
                    <a:pt x="122" y="7"/>
                    <a:pt x="119" y="11"/>
                    <a:pt x="115" y="18"/>
                  </a:cubicBezTo>
                  <a:cubicBezTo>
                    <a:pt x="108" y="29"/>
                    <a:pt x="102" y="39"/>
                    <a:pt x="96" y="50"/>
                  </a:cubicBezTo>
                  <a:cubicBezTo>
                    <a:pt x="83" y="74"/>
                    <a:pt x="62" y="113"/>
                    <a:pt x="40" y="162"/>
                  </a:cubicBezTo>
                  <a:cubicBezTo>
                    <a:pt x="26" y="196"/>
                    <a:pt x="12" y="230"/>
                    <a:pt x="0" y="265"/>
                  </a:cubicBezTo>
                  <a:cubicBezTo>
                    <a:pt x="42" y="307"/>
                    <a:pt x="97" y="371"/>
                    <a:pt x="134" y="4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2" name="Freeform 25"/>
            <p:cNvSpPr>
              <a:spLocks/>
            </p:cNvSpPr>
            <p:nvPr/>
          </p:nvSpPr>
          <p:spPr bwMode="auto">
            <a:xfrm>
              <a:off x="15875" y="239713"/>
              <a:ext cx="952500" cy="2339975"/>
            </a:xfrm>
            <a:custGeom>
              <a:avLst/>
              <a:gdLst>
                <a:gd name="T0" fmla="*/ 61 w 254"/>
                <a:gd name="T1" fmla="*/ 88 h 624"/>
                <a:gd name="T2" fmla="*/ 82 w 254"/>
                <a:gd name="T3" fmla="*/ 118 h 624"/>
                <a:gd name="T4" fmla="*/ 82 w 254"/>
                <a:gd name="T5" fmla="*/ 119 h 624"/>
                <a:gd name="T6" fmla="*/ 103 w 254"/>
                <a:gd name="T7" fmla="*/ 324 h 624"/>
                <a:gd name="T8" fmla="*/ 78 w 254"/>
                <a:gd name="T9" fmla="*/ 510 h 624"/>
                <a:gd name="T10" fmla="*/ 0 w 254"/>
                <a:gd name="T11" fmla="*/ 624 h 624"/>
                <a:gd name="T12" fmla="*/ 182 w 254"/>
                <a:gd name="T13" fmla="*/ 496 h 624"/>
                <a:gd name="T14" fmla="*/ 254 w 254"/>
                <a:gd name="T15" fmla="*/ 157 h 624"/>
                <a:gd name="T16" fmla="*/ 250 w 254"/>
                <a:gd name="T17" fmla="*/ 55 h 624"/>
                <a:gd name="T18" fmla="*/ 245 w 254"/>
                <a:gd name="T19" fmla="*/ 15 h 624"/>
                <a:gd name="T20" fmla="*/ 230 w 254"/>
                <a:gd name="T21" fmla="*/ 0 h 624"/>
                <a:gd name="T22" fmla="*/ 222 w 254"/>
                <a:gd name="T23" fmla="*/ 2 h 624"/>
                <a:gd name="T24" fmla="*/ 222 w 254"/>
                <a:gd name="T25" fmla="*/ 2 h 624"/>
                <a:gd name="T26" fmla="*/ 222 w 254"/>
                <a:gd name="T27" fmla="*/ 2 h 624"/>
                <a:gd name="T28" fmla="*/ 211 w 254"/>
                <a:gd name="T29" fmla="*/ 7 h 624"/>
                <a:gd name="T30" fmla="*/ 182 w 254"/>
                <a:gd name="T31" fmla="*/ 20 h 624"/>
                <a:gd name="T32" fmla="*/ 178 w 254"/>
                <a:gd name="T33" fmla="*/ 22 h 624"/>
                <a:gd name="T34" fmla="*/ 72 w 254"/>
                <a:gd name="T35" fmla="*/ 80 h 624"/>
                <a:gd name="T36" fmla="*/ 61 w 254"/>
                <a:gd name="T37" fmla="*/ 8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4" h="624">
                  <a:moveTo>
                    <a:pt x="61" y="88"/>
                  </a:moveTo>
                  <a:cubicBezTo>
                    <a:pt x="71" y="93"/>
                    <a:pt x="79" y="104"/>
                    <a:pt x="82" y="118"/>
                  </a:cubicBezTo>
                  <a:cubicBezTo>
                    <a:pt x="82" y="118"/>
                    <a:pt x="82" y="118"/>
                    <a:pt x="82" y="119"/>
                  </a:cubicBezTo>
                  <a:cubicBezTo>
                    <a:pt x="87" y="142"/>
                    <a:pt x="103" y="226"/>
                    <a:pt x="103" y="324"/>
                  </a:cubicBezTo>
                  <a:cubicBezTo>
                    <a:pt x="103" y="394"/>
                    <a:pt x="95" y="457"/>
                    <a:pt x="78" y="510"/>
                  </a:cubicBezTo>
                  <a:cubicBezTo>
                    <a:pt x="61" y="566"/>
                    <a:pt x="28" y="602"/>
                    <a:pt x="0" y="624"/>
                  </a:cubicBezTo>
                  <a:cubicBezTo>
                    <a:pt x="72" y="620"/>
                    <a:pt x="136" y="575"/>
                    <a:pt x="182" y="496"/>
                  </a:cubicBezTo>
                  <a:cubicBezTo>
                    <a:pt x="242" y="391"/>
                    <a:pt x="254" y="253"/>
                    <a:pt x="254" y="157"/>
                  </a:cubicBezTo>
                  <a:cubicBezTo>
                    <a:pt x="254" y="122"/>
                    <a:pt x="253" y="88"/>
                    <a:pt x="250" y="55"/>
                  </a:cubicBezTo>
                  <a:cubicBezTo>
                    <a:pt x="248" y="30"/>
                    <a:pt x="246" y="15"/>
                    <a:pt x="245" y="15"/>
                  </a:cubicBezTo>
                  <a:cubicBezTo>
                    <a:pt x="244" y="6"/>
                    <a:pt x="239" y="0"/>
                    <a:pt x="230" y="0"/>
                  </a:cubicBezTo>
                  <a:cubicBezTo>
                    <a:pt x="228" y="0"/>
                    <a:pt x="226" y="1"/>
                    <a:pt x="222" y="2"/>
                  </a:cubicBezTo>
                  <a:cubicBezTo>
                    <a:pt x="222" y="2"/>
                    <a:pt x="222" y="2"/>
                    <a:pt x="222" y="2"/>
                  </a:cubicBezTo>
                  <a:cubicBezTo>
                    <a:pt x="222" y="2"/>
                    <a:pt x="222" y="2"/>
                    <a:pt x="222" y="2"/>
                  </a:cubicBezTo>
                  <a:cubicBezTo>
                    <a:pt x="222" y="2"/>
                    <a:pt x="218" y="4"/>
                    <a:pt x="211" y="7"/>
                  </a:cubicBezTo>
                  <a:cubicBezTo>
                    <a:pt x="204" y="10"/>
                    <a:pt x="194" y="14"/>
                    <a:pt x="182" y="20"/>
                  </a:cubicBezTo>
                  <a:cubicBezTo>
                    <a:pt x="178" y="22"/>
                    <a:pt x="178" y="22"/>
                    <a:pt x="178" y="22"/>
                  </a:cubicBezTo>
                  <a:cubicBezTo>
                    <a:pt x="142" y="39"/>
                    <a:pt x="106" y="59"/>
                    <a:pt x="72" y="80"/>
                  </a:cubicBezTo>
                  <a:cubicBezTo>
                    <a:pt x="68" y="83"/>
                    <a:pt x="64" y="85"/>
                    <a:pt x="61" y="8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3" name="Freeform 26"/>
            <p:cNvSpPr>
              <a:spLocks/>
            </p:cNvSpPr>
            <p:nvPr/>
          </p:nvSpPr>
          <p:spPr bwMode="auto">
            <a:xfrm>
              <a:off x="-284163" y="-63500"/>
              <a:ext cx="581025" cy="738188"/>
            </a:xfrm>
            <a:custGeom>
              <a:avLst/>
              <a:gdLst>
                <a:gd name="T0" fmla="*/ 155 w 155"/>
                <a:gd name="T1" fmla="*/ 126 h 197"/>
                <a:gd name="T2" fmla="*/ 126 w 155"/>
                <a:gd name="T3" fmla="*/ 13 h 197"/>
                <a:gd name="T4" fmla="*/ 126 w 155"/>
                <a:gd name="T5" fmla="*/ 12 h 197"/>
                <a:gd name="T6" fmla="*/ 111 w 155"/>
                <a:gd name="T7" fmla="*/ 0 h 197"/>
                <a:gd name="T8" fmla="*/ 108 w 155"/>
                <a:gd name="T9" fmla="*/ 0 h 197"/>
                <a:gd name="T10" fmla="*/ 108 w 155"/>
                <a:gd name="T11" fmla="*/ 0 h 197"/>
                <a:gd name="T12" fmla="*/ 108 w 155"/>
                <a:gd name="T13" fmla="*/ 0 h 197"/>
                <a:gd name="T14" fmla="*/ 101 w 155"/>
                <a:gd name="T15" fmla="*/ 3 h 197"/>
                <a:gd name="T16" fmla="*/ 101 w 155"/>
                <a:gd name="T17" fmla="*/ 3 h 197"/>
                <a:gd name="T18" fmla="*/ 101 w 155"/>
                <a:gd name="T19" fmla="*/ 3 h 197"/>
                <a:gd name="T20" fmla="*/ 61 w 155"/>
                <a:gd name="T21" fmla="*/ 30 h 197"/>
                <a:gd name="T22" fmla="*/ 0 w 155"/>
                <a:gd name="T23" fmla="*/ 77 h 197"/>
                <a:gd name="T24" fmla="*/ 50 w 155"/>
                <a:gd name="T25" fmla="*/ 197 h 197"/>
                <a:gd name="T26" fmla="*/ 155 w 155"/>
                <a:gd name="T27" fmla="*/ 12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197">
                  <a:moveTo>
                    <a:pt x="155" y="126"/>
                  </a:moveTo>
                  <a:cubicBezTo>
                    <a:pt x="144" y="70"/>
                    <a:pt x="131" y="28"/>
                    <a:pt x="126" y="13"/>
                  </a:cubicBezTo>
                  <a:cubicBezTo>
                    <a:pt x="126" y="12"/>
                    <a:pt x="126" y="12"/>
                    <a:pt x="126" y="12"/>
                  </a:cubicBezTo>
                  <a:cubicBezTo>
                    <a:pt x="123" y="4"/>
                    <a:pt x="118" y="0"/>
                    <a:pt x="111" y="0"/>
                  </a:cubicBezTo>
                  <a:cubicBezTo>
                    <a:pt x="110" y="0"/>
                    <a:pt x="109" y="0"/>
                    <a:pt x="108" y="0"/>
                  </a:cubicBezTo>
                  <a:cubicBezTo>
                    <a:pt x="108" y="0"/>
                    <a:pt x="108" y="0"/>
                    <a:pt x="108" y="0"/>
                  </a:cubicBezTo>
                  <a:cubicBezTo>
                    <a:pt x="108" y="0"/>
                    <a:pt x="108" y="0"/>
                    <a:pt x="108" y="0"/>
                  </a:cubicBezTo>
                  <a:cubicBezTo>
                    <a:pt x="106" y="0"/>
                    <a:pt x="103" y="1"/>
                    <a:pt x="101" y="3"/>
                  </a:cubicBezTo>
                  <a:cubicBezTo>
                    <a:pt x="101" y="3"/>
                    <a:pt x="101" y="3"/>
                    <a:pt x="101" y="3"/>
                  </a:cubicBezTo>
                  <a:cubicBezTo>
                    <a:pt x="101" y="3"/>
                    <a:pt x="101" y="3"/>
                    <a:pt x="101" y="3"/>
                  </a:cubicBezTo>
                  <a:cubicBezTo>
                    <a:pt x="101" y="3"/>
                    <a:pt x="85" y="12"/>
                    <a:pt x="61" y="30"/>
                  </a:cubicBezTo>
                  <a:cubicBezTo>
                    <a:pt x="47" y="40"/>
                    <a:pt x="26" y="56"/>
                    <a:pt x="0" y="77"/>
                  </a:cubicBezTo>
                  <a:cubicBezTo>
                    <a:pt x="19" y="117"/>
                    <a:pt x="36" y="157"/>
                    <a:pt x="50" y="197"/>
                  </a:cubicBezTo>
                  <a:cubicBezTo>
                    <a:pt x="82" y="172"/>
                    <a:pt x="116" y="149"/>
                    <a:pt x="155" y="1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4" name="Freeform 27"/>
            <p:cNvSpPr>
              <a:spLocks/>
            </p:cNvSpPr>
            <p:nvPr/>
          </p:nvSpPr>
          <p:spPr bwMode="auto">
            <a:xfrm>
              <a:off x="-1600200" y="-63500"/>
              <a:ext cx="581025" cy="738188"/>
            </a:xfrm>
            <a:custGeom>
              <a:avLst/>
              <a:gdLst>
                <a:gd name="T0" fmla="*/ 155 w 155"/>
                <a:gd name="T1" fmla="*/ 77 h 197"/>
                <a:gd name="T2" fmla="*/ 94 w 155"/>
                <a:gd name="T3" fmla="*/ 30 h 197"/>
                <a:gd name="T4" fmla="*/ 54 w 155"/>
                <a:gd name="T5" fmla="*/ 3 h 197"/>
                <a:gd name="T6" fmla="*/ 54 w 155"/>
                <a:gd name="T7" fmla="*/ 3 h 197"/>
                <a:gd name="T8" fmla="*/ 54 w 155"/>
                <a:gd name="T9" fmla="*/ 3 h 197"/>
                <a:gd name="T10" fmla="*/ 47 w 155"/>
                <a:gd name="T11" fmla="*/ 0 h 197"/>
                <a:gd name="T12" fmla="*/ 47 w 155"/>
                <a:gd name="T13" fmla="*/ 0 h 197"/>
                <a:gd name="T14" fmla="*/ 47 w 155"/>
                <a:gd name="T15" fmla="*/ 0 h 197"/>
                <a:gd name="T16" fmla="*/ 44 w 155"/>
                <a:gd name="T17" fmla="*/ 0 h 197"/>
                <a:gd name="T18" fmla="*/ 29 w 155"/>
                <a:gd name="T19" fmla="*/ 12 h 197"/>
                <a:gd name="T20" fmla="*/ 29 w 155"/>
                <a:gd name="T21" fmla="*/ 13 h 197"/>
                <a:gd name="T22" fmla="*/ 0 w 155"/>
                <a:gd name="T23" fmla="*/ 126 h 197"/>
                <a:gd name="T24" fmla="*/ 105 w 155"/>
                <a:gd name="T25" fmla="*/ 197 h 197"/>
                <a:gd name="T26" fmla="*/ 155 w 155"/>
                <a:gd name="T27" fmla="*/ 7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197">
                  <a:moveTo>
                    <a:pt x="155" y="77"/>
                  </a:moveTo>
                  <a:cubicBezTo>
                    <a:pt x="135" y="60"/>
                    <a:pt x="114" y="44"/>
                    <a:pt x="94" y="30"/>
                  </a:cubicBezTo>
                  <a:cubicBezTo>
                    <a:pt x="70" y="12"/>
                    <a:pt x="54" y="3"/>
                    <a:pt x="54" y="3"/>
                  </a:cubicBezTo>
                  <a:cubicBezTo>
                    <a:pt x="54" y="3"/>
                    <a:pt x="54" y="3"/>
                    <a:pt x="54" y="3"/>
                  </a:cubicBezTo>
                  <a:cubicBezTo>
                    <a:pt x="54" y="3"/>
                    <a:pt x="54" y="3"/>
                    <a:pt x="54" y="3"/>
                  </a:cubicBezTo>
                  <a:cubicBezTo>
                    <a:pt x="52" y="1"/>
                    <a:pt x="49" y="0"/>
                    <a:pt x="47" y="0"/>
                  </a:cubicBezTo>
                  <a:cubicBezTo>
                    <a:pt x="47" y="0"/>
                    <a:pt x="47" y="0"/>
                    <a:pt x="47" y="0"/>
                  </a:cubicBezTo>
                  <a:cubicBezTo>
                    <a:pt x="47" y="0"/>
                    <a:pt x="47" y="0"/>
                    <a:pt x="47" y="0"/>
                  </a:cubicBezTo>
                  <a:cubicBezTo>
                    <a:pt x="46" y="0"/>
                    <a:pt x="45" y="0"/>
                    <a:pt x="44" y="0"/>
                  </a:cubicBezTo>
                  <a:cubicBezTo>
                    <a:pt x="37" y="0"/>
                    <a:pt x="32" y="4"/>
                    <a:pt x="29" y="12"/>
                  </a:cubicBezTo>
                  <a:cubicBezTo>
                    <a:pt x="29" y="12"/>
                    <a:pt x="29" y="12"/>
                    <a:pt x="29" y="13"/>
                  </a:cubicBezTo>
                  <a:cubicBezTo>
                    <a:pt x="24" y="28"/>
                    <a:pt x="11" y="70"/>
                    <a:pt x="0" y="126"/>
                  </a:cubicBezTo>
                  <a:cubicBezTo>
                    <a:pt x="39" y="149"/>
                    <a:pt x="73" y="172"/>
                    <a:pt x="105" y="197"/>
                  </a:cubicBezTo>
                  <a:cubicBezTo>
                    <a:pt x="119" y="158"/>
                    <a:pt x="136" y="118"/>
                    <a:pt x="155" y="7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5" name="Freeform 28"/>
            <p:cNvSpPr>
              <a:spLocks/>
            </p:cNvSpPr>
            <p:nvPr/>
          </p:nvSpPr>
          <p:spPr bwMode="auto">
            <a:xfrm>
              <a:off x="-2973388" y="914400"/>
              <a:ext cx="633413" cy="657225"/>
            </a:xfrm>
            <a:custGeom>
              <a:avLst/>
              <a:gdLst>
                <a:gd name="T0" fmla="*/ 169 w 169"/>
                <a:gd name="T1" fmla="*/ 133 h 175"/>
                <a:gd name="T2" fmla="*/ 158 w 169"/>
                <a:gd name="T3" fmla="*/ 5 h 175"/>
                <a:gd name="T4" fmla="*/ 70 w 169"/>
                <a:gd name="T5" fmla="*/ 0 h 175"/>
                <a:gd name="T6" fmla="*/ 59 w 169"/>
                <a:gd name="T7" fmla="*/ 0 h 175"/>
                <a:gd name="T8" fmla="*/ 26 w 169"/>
                <a:gd name="T9" fmla="*/ 0 h 175"/>
                <a:gd name="T10" fmla="*/ 5 w 169"/>
                <a:gd name="T11" fmla="*/ 13 h 175"/>
                <a:gd name="T12" fmla="*/ 0 w 169"/>
                <a:gd name="T13" fmla="*/ 28 h 175"/>
                <a:gd name="T14" fmla="*/ 74 w 169"/>
                <a:gd name="T15" fmla="*/ 175 h 175"/>
                <a:gd name="T16" fmla="*/ 169 w 169"/>
                <a:gd name="T17" fmla="*/ 13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75">
                  <a:moveTo>
                    <a:pt x="169" y="133"/>
                  </a:moveTo>
                  <a:cubicBezTo>
                    <a:pt x="163" y="93"/>
                    <a:pt x="159" y="50"/>
                    <a:pt x="158" y="5"/>
                  </a:cubicBezTo>
                  <a:cubicBezTo>
                    <a:pt x="119" y="1"/>
                    <a:pt x="89" y="0"/>
                    <a:pt x="70" y="0"/>
                  </a:cubicBezTo>
                  <a:cubicBezTo>
                    <a:pt x="66" y="0"/>
                    <a:pt x="63" y="0"/>
                    <a:pt x="59" y="0"/>
                  </a:cubicBezTo>
                  <a:cubicBezTo>
                    <a:pt x="38" y="0"/>
                    <a:pt x="26" y="0"/>
                    <a:pt x="26" y="0"/>
                  </a:cubicBezTo>
                  <a:cubicBezTo>
                    <a:pt x="17" y="1"/>
                    <a:pt x="10" y="5"/>
                    <a:pt x="5" y="13"/>
                  </a:cubicBezTo>
                  <a:cubicBezTo>
                    <a:pt x="2" y="17"/>
                    <a:pt x="0" y="23"/>
                    <a:pt x="0" y="28"/>
                  </a:cubicBezTo>
                  <a:cubicBezTo>
                    <a:pt x="2" y="43"/>
                    <a:pt x="11" y="95"/>
                    <a:pt x="74" y="175"/>
                  </a:cubicBezTo>
                  <a:cubicBezTo>
                    <a:pt x="106" y="159"/>
                    <a:pt x="138" y="145"/>
                    <a:pt x="169"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6" name="Freeform 29"/>
            <p:cNvSpPr>
              <a:spLocks/>
            </p:cNvSpPr>
            <p:nvPr/>
          </p:nvSpPr>
          <p:spPr bwMode="auto">
            <a:xfrm>
              <a:off x="1035050" y="914400"/>
              <a:ext cx="635000" cy="657225"/>
            </a:xfrm>
            <a:custGeom>
              <a:avLst/>
              <a:gdLst>
                <a:gd name="T0" fmla="*/ 169 w 169"/>
                <a:gd name="T1" fmla="*/ 28 h 175"/>
                <a:gd name="T2" fmla="*/ 164 w 169"/>
                <a:gd name="T3" fmla="*/ 13 h 175"/>
                <a:gd name="T4" fmla="*/ 143 w 169"/>
                <a:gd name="T5" fmla="*/ 0 h 175"/>
                <a:gd name="T6" fmla="*/ 110 w 169"/>
                <a:gd name="T7" fmla="*/ 0 h 175"/>
                <a:gd name="T8" fmla="*/ 99 w 169"/>
                <a:gd name="T9" fmla="*/ 0 h 175"/>
                <a:gd name="T10" fmla="*/ 11 w 169"/>
                <a:gd name="T11" fmla="*/ 5 h 175"/>
                <a:gd name="T12" fmla="*/ 0 w 169"/>
                <a:gd name="T13" fmla="*/ 133 h 175"/>
                <a:gd name="T14" fmla="*/ 95 w 169"/>
                <a:gd name="T15" fmla="*/ 175 h 175"/>
                <a:gd name="T16" fmla="*/ 169 w 169"/>
                <a:gd name="T17" fmla="*/ 28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75">
                  <a:moveTo>
                    <a:pt x="169" y="28"/>
                  </a:moveTo>
                  <a:cubicBezTo>
                    <a:pt x="169" y="23"/>
                    <a:pt x="166" y="16"/>
                    <a:pt x="164" y="13"/>
                  </a:cubicBezTo>
                  <a:cubicBezTo>
                    <a:pt x="159" y="5"/>
                    <a:pt x="152" y="1"/>
                    <a:pt x="143" y="0"/>
                  </a:cubicBezTo>
                  <a:cubicBezTo>
                    <a:pt x="143" y="0"/>
                    <a:pt x="131" y="0"/>
                    <a:pt x="110" y="0"/>
                  </a:cubicBezTo>
                  <a:cubicBezTo>
                    <a:pt x="106" y="0"/>
                    <a:pt x="103" y="0"/>
                    <a:pt x="99" y="0"/>
                  </a:cubicBezTo>
                  <a:cubicBezTo>
                    <a:pt x="80" y="0"/>
                    <a:pt x="49" y="1"/>
                    <a:pt x="11" y="5"/>
                  </a:cubicBezTo>
                  <a:cubicBezTo>
                    <a:pt x="10" y="49"/>
                    <a:pt x="6" y="92"/>
                    <a:pt x="0" y="133"/>
                  </a:cubicBezTo>
                  <a:cubicBezTo>
                    <a:pt x="31" y="145"/>
                    <a:pt x="63" y="159"/>
                    <a:pt x="95" y="175"/>
                  </a:cubicBezTo>
                  <a:cubicBezTo>
                    <a:pt x="158" y="95"/>
                    <a:pt x="167" y="43"/>
                    <a:pt x="169"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7" name="Freeform 30"/>
            <p:cNvSpPr>
              <a:spLocks/>
            </p:cNvSpPr>
            <p:nvPr/>
          </p:nvSpPr>
          <p:spPr bwMode="auto">
            <a:xfrm>
              <a:off x="401638" y="1522413"/>
              <a:ext cx="1485900" cy="1046163"/>
            </a:xfrm>
            <a:custGeom>
              <a:avLst/>
              <a:gdLst>
                <a:gd name="T0" fmla="*/ 385 w 396"/>
                <a:gd name="T1" fmla="*/ 119 h 279"/>
                <a:gd name="T2" fmla="*/ 376 w 396"/>
                <a:gd name="T3" fmla="*/ 112 h 279"/>
                <a:gd name="T4" fmla="*/ 375 w 396"/>
                <a:gd name="T5" fmla="*/ 112 h 279"/>
                <a:gd name="T6" fmla="*/ 375 w 396"/>
                <a:gd name="T7" fmla="*/ 112 h 279"/>
                <a:gd name="T8" fmla="*/ 355 w 396"/>
                <a:gd name="T9" fmla="*/ 99 h 279"/>
                <a:gd name="T10" fmla="*/ 348 w 396"/>
                <a:gd name="T11" fmla="*/ 94 h 279"/>
                <a:gd name="T12" fmla="*/ 250 w 396"/>
                <a:gd name="T13" fmla="*/ 38 h 279"/>
                <a:gd name="T14" fmla="*/ 164 w 396"/>
                <a:gd name="T15" fmla="*/ 0 h 279"/>
                <a:gd name="T16" fmla="*/ 104 w 396"/>
                <a:gd name="T17" fmla="*/ 168 h 279"/>
                <a:gd name="T18" fmla="*/ 0 w 396"/>
                <a:gd name="T19" fmla="*/ 279 h 279"/>
                <a:gd name="T20" fmla="*/ 391 w 396"/>
                <a:gd name="T21" fmla="*/ 156 h 279"/>
                <a:gd name="T22" fmla="*/ 391 w 396"/>
                <a:gd name="T23" fmla="*/ 156 h 279"/>
                <a:gd name="T24" fmla="*/ 396 w 396"/>
                <a:gd name="T25" fmla="*/ 141 h 279"/>
                <a:gd name="T26" fmla="*/ 385 w 396"/>
                <a:gd name="T27" fmla="*/ 11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6" h="279">
                  <a:moveTo>
                    <a:pt x="385" y="119"/>
                  </a:moveTo>
                  <a:cubicBezTo>
                    <a:pt x="385" y="119"/>
                    <a:pt x="382" y="117"/>
                    <a:pt x="376" y="112"/>
                  </a:cubicBezTo>
                  <a:cubicBezTo>
                    <a:pt x="375" y="112"/>
                    <a:pt x="375" y="112"/>
                    <a:pt x="375" y="112"/>
                  </a:cubicBezTo>
                  <a:cubicBezTo>
                    <a:pt x="375" y="112"/>
                    <a:pt x="375" y="112"/>
                    <a:pt x="375" y="112"/>
                  </a:cubicBezTo>
                  <a:cubicBezTo>
                    <a:pt x="371" y="109"/>
                    <a:pt x="364" y="104"/>
                    <a:pt x="355" y="99"/>
                  </a:cubicBezTo>
                  <a:cubicBezTo>
                    <a:pt x="353" y="97"/>
                    <a:pt x="350" y="96"/>
                    <a:pt x="348" y="94"/>
                  </a:cubicBezTo>
                  <a:cubicBezTo>
                    <a:pt x="327" y="80"/>
                    <a:pt x="292" y="59"/>
                    <a:pt x="250" y="38"/>
                  </a:cubicBezTo>
                  <a:cubicBezTo>
                    <a:pt x="221" y="24"/>
                    <a:pt x="192" y="11"/>
                    <a:pt x="164" y="0"/>
                  </a:cubicBezTo>
                  <a:cubicBezTo>
                    <a:pt x="151" y="65"/>
                    <a:pt x="131" y="121"/>
                    <a:pt x="104" y="168"/>
                  </a:cubicBezTo>
                  <a:cubicBezTo>
                    <a:pt x="76" y="217"/>
                    <a:pt x="41" y="255"/>
                    <a:pt x="0" y="279"/>
                  </a:cubicBezTo>
                  <a:cubicBezTo>
                    <a:pt x="298" y="263"/>
                    <a:pt x="383" y="167"/>
                    <a:pt x="391" y="156"/>
                  </a:cubicBezTo>
                  <a:cubicBezTo>
                    <a:pt x="391" y="156"/>
                    <a:pt x="391" y="156"/>
                    <a:pt x="391" y="156"/>
                  </a:cubicBezTo>
                  <a:cubicBezTo>
                    <a:pt x="394" y="151"/>
                    <a:pt x="396" y="146"/>
                    <a:pt x="396" y="141"/>
                  </a:cubicBezTo>
                  <a:cubicBezTo>
                    <a:pt x="396" y="132"/>
                    <a:pt x="392" y="124"/>
                    <a:pt x="385" y="1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8" name="Freeform 31"/>
            <p:cNvSpPr>
              <a:spLocks/>
            </p:cNvSpPr>
            <p:nvPr/>
          </p:nvSpPr>
          <p:spPr bwMode="auto">
            <a:xfrm>
              <a:off x="-3190875" y="1522413"/>
              <a:ext cx="1485900" cy="1046163"/>
            </a:xfrm>
            <a:custGeom>
              <a:avLst/>
              <a:gdLst>
                <a:gd name="T0" fmla="*/ 396 w 396"/>
                <a:gd name="T1" fmla="*/ 279 h 279"/>
                <a:gd name="T2" fmla="*/ 292 w 396"/>
                <a:gd name="T3" fmla="*/ 168 h 279"/>
                <a:gd name="T4" fmla="*/ 232 w 396"/>
                <a:gd name="T5" fmla="*/ 0 h 279"/>
                <a:gd name="T6" fmla="*/ 20 w 396"/>
                <a:gd name="T7" fmla="*/ 112 h 279"/>
                <a:gd name="T8" fmla="*/ 11 w 396"/>
                <a:gd name="T9" fmla="*/ 119 h 279"/>
                <a:gd name="T10" fmla="*/ 0 w 396"/>
                <a:gd name="T11" fmla="*/ 141 h 279"/>
                <a:gd name="T12" fmla="*/ 5 w 396"/>
                <a:gd name="T13" fmla="*/ 156 h 279"/>
                <a:gd name="T14" fmla="*/ 5 w 396"/>
                <a:gd name="T15" fmla="*/ 157 h 279"/>
                <a:gd name="T16" fmla="*/ 7 w 396"/>
                <a:gd name="T17" fmla="*/ 159 h 279"/>
                <a:gd name="T18" fmla="*/ 8 w 396"/>
                <a:gd name="T19" fmla="*/ 160 h 279"/>
                <a:gd name="T20" fmla="*/ 23 w 396"/>
                <a:gd name="T21" fmla="*/ 174 h 279"/>
                <a:gd name="T22" fmla="*/ 94 w 396"/>
                <a:gd name="T23" fmla="*/ 217 h 279"/>
                <a:gd name="T24" fmla="*/ 396 w 396"/>
                <a:gd name="T25" fmla="*/ 27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6" h="279">
                  <a:moveTo>
                    <a:pt x="396" y="279"/>
                  </a:moveTo>
                  <a:cubicBezTo>
                    <a:pt x="356" y="255"/>
                    <a:pt x="320" y="217"/>
                    <a:pt x="292" y="168"/>
                  </a:cubicBezTo>
                  <a:cubicBezTo>
                    <a:pt x="265" y="121"/>
                    <a:pt x="245" y="65"/>
                    <a:pt x="232" y="0"/>
                  </a:cubicBezTo>
                  <a:cubicBezTo>
                    <a:pt x="132" y="38"/>
                    <a:pt x="51" y="91"/>
                    <a:pt x="20" y="112"/>
                  </a:cubicBezTo>
                  <a:cubicBezTo>
                    <a:pt x="14" y="117"/>
                    <a:pt x="11" y="119"/>
                    <a:pt x="11" y="119"/>
                  </a:cubicBezTo>
                  <a:cubicBezTo>
                    <a:pt x="4" y="124"/>
                    <a:pt x="0" y="132"/>
                    <a:pt x="0" y="141"/>
                  </a:cubicBezTo>
                  <a:cubicBezTo>
                    <a:pt x="0" y="146"/>
                    <a:pt x="2" y="151"/>
                    <a:pt x="5" y="156"/>
                  </a:cubicBezTo>
                  <a:cubicBezTo>
                    <a:pt x="5" y="156"/>
                    <a:pt x="5" y="156"/>
                    <a:pt x="5" y="157"/>
                  </a:cubicBezTo>
                  <a:cubicBezTo>
                    <a:pt x="6" y="157"/>
                    <a:pt x="6" y="158"/>
                    <a:pt x="7" y="159"/>
                  </a:cubicBezTo>
                  <a:cubicBezTo>
                    <a:pt x="7" y="159"/>
                    <a:pt x="8" y="160"/>
                    <a:pt x="8" y="160"/>
                  </a:cubicBezTo>
                  <a:cubicBezTo>
                    <a:pt x="10" y="162"/>
                    <a:pt x="15" y="167"/>
                    <a:pt x="23" y="174"/>
                  </a:cubicBezTo>
                  <a:cubicBezTo>
                    <a:pt x="35" y="184"/>
                    <a:pt x="58" y="201"/>
                    <a:pt x="94" y="217"/>
                  </a:cubicBezTo>
                  <a:cubicBezTo>
                    <a:pt x="169" y="251"/>
                    <a:pt x="273" y="273"/>
                    <a:pt x="396" y="2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9" name="Freeform 32"/>
            <p:cNvSpPr>
              <a:spLocks/>
            </p:cNvSpPr>
            <p:nvPr/>
          </p:nvSpPr>
          <p:spPr bwMode="auto">
            <a:xfrm>
              <a:off x="-523875" y="2651125"/>
              <a:ext cx="1500188" cy="239713"/>
            </a:xfrm>
            <a:custGeom>
              <a:avLst/>
              <a:gdLst>
                <a:gd name="T0" fmla="*/ 7 w 400"/>
                <a:gd name="T1" fmla="*/ 31 h 64"/>
                <a:gd name="T2" fmla="*/ 54 w 400"/>
                <a:gd name="T3" fmla="*/ 29 h 64"/>
                <a:gd name="T4" fmla="*/ 182 w 400"/>
                <a:gd name="T5" fmla="*/ 47 h 64"/>
                <a:gd name="T6" fmla="*/ 292 w 400"/>
                <a:gd name="T7" fmla="*/ 64 h 64"/>
                <a:gd name="T8" fmla="*/ 392 w 400"/>
                <a:gd name="T9" fmla="*/ 37 h 64"/>
                <a:gd name="T10" fmla="*/ 399 w 400"/>
                <a:gd name="T11" fmla="*/ 18 h 64"/>
                <a:gd name="T12" fmla="*/ 373 w 400"/>
                <a:gd name="T13" fmla="*/ 0 h 64"/>
                <a:gd name="T14" fmla="*/ 301 w 400"/>
                <a:gd name="T15" fmla="*/ 8 h 64"/>
                <a:gd name="T16" fmla="*/ 285 w 400"/>
                <a:gd name="T17" fmla="*/ 10 h 64"/>
                <a:gd name="T18" fmla="*/ 227 w 400"/>
                <a:gd name="T19" fmla="*/ 13 h 64"/>
                <a:gd name="T20" fmla="*/ 181 w 400"/>
                <a:gd name="T21" fmla="*/ 12 h 64"/>
                <a:gd name="T22" fmla="*/ 180 w 400"/>
                <a:gd name="T23" fmla="*/ 12 h 64"/>
                <a:gd name="T24" fmla="*/ 129 w 400"/>
                <a:gd name="T25" fmla="*/ 12 h 64"/>
                <a:gd name="T26" fmla="*/ 3 w 400"/>
                <a:gd name="T27" fmla="*/ 25 h 64"/>
                <a:gd name="T28" fmla="*/ 0 w 400"/>
                <a:gd name="T29" fmla="*/ 29 h 64"/>
                <a:gd name="T30" fmla="*/ 5 w 400"/>
                <a:gd name="T31" fmla="*/ 31 h 64"/>
                <a:gd name="T32" fmla="*/ 7 w 400"/>
                <a:gd name="T33" fmla="*/ 3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0" h="64">
                  <a:moveTo>
                    <a:pt x="7" y="31"/>
                  </a:moveTo>
                  <a:cubicBezTo>
                    <a:pt x="23" y="29"/>
                    <a:pt x="39" y="29"/>
                    <a:pt x="54" y="29"/>
                  </a:cubicBezTo>
                  <a:cubicBezTo>
                    <a:pt x="109" y="29"/>
                    <a:pt x="146" y="38"/>
                    <a:pt x="182" y="47"/>
                  </a:cubicBezTo>
                  <a:cubicBezTo>
                    <a:pt x="216" y="56"/>
                    <a:pt x="248" y="64"/>
                    <a:pt x="292" y="64"/>
                  </a:cubicBezTo>
                  <a:cubicBezTo>
                    <a:pt x="339" y="64"/>
                    <a:pt x="377" y="54"/>
                    <a:pt x="392" y="37"/>
                  </a:cubicBezTo>
                  <a:cubicBezTo>
                    <a:pt x="397" y="31"/>
                    <a:pt x="400" y="25"/>
                    <a:pt x="399" y="18"/>
                  </a:cubicBezTo>
                  <a:cubicBezTo>
                    <a:pt x="398" y="6"/>
                    <a:pt x="394" y="0"/>
                    <a:pt x="373" y="0"/>
                  </a:cubicBezTo>
                  <a:cubicBezTo>
                    <a:pt x="358" y="0"/>
                    <a:pt x="335" y="3"/>
                    <a:pt x="301" y="8"/>
                  </a:cubicBezTo>
                  <a:cubicBezTo>
                    <a:pt x="296" y="9"/>
                    <a:pt x="290" y="9"/>
                    <a:pt x="285" y="10"/>
                  </a:cubicBezTo>
                  <a:cubicBezTo>
                    <a:pt x="270" y="12"/>
                    <a:pt x="252" y="13"/>
                    <a:pt x="227" y="13"/>
                  </a:cubicBezTo>
                  <a:cubicBezTo>
                    <a:pt x="213" y="13"/>
                    <a:pt x="197" y="13"/>
                    <a:pt x="181" y="12"/>
                  </a:cubicBezTo>
                  <a:cubicBezTo>
                    <a:pt x="180" y="12"/>
                    <a:pt x="180" y="12"/>
                    <a:pt x="180" y="12"/>
                  </a:cubicBezTo>
                  <a:cubicBezTo>
                    <a:pt x="164" y="12"/>
                    <a:pt x="146" y="12"/>
                    <a:pt x="129" y="12"/>
                  </a:cubicBezTo>
                  <a:cubicBezTo>
                    <a:pt x="92" y="12"/>
                    <a:pt x="45" y="13"/>
                    <a:pt x="3" y="25"/>
                  </a:cubicBezTo>
                  <a:cubicBezTo>
                    <a:pt x="1" y="25"/>
                    <a:pt x="0" y="28"/>
                    <a:pt x="0" y="29"/>
                  </a:cubicBezTo>
                  <a:cubicBezTo>
                    <a:pt x="0" y="30"/>
                    <a:pt x="3" y="31"/>
                    <a:pt x="5" y="31"/>
                  </a:cubicBezTo>
                  <a:cubicBezTo>
                    <a:pt x="5" y="31"/>
                    <a:pt x="6" y="31"/>
                    <a:pt x="7" y="3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0" name="Freeform 33"/>
            <p:cNvSpPr>
              <a:spLocks/>
            </p:cNvSpPr>
            <p:nvPr/>
          </p:nvSpPr>
          <p:spPr bwMode="auto">
            <a:xfrm>
              <a:off x="-2279650" y="2651125"/>
              <a:ext cx="1500188" cy="239713"/>
            </a:xfrm>
            <a:custGeom>
              <a:avLst/>
              <a:gdLst>
                <a:gd name="T0" fmla="*/ 346 w 400"/>
                <a:gd name="T1" fmla="*/ 29 h 64"/>
                <a:gd name="T2" fmla="*/ 393 w 400"/>
                <a:gd name="T3" fmla="*/ 31 h 64"/>
                <a:gd name="T4" fmla="*/ 395 w 400"/>
                <a:gd name="T5" fmla="*/ 31 h 64"/>
                <a:gd name="T6" fmla="*/ 400 w 400"/>
                <a:gd name="T7" fmla="*/ 29 h 64"/>
                <a:gd name="T8" fmla="*/ 397 w 400"/>
                <a:gd name="T9" fmla="*/ 25 h 64"/>
                <a:gd name="T10" fmla="*/ 271 w 400"/>
                <a:gd name="T11" fmla="*/ 12 h 64"/>
                <a:gd name="T12" fmla="*/ 271 w 400"/>
                <a:gd name="T13" fmla="*/ 12 h 64"/>
                <a:gd name="T14" fmla="*/ 220 w 400"/>
                <a:gd name="T15" fmla="*/ 12 h 64"/>
                <a:gd name="T16" fmla="*/ 219 w 400"/>
                <a:gd name="T17" fmla="*/ 12 h 64"/>
                <a:gd name="T18" fmla="*/ 173 w 400"/>
                <a:gd name="T19" fmla="*/ 13 h 64"/>
                <a:gd name="T20" fmla="*/ 115 w 400"/>
                <a:gd name="T21" fmla="*/ 10 h 64"/>
                <a:gd name="T22" fmla="*/ 99 w 400"/>
                <a:gd name="T23" fmla="*/ 8 h 64"/>
                <a:gd name="T24" fmla="*/ 27 w 400"/>
                <a:gd name="T25" fmla="*/ 0 h 64"/>
                <a:gd name="T26" fmla="*/ 1 w 400"/>
                <a:gd name="T27" fmla="*/ 18 h 64"/>
                <a:gd name="T28" fmla="*/ 8 w 400"/>
                <a:gd name="T29" fmla="*/ 37 h 64"/>
                <a:gd name="T30" fmla="*/ 108 w 400"/>
                <a:gd name="T31" fmla="*/ 64 h 64"/>
                <a:gd name="T32" fmla="*/ 218 w 400"/>
                <a:gd name="T33" fmla="*/ 47 h 64"/>
                <a:gd name="T34" fmla="*/ 346 w 400"/>
                <a:gd name="T35" fmla="*/ 2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0" h="64">
                  <a:moveTo>
                    <a:pt x="346" y="29"/>
                  </a:moveTo>
                  <a:cubicBezTo>
                    <a:pt x="361" y="29"/>
                    <a:pt x="377" y="29"/>
                    <a:pt x="393" y="31"/>
                  </a:cubicBezTo>
                  <a:cubicBezTo>
                    <a:pt x="394" y="31"/>
                    <a:pt x="394" y="31"/>
                    <a:pt x="395" y="31"/>
                  </a:cubicBezTo>
                  <a:cubicBezTo>
                    <a:pt x="397" y="31"/>
                    <a:pt x="400" y="30"/>
                    <a:pt x="400" y="29"/>
                  </a:cubicBezTo>
                  <a:cubicBezTo>
                    <a:pt x="400" y="28"/>
                    <a:pt x="399" y="25"/>
                    <a:pt x="397" y="25"/>
                  </a:cubicBezTo>
                  <a:cubicBezTo>
                    <a:pt x="355" y="13"/>
                    <a:pt x="308" y="12"/>
                    <a:pt x="271" y="12"/>
                  </a:cubicBezTo>
                  <a:cubicBezTo>
                    <a:pt x="271" y="12"/>
                    <a:pt x="271" y="12"/>
                    <a:pt x="271" y="12"/>
                  </a:cubicBezTo>
                  <a:cubicBezTo>
                    <a:pt x="254" y="12"/>
                    <a:pt x="236" y="12"/>
                    <a:pt x="220" y="12"/>
                  </a:cubicBezTo>
                  <a:cubicBezTo>
                    <a:pt x="219" y="12"/>
                    <a:pt x="219" y="12"/>
                    <a:pt x="219" y="12"/>
                  </a:cubicBezTo>
                  <a:cubicBezTo>
                    <a:pt x="203" y="13"/>
                    <a:pt x="187" y="13"/>
                    <a:pt x="173" y="13"/>
                  </a:cubicBezTo>
                  <a:cubicBezTo>
                    <a:pt x="148" y="13"/>
                    <a:pt x="130" y="12"/>
                    <a:pt x="115" y="10"/>
                  </a:cubicBezTo>
                  <a:cubicBezTo>
                    <a:pt x="109" y="9"/>
                    <a:pt x="104" y="9"/>
                    <a:pt x="99" y="8"/>
                  </a:cubicBezTo>
                  <a:cubicBezTo>
                    <a:pt x="65" y="3"/>
                    <a:pt x="42" y="0"/>
                    <a:pt x="27" y="0"/>
                  </a:cubicBezTo>
                  <a:cubicBezTo>
                    <a:pt x="6" y="0"/>
                    <a:pt x="2" y="6"/>
                    <a:pt x="1" y="18"/>
                  </a:cubicBezTo>
                  <a:cubicBezTo>
                    <a:pt x="0" y="25"/>
                    <a:pt x="3" y="31"/>
                    <a:pt x="8" y="37"/>
                  </a:cubicBezTo>
                  <a:cubicBezTo>
                    <a:pt x="23" y="53"/>
                    <a:pt x="61" y="64"/>
                    <a:pt x="108" y="64"/>
                  </a:cubicBezTo>
                  <a:cubicBezTo>
                    <a:pt x="152" y="64"/>
                    <a:pt x="184" y="56"/>
                    <a:pt x="218" y="47"/>
                  </a:cubicBezTo>
                  <a:cubicBezTo>
                    <a:pt x="254" y="38"/>
                    <a:pt x="291" y="29"/>
                    <a:pt x="346"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1" name="Freeform 34"/>
            <p:cNvSpPr>
              <a:spLocks/>
            </p:cNvSpPr>
            <p:nvPr/>
          </p:nvSpPr>
          <p:spPr bwMode="auto">
            <a:xfrm>
              <a:off x="3424238" y="3930650"/>
              <a:ext cx="1023938" cy="1368425"/>
            </a:xfrm>
            <a:custGeom>
              <a:avLst/>
              <a:gdLst>
                <a:gd name="T0" fmla="*/ 0 w 645"/>
                <a:gd name="T1" fmla="*/ 0 h 862"/>
                <a:gd name="T2" fmla="*/ 640 w 645"/>
                <a:gd name="T3" fmla="*/ 0 h 862"/>
                <a:gd name="T4" fmla="*/ 640 w 645"/>
                <a:gd name="T5" fmla="*/ 134 h 862"/>
                <a:gd name="T6" fmla="*/ 151 w 645"/>
                <a:gd name="T7" fmla="*/ 134 h 862"/>
                <a:gd name="T8" fmla="*/ 151 w 645"/>
                <a:gd name="T9" fmla="*/ 359 h 862"/>
                <a:gd name="T10" fmla="*/ 584 w 645"/>
                <a:gd name="T11" fmla="*/ 359 h 862"/>
                <a:gd name="T12" fmla="*/ 584 w 645"/>
                <a:gd name="T13" fmla="*/ 496 h 862"/>
                <a:gd name="T14" fmla="*/ 151 w 645"/>
                <a:gd name="T15" fmla="*/ 496 h 862"/>
                <a:gd name="T16" fmla="*/ 151 w 645"/>
                <a:gd name="T17" fmla="*/ 727 h 862"/>
                <a:gd name="T18" fmla="*/ 645 w 645"/>
                <a:gd name="T19" fmla="*/ 727 h 862"/>
                <a:gd name="T20" fmla="*/ 645 w 645"/>
                <a:gd name="T21" fmla="*/ 862 h 862"/>
                <a:gd name="T22" fmla="*/ 0 w 645"/>
                <a:gd name="T23" fmla="*/ 862 h 862"/>
                <a:gd name="T24" fmla="*/ 0 w 645"/>
                <a:gd name="T25" fmla="*/ 0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5" h="862">
                  <a:moveTo>
                    <a:pt x="0" y="0"/>
                  </a:moveTo>
                  <a:lnTo>
                    <a:pt x="640" y="0"/>
                  </a:lnTo>
                  <a:lnTo>
                    <a:pt x="640" y="134"/>
                  </a:lnTo>
                  <a:lnTo>
                    <a:pt x="151" y="134"/>
                  </a:lnTo>
                  <a:lnTo>
                    <a:pt x="151" y="359"/>
                  </a:lnTo>
                  <a:lnTo>
                    <a:pt x="584" y="359"/>
                  </a:lnTo>
                  <a:lnTo>
                    <a:pt x="584" y="496"/>
                  </a:lnTo>
                  <a:lnTo>
                    <a:pt x="151" y="496"/>
                  </a:lnTo>
                  <a:lnTo>
                    <a:pt x="151" y="727"/>
                  </a:lnTo>
                  <a:lnTo>
                    <a:pt x="645" y="727"/>
                  </a:lnTo>
                  <a:lnTo>
                    <a:pt x="645" y="862"/>
                  </a:lnTo>
                  <a:lnTo>
                    <a:pt x="0" y="862"/>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2" name="Freeform 35"/>
            <p:cNvSpPr>
              <a:spLocks noEditPoints="1"/>
            </p:cNvSpPr>
            <p:nvPr/>
          </p:nvSpPr>
          <p:spPr bwMode="auto">
            <a:xfrm>
              <a:off x="4545013" y="3870325"/>
              <a:ext cx="1069975" cy="1450975"/>
            </a:xfrm>
            <a:custGeom>
              <a:avLst/>
              <a:gdLst>
                <a:gd name="T0" fmla="*/ 0 w 285"/>
                <a:gd name="T1" fmla="*/ 244 h 387"/>
                <a:gd name="T2" fmla="*/ 0 w 285"/>
                <a:gd name="T3" fmla="*/ 243 h 387"/>
                <a:gd name="T4" fmla="*/ 128 w 285"/>
                <a:gd name="T5" fmla="*/ 100 h 387"/>
                <a:gd name="T6" fmla="*/ 222 w 285"/>
                <a:gd name="T7" fmla="*/ 149 h 387"/>
                <a:gd name="T8" fmla="*/ 222 w 285"/>
                <a:gd name="T9" fmla="*/ 0 h 387"/>
                <a:gd name="T10" fmla="*/ 285 w 285"/>
                <a:gd name="T11" fmla="*/ 0 h 387"/>
                <a:gd name="T12" fmla="*/ 285 w 285"/>
                <a:gd name="T13" fmla="*/ 381 h 387"/>
                <a:gd name="T14" fmla="*/ 222 w 285"/>
                <a:gd name="T15" fmla="*/ 381 h 387"/>
                <a:gd name="T16" fmla="*/ 222 w 285"/>
                <a:gd name="T17" fmla="*/ 335 h 387"/>
                <a:gd name="T18" fmla="*/ 128 w 285"/>
                <a:gd name="T19" fmla="*/ 387 h 387"/>
                <a:gd name="T20" fmla="*/ 0 w 285"/>
                <a:gd name="T21" fmla="*/ 244 h 387"/>
                <a:gd name="T22" fmla="*/ 223 w 285"/>
                <a:gd name="T23" fmla="*/ 244 h 387"/>
                <a:gd name="T24" fmla="*/ 223 w 285"/>
                <a:gd name="T25" fmla="*/ 243 h 387"/>
                <a:gd name="T26" fmla="*/ 143 w 285"/>
                <a:gd name="T27" fmla="*/ 155 h 387"/>
                <a:gd name="T28" fmla="*/ 64 w 285"/>
                <a:gd name="T29" fmla="*/ 243 h 387"/>
                <a:gd name="T30" fmla="*/ 64 w 285"/>
                <a:gd name="T31" fmla="*/ 244 h 387"/>
                <a:gd name="T32" fmla="*/ 143 w 285"/>
                <a:gd name="T33" fmla="*/ 332 h 387"/>
                <a:gd name="T34" fmla="*/ 223 w 285"/>
                <a:gd name="T35" fmla="*/ 244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5" h="387">
                  <a:moveTo>
                    <a:pt x="0" y="244"/>
                  </a:moveTo>
                  <a:cubicBezTo>
                    <a:pt x="0" y="243"/>
                    <a:pt x="0" y="243"/>
                    <a:pt x="0" y="243"/>
                  </a:cubicBezTo>
                  <a:cubicBezTo>
                    <a:pt x="0" y="152"/>
                    <a:pt x="62" y="100"/>
                    <a:pt x="128" y="100"/>
                  </a:cubicBezTo>
                  <a:cubicBezTo>
                    <a:pt x="173" y="100"/>
                    <a:pt x="202" y="122"/>
                    <a:pt x="222" y="149"/>
                  </a:cubicBezTo>
                  <a:cubicBezTo>
                    <a:pt x="222" y="0"/>
                    <a:pt x="222" y="0"/>
                    <a:pt x="222" y="0"/>
                  </a:cubicBezTo>
                  <a:cubicBezTo>
                    <a:pt x="285" y="0"/>
                    <a:pt x="285" y="0"/>
                    <a:pt x="285" y="0"/>
                  </a:cubicBezTo>
                  <a:cubicBezTo>
                    <a:pt x="285" y="381"/>
                    <a:pt x="285" y="381"/>
                    <a:pt x="285" y="381"/>
                  </a:cubicBezTo>
                  <a:cubicBezTo>
                    <a:pt x="222" y="381"/>
                    <a:pt x="222" y="381"/>
                    <a:pt x="222" y="381"/>
                  </a:cubicBezTo>
                  <a:cubicBezTo>
                    <a:pt x="222" y="335"/>
                    <a:pt x="222" y="335"/>
                    <a:pt x="222" y="335"/>
                  </a:cubicBezTo>
                  <a:cubicBezTo>
                    <a:pt x="202" y="364"/>
                    <a:pt x="173" y="387"/>
                    <a:pt x="128" y="387"/>
                  </a:cubicBezTo>
                  <a:cubicBezTo>
                    <a:pt x="63" y="387"/>
                    <a:pt x="0" y="335"/>
                    <a:pt x="0" y="244"/>
                  </a:cubicBezTo>
                  <a:close/>
                  <a:moveTo>
                    <a:pt x="223" y="244"/>
                  </a:moveTo>
                  <a:cubicBezTo>
                    <a:pt x="223" y="243"/>
                    <a:pt x="223" y="243"/>
                    <a:pt x="223" y="243"/>
                  </a:cubicBezTo>
                  <a:cubicBezTo>
                    <a:pt x="223" y="190"/>
                    <a:pt x="185" y="155"/>
                    <a:pt x="143" y="155"/>
                  </a:cubicBezTo>
                  <a:cubicBezTo>
                    <a:pt x="100" y="155"/>
                    <a:pt x="64" y="188"/>
                    <a:pt x="64" y="243"/>
                  </a:cubicBezTo>
                  <a:cubicBezTo>
                    <a:pt x="64" y="244"/>
                    <a:pt x="64" y="244"/>
                    <a:pt x="64" y="244"/>
                  </a:cubicBezTo>
                  <a:cubicBezTo>
                    <a:pt x="64" y="297"/>
                    <a:pt x="100" y="332"/>
                    <a:pt x="143" y="332"/>
                  </a:cubicBezTo>
                  <a:cubicBezTo>
                    <a:pt x="185" y="332"/>
                    <a:pt x="223" y="297"/>
                    <a:pt x="223" y="2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3" name="Freeform 36"/>
            <p:cNvSpPr>
              <a:spLocks/>
            </p:cNvSpPr>
            <p:nvPr/>
          </p:nvSpPr>
          <p:spPr bwMode="auto">
            <a:xfrm>
              <a:off x="5813425" y="4267200"/>
              <a:ext cx="925513" cy="1054100"/>
            </a:xfrm>
            <a:custGeom>
              <a:avLst/>
              <a:gdLst>
                <a:gd name="T0" fmla="*/ 0 w 247"/>
                <a:gd name="T1" fmla="*/ 175 h 281"/>
                <a:gd name="T2" fmla="*/ 0 w 247"/>
                <a:gd name="T3" fmla="*/ 0 h 281"/>
                <a:gd name="T4" fmla="*/ 63 w 247"/>
                <a:gd name="T5" fmla="*/ 0 h 281"/>
                <a:gd name="T6" fmla="*/ 63 w 247"/>
                <a:gd name="T7" fmla="*/ 156 h 281"/>
                <a:gd name="T8" fmla="*/ 122 w 247"/>
                <a:gd name="T9" fmla="*/ 223 h 281"/>
                <a:gd name="T10" fmla="*/ 184 w 247"/>
                <a:gd name="T11" fmla="*/ 155 h 281"/>
                <a:gd name="T12" fmla="*/ 184 w 247"/>
                <a:gd name="T13" fmla="*/ 0 h 281"/>
                <a:gd name="T14" fmla="*/ 247 w 247"/>
                <a:gd name="T15" fmla="*/ 0 h 281"/>
                <a:gd name="T16" fmla="*/ 247 w 247"/>
                <a:gd name="T17" fmla="*/ 275 h 281"/>
                <a:gd name="T18" fmla="*/ 184 w 247"/>
                <a:gd name="T19" fmla="*/ 275 h 281"/>
                <a:gd name="T20" fmla="*/ 184 w 247"/>
                <a:gd name="T21" fmla="*/ 232 h 281"/>
                <a:gd name="T22" fmla="*/ 98 w 247"/>
                <a:gd name="T23" fmla="*/ 281 h 281"/>
                <a:gd name="T24" fmla="*/ 0 w 247"/>
                <a:gd name="T25" fmla="*/ 175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7" h="281">
                  <a:moveTo>
                    <a:pt x="0" y="175"/>
                  </a:moveTo>
                  <a:cubicBezTo>
                    <a:pt x="0" y="0"/>
                    <a:pt x="0" y="0"/>
                    <a:pt x="0" y="0"/>
                  </a:cubicBezTo>
                  <a:cubicBezTo>
                    <a:pt x="63" y="0"/>
                    <a:pt x="63" y="0"/>
                    <a:pt x="63" y="0"/>
                  </a:cubicBezTo>
                  <a:cubicBezTo>
                    <a:pt x="63" y="156"/>
                    <a:pt x="63" y="156"/>
                    <a:pt x="63" y="156"/>
                  </a:cubicBezTo>
                  <a:cubicBezTo>
                    <a:pt x="63" y="199"/>
                    <a:pt x="84" y="223"/>
                    <a:pt x="122" y="223"/>
                  </a:cubicBezTo>
                  <a:cubicBezTo>
                    <a:pt x="158" y="223"/>
                    <a:pt x="184" y="198"/>
                    <a:pt x="184" y="155"/>
                  </a:cubicBezTo>
                  <a:cubicBezTo>
                    <a:pt x="184" y="0"/>
                    <a:pt x="184" y="0"/>
                    <a:pt x="184" y="0"/>
                  </a:cubicBezTo>
                  <a:cubicBezTo>
                    <a:pt x="247" y="0"/>
                    <a:pt x="247" y="0"/>
                    <a:pt x="247" y="0"/>
                  </a:cubicBezTo>
                  <a:cubicBezTo>
                    <a:pt x="247" y="275"/>
                    <a:pt x="247" y="275"/>
                    <a:pt x="247" y="275"/>
                  </a:cubicBezTo>
                  <a:cubicBezTo>
                    <a:pt x="184" y="275"/>
                    <a:pt x="184" y="275"/>
                    <a:pt x="184" y="275"/>
                  </a:cubicBezTo>
                  <a:cubicBezTo>
                    <a:pt x="184" y="232"/>
                    <a:pt x="184" y="232"/>
                    <a:pt x="184" y="232"/>
                  </a:cubicBezTo>
                  <a:cubicBezTo>
                    <a:pt x="166" y="258"/>
                    <a:pt x="140" y="281"/>
                    <a:pt x="98" y="281"/>
                  </a:cubicBezTo>
                  <a:cubicBezTo>
                    <a:pt x="36" y="281"/>
                    <a:pt x="0" y="239"/>
                    <a:pt x="0" y="17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4" name="Freeform 37"/>
            <p:cNvSpPr>
              <a:spLocks/>
            </p:cNvSpPr>
            <p:nvPr/>
          </p:nvSpPr>
          <p:spPr bwMode="auto">
            <a:xfrm>
              <a:off x="6889750" y="4244975"/>
              <a:ext cx="955675" cy="1076325"/>
            </a:xfrm>
            <a:custGeom>
              <a:avLst/>
              <a:gdLst>
                <a:gd name="T0" fmla="*/ 0 w 255"/>
                <a:gd name="T1" fmla="*/ 145 h 287"/>
                <a:gd name="T2" fmla="*/ 0 w 255"/>
                <a:gd name="T3" fmla="*/ 144 h 287"/>
                <a:gd name="T4" fmla="*/ 144 w 255"/>
                <a:gd name="T5" fmla="*/ 0 h 287"/>
                <a:gd name="T6" fmla="*/ 254 w 255"/>
                <a:gd name="T7" fmla="*/ 47 h 287"/>
                <a:gd name="T8" fmla="*/ 214 w 255"/>
                <a:gd name="T9" fmla="*/ 90 h 287"/>
                <a:gd name="T10" fmla="*/ 143 w 255"/>
                <a:gd name="T11" fmla="*/ 55 h 287"/>
                <a:gd name="T12" fmla="*/ 64 w 255"/>
                <a:gd name="T13" fmla="*/ 143 h 287"/>
                <a:gd name="T14" fmla="*/ 64 w 255"/>
                <a:gd name="T15" fmla="*/ 144 h 287"/>
                <a:gd name="T16" fmla="*/ 146 w 255"/>
                <a:gd name="T17" fmla="*/ 232 h 287"/>
                <a:gd name="T18" fmla="*/ 217 w 255"/>
                <a:gd name="T19" fmla="*/ 198 h 287"/>
                <a:gd name="T20" fmla="*/ 255 w 255"/>
                <a:gd name="T21" fmla="*/ 236 h 287"/>
                <a:gd name="T22" fmla="*/ 143 w 255"/>
                <a:gd name="T23" fmla="*/ 287 h 287"/>
                <a:gd name="T24" fmla="*/ 0 w 255"/>
                <a:gd name="T25" fmla="*/ 14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87">
                  <a:moveTo>
                    <a:pt x="0" y="145"/>
                  </a:moveTo>
                  <a:cubicBezTo>
                    <a:pt x="0" y="144"/>
                    <a:pt x="0" y="144"/>
                    <a:pt x="0" y="144"/>
                  </a:cubicBezTo>
                  <a:cubicBezTo>
                    <a:pt x="0" y="66"/>
                    <a:pt x="61" y="0"/>
                    <a:pt x="144" y="0"/>
                  </a:cubicBezTo>
                  <a:cubicBezTo>
                    <a:pt x="195" y="0"/>
                    <a:pt x="228" y="19"/>
                    <a:pt x="254" y="47"/>
                  </a:cubicBezTo>
                  <a:cubicBezTo>
                    <a:pt x="214" y="90"/>
                    <a:pt x="214" y="90"/>
                    <a:pt x="214" y="90"/>
                  </a:cubicBezTo>
                  <a:cubicBezTo>
                    <a:pt x="195" y="69"/>
                    <a:pt x="175" y="55"/>
                    <a:pt x="143" y="55"/>
                  </a:cubicBezTo>
                  <a:cubicBezTo>
                    <a:pt x="97" y="55"/>
                    <a:pt x="64" y="95"/>
                    <a:pt x="64" y="143"/>
                  </a:cubicBezTo>
                  <a:cubicBezTo>
                    <a:pt x="64" y="144"/>
                    <a:pt x="64" y="144"/>
                    <a:pt x="64" y="144"/>
                  </a:cubicBezTo>
                  <a:cubicBezTo>
                    <a:pt x="64" y="193"/>
                    <a:pt x="97" y="232"/>
                    <a:pt x="146" y="232"/>
                  </a:cubicBezTo>
                  <a:cubicBezTo>
                    <a:pt x="176" y="232"/>
                    <a:pt x="198" y="219"/>
                    <a:pt x="217" y="198"/>
                  </a:cubicBezTo>
                  <a:cubicBezTo>
                    <a:pt x="255" y="236"/>
                    <a:pt x="255" y="236"/>
                    <a:pt x="255" y="236"/>
                  </a:cubicBezTo>
                  <a:cubicBezTo>
                    <a:pt x="228" y="266"/>
                    <a:pt x="197" y="287"/>
                    <a:pt x="143" y="287"/>
                  </a:cubicBezTo>
                  <a:cubicBezTo>
                    <a:pt x="61" y="287"/>
                    <a:pt x="0" y="223"/>
                    <a:pt x="0" y="1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5" name="Freeform 38"/>
            <p:cNvSpPr>
              <a:spLocks noEditPoints="1"/>
            </p:cNvSpPr>
            <p:nvPr/>
          </p:nvSpPr>
          <p:spPr bwMode="auto">
            <a:xfrm>
              <a:off x="7908925" y="4252913"/>
              <a:ext cx="930275" cy="1068388"/>
            </a:xfrm>
            <a:custGeom>
              <a:avLst/>
              <a:gdLst>
                <a:gd name="T0" fmla="*/ 0 w 248"/>
                <a:gd name="T1" fmla="*/ 200 h 285"/>
                <a:gd name="T2" fmla="*/ 0 w 248"/>
                <a:gd name="T3" fmla="*/ 199 h 285"/>
                <a:gd name="T4" fmla="*/ 113 w 248"/>
                <a:gd name="T5" fmla="*/ 110 h 285"/>
                <a:gd name="T6" fmla="*/ 187 w 248"/>
                <a:gd name="T7" fmla="*/ 122 h 285"/>
                <a:gd name="T8" fmla="*/ 187 w 248"/>
                <a:gd name="T9" fmla="*/ 115 h 285"/>
                <a:gd name="T10" fmla="*/ 119 w 248"/>
                <a:gd name="T11" fmla="*/ 55 h 285"/>
                <a:gd name="T12" fmla="*/ 40 w 248"/>
                <a:gd name="T13" fmla="*/ 72 h 285"/>
                <a:gd name="T14" fmla="*/ 24 w 248"/>
                <a:gd name="T15" fmla="*/ 23 h 285"/>
                <a:gd name="T16" fmla="*/ 127 w 248"/>
                <a:gd name="T17" fmla="*/ 0 h 285"/>
                <a:gd name="T18" fmla="*/ 219 w 248"/>
                <a:gd name="T19" fmla="*/ 31 h 285"/>
                <a:gd name="T20" fmla="*/ 248 w 248"/>
                <a:gd name="T21" fmla="*/ 116 h 285"/>
                <a:gd name="T22" fmla="*/ 248 w 248"/>
                <a:gd name="T23" fmla="*/ 279 h 285"/>
                <a:gd name="T24" fmla="*/ 187 w 248"/>
                <a:gd name="T25" fmla="*/ 279 h 285"/>
                <a:gd name="T26" fmla="*/ 187 w 248"/>
                <a:gd name="T27" fmla="*/ 245 h 285"/>
                <a:gd name="T28" fmla="*/ 97 w 248"/>
                <a:gd name="T29" fmla="*/ 285 h 285"/>
                <a:gd name="T30" fmla="*/ 0 w 248"/>
                <a:gd name="T31" fmla="*/ 200 h 285"/>
                <a:gd name="T32" fmla="*/ 188 w 248"/>
                <a:gd name="T33" fmla="*/ 180 h 285"/>
                <a:gd name="T34" fmla="*/ 188 w 248"/>
                <a:gd name="T35" fmla="*/ 161 h 285"/>
                <a:gd name="T36" fmla="*/ 126 w 248"/>
                <a:gd name="T37" fmla="*/ 150 h 285"/>
                <a:gd name="T38" fmla="*/ 61 w 248"/>
                <a:gd name="T39" fmla="*/ 196 h 285"/>
                <a:gd name="T40" fmla="*/ 61 w 248"/>
                <a:gd name="T41" fmla="*/ 197 h 285"/>
                <a:gd name="T42" fmla="*/ 115 w 248"/>
                <a:gd name="T43" fmla="*/ 239 h 285"/>
                <a:gd name="T44" fmla="*/ 188 w 248"/>
                <a:gd name="T45" fmla="*/ 18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8" h="285">
                  <a:moveTo>
                    <a:pt x="0" y="200"/>
                  </a:moveTo>
                  <a:cubicBezTo>
                    <a:pt x="0" y="199"/>
                    <a:pt x="0" y="199"/>
                    <a:pt x="0" y="199"/>
                  </a:cubicBezTo>
                  <a:cubicBezTo>
                    <a:pt x="0" y="139"/>
                    <a:pt x="46" y="110"/>
                    <a:pt x="113" y="110"/>
                  </a:cubicBezTo>
                  <a:cubicBezTo>
                    <a:pt x="144" y="110"/>
                    <a:pt x="166" y="115"/>
                    <a:pt x="187" y="122"/>
                  </a:cubicBezTo>
                  <a:cubicBezTo>
                    <a:pt x="187" y="115"/>
                    <a:pt x="187" y="115"/>
                    <a:pt x="187" y="115"/>
                  </a:cubicBezTo>
                  <a:cubicBezTo>
                    <a:pt x="187" y="76"/>
                    <a:pt x="163" y="55"/>
                    <a:pt x="119" y="55"/>
                  </a:cubicBezTo>
                  <a:cubicBezTo>
                    <a:pt x="88" y="55"/>
                    <a:pt x="65" y="62"/>
                    <a:pt x="40" y="72"/>
                  </a:cubicBezTo>
                  <a:cubicBezTo>
                    <a:pt x="24" y="23"/>
                    <a:pt x="24" y="23"/>
                    <a:pt x="24" y="23"/>
                  </a:cubicBezTo>
                  <a:cubicBezTo>
                    <a:pt x="54" y="9"/>
                    <a:pt x="84" y="0"/>
                    <a:pt x="127" y="0"/>
                  </a:cubicBezTo>
                  <a:cubicBezTo>
                    <a:pt x="169" y="0"/>
                    <a:pt x="199" y="11"/>
                    <a:pt x="219" y="31"/>
                  </a:cubicBezTo>
                  <a:cubicBezTo>
                    <a:pt x="239" y="51"/>
                    <a:pt x="248" y="80"/>
                    <a:pt x="248" y="116"/>
                  </a:cubicBezTo>
                  <a:cubicBezTo>
                    <a:pt x="248" y="279"/>
                    <a:pt x="248" y="279"/>
                    <a:pt x="248" y="279"/>
                  </a:cubicBezTo>
                  <a:cubicBezTo>
                    <a:pt x="187" y="279"/>
                    <a:pt x="187" y="279"/>
                    <a:pt x="187" y="279"/>
                  </a:cubicBezTo>
                  <a:cubicBezTo>
                    <a:pt x="187" y="245"/>
                    <a:pt x="187" y="245"/>
                    <a:pt x="187" y="245"/>
                  </a:cubicBezTo>
                  <a:cubicBezTo>
                    <a:pt x="168" y="267"/>
                    <a:pt x="139" y="285"/>
                    <a:pt x="97" y="285"/>
                  </a:cubicBezTo>
                  <a:cubicBezTo>
                    <a:pt x="46" y="285"/>
                    <a:pt x="0" y="255"/>
                    <a:pt x="0" y="200"/>
                  </a:cubicBezTo>
                  <a:close/>
                  <a:moveTo>
                    <a:pt x="188" y="180"/>
                  </a:moveTo>
                  <a:cubicBezTo>
                    <a:pt x="188" y="161"/>
                    <a:pt x="188" y="161"/>
                    <a:pt x="188" y="161"/>
                  </a:cubicBezTo>
                  <a:cubicBezTo>
                    <a:pt x="172" y="155"/>
                    <a:pt x="151" y="150"/>
                    <a:pt x="126" y="150"/>
                  </a:cubicBezTo>
                  <a:cubicBezTo>
                    <a:pt x="85" y="150"/>
                    <a:pt x="61" y="167"/>
                    <a:pt x="61" y="196"/>
                  </a:cubicBezTo>
                  <a:cubicBezTo>
                    <a:pt x="61" y="197"/>
                    <a:pt x="61" y="197"/>
                    <a:pt x="61" y="197"/>
                  </a:cubicBezTo>
                  <a:cubicBezTo>
                    <a:pt x="61" y="224"/>
                    <a:pt x="85" y="239"/>
                    <a:pt x="115" y="239"/>
                  </a:cubicBezTo>
                  <a:cubicBezTo>
                    <a:pt x="157" y="239"/>
                    <a:pt x="188" y="215"/>
                    <a:pt x="188" y="18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6" name="Freeform 39"/>
            <p:cNvSpPr>
              <a:spLocks/>
            </p:cNvSpPr>
            <p:nvPr/>
          </p:nvSpPr>
          <p:spPr bwMode="auto">
            <a:xfrm>
              <a:off x="8943975" y="3983038"/>
              <a:ext cx="646113" cy="1335088"/>
            </a:xfrm>
            <a:custGeom>
              <a:avLst/>
              <a:gdLst>
                <a:gd name="T0" fmla="*/ 35 w 172"/>
                <a:gd name="T1" fmla="*/ 275 h 356"/>
                <a:gd name="T2" fmla="*/ 35 w 172"/>
                <a:gd name="T3" fmla="*/ 130 h 356"/>
                <a:gd name="T4" fmla="*/ 0 w 172"/>
                <a:gd name="T5" fmla="*/ 130 h 356"/>
                <a:gd name="T6" fmla="*/ 0 w 172"/>
                <a:gd name="T7" fmla="*/ 76 h 356"/>
                <a:gd name="T8" fmla="*/ 35 w 172"/>
                <a:gd name="T9" fmla="*/ 76 h 356"/>
                <a:gd name="T10" fmla="*/ 35 w 172"/>
                <a:gd name="T11" fmla="*/ 0 h 356"/>
                <a:gd name="T12" fmla="*/ 98 w 172"/>
                <a:gd name="T13" fmla="*/ 0 h 356"/>
                <a:gd name="T14" fmla="*/ 98 w 172"/>
                <a:gd name="T15" fmla="*/ 76 h 356"/>
                <a:gd name="T16" fmla="*/ 172 w 172"/>
                <a:gd name="T17" fmla="*/ 76 h 356"/>
                <a:gd name="T18" fmla="*/ 172 w 172"/>
                <a:gd name="T19" fmla="*/ 130 h 356"/>
                <a:gd name="T20" fmla="*/ 98 w 172"/>
                <a:gd name="T21" fmla="*/ 130 h 356"/>
                <a:gd name="T22" fmla="*/ 98 w 172"/>
                <a:gd name="T23" fmla="*/ 265 h 356"/>
                <a:gd name="T24" fmla="*/ 132 w 172"/>
                <a:gd name="T25" fmla="*/ 299 h 356"/>
                <a:gd name="T26" fmla="*/ 171 w 172"/>
                <a:gd name="T27" fmla="*/ 290 h 356"/>
                <a:gd name="T28" fmla="*/ 171 w 172"/>
                <a:gd name="T29" fmla="*/ 342 h 356"/>
                <a:gd name="T30" fmla="*/ 114 w 172"/>
                <a:gd name="T31" fmla="*/ 356 h 356"/>
                <a:gd name="T32" fmla="*/ 35 w 172"/>
                <a:gd name="T33" fmla="*/ 27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2" h="356">
                  <a:moveTo>
                    <a:pt x="35" y="275"/>
                  </a:moveTo>
                  <a:cubicBezTo>
                    <a:pt x="35" y="130"/>
                    <a:pt x="35" y="130"/>
                    <a:pt x="35" y="130"/>
                  </a:cubicBezTo>
                  <a:cubicBezTo>
                    <a:pt x="0" y="130"/>
                    <a:pt x="0" y="130"/>
                    <a:pt x="0" y="130"/>
                  </a:cubicBezTo>
                  <a:cubicBezTo>
                    <a:pt x="0" y="76"/>
                    <a:pt x="0" y="76"/>
                    <a:pt x="0" y="76"/>
                  </a:cubicBezTo>
                  <a:cubicBezTo>
                    <a:pt x="35" y="76"/>
                    <a:pt x="35" y="76"/>
                    <a:pt x="35" y="76"/>
                  </a:cubicBezTo>
                  <a:cubicBezTo>
                    <a:pt x="35" y="0"/>
                    <a:pt x="35" y="0"/>
                    <a:pt x="35" y="0"/>
                  </a:cubicBezTo>
                  <a:cubicBezTo>
                    <a:pt x="98" y="0"/>
                    <a:pt x="98" y="0"/>
                    <a:pt x="98" y="0"/>
                  </a:cubicBezTo>
                  <a:cubicBezTo>
                    <a:pt x="98" y="76"/>
                    <a:pt x="98" y="76"/>
                    <a:pt x="98" y="76"/>
                  </a:cubicBezTo>
                  <a:cubicBezTo>
                    <a:pt x="172" y="76"/>
                    <a:pt x="172" y="76"/>
                    <a:pt x="172" y="76"/>
                  </a:cubicBezTo>
                  <a:cubicBezTo>
                    <a:pt x="172" y="130"/>
                    <a:pt x="172" y="130"/>
                    <a:pt x="172" y="130"/>
                  </a:cubicBezTo>
                  <a:cubicBezTo>
                    <a:pt x="98" y="130"/>
                    <a:pt x="98" y="130"/>
                    <a:pt x="98" y="130"/>
                  </a:cubicBezTo>
                  <a:cubicBezTo>
                    <a:pt x="98" y="265"/>
                    <a:pt x="98" y="265"/>
                    <a:pt x="98" y="265"/>
                  </a:cubicBezTo>
                  <a:cubicBezTo>
                    <a:pt x="98" y="290"/>
                    <a:pt x="110" y="299"/>
                    <a:pt x="132" y="299"/>
                  </a:cubicBezTo>
                  <a:cubicBezTo>
                    <a:pt x="146" y="299"/>
                    <a:pt x="158" y="296"/>
                    <a:pt x="171" y="290"/>
                  </a:cubicBezTo>
                  <a:cubicBezTo>
                    <a:pt x="171" y="342"/>
                    <a:pt x="171" y="342"/>
                    <a:pt x="171" y="342"/>
                  </a:cubicBezTo>
                  <a:cubicBezTo>
                    <a:pt x="155" y="351"/>
                    <a:pt x="138" y="356"/>
                    <a:pt x="114" y="356"/>
                  </a:cubicBezTo>
                  <a:cubicBezTo>
                    <a:pt x="68" y="356"/>
                    <a:pt x="35" y="335"/>
                    <a:pt x="35" y="27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7" name="Freeform 40"/>
            <p:cNvSpPr>
              <a:spLocks noEditPoints="1"/>
            </p:cNvSpPr>
            <p:nvPr/>
          </p:nvSpPr>
          <p:spPr bwMode="auto">
            <a:xfrm>
              <a:off x="9747250" y="3884613"/>
              <a:ext cx="255588" cy="1414463"/>
            </a:xfrm>
            <a:custGeom>
              <a:avLst/>
              <a:gdLst>
                <a:gd name="T0" fmla="*/ 0 w 161"/>
                <a:gd name="T1" fmla="*/ 0 h 891"/>
                <a:gd name="T2" fmla="*/ 161 w 161"/>
                <a:gd name="T3" fmla="*/ 0 h 891"/>
                <a:gd name="T4" fmla="*/ 161 w 161"/>
                <a:gd name="T5" fmla="*/ 142 h 891"/>
                <a:gd name="T6" fmla="*/ 0 w 161"/>
                <a:gd name="T7" fmla="*/ 142 h 891"/>
                <a:gd name="T8" fmla="*/ 0 w 161"/>
                <a:gd name="T9" fmla="*/ 0 h 891"/>
                <a:gd name="T10" fmla="*/ 5 w 161"/>
                <a:gd name="T11" fmla="*/ 241 h 891"/>
                <a:gd name="T12" fmla="*/ 154 w 161"/>
                <a:gd name="T13" fmla="*/ 241 h 891"/>
                <a:gd name="T14" fmla="*/ 154 w 161"/>
                <a:gd name="T15" fmla="*/ 891 h 891"/>
                <a:gd name="T16" fmla="*/ 5 w 161"/>
                <a:gd name="T17" fmla="*/ 891 h 891"/>
                <a:gd name="T18" fmla="*/ 5 w 161"/>
                <a:gd name="T19" fmla="*/ 241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1" h="891">
                  <a:moveTo>
                    <a:pt x="0" y="0"/>
                  </a:moveTo>
                  <a:lnTo>
                    <a:pt x="161" y="0"/>
                  </a:lnTo>
                  <a:lnTo>
                    <a:pt x="161" y="142"/>
                  </a:lnTo>
                  <a:lnTo>
                    <a:pt x="0" y="142"/>
                  </a:lnTo>
                  <a:lnTo>
                    <a:pt x="0" y="0"/>
                  </a:lnTo>
                  <a:close/>
                  <a:moveTo>
                    <a:pt x="5" y="241"/>
                  </a:moveTo>
                  <a:lnTo>
                    <a:pt x="154" y="241"/>
                  </a:lnTo>
                  <a:lnTo>
                    <a:pt x="154" y="891"/>
                  </a:lnTo>
                  <a:lnTo>
                    <a:pt x="5" y="891"/>
                  </a:lnTo>
                  <a:lnTo>
                    <a:pt x="5" y="2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8" name="Freeform 41"/>
            <p:cNvSpPr>
              <a:spLocks noEditPoints="1"/>
            </p:cNvSpPr>
            <p:nvPr/>
          </p:nvSpPr>
          <p:spPr bwMode="auto">
            <a:xfrm>
              <a:off x="10155238" y="4244975"/>
              <a:ext cx="1103313" cy="1076325"/>
            </a:xfrm>
            <a:custGeom>
              <a:avLst/>
              <a:gdLst>
                <a:gd name="T0" fmla="*/ 0 w 294"/>
                <a:gd name="T1" fmla="*/ 145 h 287"/>
                <a:gd name="T2" fmla="*/ 0 w 294"/>
                <a:gd name="T3" fmla="*/ 144 h 287"/>
                <a:gd name="T4" fmla="*/ 147 w 294"/>
                <a:gd name="T5" fmla="*/ 0 h 287"/>
                <a:gd name="T6" fmla="*/ 294 w 294"/>
                <a:gd name="T7" fmla="*/ 143 h 287"/>
                <a:gd name="T8" fmla="*/ 294 w 294"/>
                <a:gd name="T9" fmla="*/ 144 h 287"/>
                <a:gd name="T10" fmla="*/ 146 w 294"/>
                <a:gd name="T11" fmla="*/ 287 h 287"/>
                <a:gd name="T12" fmla="*/ 0 w 294"/>
                <a:gd name="T13" fmla="*/ 145 h 287"/>
                <a:gd name="T14" fmla="*/ 231 w 294"/>
                <a:gd name="T15" fmla="*/ 145 h 287"/>
                <a:gd name="T16" fmla="*/ 231 w 294"/>
                <a:gd name="T17" fmla="*/ 144 h 287"/>
                <a:gd name="T18" fmla="*/ 146 w 294"/>
                <a:gd name="T19" fmla="*/ 55 h 287"/>
                <a:gd name="T20" fmla="*/ 63 w 294"/>
                <a:gd name="T21" fmla="*/ 143 h 287"/>
                <a:gd name="T22" fmla="*/ 63 w 294"/>
                <a:gd name="T23" fmla="*/ 144 h 287"/>
                <a:gd name="T24" fmla="*/ 147 w 294"/>
                <a:gd name="T25" fmla="*/ 232 h 287"/>
                <a:gd name="T26" fmla="*/ 231 w 294"/>
                <a:gd name="T27" fmla="*/ 14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4" h="287">
                  <a:moveTo>
                    <a:pt x="0" y="145"/>
                  </a:moveTo>
                  <a:cubicBezTo>
                    <a:pt x="0" y="144"/>
                    <a:pt x="0" y="144"/>
                    <a:pt x="0" y="144"/>
                  </a:cubicBezTo>
                  <a:cubicBezTo>
                    <a:pt x="0" y="65"/>
                    <a:pt x="63" y="0"/>
                    <a:pt x="147" y="0"/>
                  </a:cubicBezTo>
                  <a:cubicBezTo>
                    <a:pt x="232" y="0"/>
                    <a:pt x="294" y="64"/>
                    <a:pt x="294" y="143"/>
                  </a:cubicBezTo>
                  <a:cubicBezTo>
                    <a:pt x="294" y="144"/>
                    <a:pt x="294" y="144"/>
                    <a:pt x="294" y="144"/>
                  </a:cubicBezTo>
                  <a:cubicBezTo>
                    <a:pt x="294" y="222"/>
                    <a:pt x="231" y="287"/>
                    <a:pt x="146" y="287"/>
                  </a:cubicBezTo>
                  <a:cubicBezTo>
                    <a:pt x="62" y="287"/>
                    <a:pt x="0" y="223"/>
                    <a:pt x="0" y="145"/>
                  </a:cubicBezTo>
                  <a:close/>
                  <a:moveTo>
                    <a:pt x="231" y="145"/>
                  </a:moveTo>
                  <a:cubicBezTo>
                    <a:pt x="231" y="144"/>
                    <a:pt x="231" y="144"/>
                    <a:pt x="231" y="144"/>
                  </a:cubicBezTo>
                  <a:cubicBezTo>
                    <a:pt x="231" y="95"/>
                    <a:pt x="196" y="55"/>
                    <a:pt x="146" y="55"/>
                  </a:cubicBezTo>
                  <a:cubicBezTo>
                    <a:pt x="96" y="55"/>
                    <a:pt x="63" y="95"/>
                    <a:pt x="63" y="143"/>
                  </a:cubicBezTo>
                  <a:cubicBezTo>
                    <a:pt x="63" y="144"/>
                    <a:pt x="63" y="144"/>
                    <a:pt x="63" y="144"/>
                  </a:cubicBezTo>
                  <a:cubicBezTo>
                    <a:pt x="63" y="192"/>
                    <a:pt x="98" y="232"/>
                    <a:pt x="147" y="232"/>
                  </a:cubicBezTo>
                  <a:cubicBezTo>
                    <a:pt x="198" y="232"/>
                    <a:pt x="231" y="192"/>
                    <a:pt x="231" y="1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9" name="Freeform 42"/>
            <p:cNvSpPr>
              <a:spLocks/>
            </p:cNvSpPr>
            <p:nvPr/>
          </p:nvSpPr>
          <p:spPr bwMode="auto">
            <a:xfrm>
              <a:off x="11407775" y="4244975"/>
              <a:ext cx="930275" cy="1054100"/>
            </a:xfrm>
            <a:custGeom>
              <a:avLst/>
              <a:gdLst>
                <a:gd name="T0" fmla="*/ 0 w 248"/>
                <a:gd name="T1" fmla="*/ 6 h 281"/>
                <a:gd name="T2" fmla="*/ 64 w 248"/>
                <a:gd name="T3" fmla="*/ 6 h 281"/>
                <a:gd name="T4" fmla="*/ 64 w 248"/>
                <a:gd name="T5" fmla="*/ 48 h 281"/>
                <a:gd name="T6" fmla="*/ 150 w 248"/>
                <a:gd name="T7" fmla="*/ 0 h 281"/>
                <a:gd name="T8" fmla="*/ 248 w 248"/>
                <a:gd name="T9" fmla="*/ 105 h 281"/>
                <a:gd name="T10" fmla="*/ 248 w 248"/>
                <a:gd name="T11" fmla="*/ 281 h 281"/>
                <a:gd name="T12" fmla="*/ 184 w 248"/>
                <a:gd name="T13" fmla="*/ 281 h 281"/>
                <a:gd name="T14" fmla="*/ 184 w 248"/>
                <a:gd name="T15" fmla="*/ 125 h 281"/>
                <a:gd name="T16" fmla="*/ 126 w 248"/>
                <a:gd name="T17" fmla="*/ 57 h 281"/>
                <a:gd name="T18" fmla="*/ 64 w 248"/>
                <a:gd name="T19" fmla="*/ 126 h 281"/>
                <a:gd name="T20" fmla="*/ 64 w 248"/>
                <a:gd name="T21" fmla="*/ 281 h 281"/>
                <a:gd name="T22" fmla="*/ 0 w 248"/>
                <a:gd name="T23" fmla="*/ 281 h 281"/>
                <a:gd name="T24" fmla="*/ 0 w 248"/>
                <a:gd name="T25"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8" h="281">
                  <a:moveTo>
                    <a:pt x="0" y="6"/>
                  </a:moveTo>
                  <a:cubicBezTo>
                    <a:pt x="64" y="6"/>
                    <a:pt x="64" y="6"/>
                    <a:pt x="64" y="6"/>
                  </a:cubicBezTo>
                  <a:cubicBezTo>
                    <a:pt x="64" y="48"/>
                    <a:pt x="64" y="48"/>
                    <a:pt x="64" y="48"/>
                  </a:cubicBezTo>
                  <a:cubicBezTo>
                    <a:pt x="81" y="22"/>
                    <a:pt x="107" y="0"/>
                    <a:pt x="150" y="0"/>
                  </a:cubicBezTo>
                  <a:cubicBezTo>
                    <a:pt x="212" y="0"/>
                    <a:pt x="248" y="42"/>
                    <a:pt x="248" y="105"/>
                  </a:cubicBezTo>
                  <a:cubicBezTo>
                    <a:pt x="248" y="281"/>
                    <a:pt x="248" y="281"/>
                    <a:pt x="248" y="281"/>
                  </a:cubicBezTo>
                  <a:cubicBezTo>
                    <a:pt x="184" y="281"/>
                    <a:pt x="184" y="281"/>
                    <a:pt x="184" y="281"/>
                  </a:cubicBezTo>
                  <a:cubicBezTo>
                    <a:pt x="184" y="125"/>
                    <a:pt x="184" y="125"/>
                    <a:pt x="184" y="125"/>
                  </a:cubicBezTo>
                  <a:cubicBezTo>
                    <a:pt x="184" y="82"/>
                    <a:pt x="163" y="57"/>
                    <a:pt x="126" y="57"/>
                  </a:cubicBezTo>
                  <a:cubicBezTo>
                    <a:pt x="89" y="57"/>
                    <a:pt x="64" y="83"/>
                    <a:pt x="64" y="126"/>
                  </a:cubicBezTo>
                  <a:cubicBezTo>
                    <a:pt x="64" y="281"/>
                    <a:pt x="64" y="281"/>
                    <a:pt x="64" y="281"/>
                  </a:cubicBezTo>
                  <a:cubicBezTo>
                    <a:pt x="0" y="281"/>
                    <a:pt x="0" y="281"/>
                    <a:pt x="0" y="281"/>
                  </a:cubicBezTo>
                  <a:lnTo>
                    <a:pt x="0"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cxnSp>
        <p:nvCxnSpPr>
          <p:cNvPr id="1045" name="Straight Connector 1044"/>
          <p:cNvCxnSpPr/>
          <p:nvPr/>
        </p:nvCxnSpPr>
        <p:spPr>
          <a:xfrm>
            <a:off x="527381" y="4189524"/>
            <a:ext cx="662473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47" name="Oval 1046"/>
          <p:cNvSpPr/>
          <p:nvPr/>
        </p:nvSpPr>
        <p:spPr>
          <a:xfrm>
            <a:off x="7152117" y="3613460"/>
            <a:ext cx="1152128" cy="1152128"/>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AU"/>
          </a:p>
        </p:txBody>
      </p:sp>
      <p:sp>
        <p:nvSpPr>
          <p:cNvPr id="39" name="Date Placeholder 38"/>
          <p:cNvSpPr>
            <a:spLocks noGrp="1"/>
          </p:cNvSpPr>
          <p:nvPr>
            <p:ph type="dt" sz="half" idx="10"/>
          </p:nvPr>
        </p:nvSpPr>
        <p:spPr/>
        <p:txBody>
          <a:bodyPr/>
          <a:lstStyle>
            <a:lvl1pPr>
              <a:defRPr>
                <a:solidFill>
                  <a:schemeClr val="tx1"/>
                </a:solidFill>
              </a:defRPr>
            </a:lvl1pPr>
          </a:lstStyle>
          <a:p>
            <a:fld id="{1194E678-040D-49DB-99B6-B8AF5C342C1C}" type="datetime1">
              <a:rPr lang="en-US" smtClean="0"/>
              <a:t>10/20/2017</a:t>
            </a:fld>
            <a:endParaRPr lang="en-US" dirty="0"/>
          </a:p>
        </p:txBody>
      </p:sp>
      <p:sp>
        <p:nvSpPr>
          <p:cNvPr id="40" name="Footer Placeholder 39"/>
          <p:cNvSpPr>
            <a:spLocks noGrp="1"/>
          </p:cNvSpPr>
          <p:nvPr>
            <p:ph type="ftr" sz="quarter" idx="11"/>
          </p:nvPr>
        </p:nvSpPr>
        <p:spPr>
          <a:xfrm>
            <a:off x="527382" y="6332835"/>
            <a:ext cx="3648407" cy="365125"/>
          </a:xfrm>
        </p:spPr>
        <p:txBody>
          <a:bodyPr/>
          <a:lstStyle>
            <a:lvl1pPr>
              <a:defRPr>
                <a:solidFill>
                  <a:schemeClr val="tx1"/>
                </a:solidFill>
              </a:defRPr>
            </a:lvl1pPr>
          </a:lstStyle>
          <a:p>
            <a:r>
              <a:rPr lang="en-AU" smtClean="0"/>
              <a:t>© NSW Department of Education, June 2017</a:t>
            </a:r>
            <a:endParaRPr lang="en-US" dirty="0"/>
          </a:p>
        </p:txBody>
      </p:sp>
      <p:sp>
        <p:nvSpPr>
          <p:cNvPr id="41" name="Slide Number Placeholder 40"/>
          <p:cNvSpPr>
            <a:spLocks noGrp="1"/>
          </p:cNvSpPr>
          <p:nvPr>
            <p:ph type="sldNum" sz="quarter" idx="12"/>
          </p:nvPr>
        </p:nvSpPr>
        <p:spPr/>
        <p:txBody>
          <a:bodyPr/>
          <a:lstStyle>
            <a:lvl1pPr>
              <a:defRPr>
                <a:solidFill>
                  <a:schemeClr val="tx1"/>
                </a:solidFill>
              </a:defRPr>
            </a:lvl1pPr>
          </a:lstStyle>
          <a:p>
            <a:fld id="{6D22F896-40B5-4ADD-8801-0D06FADFA095}" type="slidenum">
              <a:rPr lang="en-US" smtClean="0"/>
              <a:pPr/>
              <a:t>‹#›</a:t>
            </a:fld>
            <a:endParaRPr lang="en-US" dirty="0"/>
          </a:p>
        </p:txBody>
      </p:sp>
      <p:grpSp>
        <p:nvGrpSpPr>
          <p:cNvPr id="49" name="Group 48"/>
          <p:cNvGrpSpPr/>
          <p:nvPr/>
        </p:nvGrpSpPr>
        <p:grpSpPr>
          <a:xfrm>
            <a:off x="7466356" y="4020744"/>
            <a:ext cx="523651" cy="337560"/>
            <a:chOff x="5503863" y="2646363"/>
            <a:chExt cx="576262" cy="371476"/>
          </a:xfrm>
          <a:solidFill>
            <a:schemeClr val="bg1"/>
          </a:solidFill>
        </p:grpSpPr>
        <p:sp>
          <p:nvSpPr>
            <p:cNvPr id="50" name="Freeform 5"/>
            <p:cNvSpPr>
              <a:spLocks noEditPoints="1"/>
            </p:cNvSpPr>
            <p:nvPr/>
          </p:nvSpPr>
          <p:spPr bwMode="auto">
            <a:xfrm>
              <a:off x="5562600" y="2646363"/>
              <a:ext cx="457200" cy="323850"/>
            </a:xfrm>
            <a:custGeom>
              <a:avLst/>
              <a:gdLst>
                <a:gd name="T0" fmla="*/ 3 w 122"/>
                <a:gd name="T1" fmla="*/ 84 h 86"/>
                <a:gd name="T2" fmla="*/ 119 w 122"/>
                <a:gd name="T3" fmla="*/ 84 h 86"/>
                <a:gd name="T4" fmla="*/ 119 w 122"/>
                <a:gd name="T5" fmla="*/ 10 h 86"/>
                <a:gd name="T6" fmla="*/ 113 w 122"/>
                <a:gd name="T7" fmla="*/ 3 h 86"/>
                <a:gd name="T8" fmla="*/ 9 w 122"/>
                <a:gd name="T9" fmla="*/ 3 h 86"/>
                <a:gd name="T10" fmla="*/ 3 w 122"/>
                <a:gd name="T11" fmla="*/ 10 h 86"/>
                <a:gd name="T12" fmla="*/ 3 w 122"/>
                <a:gd name="T13" fmla="*/ 84 h 86"/>
                <a:gd name="T14" fmla="*/ 120 w 122"/>
                <a:gd name="T15" fmla="*/ 86 h 86"/>
                <a:gd name="T16" fmla="*/ 1 w 122"/>
                <a:gd name="T17" fmla="*/ 86 h 86"/>
                <a:gd name="T18" fmla="*/ 0 w 122"/>
                <a:gd name="T19" fmla="*/ 85 h 86"/>
                <a:gd name="T20" fmla="*/ 0 w 122"/>
                <a:gd name="T21" fmla="*/ 10 h 86"/>
                <a:gd name="T22" fmla="*/ 9 w 122"/>
                <a:gd name="T23" fmla="*/ 0 h 86"/>
                <a:gd name="T24" fmla="*/ 113 w 122"/>
                <a:gd name="T25" fmla="*/ 0 h 86"/>
                <a:gd name="T26" fmla="*/ 122 w 122"/>
                <a:gd name="T27" fmla="*/ 10 h 86"/>
                <a:gd name="T28" fmla="*/ 122 w 122"/>
                <a:gd name="T29" fmla="*/ 85 h 86"/>
                <a:gd name="T30" fmla="*/ 120 w 122"/>
                <a:gd name="T3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86">
                  <a:moveTo>
                    <a:pt x="3" y="84"/>
                  </a:moveTo>
                  <a:cubicBezTo>
                    <a:pt x="119" y="84"/>
                    <a:pt x="119" y="84"/>
                    <a:pt x="119" y="84"/>
                  </a:cubicBezTo>
                  <a:cubicBezTo>
                    <a:pt x="119" y="10"/>
                    <a:pt x="119" y="10"/>
                    <a:pt x="119" y="10"/>
                  </a:cubicBezTo>
                  <a:cubicBezTo>
                    <a:pt x="119" y="6"/>
                    <a:pt x="116" y="3"/>
                    <a:pt x="113" y="3"/>
                  </a:cubicBezTo>
                  <a:cubicBezTo>
                    <a:pt x="9" y="3"/>
                    <a:pt x="9" y="3"/>
                    <a:pt x="9" y="3"/>
                  </a:cubicBezTo>
                  <a:cubicBezTo>
                    <a:pt x="5" y="3"/>
                    <a:pt x="3" y="6"/>
                    <a:pt x="3" y="10"/>
                  </a:cubicBezTo>
                  <a:lnTo>
                    <a:pt x="3" y="84"/>
                  </a:lnTo>
                  <a:close/>
                  <a:moveTo>
                    <a:pt x="120" y="86"/>
                  </a:moveTo>
                  <a:cubicBezTo>
                    <a:pt x="1" y="86"/>
                    <a:pt x="1" y="86"/>
                    <a:pt x="1" y="86"/>
                  </a:cubicBezTo>
                  <a:cubicBezTo>
                    <a:pt x="1" y="86"/>
                    <a:pt x="0" y="86"/>
                    <a:pt x="0" y="85"/>
                  </a:cubicBezTo>
                  <a:cubicBezTo>
                    <a:pt x="0" y="10"/>
                    <a:pt x="0" y="10"/>
                    <a:pt x="0" y="10"/>
                  </a:cubicBezTo>
                  <a:cubicBezTo>
                    <a:pt x="0" y="5"/>
                    <a:pt x="4" y="0"/>
                    <a:pt x="9" y="0"/>
                  </a:cubicBezTo>
                  <a:cubicBezTo>
                    <a:pt x="113" y="0"/>
                    <a:pt x="113" y="0"/>
                    <a:pt x="113" y="0"/>
                  </a:cubicBezTo>
                  <a:cubicBezTo>
                    <a:pt x="118" y="0"/>
                    <a:pt x="122" y="5"/>
                    <a:pt x="122" y="10"/>
                  </a:cubicBezTo>
                  <a:cubicBezTo>
                    <a:pt x="122" y="85"/>
                    <a:pt x="122" y="85"/>
                    <a:pt x="122" y="85"/>
                  </a:cubicBezTo>
                  <a:cubicBezTo>
                    <a:pt x="122" y="86"/>
                    <a:pt x="121" y="86"/>
                    <a:pt x="120" y="8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1" name="Freeform 6"/>
            <p:cNvSpPr>
              <a:spLocks noEditPoints="1"/>
            </p:cNvSpPr>
            <p:nvPr/>
          </p:nvSpPr>
          <p:spPr bwMode="auto">
            <a:xfrm>
              <a:off x="5503863" y="2962276"/>
              <a:ext cx="576262" cy="55563"/>
            </a:xfrm>
            <a:custGeom>
              <a:avLst/>
              <a:gdLst>
                <a:gd name="T0" fmla="*/ 4 w 154"/>
                <a:gd name="T1" fmla="*/ 2 h 15"/>
                <a:gd name="T2" fmla="*/ 3 w 154"/>
                <a:gd name="T3" fmla="*/ 3 h 15"/>
                <a:gd name="T4" fmla="*/ 3 w 154"/>
                <a:gd name="T5" fmla="*/ 5 h 15"/>
                <a:gd name="T6" fmla="*/ 12 w 154"/>
                <a:gd name="T7" fmla="*/ 12 h 15"/>
                <a:gd name="T8" fmla="*/ 142 w 154"/>
                <a:gd name="T9" fmla="*/ 12 h 15"/>
                <a:gd name="T10" fmla="*/ 151 w 154"/>
                <a:gd name="T11" fmla="*/ 5 h 15"/>
                <a:gd name="T12" fmla="*/ 151 w 154"/>
                <a:gd name="T13" fmla="*/ 3 h 15"/>
                <a:gd name="T14" fmla="*/ 149 w 154"/>
                <a:gd name="T15" fmla="*/ 2 h 15"/>
                <a:gd name="T16" fmla="*/ 4 w 154"/>
                <a:gd name="T17" fmla="*/ 2 h 15"/>
                <a:gd name="T18" fmla="*/ 142 w 154"/>
                <a:gd name="T19" fmla="*/ 15 h 15"/>
                <a:gd name="T20" fmla="*/ 12 w 154"/>
                <a:gd name="T21" fmla="*/ 15 h 15"/>
                <a:gd name="T22" fmla="*/ 0 w 154"/>
                <a:gd name="T23" fmla="*/ 6 h 15"/>
                <a:gd name="T24" fmla="*/ 1 w 154"/>
                <a:gd name="T25" fmla="*/ 2 h 15"/>
                <a:gd name="T26" fmla="*/ 4 w 154"/>
                <a:gd name="T27" fmla="*/ 0 h 15"/>
                <a:gd name="T28" fmla="*/ 149 w 154"/>
                <a:gd name="T29" fmla="*/ 0 h 15"/>
                <a:gd name="T30" fmla="*/ 153 w 154"/>
                <a:gd name="T31" fmla="*/ 2 h 15"/>
                <a:gd name="T32" fmla="*/ 153 w 154"/>
                <a:gd name="T33" fmla="*/ 6 h 15"/>
                <a:gd name="T34" fmla="*/ 142 w 154"/>
                <a:gd name="T35"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15">
                  <a:moveTo>
                    <a:pt x="4" y="2"/>
                  </a:moveTo>
                  <a:cubicBezTo>
                    <a:pt x="4" y="2"/>
                    <a:pt x="3" y="3"/>
                    <a:pt x="3" y="3"/>
                  </a:cubicBezTo>
                  <a:cubicBezTo>
                    <a:pt x="3" y="4"/>
                    <a:pt x="3" y="4"/>
                    <a:pt x="3" y="5"/>
                  </a:cubicBezTo>
                  <a:cubicBezTo>
                    <a:pt x="4" y="10"/>
                    <a:pt x="8" y="12"/>
                    <a:pt x="12" y="12"/>
                  </a:cubicBezTo>
                  <a:cubicBezTo>
                    <a:pt x="142" y="12"/>
                    <a:pt x="142" y="12"/>
                    <a:pt x="142" y="12"/>
                  </a:cubicBezTo>
                  <a:cubicBezTo>
                    <a:pt x="146" y="12"/>
                    <a:pt x="149" y="10"/>
                    <a:pt x="151" y="5"/>
                  </a:cubicBezTo>
                  <a:cubicBezTo>
                    <a:pt x="151" y="4"/>
                    <a:pt x="151" y="4"/>
                    <a:pt x="151" y="3"/>
                  </a:cubicBezTo>
                  <a:cubicBezTo>
                    <a:pt x="150" y="3"/>
                    <a:pt x="150" y="2"/>
                    <a:pt x="149" y="2"/>
                  </a:cubicBezTo>
                  <a:lnTo>
                    <a:pt x="4" y="2"/>
                  </a:lnTo>
                  <a:close/>
                  <a:moveTo>
                    <a:pt x="142" y="15"/>
                  </a:moveTo>
                  <a:cubicBezTo>
                    <a:pt x="12" y="15"/>
                    <a:pt x="12" y="15"/>
                    <a:pt x="12" y="15"/>
                  </a:cubicBezTo>
                  <a:cubicBezTo>
                    <a:pt x="7" y="15"/>
                    <a:pt x="2" y="11"/>
                    <a:pt x="0" y="6"/>
                  </a:cubicBezTo>
                  <a:cubicBezTo>
                    <a:pt x="0" y="5"/>
                    <a:pt x="0" y="3"/>
                    <a:pt x="1" y="2"/>
                  </a:cubicBezTo>
                  <a:cubicBezTo>
                    <a:pt x="2" y="0"/>
                    <a:pt x="3" y="0"/>
                    <a:pt x="4" y="0"/>
                  </a:cubicBezTo>
                  <a:cubicBezTo>
                    <a:pt x="149" y="0"/>
                    <a:pt x="149" y="0"/>
                    <a:pt x="149" y="0"/>
                  </a:cubicBezTo>
                  <a:cubicBezTo>
                    <a:pt x="151" y="0"/>
                    <a:pt x="152" y="0"/>
                    <a:pt x="153" y="2"/>
                  </a:cubicBezTo>
                  <a:cubicBezTo>
                    <a:pt x="154" y="3"/>
                    <a:pt x="154" y="5"/>
                    <a:pt x="153" y="6"/>
                  </a:cubicBezTo>
                  <a:cubicBezTo>
                    <a:pt x="152" y="11"/>
                    <a:pt x="147" y="15"/>
                    <a:pt x="142" y="1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2" name="Freeform 7"/>
            <p:cNvSpPr>
              <a:spLocks noEditPoints="1"/>
            </p:cNvSpPr>
            <p:nvPr/>
          </p:nvSpPr>
          <p:spPr bwMode="auto">
            <a:xfrm>
              <a:off x="5597525" y="2687638"/>
              <a:ext cx="385762" cy="244475"/>
            </a:xfrm>
            <a:custGeom>
              <a:avLst/>
              <a:gdLst>
                <a:gd name="T0" fmla="*/ 3 w 103"/>
                <a:gd name="T1" fmla="*/ 62 h 65"/>
                <a:gd name="T2" fmla="*/ 101 w 103"/>
                <a:gd name="T3" fmla="*/ 62 h 65"/>
                <a:gd name="T4" fmla="*/ 101 w 103"/>
                <a:gd name="T5" fmla="*/ 6 h 65"/>
                <a:gd name="T6" fmla="*/ 97 w 103"/>
                <a:gd name="T7" fmla="*/ 3 h 65"/>
                <a:gd name="T8" fmla="*/ 6 w 103"/>
                <a:gd name="T9" fmla="*/ 3 h 65"/>
                <a:gd name="T10" fmla="*/ 3 w 103"/>
                <a:gd name="T11" fmla="*/ 6 h 65"/>
                <a:gd name="T12" fmla="*/ 3 w 103"/>
                <a:gd name="T13" fmla="*/ 62 h 65"/>
                <a:gd name="T14" fmla="*/ 102 w 103"/>
                <a:gd name="T15" fmla="*/ 65 h 65"/>
                <a:gd name="T16" fmla="*/ 2 w 103"/>
                <a:gd name="T17" fmla="*/ 65 h 65"/>
                <a:gd name="T18" fmla="*/ 0 w 103"/>
                <a:gd name="T19" fmla="*/ 64 h 65"/>
                <a:gd name="T20" fmla="*/ 0 w 103"/>
                <a:gd name="T21" fmla="*/ 6 h 65"/>
                <a:gd name="T22" fmla="*/ 6 w 103"/>
                <a:gd name="T23" fmla="*/ 0 h 65"/>
                <a:gd name="T24" fmla="*/ 97 w 103"/>
                <a:gd name="T25" fmla="*/ 0 h 65"/>
                <a:gd name="T26" fmla="*/ 103 w 103"/>
                <a:gd name="T27" fmla="*/ 6 h 65"/>
                <a:gd name="T28" fmla="*/ 103 w 103"/>
                <a:gd name="T29" fmla="*/ 64 h 65"/>
                <a:gd name="T30" fmla="*/ 102 w 103"/>
                <a:gd name="T31"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3" h="65">
                  <a:moveTo>
                    <a:pt x="3" y="62"/>
                  </a:moveTo>
                  <a:cubicBezTo>
                    <a:pt x="101" y="62"/>
                    <a:pt x="101" y="62"/>
                    <a:pt x="101" y="62"/>
                  </a:cubicBezTo>
                  <a:cubicBezTo>
                    <a:pt x="101" y="6"/>
                    <a:pt x="101" y="6"/>
                    <a:pt x="101" y="6"/>
                  </a:cubicBezTo>
                  <a:cubicBezTo>
                    <a:pt x="101" y="4"/>
                    <a:pt x="99" y="3"/>
                    <a:pt x="97" y="3"/>
                  </a:cubicBezTo>
                  <a:cubicBezTo>
                    <a:pt x="6" y="3"/>
                    <a:pt x="6" y="3"/>
                    <a:pt x="6" y="3"/>
                  </a:cubicBezTo>
                  <a:cubicBezTo>
                    <a:pt x="5" y="3"/>
                    <a:pt x="3" y="4"/>
                    <a:pt x="3" y="6"/>
                  </a:cubicBezTo>
                  <a:lnTo>
                    <a:pt x="3" y="62"/>
                  </a:lnTo>
                  <a:close/>
                  <a:moveTo>
                    <a:pt x="102" y="65"/>
                  </a:moveTo>
                  <a:cubicBezTo>
                    <a:pt x="2" y="65"/>
                    <a:pt x="2" y="65"/>
                    <a:pt x="2" y="65"/>
                  </a:cubicBezTo>
                  <a:cubicBezTo>
                    <a:pt x="1" y="65"/>
                    <a:pt x="0" y="64"/>
                    <a:pt x="0" y="64"/>
                  </a:cubicBezTo>
                  <a:cubicBezTo>
                    <a:pt x="0" y="6"/>
                    <a:pt x="0" y="6"/>
                    <a:pt x="0" y="6"/>
                  </a:cubicBezTo>
                  <a:cubicBezTo>
                    <a:pt x="0" y="3"/>
                    <a:pt x="3" y="0"/>
                    <a:pt x="6" y="0"/>
                  </a:cubicBezTo>
                  <a:cubicBezTo>
                    <a:pt x="97" y="0"/>
                    <a:pt x="97" y="0"/>
                    <a:pt x="97" y="0"/>
                  </a:cubicBezTo>
                  <a:cubicBezTo>
                    <a:pt x="101" y="0"/>
                    <a:pt x="103" y="3"/>
                    <a:pt x="103" y="6"/>
                  </a:cubicBezTo>
                  <a:cubicBezTo>
                    <a:pt x="103" y="64"/>
                    <a:pt x="103" y="64"/>
                    <a:pt x="103" y="64"/>
                  </a:cubicBezTo>
                  <a:cubicBezTo>
                    <a:pt x="103" y="64"/>
                    <a:pt x="103" y="65"/>
                    <a:pt x="102" y="6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90" name="Freeform 8"/>
            <p:cNvSpPr>
              <a:spLocks noEditPoints="1"/>
            </p:cNvSpPr>
            <p:nvPr/>
          </p:nvSpPr>
          <p:spPr bwMode="auto">
            <a:xfrm>
              <a:off x="5738813" y="2763838"/>
              <a:ext cx="101600" cy="96838"/>
            </a:xfrm>
            <a:custGeom>
              <a:avLst/>
              <a:gdLst>
                <a:gd name="T0" fmla="*/ 13 w 27"/>
                <a:gd name="T1" fmla="*/ 15 h 26"/>
                <a:gd name="T2" fmla="*/ 14 w 27"/>
                <a:gd name="T3" fmla="*/ 15 h 26"/>
                <a:gd name="T4" fmla="*/ 22 w 27"/>
                <a:gd name="T5" fmla="*/ 23 h 26"/>
                <a:gd name="T6" fmla="*/ 24 w 27"/>
                <a:gd name="T7" fmla="*/ 21 h 26"/>
                <a:gd name="T8" fmla="*/ 16 w 27"/>
                <a:gd name="T9" fmla="*/ 13 h 26"/>
                <a:gd name="T10" fmla="*/ 16 w 27"/>
                <a:gd name="T11" fmla="*/ 12 h 26"/>
                <a:gd name="T12" fmla="*/ 16 w 27"/>
                <a:gd name="T13" fmla="*/ 11 h 26"/>
                <a:gd name="T14" fmla="*/ 19 w 27"/>
                <a:gd name="T15" fmla="*/ 7 h 26"/>
                <a:gd name="T16" fmla="*/ 4 w 27"/>
                <a:gd name="T17" fmla="*/ 3 h 26"/>
                <a:gd name="T18" fmla="*/ 8 w 27"/>
                <a:gd name="T19" fmla="*/ 19 h 26"/>
                <a:gd name="T20" fmla="*/ 12 w 27"/>
                <a:gd name="T21" fmla="*/ 15 h 26"/>
                <a:gd name="T22" fmla="*/ 13 w 27"/>
                <a:gd name="T23" fmla="*/ 15 h 26"/>
                <a:gd name="T24" fmla="*/ 22 w 27"/>
                <a:gd name="T25" fmla="*/ 26 h 26"/>
                <a:gd name="T26" fmla="*/ 21 w 27"/>
                <a:gd name="T27" fmla="*/ 26 h 26"/>
                <a:gd name="T28" fmla="*/ 13 w 27"/>
                <a:gd name="T29" fmla="*/ 18 h 26"/>
                <a:gd name="T30" fmla="*/ 9 w 27"/>
                <a:gd name="T31" fmla="*/ 22 h 26"/>
                <a:gd name="T32" fmla="*/ 7 w 27"/>
                <a:gd name="T33" fmla="*/ 22 h 26"/>
                <a:gd name="T34" fmla="*/ 6 w 27"/>
                <a:gd name="T35" fmla="*/ 21 h 26"/>
                <a:gd name="T36" fmla="*/ 0 w 27"/>
                <a:gd name="T37" fmla="*/ 1 h 26"/>
                <a:gd name="T38" fmla="*/ 1 w 27"/>
                <a:gd name="T39" fmla="*/ 0 h 26"/>
                <a:gd name="T40" fmla="*/ 2 w 27"/>
                <a:gd name="T41" fmla="*/ 0 h 26"/>
                <a:gd name="T42" fmla="*/ 22 w 27"/>
                <a:gd name="T43" fmla="*/ 6 h 26"/>
                <a:gd name="T44" fmla="*/ 23 w 27"/>
                <a:gd name="T45" fmla="*/ 7 h 26"/>
                <a:gd name="T46" fmla="*/ 23 w 27"/>
                <a:gd name="T47" fmla="*/ 8 h 26"/>
                <a:gd name="T48" fmla="*/ 19 w 27"/>
                <a:gd name="T49" fmla="*/ 12 h 26"/>
                <a:gd name="T50" fmla="*/ 27 w 27"/>
                <a:gd name="T51" fmla="*/ 20 h 26"/>
                <a:gd name="T52" fmla="*/ 27 w 27"/>
                <a:gd name="T53" fmla="*/ 21 h 26"/>
                <a:gd name="T54" fmla="*/ 27 w 27"/>
                <a:gd name="T55" fmla="*/ 22 h 26"/>
                <a:gd name="T56" fmla="*/ 22 w 27"/>
                <a:gd name="T57" fmla="*/ 26 h 26"/>
                <a:gd name="T58" fmla="*/ 22 w 27"/>
                <a:gd name="T5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 h="26">
                  <a:moveTo>
                    <a:pt x="13" y="15"/>
                  </a:moveTo>
                  <a:cubicBezTo>
                    <a:pt x="13" y="15"/>
                    <a:pt x="13" y="15"/>
                    <a:pt x="14" y="15"/>
                  </a:cubicBezTo>
                  <a:cubicBezTo>
                    <a:pt x="22" y="23"/>
                    <a:pt x="22" y="23"/>
                    <a:pt x="22" y="23"/>
                  </a:cubicBezTo>
                  <a:cubicBezTo>
                    <a:pt x="24" y="21"/>
                    <a:pt x="24" y="21"/>
                    <a:pt x="24" y="21"/>
                  </a:cubicBezTo>
                  <a:cubicBezTo>
                    <a:pt x="16" y="13"/>
                    <a:pt x="16" y="13"/>
                    <a:pt x="16" y="13"/>
                  </a:cubicBezTo>
                  <a:cubicBezTo>
                    <a:pt x="16" y="12"/>
                    <a:pt x="16" y="12"/>
                    <a:pt x="16" y="12"/>
                  </a:cubicBezTo>
                  <a:cubicBezTo>
                    <a:pt x="16" y="11"/>
                    <a:pt x="16" y="11"/>
                    <a:pt x="16" y="11"/>
                  </a:cubicBezTo>
                  <a:cubicBezTo>
                    <a:pt x="19" y="7"/>
                    <a:pt x="19" y="7"/>
                    <a:pt x="19" y="7"/>
                  </a:cubicBezTo>
                  <a:cubicBezTo>
                    <a:pt x="4" y="3"/>
                    <a:pt x="4" y="3"/>
                    <a:pt x="4" y="3"/>
                  </a:cubicBezTo>
                  <a:cubicBezTo>
                    <a:pt x="8" y="19"/>
                    <a:pt x="8" y="19"/>
                    <a:pt x="8" y="19"/>
                  </a:cubicBezTo>
                  <a:cubicBezTo>
                    <a:pt x="12" y="15"/>
                    <a:pt x="12" y="15"/>
                    <a:pt x="12" y="15"/>
                  </a:cubicBezTo>
                  <a:cubicBezTo>
                    <a:pt x="12" y="15"/>
                    <a:pt x="12" y="15"/>
                    <a:pt x="13" y="15"/>
                  </a:cubicBezTo>
                  <a:moveTo>
                    <a:pt x="22" y="26"/>
                  </a:moveTo>
                  <a:cubicBezTo>
                    <a:pt x="21" y="26"/>
                    <a:pt x="21" y="26"/>
                    <a:pt x="21" y="26"/>
                  </a:cubicBezTo>
                  <a:cubicBezTo>
                    <a:pt x="13" y="18"/>
                    <a:pt x="13" y="18"/>
                    <a:pt x="13" y="18"/>
                  </a:cubicBezTo>
                  <a:cubicBezTo>
                    <a:pt x="9" y="22"/>
                    <a:pt x="9" y="22"/>
                    <a:pt x="9" y="22"/>
                  </a:cubicBezTo>
                  <a:cubicBezTo>
                    <a:pt x="8" y="22"/>
                    <a:pt x="8" y="22"/>
                    <a:pt x="7" y="22"/>
                  </a:cubicBezTo>
                  <a:cubicBezTo>
                    <a:pt x="7" y="22"/>
                    <a:pt x="7" y="22"/>
                    <a:pt x="6" y="21"/>
                  </a:cubicBezTo>
                  <a:cubicBezTo>
                    <a:pt x="0" y="1"/>
                    <a:pt x="0" y="1"/>
                    <a:pt x="0" y="1"/>
                  </a:cubicBezTo>
                  <a:cubicBezTo>
                    <a:pt x="0" y="1"/>
                    <a:pt x="0" y="0"/>
                    <a:pt x="1" y="0"/>
                  </a:cubicBezTo>
                  <a:cubicBezTo>
                    <a:pt x="1" y="0"/>
                    <a:pt x="2" y="0"/>
                    <a:pt x="2" y="0"/>
                  </a:cubicBezTo>
                  <a:cubicBezTo>
                    <a:pt x="22" y="6"/>
                    <a:pt x="22" y="6"/>
                    <a:pt x="22" y="6"/>
                  </a:cubicBezTo>
                  <a:cubicBezTo>
                    <a:pt x="23" y="6"/>
                    <a:pt x="23" y="6"/>
                    <a:pt x="23" y="7"/>
                  </a:cubicBezTo>
                  <a:cubicBezTo>
                    <a:pt x="23" y="7"/>
                    <a:pt x="23" y="7"/>
                    <a:pt x="23" y="8"/>
                  </a:cubicBezTo>
                  <a:cubicBezTo>
                    <a:pt x="19" y="12"/>
                    <a:pt x="19" y="12"/>
                    <a:pt x="19" y="12"/>
                  </a:cubicBezTo>
                  <a:cubicBezTo>
                    <a:pt x="27" y="20"/>
                    <a:pt x="27" y="20"/>
                    <a:pt x="27" y="20"/>
                  </a:cubicBezTo>
                  <a:cubicBezTo>
                    <a:pt x="27" y="20"/>
                    <a:pt x="27" y="20"/>
                    <a:pt x="27" y="21"/>
                  </a:cubicBezTo>
                  <a:cubicBezTo>
                    <a:pt x="27" y="21"/>
                    <a:pt x="27" y="21"/>
                    <a:pt x="27" y="22"/>
                  </a:cubicBezTo>
                  <a:cubicBezTo>
                    <a:pt x="22" y="26"/>
                    <a:pt x="22" y="26"/>
                    <a:pt x="22" y="26"/>
                  </a:cubicBezTo>
                  <a:cubicBezTo>
                    <a:pt x="22" y="26"/>
                    <a:pt x="22" y="26"/>
                    <a:pt x="22" y="2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896690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1_Title Slide">
    <p:spTree>
      <p:nvGrpSpPr>
        <p:cNvPr id="1" name=""/>
        <p:cNvGrpSpPr/>
        <p:nvPr/>
      </p:nvGrpSpPr>
      <p:grpSpPr>
        <a:xfrm>
          <a:off x="0" y="0"/>
          <a:ext cx="0" cy="0"/>
          <a:chOff x="0" y="0"/>
          <a:chExt cx="0" cy="0"/>
        </a:xfrm>
      </p:grpSpPr>
      <p:pic>
        <p:nvPicPr>
          <p:cNvPr id="94" name="Picture 44"/>
          <p:cNvPicPr>
            <a:picLocks noChangeAspect="1" noChangeArrowheads="1"/>
          </p:cNvPicPr>
          <p:nvPr/>
        </p:nvPicPr>
        <p:blipFill rotWithShape="1">
          <a:blip r:embed="rId2">
            <a:extLst>
              <a:ext uri="{28A0092B-C50C-407E-A947-70E740481C1C}">
                <a14:useLocalDpi xmlns:a14="http://schemas.microsoft.com/office/drawing/2010/main" val="0"/>
              </a:ext>
            </a:extLst>
          </a:blip>
          <a:srcRect b="10140"/>
          <a:stretch/>
        </p:blipFill>
        <p:spPr bwMode="auto">
          <a:xfrm>
            <a:off x="0" y="2875"/>
            <a:ext cx="12192000" cy="6855125"/>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042"/>
          <p:cNvSpPr/>
          <p:nvPr/>
        </p:nvSpPr>
        <p:spPr>
          <a:xfrm>
            <a:off x="0" y="0"/>
            <a:ext cx="10224459" cy="6858000"/>
          </a:xfrm>
          <a:prstGeom prst="rect">
            <a:avLst/>
          </a:prstGeom>
          <a:solidFill>
            <a:srgbClr val="425968">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AU"/>
          </a:p>
        </p:txBody>
      </p:sp>
      <p:sp>
        <p:nvSpPr>
          <p:cNvPr id="2" name="Title 1"/>
          <p:cNvSpPr>
            <a:spLocks noGrp="1"/>
          </p:cNvSpPr>
          <p:nvPr>
            <p:ph type="ctrTitle"/>
          </p:nvPr>
        </p:nvSpPr>
        <p:spPr>
          <a:xfrm>
            <a:off x="527381" y="2084851"/>
            <a:ext cx="6991019" cy="1632181"/>
          </a:xfrm>
        </p:spPr>
        <p:txBody>
          <a:bodyPr lIns="0" anchor="b"/>
          <a:lstStyle>
            <a:lvl1pPr>
              <a:defRPr sz="3700" cap="all" baseline="0">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527381" y="3982211"/>
            <a:ext cx="6991019" cy="1174981"/>
          </a:xfrm>
          <a:solidFill>
            <a:srgbClr val="FFFFFF"/>
          </a:solidFill>
        </p:spPr>
        <p:txBody>
          <a:bodyPr lIns="119997" anchor="ctr">
            <a:normAutofit/>
          </a:bodyPr>
          <a:lstStyle>
            <a:lvl1pPr marL="0" indent="0" algn="l">
              <a:spcBef>
                <a:spcPts val="0"/>
              </a:spcBef>
              <a:buNone/>
              <a:defRPr sz="2700">
                <a:solidFill>
                  <a:schemeClr val="accent1"/>
                </a:solidFill>
                <a:latin typeface="+mn-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AU" dirty="0"/>
          </a:p>
        </p:txBody>
      </p:sp>
      <p:grpSp>
        <p:nvGrpSpPr>
          <p:cNvPr id="53" name="Group 52"/>
          <p:cNvGrpSpPr>
            <a:grpSpLocks noChangeAspect="1"/>
          </p:cNvGrpSpPr>
          <p:nvPr/>
        </p:nvGrpSpPr>
        <p:grpSpPr>
          <a:xfrm>
            <a:off x="527382" y="469062"/>
            <a:ext cx="1867805" cy="662572"/>
            <a:chOff x="-3190875" y="-179387"/>
            <a:chExt cx="15528925" cy="5508625"/>
          </a:xfrm>
        </p:grpSpPr>
        <p:sp>
          <p:nvSpPr>
            <p:cNvPr id="54" name="Freeform 7"/>
            <p:cNvSpPr>
              <a:spLocks/>
            </p:cNvSpPr>
            <p:nvPr/>
          </p:nvSpPr>
          <p:spPr bwMode="auto">
            <a:xfrm>
              <a:off x="2598738" y="250825"/>
              <a:ext cx="98425" cy="5078413"/>
            </a:xfrm>
            <a:custGeom>
              <a:avLst/>
              <a:gdLst>
                <a:gd name="T0" fmla="*/ 13 w 26"/>
                <a:gd name="T1" fmla="*/ 0 h 1354"/>
                <a:gd name="T2" fmla="*/ 0 w 26"/>
                <a:gd name="T3" fmla="*/ 13 h 1354"/>
                <a:gd name="T4" fmla="*/ 0 w 26"/>
                <a:gd name="T5" fmla="*/ 1342 h 1354"/>
                <a:gd name="T6" fmla="*/ 13 w 26"/>
                <a:gd name="T7" fmla="*/ 1354 h 1354"/>
                <a:gd name="T8" fmla="*/ 26 w 26"/>
                <a:gd name="T9" fmla="*/ 1342 h 1354"/>
                <a:gd name="T10" fmla="*/ 26 w 26"/>
                <a:gd name="T11" fmla="*/ 13 h 1354"/>
                <a:gd name="T12" fmla="*/ 13 w 26"/>
                <a:gd name="T13" fmla="*/ 0 h 1354"/>
              </a:gdLst>
              <a:ahLst/>
              <a:cxnLst>
                <a:cxn ang="0">
                  <a:pos x="T0" y="T1"/>
                </a:cxn>
                <a:cxn ang="0">
                  <a:pos x="T2" y="T3"/>
                </a:cxn>
                <a:cxn ang="0">
                  <a:pos x="T4" y="T5"/>
                </a:cxn>
                <a:cxn ang="0">
                  <a:pos x="T6" y="T7"/>
                </a:cxn>
                <a:cxn ang="0">
                  <a:pos x="T8" y="T9"/>
                </a:cxn>
                <a:cxn ang="0">
                  <a:pos x="T10" y="T11"/>
                </a:cxn>
                <a:cxn ang="0">
                  <a:pos x="T12" y="T13"/>
                </a:cxn>
              </a:cxnLst>
              <a:rect l="0" t="0" r="r" b="b"/>
              <a:pathLst>
                <a:path w="26" h="1354">
                  <a:moveTo>
                    <a:pt x="13" y="0"/>
                  </a:moveTo>
                  <a:cubicBezTo>
                    <a:pt x="5" y="0"/>
                    <a:pt x="0" y="6"/>
                    <a:pt x="0" y="13"/>
                  </a:cubicBezTo>
                  <a:cubicBezTo>
                    <a:pt x="0" y="1342"/>
                    <a:pt x="0" y="1342"/>
                    <a:pt x="0" y="1342"/>
                  </a:cubicBezTo>
                  <a:cubicBezTo>
                    <a:pt x="0" y="1349"/>
                    <a:pt x="5" y="1354"/>
                    <a:pt x="13" y="1354"/>
                  </a:cubicBezTo>
                  <a:cubicBezTo>
                    <a:pt x="20" y="1354"/>
                    <a:pt x="26" y="1349"/>
                    <a:pt x="26" y="1342"/>
                  </a:cubicBezTo>
                  <a:cubicBezTo>
                    <a:pt x="26" y="13"/>
                    <a:pt x="26" y="13"/>
                    <a:pt x="26" y="13"/>
                  </a:cubicBezTo>
                  <a:cubicBezTo>
                    <a:pt x="26" y="6"/>
                    <a:pt x="20" y="0"/>
                    <a:pt x="1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5" name="Freeform 8"/>
            <p:cNvSpPr>
              <a:spLocks/>
            </p:cNvSpPr>
            <p:nvPr/>
          </p:nvSpPr>
          <p:spPr bwMode="auto">
            <a:xfrm>
              <a:off x="-171450" y="3097213"/>
              <a:ext cx="1946275" cy="1508125"/>
            </a:xfrm>
            <a:custGeom>
              <a:avLst/>
              <a:gdLst>
                <a:gd name="T0" fmla="*/ 864 w 1226"/>
                <a:gd name="T1" fmla="*/ 607 h 950"/>
                <a:gd name="T2" fmla="*/ 716 w 1226"/>
                <a:gd name="T3" fmla="*/ 0 h 950"/>
                <a:gd name="T4" fmla="*/ 512 w 1226"/>
                <a:gd name="T5" fmla="*/ 0 h 950"/>
                <a:gd name="T6" fmla="*/ 361 w 1226"/>
                <a:gd name="T7" fmla="*/ 603 h 950"/>
                <a:gd name="T8" fmla="*/ 224 w 1226"/>
                <a:gd name="T9" fmla="*/ 0 h 950"/>
                <a:gd name="T10" fmla="*/ 0 w 1226"/>
                <a:gd name="T11" fmla="*/ 0 h 950"/>
                <a:gd name="T12" fmla="*/ 248 w 1226"/>
                <a:gd name="T13" fmla="*/ 950 h 950"/>
                <a:gd name="T14" fmla="*/ 467 w 1226"/>
                <a:gd name="T15" fmla="*/ 950 h 950"/>
                <a:gd name="T16" fmla="*/ 612 w 1226"/>
                <a:gd name="T17" fmla="*/ 350 h 950"/>
                <a:gd name="T18" fmla="*/ 758 w 1226"/>
                <a:gd name="T19" fmla="*/ 950 h 950"/>
                <a:gd name="T20" fmla="*/ 973 w 1226"/>
                <a:gd name="T21" fmla="*/ 950 h 950"/>
                <a:gd name="T22" fmla="*/ 975 w 1226"/>
                <a:gd name="T23" fmla="*/ 941 h 950"/>
                <a:gd name="T24" fmla="*/ 1226 w 1226"/>
                <a:gd name="T25" fmla="*/ 0 h 950"/>
                <a:gd name="T26" fmla="*/ 1006 w 1226"/>
                <a:gd name="T27" fmla="*/ 0 h 950"/>
                <a:gd name="T28" fmla="*/ 864 w 1226"/>
                <a:gd name="T29" fmla="*/ 607 h 950"/>
                <a:gd name="T30" fmla="*/ 864 w 1226"/>
                <a:gd name="T31" fmla="*/ 607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6" h="950">
                  <a:moveTo>
                    <a:pt x="864" y="607"/>
                  </a:moveTo>
                  <a:lnTo>
                    <a:pt x="716" y="0"/>
                  </a:lnTo>
                  <a:lnTo>
                    <a:pt x="512" y="0"/>
                  </a:lnTo>
                  <a:lnTo>
                    <a:pt x="361" y="603"/>
                  </a:lnTo>
                  <a:lnTo>
                    <a:pt x="224" y="0"/>
                  </a:lnTo>
                  <a:lnTo>
                    <a:pt x="0" y="0"/>
                  </a:lnTo>
                  <a:lnTo>
                    <a:pt x="248" y="950"/>
                  </a:lnTo>
                  <a:lnTo>
                    <a:pt x="467" y="950"/>
                  </a:lnTo>
                  <a:lnTo>
                    <a:pt x="612" y="350"/>
                  </a:lnTo>
                  <a:lnTo>
                    <a:pt x="758" y="950"/>
                  </a:lnTo>
                  <a:lnTo>
                    <a:pt x="973" y="950"/>
                  </a:lnTo>
                  <a:lnTo>
                    <a:pt x="975" y="941"/>
                  </a:lnTo>
                  <a:lnTo>
                    <a:pt x="1226" y="0"/>
                  </a:lnTo>
                  <a:lnTo>
                    <a:pt x="1006" y="0"/>
                  </a:lnTo>
                  <a:lnTo>
                    <a:pt x="864" y="607"/>
                  </a:lnTo>
                  <a:lnTo>
                    <a:pt x="864" y="6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6" name="Freeform 9"/>
            <p:cNvSpPr>
              <a:spLocks/>
            </p:cNvSpPr>
            <p:nvPr/>
          </p:nvSpPr>
          <p:spPr bwMode="auto">
            <a:xfrm>
              <a:off x="-2987675" y="3097213"/>
              <a:ext cx="1503363" cy="1508125"/>
            </a:xfrm>
            <a:custGeom>
              <a:avLst/>
              <a:gdLst>
                <a:gd name="T0" fmla="*/ 219 w 947"/>
                <a:gd name="T1" fmla="*/ 0 h 950"/>
                <a:gd name="T2" fmla="*/ 0 w 947"/>
                <a:gd name="T3" fmla="*/ 0 h 950"/>
                <a:gd name="T4" fmla="*/ 0 w 947"/>
                <a:gd name="T5" fmla="*/ 950 h 950"/>
                <a:gd name="T6" fmla="*/ 212 w 947"/>
                <a:gd name="T7" fmla="*/ 950 h 950"/>
                <a:gd name="T8" fmla="*/ 212 w 947"/>
                <a:gd name="T9" fmla="*/ 345 h 950"/>
                <a:gd name="T10" fmla="*/ 727 w 947"/>
                <a:gd name="T11" fmla="*/ 950 h 950"/>
                <a:gd name="T12" fmla="*/ 947 w 947"/>
                <a:gd name="T13" fmla="*/ 950 h 950"/>
                <a:gd name="T14" fmla="*/ 947 w 947"/>
                <a:gd name="T15" fmla="*/ 0 h 950"/>
                <a:gd name="T16" fmla="*/ 734 w 947"/>
                <a:gd name="T17" fmla="*/ 0 h 950"/>
                <a:gd name="T18" fmla="*/ 734 w 947"/>
                <a:gd name="T19" fmla="*/ 607 h 950"/>
                <a:gd name="T20" fmla="*/ 219 w 947"/>
                <a:gd name="T21" fmla="*/ 0 h 950"/>
                <a:gd name="T22" fmla="*/ 219 w 947"/>
                <a:gd name="T23" fmla="*/ 0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7" h="950">
                  <a:moveTo>
                    <a:pt x="219" y="0"/>
                  </a:moveTo>
                  <a:lnTo>
                    <a:pt x="0" y="0"/>
                  </a:lnTo>
                  <a:lnTo>
                    <a:pt x="0" y="950"/>
                  </a:lnTo>
                  <a:lnTo>
                    <a:pt x="212" y="950"/>
                  </a:lnTo>
                  <a:lnTo>
                    <a:pt x="212" y="345"/>
                  </a:lnTo>
                  <a:lnTo>
                    <a:pt x="727" y="950"/>
                  </a:lnTo>
                  <a:lnTo>
                    <a:pt x="947" y="950"/>
                  </a:lnTo>
                  <a:lnTo>
                    <a:pt x="947" y="0"/>
                  </a:lnTo>
                  <a:lnTo>
                    <a:pt x="734" y="0"/>
                  </a:lnTo>
                  <a:lnTo>
                    <a:pt x="734" y="607"/>
                  </a:lnTo>
                  <a:lnTo>
                    <a:pt x="219" y="0"/>
                  </a:lnTo>
                  <a:lnTo>
                    <a:pt x="21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7" name="Freeform 10"/>
            <p:cNvSpPr>
              <a:spLocks/>
            </p:cNvSpPr>
            <p:nvPr/>
          </p:nvSpPr>
          <p:spPr bwMode="auto">
            <a:xfrm>
              <a:off x="-3025775" y="4822825"/>
              <a:ext cx="438150" cy="484188"/>
            </a:xfrm>
            <a:custGeom>
              <a:avLst/>
              <a:gdLst>
                <a:gd name="T0" fmla="*/ 64 w 117"/>
                <a:gd name="T1" fmla="*/ 76 h 129"/>
                <a:gd name="T2" fmla="*/ 96 w 117"/>
                <a:gd name="T3" fmla="*/ 76 h 129"/>
                <a:gd name="T4" fmla="*/ 96 w 117"/>
                <a:gd name="T5" fmla="*/ 100 h 129"/>
                <a:gd name="T6" fmla="*/ 66 w 117"/>
                <a:gd name="T7" fmla="*/ 109 h 129"/>
                <a:gd name="T8" fmla="*/ 23 w 117"/>
                <a:gd name="T9" fmla="*/ 65 h 129"/>
                <a:gd name="T10" fmla="*/ 23 w 117"/>
                <a:gd name="T11" fmla="*/ 64 h 129"/>
                <a:gd name="T12" fmla="*/ 64 w 117"/>
                <a:gd name="T13" fmla="*/ 20 h 129"/>
                <a:gd name="T14" fmla="*/ 98 w 117"/>
                <a:gd name="T15" fmla="*/ 34 h 129"/>
                <a:gd name="T16" fmla="*/ 112 w 117"/>
                <a:gd name="T17" fmla="*/ 17 h 129"/>
                <a:gd name="T18" fmla="*/ 65 w 117"/>
                <a:gd name="T19" fmla="*/ 0 h 129"/>
                <a:gd name="T20" fmla="*/ 0 w 117"/>
                <a:gd name="T21" fmla="*/ 65 h 129"/>
                <a:gd name="T22" fmla="*/ 0 w 117"/>
                <a:gd name="T23" fmla="*/ 65 h 129"/>
                <a:gd name="T24" fmla="*/ 65 w 117"/>
                <a:gd name="T25" fmla="*/ 129 h 129"/>
                <a:gd name="T26" fmla="*/ 117 w 117"/>
                <a:gd name="T27" fmla="*/ 110 h 129"/>
                <a:gd name="T28" fmla="*/ 117 w 117"/>
                <a:gd name="T29" fmla="*/ 57 h 129"/>
                <a:gd name="T30" fmla="*/ 64 w 117"/>
                <a:gd name="T31" fmla="*/ 57 h 129"/>
                <a:gd name="T32" fmla="*/ 64 w 117"/>
                <a:gd name="T33" fmla="*/ 76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7" h="129">
                  <a:moveTo>
                    <a:pt x="64" y="76"/>
                  </a:moveTo>
                  <a:cubicBezTo>
                    <a:pt x="96" y="76"/>
                    <a:pt x="96" y="76"/>
                    <a:pt x="96" y="76"/>
                  </a:cubicBezTo>
                  <a:cubicBezTo>
                    <a:pt x="96" y="100"/>
                    <a:pt x="96" y="100"/>
                    <a:pt x="96" y="100"/>
                  </a:cubicBezTo>
                  <a:cubicBezTo>
                    <a:pt x="88" y="105"/>
                    <a:pt x="77" y="109"/>
                    <a:pt x="66" y="109"/>
                  </a:cubicBezTo>
                  <a:cubicBezTo>
                    <a:pt x="40" y="109"/>
                    <a:pt x="23" y="90"/>
                    <a:pt x="23" y="65"/>
                  </a:cubicBezTo>
                  <a:cubicBezTo>
                    <a:pt x="23" y="64"/>
                    <a:pt x="23" y="64"/>
                    <a:pt x="23" y="64"/>
                  </a:cubicBezTo>
                  <a:cubicBezTo>
                    <a:pt x="23" y="40"/>
                    <a:pt x="41" y="20"/>
                    <a:pt x="64" y="20"/>
                  </a:cubicBezTo>
                  <a:cubicBezTo>
                    <a:pt x="79" y="20"/>
                    <a:pt x="89" y="26"/>
                    <a:pt x="98" y="34"/>
                  </a:cubicBezTo>
                  <a:cubicBezTo>
                    <a:pt x="112" y="17"/>
                    <a:pt x="112" y="17"/>
                    <a:pt x="112" y="17"/>
                  </a:cubicBezTo>
                  <a:cubicBezTo>
                    <a:pt x="99" y="6"/>
                    <a:pt x="86" y="0"/>
                    <a:pt x="65" y="0"/>
                  </a:cubicBezTo>
                  <a:cubicBezTo>
                    <a:pt x="27" y="0"/>
                    <a:pt x="0" y="30"/>
                    <a:pt x="0" y="65"/>
                  </a:cubicBezTo>
                  <a:cubicBezTo>
                    <a:pt x="0" y="65"/>
                    <a:pt x="0" y="65"/>
                    <a:pt x="0" y="65"/>
                  </a:cubicBezTo>
                  <a:cubicBezTo>
                    <a:pt x="0" y="101"/>
                    <a:pt x="26" y="129"/>
                    <a:pt x="65" y="129"/>
                  </a:cubicBezTo>
                  <a:cubicBezTo>
                    <a:pt x="87" y="129"/>
                    <a:pt x="104" y="120"/>
                    <a:pt x="117" y="110"/>
                  </a:cubicBezTo>
                  <a:cubicBezTo>
                    <a:pt x="117" y="57"/>
                    <a:pt x="117" y="57"/>
                    <a:pt x="117" y="57"/>
                  </a:cubicBezTo>
                  <a:cubicBezTo>
                    <a:pt x="64" y="57"/>
                    <a:pt x="64" y="57"/>
                    <a:pt x="64" y="57"/>
                  </a:cubicBezTo>
                  <a:cubicBezTo>
                    <a:pt x="64" y="76"/>
                    <a:pt x="64" y="76"/>
                    <a:pt x="64" y="7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8" name="Freeform 11"/>
            <p:cNvSpPr>
              <a:spLocks noEditPoints="1"/>
            </p:cNvSpPr>
            <p:nvPr/>
          </p:nvSpPr>
          <p:spPr bwMode="auto">
            <a:xfrm>
              <a:off x="-2538413" y="4822825"/>
              <a:ext cx="487363" cy="484188"/>
            </a:xfrm>
            <a:custGeom>
              <a:avLst/>
              <a:gdLst>
                <a:gd name="T0" fmla="*/ 65 w 130"/>
                <a:gd name="T1" fmla="*/ 0 h 129"/>
                <a:gd name="T2" fmla="*/ 0 w 130"/>
                <a:gd name="T3" fmla="*/ 65 h 129"/>
                <a:gd name="T4" fmla="*/ 0 w 130"/>
                <a:gd name="T5" fmla="*/ 65 h 129"/>
                <a:gd name="T6" fmla="*/ 65 w 130"/>
                <a:gd name="T7" fmla="*/ 129 h 129"/>
                <a:gd name="T8" fmla="*/ 130 w 130"/>
                <a:gd name="T9" fmla="*/ 65 h 129"/>
                <a:gd name="T10" fmla="*/ 130 w 130"/>
                <a:gd name="T11" fmla="*/ 64 h 129"/>
                <a:gd name="T12" fmla="*/ 65 w 130"/>
                <a:gd name="T13" fmla="*/ 0 h 129"/>
                <a:gd name="T14" fmla="*/ 107 w 130"/>
                <a:gd name="T15" fmla="*/ 65 h 129"/>
                <a:gd name="T16" fmla="*/ 65 w 130"/>
                <a:gd name="T17" fmla="*/ 109 h 129"/>
                <a:gd name="T18" fmla="*/ 23 w 130"/>
                <a:gd name="T19" fmla="*/ 65 h 129"/>
                <a:gd name="T20" fmla="*/ 23 w 130"/>
                <a:gd name="T21" fmla="*/ 64 h 129"/>
                <a:gd name="T22" fmla="*/ 65 w 130"/>
                <a:gd name="T23" fmla="*/ 20 h 129"/>
                <a:gd name="T24" fmla="*/ 107 w 130"/>
                <a:gd name="T25" fmla="*/ 65 h 129"/>
                <a:gd name="T26" fmla="*/ 107 w 130"/>
                <a:gd name="T27" fmla="*/ 65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0" h="129">
                  <a:moveTo>
                    <a:pt x="65" y="0"/>
                  </a:moveTo>
                  <a:cubicBezTo>
                    <a:pt x="27" y="0"/>
                    <a:pt x="0" y="30"/>
                    <a:pt x="0" y="65"/>
                  </a:cubicBezTo>
                  <a:cubicBezTo>
                    <a:pt x="0" y="65"/>
                    <a:pt x="0" y="65"/>
                    <a:pt x="0" y="65"/>
                  </a:cubicBezTo>
                  <a:cubicBezTo>
                    <a:pt x="0" y="100"/>
                    <a:pt x="27" y="129"/>
                    <a:pt x="65" y="129"/>
                  </a:cubicBezTo>
                  <a:cubicBezTo>
                    <a:pt x="103" y="129"/>
                    <a:pt x="130" y="100"/>
                    <a:pt x="130" y="65"/>
                  </a:cubicBezTo>
                  <a:cubicBezTo>
                    <a:pt x="130" y="64"/>
                    <a:pt x="130" y="64"/>
                    <a:pt x="130" y="64"/>
                  </a:cubicBezTo>
                  <a:cubicBezTo>
                    <a:pt x="130" y="29"/>
                    <a:pt x="103" y="0"/>
                    <a:pt x="65" y="0"/>
                  </a:cubicBezTo>
                  <a:close/>
                  <a:moveTo>
                    <a:pt x="107" y="65"/>
                  </a:moveTo>
                  <a:cubicBezTo>
                    <a:pt x="107" y="89"/>
                    <a:pt x="90" y="109"/>
                    <a:pt x="65" y="109"/>
                  </a:cubicBezTo>
                  <a:cubicBezTo>
                    <a:pt x="40" y="109"/>
                    <a:pt x="23" y="89"/>
                    <a:pt x="23" y="65"/>
                  </a:cubicBezTo>
                  <a:cubicBezTo>
                    <a:pt x="23" y="64"/>
                    <a:pt x="23" y="64"/>
                    <a:pt x="23" y="64"/>
                  </a:cubicBezTo>
                  <a:cubicBezTo>
                    <a:pt x="23" y="40"/>
                    <a:pt x="40" y="20"/>
                    <a:pt x="65" y="20"/>
                  </a:cubicBezTo>
                  <a:cubicBezTo>
                    <a:pt x="89" y="20"/>
                    <a:pt x="107" y="40"/>
                    <a:pt x="107" y="65"/>
                  </a:cubicBezTo>
                  <a:cubicBezTo>
                    <a:pt x="107" y="65"/>
                    <a:pt x="107" y="65"/>
                    <a:pt x="107" y="6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9" name="Freeform 12"/>
            <p:cNvSpPr>
              <a:spLocks/>
            </p:cNvSpPr>
            <p:nvPr/>
          </p:nvSpPr>
          <p:spPr bwMode="auto">
            <a:xfrm>
              <a:off x="-2058988" y="4830763"/>
              <a:ext cx="461963" cy="471488"/>
            </a:xfrm>
            <a:custGeom>
              <a:avLst/>
              <a:gdLst>
                <a:gd name="T0" fmla="*/ 147 w 291"/>
                <a:gd name="T1" fmla="*/ 227 h 297"/>
                <a:gd name="T2" fmla="*/ 57 w 291"/>
                <a:gd name="T3" fmla="*/ 0 h 297"/>
                <a:gd name="T4" fmla="*/ 0 w 291"/>
                <a:gd name="T5" fmla="*/ 0 h 297"/>
                <a:gd name="T6" fmla="*/ 123 w 291"/>
                <a:gd name="T7" fmla="*/ 297 h 297"/>
                <a:gd name="T8" fmla="*/ 168 w 291"/>
                <a:gd name="T9" fmla="*/ 297 h 297"/>
                <a:gd name="T10" fmla="*/ 291 w 291"/>
                <a:gd name="T11" fmla="*/ 0 h 297"/>
                <a:gd name="T12" fmla="*/ 234 w 291"/>
                <a:gd name="T13" fmla="*/ 0 h 297"/>
                <a:gd name="T14" fmla="*/ 147 w 291"/>
                <a:gd name="T15" fmla="*/ 227 h 297"/>
                <a:gd name="T16" fmla="*/ 147 w 291"/>
                <a:gd name="T17" fmla="*/ 22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1" h="297">
                  <a:moveTo>
                    <a:pt x="147" y="227"/>
                  </a:moveTo>
                  <a:lnTo>
                    <a:pt x="57" y="0"/>
                  </a:lnTo>
                  <a:lnTo>
                    <a:pt x="0" y="0"/>
                  </a:lnTo>
                  <a:lnTo>
                    <a:pt x="123" y="297"/>
                  </a:lnTo>
                  <a:lnTo>
                    <a:pt x="168" y="297"/>
                  </a:lnTo>
                  <a:lnTo>
                    <a:pt x="291" y="0"/>
                  </a:lnTo>
                  <a:lnTo>
                    <a:pt x="234" y="0"/>
                  </a:lnTo>
                  <a:lnTo>
                    <a:pt x="147" y="227"/>
                  </a:lnTo>
                  <a:lnTo>
                    <a:pt x="147" y="2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0" name="Freeform 13"/>
            <p:cNvSpPr>
              <a:spLocks/>
            </p:cNvSpPr>
            <p:nvPr/>
          </p:nvSpPr>
          <p:spPr bwMode="auto">
            <a:xfrm>
              <a:off x="-1541463" y="4830763"/>
              <a:ext cx="349250" cy="468313"/>
            </a:xfrm>
            <a:custGeom>
              <a:avLst/>
              <a:gdLst>
                <a:gd name="T0" fmla="*/ 50 w 220"/>
                <a:gd name="T1" fmla="*/ 170 h 295"/>
                <a:gd name="T2" fmla="*/ 199 w 220"/>
                <a:gd name="T3" fmla="*/ 170 h 295"/>
                <a:gd name="T4" fmla="*/ 199 w 220"/>
                <a:gd name="T5" fmla="*/ 123 h 295"/>
                <a:gd name="T6" fmla="*/ 50 w 220"/>
                <a:gd name="T7" fmla="*/ 123 h 295"/>
                <a:gd name="T8" fmla="*/ 50 w 220"/>
                <a:gd name="T9" fmla="*/ 47 h 295"/>
                <a:gd name="T10" fmla="*/ 218 w 220"/>
                <a:gd name="T11" fmla="*/ 47 h 295"/>
                <a:gd name="T12" fmla="*/ 218 w 220"/>
                <a:gd name="T13" fmla="*/ 0 h 295"/>
                <a:gd name="T14" fmla="*/ 0 w 220"/>
                <a:gd name="T15" fmla="*/ 0 h 295"/>
                <a:gd name="T16" fmla="*/ 0 w 220"/>
                <a:gd name="T17" fmla="*/ 295 h 295"/>
                <a:gd name="T18" fmla="*/ 220 w 220"/>
                <a:gd name="T19" fmla="*/ 295 h 295"/>
                <a:gd name="T20" fmla="*/ 220 w 220"/>
                <a:gd name="T21" fmla="*/ 248 h 295"/>
                <a:gd name="T22" fmla="*/ 50 w 220"/>
                <a:gd name="T23" fmla="*/ 248 h 295"/>
                <a:gd name="T24" fmla="*/ 50 w 220"/>
                <a:gd name="T25" fmla="*/ 170 h 295"/>
                <a:gd name="T26" fmla="*/ 50 w 220"/>
                <a:gd name="T27" fmla="*/ 17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0" h="295">
                  <a:moveTo>
                    <a:pt x="50" y="170"/>
                  </a:moveTo>
                  <a:lnTo>
                    <a:pt x="199" y="170"/>
                  </a:lnTo>
                  <a:lnTo>
                    <a:pt x="199" y="123"/>
                  </a:lnTo>
                  <a:lnTo>
                    <a:pt x="50" y="123"/>
                  </a:lnTo>
                  <a:lnTo>
                    <a:pt x="50" y="47"/>
                  </a:lnTo>
                  <a:lnTo>
                    <a:pt x="218" y="47"/>
                  </a:lnTo>
                  <a:lnTo>
                    <a:pt x="218" y="0"/>
                  </a:lnTo>
                  <a:lnTo>
                    <a:pt x="0" y="0"/>
                  </a:lnTo>
                  <a:lnTo>
                    <a:pt x="0" y="295"/>
                  </a:lnTo>
                  <a:lnTo>
                    <a:pt x="220" y="295"/>
                  </a:lnTo>
                  <a:lnTo>
                    <a:pt x="220" y="248"/>
                  </a:lnTo>
                  <a:lnTo>
                    <a:pt x="50" y="248"/>
                  </a:lnTo>
                  <a:lnTo>
                    <a:pt x="50" y="170"/>
                  </a:lnTo>
                  <a:lnTo>
                    <a:pt x="50" y="1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1" name="Freeform 14"/>
            <p:cNvSpPr>
              <a:spLocks noEditPoints="1"/>
            </p:cNvSpPr>
            <p:nvPr/>
          </p:nvSpPr>
          <p:spPr bwMode="auto">
            <a:xfrm>
              <a:off x="-1112838" y="4830763"/>
              <a:ext cx="393700" cy="468313"/>
            </a:xfrm>
            <a:custGeom>
              <a:avLst/>
              <a:gdLst>
                <a:gd name="T0" fmla="*/ 101 w 105"/>
                <a:gd name="T1" fmla="*/ 40 h 125"/>
                <a:gd name="T2" fmla="*/ 101 w 105"/>
                <a:gd name="T3" fmla="*/ 40 h 125"/>
                <a:gd name="T4" fmla="*/ 91 w 105"/>
                <a:gd name="T5" fmla="*/ 13 h 125"/>
                <a:gd name="T6" fmla="*/ 55 w 105"/>
                <a:gd name="T7" fmla="*/ 0 h 125"/>
                <a:gd name="T8" fmla="*/ 0 w 105"/>
                <a:gd name="T9" fmla="*/ 0 h 125"/>
                <a:gd name="T10" fmla="*/ 0 w 105"/>
                <a:gd name="T11" fmla="*/ 125 h 125"/>
                <a:gd name="T12" fmla="*/ 22 w 105"/>
                <a:gd name="T13" fmla="*/ 125 h 125"/>
                <a:gd name="T14" fmla="*/ 22 w 105"/>
                <a:gd name="T15" fmla="*/ 81 h 125"/>
                <a:gd name="T16" fmla="*/ 49 w 105"/>
                <a:gd name="T17" fmla="*/ 81 h 125"/>
                <a:gd name="T18" fmla="*/ 80 w 105"/>
                <a:gd name="T19" fmla="*/ 125 h 125"/>
                <a:gd name="T20" fmla="*/ 105 w 105"/>
                <a:gd name="T21" fmla="*/ 125 h 125"/>
                <a:gd name="T22" fmla="*/ 72 w 105"/>
                <a:gd name="T23" fmla="*/ 78 h 125"/>
                <a:gd name="T24" fmla="*/ 101 w 105"/>
                <a:gd name="T25" fmla="*/ 40 h 125"/>
                <a:gd name="T26" fmla="*/ 22 w 105"/>
                <a:gd name="T27" fmla="*/ 62 h 125"/>
                <a:gd name="T28" fmla="*/ 22 w 105"/>
                <a:gd name="T29" fmla="*/ 20 h 125"/>
                <a:gd name="T30" fmla="*/ 53 w 105"/>
                <a:gd name="T31" fmla="*/ 20 h 125"/>
                <a:gd name="T32" fmla="*/ 79 w 105"/>
                <a:gd name="T33" fmla="*/ 41 h 125"/>
                <a:gd name="T34" fmla="*/ 79 w 105"/>
                <a:gd name="T35" fmla="*/ 41 h 125"/>
                <a:gd name="T36" fmla="*/ 54 w 105"/>
                <a:gd name="T37" fmla="*/ 62 h 125"/>
                <a:gd name="T38" fmla="*/ 22 w 105"/>
                <a:gd name="T39" fmla="*/ 6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 h="125">
                  <a:moveTo>
                    <a:pt x="101" y="40"/>
                  </a:moveTo>
                  <a:cubicBezTo>
                    <a:pt x="101" y="40"/>
                    <a:pt x="101" y="40"/>
                    <a:pt x="101" y="40"/>
                  </a:cubicBezTo>
                  <a:cubicBezTo>
                    <a:pt x="101" y="29"/>
                    <a:pt x="98" y="20"/>
                    <a:pt x="91" y="13"/>
                  </a:cubicBezTo>
                  <a:cubicBezTo>
                    <a:pt x="83" y="5"/>
                    <a:pt x="71" y="0"/>
                    <a:pt x="55" y="0"/>
                  </a:cubicBezTo>
                  <a:cubicBezTo>
                    <a:pt x="0" y="0"/>
                    <a:pt x="0" y="0"/>
                    <a:pt x="0" y="0"/>
                  </a:cubicBezTo>
                  <a:cubicBezTo>
                    <a:pt x="0" y="125"/>
                    <a:pt x="0" y="125"/>
                    <a:pt x="0" y="125"/>
                  </a:cubicBezTo>
                  <a:cubicBezTo>
                    <a:pt x="22" y="125"/>
                    <a:pt x="22" y="125"/>
                    <a:pt x="22" y="125"/>
                  </a:cubicBezTo>
                  <a:cubicBezTo>
                    <a:pt x="22" y="81"/>
                    <a:pt x="22" y="81"/>
                    <a:pt x="22" y="81"/>
                  </a:cubicBezTo>
                  <a:cubicBezTo>
                    <a:pt x="49" y="81"/>
                    <a:pt x="49" y="81"/>
                    <a:pt x="49" y="81"/>
                  </a:cubicBezTo>
                  <a:cubicBezTo>
                    <a:pt x="80" y="125"/>
                    <a:pt x="80" y="125"/>
                    <a:pt x="80" y="125"/>
                  </a:cubicBezTo>
                  <a:cubicBezTo>
                    <a:pt x="105" y="125"/>
                    <a:pt x="105" y="125"/>
                    <a:pt x="105" y="125"/>
                  </a:cubicBezTo>
                  <a:cubicBezTo>
                    <a:pt x="72" y="78"/>
                    <a:pt x="72" y="78"/>
                    <a:pt x="72" y="78"/>
                  </a:cubicBezTo>
                  <a:cubicBezTo>
                    <a:pt x="89" y="73"/>
                    <a:pt x="101" y="60"/>
                    <a:pt x="101" y="40"/>
                  </a:cubicBezTo>
                  <a:close/>
                  <a:moveTo>
                    <a:pt x="22" y="62"/>
                  </a:moveTo>
                  <a:cubicBezTo>
                    <a:pt x="22" y="20"/>
                    <a:pt x="22" y="20"/>
                    <a:pt x="22" y="20"/>
                  </a:cubicBezTo>
                  <a:cubicBezTo>
                    <a:pt x="53" y="20"/>
                    <a:pt x="53" y="20"/>
                    <a:pt x="53" y="20"/>
                  </a:cubicBezTo>
                  <a:cubicBezTo>
                    <a:pt x="70" y="20"/>
                    <a:pt x="79" y="28"/>
                    <a:pt x="79" y="41"/>
                  </a:cubicBezTo>
                  <a:cubicBezTo>
                    <a:pt x="79" y="41"/>
                    <a:pt x="79" y="41"/>
                    <a:pt x="79" y="41"/>
                  </a:cubicBezTo>
                  <a:cubicBezTo>
                    <a:pt x="79" y="54"/>
                    <a:pt x="69" y="62"/>
                    <a:pt x="54" y="62"/>
                  </a:cubicBezTo>
                  <a:cubicBezTo>
                    <a:pt x="22" y="62"/>
                    <a:pt x="22" y="62"/>
                    <a:pt x="22" y="6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2" name="Freeform 15"/>
            <p:cNvSpPr>
              <a:spLocks/>
            </p:cNvSpPr>
            <p:nvPr/>
          </p:nvSpPr>
          <p:spPr bwMode="auto">
            <a:xfrm>
              <a:off x="-658813" y="4830763"/>
              <a:ext cx="404813" cy="468313"/>
            </a:xfrm>
            <a:custGeom>
              <a:avLst/>
              <a:gdLst>
                <a:gd name="T0" fmla="*/ 203 w 255"/>
                <a:gd name="T1" fmla="*/ 203 h 295"/>
                <a:gd name="T2" fmla="*/ 47 w 255"/>
                <a:gd name="T3" fmla="*/ 0 h 295"/>
                <a:gd name="T4" fmla="*/ 0 w 255"/>
                <a:gd name="T5" fmla="*/ 0 h 295"/>
                <a:gd name="T6" fmla="*/ 0 w 255"/>
                <a:gd name="T7" fmla="*/ 295 h 295"/>
                <a:gd name="T8" fmla="*/ 49 w 255"/>
                <a:gd name="T9" fmla="*/ 295 h 295"/>
                <a:gd name="T10" fmla="*/ 49 w 255"/>
                <a:gd name="T11" fmla="*/ 85 h 295"/>
                <a:gd name="T12" fmla="*/ 212 w 255"/>
                <a:gd name="T13" fmla="*/ 295 h 295"/>
                <a:gd name="T14" fmla="*/ 255 w 255"/>
                <a:gd name="T15" fmla="*/ 295 h 295"/>
                <a:gd name="T16" fmla="*/ 255 w 255"/>
                <a:gd name="T17" fmla="*/ 0 h 295"/>
                <a:gd name="T18" fmla="*/ 203 w 255"/>
                <a:gd name="T19" fmla="*/ 0 h 295"/>
                <a:gd name="T20" fmla="*/ 203 w 255"/>
                <a:gd name="T21" fmla="*/ 203 h 295"/>
                <a:gd name="T22" fmla="*/ 203 w 255"/>
                <a:gd name="T23" fmla="*/ 2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295">
                  <a:moveTo>
                    <a:pt x="203" y="203"/>
                  </a:moveTo>
                  <a:lnTo>
                    <a:pt x="47" y="0"/>
                  </a:lnTo>
                  <a:lnTo>
                    <a:pt x="0" y="0"/>
                  </a:lnTo>
                  <a:lnTo>
                    <a:pt x="0" y="295"/>
                  </a:lnTo>
                  <a:lnTo>
                    <a:pt x="49" y="295"/>
                  </a:lnTo>
                  <a:lnTo>
                    <a:pt x="49" y="85"/>
                  </a:lnTo>
                  <a:lnTo>
                    <a:pt x="212" y="295"/>
                  </a:lnTo>
                  <a:lnTo>
                    <a:pt x="255" y="295"/>
                  </a:lnTo>
                  <a:lnTo>
                    <a:pt x="255" y="0"/>
                  </a:lnTo>
                  <a:lnTo>
                    <a:pt x="203" y="0"/>
                  </a:lnTo>
                  <a:lnTo>
                    <a:pt x="203" y="203"/>
                  </a:lnTo>
                  <a:lnTo>
                    <a:pt x="203" y="2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3" name="Freeform 16"/>
            <p:cNvSpPr>
              <a:spLocks/>
            </p:cNvSpPr>
            <p:nvPr/>
          </p:nvSpPr>
          <p:spPr bwMode="auto">
            <a:xfrm>
              <a:off x="-171450" y="4830763"/>
              <a:ext cx="457200" cy="468313"/>
            </a:xfrm>
            <a:custGeom>
              <a:avLst/>
              <a:gdLst>
                <a:gd name="T0" fmla="*/ 144 w 288"/>
                <a:gd name="T1" fmla="*/ 139 h 295"/>
                <a:gd name="T2" fmla="*/ 54 w 288"/>
                <a:gd name="T3" fmla="*/ 0 h 295"/>
                <a:gd name="T4" fmla="*/ 0 w 288"/>
                <a:gd name="T5" fmla="*/ 0 h 295"/>
                <a:gd name="T6" fmla="*/ 0 w 288"/>
                <a:gd name="T7" fmla="*/ 295 h 295"/>
                <a:gd name="T8" fmla="*/ 52 w 288"/>
                <a:gd name="T9" fmla="*/ 295 h 295"/>
                <a:gd name="T10" fmla="*/ 52 w 288"/>
                <a:gd name="T11" fmla="*/ 85 h 295"/>
                <a:gd name="T12" fmla="*/ 141 w 288"/>
                <a:gd name="T13" fmla="*/ 222 h 295"/>
                <a:gd name="T14" fmla="*/ 144 w 288"/>
                <a:gd name="T15" fmla="*/ 222 h 295"/>
                <a:gd name="T16" fmla="*/ 236 w 288"/>
                <a:gd name="T17" fmla="*/ 85 h 295"/>
                <a:gd name="T18" fmla="*/ 236 w 288"/>
                <a:gd name="T19" fmla="*/ 295 h 295"/>
                <a:gd name="T20" fmla="*/ 288 w 288"/>
                <a:gd name="T21" fmla="*/ 295 h 295"/>
                <a:gd name="T22" fmla="*/ 288 w 288"/>
                <a:gd name="T23" fmla="*/ 0 h 295"/>
                <a:gd name="T24" fmla="*/ 234 w 288"/>
                <a:gd name="T25" fmla="*/ 0 h 295"/>
                <a:gd name="T26" fmla="*/ 144 w 288"/>
                <a:gd name="T27" fmla="*/ 139 h 295"/>
                <a:gd name="T28" fmla="*/ 144 w 288"/>
                <a:gd name="T29" fmla="*/ 13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8" h="295">
                  <a:moveTo>
                    <a:pt x="144" y="139"/>
                  </a:moveTo>
                  <a:lnTo>
                    <a:pt x="54" y="0"/>
                  </a:lnTo>
                  <a:lnTo>
                    <a:pt x="0" y="0"/>
                  </a:lnTo>
                  <a:lnTo>
                    <a:pt x="0" y="295"/>
                  </a:lnTo>
                  <a:lnTo>
                    <a:pt x="52" y="295"/>
                  </a:lnTo>
                  <a:lnTo>
                    <a:pt x="52" y="85"/>
                  </a:lnTo>
                  <a:lnTo>
                    <a:pt x="141" y="222"/>
                  </a:lnTo>
                  <a:lnTo>
                    <a:pt x="144" y="222"/>
                  </a:lnTo>
                  <a:lnTo>
                    <a:pt x="236" y="85"/>
                  </a:lnTo>
                  <a:lnTo>
                    <a:pt x="236" y="295"/>
                  </a:lnTo>
                  <a:lnTo>
                    <a:pt x="288" y="295"/>
                  </a:lnTo>
                  <a:lnTo>
                    <a:pt x="288" y="0"/>
                  </a:lnTo>
                  <a:lnTo>
                    <a:pt x="234" y="0"/>
                  </a:lnTo>
                  <a:lnTo>
                    <a:pt x="144" y="139"/>
                  </a:lnTo>
                  <a:lnTo>
                    <a:pt x="144" y="1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4" name="Freeform 17"/>
            <p:cNvSpPr>
              <a:spLocks/>
            </p:cNvSpPr>
            <p:nvPr/>
          </p:nvSpPr>
          <p:spPr bwMode="auto">
            <a:xfrm>
              <a:off x="365125" y="4830763"/>
              <a:ext cx="347663" cy="468313"/>
            </a:xfrm>
            <a:custGeom>
              <a:avLst/>
              <a:gdLst>
                <a:gd name="T0" fmla="*/ 52 w 219"/>
                <a:gd name="T1" fmla="*/ 170 h 295"/>
                <a:gd name="T2" fmla="*/ 198 w 219"/>
                <a:gd name="T3" fmla="*/ 170 h 295"/>
                <a:gd name="T4" fmla="*/ 198 w 219"/>
                <a:gd name="T5" fmla="*/ 123 h 295"/>
                <a:gd name="T6" fmla="*/ 52 w 219"/>
                <a:gd name="T7" fmla="*/ 123 h 295"/>
                <a:gd name="T8" fmla="*/ 52 w 219"/>
                <a:gd name="T9" fmla="*/ 47 h 295"/>
                <a:gd name="T10" fmla="*/ 217 w 219"/>
                <a:gd name="T11" fmla="*/ 47 h 295"/>
                <a:gd name="T12" fmla="*/ 217 w 219"/>
                <a:gd name="T13" fmla="*/ 0 h 295"/>
                <a:gd name="T14" fmla="*/ 0 w 219"/>
                <a:gd name="T15" fmla="*/ 0 h 295"/>
                <a:gd name="T16" fmla="*/ 0 w 219"/>
                <a:gd name="T17" fmla="*/ 295 h 295"/>
                <a:gd name="T18" fmla="*/ 219 w 219"/>
                <a:gd name="T19" fmla="*/ 295 h 295"/>
                <a:gd name="T20" fmla="*/ 219 w 219"/>
                <a:gd name="T21" fmla="*/ 248 h 295"/>
                <a:gd name="T22" fmla="*/ 52 w 219"/>
                <a:gd name="T23" fmla="*/ 248 h 295"/>
                <a:gd name="T24" fmla="*/ 52 w 219"/>
                <a:gd name="T25" fmla="*/ 170 h 295"/>
                <a:gd name="T26" fmla="*/ 52 w 219"/>
                <a:gd name="T27" fmla="*/ 17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95">
                  <a:moveTo>
                    <a:pt x="52" y="170"/>
                  </a:moveTo>
                  <a:lnTo>
                    <a:pt x="198" y="170"/>
                  </a:lnTo>
                  <a:lnTo>
                    <a:pt x="198" y="123"/>
                  </a:lnTo>
                  <a:lnTo>
                    <a:pt x="52" y="123"/>
                  </a:lnTo>
                  <a:lnTo>
                    <a:pt x="52" y="47"/>
                  </a:lnTo>
                  <a:lnTo>
                    <a:pt x="217" y="47"/>
                  </a:lnTo>
                  <a:lnTo>
                    <a:pt x="217" y="0"/>
                  </a:lnTo>
                  <a:lnTo>
                    <a:pt x="0" y="0"/>
                  </a:lnTo>
                  <a:lnTo>
                    <a:pt x="0" y="295"/>
                  </a:lnTo>
                  <a:lnTo>
                    <a:pt x="219" y="295"/>
                  </a:lnTo>
                  <a:lnTo>
                    <a:pt x="219" y="248"/>
                  </a:lnTo>
                  <a:lnTo>
                    <a:pt x="52" y="248"/>
                  </a:lnTo>
                  <a:lnTo>
                    <a:pt x="52" y="170"/>
                  </a:lnTo>
                  <a:lnTo>
                    <a:pt x="52" y="1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5" name="Freeform 18"/>
            <p:cNvSpPr>
              <a:spLocks/>
            </p:cNvSpPr>
            <p:nvPr/>
          </p:nvSpPr>
          <p:spPr bwMode="auto">
            <a:xfrm>
              <a:off x="795338" y="4830763"/>
              <a:ext cx="404813" cy="468313"/>
            </a:xfrm>
            <a:custGeom>
              <a:avLst/>
              <a:gdLst>
                <a:gd name="T0" fmla="*/ 203 w 255"/>
                <a:gd name="T1" fmla="*/ 203 h 295"/>
                <a:gd name="T2" fmla="*/ 47 w 255"/>
                <a:gd name="T3" fmla="*/ 0 h 295"/>
                <a:gd name="T4" fmla="*/ 0 w 255"/>
                <a:gd name="T5" fmla="*/ 0 h 295"/>
                <a:gd name="T6" fmla="*/ 0 w 255"/>
                <a:gd name="T7" fmla="*/ 295 h 295"/>
                <a:gd name="T8" fmla="*/ 50 w 255"/>
                <a:gd name="T9" fmla="*/ 295 h 295"/>
                <a:gd name="T10" fmla="*/ 50 w 255"/>
                <a:gd name="T11" fmla="*/ 85 h 295"/>
                <a:gd name="T12" fmla="*/ 213 w 255"/>
                <a:gd name="T13" fmla="*/ 295 h 295"/>
                <a:gd name="T14" fmla="*/ 255 w 255"/>
                <a:gd name="T15" fmla="*/ 295 h 295"/>
                <a:gd name="T16" fmla="*/ 255 w 255"/>
                <a:gd name="T17" fmla="*/ 0 h 295"/>
                <a:gd name="T18" fmla="*/ 203 w 255"/>
                <a:gd name="T19" fmla="*/ 0 h 295"/>
                <a:gd name="T20" fmla="*/ 203 w 255"/>
                <a:gd name="T21" fmla="*/ 203 h 295"/>
                <a:gd name="T22" fmla="*/ 203 w 255"/>
                <a:gd name="T23" fmla="*/ 2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295">
                  <a:moveTo>
                    <a:pt x="203" y="203"/>
                  </a:moveTo>
                  <a:lnTo>
                    <a:pt x="47" y="0"/>
                  </a:lnTo>
                  <a:lnTo>
                    <a:pt x="0" y="0"/>
                  </a:lnTo>
                  <a:lnTo>
                    <a:pt x="0" y="295"/>
                  </a:lnTo>
                  <a:lnTo>
                    <a:pt x="50" y="295"/>
                  </a:lnTo>
                  <a:lnTo>
                    <a:pt x="50" y="85"/>
                  </a:lnTo>
                  <a:lnTo>
                    <a:pt x="213" y="295"/>
                  </a:lnTo>
                  <a:lnTo>
                    <a:pt x="255" y="295"/>
                  </a:lnTo>
                  <a:lnTo>
                    <a:pt x="255" y="0"/>
                  </a:lnTo>
                  <a:lnTo>
                    <a:pt x="203" y="0"/>
                  </a:lnTo>
                  <a:lnTo>
                    <a:pt x="203" y="203"/>
                  </a:lnTo>
                  <a:lnTo>
                    <a:pt x="203" y="2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6" name="Freeform 19"/>
            <p:cNvSpPr>
              <a:spLocks/>
            </p:cNvSpPr>
            <p:nvPr/>
          </p:nvSpPr>
          <p:spPr bwMode="auto">
            <a:xfrm>
              <a:off x="1263650" y="4830763"/>
              <a:ext cx="379413" cy="468313"/>
            </a:xfrm>
            <a:custGeom>
              <a:avLst/>
              <a:gdLst>
                <a:gd name="T0" fmla="*/ 0 w 239"/>
                <a:gd name="T1" fmla="*/ 49 h 295"/>
                <a:gd name="T2" fmla="*/ 95 w 239"/>
                <a:gd name="T3" fmla="*/ 49 h 295"/>
                <a:gd name="T4" fmla="*/ 95 w 239"/>
                <a:gd name="T5" fmla="*/ 295 h 295"/>
                <a:gd name="T6" fmla="*/ 147 w 239"/>
                <a:gd name="T7" fmla="*/ 295 h 295"/>
                <a:gd name="T8" fmla="*/ 147 w 239"/>
                <a:gd name="T9" fmla="*/ 49 h 295"/>
                <a:gd name="T10" fmla="*/ 239 w 239"/>
                <a:gd name="T11" fmla="*/ 49 h 295"/>
                <a:gd name="T12" fmla="*/ 239 w 239"/>
                <a:gd name="T13" fmla="*/ 0 h 295"/>
                <a:gd name="T14" fmla="*/ 0 w 239"/>
                <a:gd name="T15" fmla="*/ 0 h 295"/>
                <a:gd name="T16" fmla="*/ 0 w 239"/>
                <a:gd name="T17" fmla="*/ 49 h 295"/>
                <a:gd name="T18" fmla="*/ 0 w 239"/>
                <a:gd name="T19" fmla="*/ 4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9" h="295">
                  <a:moveTo>
                    <a:pt x="0" y="49"/>
                  </a:moveTo>
                  <a:lnTo>
                    <a:pt x="95" y="49"/>
                  </a:lnTo>
                  <a:lnTo>
                    <a:pt x="95" y="295"/>
                  </a:lnTo>
                  <a:lnTo>
                    <a:pt x="147" y="295"/>
                  </a:lnTo>
                  <a:lnTo>
                    <a:pt x="147" y="49"/>
                  </a:lnTo>
                  <a:lnTo>
                    <a:pt x="239" y="49"/>
                  </a:lnTo>
                  <a:lnTo>
                    <a:pt x="239" y="0"/>
                  </a:lnTo>
                  <a:lnTo>
                    <a:pt x="0" y="0"/>
                  </a:lnTo>
                  <a:lnTo>
                    <a:pt x="0" y="49"/>
                  </a:lnTo>
                  <a:lnTo>
                    <a:pt x="0" y="4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7" name="Freeform 20"/>
            <p:cNvSpPr>
              <a:spLocks/>
            </p:cNvSpPr>
            <p:nvPr/>
          </p:nvSpPr>
          <p:spPr bwMode="auto">
            <a:xfrm>
              <a:off x="-1390650" y="3067050"/>
              <a:ext cx="1211263" cy="1571625"/>
            </a:xfrm>
            <a:custGeom>
              <a:avLst/>
              <a:gdLst>
                <a:gd name="T0" fmla="*/ 193 w 323"/>
                <a:gd name="T1" fmla="*/ 169 h 419"/>
                <a:gd name="T2" fmla="*/ 105 w 323"/>
                <a:gd name="T3" fmla="*/ 116 h 419"/>
                <a:gd name="T4" fmla="*/ 105 w 323"/>
                <a:gd name="T5" fmla="*/ 114 h 419"/>
                <a:gd name="T6" fmla="*/ 158 w 323"/>
                <a:gd name="T7" fmla="*/ 79 h 419"/>
                <a:gd name="T8" fmla="*/ 264 w 323"/>
                <a:gd name="T9" fmla="*/ 119 h 419"/>
                <a:gd name="T10" fmla="*/ 311 w 323"/>
                <a:gd name="T11" fmla="*/ 52 h 419"/>
                <a:gd name="T12" fmla="*/ 159 w 323"/>
                <a:gd name="T13" fmla="*/ 0 h 419"/>
                <a:gd name="T14" fmla="*/ 16 w 323"/>
                <a:gd name="T15" fmla="*/ 123 h 419"/>
                <a:gd name="T16" fmla="*/ 16 w 323"/>
                <a:gd name="T17" fmla="*/ 124 h 419"/>
                <a:gd name="T18" fmla="*/ 151 w 323"/>
                <a:gd name="T19" fmla="*/ 249 h 419"/>
                <a:gd name="T20" fmla="*/ 234 w 323"/>
                <a:gd name="T21" fmla="*/ 300 h 419"/>
                <a:gd name="T22" fmla="*/ 234 w 323"/>
                <a:gd name="T23" fmla="*/ 301 h 419"/>
                <a:gd name="T24" fmla="*/ 175 w 323"/>
                <a:gd name="T25" fmla="*/ 340 h 419"/>
                <a:gd name="T26" fmla="*/ 53 w 323"/>
                <a:gd name="T27" fmla="*/ 290 h 419"/>
                <a:gd name="T28" fmla="*/ 0 w 323"/>
                <a:gd name="T29" fmla="*/ 354 h 419"/>
                <a:gd name="T30" fmla="*/ 173 w 323"/>
                <a:gd name="T31" fmla="*/ 419 h 419"/>
                <a:gd name="T32" fmla="*/ 323 w 323"/>
                <a:gd name="T33" fmla="*/ 293 h 419"/>
                <a:gd name="T34" fmla="*/ 323 w 323"/>
                <a:gd name="T35" fmla="*/ 292 h 419"/>
                <a:gd name="T36" fmla="*/ 193 w 323"/>
                <a:gd name="T37" fmla="*/ 169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3" h="419">
                  <a:moveTo>
                    <a:pt x="193" y="169"/>
                  </a:moveTo>
                  <a:cubicBezTo>
                    <a:pt x="123" y="151"/>
                    <a:pt x="105" y="142"/>
                    <a:pt x="105" y="116"/>
                  </a:cubicBezTo>
                  <a:cubicBezTo>
                    <a:pt x="105" y="114"/>
                    <a:pt x="105" y="114"/>
                    <a:pt x="105" y="114"/>
                  </a:cubicBezTo>
                  <a:cubicBezTo>
                    <a:pt x="105" y="95"/>
                    <a:pt x="124" y="79"/>
                    <a:pt x="158" y="79"/>
                  </a:cubicBezTo>
                  <a:cubicBezTo>
                    <a:pt x="192" y="79"/>
                    <a:pt x="228" y="94"/>
                    <a:pt x="264" y="119"/>
                  </a:cubicBezTo>
                  <a:cubicBezTo>
                    <a:pt x="311" y="52"/>
                    <a:pt x="311" y="52"/>
                    <a:pt x="311" y="52"/>
                  </a:cubicBezTo>
                  <a:cubicBezTo>
                    <a:pt x="269" y="18"/>
                    <a:pt x="219" y="0"/>
                    <a:pt x="159" y="0"/>
                  </a:cubicBezTo>
                  <a:cubicBezTo>
                    <a:pt x="76" y="0"/>
                    <a:pt x="16" y="49"/>
                    <a:pt x="16" y="123"/>
                  </a:cubicBezTo>
                  <a:cubicBezTo>
                    <a:pt x="16" y="124"/>
                    <a:pt x="16" y="124"/>
                    <a:pt x="16" y="124"/>
                  </a:cubicBezTo>
                  <a:cubicBezTo>
                    <a:pt x="16" y="205"/>
                    <a:pt x="69" y="227"/>
                    <a:pt x="151" y="249"/>
                  </a:cubicBezTo>
                  <a:cubicBezTo>
                    <a:pt x="220" y="266"/>
                    <a:pt x="234" y="278"/>
                    <a:pt x="234" y="300"/>
                  </a:cubicBezTo>
                  <a:cubicBezTo>
                    <a:pt x="234" y="301"/>
                    <a:pt x="234" y="301"/>
                    <a:pt x="234" y="301"/>
                  </a:cubicBezTo>
                  <a:cubicBezTo>
                    <a:pt x="234" y="325"/>
                    <a:pt x="212" y="340"/>
                    <a:pt x="175" y="340"/>
                  </a:cubicBezTo>
                  <a:cubicBezTo>
                    <a:pt x="128" y="340"/>
                    <a:pt x="90" y="321"/>
                    <a:pt x="53" y="290"/>
                  </a:cubicBezTo>
                  <a:cubicBezTo>
                    <a:pt x="0" y="354"/>
                    <a:pt x="0" y="354"/>
                    <a:pt x="0" y="354"/>
                  </a:cubicBezTo>
                  <a:cubicBezTo>
                    <a:pt x="49" y="398"/>
                    <a:pt x="111" y="419"/>
                    <a:pt x="173" y="419"/>
                  </a:cubicBezTo>
                  <a:cubicBezTo>
                    <a:pt x="261" y="419"/>
                    <a:pt x="323" y="374"/>
                    <a:pt x="323" y="293"/>
                  </a:cubicBezTo>
                  <a:cubicBezTo>
                    <a:pt x="323" y="292"/>
                    <a:pt x="323" y="292"/>
                    <a:pt x="323" y="292"/>
                  </a:cubicBezTo>
                  <a:cubicBezTo>
                    <a:pt x="323" y="221"/>
                    <a:pt x="276" y="191"/>
                    <a:pt x="193" y="16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8" name="Freeform 21"/>
            <p:cNvSpPr>
              <a:spLocks/>
            </p:cNvSpPr>
            <p:nvPr/>
          </p:nvSpPr>
          <p:spPr bwMode="auto">
            <a:xfrm>
              <a:off x="-2276475" y="239713"/>
              <a:ext cx="965200" cy="2339975"/>
            </a:xfrm>
            <a:custGeom>
              <a:avLst/>
              <a:gdLst>
                <a:gd name="T0" fmla="*/ 257 w 257"/>
                <a:gd name="T1" fmla="*/ 624 h 624"/>
                <a:gd name="T2" fmla="*/ 177 w 257"/>
                <a:gd name="T3" fmla="*/ 510 h 624"/>
                <a:gd name="T4" fmla="*/ 152 w 257"/>
                <a:gd name="T5" fmla="*/ 324 h 624"/>
                <a:gd name="T6" fmla="*/ 173 w 257"/>
                <a:gd name="T7" fmla="*/ 119 h 624"/>
                <a:gd name="T8" fmla="*/ 173 w 257"/>
                <a:gd name="T9" fmla="*/ 118 h 624"/>
                <a:gd name="T10" fmla="*/ 195 w 257"/>
                <a:gd name="T11" fmla="*/ 88 h 624"/>
                <a:gd name="T12" fmla="*/ 44 w 257"/>
                <a:gd name="T13" fmla="*/ 7 h 624"/>
                <a:gd name="T14" fmla="*/ 33 w 257"/>
                <a:gd name="T15" fmla="*/ 2 h 624"/>
                <a:gd name="T16" fmla="*/ 33 w 257"/>
                <a:gd name="T17" fmla="*/ 2 h 624"/>
                <a:gd name="T18" fmla="*/ 33 w 257"/>
                <a:gd name="T19" fmla="*/ 2 h 624"/>
                <a:gd name="T20" fmla="*/ 25 w 257"/>
                <a:gd name="T21" fmla="*/ 0 h 624"/>
                <a:gd name="T22" fmla="*/ 9 w 257"/>
                <a:gd name="T23" fmla="*/ 15 h 624"/>
                <a:gd name="T24" fmla="*/ 5 w 257"/>
                <a:gd name="T25" fmla="*/ 55 h 624"/>
                <a:gd name="T26" fmla="*/ 0 w 257"/>
                <a:gd name="T27" fmla="*/ 157 h 624"/>
                <a:gd name="T28" fmla="*/ 73 w 257"/>
                <a:gd name="T29" fmla="*/ 496 h 624"/>
                <a:gd name="T30" fmla="*/ 257 w 257"/>
                <a:gd name="T31" fmla="*/ 624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 h="624">
                  <a:moveTo>
                    <a:pt x="257" y="624"/>
                  </a:moveTo>
                  <a:cubicBezTo>
                    <a:pt x="229" y="602"/>
                    <a:pt x="195" y="566"/>
                    <a:pt x="177" y="510"/>
                  </a:cubicBezTo>
                  <a:cubicBezTo>
                    <a:pt x="160" y="457"/>
                    <a:pt x="152" y="394"/>
                    <a:pt x="152" y="324"/>
                  </a:cubicBezTo>
                  <a:cubicBezTo>
                    <a:pt x="152" y="226"/>
                    <a:pt x="168" y="142"/>
                    <a:pt x="173" y="119"/>
                  </a:cubicBezTo>
                  <a:cubicBezTo>
                    <a:pt x="173" y="118"/>
                    <a:pt x="173" y="118"/>
                    <a:pt x="173" y="118"/>
                  </a:cubicBezTo>
                  <a:cubicBezTo>
                    <a:pt x="176" y="104"/>
                    <a:pt x="184" y="93"/>
                    <a:pt x="195" y="88"/>
                  </a:cubicBezTo>
                  <a:cubicBezTo>
                    <a:pt x="121" y="40"/>
                    <a:pt x="57" y="12"/>
                    <a:pt x="44" y="7"/>
                  </a:cubicBezTo>
                  <a:cubicBezTo>
                    <a:pt x="37" y="4"/>
                    <a:pt x="33" y="2"/>
                    <a:pt x="33" y="2"/>
                  </a:cubicBezTo>
                  <a:cubicBezTo>
                    <a:pt x="33" y="2"/>
                    <a:pt x="33" y="2"/>
                    <a:pt x="33" y="2"/>
                  </a:cubicBezTo>
                  <a:cubicBezTo>
                    <a:pt x="33" y="2"/>
                    <a:pt x="33" y="2"/>
                    <a:pt x="33" y="2"/>
                  </a:cubicBezTo>
                  <a:cubicBezTo>
                    <a:pt x="30" y="1"/>
                    <a:pt x="27" y="0"/>
                    <a:pt x="25" y="0"/>
                  </a:cubicBezTo>
                  <a:cubicBezTo>
                    <a:pt x="16" y="0"/>
                    <a:pt x="11" y="6"/>
                    <a:pt x="9" y="15"/>
                  </a:cubicBezTo>
                  <a:cubicBezTo>
                    <a:pt x="9" y="15"/>
                    <a:pt x="7" y="30"/>
                    <a:pt x="5" y="55"/>
                  </a:cubicBezTo>
                  <a:cubicBezTo>
                    <a:pt x="3" y="78"/>
                    <a:pt x="0" y="114"/>
                    <a:pt x="0" y="157"/>
                  </a:cubicBezTo>
                  <a:cubicBezTo>
                    <a:pt x="0" y="253"/>
                    <a:pt x="13" y="391"/>
                    <a:pt x="73" y="496"/>
                  </a:cubicBezTo>
                  <a:cubicBezTo>
                    <a:pt x="119" y="576"/>
                    <a:pt x="185" y="621"/>
                    <a:pt x="257" y="6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9" name="Freeform 22"/>
            <p:cNvSpPr>
              <a:spLocks/>
            </p:cNvSpPr>
            <p:nvPr/>
          </p:nvSpPr>
          <p:spPr bwMode="auto">
            <a:xfrm>
              <a:off x="-704850" y="663575"/>
              <a:ext cx="998538" cy="1968500"/>
            </a:xfrm>
            <a:custGeom>
              <a:avLst/>
              <a:gdLst>
                <a:gd name="T0" fmla="*/ 50 w 266"/>
                <a:gd name="T1" fmla="*/ 520 h 525"/>
                <a:gd name="T2" fmla="*/ 78 w 266"/>
                <a:gd name="T3" fmla="*/ 525 h 525"/>
                <a:gd name="T4" fmla="*/ 78 w 266"/>
                <a:gd name="T5" fmla="*/ 525 h 525"/>
                <a:gd name="T6" fmla="*/ 243 w 266"/>
                <a:gd name="T7" fmla="*/ 389 h 525"/>
                <a:gd name="T8" fmla="*/ 266 w 266"/>
                <a:gd name="T9" fmla="*/ 211 h 525"/>
                <a:gd name="T10" fmla="*/ 249 w 266"/>
                <a:gd name="T11" fmla="*/ 27 h 525"/>
                <a:gd name="T12" fmla="*/ 246 w 266"/>
                <a:gd name="T13" fmla="*/ 11 h 525"/>
                <a:gd name="T14" fmla="*/ 238 w 266"/>
                <a:gd name="T15" fmla="*/ 0 h 525"/>
                <a:gd name="T16" fmla="*/ 232 w 266"/>
                <a:gd name="T17" fmla="*/ 3 h 525"/>
                <a:gd name="T18" fmla="*/ 225 w 266"/>
                <a:gd name="T19" fmla="*/ 8 h 525"/>
                <a:gd name="T20" fmla="*/ 207 w 266"/>
                <a:gd name="T21" fmla="*/ 24 h 525"/>
                <a:gd name="T22" fmla="*/ 146 w 266"/>
                <a:gd name="T23" fmla="*/ 84 h 525"/>
                <a:gd name="T24" fmla="*/ 23 w 266"/>
                <a:gd name="T25" fmla="*/ 289 h 525"/>
                <a:gd name="T26" fmla="*/ 0 w 266"/>
                <a:gd name="T27" fmla="*/ 417 h 525"/>
                <a:gd name="T28" fmla="*/ 13 w 266"/>
                <a:gd name="T29" fmla="*/ 483 h 525"/>
                <a:gd name="T30" fmla="*/ 50 w 266"/>
                <a:gd name="T31" fmla="*/ 520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6" h="525">
                  <a:moveTo>
                    <a:pt x="50" y="520"/>
                  </a:moveTo>
                  <a:cubicBezTo>
                    <a:pt x="57" y="523"/>
                    <a:pt x="67" y="525"/>
                    <a:pt x="78" y="525"/>
                  </a:cubicBezTo>
                  <a:cubicBezTo>
                    <a:pt x="78" y="525"/>
                    <a:pt x="78" y="525"/>
                    <a:pt x="78" y="525"/>
                  </a:cubicBezTo>
                  <a:cubicBezTo>
                    <a:pt x="129" y="525"/>
                    <a:pt x="213" y="483"/>
                    <a:pt x="243" y="389"/>
                  </a:cubicBezTo>
                  <a:cubicBezTo>
                    <a:pt x="258" y="338"/>
                    <a:pt x="266" y="278"/>
                    <a:pt x="266" y="211"/>
                  </a:cubicBezTo>
                  <a:cubicBezTo>
                    <a:pt x="266" y="127"/>
                    <a:pt x="254" y="54"/>
                    <a:pt x="249" y="27"/>
                  </a:cubicBezTo>
                  <a:cubicBezTo>
                    <a:pt x="247" y="16"/>
                    <a:pt x="246" y="11"/>
                    <a:pt x="246" y="11"/>
                  </a:cubicBezTo>
                  <a:cubicBezTo>
                    <a:pt x="245" y="6"/>
                    <a:pt x="242" y="0"/>
                    <a:pt x="238" y="0"/>
                  </a:cubicBezTo>
                  <a:cubicBezTo>
                    <a:pt x="236" y="0"/>
                    <a:pt x="234" y="1"/>
                    <a:pt x="232" y="3"/>
                  </a:cubicBezTo>
                  <a:cubicBezTo>
                    <a:pt x="231" y="3"/>
                    <a:pt x="229" y="5"/>
                    <a:pt x="225" y="8"/>
                  </a:cubicBezTo>
                  <a:cubicBezTo>
                    <a:pt x="221" y="12"/>
                    <a:pt x="215" y="17"/>
                    <a:pt x="207" y="24"/>
                  </a:cubicBezTo>
                  <a:cubicBezTo>
                    <a:pt x="195" y="34"/>
                    <a:pt x="173" y="55"/>
                    <a:pt x="146" y="84"/>
                  </a:cubicBezTo>
                  <a:cubicBezTo>
                    <a:pt x="104" y="131"/>
                    <a:pt x="49" y="204"/>
                    <a:pt x="23" y="289"/>
                  </a:cubicBezTo>
                  <a:cubicBezTo>
                    <a:pt x="7" y="339"/>
                    <a:pt x="0" y="382"/>
                    <a:pt x="0" y="417"/>
                  </a:cubicBezTo>
                  <a:cubicBezTo>
                    <a:pt x="0" y="443"/>
                    <a:pt x="4" y="465"/>
                    <a:pt x="13" y="483"/>
                  </a:cubicBezTo>
                  <a:cubicBezTo>
                    <a:pt x="21" y="500"/>
                    <a:pt x="33" y="512"/>
                    <a:pt x="50" y="5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0" name="Freeform 23"/>
            <p:cNvSpPr>
              <a:spLocks/>
            </p:cNvSpPr>
            <p:nvPr/>
          </p:nvSpPr>
          <p:spPr bwMode="auto">
            <a:xfrm>
              <a:off x="-1597025" y="663575"/>
              <a:ext cx="900113" cy="1968500"/>
            </a:xfrm>
            <a:custGeom>
              <a:avLst/>
              <a:gdLst>
                <a:gd name="T0" fmla="*/ 238 w 240"/>
                <a:gd name="T1" fmla="*/ 267 h 525"/>
                <a:gd name="T2" fmla="*/ 240 w 240"/>
                <a:gd name="T3" fmla="*/ 261 h 525"/>
                <a:gd name="T4" fmla="*/ 43 w 240"/>
                <a:gd name="T5" fmla="*/ 8 h 525"/>
                <a:gd name="T6" fmla="*/ 36 w 240"/>
                <a:gd name="T7" fmla="*/ 3 h 525"/>
                <a:gd name="T8" fmla="*/ 29 w 240"/>
                <a:gd name="T9" fmla="*/ 0 h 525"/>
                <a:gd name="T10" fmla="*/ 21 w 240"/>
                <a:gd name="T11" fmla="*/ 11 h 525"/>
                <a:gd name="T12" fmla="*/ 18 w 240"/>
                <a:gd name="T13" fmla="*/ 27 h 525"/>
                <a:gd name="T14" fmla="*/ 10 w 240"/>
                <a:gd name="T15" fmla="*/ 70 h 525"/>
                <a:gd name="T16" fmla="*/ 0 w 240"/>
                <a:gd name="T17" fmla="*/ 211 h 525"/>
                <a:gd name="T18" fmla="*/ 24 w 240"/>
                <a:gd name="T19" fmla="*/ 388 h 525"/>
                <a:gd name="T20" fmla="*/ 193 w 240"/>
                <a:gd name="T21" fmla="*/ 525 h 525"/>
                <a:gd name="T22" fmla="*/ 193 w 240"/>
                <a:gd name="T23" fmla="*/ 525 h 525"/>
                <a:gd name="T24" fmla="*/ 222 w 240"/>
                <a:gd name="T25" fmla="*/ 520 h 525"/>
                <a:gd name="T26" fmla="*/ 235 w 240"/>
                <a:gd name="T27" fmla="*/ 513 h 525"/>
                <a:gd name="T28" fmla="*/ 224 w 240"/>
                <a:gd name="T29" fmla="*/ 495 h 525"/>
                <a:gd name="T30" fmla="*/ 209 w 240"/>
                <a:gd name="T31" fmla="*/ 417 h 525"/>
                <a:gd name="T32" fmla="*/ 233 w 240"/>
                <a:gd name="T33" fmla="*/ 281 h 525"/>
                <a:gd name="T34" fmla="*/ 238 w 240"/>
                <a:gd name="T35" fmla="*/ 26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0" h="525">
                  <a:moveTo>
                    <a:pt x="238" y="267"/>
                  </a:moveTo>
                  <a:cubicBezTo>
                    <a:pt x="238" y="265"/>
                    <a:pt x="239" y="263"/>
                    <a:pt x="240" y="261"/>
                  </a:cubicBezTo>
                  <a:cubicBezTo>
                    <a:pt x="184" y="123"/>
                    <a:pt x="57" y="20"/>
                    <a:pt x="43" y="8"/>
                  </a:cubicBezTo>
                  <a:cubicBezTo>
                    <a:pt x="38" y="5"/>
                    <a:pt x="36" y="3"/>
                    <a:pt x="36" y="3"/>
                  </a:cubicBezTo>
                  <a:cubicBezTo>
                    <a:pt x="33" y="1"/>
                    <a:pt x="31" y="0"/>
                    <a:pt x="29" y="0"/>
                  </a:cubicBezTo>
                  <a:cubicBezTo>
                    <a:pt x="25" y="0"/>
                    <a:pt x="22" y="6"/>
                    <a:pt x="21" y="11"/>
                  </a:cubicBezTo>
                  <a:cubicBezTo>
                    <a:pt x="20" y="12"/>
                    <a:pt x="19" y="17"/>
                    <a:pt x="18" y="27"/>
                  </a:cubicBezTo>
                  <a:cubicBezTo>
                    <a:pt x="16" y="34"/>
                    <a:pt x="13" y="49"/>
                    <a:pt x="10" y="70"/>
                  </a:cubicBezTo>
                  <a:cubicBezTo>
                    <a:pt x="6" y="103"/>
                    <a:pt x="0" y="154"/>
                    <a:pt x="0" y="211"/>
                  </a:cubicBezTo>
                  <a:cubicBezTo>
                    <a:pt x="0" y="279"/>
                    <a:pt x="8" y="339"/>
                    <a:pt x="24" y="388"/>
                  </a:cubicBezTo>
                  <a:cubicBezTo>
                    <a:pt x="54" y="483"/>
                    <a:pt x="140" y="525"/>
                    <a:pt x="193" y="525"/>
                  </a:cubicBezTo>
                  <a:cubicBezTo>
                    <a:pt x="193" y="525"/>
                    <a:pt x="193" y="525"/>
                    <a:pt x="193" y="525"/>
                  </a:cubicBezTo>
                  <a:cubicBezTo>
                    <a:pt x="204" y="525"/>
                    <a:pt x="214" y="523"/>
                    <a:pt x="222" y="520"/>
                  </a:cubicBezTo>
                  <a:cubicBezTo>
                    <a:pt x="226" y="518"/>
                    <a:pt x="230" y="516"/>
                    <a:pt x="235" y="513"/>
                  </a:cubicBezTo>
                  <a:cubicBezTo>
                    <a:pt x="231" y="508"/>
                    <a:pt x="227" y="502"/>
                    <a:pt x="224" y="495"/>
                  </a:cubicBezTo>
                  <a:cubicBezTo>
                    <a:pt x="214" y="474"/>
                    <a:pt x="209" y="449"/>
                    <a:pt x="209" y="417"/>
                  </a:cubicBezTo>
                  <a:cubicBezTo>
                    <a:pt x="209" y="378"/>
                    <a:pt x="217" y="332"/>
                    <a:pt x="233" y="281"/>
                  </a:cubicBezTo>
                  <a:cubicBezTo>
                    <a:pt x="235" y="276"/>
                    <a:pt x="236" y="271"/>
                    <a:pt x="238" y="26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1" name="Freeform 24"/>
            <p:cNvSpPr>
              <a:spLocks/>
            </p:cNvSpPr>
            <p:nvPr/>
          </p:nvSpPr>
          <p:spPr bwMode="auto">
            <a:xfrm>
              <a:off x="-1143000" y="-179387"/>
              <a:ext cx="982663" cy="1682750"/>
            </a:xfrm>
            <a:custGeom>
              <a:avLst/>
              <a:gdLst>
                <a:gd name="T0" fmla="*/ 134 w 262"/>
                <a:gd name="T1" fmla="*/ 449 h 449"/>
                <a:gd name="T2" fmla="*/ 262 w 262"/>
                <a:gd name="T3" fmla="*/ 268 h 449"/>
                <a:gd name="T4" fmla="*/ 147 w 262"/>
                <a:gd name="T5" fmla="*/ 18 h 449"/>
                <a:gd name="T6" fmla="*/ 140 w 262"/>
                <a:gd name="T7" fmla="*/ 7 h 449"/>
                <a:gd name="T8" fmla="*/ 131 w 262"/>
                <a:gd name="T9" fmla="*/ 0 h 449"/>
                <a:gd name="T10" fmla="*/ 122 w 262"/>
                <a:gd name="T11" fmla="*/ 7 h 449"/>
                <a:gd name="T12" fmla="*/ 115 w 262"/>
                <a:gd name="T13" fmla="*/ 18 h 449"/>
                <a:gd name="T14" fmla="*/ 96 w 262"/>
                <a:gd name="T15" fmla="*/ 50 h 449"/>
                <a:gd name="T16" fmla="*/ 40 w 262"/>
                <a:gd name="T17" fmla="*/ 162 h 449"/>
                <a:gd name="T18" fmla="*/ 0 w 262"/>
                <a:gd name="T19" fmla="*/ 265 h 449"/>
                <a:gd name="T20" fmla="*/ 134 w 262"/>
                <a:gd name="T21" fmla="*/ 449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2" h="449">
                  <a:moveTo>
                    <a:pt x="134" y="449"/>
                  </a:moveTo>
                  <a:cubicBezTo>
                    <a:pt x="162" y="388"/>
                    <a:pt x="205" y="327"/>
                    <a:pt x="262" y="268"/>
                  </a:cubicBezTo>
                  <a:cubicBezTo>
                    <a:pt x="223" y="150"/>
                    <a:pt x="169" y="54"/>
                    <a:pt x="147" y="18"/>
                  </a:cubicBezTo>
                  <a:cubicBezTo>
                    <a:pt x="143" y="11"/>
                    <a:pt x="140" y="7"/>
                    <a:pt x="140" y="7"/>
                  </a:cubicBezTo>
                  <a:cubicBezTo>
                    <a:pt x="136" y="0"/>
                    <a:pt x="132" y="0"/>
                    <a:pt x="131" y="0"/>
                  </a:cubicBezTo>
                  <a:cubicBezTo>
                    <a:pt x="128" y="0"/>
                    <a:pt x="125" y="2"/>
                    <a:pt x="122" y="7"/>
                  </a:cubicBezTo>
                  <a:cubicBezTo>
                    <a:pt x="122" y="7"/>
                    <a:pt x="119" y="11"/>
                    <a:pt x="115" y="18"/>
                  </a:cubicBezTo>
                  <a:cubicBezTo>
                    <a:pt x="108" y="29"/>
                    <a:pt x="102" y="39"/>
                    <a:pt x="96" y="50"/>
                  </a:cubicBezTo>
                  <a:cubicBezTo>
                    <a:pt x="83" y="74"/>
                    <a:pt x="62" y="113"/>
                    <a:pt x="40" y="162"/>
                  </a:cubicBezTo>
                  <a:cubicBezTo>
                    <a:pt x="26" y="196"/>
                    <a:pt x="12" y="230"/>
                    <a:pt x="0" y="265"/>
                  </a:cubicBezTo>
                  <a:cubicBezTo>
                    <a:pt x="42" y="307"/>
                    <a:pt x="97" y="371"/>
                    <a:pt x="134" y="44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2" name="Freeform 25"/>
            <p:cNvSpPr>
              <a:spLocks/>
            </p:cNvSpPr>
            <p:nvPr/>
          </p:nvSpPr>
          <p:spPr bwMode="auto">
            <a:xfrm>
              <a:off x="15875" y="239713"/>
              <a:ext cx="952500" cy="2339975"/>
            </a:xfrm>
            <a:custGeom>
              <a:avLst/>
              <a:gdLst>
                <a:gd name="T0" fmla="*/ 61 w 254"/>
                <a:gd name="T1" fmla="*/ 88 h 624"/>
                <a:gd name="T2" fmla="*/ 82 w 254"/>
                <a:gd name="T3" fmla="*/ 118 h 624"/>
                <a:gd name="T4" fmla="*/ 82 w 254"/>
                <a:gd name="T5" fmla="*/ 119 h 624"/>
                <a:gd name="T6" fmla="*/ 103 w 254"/>
                <a:gd name="T7" fmla="*/ 324 h 624"/>
                <a:gd name="T8" fmla="*/ 78 w 254"/>
                <a:gd name="T9" fmla="*/ 510 h 624"/>
                <a:gd name="T10" fmla="*/ 0 w 254"/>
                <a:gd name="T11" fmla="*/ 624 h 624"/>
                <a:gd name="T12" fmla="*/ 182 w 254"/>
                <a:gd name="T13" fmla="*/ 496 h 624"/>
                <a:gd name="T14" fmla="*/ 254 w 254"/>
                <a:gd name="T15" fmla="*/ 157 h 624"/>
                <a:gd name="T16" fmla="*/ 250 w 254"/>
                <a:gd name="T17" fmla="*/ 55 h 624"/>
                <a:gd name="T18" fmla="*/ 245 w 254"/>
                <a:gd name="T19" fmla="*/ 15 h 624"/>
                <a:gd name="T20" fmla="*/ 230 w 254"/>
                <a:gd name="T21" fmla="*/ 0 h 624"/>
                <a:gd name="T22" fmla="*/ 222 w 254"/>
                <a:gd name="T23" fmla="*/ 2 h 624"/>
                <a:gd name="T24" fmla="*/ 222 w 254"/>
                <a:gd name="T25" fmla="*/ 2 h 624"/>
                <a:gd name="T26" fmla="*/ 222 w 254"/>
                <a:gd name="T27" fmla="*/ 2 h 624"/>
                <a:gd name="T28" fmla="*/ 211 w 254"/>
                <a:gd name="T29" fmla="*/ 7 h 624"/>
                <a:gd name="T30" fmla="*/ 182 w 254"/>
                <a:gd name="T31" fmla="*/ 20 h 624"/>
                <a:gd name="T32" fmla="*/ 178 w 254"/>
                <a:gd name="T33" fmla="*/ 22 h 624"/>
                <a:gd name="T34" fmla="*/ 72 w 254"/>
                <a:gd name="T35" fmla="*/ 80 h 624"/>
                <a:gd name="T36" fmla="*/ 61 w 254"/>
                <a:gd name="T37" fmla="*/ 8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4" h="624">
                  <a:moveTo>
                    <a:pt x="61" y="88"/>
                  </a:moveTo>
                  <a:cubicBezTo>
                    <a:pt x="71" y="93"/>
                    <a:pt x="79" y="104"/>
                    <a:pt x="82" y="118"/>
                  </a:cubicBezTo>
                  <a:cubicBezTo>
                    <a:pt x="82" y="118"/>
                    <a:pt x="82" y="118"/>
                    <a:pt x="82" y="119"/>
                  </a:cubicBezTo>
                  <a:cubicBezTo>
                    <a:pt x="87" y="142"/>
                    <a:pt x="103" y="226"/>
                    <a:pt x="103" y="324"/>
                  </a:cubicBezTo>
                  <a:cubicBezTo>
                    <a:pt x="103" y="394"/>
                    <a:pt x="95" y="457"/>
                    <a:pt x="78" y="510"/>
                  </a:cubicBezTo>
                  <a:cubicBezTo>
                    <a:pt x="61" y="566"/>
                    <a:pt x="28" y="602"/>
                    <a:pt x="0" y="624"/>
                  </a:cubicBezTo>
                  <a:cubicBezTo>
                    <a:pt x="72" y="620"/>
                    <a:pt x="136" y="575"/>
                    <a:pt x="182" y="496"/>
                  </a:cubicBezTo>
                  <a:cubicBezTo>
                    <a:pt x="242" y="391"/>
                    <a:pt x="254" y="253"/>
                    <a:pt x="254" y="157"/>
                  </a:cubicBezTo>
                  <a:cubicBezTo>
                    <a:pt x="254" y="122"/>
                    <a:pt x="253" y="88"/>
                    <a:pt x="250" y="55"/>
                  </a:cubicBezTo>
                  <a:cubicBezTo>
                    <a:pt x="248" y="30"/>
                    <a:pt x="246" y="15"/>
                    <a:pt x="245" y="15"/>
                  </a:cubicBezTo>
                  <a:cubicBezTo>
                    <a:pt x="244" y="6"/>
                    <a:pt x="239" y="0"/>
                    <a:pt x="230" y="0"/>
                  </a:cubicBezTo>
                  <a:cubicBezTo>
                    <a:pt x="228" y="0"/>
                    <a:pt x="226" y="1"/>
                    <a:pt x="222" y="2"/>
                  </a:cubicBezTo>
                  <a:cubicBezTo>
                    <a:pt x="222" y="2"/>
                    <a:pt x="222" y="2"/>
                    <a:pt x="222" y="2"/>
                  </a:cubicBezTo>
                  <a:cubicBezTo>
                    <a:pt x="222" y="2"/>
                    <a:pt x="222" y="2"/>
                    <a:pt x="222" y="2"/>
                  </a:cubicBezTo>
                  <a:cubicBezTo>
                    <a:pt x="222" y="2"/>
                    <a:pt x="218" y="4"/>
                    <a:pt x="211" y="7"/>
                  </a:cubicBezTo>
                  <a:cubicBezTo>
                    <a:pt x="204" y="10"/>
                    <a:pt x="194" y="14"/>
                    <a:pt x="182" y="20"/>
                  </a:cubicBezTo>
                  <a:cubicBezTo>
                    <a:pt x="178" y="22"/>
                    <a:pt x="178" y="22"/>
                    <a:pt x="178" y="22"/>
                  </a:cubicBezTo>
                  <a:cubicBezTo>
                    <a:pt x="142" y="39"/>
                    <a:pt x="106" y="59"/>
                    <a:pt x="72" y="80"/>
                  </a:cubicBezTo>
                  <a:cubicBezTo>
                    <a:pt x="68" y="83"/>
                    <a:pt x="64" y="85"/>
                    <a:pt x="61" y="8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3" name="Freeform 26"/>
            <p:cNvSpPr>
              <a:spLocks/>
            </p:cNvSpPr>
            <p:nvPr/>
          </p:nvSpPr>
          <p:spPr bwMode="auto">
            <a:xfrm>
              <a:off x="-284163" y="-63500"/>
              <a:ext cx="581025" cy="738188"/>
            </a:xfrm>
            <a:custGeom>
              <a:avLst/>
              <a:gdLst>
                <a:gd name="T0" fmla="*/ 155 w 155"/>
                <a:gd name="T1" fmla="*/ 126 h 197"/>
                <a:gd name="T2" fmla="*/ 126 w 155"/>
                <a:gd name="T3" fmla="*/ 13 h 197"/>
                <a:gd name="T4" fmla="*/ 126 w 155"/>
                <a:gd name="T5" fmla="*/ 12 h 197"/>
                <a:gd name="T6" fmla="*/ 111 w 155"/>
                <a:gd name="T7" fmla="*/ 0 h 197"/>
                <a:gd name="T8" fmla="*/ 108 w 155"/>
                <a:gd name="T9" fmla="*/ 0 h 197"/>
                <a:gd name="T10" fmla="*/ 108 w 155"/>
                <a:gd name="T11" fmla="*/ 0 h 197"/>
                <a:gd name="T12" fmla="*/ 108 w 155"/>
                <a:gd name="T13" fmla="*/ 0 h 197"/>
                <a:gd name="T14" fmla="*/ 101 w 155"/>
                <a:gd name="T15" fmla="*/ 3 h 197"/>
                <a:gd name="T16" fmla="*/ 101 w 155"/>
                <a:gd name="T17" fmla="*/ 3 h 197"/>
                <a:gd name="T18" fmla="*/ 101 w 155"/>
                <a:gd name="T19" fmla="*/ 3 h 197"/>
                <a:gd name="T20" fmla="*/ 61 w 155"/>
                <a:gd name="T21" fmla="*/ 30 h 197"/>
                <a:gd name="T22" fmla="*/ 0 w 155"/>
                <a:gd name="T23" fmla="*/ 77 h 197"/>
                <a:gd name="T24" fmla="*/ 50 w 155"/>
                <a:gd name="T25" fmla="*/ 197 h 197"/>
                <a:gd name="T26" fmla="*/ 155 w 155"/>
                <a:gd name="T27" fmla="*/ 12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197">
                  <a:moveTo>
                    <a:pt x="155" y="126"/>
                  </a:moveTo>
                  <a:cubicBezTo>
                    <a:pt x="144" y="70"/>
                    <a:pt x="131" y="28"/>
                    <a:pt x="126" y="13"/>
                  </a:cubicBezTo>
                  <a:cubicBezTo>
                    <a:pt x="126" y="12"/>
                    <a:pt x="126" y="12"/>
                    <a:pt x="126" y="12"/>
                  </a:cubicBezTo>
                  <a:cubicBezTo>
                    <a:pt x="123" y="4"/>
                    <a:pt x="118" y="0"/>
                    <a:pt x="111" y="0"/>
                  </a:cubicBezTo>
                  <a:cubicBezTo>
                    <a:pt x="110" y="0"/>
                    <a:pt x="109" y="0"/>
                    <a:pt x="108" y="0"/>
                  </a:cubicBezTo>
                  <a:cubicBezTo>
                    <a:pt x="108" y="0"/>
                    <a:pt x="108" y="0"/>
                    <a:pt x="108" y="0"/>
                  </a:cubicBezTo>
                  <a:cubicBezTo>
                    <a:pt x="108" y="0"/>
                    <a:pt x="108" y="0"/>
                    <a:pt x="108" y="0"/>
                  </a:cubicBezTo>
                  <a:cubicBezTo>
                    <a:pt x="106" y="0"/>
                    <a:pt x="103" y="1"/>
                    <a:pt x="101" y="3"/>
                  </a:cubicBezTo>
                  <a:cubicBezTo>
                    <a:pt x="101" y="3"/>
                    <a:pt x="101" y="3"/>
                    <a:pt x="101" y="3"/>
                  </a:cubicBezTo>
                  <a:cubicBezTo>
                    <a:pt x="101" y="3"/>
                    <a:pt x="101" y="3"/>
                    <a:pt x="101" y="3"/>
                  </a:cubicBezTo>
                  <a:cubicBezTo>
                    <a:pt x="101" y="3"/>
                    <a:pt x="85" y="12"/>
                    <a:pt x="61" y="30"/>
                  </a:cubicBezTo>
                  <a:cubicBezTo>
                    <a:pt x="47" y="40"/>
                    <a:pt x="26" y="56"/>
                    <a:pt x="0" y="77"/>
                  </a:cubicBezTo>
                  <a:cubicBezTo>
                    <a:pt x="19" y="117"/>
                    <a:pt x="36" y="157"/>
                    <a:pt x="50" y="197"/>
                  </a:cubicBezTo>
                  <a:cubicBezTo>
                    <a:pt x="82" y="172"/>
                    <a:pt x="116" y="149"/>
                    <a:pt x="155" y="12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4" name="Freeform 27"/>
            <p:cNvSpPr>
              <a:spLocks/>
            </p:cNvSpPr>
            <p:nvPr/>
          </p:nvSpPr>
          <p:spPr bwMode="auto">
            <a:xfrm>
              <a:off x="-1600200" y="-63500"/>
              <a:ext cx="581025" cy="738188"/>
            </a:xfrm>
            <a:custGeom>
              <a:avLst/>
              <a:gdLst>
                <a:gd name="T0" fmla="*/ 155 w 155"/>
                <a:gd name="T1" fmla="*/ 77 h 197"/>
                <a:gd name="T2" fmla="*/ 94 w 155"/>
                <a:gd name="T3" fmla="*/ 30 h 197"/>
                <a:gd name="T4" fmla="*/ 54 w 155"/>
                <a:gd name="T5" fmla="*/ 3 h 197"/>
                <a:gd name="T6" fmla="*/ 54 w 155"/>
                <a:gd name="T7" fmla="*/ 3 h 197"/>
                <a:gd name="T8" fmla="*/ 54 w 155"/>
                <a:gd name="T9" fmla="*/ 3 h 197"/>
                <a:gd name="T10" fmla="*/ 47 w 155"/>
                <a:gd name="T11" fmla="*/ 0 h 197"/>
                <a:gd name="T12" fmla="*/ 47 w 155"/>
                <a:gd name="T13" fmla="*/ 0 h 197"/>
                <a:gd name="T14" fmla="*/ 47 w 155"/>
                <a:gd name="T15" fmla="*/ 0 h 197"/>
                <a:gd name="T16" fmla="*/ 44 w 155"/>
                <a:gd name="T17" fmla="*/ 0 h 197"/>
                <a:gd name="T18" fmla="*/ 29 w 155"/>
                <a:gd name="T19" fmla="*/ 12 h 197"/>
                <a:gd name="T20" fmla="*/ 29 w 155"/>
                <a:gd name="T21" fmla="*/ 13 h 197"/>
                <a:gd name="T22" fmla="*/ 0 w 155"/>
                <a:gd name="T23" fmla="*/ 126 h 197"/>
                <a:gd name="T24" fmla="*/ 105 w 155"/>
                <a:gd name="T25" fmla="*/ 197 h 197"/>
                <a:gd name="T26" fmla="*/ 155 w 155"/>
                <a:gd name="T27" fmla="*/ 7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197">
                  <a:moveTo>
                    <a:pt x="155" y="77"/>
                  </a:moveTo>
                  <a:cubicBezTo>
                    <a:pt x="135" y="60"/>
                    <a:pt x="114" y="44"/>
                    <a:pt x="94" y="30"/>
                  </a:cubicBezTo>
                  <a:cubicBezTo>
                    <a:pt x="70" y="12"/>
                    <a:pt x="54" y="3"/>
                    <a:pt x="54" y="3"/>
                  </a:cubicBezTo>
                  <a:cubicBezTo>
                    <a:pt x="54" y="3"/>
                    <a:pt x="54" y="3"/>
                    <a:pt x="54" y="3"/>
                  </a:cubicBezTo>
                  <a:cubicBezTo>
                    <a:pt x="54" y="3"/>
                    <a:pt x="54" y="3"/>
                    <a:pt x="54" y="3"/>
                  </a:cubicBezTo>
                  <a:cubicBezTo>
                    <a:pt x="52" y="1"/>
                    <a:pt x="49" y="0"/>
                    <a:pt x="47" y="0"/>
                  </a:cubicBezTo>
                  <a:cubicBezTo>
                    <a:pt x="47" y="0"/>
                    <a:pt x="47" y="0"/>
                    <a:pt x="47" y="0"/>
                  </a:cubicBezTo>
                  <a:cubicBezTo>
                    <a:pt x="47" y="0"/>
                    <a:pt x="47" y="0"/>
                    <a:pt x="47" y="0"/>
                  </a:cubicBezTo>
                  <a:cubicBezTo>
                    <a:pt x="46" y="0"/>
                    <a:pt x="45" y="0"/>
                    <a:pt x="44" y="0"/>
                  </a:cubicBezTo>
                  <a:cubicBezTo>
                    <a:pt x="37" y="0"/>
                    <a:pt x="32" y="4"/>
                    <a:pt x="29" y="12"/>
                  </a:cubicBezTo>
                  <a:cubicBezTo>
                    <a:pt x="29" y="12"/>
                    <a:pt x="29" y="12"/>
                    <a:pt x="29" y="13"/>
                  </a:cubicBezTo>
                  <a:cubicBezTo>
                    <a:pt x="24" y="28"/>
                    <a:pt x="11" y="70"/>
                    <a:pt x="0" y="126"/>
                  </a:cubicBezTo>
                  <a:cubicBezTo>
                    <a:pt x="39" y="149"/>
                    <a:pt x="73" y="172"/>
                    <a:pt x="105" y="197"/>
                  </a:cubicBezTo>
                  <a:cubicBezTo>
                    <a:pt x="119" y="158"/>
                    <a:pt x="136" y="118"/>
                    <a:pt x="155" y="7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5" name="Freeform 28"/>
            <p:cNvSpPr>
              <a:spLocks/>
            </p:cNvSpPr>
            <p:nvPr/>
          </p:nvSpPr>
          <p:spPr bwMode="auto">
            <a:xfrm>
              <a:off x="-2973388" y="914400"/>
              <a:ext cx="633413" cy="657225"/>
            </a:xfrm>
            <a:custGeom>
              <a:avLst/>
              <a:gdLst>
                <a:gd name="T0" fmla="*/ 169 w 169"/>
                <a:gd name="T1" fmla="*/ 133 h 175"/>
                <a:gd name="T2" fmla="*/ 158 w 169"/>
                <a:gd name="T3" fmla="*/ 5 h 175"/>
                <a:gd name="T4" fmla="*/ 70 w 169"/>
                <a:gd name="T5" fmla="*/ 0 h 175"/>
                <a:gd name="T6" fmla="*/ 59 w 169"/>
                <a:gd name="T7" fmla="*/ 0 h 175"/>
                <a:gd name="T8" fmla="*/ 26 w 169"/>
                <a:gd name="T9" fmla="*/ 0 h 175"/>
                <a:gd name="T10" fmla="*/ 5 w 169"/>
                <a:gd name="T11" fmla="*/ 13 h 175"/>
                <a:gd name="T12" fmla="*/ 0 w 169"/>
                <a:gd name="T13" fmla="*/ 28 h 175"/>
                <a:gd name="T14" fmla="*/ 74 w 169"/>
                <a:gd name="T15" fmla="*/ 175 h 175"/>
                <a:gd name="T16" fmla="*/ 169 w 169"/>
                <a:gd name="T17" fmla="*/ 13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75">
                  <a:moveTo>
                    <a:pt x="169" y="133"/>
                  </a:moveTo>
                  <a:cubicBezTo>
                    <a:pt x="163" y="93"/>
                    <a:pt x="159" y="50"/>
                    <a:pt x="158" y="5"/>
                  </a:cubicBezTo>
                  <a:cubicBezTo>
                    <a:pt x="119" y="1"/>
                    <a:pt x="89" y="0"/>
                    <a:pt x="70" y="0"/>
                  </a:cubicBezTo>
                  <a:cubicBezTo>
                    <a:pt x="66" y="0"/>
                    <a:pt x="63" y="0"/>
                    <a:pt x="59" y="0"/>
                  </a:cubicBezTo>
                  <a:cubicBezTo>
                    <a:pt x="38" y="0"/>
                    <a:pt x="26" y="0"/>
                    <a:pt x="26" y="0"/>
                  </a:cubicBezTo>
                  <a:cubicBezTo>
                    <a:pt x="17" y="1"/>
                    <a:pt x="10" y="5"/>
                    <a:pt x="5" y="13"/>
                  </a:cubicBezTo>
                  <a:cubicBezTo>
                    <a:pt x="2" y="17"/>
                    <a:pt x="0" y="23"/>
                    <a:pt x="0" y="28"/>
                  </a:cubicBezTo>
                  <a:cubicBezTo>
                    <a:pt x="2" y="43"/>
                    <a:pt x="11" y="95"/>
                    <a:pt x="74" y="175"/>
                  </a:cubicBezTo>
                  <a:cubicBezTo>
                    <a:pt x="106" y="159"/>
                    <a:pt x="138" y="145"/>
                    <a:pt x="169" y="13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6" name="Freeform 29"/>
            <p:cNvSpPr>
              <a:spLocks/>
            </p:cNvSpPr>
            <p:nvPr/>
          </p:nvSpPr>
          <p:spPr bwMode="auto">
            <a:xfrm>
              <a:off x="1035050" y="914400"/>
              <a:ext cx="635000" cy="657225"/>
            </a:xfrm>
            <a:custGeom>
              <a:avLst/>
              <a:gdLst>
                <a:gd name="T0" fmla="*/ 169 w 169"/>
                <a:gd name="T1" fmla="*/ 28 h 175"/>
                <a:gd name="T2" fmla="*/ 164 w 169"/>
                <a:gd name="T3" fmla="*/ 13 h 175"/>
                <a:gd name="T4" fmla="*/ 143 w 169"/>
                <a:gd name="T5" fmla="*/ 0 h 175"/>
                <a:gd name="T6" fmla="*/ 110 w 169"/>
                <a:gd name="T7" fmla="*/ 0 h 175"/>
                <a:gd name="T8" fmla="*/ 99 w 169"/>
                <a:gd name="T9" fmla="*/ 0 h 175"/>
                <a:gd name="T10" fmla="*/ 11 w 169"/>
                <a:gd name="T11" fmla="*/ 5 h 175"/>
                <a:gd name="T12" fmla="*/ 0 w 169"/>
                <a:gd name="T13" fmla="*/ 133 h 175"/>
                <a:gd name="T14" fmla="*/ 95 w 169"/>
                <a:gd name="T15" fmla="*/ 175 h 175"/>
                <a:gd name="T16" fmla="*/ 169 w 169"/>
                <a:gd name="T17" fmla="*/ 28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75">
                  <a:moveTo>
                    <a:pt x="169" y="28"/>
                  </a:moveTo>
                  <a:cubicBezTo>
                    <a:pt x="169" y="23"/>
                    <a:pt x="166" y="16"/>
                    <a:pt x="164" y="13"/>
                  </a:cubicBezTo>
                  <a:cubicBezTo>
                    <a:pt x="159" y="5"/>
                    <a:pt x="152" y="1"/>
                    <a:pt x="143" y="0"/>
                  </a:cubicBezTo>
                  <a:cubicBezTo>
                    <a:pt x="143" y="0"/>
                    <a:pt x="131" y="0"/>
                    <a:pt x="110" y="0"/>
                  </a:cubicBezTo>
                  <a:cubicBezTo>
                    <a:pt x="106" y="0"/>
                    <a:pt x="103" y="0"/>
                    <a:pt x="99" y="0"/>
                  </a:cubicBezTo>
                  <a:cubicBezTo>
                    <a:pt x="80" y="0"/>
                    <a:pt x="49" y="1"/>
                    <a:pt x="11" y="5"/>
                  </a:cubicBezTo>
                  <a:cubicBezTo>
                    <a:pt x="10" y="49"/>
                    <a:pt x="6" y="92"/>
                    <a:pt x="0" y="133"/>
                  </a:cubicBezTo>
                  <a:cubicBezTo>
                    <a:pt x="31" y="145"/>
                    <a:pt x="63" y="159"/>
                    <a:pt x="95" y="175"/>
                  </a:cubicBezTo>
                  <a:cubicBezTo>
                    <a:pt x="158" y="95"/>
                    <a:pt x="167" y="43"/>
                    <a:pt x="169"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7" name="Freeform 30"/>
            <p:cNvSpPr>
              <a:spLocks/>
            </p:cNvSpPr>
            <p:nvPr/>
          </p:nvSpPr>
          <p:spPr bwMode="auto">
            <a:xfrm>
              <a:off x="401638" y="1522413"/>
              <a:ext cx="1485900" cy="1046163"/>
            </a:xfrm>
            <a:custGeom>
              <a:avLst/>
              <a:gdLst>
                <a:gd name="T0" fmla="*/ 385 w 396"/>
                <a:gd name="T1" fmla="*/ 119 h 279"/>
                <a:gd name="T2" fmla="*/ 376 w 396"/>
                <a:gd name="T3" fmla="*/ 112 h 279"/>
                <a:gd name="T4" fmla="*/ 375 w 396"/>
                <a:gd name="T5" fmla="*/ 112 h 279"/>
                <a:gd name="T6" fmla="*/ 375 w 396"/>
                <a:gd name="T7" fmla="*/ 112 h 279"/>
                <a:gd name="T8" fmla="*/ 355 w 396"/>
                <a:gd name="T9" fmla="*/ 99 h 279"/>
                <a:gd name="T10" fmla="*/ 348 w 396"/>
                <a:gd name="T11" fmla="*/ 94 h 279"/>
                <a:gd name="T12" fmla="*/ 250 w 396"/>
                <a:gd name="T13" fmla="*/ 38 h 279"/>
                <a:gd name="T14" fmla="*/ 164 w 396"/>
                <a:gd name="T15" fmla="*/ 0 h 279"/>
                <a:gd name="T16" fmla="*/ 104 w 396"/>
                <a:gd name="T17" fmla="*/ 168 h 279"/>
                <a:gd name="T18" fmla="*/ 0 w 396"/>
                <a:gd name="T19" fmla="*/ 279 h 279"/>
                <a:gd name="T20" fmla="*/ 391 w 396"/>
                <a:gd name="T21" fmla="*/ 156 h 279"/>
                <a:gd name="T22" fmla="*/ 391 w 396"/>
                <a:gd name="T23" fmla="*/ 156 h 279"/>
                <a:gd name="T24" fmla="*/ 396 w 396"/>
                <a:gd name="T25" fmla="*/ 141 h 279"/>
                <a:gd name="T26" fmla="*/ 385 w 396"/>
                <a:gd name="T27" fmla="*/ 11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6" h="279">
                  <a:moveTo>
                    <a:pt x="385" y="119"/>
                  </a:moveTo>
                  <a:cubicBezTo>
                    <a:pt x="385" y="119"/>
                    <a:pt x="382" y="117"/>
                    <a:pt x="376" y="112"/>
                  </a:cubicBezTo>
                  <a:cubicBezTo>
                    <a:pt x="375" y="112"/>
                    <a:pt x="375" y="112"/>
                    <a:pt x="375" y="112"/>
                  </a:cubicBezTo>
                  <a:cubicBezTo>
                    <a:pt x="375" y="112"/>
                    <a:pt x="375" y="112"/>
                    <a:pt x="375" y="112"/>
                  </a:cubicBezTo>
                  <a:cubicBezTo>
                    <a:pt x="371" y="109"/>
                    <a:pt x="364" y="104"/>
                    <a:pt x="355" y="99"/>
                  </a:cubicBezTo>
                  <a:cubicBezTo>
                    <a:pt x="353" y="97"/>
                    <a:pt x="350" y="96"/>
                    <a:pt x="348" y="94"/>
                  </a:cubicBezTo>
                  <a:cubicBezTo>
                    <a:pt x="327" y="80"/>
                    <a:pt x="292" y="59"/>
                    <a:pt x="250" y="38"/>
                  </a:cubicBezTo>
                  <a:cubicBezTo>
                    <a:pt x="221" y="24"/>
                    <a:pt x="192" y="11"/>
                    <a:pt x="164" y="0"/>
                  </a:cubicBezTo>
                  <a:cubicBezTo>
                    <a:pt x="151" y="65"/>
                    <a:pt x="131" y="121"/>
                    <a:pt x="104" y="168"/>
                  </a:cubicBezTo>
                  <a:cubicBezTo>
                    <a:pt x="76" y="217"/>
                    <a:pt x="41" y="255"/>
                    <a:pt x="0" y="279"/>
                  </a:cubicBezTo>
                  <a:cubicBezTo>
                    <a:pt x="298" y="263"/>
                    <a:pt x="383" y="167"/>
                    <a:pt x="391" y="156"/>
                  </a:cubicBezTo>
                  <a:cubicBezTo>
                    <a:pt x="391" y="156"/>
                    <a:pt x="391" y="156"/>
                    <a:pt x="391" y="156"/>
                  </a:cubicBezTo>
                  <a:cubicBezTo>
                    <a:pt x="394" y="151"/>
                    <a:pt x="396" y="146"/>
                    <a:pt x="396" y="141"/>
                  </a:cubicBezTo>
                  <a:cubicBezTo>
                    <a:pt x="396" y="132"/>
                    <a:pt x="392" y="124"/>
                    <a:pt x="385" y="11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8" name="Freeform 31"/>
            <p:cNvSpPr>
              <a:spLocks/>
            </p:cNvSpPr>
            <p:nvPr/>
          </p:nvSpPr>
          <p:spPr bwMode="auto">
            <a:xfrm>
              <a:off x="-3190875" y="1522413"/>
              <a:ext cx="1485900" cy="1046163"/>
            </a:xfrm>
            <a:custGeom>
              <a:avLst/>
              <a:gdLst>
                <a:gd name="T0" fmla="*/ 396 w 396"/>
                <a:gd name="T1" fmla="*/ 279 h 279"/>
                <a:gd name="T2" fmla="*/ 292 w 396"/>
                <a:gd name="T3" fmla="*/ 168 h 279"/>
                <a:gd name="T4" fmla="*/ 232 w 396"/>
                <a:gd name="T5" fmla="*/ 0 h 279"/>
                <a:gd name="T6" fmla="*/ 20 w 396"/>
                <a:gd name="T7" fmla="*/ 112 h 279"/>
                <a:gd name="T8" fmla="*/ 11 w 396"/>
                <a:gd name="T9" fmla="*/ 119 h 279"/>
                <a:gd name="T10" fmla="*/ 0 w 396"/>
                <a:gd name="T11" fmla="*/ 141 h 279"/>
                <a:gd name="T12" fmla="*/ 5 w 396"/>
                <a:gd name="T13" fmla="*/ 156 h 279"/>
                <a:gd name="T14" fmla="*/ 5 w 396"/>
                <a:gd name="T15" fmla="*/ 157 h 279"/>
                <a:gd name="T16" fmla="*/ 7 w 396"/>
                <a:gd name="T17" fmla="*/ 159 h 279"/>
                <a:gd name="T18" fmla="*/ 8 w 396"/>
                <a:gd name="T19" fmla="*/ 160 h 279"/>
                <a:gd name="T20" fmla="*/ 23 w 396"/>
                <a:gd name="T21" fmla="*/ 174 h 279"/>
                <a:gd name="T22" fmla="*/ 94 w 396"/>
                <a:gd name="T23" fmla="*/ 217 h 279"/>
                <a:gd name="T24" fmla="*/ 396 w 396"/>
                <a:gd name="T25" fmla="*/ 27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6" h="279">
                  <a:moveTo>
                    <a:pt x="396" y="279"/>
                  </a:moveTo>
                  <a:cubicBezTo>
                    <a:pt x="356" y="255"/>
                    <a:pt x="320" y="217"/>
                    <a:pt x="292" y="168"/>
                  </a:cubicBezTo>
                  <a:cubicBezTo>
                    <a:pt x="265" y="121"/>
                    <a:pt x="245" y="65"/>
                    <a:pt x="232" y="0"/>
                  </a:cubicBezTo>
                  <a:cubicBezTo>
                    <a:pt x="132" y="38"/>
                    <a:pt x="51" y="91"/>
                    <a:pt x="20" y="112"/>
                  </a:cubicBezTo>
                  <a:cubicBezTo>
                    <a:pt x="14" y="117"/>
                    <a:pt x="11" y="119"/>
                    <a:pt x="11" y="119"/>
                  </a:cubicBezTo>
                  <a:cubicBezTo>
                    <a:pt x="4" y="124"/>
                    <a:pt x="0" y="132"/>
                    <a:pt x="0" y="141"/>
                  </a:cubicBezTo>
                  <a:cubicBezTo>
                    <a:pt x="0" y="146"/>
                    <a:pt x="2" y="151"/>
                    <a:pt x="5" y="156"/>
                  </a:cubicBezTo>
                  <a:cubicBezTo>
                    <a:pt x="5" y="156"/>
                    <a:pt x="5" y="156"/>
                    <a:pt x="5" y="157"/>
                  </a:cubicBezTo>
                  <a:cubicBezTo>
                    <a:pt x="6" y="157"/>
                    <a:pt x="6" y="158"/>
                    <a:pt x="7" y="159"/>
                  </a:cubicBezTo>
                  <a:cubicBezTo>
                    <a:pt x="7" y="159"/>
                    <a:pt x="8" y="160"/>
                    <a:pt x="8" y="160"/>
                  </a:cubicBezTo>
                  <a:cubicBezTo>
                    <a:pt x="10" y="162"/>
                    <a:pt x="15" y="167"/>
                    <a:pt x="23" y="174"/>
                  </a:cubicBezTo>
                  <a:cubicBezTo>
                    <a:pt x="35" y="184"/>
                    <a:pt x="58" y="201"/>
                    <a:pt x="94" y="217"/>
                  </a:cubicBezTo>
                  <a:cubicBezTo>
                    <a:pt x="169" y="251"/>
                    <a:pt x="273" y="273"/>
                    <a:pt x="396" y="27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9" name="Freeform 32"/>
            <p:cNvSpPr>
              <a:spLocks/>
            </p:cNvSpPr>
            <p:nvPr/>
          </p:nvSpPr>
          <p:spPr bwMode="auto">
            <a:xfrm>
              <a:off x="-523875" y="2651125"/>
              <a:ext cx="1500188" cy="239713"/>
            </a:xfrm>
            <a:custGeom>
              <a:avLst/>
              <a:gdLst>
                <a:gd name="T0" fmla="*/ 7 w 400"/>
                <a:gd name="T1" fmla="*/ 31 h 64"/>
                <a:gd name="T2" fmla="*/ 54 w 400"/>
                <a:gd name="T3" fmla="*/ 29 h 64"/>
                <a:gd name="T4" fmla="*/ 182 w 400"/>
                <a:gd name="T5" fmla="*/ 47 h 64"/>
                <a:gd name="T6" fmla="*/ 292 w 400"/>
                <a:gd name="T7" fmla="*/ 64 h 64"/>
                <a:gd name="T8" fmla="*/ 392 w 400"/>
                <a:gd name="T9" fmla="*/ 37 h 64"/>
                <a:gd name="T10" fmla="*/ 399 w 400"/>
                <a:gd name="T11" fmla="*/ 18 h 64"/>
                <a:gd name="T12" fmla="*/ 373 w 400"/>
                <a:gd name="T13" fmla="*/ 0 h 64"/>
                <a:gd name="T14" fmla="*/ 301 w 400"/>
                <a:gd name="T15" fmla="*/ 8 h 64"/>
                <a:gd name="T16" fmla="*/ 285 w 400"/>
                <a:gd name="T17" fmla="*/ 10 h 64"/>
                <a:gd name="T18" fmla="*/ 227 w 400"/>
                <a:gd name="T19" fmla="*/ 13 h 64"/>
                <a:gd name="T20" fmla="*/ 181 w 400"/>
                <a:gd name="T21" fmla="*/ 12 h 64"/>
                <a:gd name="T22" fmla="*/ 180 w 400"/>
                <a:gd name="T23" fmla="*/ 12 h 64"/>
                <a:gd name="T24" fmla="*/ 129 w 400"/>
                <a:gd name="T25" fmla="*/ 12 h 64"/>
                <a:gd name="T26" fmla="*/ 3 w 400"/>
                <a:gd name="T27" fmla="*/ 25 h 64"/>
                <a:gd name="T28" fmla="*/ 0 w 400"/>
                <a:gd name="T29" fmla="*/ 29 h 64"/>
                <a:gd name="T30" fmla="*/ 5 w 400"/>
                <a:gd name="T31" fmla="*/ 31 h 64"/>
                <a:gd name="T32" fmla="*/ 7 w 400"/>
                <a:gd name="T33" fmla="*/ 3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0" h="64">
                  <a:moveTo>
                    <a:pt x="7" y="31"/>
                  </a:moveTo>
                  <a:cubicBezTo>
                    <a:pt x="23" y="29"/>
                    <a:pt x="39" y="29"/>
                    <a:pt x="54" y="29"/>
                  </a:cubicBezTo>
                  <a:cubicBezTo>
                    <a:pt x="109" y="29"/>
                    <a:pt x="146" y="38"/>
                    <a:pt x="182" y="47"/>
                  </a:cubicBezTo>
                  <a:cubicBezTo>
                    <a:pt x="216" y="56"/>
                    <a:pt x="248" y="64"/>
                    <a:pt x="292" y="64"/>
                  </a:cubicBezTo>
                  <a:cubicBezTo>
                    <a:pt x="339" y="64"/>
                    <a:pt x="377" y="54"/>
                    <a:pt x="392" y="37"/>
                  </a:cubicBezTo>
                  <a:cubicBezTo>
                    <a:pt x="397" y="31"/>
                    <a:pt x="400" y="25"/>
                    <a:pt x="399" y="18"/>
                  </a:cubicBezTo>
                  <a:cubicBezTo>
                    <a:pt x="398" y="6"/>
                    <a:pt x="394" y="0"/>
                    <a:pt x="373" y="0"/>
                  </a:cubicBezTo>
                  <a:cubicBezTo>
                    <a:pt x="358" y="0"/>
                    <a:pt x="335" y="3"/>
                    <a:pt x="301" y="8"/>
                  </a:cubicBezTo>
                  <a:cubicBezTo>
                    <a:pt x="296" y="9"/>
                    <a:pt x="290" y="9"/>
                    <a:pt x="285" y="10"/>
                  </a:cubicBezTo>
                  <a:cubicBezTo>
                    <a:pt x="270" y="12"/>
                    <a:pt x="252" y="13"/>
                    <a:pt x="227" y="13"/>
                  </a:cubicBezTo>
                  <a:cubicBezTo>
                    <a:pt x="213" y="13"/>
                    <a:pt x="197" y="13"/>
                    <a:pt x="181" y="12"/>
                  </a:cubicBezTo>
                  <a:cubicBezTo>
                    <a:pt x="180" y="12"/>
                    <a:pt x="180" y="12"/>
                    <a:pt x="180" y="12"/>
                  </a:cubicBezTo>
                  <a:cubicBezTo>
                    <a:pt x="164" y="12"/>
                    <a:pt x="146" y="12"/>
                    <a:pt x="129" y="12"/>
                  </a:cubicBezTo>
                  <a:cubicBezTo>
                    <a:pt x="92" y="12"/>
                    <a:pt x="45" y="13"/>
                    <a:pt x="3" y="25"/>
                  </a:cubicBezTo>
                  <a:cubicBezTo>
                    <a:pt x="1" y="25"/>
                    <a:pt x="0" y="28"/>
                    <a:pt x="0" y="29"/>
                  </a:cubicBezTo>
                  <a:cubicBezTo>
                    <a:pt x="0" y="30"/>
                    <a:pt x="3" y="31"/>
                    <a:pt x="5" y="31"/>
                  </a:cubicBezTo>
                  <a:cubicBezTo>
                    <a:pt x="5" y="31"/>
                    <a:pt x="6" y="31"/>
                    <a:pt x="7" y="3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0" name="Freeform 33"/>
            <p:cNvSpPr>
              <a:spLocks/>
            </p:cNvSpPr>
            <p:nvPr/>
          </p:nvSpPr>
          <p:spPr bwMode="auto">
            <a:xfrm>
              <a:off x="-2279650" y="2651125"/>
              <a:ext cx="1500188" cy="239713"/>
            </a:xfrm>
            <a:custGeom>
              <a:avLst/>
              <a:gdLst>
                <a:gd name="T0" fmla="*/ 346 w 400"/>
                <a:gd name="T1" fmla="*/ 29 h 64"/>
                <a:gd name="T2" fmla="*/ 393 w 400"/>
                <a:gd name="T3" fmla="*/ 31 h 64"/>
                <a:gd name="T4" fmla="*/ 395 w 400"/>
                <a:gd name="T5" fmla="*/ 31 h 64"/>
                <a:gd name="T6" fmla="*/ 400 w 400"/>
                <a:gd name="T7" fmla="*/ 29 h 64"/>
                <a:gd name="T8" fmla="*/ 397 w 400"/>
                <a:gd name="T9" fmla="*/ 25 h 64"/>
                <a:gd name="T10" fmla="*/ 271 w 400"/>
                <a:gd name="T11" fmla="*/ 12 h 64"/>
                <a:gd name="T12" fmla="*/ 271 w 400"/>
                <a:gd name="T13" fmla="*/ 12 h 64"/>
                <a:gd name="T14" fmla="*/ 220 w 400"/>
                <a:gd name="T15" fmla="*/ 12 h 64"/>
                <a:gd name="T16" fmla="*/ 219 w 400"/>
                <a:gd name="T17" fmla="*/ 12 h 64"/>
                <a:gd name="T18" fmla="*/ 173 w 400"/>
                <a:gd name="T19" fmla="*/ 13 h 64"/>
                <a:gd name="T20" fmla="*/ 115 w 400"/>
                <a:gd name="T21" fmla="*/ 10 h 64"/>
                <a:gd name="T22" fmla="*/ 99 w 400"/>
                <a:gd name="T23" fmla="*/ 8 h 64"/>
                <a:gd name="T24" fmla="*/ 27 w 400"/>
                <a:gd name="T25" fmla="*/ 0 h 64"/>
                <a:gd name="T26" fmla="*/ 1 w 400"/>
                <a:gd name="T27" fmla="*/ 18 h 64"/>
                <a:gd name="T28" fmla="*/ 8 w 400"/>
                <a:gd name="T29" fmla="*/ 37 h 64"/>
                <a:gd name="T30" fmla="*/ 108 w 400"/>
                <a:gd name="T31" fmla="*/ 64 h 64"/>
                <a:gd name="T32" fmla="*/ 218 w 400"/>
                <a:gd name="T33" fmla="*/ 47 h 64"/>
                <a:gd name="T34" fmla="*/ 346 w 400"/>
                <a:gd name="T35" fmla="*/ 2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0" h="64">
                  <a:moveTo>
                    <a:pt x="346" y="29"/>
                  </a:moveTo>
                  <a:cubicBezTo>
                    <a:pt x="361" y="29"/>
                    <a:pt x="377" y="29"/>
                    <a:pt x="393" y="31"/>
                  </a:cubicBezTo>
                  <a:cubicBezTo>
                    <a:pt x="394" y="31"/>
                    <a:pt x="394" y="31"/>
                    <a:pt x="395" y="31"/>
                  </a:cubicBezTo>
                  <a:cubicBezTo>
                    <a:pt x="397" y="31"/>
                    <a:pt x="400" y="30"/>
                    <a:pt x="400" y="29"/>
                  </a:cubicBezTo>
                  <a:cubicBezTo>
                    <a:pt x="400" y="28"/>
                    <a:pt x="399" y="25"/>
                    <a:pt x="397" y="25"/>
                  </a:cubicBezTo>
                  <a:cubicBezTo>
                    <a:pt x="355" y="13"/>
                    <a:pt x="308" y="12"/>
                    <a:pt x="271" y="12"/>
                  </a:cubicBezTo>
                  <a:cubicBezTo>
                    <a:pt x="271" y="12"/>
                    <a:pt x="271" y="12"/>
                    <a:pt x="271" y="12"/>
                  </a:cubicBezTo>
                  <a:cubicBezTo>
                    <a:pt x="254" y="12"/>
                    <a:pt x="236" y="12"/>
                    <a:pt x="220" y="12"/>
                  </a:cubicBezTo>
                  <a:cubicBezTo>
                    <a:pt x="219" y="12"/>
                    <a:pt x="219" y="12"/>
                    <a:pt x="219" y="12"/>
                  </a:cubicBezTo>
                  <a:cubicBezTo>
                    <a:pt x="203" y="13"/>
                    <a:pt x="187" y="13"/>
                    <a:pt x="173" y="13"/>
                  </a:cubicBezTo>
                  <a:cubicBezTo>
                    <a:pt x="148" y="13"/>
                    <a:pt x="130" y="12"/>
                    <a:pt x="115" y="10"/>
                  </a:cubicBezTo>
                  <a:cubicBezTo>
                    <a:pt x="109" y="9"/>
                    <a:pt x="104" y="9"/>
                    <a:pt x="99" y="8"/>
                  </a:cubicBezTo>
                  <a:cubicBezTo>
                    <a:pt x="65" y="3"/>
                    <a:pt x="42" y="0"/>
                    <a:pt x="27" y="0"/>
                  </a:cubicBezTo>
                  <a:cubicBezTo>
                    <a:pt x="6" y="0"/>
                    <a:pt x="2" y="6"/>
                    <a:pt x="1" y="18"/>
                  </a:cubicBezTo>
                  <a:cubicBezTo>
                    <a:pt x="0" y="25"/>
                    <a:pt x="3" y="31"/>
                    <a:pt x="8" y="37"/>
                  </a:cubicBezTo>
                  <a:cubicBezTo>
                    <a:pt x="23" y="53"/>
                    <a:pt x="61" y="64"/>
                    <a:pt x="108" y="64"/>
                  </a:cubicBezTo>
                  <a:cubicBezTo>
                    <a:pt x="152" y="64"/>
                    <a:pt x="184" y="56"/>
                    <a:pt x="218" y="47"/>
                  </a:cubicBezTo>
                  <a:cubicBezTo>
                    <a:pt x="254" y="38"/>
                    <a:pt x="291" y="29"/>
                    <a:pt x="346" y="2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1" name="Freeform 34"/>
            <p:cNvSpPr>
              <a:spLocks/>
            </p:cNvSpPr>
            <p:nvPr/>
          </p:nvSpPr>
          <p:spPr bwMode="auto">
            <a:xfrm>
              <a:off x="3424238" y="3930650"/>
              <a:ext cx="1023938" cy="1368425"/>
            </a:xfrm>
            <a:custGeom>
              <a:avLst/>
              <a:gdLst>
                <a:gd name="T0" fmla="*/ 0 w 645"/>
                <a:gd name="T1" fmla="*/ 0 h 862"/>
                <a:gd name="T2" fmla="*/ 640 w 645"/>
                <a:gd name="T3" fmla="*/ 0 h 862"/>
                <a:gd name="T4" fmla="*/ 640 w 645"/>
                <a:gd name="T5" fmla="*/ 134 h 862"/>
                <a:gd name="T6" fmla="*/ 151 w 645"/>
                <a:gd name="T7" fmla="*/ 134 h 862"/>
                <a:gd name="T8" fmla="*/ 151 w 645"/>
                <a:gd name="T9" fmla="*/ 359 h 862"/>
                <a:gd name="T10" fmla="*/ 584 w 645"/>
                <a:gd name="T11" fmla="*/ 359 h 862"/>
                <a:gd name="T12" fmla="*/ 584 w 645"/>
                <a:gd name="T13" fmla="*/ 496 h 862"/>
                <a:gd name="T14" fmla="*/ 151 w 645"/>
                <a:gd name="T15" fmla="*/ 496 h 862"/>
                <a:gd name="T16" fmla="*/ 151 w 645"/>
                <a:gd name="T17" fmla="*/ 727 h 862"/>
                <a:gd name="T18" fmla="*/ 645 w 645"/>
                <a:gd name="T19" fmla="*/ 727 h 862"/>
                <a:gd name="T20" fmla="*/ 645 w 645"/>
                <a:gd name="T21" fmla="*/ 862 h 862"/>
                <a:gd name="T22" fmla="*/ 0 w 645"/>
                <a:gd name="T23" fmla="*/ 862 h 862"/>
                <a:gd name="T24" fmla="*/ 0 w 645"/>
                <a:gd name="T25" fmla="*/ 0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5" h="862">
                  <a:moveTo>
                    <a:pt x="0" y="0"/>
                  </a:moveTo>
                  <a:lnTo>
                    <a:pt x="640" y="0"/>
                  </a:lnTo>
                  <a:lnTo>
                    <a:pt x="640" y="134"/>
                  </a:lnTo>
                  <a:lnTo>
                    <a:pt x="151" y="134"/>
                  </a:lnTo>
                  <a:lnTo>
                    <a:pt x="151" y="359"/>
                  </a:lnTo>
                  <a:lnTo>
                    <a:pt x="584" y="359"/>
                  </a:lnTo>
                  <a:lnTo>
                    <a:pt x="584" y="496"/>
                  </a:lnTo>
                  <a:lnTo>
                    <a:pt x="151" y="496"/>
                  </a:lnTo>
                  <a:lnTo>
                    <a:pt x="151" y="727"/>
                  </a:lnTo>
                  <a:lnTo>
                    <a:pt x="645" y="727"/>
                  </a:lnTo>
                  <a:lnTo>
                    <a:pt x="645" y="862"/>
                  </a:lnTo>
                  <a:lnTo>
                    <a:pt x="0" y="862"/>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2" name="Freeform 35"/>
            <p:cNvSpPr>
              <a:spLocks noEditPoints="1"/>
            </p:cNvSpPr>
            <p:nvPr/>
          </p:nvSpPr>
          <p:spPr bwMode="auto">
            <a:xfrm>
              <a:off x="4545013" y="3870325"/>
              <a:ext cx="1069975" cy="1450975"/>
            </a:xfrm>
            <a:custGeom>
              <a:avLst/>
              <a:gdLst>
                <a:gd name="T0" fmla="*/ 0 w 285"/>
                <a:gd name="T1" fmla="*/ 244 h 387"/>
                <a:gd name="T2" fmla="*/ 0 w 285"/>
                <a:gd name="T3" fmla="*/ 243 h 387"/>
                <a:gd name="T4" fmla="*/ 128 w 285"/>
                <a:gd name="T5" fmla="*/ 100 h 387"/>
                <a:gd name="T6" fmla="*/ 222 w 285"/>
                <a:gd name="T7" fmla="*/ 149 h 387"/>
                <a:gd name="T8" fmla="*/ 222 w 285"/>
                <a:gd name="T9" fmla="*/ 0 h 387"/>
                <a:gd name="T10" fmla="*/ 285 w 285"/>
                <a:gd name="T11" fmla="*/ 0 h 387"/>
                <a:gd name="T12" fmla="*/ 285 w 285"/>
                <a:gd name="T13" fmla="*/ 381 h 387"/>
                <a:gd name="T14" fmla="*/ 222 w 285"/>
                <a:gd name="T15" fmla="*/ 381 h 387"/>
                <a:gd name="T16" fmla="*/ 222 w 285"/>
                <a:gd name="T17" fmla="*/ 335 h 387"/>
                <a:gd name="T18" fmla="*/ 128 w 285"/>
                <a:gd name="T19" fmla="*/ 387 h 387"/>
                <a:gd name="T20" fmla="*/ 0 w 285"/>
                <a:gd name="T21" fmla="*/ 244 h 387"/>
                <a:gd name="T22" fmla="*/ 223 w 285"/>
                <a:gd name="T23" fmla="*/ 244 h 387"/>
                <a:gd name="T24" fmla="*/ 223 w 285"/>
                <a:gd name="T25" fmla="*/ 243 h 387"/>
                <a:gd name="T26" fmla="*/ 143 w 285"/>
                <a:gd name="T27" fmla="*/ 155 h 387"/>
                <a:gd name="T28" fmla="*/ 64 w 285"/>
                <a:gd name="T29" fmla="*/ 243 h 387"/>
                <a:gd name="T30" fmla="*/ 64 w 285"/>
                <a:gd name="T31" fmla="*/ 244 h 387"/>
                <a:gd name="T32" fmla="*/ 143 w 285"/>
                <a:gd name="T33" fmla="*/ 332 h 387"/>
                <a:gd name="T34" fmla="*/ 223 w 285"/>
                <a:gd name="T35" fmla="*/ 244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5" h="387">
                  <a:moveTo>
                    <a:pt x="0" y="244"/>
                  </a:moveTo>
                  <a:cubicBezTo>
                    <a:pt x="0" y="243"/>
                    <a:pt x="0" y="243"/>
                    <a:pt x="0" y="243"/>
                  </a:cubicBezTo>
                  <a:cubicBezTo>
                    <a:pt x="0" y="152"/>
                    <a:pt x="62" y="100"/>
                    <a:pt x="128" y="100"/>
                  </a:cubicBezTo>
                  <a:cubicBezTo>
                    <a:pt x="173" y="100"/>
                    <a:pt x="202" y="122"/>
                    <a:pt x="222" y="149"/>
                  </a:cubicBezTo>
                  <a:cubicBezTo>
                    <a:pt x="222" y="0"/>
                    <a:pt x="222" y="0"/>
                    <a:pt x="222" y="0"/>
                  </a:cubicBezTo>
                  <a:cubicBezTo>
                    <a:pt x="285" y="0"/>
                    <a:pt x="285" y="0"/>
                    <a:pt x="285" y="0"/>
                  </a:cubicBezTo>
                  <a:cubicBezTo>
                    <a:pt x="285" y="381"/>
                    <a:pt x="285" y="381"/>
                    <a:pt x="285" y="381"/>
                  </a:cubicBezTo>
                  <a:cubicBezTo>
                    <a:pt x="222" y="381"/>
                    <a:pt x="222" y="381"/>
                    <a:pt x="222" y="381"/>
                  </a:cubicBezTo>
                  <a:cubicBezTo>
                    <a:pt x="222" y="335"/>
                    <a:pt x="222" y="335"/>
                    <a:pt x="222" y="335"/>
                  </a:cubicBezTo>
                  <a:cubicBezTo>
                    <a:pt x="202" y="364"/>
                    <a:pt x="173" y="387"/>
                    <a:pt x="128" y="387"/>
                  </a:cubicBezTo>
                  <a:cubicBezTo>
                    <a:pt x="63" y="387"/>
                    <a:pt x="0" y="335"/>
                    <a:pt x="0" y="244"/>
                  </a:cubicBezTo>
                  <a:close/>
                  <a:moveTo>
                    <a:pt x="223" y="244"/>
                  </a:moveTo>
                  <a:cubicBezTo>
                    <a:pt x="223" y="243"/>
                    <a:pt x="223" y="243"/>
                    <a:pt x="223" y="243"/>
                  </a:cubicBezTo>
                  <a:cubicBezTo>
                    <a:pt x="223" y="190"/>
                    <a:pt x="185" y="155"/>
                    <a:pt x="143" y="155"/>
                  </a:cubicBezTo>
                  <a:cubicBezTo>
                    <a:pt x="100" y="155"/>
                    <a:pt x="64" y="188"/>
                    <a:pt x="64" y="243"/>
                  </a:cubicBezTo>
                  <a:cubicBezTo>
                    <a:pt x="64" y="244"/>
                    <a:pt x="64" y="244"/>
                    <a:pt x="64" y="244"/>
                  </a:cubicBezTo>
                  <a:cubicBezTo>
                    <a:pt x="64" y="297"/>
                    <a:pt x="100" y="332"/>
                    <a:pt x="143" y="332"/>
                  </a:cubicBezTo>
                  <a:cubicBezTo>
                    <a:pt x="185" y="332"/>
                    <a:pt x="223" y="297"/>
                    <a:pt x="223" y="24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3" name="Freeform 36"/>
            <p:cNvSpPr>
              <a:spLocks/>
            </p:cNvSpPr>
            <p:nvPr/>
          </p:nvSpPr>
          <p:spPr bwMode="auto">
            <a:xfrm>
              <a:off x="5813425" y="4267200"/>
              <a:ext cx="925513" cy="1054100"/>
            </a:xfrm>
            <a:custGeom>
              <a:avLst/>
              <a:gdLst>
                <a:gd name="T0" fmla="*/ 0 w 247"/>
                <a:gd name="T1" fmla="*/ 175 h 281"/>
                <a:gd name="T2" fmla="*/ 0 w 247"/>
                <a:gd name="T3" fmla="*/ 0 h 281"/>
                <a:gd name="T4" fmla="*/ 63 w 247"/>
                <a:gd name="T5" fmla="*/ 0 h 281"/>
                <a:gd name="T6" fmla="*/ 63 w 247"/>
                <a:gd name="T7" fmla="*/ 156 h 281"/>
                <a:gd name="T8" fmla="*/ 122 w 247"/>
                <a:gd name="T9" fmla="*/ 223 h 281"/>
                <a:gd name="T10" fmla="*/ 184 w 247"/>
                <a:gd name="T11" fmla="*/ 155 h 281"/>
                <a:gd name="T12" fmla="*/ 184 w 247"/>
                <a:gd name="T13" fmla="*/ 0 h 281"/>
                <a:gd name="T14" fmla="*/ 247 w 247"/>
                <a:gd name="T15" fmla="*/ 0 h 281"/>
                <a:gd name="T16" fmla="*/ 247 w 247"/>
                <a:gd name="T17" fmla="*/ 275 h 281"/>
                <a:gd name="T18" fmla="*/ 184 w 247"/>
                <a:gd name="T19" fmla="*/ 275 h 281"/>
                <a:gd name="T20" fmla="*/ 184 w 247"/>
                <a:gd name="T21" fmla="*/ 232 h 281"/>
                <a:gd name="T22" fmla="*/ 98 w 247"/>
                <a:gd name="T23" fmla="*/ 281 h 281"/>
                <a:gd name="T24" fmla="*/ 0 w 247"/>
                <a:gd name="T25" fmla="*/ 175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7" h="281">
                  <a:moveTo>
                    <a:pt x="0" y="175"/>
                  </a:moveTo>
                  <a:cubicBezTo>
                    <a:pt x="0" y="0"/>
                    <a:pt x="0" y="0"/>
                    <a:pt x="0" y="0"/>
                  </a:cubicBezTo>
                  <a:cubicBezTo>
                    <a:pt x="63" y="0"/>
                    <a:pt x="63" y="0"/>
                    <a:pt x="63" y="0"/>
                  </a:cubicBezTo>
                  <a:cubicBezTo>
                    <a:pt x="63" y="156"/>
                    <a:pt x="63" y="156"/>
                    <a:pt x="63" y="156"/>
                  </a:cubicBezTo>
                  <a:cubicBezTo>
                    <a:pt x="63" y="199"/>
                    <a:pt x="84" y="223"/>
                    <a:pt x="122" y="223"/>
                  </a:cubicBezTo>
                  <a:cubicBezTo>
                    <a:pt x="158" y="223"/>
                    <a:pt x="184" y="198"/>
                    <a:pt x="184" y="155"/>
                  </a:cubicBezTo>
                  <a:cubicBezTo>
                    <a:pt x="184" y="0"/>
                    <a:pt x="184" y="0"/>
                    <a:pt x="184" y="0"/>
                  </a:cubicBezTo>
                  <a:cubicBezTo>
                    <a:pt x="247" y="0"/>
                    <a:pt x="247" y="0"/>
                    <a:pt x="247" y="0"/>
                  </a:cubicBezTo>
                  <a:cubicBezTo>
                    <a:pt x="247" y="275"/>
                    <a:pt x="247" y="275"/>
                    <a:pt x="247" y="275"/>
                  </a:cubicBezTo>
                  <a:cubicBezTo>
                    <a:pt x="184" y="275"/>
                    <a:pt x="184" y="275"/>
                    <a:pt x="184" y="275"/>
                  </a:cubicBezTo>
                  <a:cubicBezTo>
                    <a:pt x="184" y="232"/>
                    <a:pt x="184" y="232"/>
                    <a:pt x="184" y="232"/>
                  </a:cubicBezTo>
                  <a:cubicBezTo>
                    <a:pt x="166" y="258"/>
                    <a:pt x="140" y="281"/>
                    <a:pt x="98" y="281"/>
                  </a:cubicBezTo>
                  <a:cubicBezTo>
                    <a:pt x="36" y="281"/>
                    <a:pt x="0" y="239"/>
                    <a:pt x="0" y="17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4" name="Freeform 37"/>
            <p:cNvSpPr>
              <a:spLocks/>
            </p:cNvSpPr>
            <p:nvPr/>
          </p:nvSpPr>
          <p:spPr bwMode="auto">
            <a:xfrm>
              <a:off x="6889750" y="4244975"/>
              <a:ext cx="955675" cy="1076325"/>
            </a:xfrm>
            <a:custGeom>
              <a:avLst/>
              <a:gdLst>
                <a:gd name="T0" fmla="*/ 0 w 255"/>
                <a:gd name="T1" fmla="*/ 145 h 287"/>
                <a:gd name="T2" fmla="*/ 0 w 255"/>
                <a:gd name="T3" fmla="*/ 144 h 287"/>
                <a:gd name="T4" fmla="*/ 144 w 255"/>
                <a:gd name="T5" fmla="*/ 0 h 287"/>
                <a:gd name="T6" fmla="*/ 254 w 255"/>
                <a:gd name="T7" fmla="*/ 47 h 287"/>
                <a:gd name="T8" fmla="*/ 214 w 255"/>
                <a:gd name="T9" fmla="*/ 90 h 287"/>
                <a:gd name="T10" fmla="*/ 143 w 255"/>
                <a:gd name="T11" fmla="*/ 55 h 287"/>
                <a:gd name="T12" fmla="*/ 64 w 255"/>
                <a:gd name="T13" fmla="*/ 143 h 287"/>
                <a:gd name="T14" fmla="*/ 64 w 255"/>
                <a:gd name="T15" fmla="*/ 144 h 287"/>
                <a:gd name="T16" fmla="*/ 146 w 255"/>
                <a:gd name="T17" fmla="*/ 232 h 287"/>
                <a:gd name="T18" fmla="*/ 217 w 255"/>
                <a:gd name="T19" fmla="*/ 198 h 287"/>
                <a:gd name="T20" fmla="*/ 255 w 255"/>
                <a:gd name="T21" fmla="*/ 236 h 287"/>
                <a:gd name="T22" fmla="*/ 143 w 255"/>
                <a:gd name="T23" fmla="*/ 287 h 287"/>
                <a:gd name="T24" fmla="*/ 0 w 255"/>
                <a:gd name="T25" fmla="*/ 14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87">
                  <a:moveTo>
                    <a:pt x="0" y="145"/>
                  </a:moveTo>
                  <a:cubicBezTo>
                    <a:pt x="0" y="144"/>
                    <a:pt x="0" y="144"/>
                    <a:pt x="0" y="144"/>
                  </a:cubicBezTo>
                  <a:cubicBezTo>
                    <a:pt x="0" y="66"/>
                    <a:pt x="61" y="0"/>
                    <a:pt x="144" y="0"/>
                  </a:cubicBezTo>
                  <a:cubicBezTo>
                    <a:pt x="195" y="0"/>
                    <a:pt x="228" y="19"/>
                    <a:pt x="254" y="47"/>
                  </a:cubicBezTo>
                  <a:cubicBezTo>
                    <a:pt x="214" y="90"/>
                    <a:pt x="214" y="90"/>
                    <a:pt x="214" y="90"/>
                  </a:cubicBezTo>
                  <a:cubicBezTo>
                    <a:pt x="195" y="69"/>
                    <a:pt x="175" y="55"/>
                    <a:pt x="143" y="55"/>
                  </a:cubicBezTo>
                  <a:cubicBezTo>
                    <a:pt x="97" y="55"/>
                    <a:pt x="64" y="95"/>
                    <a:pt x="64" y="143"/>
                  </a:cubicBezTo>
                  <a:cubicBezTo>
                    <a:pt x="64" y="144"/>
                    <a:pt x="64" y="144"/>
                    <a:pt x="64" y="144"/>
                  </a:cubicBezTo>
                  <a:cubicBezTo>
                    <a:pt x="64" y="193"/>
                    <a:pt x="97" y="232"/>
                    <a:pt x="146" y="232"/>
                  </a:cubicBezTo>
                  <a:cubicBezTo>
                    <a:pt x="176" y="232"/>
                    <a:pt x="198" y="219"/>
                    <a:pt x="217" y="198"/>
                  </a:cubicBezTo>
                  <a:cubicBezTo>
                    <a:pt x="255" y="236"/>
                    <a:pt x="255" y="236"/>
                    <a:pt x="255" y="236"/>
                  </a:cubicBezTo>
                  <a:cubicBezTo>
                    <a:pt x="228" y="266"/>
                    <a:pt x="197" y="287"/>
                    <a:pt x="143" y="287"/>
                  </a:cubicBezTo>
                  <a:cubicBezTo>
                    <a:pt x="61" y="287"/>
                    <a:pt x="0" y="223"/>
                    <a:pt x="0" y="1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5" name="Freeform 38"/>
            <p:cNvSpPr>
              <a:spLocks noEditPoints="1"/>
            </p:cNvSpPr>
            <p:nvPr/>
          </p:nvSpPr>
          <p:spPr bwMode="auto">
            <a:xfrm>
              <a:off x="7908925" y="4252913"/>
              <a:ext cx="930275" cy="1068388"/>
            </a:xfrm>
            <a:custGeom>
              <a:avLst/>
              <a:gdLst>
                <a:gd name="T0" fmla="*/ 0 w 248"/>
                <a:gd name="T1" fmla="*/ 200 h 285"/>
                <a:gd name="T2" fmla="*/ 0 w 248"/>
                <a:gd name="T3" fmla="*/ 199 h 285"/>
                <a:gd name="T4" fmla="*/ 113 w 248"/>
                <a:gd name="T5" fmla="*/ 110 h 285"/>
                <a:gd name="T6" fmla="*/ 187 w 248"/>
                <a:gd name="T7" fmla="*/ 122 h 285"/>
                <a:gd name="T8" fmla="*/ 187 w 248"/>
                <a:gd name="T9" fmla="*/ 115 h 285"/>
                <a:gd name="T10" fmla="*/ 119 w 248"/>
                <a:gd name="T11" fmla="*/ 55 h 285"/>
                <a:gd name="T12" fmla="*/ 40 w 248"/>
                <a:gd name="T13" fmla="*/ 72 h 285"/>
                <a:gd name="T14" fmla="*/ 24 w 248"/>
                <a:gd name="T15" fmla="*/ 23 h 285"/>
                <a:gd name="T16" fmla="*/ 127 w 248"/>
                <a:gd name="T17" fmla="*/ 0 h 285"/>
                <a:gd name="T18" fmla="*/ 219 w 248"/>
                <a:gd name="T19" fmla="*/ 31 h 285"/>
                <a:gd name="T20" fmla="*/ 248 w 248"/>
                <a:gd name="T21" fmla="*/ 116 h 285"/>
                <a:gd name="T22" fmla="*/ 248 w 248"/>
                <a:gd name="T23" fmla="*/ 279 h 285"/>
                <a:gd name="T24" fmla="*/ 187 w 248"/>
                <a:gd name="T25" fmla="*/ 279 h 285"/>
                <a:gd name="T26" fmla="*/ 187 w 248"/>
                <a:gd name="T27" fmla="*/ 245 h 285"/>
                <a:gd name="T28" fmla="*/ 97 w 248"/>
                <a:gd name="T29" fmla="*/ 285 h 285"/>
                <a:gd name="T30" fmla="*/ 0 w 248"/>
                <a:gd name="T31" fmla="*/ 200 h 285"/>
                <a:gd name="T32" fmla="*/ 188 w 248"/>
                <a:gd name="T33" fmla="*/ 180 h 285"/>
                <a:gd name="T34" fmla="*/ 188 w 248"/>
                <a:gd name="T35" fmla="*/ 161 h 285"/>
                <a:gd name="T36" fmla="*/ 126 w 248"/>
                <a:gd name="T37" fmla="*/ 150 h 285"/>
                <a:gd name="T38" fmla="*/ 61 w 248"/>
                <a:gd name="T39" fmla="*/ 196 h 285"/>
                <a:gd name="T40" fmla="*/ 61 w 248"/>
                <a:gd name="T41" fmla="*/ 197 h 285"/>
                <a:gd name="T42" fmla="*/ 115 w 248"/>
                <a:gd name="T43" fmla="*/ 239 h 285"/>
                <a:gd name="T44" fmla="*/ 188 w 248"/>
                <a:gd name="T45" fmla="*/ 18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8" h="285">
                  <a:moveTo>
                    <a:pt x="0" y="200"/>
                  </a:moveTo>
                  <a:cubicBezTo>
                    <a:pt x="0" y="199"/>
                    <a:pt x="0" y="199"/>
                    <a:pt x="0" y="199"/>
                  </a:cubicBezTo>
                  <a:cubicBezTo>
                    <a:pt x="0" y="139"/>
                    <a:pt x="46" y="110"/>
                    <a:pt x="113" y="110"/>
                  </a:cubicBezTo>
                  <a:cubicBezTo>
                    <a:pt x="144" y="110"/>
                    <a:pt x="166" y="115"/>
                    <a:pt x="187" y="122"/>
                  </a:cubicBezTo>
                  <a:cubicBezTo>
                    <a:pt x="187" y="115"/>
                    <a:pt x="187" y="115"/>
                    <a:pt x="187" y="115"/>
                  </a:cubicBezTo>
                  <a:cubicBezTo>
                    <a:pt x="187" y="76"/>
                    <a:pt x="163" y="55"/>
                    <a:pt x="119" y="55"/>
                  </a:cubicBezTo>
                  <a:cubicBezTo>
                    <a:pt x="88" y="55"/>
                    <a:pt x="65" y="62"/>
                    <a:pt x="40" y="72"/>
                  </a:cubicBezTo>
                  <a:cubicBezTo>
                    <a:pt x="24" y="23"/>
                    <a:pt x="24" y="23"/>
                    <a:pt x="24" y="23"/>
                  </a:cubicBezTo>
                  <a:cubicBezTo>
                    <a:pt x="54" y="9"/>
                    <a:pt x="84" y="0"/>
                    <a:pt x="127" y="0"/>
                  </a:cubicBezTo>
                  <a:cubicBezTo>
                    <a:pt x="169" y="0"/>
                    <a:pt x="199" y="11"/>
                    <a:pt x="219" y="31"/>
                  </a:cubicBezTo>
                  <a:cubicBezTo>
                    <a:pt x="239" y="51"/>
                    <a:pt x="248" y="80"/>
                    <a:pt x="248" y="116"/>
                  </a:cubicBezTo>
                  <a:cubicBezTo>
                    <a:pt x="248" y="279"/>
                    <a:pt x="248" y="279"/>
                    <a:pt x="248" y="279"/>
                  </a:cubicBezTo>
                  <a:cubicBezTo>
                    <a:pt x="187" y="279"/>
                    <a:pt x="187" y="279"/>
                    <a:pt x="187" y="279"/>
                  </a:cubicBezTo>
                  <a:cubicBezTo>
                    <a:pt x="187" y="245"/>
                    <a:pt x="187" y="245"/>
                    <a:pt x="187" y="245"/>
                  </a:cubicBezTo>
                  <a:cubicBezTo>
                    <a:pt x="168" y="267"/>
                    <a:pt x="139" y="285"/>
                    <a:pt x="97" y="285"/>
                  </a:cubicBezTo>
                  <a:cubicBezTo>
                    <a:pt x="46" y="285"/>
                    <a:pt x="0" y="255"/>
                    <a:pt x="0" y="200"/>
                  </a:cubicBezTo>
                  <a:close/>
                  <a:moveTo>
                    <a:pt x="188" y="180"/>
                  </a:moveTo>
                  <a:cubicBezTo>
                    <a:pt x="188" y="161"/>
                    <a:pt x="188" y="161"/>
                    <a:pt x="188" y="161"/>
                  </a:cubicBezTo>
                  <a:cubicBezTo>
                    <a:pt x="172" y="155"/>
                    <a:pt x="151" y="150"/>
                    <a:pt x="126" y="150"/>
                  </a:cubicBezTo>
                  <a:cubicBezTo>
                    <a:pt x="85" y="150"/>
                    <a:pt x="61" y="167"/>
                    <a:pt x="61" y="196"/>
                  </a:cubicBezTo>
                  <a:cubicBezTo>
                    <a:pt x="61" y="197"/>
                    <a:pt x="61" y="197"/>
                    <a:pt x="61" y="197"/>
                  </a:cubicBezTo>
                  <a:cubicBezTo>
                    <a:pt x="61" y="224"/>
                    <a:pt x="85" y="239"/>
                    <a:pt x="115" y="239"/>
                  </a:cubicBezTo>
                  <a:cubicBezTo>
                    <a:pt x="157" y="239"/>
                    <a:pt x="188" y="215"/>
                    <a:pt x="188" y="18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6" name="Freeform 39"/>
            <p:cNvSpPr>
              <a:spLocks/>
            </p:cNvSpPr>
            <p:nvPr/>
          </p:nvSpPr>
          <p:spPr bwMode="auto">
            <a:xfrm>
              <a:off x="8943975" y="3983038"/>
              <a:ext cx="646113" cy="1335088"/>
            </a:xfrm>
            <a:custGeom>
              <a:avLst/>
              <a:gdLst>
                <a:gd name="T0" fmla="*/ 35 w 172"/>
                <a:gd name="T1" fmla="*/ 275 h 356"/>
                <a:gd name="T2" fmla="*/ 35 w 172"/>
                <a:gd name="T3" fmla="*/ 130 h 356"/>
                <a:gd name="T4" fmla="*/ 0 w 172"/>
                <a:gd name="T5" fmla="*/ 130 h 356"/>
                <a:gd name="T6" fmla="*/ 0 w 172"/>
                <a:gd name="T7" fmla="*/ 76 h 356"/>
                <a:gd name="T8" fmla="*/ 35 w 172"/>
                <a:gd name="T9" fmla="*/ 76 h 356"/>
                <a:gd name="T10" fmla="*/ 35 w 172"/>
                <a:gd name="T11" fmla="*/ 0 h 356"/>
                <a:gd name="T12" fmla="*/ 98 w 172"/>
                <a:gd name="T13" fmla="*/ 0 h 356"/>
                <a:gd name="T14" fmla="*/ 98 w 172"/>
                <a:gd name="T15" fmla="*/ 76 h 356"/>
                <a:gd name="T16" fmla="*/ 172 w 172"/>
                <a:gd name="T17" fmla="*/ 76 h 356"/>
                <a:gd name="T18" fmla="*/ 172 w 172"/>
                <a:gd name="T19" fmla="*/ 130 h 356"/>
                <a:gd name="T20" fmla="*/ 98 w 172"/>
                <a:gd name="T21" fmla="*/ 130 h 356"/>
                <a:gd name="T22" fmla="*/ 98 w 172"/>
                <a:gd name="T23" fmla="*/ 265 h 356"/>
                <a:gd name="T24" fmla="*/ 132 w 172"/>
                <a:gd name="T25" fmla="*/ 299 h 356"/>
                <a:gd name="T26" fmla="*/ 171 w 172"/>
                <a:gd name="T27" fmla="*/ 290 h 356"/>
                <a:gd name="T28" fmla="*/ 171 w 172"/>
                <a:gd name="T29" fmla="*/ 342 h 356"/>
                <a:gd name="T30" fmla="*/ 114 w 172"/>
                <a:gd name="T31" fmla="*/ 356 h 356"/>
                <a:gd name="T32" fmla="*/ 35 w 172"/>
                <a:gd name="T33" fmla="*/ 27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2" h="356">
                  <a:moveTo>
                    <a:pt x="35" y="275"/>
                  </a:moveTo>
                  <a:cubicBezTo>
                    <a:pt x="35" y="130"/>
                    <a:pt x="35" y="130"/>
                    <a:pt x="35" y="130"/>
                  </a:cubicBezTo>
                  <a:cubicBezTo>
                    <a:pt x="0" y="130"/>
                    <a:pt x="0" y="130"/>
                    <a:pt x="0" y="130"/>
                  </a:cubicBezTo>
                  <a:cubicBezTo>
                    <a:pt x="0" y="76"/>
                    <a:pt x="0" y="76"/>
                    <a:pt x="0" y="76"/>
                  </a:cubicBezTo>
                  <a:cubicBezTo>
                    <a:pt x="35" y="76"/>
                    <a:pt x="35" y="76"/>
                    <a:pt x="35" y="76"/>
                  </a:cubicBezTo>
                  <a:cubicBezTo>
                    <a:pt x="35" y="0"/>
                    <a:pt x="35" y="0"/>
                    <a:pt x="35" y="0"/>
                  </a:cubicBezTo>
                  <a:cubicBezTo>
                    <a:pt x="98" y="0"/>
                    <a:pt x="98" y="0"/>
                    <a:pt x="98" y="0"/>
                  </a:cubicBezTo>
                  <a:cubicBezTo>
                    <a:pt x="98" y="76"/>
                    <a:pt x="98" y="76"/>
                    <a:pt x="98" y="76"/>
                  </a:cubicBezTo>
                  <a:cubicBezTo>
                    <a:pt x="172" y="76"/>
                    <a:pt x="172" y="76"/>
                    <a:pt x="172" y="76"/>
                  </a:cubicBezTo>
                  <a:cubicBezTo>
                    <a:pt x="172" y="130"/>
                    <a:pt x="172" y="130"/>
                    <a:pt x="172" y="130"/>
                  </a:cubicBezTo>
                  <a:cubicBezTo>
                    <a:pt x="98" y="130"/>
                    <a:pt x="98" y="130"/>
                    <a:pt x="98" y="130"/>
                  </a:cubicBezTo>
                  <a:cubicBezTo>
                    <a:pt x="98" y="265"/>
                    <a:pt x="98" y="265"/>
                    <a:pt x="98" y="265"/>
                  </a:cubicBezTo>
                  <a:cubicBezTo>
                    <a:pt x="98" y="290"/>
                    <a:pt x="110" y="299"/>
                    <a:pt x="132" y="299"/>
                  </a:cubicBezTo>
                  <a:cubicBezTo>
                    <a:pt x="146" y="299"/>
                    <a:pt x="158" y="296"/>
                    <a:pt x="171" y="290"/>
                  </a:cubicBezTo>
                  <a:cubicBezTo>
                    <a:pt x="171" y="342"/>
                    <a:pt x="171" y="342"/>
                    <a:pt x="171" y="342"/>
                  </a:cubicBezTo>
                  <a:cubicBezTo>
                    <a:pt x="155" y="351"/>
                    <a:pt x="138" y="356"/>
                    <a:pt x="114" y="356"/>
                  </a:cubicBezTo>
                  <a:cubicBezTo>
                    <a:pt x="68" y="356"/>
                    <a:pt x="35" y="335"/>
                    <a:pt x="35" y="27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7" name="Freeform 40"/>
            <p:cNvSpPr>
              <a:spLocks noEditPoints="1"/>
            </p:cNvSpPr>
            <p:nvPr/>
          </p:nvSpPr>
          <p:spPr bwMode="auto">
            <a:xfrm>
              <a:off x="9747250" y="3884613"/>
              <a:ext cx="255588" cy="1414463"/>
            </a:xfrm>
            <a:custGeom>
              <a:avLst/>
              <a:gdLst>
                <a:gd name="T0" fmla="*/ 0 w 161"/>
                <a:gd name="T1" fmla="*/ 0 h 891"/>
                <a:gd name="T2" fmla="*/ 161 w 161"/>
                <a:gd name="T3" fmla="*/ 0 h 891"/>
                <a:gd name="T4" fmla="*/ 161 w 161"/>
                <a:gd name="T5" fmla="*/ 142 h 891"/>
                <a:gd name="T6" fmla="*/ 0 w 161"/>
                <a:gd name="T7" fmla="*/ 142 h 891"/>
                <a:gd name="T8" fmla="*/ 0 w 161"/>
                <a:gd name="T9" fmla="*/ 0 h 891"/>
                <a:gd name="T10" fmla="*/ 5 w 161"/>
                <a:gd name="T11" fmla="*/ 241 h 891"/>
                <a:gd name="T12" fmla="*/ 154 w 161"/>
                <a:gd name="T13" fmla="*/ 241 h 891"/>
                <a:gd name="T14" fmla="*/ 154 w 161"/>
                <a:gd name="T15" fmla="*/ 891 h 891"/>
                <a:gd name="T16" fmla="*/ 5 w 161"/>
                <a:gd name="T17" fmla="*/ 891 h 891"/>
                <a:gd name="T18" fmla="*/ 5 w 161"/>
                <a:gd name="T19" fmla="*/ 241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1" h="891">
                  <a:moveTo>
                    <a:pt x="0" y="0"/>
                  </a:moveTo>
                  <a:lnTo>
                    <a:pt x="161" y="0"/>
                  </a:lnTo>
                  <a:lnTo>
                    <a:pt x="161" y="142"/>
                  </a:lnTo>
                  <a:lnTo>
                    <a:pt x="0" y="142"/>
                  </a:lnTo>
                  <a:lnTo>
                    <a:pt x="0" y="0"/>
                  </a:lnTo>
                  <a:close/>
                  <a:moveTo>
                    <a:pt x="5" y="241"/>
                  </a:moveTo>
                  <a:lnTo>
                    <a:pt x="154" y="241"/>
                  </a:lnTo>
                  <a:lnTo>
                    <a:pt x="154" y="891"/>
                  </a:lnTo>
                  <a:lnTo>
                    <a:pt x="5" y="891"/>
                  </a:lnTo>
                  <a:lnTo>
                    <a:pt x="5" y="2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8" name="Freeform 41"/>
            <p:cNvSpPr>
              <a:spLocks noEditPoints="1"/>
            </p:cNvSpPr>
            <p:nvPr/>
          </p:nvSpPr>
          <p:spPr bwMode="auto">
            <a:xfrm>
              <a:off x="10155238" y="4244975"/>
              <a:ext cx="1103313" cy="1076325"/>
            </a:xfrm>
            <a:custGeom>
              <a:avLst/>
              <a:gdLst>
                <a:gd name="T0" fmla="*/ 0 w 294"/>
                <a:gd name="T1" fmla="*/ 145 h 287"/>
                <a:gd name="T2" fmla="*/ 0 w 294"/>
                <a:gd name="T3" fmla="*/ 144 h 287"/>
                <a:gd name="T4" fmla="*/ 147 w 294"/>
                <a:gd name="T5" fmla="*/ 0 h 287"/>
                <a:gd name="T6" fmla="*/ 294 w 294"/>
                <a:gd name="T7" fmla="*/ 143 h 287"/>
                <a:gd name="T8" fmla="*/ 294 w 294"/>
                <a:gd name="T9" fmla="*/ 144 h 287"/>
                <a:gd name="T10" fmla="*/ 146 w 294"/>
                <a:gd name="T11" fmla="*/ 287 h 287"/>
                <a:gd name="T12" fmla="*/ 0 w 294"/>
                <a:gd name="T13" fmla="*/ 145 h 287"/>
                <a:gd name="T14" fmla="*/ 231 w 294"/>
                <a:gd name="T15" fmla="*/ 145 h 287"/>
                <a:gd name="T16" fmla="*/ 231 w 294"/>
                <a:gd name="T17" fmla="*/ 144 h 287"/>
                <a:gd name="T18" fmla="*/ 146 w 294"/>
                <a:gd name="T19" fmla="*/ 55 h 287"/>
                <a:gd name="T20" fmla="*/ 63 w 294"/>
                <a:gd name="T21" fmla="*/ 143 h 287"/>
                <a:gd name="T22" fmla="*/ 63 w 294"/>
                <a:gd name="T23" fmla="*/ 144 h 287"/>
                <a:gd name="T24" fmla="*/ 147 w 294"/>
                <a:gd name="T25" fmla="*/ 232 h 287"/>
                <a:gd name="T26" fmla="*/ 231 w 294"/>
                <a:gd name="T27" fmla="*/ 14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4" h="287">
                  <a:moveTo>
                    <a:pt x="0" y="145"/>
                  </a:moveTo>
                  <a:cubicBezTo>
                    <a:pt x="0" y="144"/>
                    <a:pt x="0" y="144"/>
                    <a:pt x="0" y="144"/>
                  </a:cubicBezTo>
                  <a:cubicBezTo>
                    <a:pt x="0" y="65"/>
                    <a:pt x="63" y="0"/>
                    <a:pt x="147" y="0"/>
                  </a:cubicBezTo>
                  <a:cubicBezTo>
                    <a:pt x="232" y="0"/>
                    <a:pt x="294" y="64"/>
                    <a:pt x="294" y="143"/>
                  </a:cubicBezTo>
                  <a:cubicBezTo>
                    <a:pt x="294" y="144"/>
                    <a:pt x="294" y="144"/>
                    <a:pt x="294" y="144"/>
                  </a:cubicBezTo>
                  <a:cubicBezTo>
                    <a:pt x="294" y="222"/>
                    <a:pt x="231" y="287"/>
                    <a:pt x="146" y="287"/>
                  </a:cubicBezTo>
                  <a:cubicBezTo>
                    <a:pt x="62" y="287"/>
                    <a:pt x="0" y="223"/>
                    <a:pt x="0" y="145"/>
                  </a:cubicBezTo>
                  <a:close/>
                  <a:moveTo>
                    <a:pt x="231" y="145"/>
                  </a:moveTo>
                  <a:cubicBezTo>
                    <a:pt x="231" y="144"/>
                    <a:pt x="231" y="144"/>
                    <a:pt x="231" y="144"/>
                  </a:cubicBezTo>
                  <a:cubicBezTo>
                    <a:pt x="231" y="95"/>
                    <a:pt x="196" y="55"/>
                    <a:pt x="146" y="55"/>
                  </a:cubicBezTo>
                  <a:cubicBezTo>
                    <a:pt x="96" y="55"/>
                    <a:pt x="63" y="95"/>
                    <a:pt x="63" y="143"/>
                  </a:cubicBezTo>
                  <a:cubicBezTo>
                    <a:pt x="63" y="144"/>
                    <a:pt x="63" y="144"/>
                    <a:pt x="63" y="144"/>
                  </a:cubicBezTo>
                  <a:cubicBezTo>
                    <a:pt x="63" y="192"/>
                    <a:pt x="98" y="232"/>
                    <a:pt x="147" y="232"/>
                  </a:cubicBezTo>
                  <a:cubicBezTo>
                    <a:pt x="198" y="232"/>
                    <a:pt x="231" y="192"/>
                    <a:pt x="231" y="1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9" name="Freeform 42"/>
            <p:cNvSpPr>
              <a:spLocks/>
            </p:cNvSpPr>
            <p:nvPr/>
          </p:nvSpPr>
          <p:spPr bwMode="auto">
            <a:xfrm>
              <a:off x="11407775" y="4244975"/>
              <a:ext cx="930275" cy="1054100"/>
            </a:xfrm>
            <a:custGeom>
              <a:avLst/>
              <a:gdLst>
                <a:gd name="T0" fmla="*/ 0 w 248"/>
                <a:gd name="T1" fmla="*/ 6 h 281"/>
                <a:gd name="T2" fmla="*/ 64 w 248"/>
                <a:gd name="T3" fmla="*/ 6 h 281"/>
                <a:gd name="T4" fmla="*/ 64 w 248"/>
                <a:gd name="T5" fmla="*/ 48 h 281"/>
                <a:gd name="T6" fmla="*/ 150 w 248"/>
                <a:gd name="T7" fmla="*/ 0 h 281"/>
                <a:gd name="T8" fmla="*/ 248 w 248"/>
                <a:gd name="T9" fmla="*/ 105 h 281"/>
                <a:gd name="T10" fmla="*/ 248 w 248"/>
                <a:gd name="T11" fmla="*/ 281 h 281"/>
                <a:gd name="T12" fmla="*/ 184 w 248"/>
                <a:gd name="T13" fmla="*/ 281 h 281"/>
                <a:gd name="T14" fmla="*/ 184 w 248"/>
                <a:gd name="T15" fmla="*/ 125 h 281"/>
                <a:gd name="T16" fmla="*/ 126 w 248"/>
                <a:gd name="T17" fmla="*/ 57 h 281"/>
                <a:gd name="T18" fmla="*/ 64 w 248"/>
                <a:gd name="T19" fmla="*/ 126 h 281"/>
                <a:gd name="T20" fmla="*/ 64 w 248"/>
                <a:gd name="T21" fmla="*/ 281 h 281"/>
                <a:gd name="T22" fmla="*/ 0 w 248"/>
                <a:gd name="T23" fmla="*/ 281 h 281"/>
                <a:gd name="T24" fmla="*/ 0 w 248"/>
                <a:gd name="T25"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8" h="281">
                  <a:moveTo>
                    <a:pt x="0" y="6"/>
                  </a:moveTo>
                  <a:cubicBezTo>
                    <a:pt x="64" y="6"/>
                    <a:pt x="64" y="6"/>
                    <a:pt x="64" y="6"/>
                  </a:cubicBezTo>
                  <a:cubicBezTo>
                    <a:pt x="64" y="48"/>
                    <a:pt x="64" y="48"/>
                    <a:pt x="64" y="48"/>
                  </a:cubicBezTo>
                  <a:cubicBezTo>
                    <a:pt x="81" y="22"/>
                    <a:pt x="107" y="0"/>
                    <a:pt x="150" y="0"/>
                  </a:cubicBezTo>
                  <a:cubicBezTo>
                    <a:pt x="212" y="0"/>
                    <a:pt x="248" y="42"/>
                    <a:pt x="248" y="105"/>
                  </a:cubicBezTo>
                  <a:cubicBezTo>
                    <a:pt x="248" y="281"/>
                    <a:pt x="248" y="281"/>
                    <a:pt x="248" y="281"/>
                  </a:cubicBezTo>
                  <a:cubicBezTo>
                    <a:pt x="184" y="281"/>
                    <a:pt x="184" y="281"/>
                    <a:pt x="184" y="281"/>
                  </a:cubicBezTo>
                  <a:cubicBezTo>
                    <a:pt x="184" y="125"/>
                    <a:pt x="184" y="125"/>
                    <a:pt x="184" y="125"/>
                  </a:cubicBezTo>
                  <a:cubicBezTo>
                    <a:pt x="184" y="82"/>
                    <a:pt x="163" y="57"/>
                    <a:pt x="126" y="57"/>
                  </a:cubicBezTo>
                  <a:cubicBezTo>
                    <a:pt x="89" y="57"/>
                    <a:pt x="64" y="83"/>
                    <a:pt x="64" y="126"/>
                  </a:cubicBezTo>
                  <a:cubicBezTo>
                    <a:pt x="64" y="281"/>
                    <a:pt x="64" y="281"/>
                    <a:pt x="64" y="281"/>
                  </a:cubicBezTo>
                  <a:cubicBezTo>
                    <a:pt x="0" y="281"/>
                    <a:pt x="0" y="281"/>
                    <a:pt x="0" y="281"/>
                  </a:cubicBezTo>
                  <a:lnTo>
                    <a:pt x="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cxnSp>
        <p:nvCxnSpPr>
          <p:cNvPr id="1045" name="Straight Connector 1044"/>
          <p:cNvCxnSpPr>
            <a:endCxn id="1047" idx="2"/>
          </p:cNvCxnSpPr>
          <p:nvPr/>
        </p:nvCxnSpPr>
        <p:spPr>
          <a:xfrm>
            <a:off x="527382" y="3750836"/>
            <a:ext cx="768085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47" name="Oval 1046"/>
          <p:cNvSpPr/>
          <p:nvPr/>
        </p:nvSpPr>
        <p:spPr>
          <a:xfrm>
            <a:off x="8208235" y="3174772"/>
            <a:ext cx="1152128" cy="1152128"/>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AU"/>
          </a:p>
        </p:txBody>
      </p:sp>
      <p:sp>
        <p:nvSpPr>
          <p:cNvPr id="39" name="Date Placeholder 38"/>
          <p:cNvSpPr>
            <a:spLocks noGrp="1"/>
          </p:cNvSpPr>
          <p:nvPr>
            <p:ph type="dt" sz="half" idx="10"/>
          </p:nvPr>
        </p:nvSpPr>
        <p:spPr/>
        <p:txBody>
          <a:bodyPr/>
          <a:lstStyle>
            <a:lvl1pPr>
              <a:defRPr>
                <a:solidFill>
                  <a:schemeClr val="bg1"/>
                </a:solidFill>
              </a:defRPr>
            </a:lvl1pPr>
          </a:lstStyle>
          <a:p>
            <a:fld id="{B6BC9ACF-BF03-4170-A574-0A4C13EBA53D}" type="datetime1">
              <a:rPr lang="en-US" smtClean="0"/>
              <a:t>10/20/2017</a:t>
            </a:fld>
            <a:endParaRPr lang="en-US" dirty="0"/>
          </a:p>
        </p:txBody>
      </p:sp>
      <p:sp>
        <p:nvSpPr>
          <p:cNvPr id="40" name="Footer Placeholder 39"/>
          <p:cNvSpPr>
            <a:spLocks noGrp="1"/>
          </p:cNvSpPr>
          <p:nvPr>
            <p:ph type="ftr" sz="quarter" idx="11"/>
          </p:nvPr>
        </p:nvSpPr>
        <p:spPr>
          <a:xfrm>
            <a:off x="527382" y="6332835"/>
            <a:ext cx="3648407" cy="365125"/>
          </a:xfrm>
        </p:spPr>
        <p:txBody>
          <a:bodyPr/>
          <a:lstStyle>
            <a:lvl1pPr>
              <a:defRPr>
                <a:solidFill>
                  <a:schemeClr val="bg1"/>
                </a:solidFill>
              </a:defRPr>
            </a:lvl1pPr>
          </a:lstStyle>
          <a:p>
            <a:r>
              <a:rPr lang="en-AU" smtClean="0"/>
              <a:t>© NSW Department of Education, June 2017</a:t>
            </a:r>
            <a:endParaRPr lang="en-US" dirty="0"/>
          </a:p>
        </p:txBody>
      </p:sp>
      <p:sp>
        <p:nvSpPr>
          <p:cNvPr id="41" name="Slide Number Placeholder 40"/>
          <p:cNvSpPr>
            <a:spLocks noGrp="1"/>
          </p:cNvSpPr>
          <p:nvPr>
            <p:ph type="sldNum" sz="quarter" idx="12"/>
          </p:nvPr>
        </p:nvSpPr>
        <p:spPr/>
        <p:txBody>
          <a:bodyPr/>
          <a:lstStyle>
            <a:lvl1pPr>
              <a:defRPr>
                <a:solidFill>
                  <a:schemeClr val="bg1"/>
                </a:solidFill>
              </a:defRPr>
            </a:lvl1pPr>
          </a:lstStyle>
          <a:p>
            <a:fld id="{6D22F896-40B5-4ADD-8801-0D06FADFA095}" type="slidenum">
              <a:rPr lang="en-US" smtClean="0"/>
              <a:pPr/>
              <a:t>‹#›</a:t>
            </a:fld>
            <a:endParaRPr lang="en-US" dirty="0"/>
          </a:p>
        </p:txBody>
      </p:sp>
      <p:grpSp>
        <p:nvGrpSpPr>
          <p:cNvPr id="49" name="Group 48"/>
          <p:cNvGrpSpPr/>
          <p:nvPr/>
        </p:nvGrpSpPr>
        <p:grpSpPr>
          <a:xfrm>
            <a:off x="8522473" y="3582056"/>
            <a:ext cx="523651" cy="337560"/>
            <a:chOff x="5503863" y="2646363"/>
            <a:chExt cx="576262" cy="371476"/>
          </a:xfrm>
          <a:solidFill>
            <a:schemeClr val="bg1"/>
          </a:solidFill>
        </p:grpSpPr>
        <p:sp>
          <p:nvSpPr>
            <p:cNvPr id="50" name="Freeform 5"/>
            <p:cNvSpPr>
              <a:spLocks noEditPoints="1"/>
            </p:cNvSpPr>
            <p:nvPr/>
          </p:nvSpPr>
          <p:spPr bwMode="auto">
            <a:xfrm>
              <a:off x="5562600" y="2646363"/>
              <a:ext cx="457200" cy="323850"/>
            </a:xfrm>
            <a:custGeom>
              <a:avLst/>
              <a:gdLst>
                <a:gd name="T0" fmla="*/ 3 w 122"/>
                <a:gd name="T1" fmla="*/ 84 h 86"/>
                <a:gd name="T2" fmla="*/ 119 w 122"/>
                <a:gd name="T3" fmla="*/ 84 h 86"/>
                <a:gd name="T4" fmla="*/ 119 w 122"/>
                <a:gd name="T5" fmla="*/ 10 h 86"/>
                <a:gd name="T6" fmla="*/ 113 w 122"/>
                <a:gd name="T7" fmla="*/ 3 h 86"/>
                <a:gd name="T8" fmla="*/ 9 w 122"/>
                <a:gd name="T9" fmla="*/ 3 h 86"/>
                <a:gd name="T10" fmla="*/ 3 w 122"/>
                <a:gd name="T11" fmla="*/ 10 h 86"/>
                <a:gd name="T12" fmla="*/ 3 w 122"/>
                <a:gd name="T13" fmla="*/ 84 h 86"/>
                <a:gd name="T14" fmla="*/ 120 w 122"/>
                <a:gd name="T15" fmla="*/ 86 h 86"/>
                <a:gd name="T16" fmla="*/ 1 w 122"/>
                <a:gd name="T17" fmla="*/ 86 h 86"/>
                <a:gd name="T18" fmla="*/ 0 w 122"/>
                <a:gd name="T19" fmla="*/ 85 h 86"/>
                <a:gd name="T20" fmla="*/ 0 w 122"/>
                <a:gd name="T21" fmla="*/ 10 h 86"/>
                <a:gd name="T22" fmla="*/ 9 w 122"/>
                <a:gd name="T23" fmla="*/ 0 h 86"/>
                <a:gd name="T24" fmla="*/ 113 w 122"/>
                <a:gd name="T25" fmla="*/ 0 h 86"/>
                <a:gd name="T26" fmla="*/ 122 w 122"/>
                <a:gd name="T27" fmla="*/ 10 h 86"/>
                <a:gd name="T28" fmla="*/ 122 w 122"/>
                <a:gd name="T29" fmla="*/ 85 h 86"/>
                <a:gd name="T30" fmla="*/ 120 w 122"/>
                <a:gd name="T3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86">
                  <a:moveTo>
                    <a:pt x="3" y="84"/>
                  </a:moveTo>
                  <a:cubicBezTo>
                    <a:pt x="119" y="84"/>
                    <a:pt x="119" y="84"/>
                    <a:pt x="119" y="84"/>
                  </a:cubicBezTo>
                  <a:cubicBezTo>
                    <a:pt x="119" y="10"/>
                    <a:pt x="119" y="10"/>
                    <a:pt x="119" y="10"/>
                  </a:cubicBezTo>
                  <a:cubicBezTo>
                    <a:pt x="119" y="6"/>
                    <a:pt x="116" y="3"/>
                    <a:pt x="113" y="3"/>
                  </a:cubicBezTo>
                  <a:cubicBezTo>
                    <a:pt x="9" y="3"/>
                    <a:pt x="9" y="3"/>
                    <a:pt x="9" y="3"/>
                  </a:cubicBezTo>
                  <a:cubicBezTo>
                    <a:pt x="5" y="3"/>
                    <a:pt x="3" y="6"/>
                    <a:pt x="3" y="10"/>
                  </a:cubicBezTo>
                  <a:lnTo>
                    <a:pt x="3" y="84"/>
                  </a:lnTo>
                  <a:close/>
                  <a:moveTo>
                    <a:pt x="120" y="86"/>
                  </a:moveTo>
                  <a:cubicBezTo>
                    <a:pt x="1" y="86"/>
                    <a:pt x="1" y="86"/>
                    <a:pt x="1" y="86"/>
                  </a:cubicBezTo>
                  <a:cubicBezTo>
                    <a:pt x="1" y="86"/>
                    <a:pt x="0" y="86"/>
                    <a:pt x="0" y="85"/>
                  </a:cubicBezTo>
                  <a:cubicBezTo>
                    <a:pt x="0" y="10"/>
                    <a:pt x="0" y="10"/>
                    <a:pt x="0" y="10"/>
                  </a:cubicBezTo>
                  <a:cubicBezTo>
                    <a:pt x="0" y="5"/>
                    <a:pt x="4" y="0"/>
                    <a:pt x="9" y="0"/>
                  </a:cubicBezTo>
                  <a:cubicBezTo>
                    <a:pt x="113" y="0"/>
                    <a:pt x="113" y="0"/>
                    <a:pt x="113" y="0"/>
                  </a:cubicBezTo>
                  <a:cubicBezTo>
                    <a:pt x="118" y="0"/>
                    <a:pt x="122" y="5"/>
                    <a:pt x="122" y="10"/>
                  </a:cubicBezTo>
                  <a:cubicBezTo>
                    <a:pt x="122" y="85"/>
                    <a:pt x="122" y="85"/>
                    <a:pt x="122" y="85"/>
                  </a:cubicBezTo>
                  <a:cubicBezTo>
                    <a:pt x="122" y="86"/>
                    <a:pt x="121" y="86"/>
                    <a:pt x="120" y="8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1" name="Freeform 6"/>
            <p:cNvSpPr>
              <a:spLocks noEditPoints="1"/>
            </p:cNvSpPr>
            <p:nvPr/>
          </p:nvSpPr>
          <p:spPr bwMode="auto">
            <a:xfrm>
              <a:off x="5503863" y="2962276"/>
              <a:ext cx="576262" cy="55563"/>
            </a:xfrm>
            <a:custGeom>
              <a:avLst/>
              <a:gdLst>
                <a:gd name="T0" fmla="*/ 4 w 154"/>
                <a:gd name="T1" fmla="*/ 2 h 15"/>
                <a:gd name="T2" fmla="*/ 3 w 154"/>
                <a:gd name="T3" fmla="*/ 3 h 15"/>
                <a:gd name="T4" fmla="*/ 3 w 154"/>
                <a:gd name="T5" fmla="*/ 5 h 15"/>
                <a:gd name="T6" fmla="*/ 12 w 154"/>
                <a:gd name="T7" fmla="*/ 12 h 15"/>
                <a:gd name="T8" fmla="*/ 142 w 154"/>
                <a:gd name="T9" fmla="*/ 12 h 15"/>
                <a:gd name="T10" fmla="*/ 151 w 154"/>
                <a:gd name="T11" fmla="*/ 5 h 15"/>
                <a:gd name="T12" fmla="*/ 151 w 154"/>
                <a:gd name="T13" fmla="*/ 3 h 15"/>
                <a:gd name="T14" fmla="*/ 149 w 154"/>
                <a:gd name="T15" fmla="*/ 2 h 15"/>
                <a:gd name="T16" fmla="*/ 4 w 154"/>
                <a:gd name="T17" fmla="*/ 2 h 15"/>
                <a:gd name="T18" fmla="*/ 142 w 154"/>
                <a:gd name="T19" fmla="*/ 15 h 15"/>
                <a:gd name="T20" fmla="*/ 12 w 154"/>
                <a:gd name="T21" fmla="*/ 15 h 15"/>
                <a:gd name="T22" fmla="*/ 0 w 154"/>
                <a:gd name="T23" fmla="*/ 6 h 15"/>
                <a:gd name="T24" fmla="*/ 1 w 154"/>
                <a:gd name="T25" fmla="*/ 2 h 15"/>
                <a:gd name="T26" fmla="*/ 4 w 154"/>
                <a:gd name="T27" fmla="*/ 0 h 15"/>
                <a:gd name="T28" fmla="*/ 149 w 154"/>
                <a:gd name="T29" fmla="*/ 0 h 15"/>
                <a:gd name="T30" fmla="*/ 153 w 154"/>
                <a:gd name="T31" fmla="*/ 2 h 15"/>
                <a:gd name="T32" fmla="*/ 153 w 154"/>
                <a:gd name="T33" fmla="*/ 6 h 15"/>
                <a:gd name="T34" fmla="*/ 142 w 154"/>
                <a:gd name="T35"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15">
                  <a:moveTo>
                    <a:pt x="4" y="2"/>
                  </a:moveTo>
                  <a:cubicBezTo>
                    <a:pt x="4" y="2"/>
                    <a:pt x="3" y="3"/>
                    <a:pt x="3" y="3"/>
                  </a:cubicBezTo>
                  <a:cubicBezTo>
                    <a:pt x="3" y="4"/>
                    <a:pt x="3" y="4"/>
                    <a:pt x="3" y="5"/>
                  </a:cubicBezTo>
                  <a:cubicBezTo>
                    <a:pt x="4" y="10"/>
                    <a:pt x="8" y="12"/>
                    <a:pt x="12" y="12"/>
                  </a:cubicBezTo>
                  <a:cubicBezTo>
                    <a:pt x="142" y="12"/>
                    <a:pt x="142" y="12"/>
                    <a:pt x="142" y="12"/>
                  </a:cubicBezTo>
                  <a:cubicBezTo>
                    <a:pt x="146" y="12"/>
                    <a:pt x="149" y="10"/>
                    <a:pt x="151" y="5"/>
                  </a:cubicBezTo>
                  <a:cubicBezTo>
                    <a:pt x="151" y="4"/>
                    <a:pt x="151" y="4"/>
                    <a:pt x="151" y="3"/>
                  </a:cubicBezTo>
                  <a:cubicBezTo>
                    <a:pt x="150" y="3"/>
                    <a:pt x="150" y="2"/>
                    <a:pt x="149" y="2"/>
                  </a:cubicBezTo>
                  <a:lnTo>
                    <a:pt x="4" y="2"/>
                  </a:lnTo>
                  <a:close/>
                  <a:moveTo>
                    <a:pt x="142" y="15"/>
                  </a:moveTo>
                  <a:cubicBezTo>
                    <a:pt x="12" y="15"/>
                    <a:pt x="12" y="15"/>
                    <a:pt x="12" y="15"/>
                  </a:cubicBezTo>
                  <a:cubicBezTo>
                    <a:pt x="7" y="15"/>
                    <a:pt x="2" y="11"/>
                    <a:pt x="0" y="6"/>
                  </a:cubicBezTo>
                  <a:cubicBezTo>
                    <a:pt x="0" y="5"/>
                    <a:pt x="0" y="3"/>
                    <a:pt x="1" y="2"/>
                  </a:cubicBezTo>
                  <a:cubicBezTo>
                    <a:pt x="2" y="0"/>
                    <a:pt x="3" y="0"/>
                    <a:pt x="4" y="0"/>
                  </a:cubicBezTo>
                  <a:cubicBezTo>
                    <a:pt x="149" y="0"/>
                    <a:pt x="149" y="0"/>
                    <a:pt x="149" y="0"/>
                  </a:cubicBezTo>
                  <a:cubicBezTo>
                    <a:pt x="151" y="0"/>
                    <a:pt x="152" y="0"/>
                    <a:pt x="153" y="2"/>
                  </a:cubicBezTo>
                  <a:cubicBezTo>
                    <a:pt x="154" y="3"/>
                    <a:pt x="154" y="5"/>
                    <a:pt x="153" y="6"/>
                  </a:cubicBezTo>
                  <a:cubicBezTo>
                    <a:pt x="152" y="11"/>
                    <a:pt x="147" y="15"/>
                    <a:pt x="142" y="1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2" name="Freeform 7"/>
            <p:cNvSpPr>
              <a:spLocks noEditPoints="1"/>
            </p:cNvSpPr>
            <p:nvPr/>
          </p:nvSpPr>
          <p:spPr bwMode="auto">
            <a:xfrm>
              <a:off x="5597525" y="2687638"/>
              <a:ext cx="385762" cy="244475"/>
            </a:xfrm>
            <a:custGeom>
              <a:avLst/>
              <a:gdLst>
                <a:gd name="T0" fmla="*/ 3 w 103"/>
                <a:gd name="T1" fmla="*/ 62 h 65"/>
                <a:gd name="T2" fmla="*/ 101 w 103"/>
                <a:gd name="T3" fmla="*/ 62 h 65"/>
                <a:gd name="T4" fmla="*/ 101 w 103"/>
                <a:gd name="T5" fmla="*/ 6 h 65"/>
                <a:gd name="T6" fmla="*/ 97 w 103"/>
                <a:gd name="T7" fmla="*/ 3 h 65"/>
                <a:gd name="T8" fmla="*/ 6 w 103"/>
                <a:gd name="T9" fmla="*/ 3 h 65"/>
                <a:gd name="T10" fmla="*/ 3 w 103"/>
                <a:gd name="T11" fmla="*/ 6 h 65"/>
                <a:gd name="T12" fmla="*/ 3 w 103"/>
                <a:gd name="T13" fmla="*/ 62 h 65"/>
                <a:gd name="T14" fmla="*/ 102 w 103"/>
                <a:gd name="T15" fmla="*/ 65 h 65"/>
                <a:gd name="T16" fmla="*/ 2 w 103"/>
                <a:gd name="T17" fmla="*/ 65 h 65"/>
                <a:gd name="T18" fmla="*/ 0 w 103"/>
                <a:gd name="T19" fmla="*/ 64 h 65"/>
                <a:gd name="T20" fmla="*/ 0 w 103"/>
                <a:gd name="T21" fmla="*/ 6 h 65"/>
                <a:gd name="T22" fmla="*/ 6 w 103"/>
                <a:gd name="T23" fmla="*/ 0 h 65"/>
                <a:gd name="T24" fmla="*/ 97 w 103"/>
                <a:gd name="T25" fmla="*/ 0 h 65"/>
                <a:gd name="T26" fmla="*/ 103 w 103"/>
                <a:gd name="T27" fmla="*/ 6 h 65"/>
                <a:gd name="T28" fmla="*/ 103 w 103"/>
                <a:gd name="T29" fmla="*/ 64 h 65"/>
                <a:gd name="T30" fmla="*/ 102 w 103"/>
                <a:gd name="T31"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3" h="65">
                  <a:moveTo>
                    <a:pt x="3" y="62"/>
                  </a:moveTo>
                  <a:cubicBezTo>
                    <a:pt x="101" y="62"/>
                    <a:pt x="101" y="62"/>
                    <a:pt x="101" y="62"/>
                  </a:cubicBezTo>
                  <a:cubicBezTo>
                    <a:pt x="101" y="6"/>
                    <a:pt x="101" y="6"/>
                    <a:pt x="101" y="6"/>
                  </a:cubicBezTo>
                  <a:cubicBezTo>
                    <a:pt x="101" y="4"/>
                    <a:pt x="99" y="3"/>
                    <a:pt x="97" y="3"/>
                  </a:cubicBezTo>
                  <a:cubicBezTo>
                    <a:pt x="6" y="3"/>
                    <a:pt x="6" y="3"/>
                    <a:pt x="6" y="3"/>
                  </a:cubicBezTo>
                  <a:cubicBezTo>
                    <a:pt x="5" y="3"/>
                    <a:pt x="3" y="4"/>
                    <a:pt x="3" y="6"/>
                  </a:cubicBezTo>
                  <a:lnTo>
                    <a:pt x="3" y="62"/>
                  </a:lnTo>
                  <a:close/>
                  <a:moveTo>
                    <a:pt x="102" y="65"/>
                  </a:moveTo>
                  <a:cubicBezTo>
                    <a:pt x="2" y="65"/>
                    <a:pt x="2" y="65"/>
                    <a:pt x="2" y="65"/>
                  </a:cubicBezTo>
                  <a:cubicBezTo>
                    <a:pt x="1" y="65"/>
                    <a:pt x="0" y="64"/>
                    <a:pt x="0" y="64"/>
                  </a:cubicBezTo>
                  <a:cubicBezTo>
                    <a:pt x="0" y="6"/>
                    <a:pt x="0" y="6"/>
                    <a:pt x="0" y="6"/>
                  </a:cubicBezTo>
                  <a:cubicBezTo>
                    <a:pt x="0" y="3"/>
                    <a:pt x="3" y="0"/>
                    <a:pt x="6" y="0"/>
                  </a:cubicBezTo>
                  <a:cubicBezTo>
                    <a:pt x="97" y="0"/>
                    <a:pt x="97" y="0"/>
                    <a:pt x="97" y="0"/>
                  </a:cubicBezTo>
                  <a:cubicBezTo>
                    <a:pt x="101" y="0"/>
                    <a:pt x="103" y="3"/>
                    <a:pt x="103" y="6"/>
                  </a:cubicBezTo>
                  <a:cubicBezTo>
                    <a:pt x="103" y="64"/>
                    <a:pt x="103" y="64"/>
                    <a:pt x="103" y="64"/>
                  </a:cubicBezTo>
                  <a:cubicBezTo>
                    <a:pt x="103" y="64"/>
                    <a:pt x="103" y="65"/>
                    <a:pt x="102" y="6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90" name="Freeform 8"/>
            <p:cNvSpPr>
              <a:spLocks noEditPoints="1"/>
            </p:cNvSpPr>
            <p:nvPr/>
          </p:nvSpPr>
          <p:spPr bwMode="auto">
            <a:xfrm>
              <a:off x="5738813" y="2763838"/>
              <a:ext cx="101600" cy="96838"/>
            </a:xfrm>
            <a:custGeom>
              <a:avLst/>
              <a:gdLst>
                <a:gd name="T0" fmla="*/ 13 w 27"/>
                <a:gd name="T1" fmla="*/ 15 h 26"/>
                <a:gd name="T2" fmla="*/ 14 w 27"/>
                <a:gd name="T3" fmla="*/ 15 h 26"/>
                <a:gd name="T4" fmla="*/ 22 w 27"/>
                <a:gd name="T5" fmla="*/ 23 h 26"/>
                <a:gd name="T6" fmla="*/ 24 w 27"/>
                <a:gd name="T7" fmla="*/ 21 h 26"/>
                <a:gd name="T8" fmla="*/ 16 w 27"/>
                <a:gd name="T9" fmla="*/ 13 h 26"/>
                <a:gd name="T10" fmla="*/ 16 w 27"/>
                <a:gd name="T11" fmla="*/ 12 h 26"/>
                <a:gd name="T12" fmla="*/ 16 w 27"/>
                <a:gd name="T13" fmla="*/ 11 h 26"/>
                <a:gd name="T14" fmla="*/ 19 w 27"/>
                <a:gd name="T15" fmla="*/ 7 h 26"/>
                <a:gd name="T16" fmla="*/ 4 w 27"/>
                <a:gd name="T17" fmla="*/ 3 h 26"/>
                <a:gd name="T18" fmla="*/ 8 w 27"/>
                <a:gd name="T19" fmla="*/ 19 h 26"/>
                <a:gd name="T20" fmla="*/ 12 w 27"/>
                <a:gd name="T21" fmla="*/ 15 h 26"/>
                <a:gd name="T22" fmla="*/ 13 w 27"/>
                <a:gd name="T23" fmla="*/ 15 h 26"/>
                <a:gd name="T24" fmla="*/ 22 w 27"/>
                <a:gd name="T25" fmla="*/ 26 h 26"/>
                <a:gd name="T26" fmla="*/ 21 w 27"/>
                <a:gd name="T27" fmla="*/ 26 h 26"/>
                <a:gd name="T28" fmla="*/ 13 w 27"/>
                <a:gd name="T29" fmla="*/ 18 h 26"/>
                <a:gd name="T30" fmla="*/ 9 w 27"/>
                <a:gd name="T31" fmla="*/ 22 h 26"/>
                <a:gd name="T32" fmla="*/ 7 w 27"/>
                <a:gd name="T33" fmla="*/ 22 h 26"/>
                <a:gd name="T34" fmla="*/ 6 w 27"/>
                <a:gd name="T35" fmla="*/ 21 h 26"/>
                <a:gd name="T36" fmla="*/ 0 w 27"/>
                <a:gd name="T37" fmla="*/ 1 h 26"/>
                <a:gd name="T38" fmla="*/ 1 w 27"/>
                <a:gd name="T39" fmla="*/ 0 h 26"/>
                <a:gd name="T40" fmla="*/ 2 w 27"/>
                <a:gd name="T41" fmla="*/ 0 h 26"/>
                <a:gd name="T42" fmla="*/ 22 w 27"/>
                <a:gd name="T43" fmla="*/ 6 h 26"/>
                <a:gd name="T44" fmla="*/ 23 w 27"/>
                <a:gd name="T45" fmla="*/ 7 h 26"/>
                <a:gd name="T46" fmla="*/ 23 w 27"/>
                <a:gd name="T47" fmla="*/ 8 h 26"/>
                <a:gd name="T48" fmla="*/ 19 w 27"/>
                <a:gd name="T49" fmla="*/ 12 h 26"/>
                <a:gd name="T50" fmla="*/ 27 w 27"/>
                <a:gd name="T51" fmla="*/ 20 h 26"/>
                <a:gd name="T52" fmla="*/ 27 w 27"/>
                <a:gd name="T53" fmla="*/ 21 h 26"/>
                <a:gd name="T54" fmla="*/ 27 w 27"/>
                <a:gd name="T55" fmla="*/ 22 h 26"/>
                <a:gd name="T56" fmla="*/ 22 w 27"/>
                <a:gd name="T57" fmla="*/ 26 h 26"/>
                <a:gd name="T58" fmla="*/ 22 w 27"/>
                <a:gd name="T5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 h="26">
                  <a:moveTo>
                    <a:pt x="13" y="15"/>
                  </a:moveTo>
                  <a:cubicBezTo>
                    <a:pt x="13" y="15"/>
                    <a:pt x="13" y="15"/>
                    <a:pt x="14" y="15"/>
                  </a:cubicBezTo>
                  <a:cubicBezTo>
                    <a:pt x="22" y="23"/>
                    <a:pt x="22" y="23"/>
                    <a:pt x="22" y="23"/>
                  </a:cubicBezTo>
                  <a:cubicBezTo>
                    <a:pt x="24" y="21"/>
                    <a:pt x="24" y="21"/>
                    <a:pt x="24" y="21"/>
                  </a:cubicBezTo>
                  <a:cubicBezTo>
                    <a:pt x="16" y="13"/>
                    <a:pt x="16" y="13"/>
                    <a:pt x="16" y="13"/>
                  </a:cubicBezTo>
                  <a:cubicBezTo>
                    <a:pt x="16" y="12"/>
                    <a:pt x="16" y="12"/>
                    <a:pt x="16" y="12"/>
                  </a:cubicBezTo>
                  <a:cubicBezTo>
                    <a:pt x="16" y="11"/>
                    <a:pt x="16" y="11"/>
                    <a:pt x="16" y="11"/>
                  </a:cubicBezTo>
                  <a:cubicBezTo>
                    <a:pt x="19" y="7"/>
                    <a:pt x="19" y="7"/>
                    <a:pt x="19" y="7"/>
                  </a:cubicBezTo>
                  <a:cubicBezTo>
                    <a:pt x="4" y="3"/>
                    <a:pt x="4" y="3"/>
                    <a:pt x="4" y="3"/>
                  </a:cubicBezTo>
                  <a:cubicBezTo>
                    <a:pt x="8" y="19"/>
                    <a:pt x="8" y="19"/>
                    <a:pt x="8" y="19"/>
                  </a:cubicBezTo>
                  <a:cubicBezTo>
                    <a:pt x="12" y="15"/>
                    <a:pt x="12" y="15"/>
                    <a:pt x="12" y="15"/>
                  </a:cubicBezTo>
                  <a:cubicBezTo>
                    <a:pt x="12" y="15"/>
                    <a:pt x="12" y="15"/>
                    <a:pt x="13" y="15"/>
                  </a:cubicBezTo>
                  <a:moveTo>
                    <a:pt x="22" y="26"/>
                  </a:moveTo>
                  <a:cubicBezTo>
                    <a:pt x="21" y="26"/>
                    <a:pt x="21" y="26"/>
                    <a:pt x="21" y="26"/>
                  </a:cubicBezTo>
                  <a:cubicBezTo>
                    <a:pt x="13" y="18"/>
                    <a:pt x="13" y="18"/>
                    <a:pt x="13" y="18"/>
                  </a:cubicBezTo>
                  <a:cubicBezTo>
                    <a:pt x="9" y="22"/>
                    <a:pt x="9" y="22"/>
                    <a:pt x="9" y="22"/>
                  </a:cubicBezTo>
                  <a:cubicBezTo>
                    <a:pt x="8" y="22"/>
                    <a:pt x="8" y="22"/>
                    <a:pt x="7" y="22"/>
                  </a:cubicBezTo>
                  <a:cubicBezTo>
                    <a:pt x="7" y="22"/>
                    <a:pt x="7" y="22"/>
                    <a:pt x="6" y="21"/>
                  </a:cubicBezTo>
                  <a:cubicBezTo>
                    <a:pt x="0" y="1"/>
                    <a:pt x="0" y="1"/>
                    <a:pt x="0" y="1"/>
                  </a:cubicBezTo>
                  <a:cubicBezTo>
                    <a:pt x="0" y="1"/>
                    <a:pt x="0" y="0"/>
                    <a:pt x="1" y="0"/>
                  </a:cubicBezTo>
                  <a:cubicBezTo>
                    <a:pt x="1" y="0"/>
                    <a:pt x="2" y="0"/>
                    <a:pt x="2" y="0"/>
                  </a:cubicBezTo>
                  <a:cubicBezTo>
                    <a:pt x="22" y="6"/>
                    <a:pt x="22" y="6"/>
                    <a:pt x="22" y="6"/>
                  </a:cubicBezTo>
                  <a:cubicBezTo>
                    <a:pt x="23" y="6"/>
                    <a:pt x="23" y="6"/>
                    <a:pt x="23" y="7"/>
                  </a:cubicBezTo>
                  <a:cubicBezTo>
                    <a:pt x="23" y="7"/>
                    <a:pt x="23" y="7"/>
                    <a:pt x="23" y="8"/>
                  </a:cubicBezTo>
                  <a:cubicBezTo>
                    <a:pt x="19" y="12"/>
                    <a:pt x="19" y="12"/>
                    <a:pt x="19" y="12"/>
                  </a:cubicBezTo>
                  <a:cubicBezTo>
                    <a:pt x="27" y="20"/>
                    <a:pt x="27" y="20"/>
                    <a:pt x="27" y="20"/>
                  </a:cubicBezTo>
                  <a:cubicBezTo>
                    <a:pt x="27" y="20"/>
                    <a:pt x="27" y="20"/>
                    <a:pt x="27" y="21"/>
                  </a:cubicBezTo>
                  <a:cubicBezTo>
                    <a:pt x="27" y="21"/>
                    <a:pt x="27" y="21"/>
                    <a:pt x="27" y="22"/>
                  </a:cubicBezTo>
                  <a:cubicBezTo>
                    <a:pt x="22" y="26"/>
                    <a:pt x="22" y="26"/>
                    <a:pt x="22" y="26"/>
                  </a:cubicBezTo>
                  <a:cubicBezTo>
                    <a:pt x="22" y="26"/>
                    <a:pt x="22" y="26"/>
                    <a:pt x="22" y="2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165979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3_Title Slide">
    <p:spTree>
      <p:nvGrpSpPr>
        <p:cNvPr id="1" name=""/>
        <p:cNvGrpSpPr/>
        <p:nvPr/>
      </p:nvGrpSpPr>
      <p:grpSpPr>
        <a:xfrm>
          <a:off x="0" y="0"/>
          <a:ext cx="0" cy="0"/>
          <a:chOff x="0" y="0"/>
          <a:chExt cx="0" cy="0"/>
        </a:xfrm>
      </p:grpSpPr>
      <p:pic>
        <p:nvPicPr>
          <p:cNvPr id="94" name="Picture 4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1686177"/>
            <a:ext cx="12192000" cy="4365896"/>
          </a:xfrm>
          <a:prstGeom prst="rect">
            <a:avLst/>
          </a:prstGeom>
          <a:noFill/>
          <a:extLst>
            <a:ext uri="{909E8E84-426E-40DD-AFC4-6F175D3DCCD1}">
              <a14:hiddenFill xmlns:a14="http://schemas.microsoft.com/office/drawing/2010/main">
                <a:solidFill>
                  <a:srgbClr val="FFFFFF"/>
                </a:solidFill>
              </a14:hiddenFill>
            </a:ext>
          </a:extLst>
        </p:spPr>
      </p:pic>
      <p:sp>
        <p:nvSpPr>
          <p:cNvPr id="91" name="Rectangle 90"/>
          <p:cNvSpPr/>
          <p:nvPr/>
        </p:nvSpPr>
        <p:spPr>
          <a:xfrm>
            <a:off x="0" y="1686177"/>
            <a:ext cx="10224459" cy="4365897"/>
          </a:xfrm>
          <a:prstGeom prst="rect">
            <a:avLst/>
          </a:prstGeom>
          <a:solidFill>
            <a:srgbClr val="425968">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AU"/>
          </a:p>
        </p:txBody>
      </p:sp>
      <p:cxnSp>
        <p:nvCxnSpPr>
          <p:cNvPr id="92" name="Straight Connector 91"/>
          <p:cNvCxnSpPr>
            <a:endCxn id="93" idx="2"/>
          </p:cNvCxnSpPr>
          <p:nvPr/>
        </p:nvCxnSpPr>
        <p:spPr>
          <a:xfrm>
            <a:off x="527382" y="4178328"/>
            <a:ext cx="768085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8208235" y="3602264"/>
            <a:ext cx="1152128" cy="1152128"/>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AU"/>
          </a:p>
        </p:txBody>
      </p:sp>
      <p:grpSp>
        <p:nvGrpSpPr>
          <p:cNvPr id="95" name="Group 94"/>
          <p:cNvGrpSpPr/>
          <p:nvPr/>
        </p:nvGrpSpPr>
        <p:grpSpPr>
          <a:xfrm>
            <a:off x="8522473" y="4009548"/>
            <a:ext cx="523651" cy="337560"/>
            <a:chOff x="5503863" y="2646363"/>
            <a:chExt cx="576262" cy="371476"/>
          </a:xfrm>
          <a:solidFill>
            <a:schemeClr val="bg1"/>
          </a:solidFill>
        </p:grpSpPr>
        <p:sp>
          <p:nvSpPr>
            <p:cNvPr id="96" name="Freeform 5"/>
            <p:cNvSpPr>
              <a:spLocks noEditPoints="1"/>
            </p:cNvSpPr>
            <p:nvPr/>
          </p:nvSpPr>
          <p:spPr bwMode="auto">
            <a:xfrm>
              <a:off x="5562600" y="2646363"/>
              <a:ext cx="457200" cy="323850"/>
            </a:xfrm>
            <a:custGeom>
              <a:avLst/>
              <a:gdLst>
                <a:gd name="T0" fmla="*/ 3 w 122"/>
                <a:gd name="T1" fmla="*/ 84 h 86"/>
                <a:gd name="T2" fmla="*/ 119 w 122"/>
                <a:gd name="T3" fmla="*/ 84 h 86"/>
                <a:gd name="T4" fmla="*/ 119 w 122"/>
                <a:gd name="T5" fmla="*/ 10 h 86"/>
                <a:gd name="T6" fmla="*/ 113 w 122"/>
                <a:gd name="T7" fmla="*/ 3 h 86"/>
                <a:gd name="T8" fmla="*/ 9 w 122"/>
                <a:gd name="T9" fmla="*/ 3 h 86"/>
                <a:gd name="T10" fmla="*/ 3 w 122"/>
                <a:gd name="T11" fmla="*/ 10 h 86"/>
                <a:gd name="T12" fmla="*/ 3 w 122"/>
                <a:gd name="T13" fmla="*/ 84 h 86"/>
                <a:gd name="T14" fmla="*/ 120 w 122"/>
                <a:gd name="T15" fmla="*/ 86 h 86"/>
                <a:gd name="T16" fmla="*/ 1 w 122"/>
                <a:gd name="T17" fmla="*/ 86 h 86"/>
                <a:gd name="T18" fmla="*/ 0 w 122"/>
                <a:gd name="T19" fmla="*/ 85 h 86"/>
                <a:gd name="T20" fmla="*/ 0 w 122"/>
                <a:gd name="T21" fmla="*/ 10 h 86"/>
                <a:gd name="T22" fmla="*/ 9 w 122"/>
                <a:gd name="T23" fmla="*/ 0 h 86"/>
                <a:gd name="T24" fmla="*/ 113 w 122"/>
                <a:gd name="T25" fmla="*/ 0 h 86"/>
                <a:gd name="T26" fmla="*/ 122 w 122"/>
                <a:gd name="T27" fmla="*/ 10 h 86"/>
                <a:gd name="T28" fmla="*/ 122 w 122"/>
                <a:gd name="T29" fmla="*/ 85 h 86"/>
                <a:gd name="T30" fmla="*/ 120 w 122"/>
                <a:gd name="T3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86">
                  <a:moveTo>
                    <a:pt x="3" y="84"/>
                  </a:moveTo>
                  <a:cubicBezTo>
                    <a:pt x="119" y="84"/>
                    <a:pt x="119" y="84"/>
                    <a:pt x="119" y="84"/>
                  </a:cubicBezTo>
                  <a:cubicBezTo>
                    <a:pt x="119" y="10"/>
                    <a:pt x="119" y="10"/>
                    <a:pt x="119" y="10"/>
                  </a:cubicBezTo>
                  <a:cubicBezTo>
                    <a:pt x="119" y="6"/>
                    <a:pt x="116" y="3"/>
                    <a:pt x="113" y="3"/>
                  </a:cubicBezTo>
                  <a:cubicBezTo>
                    <a:pt x="9" y="3"/>
                    <a:pt x="9" y="3"/>
                    <a:pt x="9" y="3"/>
                  </a:cubicBezTo>
                  <a:cubicBezTo>
                    <a:pt x="5" y="3"/>
                    <a:pt x="3" y="6"/>
                    <a:pt x="3" y="10"/>
                  </a:cubicBezTo>
                  <a:lnTo>
                    <a:pt x="3" y="84"/>
                  </a:lnTo>
                  <a:close/>
                  <a:moveTo>
                    <a:pt x="120" y="86"/>
                  </a:moveTo>
                  <a:cubicBezTo>
                    <a:pt x="1" y="86"/>
                    <a:pt x="1" y="86"/>
                    <a:pt x="1" y="86"/>
                  </a:cubicBezTo>
                  <a:cubicBezTo>
                    <a:pt x="1" y="86"/>
                    <a:pt x="0" y="86"/>
                    <a:pt x="0" y="85"/>
                  </a:cubicBezTo>
                  <a:cubicBezTo>
                    <a:pt x="0" y="10"/>
                    <a:pt x="0" y="10"/>
                    <a:pt x="0" y="10"/>
                  </a:cubicBezTo>
                  <a:cubicBezTo>
                    <a:pt x="0" y="5"/>
                    <a:pt x="4" y="0"/>
                    <a:pt x="9" y="0"/>
                  </a:cubicBezTo>
                  <a:cubicBezTo>
                    <a:pt x="113" y="0"/>
                    <a:pt x="113" y="0"/>
                    <a:pt x="113" y="0"/>
                  </a:cubicBezTo>
                  <a:cubicBezTo>
                    <a:pt x="118" y="0"/>
                    <a:pt x="122" y="5"/>
                    <a:pt x="122" y="10"/>
                  </a:cubicBezTo>
                  <a:cubicBezTo>
                    <a:pt x="122" y="85"/>
                    <a:pt x="122" y="85"/>
                    <a:pt x="122" y="85"/>
                  </a:cubicBezTo>
                  <a:cubicBezTo>
                    <a:pt x="122" y="86"/>
                    <a:pt x="121" y="86"/>
                    <a:pt x="120" y="8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97" name="Freeform 6"/>
            <p:cNvSpPr>
              <a:spLocks noEditPoints="1"/>
            </p:cNvSpPr>
            <p:nvPr/>
          </p:nvSpPr>
          <p:spPr bwMode="auto">
            <a:xfrm>
              <a:off x="5503863" y="2962276"/>
              <a:ext cx="576262" cy="55563"/>
            </a:xfrm>
            <a:custGeom>
              <a:avLst/>
              <a:gdLst>
                <a:gd name="T0" fmla="*/ 4 w 154"/>
                <a:gd name="T1" fmla="*/ 2 h 15"/>
                <a:gd name="T2" fmla="*/ 3 w 154"/>
                <a:gd name="T3" fmla="*/ 3 h 15"/>
                <a:gd name="T4" fmla="*/ 3 w 154"/>
                <a:gd name="T5" fmla="*/ 5 h 15"/>
                <a:gd name="T6" fmla="*/ 12 w 154"/>
                <a:gd name="T7" fmla="*/ 12 h 15"/>
                <a:gd name="T8" fmla="*/ 142 w 154"/>
                <a:gd name="T9" fmla="*/ 12 h 15"/>
                <a:gd name="T10" fmla="*/ 151 w 154"/>
                <a:gd name="T11" fmla="*/ 5 h 15"/>
                <a:gd name="T12" fmla="*/ 151 w 154"/>
                <a:gd name="T13" fmla="*/ 3 h 15"/>
                <a:gd name="T14" fmla="*/ 149 w 154"/>
                <a:gd name="T15" fmla="*/ 2 h 15"/>
                <a:gd name="T16" fmla="*/ 4 w 154"/>
                <a:gd name="T17" fmla="*/ 2 h 15"/>
                <a:gd name="T18" fmla="*/ 142 w 154"/>
                <a:gd name="T19" fmla="*/ 15 h 15"/>
                <a:gd name="T20" fmla="*/ 12 w 154"/>
                <a:gd name="T21" fmla="*/ 15 h 15"/>
                <a:gd name="T22" fmla="*/ 0 w 154"/>
                <a:gd name="T23" fmla="*/ 6 h 15"/>
                <a:gd name="T24" fmla="*/ 1 w 154"/>
                <a:gd name="T25" fmla="*/ 2 h 15"/>
                <a:gd name="T26" fmla="*/ 4 w 154"/>
                <a:gd name="T27" fmla="*/ 0 h 15"/>
                <a:gd name="T28" fmla="*/ 149 w 154"/>
                <a:gd name="T29" fmla="*/ 0 h 15"/>
                <a:gd name="T30" fmla="*/ 153 w 154"/>
                <a:gd name="T31" fmla="*/ 2 h 15"/>
                <a:gd name="T32" fmla="*/ 153 w 154"/>
                <a:gd name="T33" fmla="*/ 6 h 15"/>
                <a:gd name="T34" fmla="*/ 142 w 154"/>
                <a:gd name="T35"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15">
                  <a:moveTo>
                    <a:pt x="4" y="2"/>
                  </a:moveTo>
                  <a:cubicBezTo>
                    <a:pt x="4" y="2"/>
                    <a:pt x="3" y="3"/>
                    <a:pt x="3" y="3"/>
                  </a:cubicBezTo>
                  <a:cubicBezTo>
                    <a:pt x="3" y="4"/>
                    <a:pt x="3" y="4"/>
                    <a:pt x="3" y="5"/>
                  </a:cubicBezTo>
                  <a:cubicBezTo>
                    <a:pt x="4" y="10"/>
                    <a:pt x="8" y="12"/>
                    <a:pt x="12" y="12"/>
                  </a:cubicBezTo>
                  <a:cubicBezTo>
                    <a:pt x="142" y="12"/>
                    <a:pt x="142" y="12"/>
                    <a:pt x="142" y="12"/>
                  </a:cubicBezTo>
                  <a:cubicBezTo>
                    <a:pt x="146" y="12"/>
                    <a:pt x="149" y="10"/>
                    <a:pt x="151" y="5"/>
                  </a:cubicBezTo>
                  <a:cubicBezTo>
                    <a:pt x="151" y="4"/>
                    <a:pt x="151" y="4"/>
                    <a:pt x="151" y="3"/>
                  </a:cubicBezTo>
                  <a:cubicBezTo>
                    <a:pt x="150" y="3"/>
                    <a:pt x="150" y="2"/>
                    <a:pt x="149" y="2"/>
                  </a:cubicBezTo>
                  <a:lnTo>
                    <a:pt x="4" y="2"/>
                  </a:lnTo>
                  <a:close/>
                  <a:moveTo>
                    <a:pt x="142" y="15"/>
                  </a:moveTo>
                  <a:cubicBezTo>
                    <a:pt x="12" y="15"/>
                    <a:pt x="12" y="15"/>
                    <a:pt x="12" y="15"/>
                  </a:cubicBezTo>
                  <a:cubicBezTo>
                    <a:pt x="7" y="15"/>
                    <a:pt x="2" y="11"/>
                    <a:pt x="0" y="6"/>
                  </a:cubicBezTo>
                  <a:cubicBezTo>
                    <a:pt x="0" y="5"/>
                    <a:pt x="0" y="3"/>
                    <a:pt x="1" y="2"/>
                  </a:cubicBezTo>
                  <a:cubicBezTo>
                    <a:pt x="2" y="0"/>
                    <a:pt x="3" y="0"/>
                    <a:pt x="4" y="0"/>
                  </a:cubicBezTo>
                  <a:cubicBezTo>
                    <a:pt x="149" y="0"/>
                    <a:pt x="149" y="0"/>
                    <a:pt x="149" y="0"/>
                  </a:cubicBezTo>
                  <a:cubicBezTo>
                    <a:pt x="151" y="0"/>
                    <a:pt x="152" y="0"/>
                    <a:pt x="153" y="2"/>
                  </a:cubicBezTo>
                  <a:cubicBezTo>
                    <a:pt x="154" y="3"/>
                    <a:pt x="154" y="5"/>
                    <a:pt x="153" y="6"/>
                  </a:cubicBezTo>
                  <a:cubicBezTo>
                    <a:pt x="152" y="11"/>
                    <a:pt x="147" y="15"/>
                    <a:pt x="142" y="1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98" name="Freeform 7"/>
            <p:cNvSpPr>
              <a:spLocks noEditPoints="1"/>
            </p:cNvSpPr>
            <p:nvPr/>
          </p:nvSpPr>
          <p:spPr bwMode="auto">
            <a:xfrm>
              <a:off x="5597525" y="2687638"/>
              <a:ext cx="385762" cy="244475"/>
            </a:xfrm>
            <a:custGeom>
              <a:avLst/>
              <a:gdLst>
                <a:gd name="T0" fmla="*/ 3 w 103"/>
                <a:gd name="T1" fmla="*/ 62 h 65"/>
                <a:gd name="T2" fmla="*/ 101 w 103"/>
                <a:gd name="T3" fmla="*/ 62 h 65"/>
                <a:gd name="T4" fmla="*/ 101 w 103"/>
                <a:gd name="T5" fmla="*/ 6 h 65"/>
                <a:gd name="T6" fmla="*/ 97 w 103"/>
                <a:gd name="T7" fmla="*/ 3 h 65"/>
                <a:gd name="T8" fmla="*/ 6 w 103"/>
                <a:gd name="T9" fmla="*/ 3 h 65"/>
                <a:gd name="T10" fmla="*/ 3 w 103"/>
                <a:gd name="T11" fmla="*/ 6 h 65"/>
                <a:gd name="T12" fmla="*/ 3 w 103"/>
                <a:gd name="T13" fmla="*/ 62 h 65"/>
                <a:gd name="T14" fmla="*/ 102 w 103"/>
                <a:gd name="T15" fmla="*/ 65 h 65"/>
                <a:gd name="T16" fmla="*/ 2 w 103"/>
                <a:gd name="T17" fmla="*/ 65 h 65"/>
                <a:gd name="T18" fmla="*/ 0 w 103"/>
                <a:gd name="T19" fmla="*/ 64 h 65"/>
                <a:gd name="T20" fmla="*/ 0 w 103"/>
                <a:gd name="T21" fmla="*/ 6 h 65"/>
                <a:gd name="T22" fmla="*/ 6 w 103"/>
                <a:gd name="T23" fmla="*/ 0 h 65"/>
                <a:gd name="T24" fmla="*/ 97 w 103"/>
                <a:gd name="T25" fmla="*/ 0 h 65"/>
                <a:gd name="T26" fmla="*/ 103 w 103"/>
                <a:gd name="T27" fmla="*/ 6 h 65"/>
                <a:gd name="T28" fmla="*/ 103 w 103"/>
                <a:gd name="T29" fmla="*/ 64 h 65"/>
                <a:gd name="T30" fmla="*/ 102 w 103"/>
                <a:gd name="T31"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3" h="65">
                  <a:moveTo>
                    <a:pt x="3" y="62"/>
                  </a:moveTo>
                  <a:cubicBezTo>
                    <a:pt x="101" y="62"/>
                    <a:pt x="101" y="62"/>
                    <a:pt x="101" y="62"/>
                  </a:cubicBezTo>
                  <a:cubicBezTo>
                    <a:pt x="101" y="6"/>
                    <a:pt x="101" y="6"/>
                    <a:pt x="101" y="6"/>
                  </a:cubicBezTo>
                  <a:cubicBezTo>
                    <a:pt x="101" y="4"/>
                    <a:pt x="99" y="3"/>
                    <a:pt x="97" y="3"/>
                  </a:cubicBezTo>
                  <a:cubicBezTo>
                    <a:pt x="6" y="3"/>
                    <a:pt x="6" y="3"/>
                    <a:pt x="6" y="3"/>
                  </a:cubicBezTo>
                  <a:cubicBezTo>
                    <a:pt x="5" y="3"/>
                    <a:pt x="3" y="4"/>
                    <a:pt x="3" y="6"/>
                  </a:cubicBezTo>
                  <a:lnTo>
                    <a:pt x="3" y="62"/>
                  </a:lnTo>
                  <a:close/>
                  <a:moveTo>
                    <a:pt x="102" y="65"/>
                  </a:moveTo>
                  <a:cubicBezTo>
                    <a:pt x="2" y="65"/>
                    <a:pt x="2" y="65"/>
                    <a:pt x="2" y="65"/>
                  </a:cubicBezTo>
                  <a:cubicBezTo>
                    <a:pt x="1" y="65"/>
                    <a:pt x="0" y="64"/>
                    <a:pt x="0" y="64"/>
                  </a:cubicBezTo>
                  <a:cubicBezTo>
                    <a:pt x="0" y="6"/>
                    <a:pt x="0" y="6"/>
                    <a:pt x="0" y="6"/>
                  </a:cubicBezTo>
                  <a:cubicBezTo>
                    <a:pt x="0" y="3"/>
                    <a:pt x="3" y="0"/>
                    <a:pt x="6" y="0"/>
                  </a:cubicBezTo>
                  <a:cubicBezTo>
                    <a:pt x="97" y="0"/>
                    <a:pt x="97" y="0"/>
                    <a:pt x="97" y="0"/>
                  </a:cubicBezTo>
                  <a:cubicBezTo>
                    <a:pt x="101" y="0"/>
                    <a:pt x="103" y="3"/>
                    <a:pt x="103" y="6"/>
                  </a:cubicBezTo>
                  <a:cubicBezTo>
                    <a:pt x="103" y="64"/>
                    <a:pt x="103" y="64"/>
                    <a:pt x="103" y="64"/>
                  </a:cubicBezTo>
                  <a:cubicBezTo>
                    <a:pt x="103" y="64"/>
                    <a:pt x="103" y="65"/>
                    <a:pt x="102" y="6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99" name="Freeform 8"/>
            <p:cNvSpPr>
              <a:spLocks noEditPoints="1"/>
            </p:cNvSpPr>
            <p:nvPr/>
          </p:nvSpPr>
          <p:spPr bwMode="auto">
            <a:xfrm>
              <a:off x="5738813" y="2763838"/>
              <a:ext cx="101600" cy="96838"/>
            </a:xfrm>
            <a:custGeom>
              <a:avLst/>
              <a:gdLst>
                <a:gd name="T0" fmla="*/ 13 w 27"/>
                <a:gd name="T1" fmla="*/ 15 h 26"/>
                <a:gd name="T2" fmla="*/ 14 w 27"/>
                <a:gd name="T3" fmla="*/ 15 h 26"/>
                <a:gd name="T4" fmla="*/ 22 w 27"/>
                <a:gd name="T5" fmla="*/ 23 h 26"/>
                <a:gd name="T6" fmla="*/ 24 w 27"/>
                <a:gd name="T7" fmla="*/ 21 h 26"/>
                <a:gd name="T8" fmla="*/ 16 w 27"/>
                <a:gd name="T9" fmla="*/ 13 h 26"/>
                <a:gd name="T10" fmla="*/ 16 w 27"/>
                <a:gd name="T11" fmla="*/ 12 h 26"/>
                <a:gd name="T12" fmla="*/ 16 w 27"/>
                <a:gd name="T13" fmla="*/ 11 h 26"/>
                <a:gd name="T14" fmla="*/ 19 w 27"/>
                <a:gd name="T15" fmla="*/ 7 h 26"/>
                <a:gd name="T16" fmla="*/ 4 w 27"/>
                <a:gd name="T17" fmla="*/ 3 h 26"/>
                <a:gd name="T18" fmla="*/ 8 w 27"/>
                <a:gd name="T19" fmla="*/ 19 h 26"/>
                <a:gd name="T20" fmla="*/ 12 w 27"/>
                <a:gd name="T21" fmla="*/ 15 h 26"/>
                <a:gd name="T22" fmla="*/ 13 w 27"/>
                <a:gd name="T23" fmla="*/ 15 h 26"/>
                <a:gd name="T24" fmla="*/ 22 w 27"/>
                <a:gd name="T25" fmla="*/ 26 h 26"/>
                <a:gd name="T26" fmla="*/ 21 w 27"/>
                <a:gd name="T27" fmla="*/ 26 h 26"/>
                <a:gd name="T28" fmla="*/ 13 w 27"/>
                <a:gd name="T29" fmla="*/ 18 h 26"/>
                <a:gd name="T30" fmla="*/ 9 w 27"/>
                <a:gd name="T31" fmla="*/ 22 h 26"/>
                <a:gd name="T32" fmla="*/ 7 w 27"/>
                <a:gd name="T33" fmla="*/ 22 h 26"/>
                <a:gd name="T34" fmla="*/ 6 w 27"/>
                <a:gd name="T35" fmla="*/ 21 h 26"/>
                <a:gd name="T36" fmla="*/ 0 w 27"/>
                <a:gd name="T37" fmla="*/ 1 h 26"/>
                <a:gd name="T38" fmla="*/ 1 w 27"/>
                <a:gd name="T39" fmla="*/ 0 h 26"/>
                <a:gd name="T40" fmla="*/ 2 w 27"/>
                <a:gd name="T41" fmla="*/ 0 h 26"/>
                <a:gd name="T42" fmla="*/ 22 w 27"/>
                <a:gd name="T43" fmla="*/ 6 h 26"/>
                <a:gd name="T44" fmla="*/ 23 w 27"/>
                <a:gd name="T45" fmla="*/ 7 h 26"/>
                <a:gd name="T46" fmla="*/ 23 w 27"/>
                <a:gd name="T47" fmla="*/ 8 h 26"/>
                <a:gd name="T48" fmla="*/ 19 w 27"/>
                <a:gd name="T49" fmla="*/ 12 h 26"/>
                <a:gd name="T50" fmla="*/ 27 w 27"/>
                <a:gd name="T51" fmla="*/ 20 h 26"/>
                <a:gd name="T52" fmla="*/ 27 w 27"/>
                <a:gd name="T53" fmla="*/ 21 h 26"/>
                <a:gd name="T54" fmla="*/ 27 w 27"/>
                <a:gd name="T55" fmla="*/ 22 h 26"/>
                <a:gd name="T56" fmla="*/ 22 w 27"/>
                <a:gd name="T57" fmla="*/ 26 h 26"/>
                <a:gd name="T58" fmla="*/ 22 w 27"/>
                <a:gd name="T5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 h="26">
                  <a:moveTo>
                    <a:pt x="13" y="15"/>
                  </a:moveTo>
                  <a:cubicBezTo>
                    <a:pt x="13" y="15"/>
                    <a:pt x="13" y="15"/>
                    <a:pt x="14" y="15"/>
                  </a:cubicBezTo>
                  <a:cubicBezTo>
                    <a:pt x="22" y="23"/>
                    <a:pt x="22" y="23"/>
                    <a:pt x="22" y="23"/>
                  </a:cubicBezTo>
                  <a:cubicBezTo>
                    <a:pt x="24" y="21"/>
                    <a:pt x="24" y="21"/>
                    <a:pt x="24" y="21"/>
                  </a:cubicBezTo>
                  <a:cubicBezTo>
                    <a:pt x="16" y="13"/>
                    <a:pt x="16" y="13"/>
                    <a:pt x="16" y="13"/>
                  </a:cubicBezTo>
                  <a:cubicBezTo>
                    <a:pt x="16" y="12"/>
                    <a:pt x="16" y="12"/>
                    <a:pt x="16" y="12"/>
                  </a:cubicBezTo>
                  <a:cubicBezTo>
                    <a:pt x="16" y="11"/>
                    <a:pt x="16" y="11"/>
                    <a:pt x="16" y="11"/>
                  </a:cubicBezTo>
                  <a:cubicBezTo>
                    <a:pt x="19" y="7"/>
                    <a:pt x="19" y="7"/>
                    <a:pt x="19" y="7"/>
                  </a:cubicBezTo>
                  <a:cubicBezTo>
                    <a:pt x="4" y="3"/>
                    <a:pt x="4" y="3"/>
                    <a:pt x="4" y="3"/>
                  </a:cubicBezTo>
                  <a:cubicBezTo>
                    <a:pt x="8" y="19"/>
                    <a:pt x="8" y="19"/>
                    <a:pt x="8" y="19"/>
                  </a:cubicBezTo>
                  <a:cubicBezTo>
                    <a:pt x="12" y="15"/>
                    <a:pt x="12" y="15"/>
                    <a:pt x="12" y="15"/>
                  </a:cubicBezTo>
                  <a:cubicBezTo>
                    <a:pt x="12" y="15"/>
                    <a:pt x="12" y="15"/>
                    <a:pt x="13" y="15"/>
                  </a:cubicBezTo>
                  <a:moveTo>
                    <a:pt x="22" y="26"/>
                  </a:moveTo>
                  <a:cubicBezTo>
                    <a:pt x="21" y="26"/>
                    <a:pt x="21" y="26"/>
                    <a:pt x="21" y="26"/>
                  </a:cubicBezTo>
                  <a:cubicBezTo>
                    <a:pt x="13" y="18"/>
                    <a:pt x="13" y="18"/>
                    <a:pt x="13" y="18"/>
                  </a:cubicBezTo>
                  <a:cubicBezTo>
                    <a:pt x="9" y="22"/>
                    <a:pt x="9" y="22"/>
                    <a:pt x="9" y="22"/>
                  </a:cubicBezTo>
                  <a:cubicBezTo>
                    <a:pt x="8" y="22"/>
                    <a:pt x="8" y="22"/>
                    <a:pt x="7" y="22"/>
                  </a:cubicBezTo>
                  <a:cubicBezTo>
                    <a:pt x="7" y="22"/>
                    <a:pt x="7" y="22"/>
                    <a:pt x="6" y="21"/>
                  </a:cubicBezTo>
                  <a:cubicBezTo>
                    <a:pt x="0" y="1"/>
                    <a:pt x="0" y="1"/>
                    <a:pt x="0" y="1"/>
                  </a:cubicBezTo>
                  <a:cubicBezTo>
                    <a:pt x="0" y="1"/>
                    <a:pt x="0" y="0"/>
                    <a:pt x="1" y="0"/>
                  </a:cubicBezTo>
                  <a:cubicBezTo>
                    <a:pt x="1" y="0"/>
                    <a:pt x="2" y="0"/>
                    <a:pt x="2" y="0"/>
                  </a:cubicBezTo>
                  <a:cubicBezTo>
                    <a:pt x="22" y="6"/>
                    <a:pt x="22" y="6"/>
                    <a:pt x="22" y="6"/>
                  </a:cubicBezTo>
                  <a:cubicBezTo>
                    <a:pt x="23" y="6"/>
                    <a:pt x="23" y="6"/>
                    <a:pt x="23" y="7"/>
                  </a:cubicBezTo>
                  <a:cubicBezTo>
                    <a:pt x="23" y="7"/>
                    <a:pt x="23" y="7"/>
                    <a:pt x="23" y="8"/>
                  </a:cubicBezTo>
                  <a:cubicBezTo>
                    <a:pt x="19" y="12"/>
                    <a:pt x="19" y="12"/>
                    <a:pt x="19" y="12"/>
                  </a:cubicBezTo>
                  <a:cubicBezTo>
                    <a:pt x="27" y="20"/>
                    <a:pt x="27" y="20"/>
                    <a:pt x="27" y="20"/>
                  </a:cubicBezTo>
                  <a:cubicBezTo>
                    <a:pt x="27" y="20"/>
                    <a:pt x="27" y="20"/>
                    <a:pt x="27" y="21"/>
                  </a:cubicBezTo>
                  <a:cubicBezTo>
                    <a:pt x="27" y="21"/>
                    <a:pt x="27" y="21"/>
                    <a:pt x="27" y="22"/>
                  </a:cubicBezTo>
                  <a:cubicBezTo>
                    <a:pt x="22" y="26"/>
                    <a:pt x="22" y="26"/>
                    <a:pt x="22" y="26"/>
                  </a:cubicBezTo>
                  <a:cubicBezTo>
                    <a:pt x="22" y="26"/>
                    <a:pt x="22" y="26"/>
                    <a:pt x="22" y="2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grpSp>
      <p:sp>
        <p:nvSpPr>
          <p:cNvPr id="2" name="Title 1"/>
          <p:cNvSpPr>
            <a:spLocks noGrp="1"/>
          </p:cNvSpPr>
          <p:nvPr>
            <p:ph type="ctrTitle"/>
          </p:nvPr>
        </p:nvSpPr>
        <p:spPr>
          <a:xfrm>
            <a:off x="527381" y="2523539"/>
            <a:ext cx="7200800" cy="1632181"/>
          </a:xfrm>
        </p:spPr>
        <p:txBody>
          <a:bodyPr lIns="0" anchor="b"/>
          <a:lstStyle>
            <a:lvl1pPr>
              <a:defRPr sz="3700" cap="all" baseline="0">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527381" y="4420899"/>
            <a:ext cx="7200800" cy="1174981"/>
          </a:xfrm>
          <a:solidFill>
            <a:srgbClr val="FFFFFF"/>
          </a:solidFill>
        </p:spPr>
        <p:txBody>
          <a:bodyPr lIns="119997" anchor="ctr">
            <a:normAutofit/>
          </a:bodyPr>
          <a:lstStyle>
            <a:lvl1pPr marL="0" indent="0" algn="l">
              <a:spcBef>
                <a:spcPts val="0"/>
              </a:spcBef>
              <a:buNone/>
              <a:defRPr sz="2700">
                <a:solidFill>
                  <a:schemeClr val="accent1"/>
                </a:solidFill>
                <a:latin typeface="+mn-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AU" dirty="0"/>
          </a:p>
        </p:txBody>
      </p:sp>
      <p:grpSp>
        <p:nvGrpSpPr>
          <p:cNvPr id="53" name="Group 52"/>
          <p:cNvGrpSpPr>
            <a:grpSpLocks noChangeAspect="1"/>
          </p:cNvGrpSpPr>
          <p:nvPr/>
        </p:nvGrpSpPr>
        <p:grpSpPr>
          <a:xfrm>
            <a:off x="527382" y="469062"/>
            <a:ext cx="1867805" cy="662572"/>
            <a:chOff x="-3190875" y="-179387"/>
            <a:chExt cx="15528925" cy="5508625"/>
          </a:xfrm>
          <a:solidFill>
            <a:schemeClr val="tx1"/>
          </a:solidFill>
        </p:grpSpPr>
        <p:sp>
          <p:nvSpPr>
            <p:cNvPr id="54" name="Freeform 7"/>
            <p:cNvSpPr>
              <a:spLocks/>
            </p:cNvSpPr>
            <p:nvPr/>
          </p:nvSpPr>
          <p:spPr bwMode="auto">
            <a:xfrm>
              <a:off x="2598738" y="250825"/>
              <a:ext cx="98425" cy="5078413"/>
            </a:xfrm>
            <a:custGeom>
              <a:avLst/>
              <a:gdLst>
                <a:gd name="T0" fmla="*/ 13 w 26"/>
                <a:gd name="T1" fmla="*/ 0 h 1354"/>
                <a:gd name="T2" fmla="*/ 0 w 26"/>
                <a:gd name="T3" fmla="*/ 13 h 1354"/>
                <a:gd name="T4" fmla="*/ 0 w 26"/>
                <a:gd name="T5" fmla="*/ 1342 h 1354"/>
                <a:gd name="T6" fmla="*/ 13 w 26"/>
                <a:gd name="T7" fmla="*/ 1354 h 1354"/>
                <a:gd name="T8" fmla="*/ 26 w 26"/>
                <a:gd name="T9" fmla="*/ 1342 h 1354"/>
                <a:gd name="T10" fmla="*/ 26 w 26"/>
                <a:gd name="T11" fmla="*/ 13 h 1354"/>
                <a:gd name="T12" fmla="*/ 13 w 26"/>
                <a:gd name="T13" fmla="*/ 0 h 1354"/>
              </a:gdLst>
              <a:ahLst/>
              <a:cxnLst>
                <a:cxn ang="0">
                  <a:pos x="T0" y="T1"/>
                </a:cxn>
                <a:cxn ang="0">
                  <a:pos x="T2" y="T3"/>
                </a:cxn>
                <a:cxn ang="0">
                  <a:pos x="T4" y="T5"/>
                </a:cxn>
                <a:cxn ang="0">
                  <a:pos x="T6" y="T7"/>
                </a:cxn>
                <a:cxn ang="0">
                  <a:pos x="T8" y="T9"/>
                </a:cxn>
                <a:cxn ang="0">
                  <a:pos x="T10" y="T11"/>
                </a:cxn>
                <a:cxn ang="0">
                  <a:pos x="T12" y="T13"/>
                </a:cxn>
              </a:cxnLst>
              <a:rect l="0" t="0" r="r" b="b"/>
              <a:pathLst>
                <a:path w="26" h="1354">
                  <a:moveTo>
                    <a:pt x="13" y="0"/>
                  </a:moveTo>
                  <a:cubicBezTo>
                    <a:pt x="5" y="0"/>
                    <a:pt x="0" y="6"/>
                    <a:pt x="0" y="13"/>
                  </a:cubicBezTo>
                  <a:cubicBezTo>
                    <a:pt x="0" y="1342"/>
                    <a:pt x="0" y="1342"/>
                    <a:pt x="0" y="1342"/>
                  </a:cubicBezTo>
                  <a:cubicBezTo>
                    <a:pt x="0" y="1349"/>
                    <a:pt x="5" y="1354"/>
                    <a:pt x="13" y="1354"/>
                  </a:cubicBezTo>
                  <a:cubicBezTo>
                    <a:pt x="20" y="1354"/>
                    <a:pt x="26" y="1349"/>
                    <a:pt x="26" y="1342"/>
                  </a:cubicBezTo>
                  <a:cubicBezTo>
                    <a:pt x="26" y="13"/>
                    <a:pt x="26" y="13"/>
                    <a:pt x="26" y="13"/>
                  </a:cubicBezTo>
                  <a:cubicBezTo>
                    <a:pt x="26" y="6"/>
                    <a:pt x="20" y="0"/>
                    <a:pt x="1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5" name="Freeform 8"/>
            <p:cNvSpPr>
              <a:spLocks/>
            </p:cNvSpPr>
            <p:nvPr/>
          </p:nvSpPr>
          <p:spPr bwMode="auto">
            <a:xfrm>
              <a:off x="-171450" y="3097213"/>
              <a:ext cx="1946275" cy="1508125"/>
            </a:xfrm>
            <a:custGeom>
              <a:avLst/>
              <a:gdLst>
                <a:gd name="T0" fmla="*/ 864 w 1226"/>
                <a:gd name="T1" fmla="*/ 607 h 950"/>
                <a:gd name="T2" fmla="*/ 716 w 1226"/>
                <a:gd name="T3" fmla="*/ 0 h 950"/>
                <a:gd name="T4" fmla="*/ 512 w 1226"/>
                <a:gd name="T5" fmla="*/ 0 h 950"/>
                <a:gd name="T6" fmla="*/ 361 w 1226"/>
                <a:gd name="T7" fmla="*/ 603 h 950"/>
                <a:gd name="T8" fmla="*/ 224 w 1226"/>
                <a:gd name="T9" fmla="*/ 0 h 950"/>
                <a:gd name="T10" fmla="*/ 0 w 1226"/>
                <a:gd name="T11" fmla="*/ 0 h 950"/>
                <a:gd name="T12" fmla="*/ 248 w 1226"/>
                <a:gd name="T13" fmla="*/ 950 h 950"/>
                <a:gd name="T14" fmla="*/ 467 w 1226"/>
                <a:gd name="T15" fmla="*/ 950 h 950"/>
                <a:gd name="T16" fmla="*/ 612 w 1226"/>
                <a:gd name="T17" fmla="*/ 350 h 950"/>
                <a:gd name="T18" fmla="*/ 758 w 1226"/>
                <a:gd name="T19" fmla="*/ 950 h 950"/>
                <a:gd name="T20" fmla="*/ 973 w 1226"/>
                <a:gd name="T21" fmla="*/ 950 h 950"/>
                <a:gd name="T22" fmla="*/ 975 w 1226"/>
                <a:gd name="T23" fmla="*/ 941 h 950"/>
                <a:gd name="T24" fmla="*/ 1226 w 1226"/>
                <a:gd name="T25" fmla="*/ 0 h 950"/>
                <a:gd name="T26" fmla="*/ 1006 w 1226"/>
                <a:gd name="T27" fmla="*/ 0 h 950"/>
                <a:gd name="T28" fmla="*/ 864 w 1226"/>
                <a:gd name="T29" fmla="*/ 607 h 950"/>
                <a:gd name="T30" fmla="*/ 864 w 1226"/>
                <a:gd name="T31" fmla="*/ 607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6" h="950">
                  <a:moveTo>
                    <a:pt x="864" y="607"/>
                  </a:moveTo>
                  <a:lnTo>
                    <a:pt x="716" y="0"/>
                  </a:lnTo>
                  <a:lnTo>
                    <a:pt x="512" y="0"/>
                  </a:lnTo>
                  <a:lnTo>
                    <a:pt x="361" y="603"/>
                  </a:lnTo>
                  <a:lnTo>
                    <a:pt x="224" y="0"/>
                  </a:lnTo>
                  <a:lnTo>
                    <a:pt x="0" y="0"/>
                  </a:lnTo>
                  <a:lnTo>
                    <a:pt x="248" y="950"/>
                  </a:lnTo>
                  <a:lnTo>
                    <a:pt x="467" y="950"/>
                  </a:lnTo>
                  <a:lnTo>
                    <a:pt x="612" y="350"/>
                  </a:lnTo>
                  <a:lnTo>
                    <a:pt x="758" y="950"/>
                  </a:lnTo>
                  <a:lnTo>
                    <a:pt x="973" y="950"/>
                  </a:lnTo>
                  <a:lnTo>
                    <a:pt x="975" y="941"/>
                  </a:lnTo>
                  <a:lnTo>
                    <a:pt x="1226" y="0"/>
                  </a:lnTo>
                  <a:lnTo>
                    <a:pt x="1006" y="0"/>
                  </a:lnTo>
                  <a:lnTo>
                    <a:pt x="864" y="607"/>
                  </a:lnTo>
                  <a:lnTo>
                    <a:pt x="864" y="6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6" name="Freeform 9"/>
            <p:cNvSpPr>
              <a:spLocks/>
            </p:cNvSpPr>
            <p:nvPr/>
          </p:nvSpPr>
          <p:spPr bwMode="auto">
            <a:xfrm>
              <a:off x="-2987675" y="3097213"/>
              <a:ext cx="1503363" cy="1508125"/>
            </a:xfrm>
            <a:custGeom>
              <a:avLst/>
              <a:gdLst>
                <a:gd name="T0" fmla="*/ 219 w 947"/>
                <a:gd name="T1" fmla="*/ 0 h 950"/>
                <a:gd name="T2" fmla="*/ 0 w 947"/>
                <a:gd name="T3" fmla="*/ 0 h 950"/>
                <a:gd name="T4" fmla="*/ 0 w 947"/>
                <a:gd name="T5" fmla="*/ 950 h 950"/>
                <a:gd name="T6" fmla="*/ 212 w 947"/>
                <a:gd name="T7" fmla="*/ 950 h 950"/>
                <a:gd name="T8" fmla="*/ 212 w 947"/>
                <a:gd name="T9" fmla="*/ 345 h 950"/>
                <a:gd name="T10" fmla="*/ 727 w 947"/>
                <a:gd name="T11" fmla="*/ 950 h 950"/>
                <a:gd name="T12" fmla="*/ 947 w 947"/>
                <a:gd name="T13" fmla="*/ 950 h 950"/>
                <a:gd name="T14" fmla="*/ 947 w 947"/>
                <a:gd name="T15" fmla="*/ 0 h 950"/>
                <a:gd name="T16" fmla="*/ 734 w 947"/>
                <a:gd name="T17" fmla="*/ 0 h 950"/>
                <a:gd name="T18" fmla="*/ 734 w 947"/>
                <a:gd name="T19" fmla="*/ 607 h 950"/>
                <a:gd name="T20" fmla="*/ 219 w 947"/>
                <a:gd name="T21" fmla="*/ 0 h 950"/>
                <a:gd name="T22" fmla="*/ 219 w 947"/>
                <a:gd name="T23" fmla="*/ 0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7" h="950">
                  <a:moveTo>
                    <a:pt x="219" y="0"/>
                  </a:moveTo>
                  <a:lnTo>
                    <a:pt x="0" y="0"/>
                  </a:lnTo>
                  <a:lnTo>
                    <a:pt x="0" y="950"/>
                  </a:lnTo>
                  <a:lnTo>
                    <a:pt x="212" y="950"/>
                  </a:lnTo>
                  <a:lnTo>
                    <a:pt x="212" y="345"/>
                  </a:lnTo>
                  <a:lnTo>
                    <a:pt x="727" y="950"/>
                  </a:lnTo>
                  <a:lnTo>
                    <a:pt x="947" y="950"/>
                  </a:lnTo>
                  <a:lnTo>
                    <a:pt x="947" y="0"/>
                  </a:lnTo>
                  <a:lnTo>
                    <a:pt x="734" y="0"/>
                  </a:lnTo>
                  <a:lnTo>
                    <a:pt x="734" y="607"/>
                  </a:lnTo>
                  <a:lnTo>
                    <a:pt x="219" y="0"/>
                  </a:lnTo>
                  <a:lnTo>
                    <a:pt x="21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7" name="Freeform 10"/>
            <p:cNvSpPr>
              <a:spLocks/>
            </p:cNvSpPr>
            <p:nvPr/>
          </p:nvSpPr>
          <p:spPr bwMode="auto">
            <a:xfrm>
              <a:off x="-3025775" y="4822825"/>
              <a:ext cx="438150" cy="484188"/>
            </a:xfrm>
            <a:custGeom>
              <a:avLst/>
              <a:gdLst>
                <a:gd name="T0" fmla="*/ 64 w 117"/>
                <a:gd name="T1" fmla="*/ 76 h 129"/>
                <a:gd name="T2" fmla="*/ 96 w 117"/>
                <a:gd name="T3" fmla="*/ 76 h 129"/>
                <a:gd name="T4" fmla="*/ 96 w 117"/>
                <a:gd name="T5" fmla="*/ 100 h 129"/>
                <a:gd name="T6" fmla="*/ 66 w 117"/>
                <a:gd name="T7" fmla="*/ 109 h 129"/>
                <a:gd name="T8" fmla="*/ 23 w 117"/>
                <a:gd name="T9" fmla="*/ 65 h 129"/>
                <a:gd name="T10" fmla="*/ 23 w 117"/>
                <a:gd name="T11" fmla="*/ 64 h 129"/>
                <a:gd name="T12" fmla="*/ 64 w 117"/>
                <a:gd name="T13" fmla="*/ 20 h 129"/>
                <a:gd name="T14" fmla="*/ 98 w 117"/>
                <a:gd name="T15" fmla="*/ 34 h 129"/>
                <a:gd name="T16" fmla="*/ 112 w 117"/>
                <a:gd name="T17" fmla="*/ 17 h 129"/>
                <a:gd name="T18" fmla="*/ 65 w 117"/>
                <a:gd name="T19" fmla="*/ 0 h 129"/>
                <a:gd name="T20" fmla="*/ 0 w 117"/>
                <a:gd name="T21" fmla="*/ 65 h 129"/>
                <a:gd name="T22" fmla="*/ 0 w 117"/>
                <a:gd name="T23" fmla="*/ 65 h 129"/>
                <a:gd name="T24" fmla="*/ 65 w 117"/>
                <a:gd name="T25" fmla="*/ 129 h 129"/>
                <a:gd name="T26" fmla="*/ 117 w 117"/>
                <a:gd name="T27" fmla="*/ 110 h 129"/>
                <a:gd name="T28" fmla="*/ 117 w 117"/>
                <a:gd name="T29" fmla="*/ 57 h 129"/>
                <a:gd name="T30" fmla="*/ 64 w 117"/>
                <a:gd name="T31" fmla="*/ 57 h 129"/>
                <a:gd name="T32" fmla="*/ 64 w 117"/>
                <a:gd name="T33" fmla="*/ 76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7" h="129">
                  <a:moveTo>
                    <a:pt x="64" y="76"/>
                  </a:moveTo>
                  <a:cubicBezTo>
                    <a:pt x="96" y="76"/>
                    <a:pt x="96" y="76"/>
                    <a:pt x="96" y="76"/>
                  </a:cubicBezTo>
                  <a:cubicBezTo>
                    <a:pt x="96" y="100"/>
                    <a:pt x="96" y="100"/>
                    <a:pt x="96" y="100"/>
                  </a:cubicBezTo>
                  <a:cubicBezTo>
                    <a:pt x="88" y="105"/>
                    <a:pt x="77" y="109"/>
                    <a:pt x="66" y="109"/>
                  </a:cubicBezTo>
                  <a:cubicBezTo>
                    <a:pt x="40" y="109"/>
                    <a:pt x="23" y="90"/>
                    <a:pt x="23" y="65"/>
                  </a:cubicBezTo>
                  <a:cubicBezTo>
                    <a:pt x="23" y="64"/>
                    <a:pt x="23" y="64"/>
                    <a:pt x="23" y="64"/>
                  </a:cubicBezTo>
                  <a:cubicBezTo>
                    <a:pt x="23" y="40"/>
                    <a:pt x="41" y="20"/>
                    <a:pt x="64" y="20"/>
                  </a:cubicBezTo>
                  <a:cubicBezTo>
                    <a:pt x="79" y="20"/>
                    <a:pt x="89" y="26"/>
                    <a:pt x="98" y="34"/>
                  </a:cubicBezTo>
                  <a:cubicBezTo>
                    <a:pt x="112" y="17"/>
                    <a:pt x="112" y="17"/>
                    <a:pt x="112" y="17"/>
                  </a:cubicBezTo>
                  <a:cubicBezTo>
                    <a:pt x="99" y="6"/>
                    <a:pt x="86" y="0"/>
                    <a:pt x="65" y="0"/>
                  </a:cubicBezTo>
                  <a:cubicBezTo>
                    <a:pt x="27" y="0"/>
                    <a:pt x="0" y="30"/>
                    <a:pt x="0" y="65"/>
                  </a:cubicBezTo>
                  <a:cubicBezTo>
                    <a:pt x="0" y="65"/>
                    <a:pt x="0" y="65"/>
                    <a:pt x="0" y="65"/>
                  </a:cubicBezTo>
                  <a:cubicBezTo>
                    <a:pt x="0" y="101"/>
                    <a:pt x="26" y="129"/>
                    <a:pt x="65" y="129"/>
                  </a:cubicBezTo>
                  <a:cubicBezTo>
                    <a:pt x="87" y="129"/>
                    <a:pt x="104" y="120"/>
                    <a:pt x="117" y="110"/>
                  </a:cubicBezTo>
                  <a:cubicBezTo>
                    <a:pt x="117" y="57"/>
                    <a:pt x="117" y="57"/>
                    <a:pt x="117" y="57"/>
                  </a:cubicBezTo>
                  <a:cubicBezTo>
                    <a:pt x="64" y="57"/>
                    <a:pt x="64" y="57"/>
                    <a:pt x="64" y="57"/>
                  </a:cubicBezTo>
                  <a:cubicBezTo>
                    <a:pt x="64" y="76"/>
                    <a:pt x="64" y="76"/>
                    <a:pt x="64"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8" name="Freeform 11"/>
            <p:cNvSpPr>
              <a:spLocks noEditPoints="1"/>
            </p:cNvSpPr>
            <p:nvPr/>
          </p:nvSpPr>
          <p:spPr bwMode="auto">
            <a:xfrm>
              <a:off x="-2538413" y="4822825"/>
              <a:ext cx="487363" cy="484188"/>
            </a:xfrm>
            <a:custGeom>
              <a:avLst/>
              <a:gdLst>
                <a:gd name="T0" fmla="*/ 65 w 130"/>
                <a:gd name="T1" fmla="*/ 0 h 129"/>
                <a:gd name="T2" fmla="*/ 0 w 130"/>
                <a:gd name="T3" fmla="*/ 65 h 129"/>
                <a:gd name="T4" fmla="*/ 0 w 130"/>
                <a:gd name="T5" fmla="*/ 65 h 129"/>
                <a:gd name="T6" fmla="*/ 65 w 130"/>
                <a:gd name="T7" fmla="*/ 129 h 129"/>
                <a:gd name="T8" fmla="*/ 130 w 130"/>
                <a:gd name="T9" fmla="*/ 65 h 129"/>
                <a:gd name="T10" fmla="*/ 130 w 130"/>
                <a:gd name="T11" fmla="*/ 64 h 129"/>
                <a:gd name="T12" fmla="*/ 65 w 130"/>
                <a:gd name="T13" fmla="*/ 0 h 129"/>
                <a:gd name="T14" fmla="*/ 107 w 130"/>
                <a:gd name="T15" fmla="*/ 65 h 129"/>
                <a:gd name="T16" fmla="*/ 65 w 130"/>
                <a:gd name="T17" fmla="*/ 109 h 129"/>
                <a:gd name="T18" fmla="*/ 23 w 130"/>
                <a:gd name="T19" fmla="*/ 65 h 129"/>
                <a:gd name="T20" fmla="*/ 23 w 130"/>
                <a:gd name="T21" fmla="*/ 64 h 129"/>
                <a:gd name="T22" fmla="*/ 65 w 130"/>
                <a:gd name="T23" fmla="*/ 20 h 129"/>
                <a:gd name="T24" fmla="*/ 107 w 130"/>
                <a:gd name="T25" fmla="*/ 65 h 129"/>
                <a:gd name="T26" fmla="*/ 107 w 130"/>
                <a:gd name="T27" fmla="*/ 65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0" h="129">
                  <a:moveTo>
                    <a:pt x="65" y="0"/>
                  </a:moveTo>
                  <a:cubicBezTo>
                    <a:pt x="27" y="0"/>
                    <a:pt x="0" y="30"/>
                    <a:pt x="0" y="65"/>
                  </a:cubicBezTo>
                  <a:cubicBezTo>
                    <a:pt x="0" y="65"/>
                    <a:pt x="0" y="65"/>
                    <a:pt x="0" y="65"/>
                  </a:cubicBezTo>
                  <a:cubicBezTo>
                    <a:pt x="0" y="100"/>
                    <a:pt x="27" y="129"/>
                    <a:pt x="65" y="129"/>
                  </a:cubicBezTo>
                  <a:cubicBezTo>
                    <a:pt x="103" y="129"/>
                    <a:pt x="130" y="100"/>
                    <a:pt x="130" y="65"/>
                  </a:cubicBezTo>
                  <a:cubicBezTo>
                    <a:pt x="130" y="64"/>
                    <a:pt x="130" y="64"/>
                    <a:pt x="130" y="64"/>
                  </a:cubicBezTo>
                  <a:cubicBezTo>
                    <a:pt x="130" y="29"/>
                    <a:pt x="103" y="0"/>
                    <a:pt x="65" y="0"/>
                  </a:cubicBezTo>
                  <a:close/>
                  <a:moveTo>
                    <a:pt x="107" y="65"/>
                  </a:moveTo>
                  <a:cubicBezTo>
                    <a:pt x="107" y="89"/>
                    <a:pt x="90" y="109"/>
                    <a:pt x="65" y="109"/>
                  </a:cubicBezTo>
                  <a:cubicBezTo>
                    <a:pt x="40" y="109"/>
                    <a:pt x="23" y="89"/>
                    <a:pt x="23" y="65"/>
                  </a:cubicBezTo>
                  <a:cubicBezTo>
                    <a:pt x="23" y="64"/>
                    <a:pt x="23" y="64"/>
                    <a:pt x="23" y="64"/>
                  </a:cubicBezTo>
                  <a:cubicBezTo>
                    <a:pt x="23" y="40"/>
                    <a:pt x="40" y="20"/>
                    <a:pt x="65" y="20"/>
                  </a:cubicBezTo>
                  <a:cubicBezTo>
                    <a:pt x="89" y="20"/>
                    <a:pt x="107" y="40"/>
                    <a:pt x="107" y="65"/>
                  </a:cubicBezTo>
                  <a:cubicBezTo>
                    <a:pt x="107" y="65"/>
                    <a:pt x="107" y="65"/>
                    <a:pt x="107" y="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9" name="Freeform 12"/>
            <p:cNvSpPr>
              <a:spLocks/>
            </p:cNvSpPr>
            <p:nvPr/>
          </p:nvSpPr>
          <p:spPr bwMode="auto">
            <a:xfrm>
              <a:off x="-2058988" y="4830763"/>
              <a:ext cx="461963" cy="471488"/>
            </a:xfrm>
            <a:custGeom>
              <a:avLst/>
              <a:gdLst>
                <a:gd name="T0" fmla="*/ 147 w 291"/>
                <a:gd name="T1" fmla="*/ 227 h 297"/>
                <a:gd name="T2" fmla="*/ 57 w 291"/>
                <a:gd name="T3" fmla="*/ 0 h 297"/>
                <a:gd name="T4" fmla="*/ 0 w 291"/>
                <a:gd name="T5" fmla="*/ 0 h 297"/>
                <a:gd name="T6" fmla="*/ 123 w 291"/>
                <a:gd name="T7" fmla="*/ 297 h 297"/>
                <a:gd name="T8" fmla="*/ 168 w 291"/>
                <a:gd name="T9" fmla="*/ 297 h 297"/>
                <a:gd name="T10" fmla="*/ 291 w 291"/>
                <a:gd name="T11" fmla="*/ 0 h 297"/>
                <a:gd name="T12" fmla="*/ 234 w 291"/>
                <a:gd name="T13" fmla="*/ 0 h 297"/>
                <a:gd name="T14" fmla="*/ 147 w 291"/>
                <a:gd name="T15" fmla="*/ 227 h 297"/>
                <a:gd name="T16" fmla="*/ 147 w 291"/>
                <a:gd name="T17" fmla="*/ 22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1" h="297">
                  <a:moveTo>
                    <a:pt x="147" y="227"/>
                  </a:moveTo>
                  <a:lnTo>
                    <a:pt x="57" y="0"/>
                  </a:lnTo>
                  <a:lnTo>
                    <a:pt x="0" y="0"/>
                  </a:lnTo>
                  <a:lnTo>
                    <a:pt x="123" y="297"/>
                  </a:lnTo>
                  <a:lnTo>
                    <a:pt x="168" y="297"/>
                  </a:lnTo>
                  <a:lnTo>
                    <a:pt x="291" y="0"/>
                  </a:lnTo>
                  <a:lnTo>
                    <a:pt x="234" y="0"/>
                  </a:lnTo>
                  <a:lnTo>
                    <a:pt x="147" y="227"/>
                  </a:lnTo>
                  <a:lnTo>
                    <a:pt x="147" y="2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0" name="Freeform 13"/>
            <p:cNvSpPr>
              <a:spLocks/>
            </p:cNvSpPr>
            <p:nvPr/>
          </p:nvSpPr>
          <p:spPr bwMode="auto">
            <a:xfrm>
              <a:off x="-1541463" y="4830763"/>
              <a:ext cx="349250" cy="468313"/>
            </a:xfrm>
            <a:custGeom>
              <a:avLst/>
              <a:gdLst>
                <a:gd name="T0" fmla="*/ 50 w 220"/>
                <a:gd name="T1" fmla="*/ 170 h 295"/>
                <a:gd name="T2" fmla="*/ 199 w 220"/>
                <a:gd name="T3" fmla="*/ 170 h 295"/>
                <a:gd name="T4" fmla="*/ 199 w 220"/>
                <a:gd name="T5" fmla="*/ 123 h 295"/>
                <a:gd name="T6" fmla="*/ 50 w 220"/>
                <a:gd name="T7" fmla="*/ 123 h 295"/>
                <a:gd name="T8" fmla="*/ 50 w 220"/>
                <a:gd name="T9" fmla="*/ 47 h 295"/>
                <a:gd name="T10" fmla="*/ 218 w 220"/>
                <a:gd name="T11" fmla="*/ 47 h 295"/>
                <a:gd name="T12" fmla="*/ 218 w 220"/>
                <a:gd name="T13" fmla="*/ 0 h 295"/>
                <a:gd name="T14" fmla="*/ 0 w 220"/>
                <a:gd name="T15" fmla="*/ 0 h 295"/>
                <a:gd name="T16" fmla="*/ 0 w 220"/>
                <a:gd name="T17" fmla="*/ 295 h 295"/>
                <a:gd name="T18" fmla="*/ 220 w 220"/>
                <a:gd name="T19" fmla="*/ 295 h 295"/>
                <a:gd name="T20" fmla="*/ 220 w 220"/>
                <a:gd name="T21" fmla="*/ 248 h 295"/>
                <a:gd name="T22" fmla="*/ 50 w 220"/>
                <a:gd name="T23" fmla="*/ 248 h 295"/>
                <a:gd name="T24" fmla="*/ 50 w 220"/>
                <a:gd name="T25" fmla="*/ 170 h 295"/>
                <a:gd name="T26" fmla="*/ 50 w 220"/>
                <a:gd name="T27" fmla="*/ 17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0" h="295">
                  <a:moveTo>
                    <a:pt x="50" y="170"/>
                  </a:moveTo>
                  <a:lnTo>
                    <a:pt x="199" y="170"/>
                  </a:lnTo>
                  <a:lnTo>
                    <a:pt x="199" y="123"/>
                  </a:lnTo>
                  <a:lnTo>
                    <a:pt x="50" y="123"/>
                  </a:lnTo>
                  <a:lnTo>
                    <a:pt x="50" y="47"/>
                  </a:lnTo>
                  <a:lnTo>
                    <a:pt x="218" y="47"/>
                  </a:lnTo>
                  <a:lnTo>
                    <a:pt x="218" y="0"/>
                  </a:lnTo>
                  <a:lnTo>
                    <a:pt x="0" y="0"/>
                  </a:lnTo>
                  <a:lnTo>
                    <a:pt x="0" y="295"/>
                  </a:lnTo>
                  <a:lnTo>
                    <a:pt x="220" y="295"/>
                  </a:lnTo>
                  <a:lnTo>
                    <a:pt x="220" y="248"/>
                  </a:lnTo>
                  <a:lnTo>
                    <a:pt x="50" y="248"/>
                  </a:lnTo>
                  <a:lnTo>
                    <a:pt x="50" y="170"/>
                  </a:lnTo>
                  <a:lnTo>
                    <a:pt x="50"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1" name="Freeform 14"/>
            <p:cNvSpPr>
              <a:spLocks noEditPoints="1"/>
            </p:cNvSpPr>
            <p:nvPr/>
          </p:nvSpPr>
          <p:spPr bwMode="auto">
            <a:xfrm>
              <a:off x="-1112838" y="4830763"/>
              <a:ext cx="393700" cy="468313"/>
            </a:xfrm>
            <a:custGeom>
              <a:avLst/>
              <a:gdLst>
                <a:gd name="T0" fmla="*/ 101 w 105"/>
                <a:gd name="T1" fmla="*/ 40 h 125"/>
                <a:gd name="T2" fmla="*/ 101 w 105"/>
                <a:gd name="T3" fmla="*/ 40 h 125"/>
                <a:gd name="T4" fmla="*/ 91 w 105"/>
                <a:gd name="T5" fmla="*/ 13 h 125"/>
                <a:gd name="T6" fmla="*/ 55 w 105"/>
                <a:gd name="T7" fmla="*/ 0 h 125"/>
                <a:gd name="T8" fmla="*/ 0 w 105"/>
                <a:gd name="T9" fmla="*/ 0 h 125"/>
                <a:gd name="T10" fmla="*/ 0 w 105"/>
                <a:gd name="T11" fmla="*/ 125 h 125"/>
                <a:gd name="T12" fmla="*/ 22 w 105"/>
                <a:gd name="T13" fmla="*/ 125 h 125"/>
                <a:gd name="T14" fmla="*/ 22 w 105"/>
                <a:gd name="T15" fmla="*/ 81 h 125"/>
                <a:gd name="T16" fmla="*/ 49 w 105"/>
                <a:gd name="T17" fmla="*/ 81 h 125"/>
                <a:gd name="T18" fmla="*/ 80 w 105"/>
                <a:gd name="T19" fmla="*/ 125 h 125"/>
                <a:gd name="T20" fmla="*/ 105 w 105"/>
                <a:gd name="T21" fmla="*/ 125 h 125"/>
                <a:gd name="T22" fmla="*/ 72 w 105"/>
                <a:gd name="T23" fmla="*/ 78 h 125"/>
                <a:gd name="T24" fmla="*/ 101 w 105"/>
                <a:gd name="T25" fmla="*/ 40 h 125"/>
                <a:gd name="T26" fmla="*/ 22 w 105"/>
                <a:gd name="T27" fmla="*/ 62 h 125"/>
                <a:gd name="T28" fmla="*/ 22 w 105"/>
                <a:gd name="T29" fmla="*/ 20 h 125"/>
                <a:gd name="T30" fmla="*/ 53 w 105"/>
                <a:gd name="T31" fmla="*/ 20 h 125"/>
                <a:gd name="T32" fmla="*/ 79 w 105"/>
                <a:gd name="T33" fmla="*/ 41 h 125"/>
                <a:gd name="T34" fmla="*/ 79 w 105"/>
                <a:gd name="T35" fmla="*/ 41 h 125"/>
                <a:gd name="T36" fmla="*/ 54 w 105"/>
                <a:gd name="T37" fmla="*/ 62 h 125"/>
                <a:gd name="T38" fmla="*/ 22 w 105"/>
                <a:gd name="T39" fmla="*/ 6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 h="125">
                  <a:moveTo>
                    <a:pt x="101" y="40"/>
                  </a:moveTo>
                  <a:cubicBezTo>
                    <a:pt x="101" y="40"/>
                    <a:pt x="101" y="40"/>
                    <a:pt x="101" y="40"/>
                  </a:cubicBezTo>
                  <a:cubicBezTo>
                    <a:pt x="101" y="29"/>
                    <a:pt x="98" y="20"/>
                    <a:pt x="91" y="13"/>
                  </a:cubicBezTo>
                  <a:cubicBezTo>
                    <a:pt x="83" y="5"/>
                    <a:pt x="71" y="0"/>
                    <a:pt x="55" y="0"/>
                  </a:cubicBezTo>
                  <a:cubicBezTo>
                    <a:pt x="0" y="0"/>
                    <a:pt x="0" y="0"/>
                    <a:pt x="0" y="0"/>
                  </a:cubicBezTo>
                  <a:cubicBezTo>
                    <a:pt x="0" y="125"/>
                    <a:pt x="0" y="125"/>
                    <a:pt x="0" y="125"/>
                  </a:cubicBezTo>
                  <a:cubicBezTo>
                    <a:pt x="22" y="125"/>
                    <a:pt x="22" y="125"/>
                    <a:pt x="22" y="125"/>
                  </a:cubicBezTo>
                  <a:cubicBezTo>
                    <a:pt x="22" y="81"/>
                    <a:pt x="22" y="81"/>
                    <a:pt x="22" y="81"/>
                  </a:cubicBezTo>
                  <a:cubicBezTo>
                    <a:pt x="49" y="81"/>
                    <a:pt x="49" y="81"/>
                    <a:pt x="49" y="81"/>
                  </a:cubicBezTo>
                  <a:cubicBezTo>
                    <a:pt x="80" y="125"/>
                    <a:pt x="80" y="125"/>
                    <a:pt x="80" y="125"/>
                  </a:cubicBezTo>
                  <a:cubicBezTo>
                    <a:pt x="105" y="125"/>
                    <a:pt x="105" y="125"/>
                    <a:pt x="105" y="125"/>
                  </a:cubicBezTo>
                  <a:cubicBezTo>
                    <a:pt x="72" y="78"/>
                    <a:pt x="72" y="78"/>
                    <a:pt x="72" y="78"/>
                  </a:cubicBezTo>
                  <a:cubicBezTo>
                    <a:pt x="89" y="73"/>
                    <a:pt x="101" y="60"/>
                    <a:pt x="101" y="40"/>
                  </a:cubicBezTo>
                  <a:close/>
                  <a:moveTo>
                    <a:pt x="22" y="62"/>
                  </a:moveTo>
                  <a:cubicBezTo>
                    <a:pt x="22" y="20"/>
                    <a:pt x="22" y="20"/>
                    <a:pt x="22" y="20"/>
                  </a:cubicBezTo>
                  <a:cubicBezTo>
                    <a:pt x="53" y="20"/>
                    <a:pt x="53" y="20"/>
                    <a:pt x="53" y="20"/>
                  </a:cubicBezTo>
                  <a:cubicBezTo>
                    <a:pt x="70" y="20"/>
                    <a:pt x="79" y="28"/>
                    <a:pt x="79" y="41"/>
                  </a:cubicBezTo>
                  <a:cubicBezTo>
                    <a:pt x="79" y="41"/>
                    <a:pt x="79" y="41"/>
                    <a:pt x="79" y="41"/>
                  </a:cubicBezTo>
                  <a:cubicBezTo>
                    <a:pt x="79" y="54"/>
                    <a:pt x="69" y="62"/>
                    <a:pt x="54" y="62"/>
                  </a:cubicBezTo>
                  <a:cubicBezTo>
                    <a:pt x="22" y="62"/>
                    <a:pt x="22" y="62"/>
                    <a:pt x="22"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2" name="Freeform 15"/>
            <p:cNvSpPr>
              <a:spLocks/>
            </p:cNvSpPr>
            <p:nvPr/>
          </p:nvSpPr>
          <p:spPr bwMode="auto">
            <a:xfrm>
              <a:off x="-658813" y="4830763"/>
              <a:ext cx="404813" cy="468313"/>
            </a:xfrm>
            <a:custGeom>
              <a:avLst/>
              <a:gdLst>
                <a:gd name="T0" fmla="*/ 203 w 255"/>
                <a:gd name="T1" fmla="*/ 203 h 295"/>
                <a:gd name="T2" fmla="*/ 47 w 255"/>
                <a:gd name="T3" fmla="*/ 0 h 295"/>
                <a:gd name="T4" fmla="*/ 0 w 255"/>
                <a:gd name="T5" fmla="*/ 0 h 295"/>
                <a:gd name="T6" fmla="*/ 0 w 255"/>
                <a:gd name="T7" fmla="*/ 295 h 295"/>
                <a:gd name="T8" fmla="*/ 49 w 255"/>
                <a:gd name="T9" fmla="*/ 295 h 295"/>
                <a:gd name="T10" fmla="*/ 49 w 255"/>
                <a:gd name="T11" fmla="*/ 85 h 295"/>
                <a:gd name="T12" fmla="*/ 212 w 255"/>
                <a:gd name="T13" fmla="*/ 295 h 295"/>
                <a:gd name="T14" fmla="*/ 255 w 255"/>
                <a:gd name="T15" fmla="*/ 295 h 295"/>
                <a:gd name="T16" fmla="*/ 255 w 255"/>
                <a:gd name="T17" fmla="*/ 0 h 295"/>
                <a:gd name="T18" fmla="*/ 203 w 255"/>
                <a:gd name="T19" fmla="*/ 0 h 295"/>
                <a:gd name="T20" fmla="*/ 203 w 255"/>
                <a:gd name="T21" fmla="*/ 203 h 295"/>
                <a:gd name="T22" fmla="*/ 203 w 255"/>
                <a:gd name="T23" fmla="*/ 2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295">
                  <a:moveTo>
                    <a:pt x="203" y="203"/>
                  </a:moveTo>
                  <a:lnTo>
                    <a:pt x="47" y="0"/>
                  </a:lnTo>
                  <a:lnTo>
                    <a:pt x="0" y="0"/>
                  </a:lnTo>
                  <a:lnTo>
                    <a:pt x="0" y="295"/>
                  </a:lnTo>
                  <a:lnTo>
                    <a:pt x="49" y="295"/>
                  </a:lnTo>
                  <a:lnTo>
                    <a:pt x="49" y="85"/>
                  </a:lnTo>
                  <a:lnTo>
                    <a:pt x="212" y="295"/>
                  </a:lnTo>
                  <a:lnTo>
                    <a:pt x="255" y="295"/>
                  </a:lnTo>
                  <a:lnTo>
                    <a:pt x="255" y="0"/>
                  </a:lnTo>
                  <a:lnTo>
                    <a:pt x="203" y="0"/>
                  </a:lnTo>
                  <a:lnTo>
                    <a:pt x="203" y="203"/>
                  </a:lnTo>
                  <a:lnTo>
                    <a:pt x="203" y="2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3" name="Freeform 16"/>
            <p:cNvSpPr>
              <a:spLocks/>
            </p:cNvSpPr>
            <p:nvPr/>
          </p:nvSpPr>
          <p:spPr bwMode="auto">
            <a:xfrm>
              <a:off x="-171450" y="4830763"/>
              <a:ext cx="457200" cy="468313"/>
            </a:xfrm>
            <a:custGeom>
              <a:avLst/>
              <a:gdLst>
                <a:gd name="T0" fmla="*/ 144 w 288"/>
                <a:gd name="T1" fmla="*/ 139 h 295"/>
                <a:gd name="T2" fmla="*/ 54 w 288"/>
                <a:gd name="T3" fmla="*/ 0 h 295"/>
                <a:gd name="T4" fmla="*/ 0 w 288"/>
                <a:gd name="T5" fmla="*/ 0 h 295"/>
                <a:gd name="T6" fmla="*/ 0 w 288"/>
                <a:gd name="T7" fmla="*/ 295 h 295"/>
                <a:gd name="T8" fmla="*/ 52 w 288"/>
                <a:gd name="T9" fmla="*/ 295 h 295"/>
                <a:gd name="T10" fmla="*/ 52 w 288"/>
                <a:gd name="T11" fmla="*/ 85 h 295"/>
                <a:gd name="T12" fmla="*/ 141 w 288"/>
                <a:gd name="T13" fmla="*/ 222 h 295"/>
                <a:gd name="T14" fmla="*/ 144 w 288"/>
                <a:gd name="T15" fmla="*/ 222 h 295"/>
                <a:gd name="T16" fmla="*/ 236 w 288"/>
                <a:gd name="T17" fmla="*/ 85 h 295"/>
                <a:gd name="T18" fmla="*/ 236 w 288"/>
                <a:gd name="T19" fmla="*/ 295 h 295"/>
                <a:gd name="T20" fmla="*/ 288 w 288"/>
                <a:gd name="T21" fmla="*/ 295 h 295"/>
                <a:gd name="T22" fmla="*/ 288 w 288"/>
                <a:gd name="T23" fmla="*/ 0 h 295"/>
                <a:gd name="T24" fmla="*/ 234 w 288"/>
                <a:gd name="T25" fmla="*/ 0 h 295"/>
                <a:gd name="T26" fmla="*/ 144 w 288"/>
                <a:gd name="T27" fmla="*/ 139 h 295"/>
                <a:gd name="T28" fmla="*/ 144 w 288"/>
                <a:gd name="T29" fmla="*/ 13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8" h="295">
                  <a:moveTo>
                    <a:pt x="144" y="139"/>
                  </a:moveTo>
                  <a:lnTo>
                    <a:pt x="54" y="0"/>
                  </a:lnTo>
                  <a:lnTo>
                    <a:pt x="0" y="0"/>
                  </a:lnTo>
                  <a:lnTo>
                    <a:pt x="0" y="295"/>
                  </a:lnTo>
                  <a:lnTo>
                    <a:pt x="52" y="295"/>
                  </a:lnTo>
                  <a:lnTo>
                    <a:pt x="52" y="85"/>
                  </a:lnTo>
                  <a:lnTo>
                    <a:pt x="141" y="222"/>
                  </a:lnTo>
                  <a:lnTo>
                    <a:pt x="144" y="222"/>
                  </a:lnTo>
                  <a:lnTo>
                    <a:pt x="236" y="85"/>
                  </a:lnTo>
                  <a:lnTo>
                    <a:pt x="236" y="295"/>
                  </a:lnTo>
                  <a:lnTo>
                    <a:pt x="288" y="295"/>
                  </a:lnTo>
                  <a:lnTo>
                    <a:pt x="288" y="0"/>
                  </a:lnTo>
                  <a:lnTo>
                    <a:pt x="234" y="0"/>
                  </a:lnTo>
                  <a:lnTo>
                    <a:pt x="144" y="139"/>
                  </a:lnTo>
                  <a:lnTo>
                    <a:pt x="144" y="1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4" name="Freeform 17"/>
            <p:cNvSpPr>
              <a:spLocks/>
            </p:cNvSpPr>
            <p:nvPr/>
          </p:nvSpPr>
          <p:spPr bwMode="auto">
            <a:xfrm>
              <a:off x="365125" y="4830763"/>
              <a:ext cx="347663" cy="468313"/>
            </a:xfrm>
            <a:custGeom>
              <a:avLst/>
              <a:gdLst>
                <a:gd name="T0" fmla="*/ 52 w 219"/>
                <a:gd name="T1" fmla="*/ 170 h 295"/>
                <a:gd name="T2" fmla="*/ 198 w 219"/>
                <a:gd name="T3" fmla="*/ 170 h 295"/>
                <a:gd name="T4" fmla="*/ 198 w 219"/>
                <a:gd name="T5" fmla="*/ 123 h 295"/>
                <a:gd name="T6" fmla="*/ 52 w 219"/>
                <a:gd name="T7" fmla="*/ 123 h 295"/>
                <a:gd name="T8" fmla="*/ 52 w 219"/>
                <a:gd name="T9" fmla="*/ 47 h 295"/>
                <a:gd name="T10" fmla="*/ 217 w 219"/>
                <a:gd name="T11" fmla="*/ 47 h 295"/>
                <a:gd name="T12" fmla="*/ 217 w 219"/>
                <a:gd name="T13" fmla="*/ 0 h 295"/>
                <a:gd name="T14" fmla="*/ 0 w 219"/>
                <a:gd name="T15" fmla="*/ 0 h 295"/>
                <a:gd name="T16" fmla="*/ 0 w 219"/>
                <a:gd name="T17" fmla="*/ 295 h 295"/>
                <a:gd name="T18" fmla="*/ 219 w 219"/>
                <a:gd name="T19" fmla="*/ 295 h 295"/>
                <a:gd name="T20" fmla="*/ 219 w 219"/>
                <a:gd name="T21" fmla="*/ 248 h 295"/>
                <a:gd name="T22" fmla="*/ 52 w 219"/>
                <a:gd name="T23" fmla="*/ 248 h 295"/>
                <a:gd name="T24" fmla="*/ 52 w 219"/>
                <a:gd name="T25" fmla="*/ 170 h 295"/>
                <a:gd name="T26" fmla="*/ 52 w 219"/>
                <a:gd name="T27" fmla="*/ 17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95">
                  <a:moveTo>
                    <a:pt x="52" y="170"/>
                  </a:moveTo>
                  <a:lnTo>
                    <a:pt x="198" y="170"/>
                  </a:lnTo>
                  <a:lnTo>
                    <a:pt x="198" y="123"/>
                  </a:lnTo>
                  <a:lnTo>
                    <a:pt x="52" y="123"/>
                  </a:lnTo>
                  <a:lnTo>
                    <a:pt x="52" y="47"/>
                  </a:lnTo>
                  <a:lnTo>
                    <a:pt x="217" y="47"/>
                  </a:lnTo>
                  <a:lnTo>
                    <a:pt x="217" y="0"/>
                  </a:lnTo>
                  <a:lnTo>
                    <a:pt x="0" y="0"/>
                  </a:lnTo>
                  <a:lnTo>
                    <a:pt x="0" y="295"/>
                  </a:lnTo>
                  <a:lnTo>
                    <a:pt x="219" y="295"/>
                  </a:lnTo>
                  <a:lnTo>
                    <a:pt x="219" y="248"/>
                  </a:lnTo>
                  <a:lnTo>
                    <a:pt x="52" y="248"/>
                  </a:lnTo>
                  <a:lnTo>
                    <a:pt x="52" y="170"/>
                  </a:lnTo>
                  <a:lnTo>
                    <a:pt x="5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5" name="Freeform 18"/>
            <p:cNvSpPr>
              <a:spLocks/>
            </p:cNvSpPr>
            <p:nvPr/>
          </p:nvSpPr>
          <p:spPr bwMode="auto">
            <a:xfrm>
              <a:off x="795338" y="4830763"/>
              <a:ext cx="404813" cy="468313"/>
            </a:xfrm>
            <a:custGeom>
              <a:avLst/>
              <a:gdLst>
                <a:gd name="T0" fmla="*/ 203 w 255"/>
                <a:gd name="T1" fmla="*/ 203 h 295"/>
                <a:gd name="T2" fmla="*/ 47 w 255"/>
                <a:gd name="T3" fmla="*/ 0 h 295"/>
                <a:gd name="T4" fmla="*/ 0 w 255"/>
                <a:gd name="T5" fmla="*/ 0 h 295"/>
                <a:gd name="T6" fmla="*/ 0 w 255"/>
                <a:gd name="T7" fmla="*/ 295 h 295"/>
                <a:gd name="T8" fmla="*/ 50 w 255"/>
                <a:gd name="T9" fmla="*/ 295 h 295"/>
                <a:gd name="T10" fmla="*/ 50 w 255"/>
                <a:gd name="T11" fmla="*/ 85 h 295"/>
                <a:gd name="T12" fmla="*/ 213 w 255"/>
                <a:gd name="T13" fmla="*/ 295 h 295"/>
                <a:gd name="T14" fmla="*/ 255 w 255"/>
                <a:gd name="T15" fmla="*/ 295 h 295"/>
                <a:gd name="T16" fmla="*/ 255 w 255"/>
                <a:gd name="T17" fmla="*/ 0 h 295"/>
                <a:gd name="T18" fmla="*/ 203 w 255"/>
                <a:gd name="T19" fmla="*/ 0 h 295"/>
                <a:gd name="T20" fmla="*/ 203 w 255"/>
                <a:gd name="T21" fmla="*/ 203 h 295"/>
                <a:gd name="T22" fmla="*/ 203 w 255"/>
                <a:gd name="T23" fmla="*/ 2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295">
                  <a:moveTo>
                    <a:pt x="203" y="203"/>
                  </a:moveTo>
                  <a:lnTo>
                    <a:pt x="47" y="0"/>
                  </a:lnTo>
                  <a:lnTo>
                    <a:pt x="0" y="0"/>
                  </a:lnTo>
                  <a:lnTo>
                    <a:pt x="0" y="295"/>
                  </a:lnTo>
                  <a:lnTo>
                    <a:pt x="50" y="295"/>
                  </a:lnTo>
                  <a:lnTo>
                    <a:pt x="50" y="85"/>
                  </a:lnTo>
                  <a:lnTo>
                    <a:pt x="213" y="295"/>
                  </a:lnTo>
                  <a:lnTo>
                    <a:pt x="255" y="295"/>
                  </a:lnTo>
                  <a:lnTo>
                    <a:pt x="255" y="0"/>
                  </a:lnTo>
                  <a:lnTo>
                    <a:pt x="203" y="0"/>
                  </a:lnTo>
                  <a:lnTo>
                    <a:pt x="203" y="203"/>
                  </a:lnTo>
                  <a:lnTo>
                    <a:pt x="203" y="2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6" name="Freeform 19"/>
            <p:cNvSpPr>
              <a:spLocks/>
            </p:cNvSpPr>
            <p:nvPr/>
          </p:nvSpPr>
          <p:spPr bwMode="auto">
            <a:xfrm>
              <a:off x="1263650" y="4830763"/>
              <a:ext cx="379413" cy="468313"/>
            </a:xfrm>
            <a:custGeom>
              <a:avLst/>
              <a:gdLst>
                <a:gd name="T0" fmla="*/ 0 w 239"/>
                <a:gd name="T1" fmla="*/ 49 h 295"/>
                <a:gd name="T2" fmla="*/ 95 w 239"/>
                <a:gd name="T3" fmla="*/ 49 h 295"/>
                <a:gd name="T4" fmla="*/ 95 w 239"/>
                <a:gd name="T5" fmla="*/ 295 h 295"/>
                <a:gd name="T6" fmla="*/ 147 w 239"/>
                <a:gd name="T7" fmla="*/ 295 h 295"/>
                <a:gd name="T8" fmla="*/ 147 w 239"/>
                <a:gd name="T9" fmla="*/ 49 h 295"/>
                <a:gd name="T10" fmla="*/ 239 w 239"/>
                <a:gd name="T11" fmla="*/ 49 h 295"/>
                <a:gd name="T12" fmla="*/ 239 w 239"/>
                <a:gd name="T13" fmla="*/ 0 h 295"/>
                <a:gd name="T14" fmla="*/ 0 w 239"/>
                <a:gd name="T15" fmla="*/ 0 h 295"/>
                <a:gd name="T16" fmla="*/ 0 w 239"/>
                <a:gd name="T17" fmla="*/ 49 h 295"/>
                <a:gd name="T18" fmla="*/ 0 w 239"/>
                <a:gd name="T19" fmla="*/ 4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9" h="295">
                  <a:moveTo>
                    <a:pt x="0" y="49"/>
                  </a:moveTo>
                  <a:lnTo>
                    <a:pt x="95" y="49"/>
                  </a:lnTo>
                  <a:lnTo>
                    <a:pt x="95" y="295"/>
                  </a:lnTo>
                  <a:lnTo>
                    <a:pt x="147" y="295"/>
                  </a:lnTo>
                  <a:lnTo>
                    <a:pt x="147" y="49"/>
                  </a:lnTo>
                  <a:lnTo>
                    <a:pt x="239" y="49"/>
                  </a:lnTo>
                  <a:lnTo>
                    <a:pt x="239" y="0"/>
                  </a:lnTo>
                  <a:lnTo>
                    <a:pt x="0" y="0"/>
                  </a:lnTo>
                  <a:lnTo>
                    <a:pt x="0" y="49"/>
                  </a:lnTo>
                  <a:lnTo>
                    <a:pt x="0" y="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7" name="Freeform 20"/>
            <p:cNvSpPr>
              <a:spLocks/>
            </p:cNvSpPr>
            <p:nvPr/>
          </p:nvSpPr>
          <p:spPr bwMode="auto">
            <a:xfrm>
              <a:off x="-1390650" y="3067050"/>
              <a:ext cx="1211263" cy="1571625"/>
            </a:xfrm>
            <a:custGeom>
              <a:avLst/>
              <a:gdLst>
                <a:gd name="T0" fmla="*/ 193 w 323"/>
                <a:gd name="T1" fmla="*/ 169 h 419"/>
                <a:gd name="T2" fmla="*/ 105 w 323"/>
                <a:gd name="T3" fmla="*/ 116 h 419"/>
                <a:gd name="T4" fmla="*/ 105 w 323"/>
                <a:gd name="T5" fmla="*/ 114 h 419"/>
                <a:gd name="T6" fmla="*/ 158 w 323"/>
                <a:gd name="T7" fmla="*/ 79 h 419"/>
                <a:gd name="T8" fmla="*/ 264 w 323"/>
                <a:gd name="T9" fmla="*/ 119 h 419"/>
                <a:gd name="T10" fmla="*/ 311 w 323"/>
                <a:gd name="T11" fmla="*/ 52 h 419"/>
                <a:gd name="T12" fmla="*/ 159 w 323"/>
                <a:gd name="T13" fmla="*/ 0 h 419"/>
                <a:gd name="T14" fmla="*/ 16 w 323"/>
                <a:gd name="T15" fmla="*/ 123 h 419"/>
                <a:gd name="T16" fmla="*/ 16 w 323"/>
                <a:gd name="T17" fmla="*/ 124 h 419"/>
                <a:gd name="T18" fmla="*/ 151 w 323"/>
                <a:gd name="T19" fmla="*/ 249 h 419"/>
                <a:gd name="T20" fmla="*/ 234 w 323"/>
                <a:gd name="T21" fmla="*/ 300 h 419"/>
                <a:gd name="T22" fmla="*/ 234 w 323"/>
                <a:gd name="T23" fmla="*/ 301 h 419"/>
                <a:gd name="T24" fmla="*/ 175 w 323"/>
                <a:gd name="T25" fmla="*/ 340 h 419"/>
                <a:gd name="T26" fmla="*/ 53 w 323"/>
                <a:gd name="T27" fmla="*/ 290 h 419"/>
                <a:gd name="T28" fmla="*/ 0 w 323"/>
                <a:gd name="T29" fmla="*/ 354 h 419"/>
                <a:gd name="T30" fmla="*/ 173 w 323"/>
                <a:gd name="T31" fmla="*/ 419 h 419"/>
                <a:gd name="T32" fmla="*/ 323 w 323"/>
                <a:gd name="T33" fmla="*/ 293 h 419"/>
                <a:gd name="T34" fmla="*/ 323 w 323"/>
                <a:gd name="T35" fmla="*/ 292 h 419"/>
                <a:gd name="T36" fmla="*/ 193 w 323"/>
                <a:gd name="T37" fmla="*/ 169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3" h="419">
                  <a:moveTo>
                    <a:pt x="193" y="169"/>
                  </a:moveTo>
                  <a:cubicBezTo>
                    <a:pt x="123" y="151"/>
                    <a:pt x="105" y="142"/>
                    <a:pt x="105" y="116"/>
                  </a:cubicBezTo>
                  <a:cubicBezTo>
                    <a:pt x="105" y="114"/>
                    <a:pt x="105" y="114"/>
                    <a:pt x="105" y="114"/>
                  </a:cubicBezTo>
                  <a:cubicBezTo>
                    <a:pt x="105" y="95"/>
                    <a:pt x="124" y="79"/>
                    <a:pt x="158" y="79"/>
                  </a:cubicBezTo>
                  <a:cubicBezTo>
                    <a:pt x="192" y="79"/>
                    <a:pt x="228" y="94"/>
                    <a:pt x="264" y="119"/>
                  </a:cubicBezTo>
                  <a:cubicBezTo>
                    <a:pt x="311" y="52"/>
                    <a:pt x="311" y="52"/>
                    <a:pt x="311" y="52"/>
                  </a:cubicBezTo>
                  <a:cubicBezTo>
                    <a:pt x="269" y="18"/>
                    <a:pt x="219" y="0"/>
                    <a:pt x="159" y="0"/>
                  </a:cubicBezTo>
                  <a:cubicBezTo>
                    <a:pt x="76" y="0"/>
                    <a:pt x="16" y="49"/>
                    <a:pt x="16" y="123"/>
                  </a:cubicBezTo>
                  <a:cubicBezTo>
                    <a:pt x="16" y="124"/>
                    <a:pt x="16" y="124"/>
                    <a:pt x="16" y="124"/>
                  </a:cubicBezTo>
                  <a:cubicBezTo>
                    <a:pt x="16" y="205"/>
                    <a:pt x="69" y="227"/>
                    <a:pt x="151" y="249"/>
                  </a:cubicBezTo>
                  <a:cubicBezTo>
                    <a:pt x="220" y="266"/>
                    <a:pt x="234" y="278"/>
                    <a:pt x="234" y="300"/>
                  </a:cubicBezTo>
                  <a:cubicBezTo>
                    <a:pt x="234" y="301"/>
                    <a:pt x="234" y="301"/>
                    <a:pt x="234" y="301"/>
                  </a:cubicBezTo>
                  <a:cubicBezTo>
                    <a:pt x="234" y="325"/>
                    <a:pt x="212" y="340"/>
                    <a:pt x="175" y="340"/>
                  </a:cubicBezTo>
                  <a:cubicBezTo>
                    <a:pt x="128" y="340"/>
                    <a:pt x="90" y="321"/>
                    <a:pt x="53" y="290"/>
                  </a:cubicBezTo>
                  <a:cubicBezTo>
                    <a:pt x="0" y="354"/>
                    <a:pt x="0" y="354"/>
                    <a:pt x="0" y="354"/>
                  </a:cubicBezTo>
                  <a:cubicBezTo>
                    <a:pt x="49" y="398"/>
                    <a:pt x="111" y="419"/>
                    <a:pt x="173" y="419"/>
                  </a:cubicBezTo>
                  <a:cubicBezTo>
                    <a:pt x="261" y="419"/>
                    <a:pt x="323" y="374"/>
                    <a:pt x="323" y="293"/>
                  </a:cubicBezTo>
                  <a:cubicBezTo>
                    <a:pt x="323" y="292"/>
                    <a:pt x="323" y="292"/>
                    <a:pt x="323" y="292"/>
                  </a:cubicBezTo>
                  <a:cubicBezTo>
                    <a:pt x="323" y="221"/>
                    <a:pt x="276" y="191"/>
                    <a:pt x="193" y="16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8" name="Freeform 21"/>
            <p:cNvSpPr>
              <a:spLocks/>
            </p:cNvSpPr>
            <p:nvPr/>
          </p:nvSpPr>
          <p:spPr bwMode="auto">
            <a:xfrm>
              <a:off x="-2276475" y="239713"/>
              <a:ext cx="965200" cy="2339975"/>
            </a:xfrm>
            <a:custGeom>
              <a:avLst/>
              <a:gdLst>
                <a:gd name="T0" fmla="*/ 257 w 257"/>
                <a:gd name="T1" fmla="*/ 624 h 624"/>
                <a:gd name="T2" fmla="*/ 177 w 257"/>
                <a:gd name="T3" fmla="*/ 510 h 624"/>
                <a:gd name="T4" fmla="*/ 152 w 257"/>
                <a:gd name="T5" fmla="*/ 324 h 624"/>
                <a:gd name="T6" fmla="*/ 173 w 257"/>
                <a:gd name="T7" fmla="*/ 119 h 624"/>
                <a:gd name="T8" fmla="*/ 173 w 257"/>
                <a:gd name="T9" fmla="*/ 118 h 624"/>
                <a:gd name="T10" fmla="*/ 195 w 257"/>
                <a:gd name="T11" fmla="*/ 88 h 624"/>
                <a:gd name="T12" fmla="*/ 44 w 257"/>
                <a:gd name="T13" fmla="*/ 7 h 624"/>
                <a:gd name="T14" fmla="*/ 33 w 257"/>
                <a:gd name="T15" fmla="*/ 2 h 624"/>
                <a:gd name="T16" fmla="*/ 33 w 257"/>
                <a:gd name="T17" fmla="*/ 2 h 624"/>
                <a:gd name="T18" fmla="*/ 33 w 257"/>
                <a:gd name="T19" fmla="*/ 2 h 624"/>
                <a:gd name="T20" fmla="*/ 25 w 257"/>
                <a:gd name="T21" fmla="*/ 0 h 624"/>
                <a:gd name="T22" fmla="*/ 9 w 257"/>
                <a:gd name="T23" fmla="*/ 15 h 624"/>
                <a:gd name="T24" fmla="*/ 5 w 257"/>
                <a:gd name="T25" fmla="*/ 55 h 624"/>
                <a:gd name="T26" fmla="*/ 0 w 257"/>
                <a:gd name="T27" fmla="*/ 157 h 624"/>
                <a:gd name="T28" fmla="*/ 73 w 257"/>
                <a:gd name="T29" fmla="*/ 496 h 624"/>
                <a:gd name="T30" fmla="*/ 257 w 257"/>
                <a:gd name="T31" fmla="*/ 624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 h="624">
                  <a:moveTo>
                    <a:pt x="257" y="624"/>
                  </a:moveTo>
                  <a:cubicBezTo>
                    <a:pt x="229" y="602"/>
                    <a:pt x="195" y="566"/>
                    <a:pt x="177" y="510"/>
                  </a:cubicBezTo>
                  <a:cubicBezTo>
                    <a:pt x="160" y="457"/>
                    <a:pt x="152" y="394"/>
                    <a:pt x="152" y="324"/>
                  </a:cubicBezTo>
                  <a:cubicBezTo>
                    <a:pt x="152" y="226"/>
                    <a:pt x="168" y="142"/>
                    <a:pt x="173" y="119"/>
                  </a:cubicBezTo>
                  <a:cubicBezTo>
                    <a:pt x="173" y="118"/>
                    <a:pt x="173" y="118"/>
                    <a:pt x="173" y="118"/>
                  </a:cubicBezTo>
                  <a:cubicBezTo>
                    <a:pt x="176" y="104"/>
                    <a:pt x="184" y="93"/>
                    <a:pt x="195" y="88"/>
                  </a:cubicBezTo>
                  <a:cubicBezTo>
                    <a:pt x="121" y="40"/>
                    <a:pt x="57" y="12"/>
                    <a:pt x="44" y="7"/>
                  </a:cubicBezTo>
                  <a:cubicBezTo>
                    <a:pt x="37" y="4"/>
                    <a:pt x="33" y="2"/>
                    <a:pt x="33" y="2"/>
                  </a:cubicBezTo>
                  <a:cubicBezTo>
                    <a:pt x="33" y="2"/>
                    <a:pt x="33" y="2"/>
                    <a:pt x="33" y="2"/>
                  </a:cubicBezTo>
                  <a:cubicBezTo>
                    <a:pt x="33" y="2"/>
                    <a:pt x="33" y="2"/>
                    <a:pt x="33" y="2"/>
                  </a:cubicBezTo>
                  <a:cubicBezTo>
                    <a:pt x="30" y="1"/>
                    <a:pt x="27" y="0"/>
                    <a:pt x="25" y="0"/>
                  </a:cubicBezTo>
                  <a:cubicBezTo>
                    <a:pt x="16" y="0"/>
                    <a:pt x="11" y="6"/>
                    <a:pt x="9" y="15"/>
                  </a:cubicBezTo>
                  <a:cubicBezTo>
                    <a:pt x="9" y="15"/>
                    <a:pt x="7" y="30"/>
                    <a:pt x="5" y="55"/>
                  </a:cubicBezTo>
                  <a:cubicBezTo>
                    <a:pt x="3" y="78"/>
                    <a:pt x="0" y="114"/>
                    <a:pt x="0" y="157"/>
                  </a:cubicBezTo>
                  <a:cubicBezTo>
                    <a:pt x="0" y="253"/>
                    <a:pt x="13" y="391"/>
                    <a:pt x="73" y="496"/>
                  </a:cubicBezTo>
                  <a:cubicBezTo>
                    <a:pt x="119" y="576"/>
                    <a:pt x="185" y="621"/>
                    <a:pt x="257" y="6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9" name="Freeform 22"/>
            <p:cNvSpPr>
              <a:spLocks/>
            </p:cNvSpPr>
            <p:nvPr/>
          </p:nvSpPr>
          <p:spPr bwMode="auto">
            <a:xfrm>
              <a:off x="-704850" y="663575"/>
              <a:ext cx="998538" cy="1968500"/>
            </a:xfrm>
            <a:custGeom>
              <a:avLst/>
              <a:gdLst>
                <a:gd name="T0" fmla="*/ 50 w 266"/>
                <a:gd name="T1" fmla="*/ 520 h 525"/>
                <a:gd name="T2" fmla="*/ 78 w 266"/>
                <a:gd name="T3" fmla="*/ 525 h 525"/>
                <a:gd name="T4" fmla="*/ 78 w 266"/>
                <a:gd name="T5" fmla="*/ 525 h 525"/>
                <a:gd name="T6" fmla="*/ 243 w 266"/>
                <a:gd name="T7" fmla="*/ 389 h 525"/>
                <a:gd name="T8" fmla="*/ 266 w 266"/>
                <a:gd name="T9" fmla="*/ 211 h 525"/>
                <a:gd name="T10" fmla="*/ 249 w 266"/>
                <a:gd name="T11" fmla="*/ 27 h 525"/>
                <a:gd name="T12" fmla="*/ 246 w 266"/>
                <a:gd name="T13" fmla="*/ 11 h 525"/>
                <a:gd name="T14" fmla="*/ 238 w 266"/>
                <a:gd name="T15" fmla="*/ 0 h 525"/>
                <a:gd name="T16" fmla="*/ 232 w 266"/>
                <a:gd name="T17" fmla="*/ 3 h 525"/>
                <a:gd name="T18" fmla="*/ 225 w 266"/>
                <a:gd name="T19" fmla="*/ 8 h 525"/>
                <a:gd name="T20" fmla="*/ 207 w 266"/>
                <a:gd name="T21" fmla="*/ 24 h 525"/>
                <a:gd name="T22" fmla="*/ 146 w 266"/>
                <a:gd name="T23" fmla="*/ 84 h 525"/>
                <a:gd name="T24" fmla="*/ 23 w 266"/>
                <a:gd name="T25" fmla="*/ 289 h 525"/>
                <a:gd name="T26" fmla="*/ 0 w 266"/>
                <a:gd name="T27" fmla="*/ 417 h 525"/>
                <a:gd name="T28" fmla="*/ 13 w 266"/>
                <a:gd name="T29" fmla="*/ 483 h 525"/>
                <a:gd name="T30" fmla="*/ 50 w 266"/>
                <a:gd name="T31" fmla="*/ 520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6" h="525">
                  <a:moveTo>
                    <a:pt x="50" y="520"/>
                  </a:moveTo>
                  <a:cubicBezTo>
                    <a:pt x="57" y="523"/>
                    <a:pt x="67" y="525"/>
                    <a:pt x="78" y="525"/>
                  </a:cubicBezTo>
                  <a:cubicBezTo>
                    <a:pt x="78" y="525"/>
                    <a:pt x="78" y="525"/>
                    <a:pt x="78" y="525"/>
                  </a:cubicBezTo>
                  <a:cubicBezTo>
                    <a:pt x="129" y="525"/>
                    <a:pt x="213" y="483"/>
                    <a:pt x="243" y="389"/>
                  </a:cubicBezTo>
                  <a:cubicBezTo>
                    <a:pt x="258" y="338"/>
                    <a:pt x="266" y="278"/>
                    <a:pt x="266" y="211"/>
                  </a:cubicBezTo>
                  <a:cubicBezTo>
                    <a:pt x="266" y="127"/>
                    <a:pt x="254" y="54"/>
                    <a:pt x="249" y="27"/>
                  </a:cubicBezTo>
                  <a:cubicBezTo>
                    <a:pt x="247" y="16"/>
                    <a:pt x="246" y="11"/>
                    <a:pt x="246" y="11"/>
                  </a:cubicBezTo>
                  <a:cubicBezTo>
                    <a:pt x="245" y="6"/>
                    <a:pt x="242" y="0"/>
                    <a:pt x="238" y="0"/>
                  </a:cubicBezTo>
                  <a:cubicBezTo>
                    <a:pt x="236" y="0"/>
                    <a:pt x="234" y="1"/>
                    <a:pt x="232" y="3"/>
                  </a:cubicBezTo>
                  <a:cubicBezTo>
                    <a:pt x="231" y="3"/>
                    <a:pt x="229" y="5"/>
                    <a:pt x="225" y="8"/>
                  </a:cubicBezTo>
                  <a:cubicBezTo>
                    <a:pt x="221" y="12"/>
                    <a:pt x="215" y="17"/>
                    <a:pt x="207" y="24"/>
                  </a:cubicBezTo>
                  <a:cubicBezTo>
                    <a:pt x="195" y="34"/>
                    <a:pt x="173" y="55"/>
                    <a:pt x="146" y="84"/>
                  </a:cubicBezTo>
                  <a:cubicBezTo>
                    <a:pt x="104" y="131"/>
                    <a:pt x="49" y="204"/>
                    <a:pt x="23" y="289"/>
                  </a:cubicBezTo>
                  <a:cubicBezTo>
                    <a:pt x="7" y="339"/>
                    <a:pt x="0" y="382"/>
                    <a:pt x="0" y="417"/>
                  </a:cubicBezTo>
                  <a:cubicBezTo>
                    <a:pt x="0" y="443"/>
                    <a:pt x="4" y="465"/>
                    <a:pt x="13" y="483"/>
                  </a:cubicBezTo>
                  <a:cubicBezTo>
                    <a:pt x="21" y="500"/>
                    <a:pt x="33" y="512"/>
                    <a:pt x="50" y="5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0" name="Freeform 23"/>
            <p:cNvSpPr>
              <a:spLocks/>
            </p:cNvSpPr>
            <p:nvPr/>
          </p:nvSpPr>
          <p:spPr bwMode="auto">
            <a:xfrm>
              <a:off x="-1597025" y="663575"/>
              <a:ext cx="900113" cy="1968500"/>
            </a:xfrm>
            <a:custGeom>
              <a:avLst/>
              <a:gdLst>
                <a:gd name="T0" fmla="*/ 238 w 240"/>
                <a:gd name="T1" fmla="*/ 267 h 525"/>
                <a:gd name="T2" fmla="*/ 240 w 240"/>
                <a:gd name="T3" fmla="*/ 261 h 525"/>
                <a:gd name="T4" fmla="*/ 43 w 240"/>
                <a:gd name="T5" fmla="*/ 8 h 525"/>
                <a:gd name="T6" fmla="*/ 36 w 240"/>
                <a:gd name="T7" fmla="*/ 3 h 525"/>
                <a:gd name="T8" fmla="*/ 29 w 240"/>
                <a:gd name="T9" fmla="*/ 0 h 525"/>
                <a:gd name="T10" fmla="*/ 21 w 240"/>
                <a:gd name="T11" fmla="*/ 11 h 525"/>
                <a:gd name="T12" fmla="*/ 18 w 240"/>
                <a:gd name="T13" fmla="*/ 27 h 525"/>
                <a:gd name="T14" fmla="*/ 10 w 240"/>
                <a:gd name="T15" fmla="*/ 70 h 525"/>
                <a:gd name="T16" fmla="*/ 0 w 240"/>
                <a:gd name="T17" fmla="*/ 211 h 525"/>
                <a:gd name="T18" fmla="*/ 24 w 240"/>
                <a:gd name="T19" fmla="*/ 388 h 525"/>
                <a:gd name="T20" fmla="*/ 193 w 240"/>
                <a:gd name="T21" fmla="*/ 525 h 525"/>
                <a:gd name="T22" fmla="*/ 193 w 240"/>
                <a:gd name="T23" fmla="*/ 525 h 525"/>
                <a:gd name="T24" fmla="*/ 222 w 240"/>
                <a:gd name="T25" fmla="*/ 520 h 525"/>
                <a:gd name="T26" fmla="*/ 235 w 240"/>
                <a:gd name="T27" fmla="*/ 513 h 525"/>
                <a:gd name="T28" fmla="*/ 224 w 240"/>
                <a:gd name="T29" fmla="*/ 495 h 525"/>
                <a:gd name="T30" fmla="*/ 209 w 240"/>
                <a:gd name="T31" fmla="*/ 417 h 525"/>
                <a:gd name="T32" fmla="*/ 233 w 240"/>
                <a:gd name="T33" fmla="*/ 281 h 525"/>
                <a:gd name="T34" fmla="*/ 238 w 240"/>
                <a:gd name="T35" fmla="*/ 26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0" h="525">
                  <a:moveTo>
                    <a:pt x="238" y="267"/>
                  </a:moveTo>
                  <a:cubicBezTo>
                    <a:pt x="238" y="265"/>
                    <a:pt x="239" y="263"/>
                    <a:pt x="240" y="261"/>
                  </a:cubicBezTo>
                  <a:cubicBezTo>
                    <a:pt x="184" y="123"/>
                    <a:pt x="57" y="20"/>
                    <a:pt x="43" y="8"/>
                  </a:cubicBezTo>
                  <a:cubicBezTo>
                    <a:pt x="38" y="5"/>
                    <a:pt x="36" y="3"/>
                    <a:pt x="36" y="3"/>
                  </a:cubicBezTo>
                  <a:cubicBezTo>
                    <a:pt x="33" y="1"/>
                    <a:pt x="31" y="0"/>
                    <a:pt x="29" y="0"/>
                  </a:cubicBezTo>
                  <a:cubicBezTo>
                    <a:pt x="25" y="0"/>
                    <a:pt x="22" y="6"/>
                    <a:pt x="21" y="11"/>
                  </a:cubicBezTo>
                  <a:cubicBezTo>
                    <a:pt x="20" y="12"/>
                    <a:pt x="19" y="17"/>
                    <a:pt x="18" y="27"/>
                  </a:cubicBezTo>
                  <a:cubicBezTo>
                    <a:pt x="16" y="34"/>
                    <a:pt x="13" y="49"/>
                    <a:pt x="10" y="70"/>
                  </a:cubicBezTo>
                  <a:cubicBezTo>
                    <a:pt x="6" y="103"/>
                    <a:pt x="0" y="154"/>
                    <a:pt x="0" y="211"/>
                  </a:cubicBezTo>
                  <a:cubicBezTo>
                    <a:pt x="0" y="279"/>
                    <a:pt x="8" y="339"/>
                    <a:pt x="24" y="388"/>
                  </a:cubicBezTo>
                  <a:cubicBezTo>
                    <a:pt x="54" y="483"/>
                    <a:pt x="140" y="525"/>
                    <a:pt x="193" y="525"/>
                  </a:cubicBezTo>
                  <a:cubicBezTo>
                    <a:pt x="193" y="525"/>
                    <a:pt x="193" y="525"/>
                    <a:pt x="193" y="525"/>
                  </a:cubicBezTo>
                  <a:cubicBezTo>
                    <a:pt x="204" y="525"/>
                    <a:pt x="214" y="523"/>
                    <a:pt x="222" y="520"/>
                  </a:cubicBezTo>
                  <a:cubicBezTo>
                    <a:pt x="226" y="518"/>
                    <a:pt x="230" y="516"/>
                    <a:pt x="235" y="513"/>
                  </a:cubicBezTo>
                  <a:cubicBezTo>
                    <a:pt x="231" y="508"/>
                    <a:pt x="227" y="502"/>
                    <a:pt x="224" y="495"/>
                  </a:cubicBezTo>
                  <a:cubicBezTo>
                    <a:pt x="214" y="474"/>
                    <a:pt x="209" y="449"/>
                    <a:pt x="209" y="417"/>
                  </a:cubicBezTo>
                  <a:cubicBezTo>
                    <a:pt x="209" y="378"/>
                    <a:pt x="217" y="332"/>
                    <a:pt x="233" y="281"/>
                  </a:cubicBezTo>
                  <a:cubicBezTo>
                    <a:pt x="235" y="276"/>
                    <a:pt x="236" y="271"/>
                    <a:pt x="238" y="26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1" name="Freeform 24"/>
            <p:cNvSpPr>
              <a:spLocks/>
            </p:cNvSpPr>
            <p:nvPr/>
          </p:nvSpPr>
          <p:spPr bwMode="auto">
            <a:xfrm>
              <a:off x="-1143000" y="-179387"/>
              <a:ext cx="982663" cy="1682750"/>
            </a:xfrm>
            <a:custGeom>
              <a:avLst/>
              <a:gdLst>
                <a:gd name="T0" fmla="*/ 134 w 262"/>
                <a:gd name="T1" fmla="*/ 449 h 449"/>
                <a:gd name="T2" fmla="*/ 262 w 262"/>
                <a:gd name="T3" fmla="*/ 268 h 449"/>
                <a:gd name="T4" fmla="*/ 147 w 262"/>
                <a:gd name="T5" fmla="*/ 18 h 449"/>
                <a:gd name="T6" fmla="*/ 140 w 262"/>
                <a:gd name="T7" fmla="*/ 7 h 449"/>
                <a:gd name="T8" fmla="*/ 131 w 262"/>
                <a:gd name="T9" fmla="*/ 0 h 449"/>
                <a:gd name="T10" fmla="*/ 122 w 262"/>
                <a:gd name="T11" fmla="*/ 7 h 449"/>
                <a:gd name="T12" fmla="*/ 115 w 262"/>
                <a:gd name="T13" fmla="*/ 18 h 449"/>
                <a:gd name="T14" fmla="*/ 96 w 262"/>
                <a:gd name="T15" fmla="*/ 50 h 449"/>
                <a:gd name="T16" fmla="*/ 40 w 262"/>
                <a:gd name="T17" fmla="*/ 162 h 449"/>
                <a:gd name="T18" fmla="*/ 0 w 262"/>
                <a:gd name="T19" fmla="*/ 265 h 449"/>
                <a:gd name="T20" fmla="*/ 134 w 262"/>
                <a:gd name="T21" fmla="*/ 449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2" h="449">
                  <a:moveTo>
                    <a:pt x="134" y="449"/>
                  </a:moveTo>
                  <a:cubicBezTo>
                    <a:pt x="162" y="388"/>
                    <a:pt x="205" y="327"/>
                    <a:pt x="262" y="268"/>
                  </a:cubicBezTo>
                  <a:cubicBezTo>
                    <a:pt x="223" y="150"/>
                    <a:pt x="169" y="54"/>
                    <a:pt x="147" y="18"/>
                  </a:cubicBezTo>
                  <a:cubicBezTo>
                    <a:pt x="143" y="11"/>
                    <a:pt x="140" y="7"/>
                    <a:pt x="140" y="7"/>
                  </a:cubicBezTo>
                  <a:cubicBezTo>
                    <a:pt x="136" y="0"/>
                    <a:pt x="132" y="0"/>
                    <a:pt x="131" y="0"/>
                  </a:cubicBezTo>
                  <a:cubicBezTo>
                    <a:pt x="128" y="0"/>
                    <a:pt x="125" y="2"/>
                    <a:pt x="122" y="7"/>
                  </a:cubicBezTo>
                  <a:cubicBezTo>
                    <a:pt x="122" y="7"/>
                    <a:pt x="119" y="11"/>
                    <a:pt x="115" y="18"/>
                  </a:cubicBezTo>
                  <a:cubicBezTo>
                    <a:pt x="108" y="29"/>
                    <a:pt x="102" y="39"/>
                    <a:pt x="96" y="50"/>
                  </a:cubicBezTo>
                  <a:cubicBezTo>
                    <a:pt x="83" y="74"/>
                    <a:pt x="62" y="113"/>
                    <a:pt x="40" y="162"/>
                  </a:cubicBezTo>
                  <a:cubicBezTo>
                    <a:pt x="26" y="196"/>
                    <a:pt x="12" y="230"/>
                    <a:pt x="0" y="265"/>
                  </a:cubicBezTo>
                  <a:cubicBezTo>
                    <a:pt x="42" y="307"/>
                    <a:pt x="97" y="371"/>
                    <a:pt x="134" y="4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2" name="Freeform 25"/>
            <p:cNvSpPr>
              <a:spLocks/>
            </p:cNvSpPr>
            <p:nvPr/>
          </p:nvSpPr>
          <p:spPr bwMode="auto">
            <a:xfrm>
              <a:off x="15875" y="239713"/>
              <a:ext cx="952500" cy="2339975"/>
            </a:xfrm>
            <a:custGeom>
              <a:avLst/>
              <a:gdLst>
                <a:gd name="T0" fmla="*/ 61 w 254"/>
                <a:gd name="T1" fmla="*/ 88 h 624"/>
                <a:gd name="T2" fmla="*/ 82 w 254"/>
                <a:gd name="T3" fmla="*/ 118 h 624"/>
                <a:gd name="T4" fmla="*/ 82 w 254"/>
                <a:gd name="T5" fmla="*/ 119 h 624"/>
                <a:gd name="T6" fmla="*/ 103 w 254"/>
                <a:gd name="T7" fmla="*/ 324 h 624"/>
                <a:gd name="T8" fmla="*/ 78 w 254"/>
                <a:gd name="T9" fmla="*/ 510 h 624"/>
                <a:gd name="T10" fmla="*/ 0 w 254"/>
                <a:gd name="T11" fmla="*/ 624 h 624"/>
                <a:gd name="T12" fmla="*/ 182 w 254"/>
                <a:gd name="T13" fmla="*/ 496 h 624"/>
                <a:gd name="T14" fmla="*/ 254 w 254"/>
                <a:gd name="T15" fmla="*/ 157 h 624"/>
                <a:gd name="T16" fmla="*/ 250 w 254"/>
                <a:gd name="T17" fmla="*/ 55 h 624"/>
                <a:gd name="T18" fmla="*/ 245 w 254"/>
                <a:gd name="T19" fmla="*/ 15 h 624"/>
                <a:gd name="T20" fmla="*/ 230 w 254"/>
                <a:gd name="T21" fmla="*/ 0 h 624"/>
                <a:gd name="T22" fmla="*/ 222 w 254"/>
                <a:gd name="T23" fmla="*/ 2 h 624"/>
                <a:gd name="T24" fmla="*/ 222 w 254"/>
                <a:gd name="T25" fmla="*/ 2 h 624"/>
                <a:gd name="T26" fmla="*/ 222 w 254"/>
                <a:gd name="T27" fmla="*/ 2 h 624"/>
                <a:gd name="T28" fmla="*/ 211 w 254"/>
                <a:gd name="T29" fmla="*/ 7 h 624"/>
                <a:gd name="T30" fmla="*/ 182 w 254"/>
                <a:gd name="T31" fmla="*/ 20 h 624"/>
                <a:gd name="T32" fmla="*/ 178 w 254"/>
                <a:gd name="T33" fmla="*/ 22 h 624"/>
                <a:gd name="T34" fmla="*/ 72 w 254"/>
                <a:gd name="T35" fmla="*/ 80 h 624"/>
                <a:gd name="T36" fmla="*/ 61 w 254"/>
                <a:gd name="T37" fmla="*/ 8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4" h="624">
                  <a:moveTo>
                    <a:pt x="61" y="88"/>
                  </a:moveTo>
                  <a:cubicBezTo>
                    <a:pt x="71" y="93"/>
                    <a:pt x="79" y="104"/>
                    <a:pt x="82" y="118"/>
                  </a:cubicBezTo>
                  <a:cubicBezTo>
                    <a:pt x="82" y="118"/>
                    <a:pt x="82" y="118"/>
                    <a:pt x="82" y="119"/>
                  </a:cubicBezTo>
                  <a:cubicBezTo>
                    <a:pt x="87" y="142"/>
                    <a:pt x="103" y="226"/>
                    <a:pt x="103" y="324"/>
                  </a:cubicBezTo>
                  <a:cubicBezTo>
                    <a:pt x="103" y="394"/>
                    <a:pt x="95" y="457"/>
                    <a:pt x="78" y="510"/>
                  </a:cubicBezTo>
                  <a:cubicBezTo>
                    <a:pt x="61" y="566"/>
                    <a:pt x="28" y="602"/>
                    <a:pt x="0" y="624"/>
                  </a:cubicBezTo>
                  <a:cubicBezTo>
                    <a:pt x="72" y="620"/>
                    <a:pt x="136" y="575"/>
                    <a:pt x="182" y="496"/>
                  </a:cubicBezTo>
                  <a:cubicBezTo>
                    <a:pt x="242" y="391"/>
                    <a:pt x="254" y="253"/>
                    <a:pt x="254" y="157"/>
                  </a:cubicBezTo>
                  <a:cubicBezTo>
                    <a:pt x="254" y="122"/>
                    <a:pt x="253" y="88"/>
                    <a:pt x="250" y="55"/>
                  </a:cubicBezTo>
                  <a:cubicBezTo>
                    <a:pt x="248" y="30"/>
                    <a:pt x="246" y="15"/>
                    <a:pt x="245" y="15"/>
                  </a:cubicBezTo>
                  <a:cubicBezTo>
                    <a:pt x="244" y="6"/>
                    <a:pt x="239" y="0"/>
                    <a:pt x="230" y="0"/>
                  </a:cubicBezTo>
                  <a:cubicBezTo>
                    <a:pt x="228" y="0"/>
                    <a:pt x="226" y="1"/>
                    <a:pt x="222" y="2"/>
                  </a:cubicBezTo>
                  <a:cubicBezTo>
                    <a:pt x="222" y="2"/>
                    <a:pt x="222" y="2"/>
                    <a:pt x="222" y="2"/>
                  </a:cubicBezTo>
                  <a:cubicBezTo>
                    <a:pt x="222" y="2"/>
                    <a:pt x="222" y="2"/>
                    <a:pt x="222" y="2"/>
                  </a:cubicBezTo>
                  <a:cubicBezTo>
                    <a:pt x="222" y="2"/>
                    <a:pt x="218" y="4"/>
                    <a:pt x="211" y="7"/>
                  </a:cubicBezTo>
                  <a:cubicBezTo>
                    <a:pt x="204" y="10"/>
                    <a:pt x="194" y="14"/>
                    <a:pt x="182" y="20"/>
                  </a:cubicBezTo>
                  <a:cubicBezTo>
                    <a:pt x="178" y="22"/>
                    <a:pt x="178" y="22"/>
                    <a:pt x="178" y="22"/>
                  </a:cubicBezTo>
                  <a:cubicBezTo>
                    <a:pt x="142" y="39"/>
                    <a:pt x="106" y="59"/>
                    <a:pt x="72" y="80"/>
                  </a:cubicBezTo>
                  <a:cubicBezTo>
                    <a:pt x="68" y="83"/>
                    <a:pt x="64" y="85"/>
                    <a:pt x="61" y="8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3" name="Freeform 26"/>
            <p:cNvSpPr>
              <a:spLocks/>
            </p:cNvSpPr>
            <p:nvPr/>
          </p:nvSpPr>
          <p:spPr bwMode="auto">
            <a:xfrm>
              <a:off x="-284163" y="-63500"/>
              <a:ext cx="581025" cy="738188"/>
            </a:xfrm>
            <a:custGeom>
              <a:avLst/>
              <a:gdLst>
                <a:gd name="T0" fmla="*/ 155 w 155"/>
                <a:gd name="T1" fmla="*/ 126 h 197"/>
                <a:gd name="T2" fmla="*/ 126 w 155"/>
                <a:gd name="T3" fmla="*/ 13 h 197"/>
                <a:gd name="T4" fmla="*/ 126 w 155"/>
                <a:gd name="T5" fmla="*/ 12 h 197"/>
                <a:gd name="T6" fmla="*/ 111 w 155"/>
                <a:gd name="T7" fmla="*/ 0 h 197"/>
                <a:gd name="T8" fmla="*/ 108 w 155"/>
                <a:gd name="T9" fmla="*/ 0 h 197"/>
                <a:gd name="T10" fmla="*/ 108 w 155"/>
                <a:gd name="T11" fmla="*/ 0 h 197"/>
                <a:gd name="T12" fmla="*/ 108 w 155"/>
                <a:gd name="T13" fmla="*/ 0 h 197"/>
                <a:gd name="T14" fmla="*/ 101 w 155"/>
                <a:gd name="T15" fmla="*/ 3 h 197"/>
                <a:gd name="T16" fmla="*/ 101 w 155"/>
                <a:gd name="T17" fmla="*/ 3 h 197"/>
                <a:gd name="T18" fmla="*/ 101 w 155"/>
                <a:gd name="T19" fmla="*/ 3 h 197"/>
                <a:gd name="T20" fmla="*/ 61 w 155"/>
                <a:gd name="T21" fmla="*/ 30 h 197"/>
                <a:gd name="T22" fmla="*/ 0 w 155"/>
                <a:gd name="T23" fmla="*/ 77 h 197"/>
                <a:gd name="T24" fmla="*/ 50 w 155"/>
                <a:gd name="T25" fmla="*/ 197 h 197"/>
                <a:gd name="T26" fmla="*/ 155 w 155"/>
                <a:gd name="T27" fmla="*/ 12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197">
                  <a:moveTo>
                    <a:pt x="155" y="126"/>
                  </a:moveTo>
                  <a:cubicBezTo>
                    <a:pt x="144" y="70"/>
                    <a:pt x="131" y="28"/>
                    <a:pt x="126" y="13"/>
                  </a:cubicBezTo>
                  <a:cubicBezTo>
                    <a:pt x="126" y="12"/>
                    <a:pt x="126" y="12"/>
                    <a:pt x="126" y="12"/>
                  </a:cubicBezTo>
                  <a:cubicBezTo>
                    <a:pt x="123" y="4"/>
                    <a:pt x="118" y="0"/>
                    <a:pt x="111" y="0"/>
                  </a:cubicBezTo>
                  <a:cubicBezTo>
                    <a:pt x="110" y="0"/>
                    <a:pt x="109" y="0"/>
                    <a:pt x="108" y="0"/>
                  </a:cubicBezTo>
                  <a:cubicBezTo>
                    <a:pt x="108" y="0"/>
                    <a:pt x="108" y="0"/>
                    <a:pt x="108" y="0"/>
                  </a:cubicBezTo>
                  <a:cubicBezTo>
                    <a:pt x="108" y="0"/>
                    <a:pt x="108" y="0"/>
                    <a:pt x="108" y="0"/>
                  </a:cubicBezTo>
                  <a:cubicBezTo>
                    <a:pt x="106" y="0"/>
                    <a:pt x="103" y="1"/>
                    <a:pt x="101" y="3"/>
                  </a:cubicBezTo>
                  <a:cubicBezTo>
                    <a:pt x="101" y="3"/>
                    <a:pt x="101" y="3"/>
                    <a:pt x="101" y="3"/>
                  </a:cubicBezTo>
                  <a:cubicBezTo>
                    <a:pt x="101" y="3"/>
                    <a:pt x="101" y="3"/>
                    <a:pt x="101" y="3"/>
                  </a:cubicBezTo>
                  <a:cubicBezTo>
                    <a:pt x="101" y="3"/>
                    <a:pt x="85" y="12"/>
                    <a:pt x="61" y="30"/>
                  </a:cubicBezTo>
                  <a:cubicBezTo>
                    <a:pt x="47" y="40"/>
                    <a:pt x="26" y="56"/>
                    <a:pt x="0" y="77"/>
                  </a:cubicBezTo>
                  <a:cubicBezTo>
                    <a:pt x="19" y="117"/>
                    <a:pt x="36" y="157"/>
                    <a:pt x="50" y="197"/>
                  </a:cubicBezTo>
                  <a:cubicBezTo>
                    <a:pt x="82" y="172"/>
                    <a:pt x="116" y="149"/>
                    <a:pt x="155" y="1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4" name="Freeform 27"/>
            <p:cNvSpPr>
              <a:spLocks/>
            </p:cNvSpPr>
            <p:nvPr/>
          </p:nvSpPr>
          <p:spPr bwMode="auto">
            <a:xfrm>
              <a:off x="-1600200" y="-63500"/>
              <a:ext cx="581025" cy="738188"/>
            </a:xfrm>
            <a:custGeom>
              <a:avLst/>
              <a:gdLst>
                <a:gd name="T0" fmla="*/ 155 w 155"/>
                <a:gd name="T1" fmla="*/ 77 h 197"/>
                <a:gd name="T2" fmla="*/ 94 w 155"/>
                <a:gd name="T3" fmla="*/ 30 h 197"/>
                <a:gd name="T4" fmla="*/ 54 w 155"/>
                <a:gd name="T5" fmla="*/ 3 h 197"/>
                <a:gd name="T6" fmla="*/ 54 w 155"/>
                <a:gd name="T7" fmla="*/ 3 h 197"/>
                <a:gd name="T8" fmla="*/ 54 w 155"/>
                <a:gd name="T9" fmla="*/ 3 h 197"/>
                <a:gd name="T10" fmla="*/ 47 w 155"/>
                <a:gd name="T11" fmla="*/ 0 h 197"/>
                <a:gd name="T12" fmla="*/ 47 w 155"/>
                <a:gd name="T13" fmla="*/ 0 h 197"/>
                <a:gd name="T14" fmla="*/ 47 w 155"/>
                <a:gd name="T15" fmla="*/ 0 h 197"/>
                <a:gd name="T16" fmla="*/ 44 w 155"/>
                <a:gd name="T17" fmla="*/ 0 h 197"/>
                <a:gd name="T18" fmla="*/ 29 w 155"/>
                <a:gd name="T19" fmla="*/ 12 h 197"/>
                <a:gd name="T20" fmla="*/ 29 w 155"/>
                <a:gd name="T21" fmla="*/ 13 h 197"/>
                <a:gd name="T22" fmla="*/ 0 w 155"/>
                <a:gd name="T23" fmla="*/ 126 h 197"/>
                <a:gd name="T24" fmla="*/ 105 w 155"/>
                <a:gd name="T25" fmla="*/ 197 h 197"/>
                <a:gd name="T26" fmla="*/ 155 w 155"/>
                <a:gd name="T27" fmla="*/ 7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197">
                  <a:moveTo>
                    <a:pt x="155" y="77"/>
                  </a:moveTo>
                  <a:cubicBezTo>
                    <a:pt x="135" y="60"/>
                    <a:pt x="114" y="44"/>
                    <a:pt x="94" y="30"/>
                  </a:cubicBezTo>
                  <a:cubicBezTo>
                    <a:pt x="70" y="12"/>
                    <a:pt x="54" y="3"/>
                    <a:pt x="54" y="3"/>
                  </a:cubicBezTo>
                  <a:cubicBezTo>
                    <a:pt x="54" y="3"/>
                    <a:pt x="54" y="3"/>
                    <a:pt x="54" y="3"/>
                  </a:cubicBezTo>
                  <a:cubicBezTo>
                    <a:pt x="54" y="3"/>
                    <a:pt x="54" y="3"/>
                    <a:pt x="54" y="3"/>
                  </a:cubicBezTo>
                  <a:cubicBezTo>
                    <a:pt x="52" y="1"/>
                    <a:pt x="49" y="0"/>
                    <a:pt x="47" y="0"/>
                  </a:cubicBezTo>
                  <a:cubicBezTo>
                    <a:pt x="47" y="0"/>
                    <a:pt x="47" y="0"/>
                    <a:pt x="47" y="0"/>
                  </a:cubicBezTo>
                  <a:cubicBezTo>
                    <a:pt x="47" y="0"/>
                    <a:pt x="47" y="0"/>
                    <a:pt x="47" y="0"/>
                  </a:cubicBezTo>
                  <a:cubicBezTo>
                    <a:pt x="46" y="0"/>
                    <a:pt x="45" y="0"/>
                    <a:pt x="44" y="0"/>
                  </a:cubicBezTo>
                  <a:cubicBezTo>
                    <a:pt x="37" y="0"/>
                    <a:pt x="32" y="4"/>
                    <a:pt x="29" y="12"/>
                  </a:cubicBezTo>
                  <a:cubicBezTo>
                    <a:pt x="29" y="12"/>
                    <a:pt x="29" y="12"/>
                    <a:pt x="29" y="13"/>
                  </a:cubicBezTo>
                  <a:cubicBezTo>
                    <a:pt x="24" y="28"/>
                    <a:pt x="11" y="70"/>
                    <a:pt x="0" y="126"/>
                  </a:cubicBezTo>
                  <a:cubicBezTo>
                    <a:pt x="39" y="149"/>
                    <a:pt x="73" y="172"/>
                    <a:pt x="105" y="197"/>
                  </a:cubicBezTo>
                  <a:cubicBezTo>
                    <a:pt x="119" y="158"/>
                    <a:pt x="136" y="118"/>
                    <a:pt x="155" y="7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5" name="Freeform 28"/>
            <p:cNvSpPr>
              <a:spLocks/>
            </p:cNvSpPr>
            <p:nvPr/>
          </p:nvSpPr>
          <p:spPr bwMode="auto">
            <a:xfrm>
              <a:off x="-2973388" y="914400"/>
              <a:ext cx="633413" cy="657225"/>
            </a:xfrm>
            <a:custGeom>
              <a:avLst/>
              <a:gdLst>
                <a:gd name="T0" fmla="*/ 169 w 169"/>
                <a:gd name="T1" fmla="*/ 133 h 175"/>
                <a:gd name="T2" fmla="*/ 158 w 169"/>
                <a:gd name="T3" fmla="*/ 5 h 175"/>
                <a:gd name="T4" fmla="*/ 70 w 169"/>
                <a:gd name="T5" fmla="*/ 0 h 175"/>
                <a:gd name="T6" fmla="*/ 59 w 169"/>
                <a:gd name="T7" fmla="*/ 0 h 175"/>
                <a:gd name="T8" fmla="*/ 26 w 169"/>
                <a:gd name="T9" fmla="*/ 0 h 175"/>
                <a:gd name="T10" fmla="*/ 5 w 169"/>
                <a:gd name="T11" fmla="*/ 13 h 175"/>
                <a:gd name="T12" fmla="*/ 0 w 169"/>
                <a:gd name="T13" fmla="*/ 28 h 175"/>
                <a:gd name="T14" fmla="*/ 74 w 169"/>
                <a:gd name="T15" fmla="*/ 175 h 175"/>
                <a:gd name="T16" fmla="*/ 169 w 169"/>
                <a:gd name="T17" fmla="*/ 13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75">
                  <a:moveTo>
                    <a:pt x="169" y="133"/>
                  </a:moveTo>
                  <a:cubicBezTo>
                    <a:pt x="163" y="93"/>
                    <a:pt x="159" y="50"/>
                    <a:pt x="158" y="5"/>
                  </a:cubicBezTo>
                  <a:cubicBezTo>
                    <a:pt x="119" y="1"/>
                    <a:pt x="89" y="0"/>
                    <a:pt x="70" y="0"/>
                  </a:cubicBezTo>
                  <a:cubicBezTo>
                    <a:pt x="66" y="0"/>
                    <a:pt x="63" y="0"/>
                    <a:pt x="59" y="0"/>
                  </a:cubicBezTo>
                  <a:cubicBezTo>
                    <a:pt x="38" y="0"/>
                    <a:pt x="26" y="0"/>
                    <a:pt x="26" y="0"/>
                  </a:cubicBezTo>
                  <a:cubicBezTo>
                    <a:pt x="17" y="1"/>
                    <a:pt x="10" y="5"/>
                    <a:pt x="5" y="13"/>
                  </a:cubicBezTo>
                  <a:cubicBezTo>
                    <a:pt x="2" y="17"/>
                    <a:pt x="0" y="23"/>
                    <a:pt x="0" y="28"/>
                  </a:cubicBezTo>
                  <a:cubicBezTo>
                    <a:pt x="2" y="43"/>
                    <a:pt x="11" y="95"/>
                    <a:pt x="74" y="175"/>
                  </a:cubicBezTo>
                  <a:cubicBezTo>
                    <a:pt x="106" y="159"/>
                    <a:pt x="138" y="145"/>
                    <a:pt x="169"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6" name="Freeform 29"/>
            <p:cNvSpPr>
              <a:spLocks/>
            </p:cNvSpPr>
            <p:nvPr/>
          </p:nvSpPr>
          <p:spPr bwMode="auto">
            <a:xfrm>
              <a:off x="1035050" y="914400"/>
              <a:ext cx="635000" cy="657225"/>
            </a:xfrm>
            <a:custGeom>
              <a:avLst/>
              <a:gdLst>
                <a:gd name="T0" fmla="*/ 169 w 169"/>
                <a:gd name="T1" fmla="*/ 28 h 175"/>
                <a:gd name="T2" fmla="*/ 164 w 169"/>
                <a:gd name="T3" fmla="*/ 13 h 175"/>
                <a:gd name="T4" fmla="*/ 143 w 169"/>
                <a:gd name="T5" fmla="*/ 0 h 175"/>
                <a:gd name="T6" fmla="*/ 110 w 169"/>
                <a:gd name="T7" fmla="*/ 0 h 175"/>
                <a:gd name="T8" fmla="*/ 99 w 169"/>
                <a:gd name="T9" fmla="*/ 0 h 175"/>
                <a:gd name="T10" fmla="*/ 11 w 169"/>
                <a:gd name="T11" fmla="*/ 5 h 175"/>
                <a:gd name="T12" fmla="*/ 0 w 169"/>
                <a:gd name="T13" fmla="*/ 133 h 175"/>
                <a:gd name="T14" fmla="*/ 95 w 169"/>
                <a:gd name="T15" fmla="*/ 175 h 175"/>
                <a:gd name="T16" fmla="*/ 169 w 169"/>
                <a:gd name="T17" fmla="*/ 28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75">
                  <a:moveTo>
                    <a:pt x="169" y="28"/>
                  </a:moveTo>
                  <a:cubicBezTo>
                    <a:pt x="169" y="23"/>
                    <a:pt x="166" y="16"/>
                    <a:pt x="164" y="13"/>
                  </a:cubicBezTo>
                  <a:cubicBezTo>
                    <a:pt x="159" y="5"/>
                    <a:pt x="152" y="1"/>
                    <a:pt x="143" y="0"/>
                  </a:cubicBezTo>
                  <a:cubicBezTo>
                    <a:pt x="143" y="0"/>
                    <a:pt x="131" y="0"/>
                    <a:pt x="110" y="0"/>
                  </a:cubicBezTo>
                  <a:cubicBezTo>
                    <a:pt x="106" y="0"/>
                    <a:pt x="103" y="0"/>
                    <a:pt x="99" y="0"/>
                  </a:cubicBezTo>
                  <a:cubicBezTo>
                    <a:pt x="80" y="0"/>
                    <a:pt x="49" y="1"/>
                    <a:pt x="11" y="5"/>
                  </a:cubicBezTo>
                  <a:cubicBezTo>
                    <a:pt x="10" y="49"/>
                    <a:pt x="6" y="92"/>
                    <a:pt x="0" y="133"/>
                  </a:cubicBezTo>
                  <a:cubicBezTo>
                    <a:pt x="31" y="145"/>
                    <a:pt x="63" y="159"/>
                    <a:pt x="95" y="175"/>
                  </a:cubicBezTo>
                  <a:cubicBezTo>
                    <a:pt x="158" y="95"/>
                    <a:pt x="167" y="43"/>
                    <a:pt x="169"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7" name="Freeform 30"/>
            <p:cNvSpPr>
              <a:spLocks/>
            </p:cNvSpPr>
            <p:nvPr/>
          </p:nvSpPr>
          <p:spPr bwMode="auto">
            <a:xfrm>
              <a:off x="401638" y="1522413"/>
              <a:ext cx="1485900" cy="1046163"/>
            </a:xfrm>
            <a:custGeom>
              <a:avLst/>
              <a:gdLst>
                <a:gd name="T0" fmla="*/ 385 w 396"/>
                <a:gd name="T1" fmla="*/ 119 h 279"/>
                <a:gd name="T2" fmla="*/ 376 w 396"/>
                <a:gd name="T3" fmla="*/ 112 h 279"/>
                <a:gd name="T4" fmla="*/ 375 w 396"/>
                <a:gd name="T5" fmla="*/ 112 h 279"/>
                <a:gd name="T6" fmla="*/ 375 w 396"/>
                <a:gd name="T7" fmla="*/ 112 h 279"/>
                <a:gd name="T8" fmla="*/ 355 w 396"/>
                <a:gd name="T9" fmla="*/ 99 h 279"/>
                <a:gd name="T10" fmla="*/ 348 w 396"/>
                <a:gd name="T11" fmla="*/ 94 h 279"/>
                <a:gd name="T12" fmla="*/ 250 w 396"/>
                <a:gd name="T13" fmla="*/ 38 h 279"/>
                <a:gd name="T14" fmla="*/ 164 w 396"/>
                <a:gd name="T15" fmla="*/ 0 h 279"/>
                <a:gd name="T16" fmla="*/ 104 w 396"/>
                <a:gd name="T17" fmla="*/ 168 h 279"/>
                <a:gd name="T18" fmla="*/ 0 w 396"/>
                <a:gd name="T19" fmla="*/ 279 h 279"/>
                <a:gd name="T20" fmla="*/ 391 w 396"/>
                <a:gd name="T21" fmla="*/ 156 h 279"/>
                <a:gd name="T22" fmla="*/ 391 w 396"/>
                <a:gd name="T23" fmla="*/ 156 h 279"/>
                <a:gd name="T24" fmla="*/ 396 w 396"/>
                <a:gd name="T25" fmla="*/ 141 h 279"/>
                <a:gd name="T26" fmla="*/ 385 w 396"/>
                <a:gd name="T27" fmla="*/ 11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6" h="279">
                  <a:moveTo>
                    <a:pt x="385" y="119"/>
                  </a:moveTo>
                  <a:cubicBezTo>
                    <a:pt x="385" y="119"/>
                    <a:pt x="382" y="117"/>
                    <a:pt x="376" y="112"/>
                  </a:cubicBezTo>
                  <a:cubicBezTo>
                    <a:pt x="375" y="112"/>
                    <a:pt x="375" y="112"/>
                    <a:pt x="375" y="112"/>
                  </a:cubicBezTo>
                  <a:cubicBezTo>
                    <a:pt x="375" y="112"/>
                    <a:pt x="375" y="112"/>
                    <a:pt x="375" y="112"/>
                  </a:cubicBezTo>
                  <a:cubicBezTo>
                    <a:pt x="371" y="109"/>
                    <a:pt x="364" y="104"/>
                    <a:pt x="355" y="99"/>
                  </a:cubicBezTo>
                  <a:cubicBezTo>
                    <a:pt x="353" y="97"/>
                    <a:pt x="350" y="96"/>
                    <a:pt x="348" y="94"/>
                  </a:cubicBezTo>
                  <a:cubicBezTo>
                    <a:pt x="327" y="80"/>
                    <a:pt x="292" y="59"/>
                    <a:pt x="250" y="38"/>
                  </a:cubicBezTo>
                  <a:cubicBezTo>
                    <a:pt x="221" y="24"/>
                    <a:pt x="192" y="11"/>
                    <a:pt x="164" y="0"/>
                  </a:cubicBezTo>
                  <a:cubicBezTo>
                    <a:pt x="151" y="65"/>
                    <a:pt x="131" y="121"/>
                    <a:pt x="104" y="168"/>
                  </a:cubicBezTo>
                  <a:cubicBezTo>
                    <a:pt x="76" y="217"/>
                    <a:pt x="41" y="255"/>
                    <a:pt x="0" y="279"/>
                  </a:cubicBezTo>
                  <a:cubicBezTo>
                    <a:pt x="298" y="263"/>
                    <a:pt x="383" y="167"/>
                    <a:pt x="391" y="156"/>
                  </a:cubicBezTo>
                  <a:cubicBezTo>
                    <a:pt x="391" y="156"/>
                    <a:pt x="391" y="156"/>
                    <a:pt x="391" y="156"/>
                  </a:cubicBezTo>
                  <a:cubicBezTo>
                    <a:pt x="394" y="151"/>
                    <a:pt x="396" y="146"/>
                    <a:pt x="396" y="141"/>
                  </a:cubicBezTo>
                  <a:cubicBezTo>
                    <a:pt x="396" y="132"/>
                    <a:pt x="392" y="124"/>
                    <a:pt x="385" y="1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8" name="Freeform 31"/>
            <p:cNvSpPr>
              <a:spLocks/>
            </p:cNvSpPr>
            <p:nvPr/>
          </p:nvSpPr>
          <p:spPr bwMode="auto">
            <a:xfrm>
              <a:off x="-3190875" y="1522413"/>
              <a:ext cx="1485900" cy="1046163"/>
            </a:xfrm>
            <a:custGeom>
              <a:avLst/>
              <a:gdLst>
                <a:gd name="T0" fmla="*/ 396 w 396"/>
                <a:gd name="T1" fmla="*/ 279 h 279"/>
                <a:gd name="T2" fmla="*/ 292 w 396"/>
                <a:gd name="T3" fmla="*/ 168 h 279"/>
                <a:gd name="T4" fmla="*/ 232 w 396"/>
                <a:gd name="T5" fmla="*/ 0 h 279"/>
                <a:gd name="T6" fmla="*/ 20 w 396"/>
                <a:gd name="T7" fmla="*/ 112 h 279"/>
                <a:gd name="T8" fmla="*/ 11 w 396"/>
                <a:gd name="T9" fmla="*/ 119 h 279"/>
                <a:gd name="T10" fmla="*/ 0 w 396"/>
                <a:gd name="T11" fmla="*/ 141 h 279"/>
                <a:gd name="T12" fmla="*/ 5 w 396"/>
                <a:gd name="T13" fmla="*/ 156 h 279"/>
                <a:gd name="T14" fmla="*/ 5 w 396"/>
                <a:gd name="T15" fmla="*/ 157 h 279"/>
                <a:gd name="T16" fmla="*/ 7 w 396"/>
                <a:gd name="T17" fmla="*/ 159 h 279"/>
                <a:gd name="T18" fmla="*/ 8 w 396"/>
                <a:gd name="T19" fmla="*/ 160 h 279"/>
                <a:gd name="T20" fmla="*/ 23 w 396"/>
                <a:gd name="T21" fmla="*/ 174 h 279"/>
                <a:gd name="T22" fmla="*/ 94 w 396"/>
                <a:gd name="T23" fmla="*/ 217 h 279"/>
                <a:gd name="T24" fmla="*/ 396 w 396"/>
                <a:gd name="T25" fmla="*/ 27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6" h="279">
                  <a:moveTo>
                    <a:pt x="396" y="279"/>
                  </a:moveTo>
                  <a:cubicBezTo>
                    <a:pt x="356" y="255"/>
                    <a:pt x="320" y="217"/>
                    <a:pt x="292" y="168"/>
                  </a:cubicBezTo>
                  <a:cubicBezTo>
                    <a:pt x="265" y="121"/>
                    <a:pt x="245" y="65"/>
                    <a:pt x="232" y="0"/>
                  </a:cubicBezTo>
                  <a:cubicBezTo>
                    <a:pt x="132" y="38"/>
                    <a:pt x="51" y="91"/>
                    <a:pt x="20" y="112"/>
                  </a:cubicBezTo>
                  <a:cubicBezTo>
                    <a:pt x="14" y="117"/>
                    <a:pt x="11" y="119"/>
                    <a:pt x="11" y="119"/>
                  </a:cubicBezTo>
                  <a:cubicBezTo>
                    <a:pt x="4" y="124"/>
                    <a:pt x="0" y="132"/>
                    <a:pt x="0" y="141"/>
                  </a:cubicBezTo>
                  <a:cubicBezTo>
                    <a:pt x="0" y="146"/>
                    <a:pt x="2" y="151"/>
                    <a:pt x="5" y="156"/>
                  </a:cubicBezTo>
                  <a:cubicBezTo>
                    <a:pt x="5" y="156"/>
                    <a:pt x="5" y="156"/>
                    <a:pt x="5" y="157"/>
                  </a:cubicBezTo>
                  <a:cubicBezTo>
                    <a:pt x="6" y="157"/>
                    <a:pt x="6" y="158"/>
                    <a:pt x="7" y="159"/>
                  </a:cubicBezTo>
                  <a:cubicBezTo>
                    <a:pt x="7" y="159"/>
                    <a:pt x="8" y="160"/>
                    <a:pt x="8" y="160"/>
                  </a:cubicBezTo>
                  <a:cubicBezTo>
                    <a:pt x="10" y="162"/>
                    <a:pt x="15" y="167"/>
                    <a:pt x="23" y="174"/>
                  </a:cubicBezTo>
                  <a:cubicBezTo>
                    <a:pt x="35" y="184"/>
                    <a:pt x="58" y="201"/>
                    <a:pt x="94" y="217"/>
                  </a:cubicBezTo>
                  <a:cubicBezTo>
                    <a:pt x="169" y="251"/>
                    <a:pt x="273" y="273"/>
                    <a:pt x="396" y="2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9" name="Freeform 32"/>
            <p:cNvSpPr>
              <a:spLocks/>
            </p:cNvSpPr>
            <p:nvPr/>
          </p:nvSpPr>
          <p:spPr bwMode="auto">
            <a:xfrm>
              <a:off x="-523875" y="2651125"/>
              <a:ext cx="1500188" cy="239713"/>
            </a:xfrm>
            <a:custGeom>
              <a:avLst/>
              <a:gdLst>
                <a:gd name="T0" fmla="*/ 7 w 400"/>
                <a:gd name="T1" fmla="*/ 31 h 64"/>
                <a:gd name="T2" fmla="*/ 54 w 400"/>
                <a:gd name="T3" fmla="*/ 29 h 64"/>
                <a:gd name="T4" fmla="*/ 182 w 400"/>
                <a:gd name="T5" fmla="*/ 47 h 64"/>
                <a:gd name="T6" fmla="*/ 292 w 400"/>
                <a:gd name="T7" fmla="*/ 64 h 64"/>
                <a:gd name="T8" fmla="*/ 392 w 400"/>
                <a:gd name="T9" fmla="*/ 37 h 64"/>
                <a:gd name="T10" fmla="*/ 399 w 400"/>
                <a:gd name="T11" fmla="*/ 18 h 64"/>
                <a:gd name="T12" fmla="*/ 373 w 400"/>
                <a:gd name="T13" fmla="*/ 0 h 64"/>
                <a:gd name="T14" fmla="*/ 301 w 400"/>
                <a:gd name="T15" fmla="*/ 8 h 64"/>
                <a:gd name="T16" fmla="*/ 285 w 400"/>
                <a:gd name="T17" fmla="*/ 10 h 64"/>
                <a:gd name="T18" fmla="*/ 227 w 400"/>
                <a:gd name="T19" fmla="*/ 13 h 64"/>
                <a:gd name="T20" fmla="*/ 181 w 400"/>
                <a:gd name="T21" fmla="*/ 12 h 64"/>
                <a:gd name="T22" fmla="*/ 180 w 400"/>
                <a:gd name="T23" fmla="*/ 12 h 64"/>
                <a:gd name="T24" fmla="*/ 129 w 400"/>
                <a:gd name="T25" fmla="*/ 12 h 64"/>
                <a:gd name="T26" fmla="*/ 3 w 400"/>
                <a:gd name="T27" fmla="*/ 25 h 64"/>
                <a:gd name="T28" fmla="*/ 0 w 400"/>
                <a:gd name="T29" fmla="*/ 29 h 64"/>
                <a:gd name="T30" fmla="*/ 5 w 400"/>
                <a:gd name="T31" fmla="*/ 31 h 64"/>
                <a:gd name="T32" fmla="*/ 7 w 400"/>
                <a:gd name="T33" fmla="*/ 3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0" h="64">
                  <a:moveTo>
                    <a:pt x="7" y="31"/>
                  </a:moveTo>
                  <a:cubicBezTo>
                    <a:pt x="23" y="29"/>
                    <a:pt x="39" y="29"/>
                    <a:pt x="54" y="29"/>
                  </a:cubicBezTo>
                  <a:cubicBezTo>
                    <a:pt x="109" y="29"/>
                    <a:pt x="146" y="38"/>
                    <a:pt x="182" y="47"/>
                  </a:cubicBezTo>
                  <a:cubicBezTo>
                    <a:pt x="216" y="56"/>
                    <a:pt x="248" y="64"/>
                    <a:pt x="292" y="64"/>
                  </a:cubicBezTo>
                  <a:cubicBezTo>
                    <a:pt x="339" y="64"/>
                    <a:pt x="377" y="54"/>
                    <a:pt x="392" y="37"/>
                  </a:cubicBezTo>
                  <a:cubicBezTo>
                    <a:pt x="397" y="31"/>
                    <a:pt x="400" y="25"/>
                    <a:pt x="399" y="18"/>
                  </a:cubicBezTo>
                  <a:cubicBezTo>
                    <a:pt x="398" y="6"/>
                    <a:pt x="394" y="0"/>
                    <a:pt x="373" y="0"/>
                  </a:cubicBezTo>
                  <a:cubicBezTo>
                    <a:pt x="358" y="0"/>
                    <a:pt x="335" y="3"/>
                    <a:pt x="301" y="8"/>
                  </a:cubicBezTo>
                  <a:cubicBezTo>
                    <a:pt x="296" y="9"/>
                    <a:pt x="290" y="9"/>
                    <a:pt x="285" y="10"/>
                  </a:cubicBezTo>
                  <a:cubicBezTo>
                    <a:pt x="270" y="12"/>
                    <a:pt x="252" y="13"/>
                    <a:pt x="227" y="13"/>
                  </a:cubicBezTo>
                  <a:cubicBezTo>
                    <a:pt x="213" y="13"/>
                    <a:pt x="197" y="13"/>
                    <a:pt x="181" y="12"/>
                  </a:cubicBezTo>
                  <a:cubicBezTo>
                    <a:pt x="180" y="12"/>
                    <a:pt x="180" y="12"/>
                    <a:pt x="180" y="12"/>
                  </a:cubicBezTo>
                  <a:cubicBezTo>
                    <a:pt x="164" y="12"/>
                    <a:pt x="146" y="12"/>
                    <a:pt x="129" y="12"/>
                  </a:cubicBezTo>
                  <a:cubicBezTo>
                    <a:pt x="92" y="12"/>
                    <a:pt x="45" y="13"/>
                    <a:pt x="3" y="25"/>
                  </a:cubicBezTo>
                  <a:cubicBezTo>
                    <a:pt x="1" y="25"/>
                    <a:pt x="0" y="28"/>
                    <a:pt x="0" y="29"/>
                  </a:cubicBezTo>
                  <a:cubicBezTo>
                    <a:pt x="0" y="30"/>
                    <a:pt x="3" y="31"/>
                    <a:pt x="5" y="31"/>
                  </a:cubicBezTo>
                  <a:cubicBezTo>
                    <a:pt x="5" y="31"/>
                    <a:pt x="6" y="31"/>
                    <a:pt x="7" y="3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0" name="Freeform 33"/>
            <p:cNvSpPr>
              <a:spLocks/>
            </p:cNvSpPr>
            <p:nvPr/>
          </p:nvSpPr>
          <p:spPr bwMode="auto">
            <a:xfrm>
              <a:off x="-2279650" y="2651125"/>
              <a:ext cx="1500188" cy="239713"/>
            </a:xfrm>
            <a:custGeom>
              <a:avLst/>
              <a:gdLst>
                <a:gd name="T0" fmla="*/ 346 w 400"/>
                <a:gd name="T1" fmla="*/ 29 h 64"/>
                <a:gd name="T2" fmla="*/ 393 w 400"/>
                <a:gd name="T3" fmla="*/ 31 h 64"/>
                <a:gd name="T4" fmla="*/ 395 w 400"/>
                <a:gd name="T5" fmla="*/ 31 h 64"/>
                <a:gd name="T6" fmla="*/ 400 w 400"/>
                <a:gd name="T7" fmla="*/ 29 h 64"/>
                <a:gd name="T8" fmla="*/ 397 w 400"/>
                <a:gd name="T9" fmla="*/ 25 h 64"/>
                <a:gd name="T10" fmla="*/ 271 w 400"/>
                <a:gd name="T11" fmla="*/ 12 h 64"/>
                <a:gd name="T12" fmla="*/ 271 w 400"/>
                <a:gd name="T13" fmla="*/ 12 h 64"/>
                <a:gd name="T14" fmla="*/ 220 w 400"/>
                <a:gd name="T15" fmla="*/ 12 h 64"/>
                <a:gd name="T16" fmla="*/ 219 w 400"/>
                <a:gd name="T17" fmla="*/ 12 h 64"/>
                <a:gd name="T18" fmla="*/ 173 w 400"/>
                <a:gd name="T19" fmla="*/ 13 h 64"/>
                <a:gd name="T20" fmla="*/ 115 w 400"/>
                <a:gd name="T21" fmla="*/ 10 h 64"/>
                <a:gd name="T22" fmla="*/ 99 w 400"/>
                <a:gd name="T23" fmla="*/ 8 h 64"/>
                <a:gd name="T24" fmla="*/ 27 w 400"/>
                <a:gd name="T25" fmla="*/ 0 h 64"/>
                <a:gd name="T26" fmla="*/ 1 w 400"/>
                <a:gd name="T27" fmla="*/ 18 h 64"/>
                <a:gd name="T28" fmla="*/ 8 w 400"/>
                <a:gd name="T29" fmla="*/ 37 h 64"/>
                <a:gd name="T30" fmla="*/ 108 w 400"/>
                <a:gd name="T31" fmla="*/ 64 h 64"/>
                <a:gd name="T32" fmla="*/ 218 w 400"/>
                <a:gd name="T33" fmla="*/ 47 h 64"/>
                <a:gd name="T34" fmla="*/ 346 w 400"/>
                <a:gd name="T35" fmla="*/ 2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0" h="64">
                  <a:moveTo>
                    <a:pt x="346" y="29"/>
                  </a:moveTo>
                  <a:cubicBezTo>
                    <a:pt x="361" y="29"/>
                    <a:pt x="377" y="29"/>
                    <a:pt x="393" y="31"/>
                  </a:cubicBezTo>
                  <a:cubicBezTo>
                    <a:pt x="394" y="31"/>
                    <a:pt x="394" y="31"/>
                    <a:pt x="395" y="31"/>
                  </a:cubicBezTo>
                  <a:cubicBezTo>
                    <a:pt x="397" y="31"/>
                    <a:pt x="400" y="30"/>
                    <a:pt x="400" y="29"/>
                  </a:cubicBezTo>
                  <a:cubicBezTo>
                    <a:pt x="400" y="28"/>
                    <a:pt x="399" y="25"/>
                    <a:pt x="397" y="25"/>
                  </a:cubicBezTo>
                  <a:cubicBezTo>
                    <a:pt x="355" y="13"/>
                    <a:pt x="308" y="12"/>
                    <a:pt x="271" y="12"/>
                  </a:cubicBezTo>
                  <a:cubicBezTo>
                    <a:pt x="271" y="12"/>
                    <a:pt x="271" y="12"/>
                    <a:pt x="271" y="12"/>
                  </a:cubicBezTo>
                  <a:cubicBezTo>
                    <a:pt x="254" y="12"/>
                    <a:pt x="236" y="12"/>
                    <a:pt x="220" y="12"/>
                  </a:cubicBezTo>
                  <a:cubicBezTo>
                    <a:pt x="219" y="12"/>
                    <a:pt x="219" y="12"/>
                    <a:pt x="219" y="12"/>
                  </a:cubicBezTo>
                  <a:cubicBezTo>
                    <a:pt x="203" y="13"/>
                    <a:pt x="187" y="13"/>
                    <a:pt x="173" y="13"/>
                  </a:cubicBezTo>
                  <a:cubicBezTo>
                    <a:pt x="148" y="13"/>
                    <a:pt x="130" y="12"/>
                    <a:pt x="115" y="10"/>
                  </a:cubicBezTo>
                  <a:cubicBezTo>
                    <a:pt x="109" y="9"/>
                    <a:pt x="104" y="9"/>
                    <a:pt x="99" y="8"/>
                  </a:cubicBezTo>
                  <a:cubicBezTo>
                    <a:pt x="65" y="3"/>
                    <a:pt x="42" y="0"/>
                    <a:pt x="27" y="0"/>
                  </a:cubicBezTo>
                  <a:cubicBezTo>
                    <a:pt x="6" y="0"/>
                    <a:pt x="2" y="6"/>
                    <a:pt x="1" y="18"/>
                  </a:cubicBezTo>
                  <a:cubicBezTo>
                    <a:pt x="0" y="25"/>
                    <a:pt x="3" y="31"/>
                    <a:pt x="8" y="37"/>
                  </a:cubicBezTo>
                  <a:cubicBezTo>
                    <a:pt x="23" y="53"/>
                    <a:pt x="61" y="64"/>
                    <a:pt x="108" y="64"/>
                  </a:cubicBezTo>
                  <a:cubicBezTo>
                    <a:pt x="152" y="64"/>
                    <a:pt x="184" y="56"/>
                    <a:pt x="218" y="47"/>
                  </a:cubicBezTo>
                  <a:cubicBezTo>
                    <a:pt x="254" y="38"/>
                    <a:pt x="291" y="29"/>
                    <a:pt x="346"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1" name="Freeform 34"/>
            <p:cNvSpPr>
              <a:spLocks/>
            </p:cNvSpPr>
            <p:nvPr/>
          </p:nvSpPr>
          <p:spPr bwMode="auto">
            <a:xfrm>
              <a:off x="3424238" y="3930650"/>
              <a:ext cx="1023938" cy="1368425"/>
            </a:xfrm>
            <a:custGeom>
              <a:avLst/>
              <a:gdLst>
                <a:gd name="T0" fmla="*/ 0 w 645"/>
                <a:gd name="T1" fmla="*/ 0 h 862"/>
                <a:gd name="T2" fmla="*/ 640 w 645"/>
                <a:gd name="T3" fmla="*/ 0 h 862"/>
                <a:gd name="T4" fmla="*/ 640 w 645"/>
                <a:gd name="T5" fmla="*/ 134 h 862"/>
                <a:gd name="T6" fmla="*/ 151 w 645"/>
                <a:gd name="T7" fmla="*/ 134 h 862"/>
                <a:gd name="T8" fmla="*/ 151 w 645"/>
                <a:gd name="T9" fmla="*/ 359 h 862"/>
                <a:gd name="T10" fmla="*/ 584 w 645"/>
                <a:gd name="T11" fmla="*/ 359 h 862"/>
                <a:gd name="T12" fmla="*/ 584 w 645"/>
                <a:gd name="T13" fmla="*/ 496 h 862"/>
                <a:gd name="T14" fmla="*/ 151 w 645"/>
                <a:gd name="T15" fmla="*/ 496 h 862"/>
                <a:gd name="T16" fmla="*/ 151 w 645"/>
                <a:gd name="T17" fmla="*/ 727 h 862"/>
                <a:gd name="T18" fmla="*/ 645 w 645"/>
                <a:gd name="T19" fmla="*/ 727 h 862"/>
                <a:gd name="T20" fmla="*/ 645 w 645"/>
                <a:gd name="T21" fmla="*/ 862 h 862"/>
                <a:gd name="T22" fmla="*/ 0 w 645"/>
                <a:gd name="T23" fmla="*/ 862 h 862"/>
                <a:gd name="T24" fmla="*/ 0 w 645"/>
                <a:gd name="T25" fmla="*/ 0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5" h="862">
                  <a:moveTo>
                    <a:pt x="0" y="0"/>
                  </a:moveTo>
                  <a:lnTo>
                    <a:pt x="640" y="0"/>
                  </a:lnTo>
                  <a:lnTo>
                    <a:pt x="640" y="134"/>
                  </a:lnTo>
                  <a:lnTo>
                    <a:pt x="151" y="134"/>
                  </a:lnTo>
                  <a:lnTo>
                    <a:pt x="151" y="359"/>
                  </a:lnTo>
                  <a:lnTo>
                    <a:pt x="584" y="359"/>
                  </a:lnTo>
                  <a:lnTo>
                    <a:pt x="584" y="496"/>
                  </a:lnTo>
                  <a:lnTo>
                    <a:pt x="151" y="496"/>
                  </a:lnTo>
                  <a:lnTo>
                    <a:pt x="151" y="727"/>
                  </a:lnTo>
                  <a:lnTo>
                    <a:pt x="645" y="727"/>
                  </a:lnTo>
                  <a:lnTo>
                    <a:pt x="645" y="862"/>
                  </a:lnTo>
                  <a:lnTo>
                    <a:pt x="0" y="862"/>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2" name="Freeform 35"/>
            <p:cNvSpPr>
              <a:spLocks noEditPoints="1"/>
            </p:cNvSpPr>
            <p:nvPr/>
          </p:nvSpPr>
          <p:spPr bwMode="auto">
            <a:xfrm>
              <a:off x="4545013" y="3870325"/>
              <a:ext cx="1069975" cy="1450975"/>
            </a:xfrm>
            <a:custGeom>
              <a:avLst/>
              <a:gdLst>
                <a:gd name="T0" fmla="*/ 0 w 285"/>
                <a:gd name="T1" fmla="*/ 244 h 387"/>
                <a:gd name="T2" fmla="*/ 0 w 285"/>
                <a:gd name="T3" fmla="*/ 243 h 387"/>
                <a:gd name="T4" fmla="*/ 128 w 285"/>
                <a:gd name="T5" fmla="*/ 100 h 387"/>
                <a:gd name="T6" fmla="*/ 222 w 285"/>
                <a:gd name="T7" fmla="*/ 149 h 387"/>
                <a:gd name="T8" fmla="*/ 222 w 285"/>
                <a:gd name="T9" fmla="*/ 0 h 387"/>
                <a:gd name="T10" fmla="*/ 285 w 285"/>
                <a:gd name="T11" fmla="*/ 0 h 387"/>
                <a:gd name="T12" fmla="*/ 285 w 285"/>
                <a:gd name="T13" fmla="*/ 381 h 387"/>
                <a:gd name="T14" fmla="*/ 222 w 285"/>
                <a:gd name="T15" fmla="*/ 381 h 387"/>
                <a:gd name="T16" fmla="*/ 222 w 285"/>
                <a:gd name="T17" fmla="*/ 335 h 387"/>
                <a:gd name="T18" fmla="*/ 128 w 285"/>
                <a:gd name="T19" fmla="*/ 387 h 387"/>
                <a:gd name="T20" fmla="*/ 0 w 285"/>
                <a:gd name="T21" fmla="*/ 244 h 387"/>
                <a:gd name="T22" fmla="*/ 223 w 285"/>
                <a:gd name="T23" fmla="*/ 244 h 387"/>
                <a:gd name="T24" fmla="*/ 223 w 285"/>
                <a:gd name="T25" fmla="*/ 243 h 387"/>
                <a:gd name="T26" fmla="*/ 143 w 285"/>
                <a:gd name="T27" fmla="*/ 155 h 387"/>
                <a:gd name="T28" fmla="*/ 64 w 285"/>
                <a:gd name="T29" fmla="*/ 243 h 387"/>
                <a:gd name="T30" fmla="*/ 64 w 285"/>
                <a:gd name="T31" fmla="*/ 244 h 387"/>
                <a:gd name="T32" fmla="*/ 143 w 285"/>
                <a:gd name="T33" fmla="*/ 332 h 387"/>
                <a:gd name="T34" fmla="*/ 223 w 285"/>
                <a:gd name="T35" fmla="*/ 244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5" h="387">
                  <a:moveTo>
                    <a:pt x="0" y="244"/>
                  </a:moveTo>
                  <a:cubicBezTo>
                    <a:pt x="0" y="243"/>
                    <a:pt x="0" y="243"/>
                    <a:pt x="0" y="243"/>
                  </a:cubicBezTo>
                  <a:cubicBezTo>
                    <a:pt x="0" y="152"/>
                    <a:pt x="62" y="100"/>
                    <a:pt x="128" y="100"/>
                  </a:cubicBezTo>
                  <a:cubicBezTo>
                    <a:pt x="173" y="100"/>
                    <a:pt x="202" y="122"/>
                    <a:pt x="222" y="149"/>
                  </a:cubicBezTo>
                  <a:cubicBezTo>
                    <a:pt x="222" y="0"/>
                    <a:pt x="222" y="0"/>
                    <a:pt x="222" y="0"/>
                  </a:cubicBezTo>
                  <a:cubicBezTo>
                    <a:pt x="285" y="0"/>
                    <a:pt x="285" y="0"/>
                    <a:pt x="285" y="0"/>
                  </a:cubicBezTo>
                  <a:cubicBezTo>
                    <a:pt x="285" y="381"/>
                    <a:pt x="285" y="381"/>
                    <a:pt x="285" y="381"/>
                  </a:cubicBezTo>
                  <a:cubicBezTo>
                    <a:pt x="222" y="381"/>
                    <a:pt x="222" y="381"/>
                    <a:pt x="222" y="381"/>
                  </a:cubicBezTo>
                  <a:cubicBezTo>
                    <a:pt x="222" y="335"/>
                    <a:pt x="222" y="335"/>
                    <a:pt x="222" y="335"/>
                  </a:cubicBezTo>
                  <a:cubicBezTo>
                    <a:pt x="202" y="364"/>
                    <a:pt x="173" y="387"/>
                    <a:pt x="128" y="387"/>
                  </a:cubicBezTo>
                  <a:cubicBezTo>
                    <a:pt x="63" y="387"/>
                    <a:pt x="0" y="335"/>
                    <a:pt x="0" y="244"/>
                  </a:cubicBezTo>
                  <a:close/>
                  <a:moveTo>
                    <a:pt x="223" y="244"/>
                  </a:moveTo>
                  <a:cubicBezTo>
                    <a:pt x="223" y="243"/>
                    <a:pt x="223" y="243"/>
                    <a:pt x="223" y="243"/>
                  </a:cubicBezTo>
                  <a:cubicBezTo>
                    <a:pt x="223" y="190"/>
                    <a:pt x="185" y="155"/>
                    <a:pt x="143" y="155"/>
                  </a:cubicBezTo>
                  <a:cubicBezTo>
                    <a:pt x="100" y="155"/>
                    <a:pt x="64" y="188"/>
                    <a:pt x="64" y="243"/>
                  </a:cubicBezTo>
                  <a:cubicBezTo>
                    <a:pt x="64" y="244"/>
                    <a:pt x="64" y="244"/>
                    <a:pt x="64" y="244"/>
                  </a:cubicBezTo>
                  <a:cubicBezTo>
                    <a:pt x="64" y="297"/>
                    <a:pt x="100" y="332"/>
                    <a:pt x="143" y="332"/>
                  </a:cubicBezTo>
                  <a:cubicBezTo>
                    <a:pt x="185" y="332"/>
                    <a:pt x="223" y="297"/>
                    <a:pt x="223" y="2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3" name="Freeform 36"/>
            <p:cNvSpPr>
              <a:spLocks/>
            </p:cNvSpPr>
            <p:nvPr/>
          </p:nvSpPr>
          <p:spPr bwMode="auto">
            <a:xfrm>
              <a:off x="5813425" y="4267200"/>
              <a:ext cx="925513" cy="1054100"/>
            </a:xfrm>
            <a:custGeom>
              <a:avLst/>
              <a:gdLst>
                <a:gd name="T0" fmla="*/ 0 w 247"/>
                <a:gd name="T1" fmla="*/ 175 h 281"/>
                <a:gd name="T2" fmla="*/ 0 w 247"/>
                <a:gd name="T3" fmla="*/ 0 h 281"/>
                <a:gd name="T4" fmla="*/ 63 w 247"/>
                <a:gd name="T5" fmla="*/ 0 h 281"/>
                <a:gd name="T6" fmla="*/ 63 w 247"/>
                <a:gd name="T7" fmla="*/ 156 h 281"/>
                <a:gd name="T8" fmla="*/ 122 w 247"/>
                <a:gd name="T9" fmla="*/ 223 h 281"/>
                <a:gd name="T10" fmla="*/ 184 w 247"/>
                <a:gd name="T11" fmla="*/ 155 h 281"/>
                <a:gd name="T12" fmla="*/ 184 w 247"/>
                <a:gd name="T13" fmla="*/ 0 h 281"/>
                <a:gd name="T14" fmla="*/ 247 w 247"/>
                <a:gd name="T15" fmla="*/ 0 h 281"/>
                <a:gd name="T16" fmla="*/ 247 w 247"/>
                <a:gd name="T17" fmla="*/ 275 h 281"/>
                <a:gd name="T18" fmla="*/ 184 w 247"/>
                <a:gd name="T19" fmla="*/ 275 h 281"/>
                <a:gd name="T20" fmla="*/ 184 w 247"/>
                <a:gd name="T21" fmla="*/ 232 h 281"/>
                <a:gd name="T22" fmla="*/ 98 w 247"/>
                <a:gd name="T23" fmla="*/ 281 h 281"/>
                <a:gd name="T24" fmla="*/ 0 w 247"/>
                <a:gd name="T25" fmla="*/ 175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7" h="281">
                  <a:moveTo>
                    <a:pt x="0" y="175"/>
                  </a:moveTo>
                  <a:cubicBezTo>
                    <a:pt x="0" y="0"/>
                    <a:pt x="0" y="0"/>
                    <a:pt x="0" y="0"/>
                  </a:cubicBezTo>
                  <a:cubicBezTo>
                    <a:pt x="63" y="0"/>
                    <a:pt x="63" y="0"/>
                    <a:pt x="63" y="0"/>
                  </a:cubicBezTo>
                  <a:cubicBezTo>
                    <a:pt x="63" y="156"/>
                    <a:pt x="63" y="156"/>
                    <a:pt x="63" y="156"/>
                  </a:cubicBezTo>
                  <a:cubicBezTo>
                    <a:pt x="63" y="199"/>
                    <a:pt x="84" y="223"/>
                    <a:pt x="122" y="223"/>
                  </a:cubicBezTo>
                  <a:cubicBezTo>
                    <a:pt x="158" y="223"/>
                    <a:pt x="184" y="198"/>
                    <a:pt x="184" y="155"/>
                  </a:cubicBezTo>
                  <a:cubicBezTo>
                    <a:pt x="184" y="0"/>
                    <a:pt x="184" y="0"/>
                    <a:pt x="184" y="0"/>
                  </a:cubicBezTo>
                  <a:cubicBezTo>
                    <a:pt x="247" y="0"/>
                    <a:pt x="247" y="0"/>
                    <a:pt x="247" y="0"/>
                  </a:cubicBezTo>
                  <a:cubicBezTo>
                    <a:pt x="247" y="275"/>
                    <a:pt x="247" y="275"/>
                    <a:pt x="247" y="275"/>
                  </a:cubicBezTo>
                  <a:cubicBezTo>
                    <a:pt x="184" y="275"/>
                    <a:pt x="184" y="275"/>
                    <a:pt x="184" y="275"/>
                  </a:cubicBezTo>
                  <a:cubicBezTo>
                    <a:pt x="184" y="232"/>
                    <a:pt x="184" y="232"/>
                    <a:pt x="184" y="232"/>
                  </a:cubicBezTo>
                  <a:cubicBezTo>
                    <a:pt x="166" y="258"/>
                    <a:pt x="140" y="281"/>
                    <a:pt x="98" y="281"/>
                  </a:cubicBezTo>
                  <a:cubicBezTo>
                    <a:pt x="36" y="281"/>
                    <a:pt x="0" y="239"/>
                    <a:pt x="0" y="17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4" name="Freeform 37"/>
            <p:cNvSpPr>
              <a:spLocks/>
            </p:cNvSpPr>
            <p:nvPr/>
          </p:nvSpPr>
          <p:spPr bwMode="auto">
            <a:xfrm>
              <a:off x="6889750" y="4244975"/>
              <a:ext cx="955675" cy="1076325"/>
            </a:xfrm>
            <a:custGeom>
              <a:avLst/>
              <a:gdLst>
                <a:gd name="T0" fmla="*/ 0 w 255"/>
                <a:gd name="T1" fmla="*/ 145 h 287"/>
                <a:gd name="T2" fmla="*/ 0 w 255"/>
                <a:gd name="T3" fmla="*/ 144 h 287"/>
                <a:gd name="T4" fmla="*/ 144 w 255"/>
                <a:gd name="T5" fmla="*/ 0 h 287"/>
                <a:gd name="T6" fmla="*/ 254 w 255"/>
                <a:gd name="T7" fmla="*/ 47 h 287"/>
                <a:gd name="T8" fmla="*/ 214 w 255"/>
                <a:gd name="T9" fmla="*/ 90 h 287"/>
                <a:gd name="T10" fmla="*/ 143 w 255"/>
                <a:gd name="T11" fmla="*/ 55 h 287"/>
                <a:gd name="T12" fmla="*/ 64 w 255"/>
                <a:gd name="T13" fmla="*/ 143 h 287"/>
                <a:gd name="T14" fmla="*/ 64 w 255"/>
                <a:gd name="T15" fmla="*/ 144 h 287"/>
                <a:gd name="T16" fmla="*/ 146 w 255"/>
                <a:gd name="T17" fmla="*/ 232 h 287"/>
                <a:gd name="T18" fmla="*/ 217 w 255"/>
                <a:gd name="T19" fmla="*/ 198 h 287"/>
                <a:gd name="T20" fmla="*/ 255 w 255"/>
                <a:gd name="T21" fmla="*/ 236 h 287"/>
                <a:gd name="T22" fmla="*/ 143 w 255"/>
                <a:gd name="T23" fmla="*/ 287 h 287"/>
                <a:gd name="T24" fmla="*/ 0 w 255"/>
                <a:gd name="T25" fmla="*/ 14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87">
                  <a:moveTo>
                    <a:pt x="0" y="145"/>
                  </a:moveTo>
                  <a:cubicBezTo>
                    <a:pt x="0" y="144"/>
                    <a:pt x="0" y="144"/>
                    <a:pt x="0" y="144"/>
                  </a:cubicBezTo>
                  <a:cubicBezTo>
                    <a:pt x="0" y="66"/>
                    <a:pt x="61" y="0"/>
                    <a:pt x="144" y="0"/>
                  </a:cubicBezTo>
                  <a:cubicBezTo>
                    <a:pt x="195" y="0"/>
                    <a:pt x="228" y="19"/>
                    <a:pt x="254" y="47"/>
                  </a:cubicBezTo>
                  <a:cubicBezTo>
                    <a:pt x="214" y="90"/>
                    <a:pt x="214" y="90"/>
                    <a:pt x="214" y="90"/>
                  </a:cubicBezTo>
                  <a:cubicBezTo>
                    <a:pt x="195" y="69"/>
                    <a:pt x="175" y="55"/>
                    <a:pt x="143" y="55"/>
                  </a:cubicBezTo>
                  <a:cubicBezTo>
                    <a:pt x="97" y="55"/>
                    <a:pt x="64" y="95"/>
                    <a:pt x="64" y="143"/>
                  </a:cubicBezTo>
                  <a:cubicBezTo>
                    <a:pt x="64" y="144"/>
                    <a:pt x="64" y="144"/>
                    <a:pt x="64" y="144"/>
                  </a:cubicBezTo>
                  <a:cubicBezTo>
                    <a:pt x="64" y="193"/>
                    <a:pt x="97" y="232"/>
                    <a:pt x="146" y="232"/>
                  </a:cubicBezTo>
                  <a:cubicBezTo>
                    <a:pt x="176" y="232"/>
                    <a:pt x="198" y="219"/>
                    <a:pt x="217" y="198"/>
                  </a:cubicBezTo>
                  <a:cubicBezTo>
                    <a:pt x="255" y="236"/>
                    <a:pt x="255" y="236"/>
                    <a:pt x="255" y="236"/>
                  </a:cubicBezTo>
                  <a:cubicBezTo>
                    <a:pt x="228" y="266"/>
                    <a:pt x="197" y="287"/>
                    <a:pt x="143" y="287"/>
                  </a:cubicBezTo>
                  <a:cubicBezTo>
                    <a:pt x="61" y="287"/>
                    <a:pt x="0" y="223"/>
                    <a:pt x="0" y="1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5" name="Freeform 38"/>
            <p:cNvSpPr>
              <a:spLocks noEditPoints="1"/>
            </p:cNvSpPr>
            <p:nvPr/>
          </p:nvSpPr>
          <p:spPr bwMode="auto">
            <a:xfrm>
              <a:off x="7908925" y="4252913"/>
              <a:ext cx="930275" cy="1068388"/>
            </a:xfrm>
            <a:custGeom>
              <a:avLst/>
              <a:gdLst>
                <a:gd name="T0" fmla="*/ 0 w 248"/>
                <a:gd name="T1" fmla="*/ 200 h 285"/>
                <a:gd name="T2" fmla="*/ 0 w 248"/>
                <a:gd name="T3" fmla="*/ 199 h 285"/>
                <a:gd name="T4" fmla="*/ 113 w 248"/>
                <a:gd name="T5" fmla="*/ 110 h 285"/>
                <a:gd name="T6" fmla="*/ 187 w 248"/>
                <a:gd name="T7" fmla="*/ 122 h 285"/>
                <a:gd name="T8" fmla="*/ 187 w 248"/>
                <a:gd name="T9" fmla="*/ 115 h 285"/>
                <a:gd name="T10" fmla="*/ 119 w 248"/>
                <a:gd name="T11" fmla="*/ 55 h 285"/>
                <a:gd name="T12" fmla="*/ 40 w 248"/>
                <a:gd name="T13" fmla="*/ 72 h 285"/>
                <a:gd name="T14" fmla="*/ 24 w 248"/>
                <a:gd name="T15" fmla="*/ 23 h 285"/>
                <a:gd name="T16" fmla="*/ 127 w 248"/>
                <a:gd name="T17" fmla="*/ 0 h 285"/>
                <a:gd name="T18" fmla="*/ 219 w 248"/>
                <a:gd name="T19" fmla="*/ 31 h 285"/>
                <a:gd name="T20" fmla="*/ 248 w 248"/>
                <a:gd name="T21" fmla="*/ 116 h 285"/>
                <a:gd name="T22" fmla="*/ 248 w 248"/>
                <a:gd name="T23" fmla="*/ 279 h 285"/>
                <a:gd name="T24" fmla="*/ 187 w 248"/>
                <a:gd name="T25" fmla="*/ 279 h 285"/>
                <a:gd name="T26" fmla="*/ 187 w 248"/>
                <a:gd name="T27" fmla="*/ 245 h 285"/>
                <a:gd name="T28" fmla="*/ 97 w 248"/>
                <a:gd name="T29" fmla="*/ 285 h 285"/>
                <a:gd name="T30" fmla="*/ 0 w 248"/>
                <a:gd name="T31" fmla="*/ 200 h 285"/>
                <a:gd name="T32" fmla="*/ 188 w 248"/>
                <a:gd name="T33" fmla="*/ 180 h 285"/>
                <a:gd name="T34" fmla="*/ 188 w 248"/>
                <a:gd name="T35" fmla="*/ 161 h 285"/>
                <a:gd name="T36" fmla="*/ 126 w 248"/>
                <a:gd name="T37" fmla="*/ 150 h 285"/>
                <a:gd name="T38" fmla="*/ 61 w 248"/>
                <a:gd name="T39" fmla="*/ 196 h 285"/>
                <a:gd name="T40" fmla="*/ 61 w 248"/>
                <a:gd name="T41" fmla="*/ 197 h 285"/>
                <a:gd name="T42" fmla="*/ 115 w 248"/>
                <a:gd name="T43" fmla="*/ 239 h 285"/>
                <a:gd name="T44" fmla="*/ 188 w 248"/>
                <a:gd name="T45" fmla="*/ 18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8" h="285">
                  <a:moveTo>
                    <a:pt x="0" y="200"/>
                  </a:moveTo>
                  <a:cubicBezTo>
                    <a:pt x="0" y="199"/>
                    <a:pt x="0" y="199"/>
                    <a:pt x="0" y="199"/>
                  </a:cubicBezTo>
                  <a:cubicBezTo>
                    <a:pt x="0" y="139"/>
                    <a:pt x="46" y="110"/>
                    <a:pt x="113" y="110"/>
                  </a:cubicBezTo>
                  <a:cubicBezTo>
                    <a:pt x="144" y="110"/>
                    <a:pt x="166" y="115"/>
                    <a:pt x="187" y="122"/>
                  </a:cubicBezTo>
                  <a:cubicBezTo>
                    <a:pt x="187" y="115"/>
                    <a:pt x="187" y="115"/>
                    <a:pt x="187" y="115"/>
                  </a:cubicBezTo>
                  <a:cubicBezTo>
                    <a:pt x="187" y="76"/>
                    <a:pt x="163" y="55"/>
                    <a:pt x="119" y="55"/>
                  </a:cubicBezTo>
                  <a:cubicBezTo>
                    <a:pt x="88" y="55"/>
                    <a:pt x="65" y="62"/>
                    <a:pt x="40" y="72"/>
                  </a:cubicBezTo>
                  <a:cubicBezTo>
                    <a:pt x="24" y="23"/>
                    <a:pt x="24" y="23"/>
                    <a:pt x="24" y="23"/>
                  </a:cubicBezTo>
                  <a:cubicBezTo>
                    <a:pt x="54" y="9"/>
                    <a:pt x="84" y="0"/>
                    <a:pt x="127" y="0"/>
                  </a:cubicBezTo>
                  <a:cubicBezTo>
                    <a:pt x="169" y="0"/>
                    <a:pt x="199" y="11"/>
                    <a:pt x="219" y="31"/>
                  </a:cubicBezTo>
                  <a:cubicBezTo>
                    <a:pt x="239" y="51"/>
                    <a:pt x="248" y="80"/>
                    <a:pt x="248" y="116"/>
                  </a:cubicBezTo>
                  <a:cubicBezTo>
                    <a:pt x="248" y="279"/>
                    <a:pt x="248" y="279"/>
                    <a:pt x="248" y="279"/>
                  </a:cubicBezTo>
                  <a:cubicBezTo>
                    <a:pt x="187" y="279"/>
                    <a:pt x="187" y="279"/>
                    <a:pt x="187" y="279"/>
                  </a:cubicBezTo>
                  <a:cubicBezTo>
                    <a:pt x="187" y="245"/>
                    <a:pt x="187" y="245"/>
                    <a:pt x="187" y="245"/>
                  </a:cubicBezTo>
                  <a:cubicBezTo>
                    <a:pt x="168" y="267"/>
                    <a:pt x="139" y="285"/>
                    <a:pt x="97" y="285"/>
                  </a:cubicBezTo>
                  <a:cubicBezTo>
                    <a:pt x="46" y="285"/>
                    <a:pt x="0" y="255"/>
                    <a:pt x="0" y="200"/>
                  </a:cubicBezTo>
                  <a:close/>
                  <a:moveTo>
                    <a:pt x="188" y="180"/>
                  </a:moveTo>
                  <a:cubicBezTo>
                    <a:pt x="188" y="161"/>
                    <a:pt x="188" y="161"/>
                    <a:pt x="188" y="161"/>
                  </a:cubicBezTo>
                  <a:cubicBezTo>
                    <a:pt x="172" y="155"/>
                    <a:pt x="151" y="150"/>
                    <a:pt x="126" y="150"/>
                  </a:cubicBezTo>
                  <a:cubicBezTo>
                    <a:pt x="85" y="150"/>
                    <a:pt x="61" y="167"/>
                    <a:pt x="61" y="196"/>
                  </a:cubicBezTo>
                  <a:cubicBezTo>
                    <a:pt x="61" y="197"/>
                    <a:pt x="61" y="197"/>
                    <a:pt x="61" y="197"/>
                  </a:cubicBezTo>
                  <a:cubicBezTo>
                    <a:pt x="61" y="224"/>
                    <a:pt x="85" y="239"/>
                    <a:pt x="115" y="239"/>
                  </a:cubicBezTo>
                  <a:cubicBezTo>
                    <a:pt x="157" y="239"/>
                    <a:pt x="188" y="215"/>
                    <a:pt x="188" y="18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6" name="Freeform 39"/>
            <p:cNvSpPr>
              <a:spLocks/>
            </p:cNvSpPr>
            <p:nvPr/>
          </p:nvSpPr>
          <p:spPr bwMode="auto">
            <a:xfrm>
              <a:off x="8943975" y="3983038"/>
              <a:ext cx="646113" cy="1335088"/>
            </a:xfrm>
            <a:custGeom>
              <a:avLst/>
              <a:gdLst>
                <a:gd name="T0" fmla="*/ 35 w 172"/>
                <a:gd name="T1" fmla="*/ 275 h 356"/>
                <a:gd name="T2" fmla="*/ 35 w 172"/>
                <a:gd name="T3" fmla="*/ 130 h 356"/>
                <a:gd name="T4" fmla="*/ 0 w 172"/>
                <a:gd name="T5" fmla="*/ 130 h 356"/>
                <a:gd name="T6" fmla="*/ 0 w 172"/>
                <a:gd name="T7" fmla="*/ 76 h 356"/>
                <a:gd name="T8" fmla="*/ 35 w 172"/>
                <a:gd name="T9" fmla="*/ 76 h 356"/>
                <a:gd name="T10" fmla="*/ 35 w 172"/>
                <a:gd name="T11" fmla="*/ 0 h 356"/>
                <a:gd name="T12" fmla="*/ 98 w 172"/>
                <a:gd name="T13" fmla="*/ 0 h 356"/>
                <a:gd name="T14" fmla="*/ 98 w 172"/>
                <a:gd name="T15" fmla="*/ 76 h 356"/>
                <a:gd name="T16" fmla="*/ 172 w 172"/>
                <a:gd name="T17" fmla="*/ 76 h 356"/>
                <a:gd name="T18" fmla="*/ 172 w 172"/>
                <a:gd name="T19" fmla="*/ 130 h 356"/>
                <a:gd name="T20" fmla="*/ 98 w 172"/>
                <a:gd name="T21" fmla="*/ 130 h 356"/>
                <a:gd name="T22" fmla="*/ 98 w 172"/>
                <a:gd name="T23" fmla="*/ 265 h 356"/>
                <a:gd name="T24" fmla="*/ 132 w 172"/>
                <a:gd name="T25" fmla="*/ 299 h 356"/>
                <a:gd name="T26" fmla="*/ 171 w 172"/>
                <a:gd name="T27" fmla="*/ 290 h 356"/>
                <a:gd name="T28" fmla="*/ 171 w 172"/>
                <a:gd name="T29" fmla="*/ 342 h 356"/>
                <a:gd name="T30" fmla="*/ 114 w 172"/>
                <a:gd name="T31" fmla="*/ 356 h 356"/>
                <a:gd name="T32" fmla="*/ 35 w 172"/>
                <a:gd name="T33" fmla="*/ 27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2" h="356">
                  <a:moveTo>
                    <a:pt x="35" y="275"/>
                  </a:moveTo>
                  <a:cubicBezTo>
                    <a:pt x="35" y="130"/>
                    <a:pt x="35" y="130"/>
                    <a:pt x="35" y="130"/>
                  </a:cubicBezTo>
                  <a:cubicBezTo>
                    <a:pt x="0" y="130"/>
                    <a:pt x="0" y="130"/>
                    <a:pt x="0" y="130"/>
                  </a:cubicBezTo>
                  <a:cubicBezTo>
                    <a:pt x="0" y="76"/>
                    <a:pt x="0" y="76"/>
                    <a:pt x="0" y="76"/>
                  </a:cubicBezTo>
                  <a:cubicBezTo>
                    <a:pt x="35" y="76"/>
                    <a:pt x="35" y="76"/>
                    <a:pt x="35" y="76"/>
                  </a:cubicBezTo>
                  <a:cubicBezTo>
                    <a:pt x="35" y="0"/>
                    <a:pt x="35" y="0"/>
                    <a:pt x="35" y="0"/>
                  </a:cubicBezTo>
                  <a:cubicBezTo>
                    <a:pt x="98" y="0"/>
                    <a:pt x="98" y="0"/>
                    <a:pt x="98" y="0"/>
                  </a:cubicBezTo>
                  <a:cubicBezTo>
                    <a:pt x="98" y="76"/>
                    <a:pt x="98" y="76"/>
                    <a:pt x="98" y="76"/>
                  </a:cubicBezTo>
                  <a:cubicBezTo>
                    <a:pt x="172" y="76"/>
                    <a:pt x="172" y="76"/>
                    <a:pt x="172" y="76"/>
                  </a:cubicBezTo>
                  <a:cubicBezTo>
                    <a:pt x="172" y="130"/>
                    <a:pt x="172" y="130"/>
                    <a:pt x="172" y="130"/>
                  </a:cubicBezTo>
                  <a:cubicBezTo>
                    <a:pt x="98" y="130"/>
                    <a:pt x="98" y="130"/>
                    <a:pt x="98" y="130"/>
                  </a:cubicBezTo>
                  <a:cubicBezTo>
                    <a:pt x="98" y="265"/>
                    <a:pt x="98" y="265"/>
                    <a:pt x="98" y="265"/>
                  </a:cubicBezTo>
                  <a:cubicBezTo>
                    <a:pt x="98" y="290"/>
                    <a:pt x="110" y="299"/>
                    <a:pt x="132" y="299"/>
                  </a:cubicBezTo>
                  <a:cubicBezTo>
                    <a:pt x="146" y="299"/>
                    <a:pt x="158" y="296"/>
                    <a:pt x="171" y="290"/>
                  </a:cubicBezTo>
                  <a:cubicBezTo>
                    <a:pt x="171" y="342"/>
                    <a:pt x="171" y="342"/>
                    <a:pt x="171" y="342"/>
                  </a:cubicBezTo>
                  <a:cubicBezTo>
                    <a:pt x="155" y="351"/>
                    <a:pt x="138" y="356"/>
                    <a:pt x="114" y="356"/>
                  </a:cubicBezTo>
                  <a:cubicBezTo>
                    <a:pt x="68" y="356"/>
                    <a:pt x="35" y="335"/>
                    <a:pt x="35" y="27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7" name="Freeform 40"/>
            <p:cNvSpPr>
              <a:spLocks noEditPoints="1"/>
            </p:cNvSpPr>
            <p:nvPr/>
          </p:nvSpPr>
          <p:spPr bwMode="auto">
            <a:xfrm>
              <a:off x="9747250" y="3884613"/>
              <a:ext cx="255588" cy="1414463"/>
            </a:xfrm>
            <a:custGeom>
              <a:avLst/>
              <a:gdLst>
                <a:gd name="T0" fmla="*/ 0 w 161"/>
                <a:gd name="T1" fmla="*/ 0 h 891"/>
                <a:gd name="T2" fmla="*/ 161 w 161"/>
                <a:gd name="T3" fmla="*/ 0 h 891"/>
                <a:gd name="T4" fmla="*/ 161 w 161"/>
                <a:gd name="T5" fmla="*/ 142 h 891"/>
                <a:gd name="T6" fmla="*/ 0 w 161"/>
                <a:gd name="T7" fmla="*/ 142 h 891"/>
                <a:gd name="T8" fmla="*/ 0 w 161"/>
                <a:gd name="T9" fmla="*/ 0 h 891"/>
                <a:gd name="T10" fmla="*/ 5 w 161"/>
                <a:gd name="T11" fmla="*/ 241 h 891"/>
                <a:gd name="T12" fmla="*/ 154 w 161"/>
                <a:gd name="T13" fmla="*/ 241 h 891"/>
                <a:gd name="T14" fmla="*/ 154 w 161"/>
                <a:gd name="T15" fmla="*/ 891 h 891"/>
                <a:gd name="T16" fmla="*/ 5 w 161"/>
                <a:gd name="T17" fmla="*/ 891 h 891"/>
                <a:gd name="T18" fmla="*/ 5 w 161"/>
                <a:gd name="T19" fmla="*/ 241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1" h="891">
                  <a:moveTo>
                    <a:pt x="0" y="0"/>
                  </a:moveTo>
                  <a:lnTo>
                    <a:pt x="161" y="0"/>
                  </a:lnTo>
                  <a:lnTo>
                    <a:pt x="161" y="142"/>
                  </a:lnTo>
                  <a:lnTo>
                    <a:pt x="0" y="142"/>
                  </a:lnTo>
                  <a:lnTo>
                    <a:pt x="0" y="0"/>
                  </a:lnTo>
                  <a:close/>
                  <a:moveTo>
                    <a:pt x="5" y="241"/>
                  </a:moveTo>
                  <a:lnTo>
                    <a:pt x="154" y="241"/>
                  </a:lnTo>
                  <a:lnTo>
                    <a:pt x="154" y="891"/>
                  </a:lnTo>
                  <a:lnTo>
                    <a:pt x="5" y="891"/>
                  </a:lnTo>
                  <a:lnTo>
                    <a:pt x="5" y="2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8" name="Freeform 41"/>
            <p:cNvSpPr>
              <a:spLocks noEditPoints="1"/>
            </p:cNvSpPr>
            <p:nvPr/>
          </p:nvSpPr>
          <p:spPr bwMode="auto">
            <a:xfrm>
              <a:off x="10155238" y="4244975"/>
              <a:ext cx="1103313" cy="1076325"/>
            </a:xfrm>
            <a:custGeom>
              <a:avLst/>
              <a:gdLst>
                <a:gd name="T0" fmla="*/ 0 w 294"/>
                <a:gd name="T1" fmla="*/ 145 h 287"/>
                <a:gd name="T2" fmla="*/ 0 w 294"/>
                <a:gd name="T3" fmla="*/ 144 h 287"/>
                <a:gd name="T4" fmla="*/ 147 w 294"/>
                <a:gd name="T5" fmla="*/ 0 h 287"/>
                <a:gd name="T6" fmla="*/ 294 w 294"/>
                <a:gd name="T7" fmla="*/ 143 h 287"/>
                <a:gd name="T8" fmla="*/ 294 w 294"/>
                <a:gd name="T9" fmla="*/ 144 h 287"/>
                <a:gd name="T10" fmla="*/ 146 w 294"/>
                <a:gd name="T11" fmla="*/ 287 h 287"/>
                <a:gd name="T12" fmla="*/ 0 w 294"/>
                <a:gd name="T13" fmla="*/ 145 h 287"/>
                <a:gd name="T14" fmla="*/ 231 w 294"/>
                <a:gd name="T15" fmla="*/ 145 h 287"/>
                <a:gd name="T16" fmla="*/ 231 w 294"/>
                <a:gd name="T17" fmla="*/ 144 h 287"/>
                <a:gd name="T18" fmla="*/ 146 w 294"/>
                <a:gd name="T19" fmla="*/ 55 h 287"/>
                <a:gd name="T20" fmla="*/ 63 w 294"/>
                <a:gd name="T21" fmla="*/ 143 h 287"/>
                <a:gd name="T22" fmla="*/ 63 w 294"/>
                <a:gd name="T23" fmla="*/ 144 h 287"/>
                <a:gd name="T24" fmla="*/ 147 w 294"/>
                <a:gd name="T25" fmla="*/ 232 h 287"/>
                <a:gd name="T26" fmla="*/ 231 w 294"/>
                <a:gd name="T27" fmla="*/ 14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4" h="287">
                  <a:moveTo>
                    <a:pt x="0" y="145"/>
                  </a:moveTo>
                  <a:cubicBezTo>
                    <a:pt x="0" y="144"/>
                    <a:pt x="0" y="144"/>
                    <a:pt x="0" y="144"/>
                  </a:cubicBezTo>
                  <a:cubicBezTo>
                    <a:pt x="0" y="65"/>
                    <a:pt x="63" y="0"/>
                    <a:pt x="147" y="0"/>
                  </a:cubicBezTo>
                  <a:cubicBezTo>
                    <a:pt x="232" y="0"/>
                    <a:pt x="294" y="64"/>
                    <a:pt x="294" y="143"/>
                  </a:cubicBezTo>
                  <a:cubicBezTo>
                    <a:pt x="294" y="144"/>
                    <a:pt x="294" y="144"/>
                    <a:pt x="294" y="144"/>
                  </a:cubicBezTo>
                  <a:cubicBezTo>
                    <a:pt x="294" y="222"/>
                    <a:pt x="231" y="287"/>
                    <a:pt x="146" y="287"/>
                  </a:cubicBezTo>
                  <a:cubicBezTo>
                    <a:pt x="62" y="287"/>
                    <a:pt x="0" y="223"/>
                    <a:pt x="0" y="145"/>
                  </a:cubicBezTo>
                  <a:close/>
                  <a:moveTo>
                    <a:pt x="231" y="145"/>
                  </a:moveTo>
                  <a:cubicBezTo>
                    <a:pt x="231" y="144"/>
                    <a:pt x="231" y="144"/>
                    <a:pt x="231" y="144"/>
                  </a:cubicBezTo>
                  <a:cubicBezTo>
                    <a:pt x="231" y="95"/>
                    <a:pt x="196" y="55"/>
                    <a:pt x="146" y="55"/>
                  </a:cubicBezTo>
                  <a:cubicBezTo>
                    <a:pt x="96" y="55"/>
                    <a:pt x="63" y="95"/>
                    <a:pt x="63" y="143"/>
                  </a:cubicBezTo>
                  <a:cubicBezTo>
                    <a:pt x="63" y="144"/>
                    <a:pt x="63" y="144"/>
                    <a:pt x="63" y="144"/>
                  </a:cubicBezTo>
                  <a:cubicBezTo>
                    <a:pt x="63" y="192"/>
                    <a:pt x="98" y="232"/>
                    <a:pt x="147" y="232"/>
                  </a:cubicBezTo>
                  <a:cubicBezTo>
                    <a:pt x="198" y="232"/>
                    <a:pt x="231" y="192"/>
                    <a:pt x="231" y="1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9" name="Freeform 42"/>
            <p:cNvSpPr>
              <a:spLocks/>
            </p:cNvSpPr>
            <p:nvPr/>
          </p:nvSpPr>
          <p:spPr bwMode="auto">
            <a:xfrm>
              <a:off x="11407775" y="4244975"/>
              <a:ext cx="930275" cy="1054100"/>
            </a:xfrm>
            <a:custGeom>
              <a:avLst/>
              <a:gdLst>
                <a:gd name="T0" fmla="*/ 0 w 248"/>
                <a:gd name="T1" fmla="*/ 6 h 281"/>
                <a:gd name="T2" fmla="*/ 64 w 248"/>
                <a:gd name="T3" fmla="*/ 6 h 281"/>
                <a:gd name="T4" fmla="*/ 64 w 248"/>
                <a:gd name="T5" fmla="*/ 48 h 281"/>
                <a:gd name="T6" fmla="*/ 150 w 248"/>
                <a:gd name="T7" fmla="*/ 0 h 281"/>
                <a:gd name="T8" fmla="*/ 248 w 248"/>
                <a:gd name="T9" fmla="*/ 105 h 281"/>
                <a:gd name="T10" fmla="*/ 248 w 248"/>
                <a:gd name="T11" fmla="*/ 281 h 281"/>
                <a:gd name="T12" fmla="*/ 184 w 248"/>
                <a:gd name="T13" fmla="*/ 281 h 281"/>
                <a:gd name="T14" fmla="*/ 184 w 248"/>
                <a:gd name="T15" fmla="*/ 125 h 281"/>
                <a:gd name="T16" fmla="*/ 126 w 248"/>
                <a:gd name="T17" fmla="*/ 57 h 281"/>
                <a:gd name="T18" fmla="*/ 64 w 248"/>
                <a:gd name="T19" fmla="*/ 126 h 281"/>
                <a:gd name="T20" fmla="*/ 64 w 248"/>
                <a:gd name="T21" fmla="*/ 281 h 281"/>
                <a:gd name="T22" fmla="*/ 0 w 248"/>
                <a:gd name="T23" fmla="*/ 281 h 281"/>
                <a:gd name="T24" fmla="*/ 0 w 248"/>
                <a:gd name="T25"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8" h="281">
                  <a:moveTo>
                    <a:pt x="0" y="6"/>
                  </a:moveTo>
                  <a:cubicBezTo>
                    <a:pt x="64" y="6"/>
                    <a:pt x="64" y="6"/>
                    <a:pt x="64" y="6"/>
                  </a:cubicBezTo>
                  <a:cubicBezTo>
                    <a:pt x="64" y="48"/>
                    <a:pt x="64" y="48"/>
                    <a:pt x="64" y="48"/>
                  </a:cubicBezTo>
                  <a:cubicBezTo>
                    <a:pt x="81" y="22"/>
                    <a:pt x="107" y="0"/>
                    <a:pt x="150" y="0"/>
                  </a:cubicBezTo>
                  <a:cubicBezTo>
                    <a:pt x="212" y="0"/>
                    <a:pt x="248" y="42"/>
                    <a:pt x="248" y="105"/>
                  </a:cubicBezTo>
                  <a:cubicBezTo>
                    <a:pt x="248" y="281"/>
                    <a:pt x="248" y="281"/>
                    <a:pt x="248" y="281"/>
                  </a:cubicBezTo>
                  <a:cubicBezTo>
                    <a:pt x="184" y="281"/>
                    <a:pt x="184" y="281"/>
                    <a:pt x="184" y="281"/>
                  </a:cubicBezTo>
                  <a:cubicBezTo>
                    <a:pt x="184" y="125"/>
                    <a:pt x="184" y="125"/>
                    <a:pt x="184" y="125"/>
                  </a:cubicBezTo>
                  <a:cubicBezTo>
                    <a:pt x="184" y="82"/>
                    <a:pt x="163" y="57"/>
                    <a:pt x="126" y="57"/>
                  </a:cubicBezTo>
                  <a:cubicBezTo>
                    <a:pt x="89" y="57"/>
                    <a:pt x="64" y="83"/>
                    <a:pt x="64" y="126"/>
                  </a:cubicBezTo>
                  <a:cubicBezTo>
                    <a:pt x="64" y="281"/>
                    <a:pt x="64" y="281"/>
                    <a:pt x="64" y="281"/>
                  </a:cubicBezTo>
                  <a:cubicBezTo>
                    <a:pt x="0" y="281"/>
                    <a:pt x="0" y="281"/>
                    <a:pt x="0" y="281"/>
                  </a:cubicBezTo>
                  <a:lnTo>
                    <a:pt x="0"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4" name="Date Placeholder 3"/>
          <p:cNvSpPr>
            <a:spLocks noGrp="1"/>
          </p:cNvSpPr>
          <p:nvPr>
            <p:ph type="dt" sz="half" idx="10"/>
          </p:nvPr>
        </p:nvSpPr>
        <p:spPr/>
        <p:txBody>
          <a:bodyPr/>
          <a:lstStyle/>
          <a:p>
            <a:fld id="{64208FD3-749D-4FC9-B3A4-8548654C14B5}" type="datetime1">
              <a:rPr lang="en-US" smtClean="0"/>
              <a:t>10/20/2017</a:t>
            </a:fld>
            <a:endParaRPr lang="en-US" dirty="0"/>
          </a:p>
        </p:txBody>
      </p:sp>
      <p:sp>
        <p:nvSpPr>
          <p:cNvPr id="5" name="Footer Placeholder 4"/>
          <p:cNvSpPr>
            <a:spLocks noGrp="1"/>
          </p:cNvSpPr>
          <p:nvPr>
            <p:ph type="ftr" sz="quarter" idx="11"/>
          </p:nvPr>
        </p:nvSpPr>
        <p:spPr/>
        <p:txBody>
          <a:bodyPr/>
          <a:lstStyle/>
          <a:p>
            <a:r>
              <a:rPr lang="en-AU" smtClean="0"/>
              <a:t>© NSW Department of Education, June 2017</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3043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4_Title Slide">
    <p:spTree>
      <p:nvGrpSpPr>
        <p:cNvPr id="1" name=""/>
        <p:cNvGrpSpPr/>
        <p:nvPr/>
      </p:nvGrpSpPr>
      <p:grpSpPr>
        <a:xfrm>
          <a:off x="0" y="0"/>
          <a:ext cx="0" cy="0"/>
          <a:chOff x="0" y="0"/>
          <a:chExt cx="0" cy="0"/>
        </a:xfrm>
      </p:grpSpPr>
      <p:pic>
        <p:nvPicPr>
          <p:cNvPr id="94" name="Picture 44"/>
          <p:cNvPicPr>
            <a:picLocks noChangeAspect="1" noChangeArrowheads="1"/>
          </p:cNvPicPr>
          <p:nvPr/>
        </p:nvPicPr>
        <p:blipFill rotWithShape="1">
          <a:blip r:embed="rId2">
            <a:extLst>
              <a:ext uri="{28A0092B-C50C-407E-A947-70E740481C1C}">
                <a14:useLocalDpi xmlns:a14="http://schemas.microsoft.com/office/drawing/2010/main" val="0"/>
              </a:ext>
            </a:extLst>
          </a:blip>
          <a:srcRect b="10140"/>
          <a:stretch/>
        </p:blipFill>
        <p:spPr bwMode="auto">
          <a:xfrm>
            <a:off x="0" y="2875"/>
            <a:ext cx="12192000" cy="6855125"/>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042"/>
          <p:cNvSpPr/>
          <p:nvPr/>
        </p:nvSpPr>
        <p:spPr>
          <a:xfrm>
            <a:off x="0" y="0"/>
            <a:ext cx="12192000" cy="6858000"/>
          </a:xfrm>
          <a:prstGeom prst="rect">
            <a:avLst/>
          </a:prstGeom>
          <a:solidFill>
            <a:srgbClr val="42596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AU"/>
          </a:p>
        </p:txBody>
      </p:sp>
      <p:sp>
        <p:nvSpPr>
          <p:cNvPr id="2" name="Title 1"/>
          <p:cNvSpPr>
            <a:spLocks noGrp="1"/>
          </p:cNvSpPr>
          <p:nvPr>
            <p:ph type="ctrTitle"/>
          </p:nvPr>
        </p:nvSpPr>
        <p:spPr>
          <a:xfrm>
            <a:off x="527381" y="2084851"/>
            <a:ext cx="7104789" cy="1632181"/>
          </a:xfrm>
        </p:spPr>
        <p:txBody>
          <a:bodyPr lIns="0" anchor="b"/>
          <a:lstStyle>
            <a:lvl1pPr>
              <a:defRPr sz="3700" cap="all" baseline="0">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527381" y="3982211"/>
            <a:ext cx="7104789" cy="1174981"/>
          </a:xfrm>
          <a:solidFill>
            <a:srgbClr val="FFFFFF"/>
          </a:solidFill>
        </p:spPr>
        <p:txBody>
          <a:bodyPr lIns="119997" anchor="ctr">
            <a:normAutofit/>
          </a:bodyPr>
          <a:lstStyle>
            <a:lvl1pPr marL="0" indent="0" algn="l">
              <a:spcBef>
                <a:spcPts val="0"/>
              </a:spcBef>
              <a:buNone/>
              <a:defRPr sz="2700">
                <a:solidFill>
                  <a:schemeClr val="accent1"/>
                </a:solidFill>
                <a:latin typeface="+mn-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AU" dirty="0"/>
          </a:p>
        </p:txBody>
      </p:sp>
      <p:sp>
        <p:nvSpPr>
          <p:cNvPr id="39" name="Date Placeholder 38"/>
          <p:cNvSpPr>
            <a:spLocks noGrp="1"/>
          </p:cNvSpPr>
          <p:nvPr>
            <p:ph type="dt" sz="half" idx="10"/>
          </p:nvPr>
        </p:nvSpPr>
        <p:spPr/>
        <p:txBody>
          <a:bodyPr/>
          <a:lstStyle>
            <a:lvl1pPr>
              <a:defRPr>
                <a:solidFill>
                  <a:schemeClr val="bg1"/>
                </a:solidFill>
              </a:defRPr>
            </a:lvl1pPr>
          </a:lstStyle>
          <a:p>
            <a:fld id="{8A437DC8-C15C-4874-A9EB-1C3DED105444}" type="datetime1">
              <a:rPr lang="en-US" smtClean="0"/>
              <a:t>10/20/2017</a:t>
            </a:fld>
            <a:endParaRPr lang="en-US" dirty="0"/>
          </a:p>
        </p:txBody>
      </p:sp>
      <p:sp>
        <p:nvSpPr>
          <p:cNvPr id="40" name="Footer Placeholder 39"/>
          <p:cNvSpPr>
            <a:spLocks noGrp="1"/>
          </p:cNvSpPr>
          <p:nvPr>
            <p:ph type="ftr" sz="quarter" idx="11"/>
          </p:nvPr>
        </p:nvSpPr>
        <p:spPr>
          <a:xfrm>
            <a:off x="527382" y="6332835"/>
            <a:ext cx="3648407" cy="365125"/>
          </a:xfrm>
        </p:spPr>
        <p:txBody>
          <a:bodyPr/>
          <a:lstStyle>
            <a:lvl1pPr>
              <a:defRPr>
                <a:solidFill>
                  <a:schemeClr val="bg1"/>
                </a:solidFill>
              </a:defRPr>
            </a:lvl1pPr>
          </a:lstStyle>
          <a:p>
            <a:r>
              <a:rPr lang="en-AU" smtClean="0"/>
              <a:t>© NSW Department of Education, June 2017</a:t>
            </a:r>
            <a:endParaRPr lang="en-US" dirty="0"/>
          </a:p>
        </p:txBody>
      </p:sp>
      <p:sp>
        <p:nvSpPr>
          <p:cNvPr id="41" name="Slide Number Placeholder 40"/>
          <p:cNvSpPr>
            <a:spLocks noGrp="1"/>
          </p:cNvSpPr>
          <p:nvPr>
            <p:ph type="sldNum" sz="quarter" idx="12"/>
          </p:nvPr>
        </p:nvSpPr>
        <p:spPr/>
        <p:txBody>
          <a:bodyPr/>
          <a:lstStyle>
            <a:lvl1pPr>
              <a:defRPr>
                <a:solidFill>
                  <a:schemeClr val="bg1"/>
                </a:solidFill>
              </a:defRPr>
            </a:lvl1pPr>
          </a:lstStyle>
          <a:p>
            <a:fld id="{6D22F896-40B5-4ADD-8801-0D06FADFA095}" type="slidenum">
              <a:rPr lang="en-US" smtClean="0"/>
              <a:pPr/>
              <a:t>‹#›</a:t>
            </a:fld>
            <a:endParaRPr lang="en-US" dirty="0"/>
          </a:p>
        </p:txBody>
      </p:sp>
      <p:cxnSp>
        <p:nvCxnSpPr>
          <p:cNvPr id="91" name="Straight Connector 90"/>
          <p:cNvCxnSpPr/>
          <p:nvPr/>
        </p:nvCxnSpPr>
        <p:spPr>
          <a:xfrm>
            <a:off x="527381" y="1316765"/>
            <a:ext cx="1104122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endCxn id="93" idx="2"/>
          </p:cNvCxnSpPr>
          <p:nvPr/>
        </p:nvCxnSpPr>
        <p:spPr>
          <a:xfrm>
            <a:off x="527382" y="3750836"/>
            <a:ext cx="768085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8208235" y="3174772"/>
            <a:ext cx="1152128" cy="1152128"/>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AU"/>
          </a:p>
        </p:txBody>
      </p:sp>
      <p:grpSp>
        <p:nvGrpSpPr>
          <p:cNvPr id="95" name="Group 94"/>
          <p:cNvGrpSpPr/>
          <p:nvPr/>
        </p:nvGrpSpPr>
        <p:grpSpPr>
          <a:xfrm>
            <a:off x="8522473" y="3582056"/>
            <a:ext cx="523651" cy="337560"/>
            <a:chOff x="5503863" y="2646363"/>
            <a:chExt cx="576262" cy="371476"/>
          </a:xfrm>
          <a:solidFill>
            <a:schemeClr val="bg1"/>
          </a:solidFill>
        </p:grpSpPr>
        <p:sp>
          <p:nvSpPr>
            <p:cNvPr id="96" name="Freeform 5"/>
            <p:cNvSpPr>
              <a:spLocks noEditPoints="1"/>
            </p:cNvSpPr>
            <p:nvPr/>
          </p:nvSpPr>
          <p:spPr bwMode="auto">
            <a:xfrm>
              <a:off x="5562600" y="2646363"/>
              <a:ext cx="457200" cy="323850"/>
            </a:xfrm>
            <a:custGeom>
              <a:avLst/>
              <a:gdLst>
                <a:gd name="T0" fmla="*/ 3 w 122"/>
                <a:gd name="T1" fmla="*/ 84 h 86"/>
                <a:gd name="T2" fmla="*/ 119 w 122"/>
                <a:gd name="T3" fmla="*/ 84 h 86"/>
                <a:gd name="T4" fmla="*/ 119 w 122"/>
                <a:gd name="T5" fmla="*/ 10 h 86"/>
                <a:gd name="T6" fmla="*/ 113 w 122"/>
                <a:gd name="T7" fmla="*/ 3 h 86"/>
                <a:gd name="T8" fmla="*/ 9 w 122"/>
                <a:gd name="T9" fmla="*/ 3 h 86"/>
                <a:gd name="T10" fmla="*/ 3 w 122"/>
                <a:gd name="T11" fmla="*/ 10 h 86"/>
                <a:gd name="T12" fmla="*/ 3 w 122"/>
                <a:gd name="T13" fmla="*/ 84 h 86"/>
                <a:gd name="T14" fmla="*/ 120 w 122"/>
                <a:gd name="T15" fmla="*/ 86 h 86"/>
                <a:gd name="T16" fmla="*/ 1 w 122"/>
                <a:gd name="T17" fmla="*/ 86 h 86"/>
                <a:gd name="T18" fmla="*/ 0 w 122"/>
                <a:gd name="T19" fmla="*/ 85 h 86"/>
                <a:gd name="T20" fmla="*/ 0 w 122"/>
                <a:gd name="T21" fmla="*/ 10 h 86"/>
                <a:gd name="T22" fmla="*/ 9 w 122"/>
                <a:gd name="T23" fmla="*/ 0 h 86"/>
                <a:gd name="T24" fmla="*/ 113 w 122"/>
                <a:gd name="T25" fmla="*/ 0 h 86"/>
                <a:gd name="T26" fmla="*/ 122 w 122"/>
                <a:gd name="T27" fmla="*/ 10 h 86"/>
                <a:gd name="T28" fmla="*/ 122 w 122"/>
                <a:gd name="T29" fmla="*/ 85 h 86"/>
                <a:gd name="T30" fmla="*/ 120 w 122"/>
                <a:gd name="T3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86">
                  <a:moveTo>
                    <a:pt x="3" y="84"/>
                  </a:moveTo>
                  <a:cubicBezTo>
                    <a:pt x="119" y="84"/>
                    <a:pt x="119" y="84"/>
                    <a:pt x="119" y="84"/>
                  </a:cubicBezTo>
                  <a:cubicBezTo>
                    <a:pt x="119" y="10"/>
                    <a:pt x="119" y="10"/>
                    <a:pt x="119" y="10"/>
                  </a:cubicBezTo>
                  <a:cubicBezTo>
                    <a:pt x="119" y="6"/>
                    <a:pt x="116" y="3"/>
                    <a:pt x="113" y="3"/>
                  </a:cubicBezTo>
                  <a:cubicBezTo>
                    <a:pt x="9" y="3"/>
                    <a:pt x="9" y="3"/>
                    <a:pt x="9" y="3"/>
                  </a:cubicBezTo>
                  <a:cubicBezTo>
                    <a:pt x="5" y="3"/>
                    <a:pt x="3" y="6"/>
                    <a:pt x="3" y="10"/>
                  </a:cubicBezTo>
                  <a:lnTo>
                    <a:pt x="3" y="84"/>
                  </a:lnTo>
                  <a:close/>
                  <a:moveTo>
                    <a:pt x="120" y="86"/>
                  </a:moveTo>
                  <a:cubicBezTo>
                    <a:pt x="1" y="86"/>
                    <a:pt x="1" y="86"/>
                    <a:pt x="1" y="86"/>
                  </a:cubicBezTo>
                  <a:cubicBezTo>
                    <a:pt x="1" y="86"/>
                    <a:pt x="0" y="86"/>
                    <a:pt x="0" y="85"/>
                  </a:cubicBezTo>
                  <a:cubicBezTo>
                    <a:pt x="0" y="10"/>
                    <a:pt x="0" y="10"/>
                    <a:pt x="0" y="10"/>
                  </a:cubicBezTo>
                  <a:cubicBezTo>
                    <a:pt x="0" y="5"/>
                    <a:pt x="4" y="0"/>
                    <a:pt x="9" y="0"/>
                  </a:cubicBezTo>
                  <a:cubicBezTo>
                    <a:pt x="113" y="0"/>
                    <a:pt x="113" y="0"/>
                    <a:pt x="113" y="0"/>
                  </a:cubicBezTo>
                  <a:cubicBezTo>
                    <a:pt x="118" y="0"/>
                    <a:pt x="122" y="5"/>
                    <a:pt x="122" y="10"/>
                  </a:cubicBezTo>
                  <a:cubicBezTo>
                    <a:pt x="122" y="85"/>
                    <a:pt x="122" y="85"/>
                    <a:pt x="122" y="85"/>
                  </a:cubicBezTo>
                  <a:cubicBezTo>
                    <a:pt x="122" y="86"/>
                    <a:pt x="121" y="86"/>
                    <a:pt x="120" y="8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97" name="Freeform 6"/>
            <p:cNvSpPr>
              <a:spLocks noEditPoints="1"/>
            </p:cNvSpPr>
            <p:nvPr/>
          </p:nvSpPr>
          <p:spPr bwMode="auto">
            <a:xfrm>
              <a:off x="5503863" y="2962276"/>
              <a:ext cx="576262" cy="55563"/>
            </a:xfrm>
            <a:custGeom>
              <a:avLst/>
              <a:gdLst>
                <a:gd name="T0" fmla="*/ 4 w 154"/>
                <a:gd name="T1" fmla="*/ 2 h 15"/>
                <a:gd name="T2" fmla="*/ 3 w 154"/>
                <a:gd name="T3" fmla="*/ 3 h 15"/>
                <a:gd name="T4" fmla="*/ 3 w 154"/>
                <a:gd name="T5" fmla="*/ 5 h 15"/>
                <a:gd name="T6" fmla="*/ 12 w 154"/>
                <a:gd name="T7" fmla="*/ 12 h 15"/>
                <a:gd name="T8" fmla="*/ 142 w 154"/>
                <a:gd name="T9" fmla="*/ 12 h 15"/>
                <a:gd name="T10" fmla="*/ 151 w 154"/>
                <a:gd name="T11" fmla="*/ 5 h 15"/>
                <a:gd name="T12" fmla="*/ 151 w 154"/>
                <a:gd name="T13" fmla="*/ 3 h 15"/>
                <a:gd name="T14" fmla="*/ 149 w 154"/>
                <a:gd name="T15" fmla="*/ 2 h 15"/>
                <a:gd name="T16" fmla="*/ 4 w 154"/>
                <a:gd name="T17" fmla="*/ 2 h 15"/>
                <a:gd name="T18" fmla="*/ 142 w 154"/>
                <a:gd name="T19" fmla="*/ 15 h 15"/>
                <a:gd name="T20" fmla="*/ 12 w 154"/>
                <a:gd name="T21" fmla="*/ 15 h 15"/>
                <a:gd name="T22" fmla="*/ 0 w 154"/>
                <a:gd name="T23" fmla="*/ 6 h 15"/>
                <a:gd name="T24" fmla="*/ 1 w 154"/>
                <a:gd name="T25" fmla="*/ 2 h 15"/>
                <a:gd name="T26" fmla="*/ 4 w 154"/>
                <a:gd name="T27" fmla="*/ 0 h 15"/>
                <a:gd name="T28" fmla="*/ 149 w 154"/>
                <a:gd name="T29" fmla="*/ 0 h 15"/>
                <a:gd name="T30" fmla="*/ 153 w 154"/>
                <a:gd name="T31" fmla="*/ 2 h 15"/>
                <a:gd name="T32" fmla="*/ 153 w 154"/>
                <a:gd name="T33" fmla="*/ 6 h 15"/>
                <a:gd name="T34" fmla="*/ 142 w 154"/>
                <a:gd name="T35"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15">
                  <a:moveTo>
                    <a:pt x="4" y="2"/>
                  </a:moveTo>
                  <a:cubicBezTo>
                    <a:pt x="4" y="2"/>
                    <a:pt x="3" y="3"/>
                    <a:pt x="3" y="3"/>
                  </a:cubicBezTo>
                  <a:cubicBezTo>
                    <a:pt x="3" y="4"/>
                    <a:pt x="3" y="4"/>
                    <a:pt x="3" y="5"/>
                  </a:cubicBezTo>
                  <a:cubicBezTo>
                    <a:pt x="4" y="10"/>
                    <a:pt x="8" y="12"/>
                    <a:pt x="12" y="12"/>
                  </a:cubicBezTo>
                  <a:cubicBezTo>
                    <a:pt x="142" y="12"/>
                    <a:pt x="142" y="12"/>
                    <a:pt x="142" y="12"/>
                  </a:cubicBezTo>
                  <a:cubicBezTo>
                    <a:pt x="146" y="12"/>
                    <a:pt x="149" y="10"/>
                    <a:pt x="151" y="5"/>
                  </a:cubicBezTo>
                  <a:cubicBezTo>
                    <a:pt x="151" y="4"/>
                    <a:pt x="151" y="4"/>
                    <a:pt x="151" y="3"/>
                  </a:cubicBezTo>
                  <a:cubicBezTo>
                    <a:pt x="150" y="3"/>
                    <a:pt x="150" y="2"/>
                    <a:pt x="149" y="2"/>
                  </a:cubicBezTo>
                  <a:lnTo>
                    <a:pt x="4" y="2"/>
                  </a:lnTo>
                  <a:close/>
                  <a:moveTo>
                    <a:pt x="142" y="15"/>
                  </a:moveTo>
                  <a:cubicBezTo>
                    <a:pt x="12" y="15"/>
                    <a:pt x="12" y="15"/>
                    <a:pt x="12" y="15"/>
                  </a:cubicBezTo>
                  <a:cubicBezTo>
                    <a:pt x="7" y="15"/>
                    <a:pt x="2" y="11"/>
                    <a:pt x="0" y="6"/>
                  </a:cubicBezTo>
                  <a:cubicBezTo>
                    <a:pt x="0" y="5"/>
                    <a:pt x="0" y="3"/>
                    <a:pt x="1" y="2"/>
                  </a:cubicBezTo>
                  <a:cubicBezTo>
                    <a:pt x="2" y="0"/>
                    <a:pt x="3" y="0"/>
                    <a:pt x="4" y="0"/>
                  </a:cubicBezTo>
                  <a:cubicBezTo>
                    <a:pt x="149" y="0"/>
                    <a:pt x="149" y="0"/>
                    <a:pt x="149" y="0"/>
                  </a:cubicBezTo>
                  <a:cubicBezTo>
                    <a:pt x="151" y="0"/>
                    <a:pt x="152" y="0"/>
                    <a:pt x="153" y="2"/>
                  </a:cubicBezTo>
                  <a:cubicBezTo>
                    <a:pt x="154" y="3"/>
                    <a:pt x="154" y="5"/>
                    <a:pt x="153" y="6"/>
                  </a:cubicBezTo>
                  <a:cubicBezTo>
                    <a:pt x="152" y="11"/>
                    <a:pt x="147" y="15"/>
                    <a:pt x="142" y="1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98" name="Freeform 7"/>
            <p:cNvSpPr>
              <a:spLocks noEditPoints="1"/>
            </p:cNvSpPr>
            <p:nvPr/>
          </p:nvSpPr>
          <p:spPr bwMode="auto">
            <a:xfrm>
              <a:off x="5597525" y="2687638"/>
              <a:ext cx="385762" cy="244475"/>
            </a:xfrm>
            <a:custGeom>
              <a:avLst/>
              <a:gdLst>
                <a:gd name="T0" fmla="*/ 3 w 103"/>
                <a:gd name="T1" fmla="*/ 62 h 65"/>
                <a:gd name="T2" fmla="*/ 101 w 103"/>
                <a:gd name="T3" fmla="*/ 62 h 65"/>
                <a:gd name="T4" fmla="*/ 101 w 103"/>
                <a:gd name="T5" fmla="*/ 6 h 65"/>
                <a:gd name="T6" fmla="*/ 97 w 103"/>
                <a:gd name="T7" fmla="*/ 3 h 65"/>
                <a:gd name="T8" fmla="*/ 6 w 103"/>
                <a:gd name="T9" fmla="*/ 3 h 65"/>
                <a:gd name="T10" fmla="*/ 3 w 103"/>
                <a:gd name="T11" fmla="*/ 6 h 65"/>
                <a:gd name="T12" fmla="*/ 3 w 103"/>
                <a:gd name="T13" fmla="*/ 62 h 65"/>
                <a:gd name="T14" fmla="*/ 102 w 103"/>
                <a:gd name="T15" fmla="*/ 65 h 65"/>
                <a:gd name="T16" fmla="*/ 2 w 103"/>
                <a:gd name="T17" fmla="*/ 65 h 65"/>
                <a:gd name="T18" fmla="*/ 0 w 103"/>
                <a:gd name="T19" fmla="*/ 64 h 65"/>
                <a:gd name="T20" fmla="*/ 0 w 103"/>
                <a:gd name="T21" fmla="*/ 6 h 65"/>
                <a:gd name="T22" fmla="*/ 6 w 103"/>
                <a:gd name="T23" fmla="*/ 0 h 65"/>
                <a:gd name="T24" fmla="*/ 97 w 103"/>
                <a:gd name="T25" fmla="*/ 0 h 65"/>
                <a:gd name="T26" fmla="*/ 103 w 103"/>
                <a:gd name="T27" fmla="*/ 6 h 65"/>
                <a:gd name="T28" fmla="*/ 103 w 103"/>
                <a:gd name="T29" fmla="*/ 64 h 65"/>
                <a:gd name="T30" fmla="*/ 102 w 103"/>
                <a:gd name="T31"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3" h="65">
                  <a:moveTo>
                    <a:pt x="3" y="62"/>
                  </a:moveTo>
                  <a:cubicBezTo>
                    <a:pt x="101" y="62"/>
                    <a:pt x="101" y="62"/>
                    <a:pt x="101" y="62"/>
                  </a:cubicBezTo>
                  <a:cubicBezTo>
                    <a:pt x="101" y="6"/>
                    <a:pt x="101" y="6"/>
                    <a:pt x="101" y="6"/>
                  </a:cubicBezTo>
                  <a:cubicBezTo>
                    <a:pt x="101" y="4"/>
                    <a:pt x="99" y="3"/>
                    <a:pt x="97" y="3"/>
                  </a:cubicBezTo>
                  <a:cubicBezTo>
                    <a:pt x="6" y="3"/>
                    <a:pt x="6" y="3"/>
                    <a:pt x="6" y="3"/>
                  </a:cubicBezTo>
                  <a:cubicBezTo>
                    <a:pt x="5" y="3"/>
                    <a:pt x="3" y="4"/>
                    <a:pt x="3" y="6"/>
                  </a:cubicBezTo>
                  <a:lnTo>
                    <a:pt x="3" y="62"/>
                  </a:lnTo>
                  <a:close/>
                  <a:moveTo>
                    <a:pt x="102" y="65"/>
                  </a:moveTo>
                  <a:cubicBezTo>
                    <a:pt x="2" y="65"/>
                    <a:pt x="2" y="65"/>
                    <a:pt x="2" y="65"/>
                  </a:cubicBezTo>
                  <a:cubicBezTo>
                    <a:pt x="1" y="65"/>
                    <a:pt x="0" y="64"/>
                    <a:pt x="0" y="64"/>
                  </a:cubicBezTo>
                  <a:cubicBezTo>
                    <a:pt x="0" y="6"/>
                    <a:pt x="0" y="6"/>
                    <a:pt x="0" y="6"/>
                  </a:cubicBezTo>
                  <a:cubicBezTo>
                    <a:pt x="0" y="3"/>
                    <a:pt x="3" y="0"/>
                    <a:pt x="6" y="0"/>
                  </a:cubicBezTo>
                  <a:cubicBezTo>
                    <a:pt x="97" y="0"/>
                    <a:pt x="97" y="0"/>
                    <a:pt x="97" y="0"/>
                  </a:cubicBezTo>
                  <a:cubicBezTo>
                    <a:pt x="101" y="0"/>
                    <a:pt x="103" y="3"/>
                    <a:pt x="103" y="6"/>
                  </a:cubicBezTo>
                  <a:cubicBezTo>
                    <a:pt x="103" y="64"/>
                    <a:pt x="103" y="64"/>
                    <a:pt x="103" y="64"/>
                  </a:cubicBezTo>
                  <a:cubicBezTo>
                    <a:pt x="103" y="64"/>
                    <a:pt x="103" y="65"/>
                    <a:pt x="102" y="6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99" name="Freeform 8"/>
            <p:cNvSpPr>
              <a:spLocks noEditPoints="1"/>
            </p:cNvSpPr>
            <p:nvPr/>
          </p:nvSpPr>
          <p:spPr bwMode="auto">
            <a:xfrm>
              <a:off x="5738813" y="2763838"/>
              <a:ext cx="101600" cy="96838"/>
            </a:xfrm>
            <a:custGeom>
              <a:avLst/>
              <a:gdLst>
                <a:gd name="T0" fmla="*/ 13 w 27"/>
                <a:gd name="T1" fmla="*/ 15 h 26"/>
                <a:gd name="T2" fmla="*/ 14 w 27"/>
                <a:gd name="T3" fmla="*/ 15 h 26"/>
                <a:gd name="T4" fmla="*/ 22 w 27"/>
                <a:gd name="T5" fmla="*/ 23 h 26"/>
                <a:gd name="T6" fmla="*/ 24 w 27"/>
                <a:gd name="T7" fmla="*/ 21 h 26"/>
                <a:gd name="T8" fmla="*/ 16 w 27"/>
                <a:gd name="T9" fmla="*/ 13 h 26"/>
                <a:gd name="T10" fmla="*/ 16 w 27"/>
                <a:gd name="T11" fmla="*/ 12 h 26"/>
                <a:gd name="T12" fmla="*/ 16 w 27"/>
                <a:gd name="T13" fmla="*/ 11 h 26"/>
                <a:gd name="T14" fmla="*/ 19 w 27"/>
                <a:gd name="T15" fmla="*/ 7 h 26"/>
                <a:gd name="T16" fmla="*/ 4 w 27"/>
                <a:gd name="T17" fmla="*/ 3 h 26"/>
                <a:gd name="T18" fmla="*/ 8 w 27"/>
                <a:gd name="T19" fmla="*/ 19 h 26"/>
                <a:gd name="T20" fmla="*/ 12 w 27"/>
                <a:gd name="T21" fmla="*/ 15 h 26"/>
                <a:gd name="T22" fmla="*/ 13 w 27"/>
                <a:gd name="T23" fmla="*/ 15 h 26"/>
                <a:gd name="T24" fmla="*/ 22 w 27"/>
                <a:gd name="T25" fmla="*/ 26 h 26"/>
                <a:gd name="T26" fmla="*/ 21 w 27"/>
                <a:gd name="T27" fmla="*/ 26 h 26"/>
                <a:gd name="T28" fmla="*/ 13 w 27"/>
                <a:gd name="T29" fmla="*/ 18 h 26"/>
                <a:gd name="T30" fmla="*/ 9 w 27"/>
                <a:gd name="T31" fmla="*/ 22 h 26"/>
                <a:gd name="T32" fmla="*/ 7 w 27"/>
                <a:gd name="T33" fmla="*/ 22 h 26"/>
                <a:gd name="T34" fmla="*/ 6 w 27"/>
                <a:gd name="T35" fmla="*/ 21 h 26"/>
                <a:gd name="T36" fmla="*/ 0 w 27"/>
                <a:gd name="T37" fmla="*/ 1 h 26"/>
                <a:gd name="T38" fmla="*/ 1 w 27"/>
                <a:gd name="T39" fmla="*/ 0 h 26"/>
                <a:gd name="T40" fmla="*/ 2 w 27"/>
                <a:gd name="T41" fmla="*/ 0 h 26"/>
                <a:gd name="T42" fmla="*/ 22 w 27"/>
                <a:gd name="T43" fmla="*/ 6 h 26"/>
                <a:gd name="T44" fmla="*/ 23 w 27"/>
                <a:gd name="T45" fmla="*/ 7 h 26"/>
                <a:gd name="T46" fmla="*/ 23 w 27"/>
                <a:gd name="T47" fmla="*/ 8 h 26"/>
                <a:gd name="T48" fmla="*/ 19 w 27"/>
                <a:gd name="T49" fmla="*/ 12 h 26"/>
                <a:gd name="T50" fmla="*/ 27 w 27"/>
                <a:gd name="T51" fmla="*/ 20 h 26"/>
                <a:gd name="T52" fmla="*/ 27 w 27"/>
                <a:gd name="T53" fmla="*/ 21 h 26"/>
                <a:gd name="T54" fmla="*/ 27 w 27"/>
                <a:gd name="T55" fmla="*/ 22 h 26"/>
                <a:gd name="T56" fmla="*/ 22 w 27"/>
                <a:gd name="T57" fmla="*/ 26 h 26"/>
                <a:gd name="T58" fmla="*/ 22 w 27"/>
                <a:gd name="T5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 h="26">
                  <a:moveTo>
                    <a:pt x="13" y="15"/>
                  </a:moveTo>
                  <a:cubicBezTo>
                    <a:pt x="13" y="15"/>
                    <a:pt x="13" y="15"/>
                    <a:pt x="14" y="15"/>
                  </a:cubicBezTo>
                  <a:cubicBezTo>
                    <a:pt x="22" y="23"/>
                    <a:pt x="22" y="23"/>
                    <a:pt x="22" y="23"/>
                  </a:cubicBezTo>
                  <a:cubicBezTo>
                    <a:pt x="24" y="21"/>
                    <a:pt x="24" y="21"/>
                    <a:pt x="24" y="21"/>
                  </a:cubicBezTo>
                  <a:cubicBezTo>
                    <a:pt x="16" y="13"/>
                    <a:pt x="16" y="13"/>
                    <a:pt x="16" y="13"/>
                  </a:cubicBezTo>
                  <a:cubicBezTo>
                    <a:pt x="16" y="12"/>
                    <a:pt x="16" y="12"/>
                    <a:pt x="16" y="12"/>
                  </a:cubicBezTo>
                  <a:cubicBezTo>
                    <a:pt x="16" y="11"/>
                    <a:pt x="16" y="11"/>
                    <a:pt x="16" y="11"/>
                  </a:cubicBezTo>
                  <a:cubicBezTo>
                    <a:pt x="19" y="7"/>
                    <a:pt x="19" y="7"/>
                    <a:pt x="19" y="7"/>
                  </a:cubicBezTo>
                  <a:cubicBezTo>
                    <a:pt x="4" y="3"/>
                    <a:pt x="4" y="3"/>
                    <a:pt x="4" y="3"/>
                  </a:cubicBezTo>
                  <a:cubicBezTo>
                    <a:pt x="8" y="19"/>
                    <a:pt x="8" y="19"/>
                    <a:pt x="8" y="19"/>
                  </a:cubicBezTo>
                  <a:cubicBezTo>
                    <a:pt x="12" y="15"/>
                    <a:pt x="12" y="15"/>
                    <a:pt x="12" y="15"/>
                  </a:cubicBezTo>
                  <a:cubicBezTo>
                    <a:pt x="12" y="15"/>
                    <a:pt x="12" y="15"/>
                    <a:pt x="13" y="15"/>
                  </a:cubicBezTo>
                  <a:moveTo>
                    <a:pt x="22" y="26"/>
                  </a:moveTo>
                  <a:cubicBezTo>
                    <a:pt x="21" y="26"/>
                    <a:pt x="21" y="26"/>
                    <a:pt x="21" y="26"/>
                  </a:cubicBezTo>
                  <a:cubicBezTo>
                    <a:pt x="13" y="18"/>
                    <a:pt x="13" y="18"/>
                    <a:pt x="13" y="18"/>
                  </a:cubicBezTo>
                  <a:cubicBezTo>
                    <a:pt x="9" y="22"/>
                    <a:pt x="9" y="22"/>
                    <a:pt x="9" y="22"/>
                  </a:cubicBezTo>
                  <a:cubicBezTo>
                    <a:pt x="8" y="22"/>
                    <a:pt x="8" y="22"/>
                    <a:pt x="7" y="22"/>
                  </a:cubicBezTo>
                  <a:cubicBezTo>
                    <a:pt x="7" y="22"/>
                    <a:pt x="7" y="22"/>
                    <a:pt x="6" y="21"/>
                  </a:cubicBezTo>
                  <a:cubicBezTo>
                    <a:pt x="0" y="1"/>
                    <a:pt x="0" y="1"/>
                    <a:pt x="0" y="1"/>
                  </a:cubicBezTo>
                  <a:cubicBezTo>
                    <a:pt x="0" y="1"/>
                    <a:pt x="0" y="0"/>
                    <a:pt x="1" y="0"/>
                  </a:cubicBezTo>
                  <a:cubicBezTo>
                    <a:pt x="1" y="0"/>
                    <a:pt x="2" y="0"/>
                    <a:pt x="2" y="0"/>
                  </a:cubicBezTo>
                  <a:cubicBezTo>
                    <a:pt x="22" y="6"/>
                    <a:pt x="22" y="6"/>
                    <a:pt x="22" y="6"/>
                  </a:cubicBezTo>
                  <a:cubicBezTo>
                    <a:pt x="23" y="6"/>
                    <a:pt x="23" y="6"/>
                    <a:pt x="23" y="7"/>
                  </a:cubicBezTo>
                  <a:cubicBezTo>
                    <a:pt x="23" y="7"/>
                    <a:pt x="23" y="7"/>
                    <a:pt x="23" y="8"/>
                  </a:cubicBezTo>
                  <a:cubicBezTo>
                    <a:pt x="19" y="12"/>
                    <a:pt x="19" y="12"/>
                    <a:pt x="19" y="12"/>
                  </a:cubicBezTo>
                  <a:cubicBezTo>
                    <a:pt x="27" y="20"/>
                    <a:pt x="27" y="20"/>
                    <a:pt x="27" y="20"/>
                  </a:cubicBezTo>
                  <a:cubicBezTo>
                    <a:pt x="27" y="20"/>
                    <a:pt x="27" y="20"/>
                    <a:pt x="27" y="21"/>
                  </a:cubicBezTo>
                  <a:cubicBezTo>
                    <a:pt x="27" y="21"/>
                    <a:pt x="27" y="21"/>
                    <a:pt x="27" y="22"/>
                  </a:cubicBezTo>
                  <a:cubicBezTo>
                    <a:pt x="22" y="26"/>
                    <a:pt x="22" y="26"/>
                    <a:pt x="22" y="26"/>
                  </a:cubicBezTo>
                  <a:cubicBezTo>
                    <a:pt x="22" y="26"/>
                    <a:pt x="22" y="26"/>
                    <a:pt x="22" y="2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198619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23" name="Picture 44"/>
          <p:cNvPicPr>
            <a:picLocks noChangeAspect="1" noChangeArrowheads="1"/>
          </p:cNvPicPr>
          <p:nvPr/>
        </p:nvPicPr>
        <p:blipFill rotWithShape="1">
          <a:blip r:embed="rId2">
            <a:extLst>
              <a:ext uri="{28A0092B-C50C-407E-A947-70E740481C1C}">
                <a14:useLocalDpi xmlns:a14="http://schemas.microsoft.com/office/drawing/2010/main" val="0"/>
              </a:ext>
            </a:extLst>
          </a:blip>
          <a:srcRect l="36214" r="32686" b="10140"/>
          <a:stretch/>
        </p:blipFill>
        <p:spPr bwMode="auto">
          <a:xfrm>
            <a:off x="8400256" y="2875"/>
            <a:ext cx="3791744" cy="6855125"/>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8400256" y="0"/>
            <a:ext cx="3791744" cy="6858000"/>
          </a:xfrm>
          <a:prstGeom prst="rect">
            <a:avLst/>
          </a:prstGeom>
          <a:solidFill>
            <a:srgbClr val="00ABC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AU"/>
          </a:p>
        </p:txBody>
      </p:sp>
      <p:cxnSp>
        <p:nvCxnSpPr>
          <p:cNvPr id="13" name="Straight Connector 12"/>
          <p:cNvCxnSpPr/>
          <p:nvPr/>
        </p:nvCxnSpPr>
        <p:spPr>
          <a:xfrm>
            <a:off x="8400256" y="1316765"/>
            <a:ext cx="307234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27381" y="356659"/>
            <a:ext cx="7488832" cy="946116"/>
          </a:xfrm>
        </p:spPr>
        <p:txBody>
          <a:bodyPr/>
          <a:lstStyle/>
          <a:p>
            <a:r>
              <a:rPr lang="en-US" smtClean="0"/>
              <a:t>Click to edit Master title style</a:t>
            </a:r>
            <a:endParaRPr lang="en-AU" dirty="0"/>
          </a:p>
        </p:txBody>
      </p:sp>
      <p:sp>
        <p:nvSpPr>
          <p:cNvPr id="3" name="Content Placeholder 2"/>
          <p:cNvSpPr>
            <a:spLocks noGrp="1"/>
          </p:cNvSpPr>
          <p:nvPr>
            <p:ph idx="1"/>
          </p:nvPr>
        </p:nvSpPr>
        <p:spPr>
          <a:xfrm>
            <a:off x="527381" y="1600201"/>
            <a:ext cx="7488832" cy="4709119"/>
          </a:xfrm>
        </p:spPr>
        <p:txBody>
          <a:bodyPr>
            <a:normAutofit/>
          </a:bodyPr>
          <a:lstStyle>
            <a:lvl1pPr>
              <a:defRPr sz="1500"/>
            </a:lvl1pPr>
            <a:lvl2pPr>
              <a:defRPr sz="1300"/>
            </a:lvl2pPr>
            <a:lvl3pPr>
              <a:defRPr sz="13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20" name="Date Placeholder 19"/>
          <p:cNvSpPr>
            <a:spLocks noGrp="1"/>
          </p:cNvSpPr>
          <p:nvPr>
            <p:ph type="dt" sz="half" idx="10"/>
          </p:nvPr>
        </p:nvSpPr>
        <p:spPr/>
        <p:txBody>
          <a:bodyPr/>
          <a:lstStyle>
            <a:lvl1pPr>
              <a:defRPr>
                <a:solidFill>
                  <a:schemeClr val="bg1"/>
                </a:solidFill>
              </a:defRPr>
            </a:lvl1pPr>
          </a:lstStyle>
          <a:p>
            <a:fld id="{32174CFB-2159-4C58-8467-4D9452C6BBC1}" type="datetime1">
              <a:rPr lang="en-US" smtClean="0"/>
              <a:t>10/20/2017</a:t>
            </a:fld>
            <a:endParaRPr lang="en-US" dirty="0"/>
          </a:p>
        </p:txBody>
      </p:sp>
      <p:sp>
        <p:nvSpPr>
          <p:cNvPr id="21" name="Footer Placeholder 20"/>
          <p:cNvSpPr>
            <a:spLocks noGrp="1"/>
          </p:cNvSpPr>
          <p:nvPr>
            <p:ph type="ftr" sz="quarter" idx="11"/>
          </p:nvPr>
        </p:nvSpPr>
        <p:spPr/>
        <p:txBody>
          <a:bodyPr/>
          <a:lstStyle/>
          <a:p>
            <a:r>
              <a:rPr lang="en-AU" smtClean="0"/>
              <a:t>© NSW Department of Education, June 2017</a:t>
            </a:r>
            <a:endParaRPr lang="en-US" dirty="0"/>
          </a:p>
        </p:txBody>
      </p:sp>
      <p:sp>
        <p:nvSpPr>
          <p:cNvPr id="22" name="Slide Number Placeholder 21"/>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76323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23" name="Picture 44"/>
          <p:cNvPicPr>
            <a:picLocks noChangeAspect="1" noChangeArrowheads="1"/>
          </p:cNvPicPr>
          <p:nvPr/>
        </p:nvPicPr>
        <p:blipFill rotWithShape="1">
          <a:blip r:embed="rId2">
            <a:extLst>
              <a:ext uri="{28A0092B-C50C-407E-A947-70E740481C1C}">
                <a14:useLocalDpi xmlns:a14="http://schemas.microsoft.com/office/drawing/2010/main" val="0"/>
              </a:ext>
            </a:extLst>
          </a:blip>
          <a:srcRect l="36214" r="32686" b="10140"/>
          <a:stretch/>
        </p:blipFill>
        <p:spPr bwMode="auto">
          <a:xfrm>
            <a:off x="8400256" y="2875"/>
            <a:ext cx="3791744" cy="6855125"/>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8400256" y="0"/>
            <a:ext cx="3791744" cy="6858000"/>
          </a:xfrm>
          <a:prstGeom prst="rect">
            <a:avLst/>
          </a:prstGeom>
          <a:solidFill>
            <a:srgbClr val="00ABC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AU"/>
          </a:p>
        </p:txBody>
      </p:sp>
      <p:cxnSp>
        <p:nvCxnSpPr>
          <p:cNvPr id="13" name="Straight Connector 12"/>
          <p:cNvCxnSpPr/>
          <p:nvPr/>
        </p:nvCxnSpPr>
        <p:spPr>
          <a:xfrm>
            <a:off x="8400256" y="1316765"/>
            <a:ext cx="307234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27381" y="356659"/>
            <a:ext cx="7488832" cy="946116"/>
          </a:xfrm>
        </p:spPr>
        <p:txBody>
          <a:bodyPr/>
          <a:lstStyle/>
          <a:p>
            <a:r>
              <a:rPr lang="en-US" smtClean="0"/>
              <a:t>Click to edit Master title style</a:t>
            </a:r>
            <a:endParaRPr lang="en-AU" dirty="0"/>
          </a:p>
        </p:txBody>
      </p:sp>
      <p:sp>
        <p:nvSpPr>
          <p:cNvPr id="3" name="Content Placeholder 2"/>
          <p:cNvSpPr>
            <a:spLocks noGrp="1"/>
          </p:cNvSpPr>
          <p:nvPr>
            <p:ph idx="1"/>
          </p:nvPr>
        </p:nvSpPr>
        <p:spPr>
          <a:xfrm>
            <a:off x="8688288" y="1600201"/>
            <a:ext cx="2880320" cy="4709119"/>
          </a:xfrm>
        </p:spPr>
        <p:txBody>
          <a:bodyPr>
            <a:normAutofit/>
          </a:bodyPr>
          <a:lstStyle>
            <a:lvl1pPr>
              <a:defRPr sz="1300">
                <a:solidFill>
                  <a:schemeClr val="bg1"/>
                </a:solidFill>
              </a:defRPr>
            </a:lvl1pPr>
            <a:lvl2pPr>
              <a:defRPr sz="1300">
                <a:solidFill>
                  <a:schemeClr val="bg1"/>
                </a:solidFill>
              </a:defRPr>
            </a:lvl2pPr>
            <a:lvl3pPr>
              <a:defRPr sz="1300">
                <a:solidFill>
                  <a:schemeClr val="bg1"/>
                </a:solidFill>
              </a:defRPr>
            </a:lvl3pPr>
            <a:lvl4pPr>
              <a:defRPr sz="1200">
                <a:solidFill>
                  <a:schemeClr val="bg1"/>
                </a:solidFill>
              </a:defRPr>
            </a:lvl4pPr>
            <a:lvl5pPr>
              <a:defRPr sz="11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20" name="Date Placeholder 19"/>
          <p:cNvSpPr>
            <a:spLocks noGrp="1"/>
          </p:cNvSpPr>
          <p:nvPr>
            <p:ph type="dt" sz="half" idx="10"/>
          </p:nvPr>
        </p:nvSpPr>
        <p:spPr/>
        <p:txBody>
          <a:bodyPr/>
          <a:lstStyle>
            <a:lvl1pPr>
              <a:defRPr>
                <a:solidFill>
                  <a:schemeClr val="bg1"/>
                </a:solidFill>
              </a:defRPr>
            </a:lvl1pPr>
          </a:lstStyle>
          <a:p>
            <a:fld id="{E429B0A9-98B2-42B7-9BA2-679E000FB47A}" type="datetime1">
              <a:rPr lang="en-US" smtClean="0"/>
              <a:t>10/20/2017</a:t>
            </a:fld>
            <a:endParaRPr lang="en-US" dirty="0"/>
          </a:p>
        </p:txBody>
      </p:sp>
      <p:sp>
        <p:nvSpPr>
          <p:cNvPr id="21" name="Footer Placeholder 20"/>
          <p:cNvSpPr>
            <a:spLocks noGrp="1"/>
          </p:cNvSpPr>
          <p:nvPr>
            <p:ph type="ftr" sz="quarter" idx="11"/>
          </p:nvPr>
        </p:nvSpPr>
        <p:spPr/>
        <p:txBody>
          <a:bodyPr/>
          <a:lstStyle/>
          <a:p>
            <a:r>
              <a:rPr lang="en-AU" smtClean="0"/>
              <a:t>© NSW Department of Education, June 2017</a:t>
            </a:r>
            <a:endParaRPr lang="en-US" dirty="0"/>
          </a:p>
        </p:txBody>
      </p:sp>
      <p:sp>
        <p:nvSpPr>
          <p:cNvPr id="22" name="Slide Number Placeholder 21"/>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27951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27381" y="356659"/>
            <a:ext cx="11041227" cy="946116"/>
          </a:xfrm>
        </p:spPr>
        <p:txBody>
          <a:bodyPr/>
          <a:lstStyle/>
          <a:p>
            <a:r>
              <a:rPr lang="en-US" smtClean="0"/>
              <a:t>Click to edit Master title style</a:t>
            </a:r>
            <a:endParaRPr lang="en-AU" dirty="0"/>
          </a:p>
        </p:txBody>
      </p:sp>
      <p:sp>
        <p:nvSpPr>
          <p:cNvPr id="3" name="Content Placeholder 2"/>
          <p:cNvSpPr>
            <a:spLocks noGrp="1"/>
          </p:cNvSpPr>
          <p:nvPr>
            <p:ph idx="1"/>
          </p:nvPr>
        </p:nvSpPr>
        <p:spPr>
          <a:xfrm>
            <a:off x="527381" y="1600201"/>
            <a:ext cx="11041227" cy="4709119"/>
          </a:xfrm>
        </p:spPr>
        <p:txBody>
          <a:bodyPr>
            <a:normAutofit/>
          </a:bodyPr>
          <a:lstStyle>
            <a:lvl1pPr>
              <a:defRPr sz="1500"/>
            </a:lvl1pPr>
            <a:lvl2pPr>
              <a:defRPr sz="1300"/>
            </a:lvl2pPr>
            <a:lvl3pPr>
              <a:defRPr sz="13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Date Placeholder 3"/>
          <p:cNvSpPr>
            <a:spLocks noGrp="1"/>
          </p:cNvSpPr>
          <p:nvPr>
            <p:ph type="dt" sz="half" idx="10"/>
          </p:nvPr>
        </p:nvSpPr>
        <p:spPr/>
        <p:txBody>
          <a:bodyPr/>
          <a:lstStyle/>
          <a:p>
            <a:fld id="{FBA29FBC-BCE0-4158-A158-FB563EFEF43F}" type="datetime1">
              <a:rPr lang="en-US" smtClean="0"/>
              <a:t>10/20/2017</a:t>
            </a:fld>
            <a:endParaRPr lang="en-US" dirty="0"/>
          </a:p>
        </p:txBody>
      </p:sp>
      <p:sp>
        <p:nvSpPr>
          <p:cNvPr id="5" name="Footer Placeholder 4"/>
          <p:cNvSpPr>
            <a:spLocks noGrp="1"/>
          </p:cNvSpPr>
          <p:nvPr>
            <p:ph type="ftr" sz="quarter" idx="11"/>
          </p:nvPr>
        </p:nvSpPr>
        <p:spPr/>
        <p:txBody>
          <a:bodyPr/>
          <a:lstStyle/>
          <a:p>
            <a:r>
              <a:rPr lang="en-AU" smtClean="0"/>
              <a:t>© NSW Department of Education, June 2017</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17423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 preserve="1">
  <p:cSld name="3_Title and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27381" y="356659"/>
            <a:ext cx="11041227" cy="946116"/>
          </a:xfrm>
        </p:spPr>
        <p:txBody>
          <a:bodyPr/>
          <a:lstStyle>
            <a:lvl1pPr>
              <a:defRPr>
                <a:solidFill>
                  <a:schemeClr val="bg1"/>
                </a:solidFill>
              </a:defRPr>
            </a:lvl1pPr>
          </a:lstStyle>
          <a:p>
            <a:r>
              <a:rPr lang="en-US" smtClean="0"/>
              <a:t>Click to edit Master title style</a:t>
            </a:r>
            <a:endParaRPr lang="en-AU" dirty="0"/>
          </a:p>
        </p:txBody>
      </p:sp>
      <p:sp>
        <p:nvSpPr>
          <p:cNvPr id="3" name="Content Placeholder 2"/>
          <p:cNvSpPr>
            <a:spLocks noGrp="1"/>
          </p:cNvSpPr>
          <p:nvPr>
            <p:ph idx="1"/>
          </p:nvPr>
        </p:nvSpPr>
        <p:spPr>
          <a:xfrm>
            <a:off x="527381" y="1600201"/>
            <a:ext cx="11041227" cy="4709119"/>
          </a:xfrm>
        </p:spPr>
        <p:txBody>
          <a:bodyPr>
            <a:normAutofit/>
          </a:bodyPr>
          <a:lstStyle>
            <a:lvl1pPr>
              <a:defRPr sz="1500">
                <a:solidFill>
                  <a:schemeClr val="bg1"/>
                </a:solidFill>
              </a:defRPr>
            </a:lvl1pPr>
            <a:lvl2pPr>
              <a:defRPr sz="1300">
                <a:solidFill>
                  <a:schemeClr val="bg1"/>
                </a:solidFill>
              </a:defRPr>
            </a:lvl2pPr>
            <a:lvl3pPr>
              <a:defRPr sz="1300">
                <a:solidFill>
                  <a:schemeClr val="bg1"/>
                </a:solidFill>
              </a:defRPr>
            </a:lvl3pPr>
            <a:lvl4pPr>
              <a:defRPr sz="1200">
                <a:solidFill>
                  <a:schemeClr val="bg1"/>
                </a:solidFill>
              </a:defRPr>
            </a:lvl4pPr>
            <a:lvl5pPr>
              <a:defRPr sz="12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20" name="Date Placeholder 19"/>
          <p:cNvSpPr>
            <a:spLocks noGrp="1"/>
          </p:cNvSpPr>
          <p:nvPr>
            <p:ph type="dt" sz="half" idx="10"/>
          </p:nvPr>
        </p:nvSpPr>
        <p:spPr/>
        <p:txBody>
          <a:bodyPr/>
          <a:lstStyle>
            <a:lvl1pPr>
              <a:defRPr>
                <a:solidFill>
                  <a:schemeClr val="bg1"/>
                </a:solidFill>
              </a:defRPr>
            </a:lvl1pPr>
          </a:lstStyle>
          <a:p>
            <a:fld id="{8859B6FF-0B2A-4419-B7AA-29D488EA6C4B}" type="datetime1">
              <a:rPr lang="en-US" smtClean="0"/>
              <a:t>10/20/2017</a:t>
            </a:fld>
            <a:endParaRPr lang="en-US" dirty="0"/>
          </a:p>
        </p:txBody>
      </p:sp>
      <p:sp>
        <p:nvSpPr>
          <p:cNvPr id="21" name="Footer Placeholder 20"/>
          <p:cNvSpPr>
            <a:spLocks noGrp="1"/>
          </p:cNvSpPr>
          <p:nvPr>
            <p:ph type="ftr" sz="quarter" idx="11"/>
          </p:nvPr>
        </p:nvSpPr>
        <p:spPr/>
        <p:txBody>
          <a:bodyPr/>
          <a:lstStyle>
            <a:lvl1pPr>
              <a:defRPr>
                <a:solidFill>
                  <a:schemeClr val="bg1"/>
                </a:solidFill>
              </a:defRPr>
            </a:lvl1pPr>
          </a:lstStyle>
          <a:p>
            <a:r>
              <a:rPr lang="en-AU" smtClean="0"/>
              <a:t>© NSW Department of Education, June 2017</a:t>
            </a:r>
            <a:endParaRPr lang="en-US" dirty="0"/>
          </a:p>
        </p:txBody>
      </p:sp>
      <p:sp>
        <p:nvSpPr>
          <p:cNvPr id="22" name="Slide Number Placeholder 21"/>
          <p:cNvSpPr>
            <a:spLocks noGrp="1"/>
          </p:cNvSpPr>
          <p:nvPr>
            <p:ph type="sldNum" sz="quarter" idx="12"/>
          </p:nvPr>
        </p:nvSpPr>
        <p:spPr/>
        <p:txBody>
          <a:bodyPr/>
          <a:lstStyle>
            <a:lvl1pPr>
              <a:defRPr>
                <a:solidFill>
                  <a:schemeClr val="bg1"/>
                </a:solidFill>
              </a:defRPr>
            </a:lvl1pPr>
          </a:lstStyle>
          <a:p>
            <a:fld id="{6D22F896-40B5-4ADD-8801-0D06FADFA095}" type="slidenum">
              <a:rPr lang="en-US" smtClean="0"/>
              <a:pPr/>
              <a:t>‹#›</a:t>
            </a:fld>
            <a:endParaRPr lang="en-US" dirty="0"/>
          </a:p>
        </p:txBody>
      </p:sp>
      <p:cxnSp>
        <p:nvCxnSpPr>
          <p:cNvPr id="7" name="Straight Connector 6"/>
          <p:cNvCxnSpPr/>
          <p:nvPr/>
        </p:nvCxnSpPr>
        <p:spPr>
          <a:xfrm>
            <a:off x="527381" y="1316765"/>
            <a:ext cx="11041227"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4026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7381" y="356659"/>
            <a:ext cx="11041227" cy="946116"/>
          </a:xfrm>
          <a:prstGeom prst="rect">
            <a:avLst/>
          </a:prstGeom>
        </p:spPr>
        <p:txBody>
          <a:bodyPr vert="horz" lIns="0" tIns="60958" rIns="121917" bIns="60958" rtlCol="0" anchor="b">
            <a:noAutofit/>
          </a:bodyPr>
          <a:lstStyle/>
          <a:p>
            <a:r>
              <a:rPr lang="en-US" smtClean="0"/>
              <a:t>Click to edit Master title style</a:t>
            </a:r>
            <a:endParaRPr lang="en-AU" dirty="0"/>
          </a:p>
        </p:txBody>
      </p:sp>
      <p:sp>
        <p:nvSpPr>
          <p:cNvPr id="3" name="Text Placeholder 2"/>
          <p:cNvSpPr>
            <a:spLocks noGrp="1"/>
          </p:cNvSpPr>
          <p:nvPr>
            <p:ph type="body" idx="1"/>
          </p:nvPr>
        </p:nvSpPr>
        <p:spPr>
          <a:xfrm>
            <a:off x="527381" y="1600201"/>
            <a:ext cx="11041227" cy="4709119"/>
          </a:xfrm>
          <a:prstGeom prst="rect">
            <a:avLst/>
          </a:prstGeom>
        </p:spPr>
        <p:txBody>
          <a:bodyPr vert="horz" lIns="0" tIns="60958" rIns="121917" bIns="6095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8" name="Date Placeholder 3"/>
          <p:cNvSpPr>
            <a:spLocks noGrp="1"/>
          </p:cNvSpPr>
          <p:nvPr>
            <p:ph type="dt" sz="half" idx="2"/>
          </p:nvPr>
        </p:nvSpPr>
        <p:spPr>
          <a:xfrm>
            <a:off x="9360363" y="6332835"/>
            <a:ext cx="2208245" cy="365125"/>
          </a:xfrm>
          <a:prstGeom prst="rect">
            <a:avLst/>
          </a:prstGeom>
        </p:spPr>
        <p:txBody>
          <a:bodyPr lIns="121917" tIns="60958" rIns="0" bIns="60958" anchor="b"/>
          <a:lstStyle>
            <a:lvl1pPr algn="r">
              <a:defRPr sz="900">
                <a:solidFill>
                  <a:schemeClr val="tx2"/>
                </a:solidFill>
              </a:defRPr>
            </a:lvl1pPr>
          </a:lstStyle>
          <a:p>
            <a:fld id="{AEDACB31-B584-441C-A622-5404C38F36EF}" type="datetime1">
              <a:rPr lang="en-US" smtClean="0"/>
              <a:t>10/20/2017</a:t>
            </a:fld>
            <a:endParaRPr lang="en-US" dirty="0"/>
          </a:p>
        </p:txBody>
      </p:sp>
      <p:sp>
        <p:nvSpPr>
          <p:cNvPr id="9" name="Footer Placeholder 4"/>
          <p:cNvSpPr>
            <a:spLocks noGrp="1"/>
          </p:cNvSpPr>
          <p:nvPr>
            <p:ph type="ftr" sz="quarter" idx="3"/>
          </p:nvPr>
        </p:nvSpPr>
        <p:spPr>
          <a:xfrm>
            <a:off x="527382" y="6332835"/>
            <a:ext cx="3648407" cy="365125"/>
          </a:xfrm>
          <a:prstGeom prst="rect">
            <a:avLst/>
          </a:prstGeom>
        </p:spPr>
        <p:txBody>
          <a:bodyPr lIns="0" tIns="60958" rIns="121917" bIns="60958" anchor="b"/>
          <a:lstStyle>
            <a:lvl1pPr algn="l">
              <a:defRPr sz="900">
                <a:solidFill>
                  <a:schemeClr val="tx2"/>
                </a:solidFill>
              </a:defRPr>
            </a:lvl1pPr>
          </a:lstStyle>
          <a:p>
            <a:r>
              <a:rPr lang="en-AU" smtClean="0"/>
              <a:t>© NSW Department of Education, June 2017</a:t>
            </a:r>
            <a:endParaRPr lang="en-US" dirty="0"/>
          </a:p>
        </p:txBody>
      </p:sp>
      <p:sp>
        <p:nvSpPr>
          <p:cNvPr id="10" name="Slide Number Placeholder 5"/>
          <p:cNvSpPr>
            <a:spLocks noGrp="1"/>
          </p:cNvSpPr>
          <p:nvPr>
            <p:ph type="sldNum" sz="quarter" idx="4"/>
          </p:nvPr>
        </p:nvSpPr>
        <p:spPr>
          <a:xfrm>
            <a:off x="4673600" y="6332835"/>
            <a:ext cx="2844800" cy="365125"/>
          </a:xfrm>
          <a:prstGeom prst="rect">
            <a:avLst/>
          </a:prstGeom>
        </p:spPr>
        <p:txBody>
          <a:bodyPr lIns="121917" tIns="60958" rIns="121917" bIns="60958" anchor="b"/>
          <a:lstStyle>
            <a:lvl1pPr algn="ctr">
              <a:defRPr sz="900">
                <a:solidFill>
                  <a:schemeClr val="tx2"/>
                </a:solidFill>
              </a:defRPr>
            </a:lvl1pPr>
          </a:lstStyle>
          <a:p>
            <a:fld id="{6D22F896-40B5-4ADD-8801-0D06FADFA095}" type="slidenum">
              <a:rPr lang="en-US" smtClean="0"/>
              <a:pPr/>
              <a:t>‹#›</a:t>
            </a:fld>
            <a:endParaRPr lang="en-US" dirty="0"/>
          </a:p>
        </p:txBody>
      </p:sp>
      <p:cxnSp>
        <p:nvCxnSpPr>
          <p:cNvPr id="13" name="Straight Connector 12"/>
          <p:cNvCxnSpPr/>
          <p:nvPr/>
        </p:nvCxnSpPr>
        <p:spPr>
          <a:xfrm>
            <a:off x="527381" y="1316765"/>
            <a:ext cx="11041227"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925475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hf sldNum="0" hdr="0" dt="0"/>
  <p:txStyles>
    <p:titleStyle>
      <a:lvl1pPr algn="l" defTabSz="1219170" rtl="0" eaLnBrk="1" latinLnBrk="0" hangingPunct="1">
        <a:spcBef>
          <a:spcPct val="0"/>
        </a:spcBef>
        <a:buNone/>
        <a:defRPr sz="3200" kern="1200" cap="all" baseline="0">
          <a:solidFill>
            <a:schemeClr val="tx2"/>
          </a:solidFill>
          <a:latin typeface="+mj-lt"/>
          <a:ea typeface="+mj-ea"/>
          <a:cs typeface="+mj-cs"/>
        </a:defRPr>
      </a:lvl1pPr>
    </p:titleStyle>
    <p:bodyStyle>
      <a:lvl1pPr marL="0" indent="0" algn="l" defTabSz="1219170" rtl="0" eaLnBrk="1" latinLnBrk="0" hangingPunct="1">
        <a:spcBef>
          <a:spcPts val="1600"/>
        </a:spcBef>
        <a:buFont typeface="Arial" panose="020B0604020202020204" pitchFamily="34" charset="0"/>
        <a:buNone/>
        <a:defRPr sz="1500" kern="1200">
          <a:solidFill>
            <a:schemeClr val="tx2"/>
          </a:solidFill>
          <a:latin typeface="+mj-lt"/>
          <a:ea typeface="+mn-ea"/>
          <a:cs typeface="+mn-cs"/>
        </a:defRPr>
      </a:lvl1pPr>
      <a:lvl2pPr marL="0" indent="0" algn="l" defTabSz="1219170" rtl="0" eaLnBrk="1" latinLnBrk="0" hangingPunct="1">
        <a:spcBef>
          <a:spcPts val="800"/>
        </a:spcBef>
        <a:buFont typeface="Arial" panose="020B0604020202020204" pitchFamily="34" charset="0"/>
        <a:buNone/>
        <a:defRPr sz="1300" kern="1200">
          <a:solidFill>
            <a:schemeClr val="tx2"/>
          </a:solidFill>
          <a:latin typeface="+mn-lt"/>
          <a:ea typeface="+mn-ea"/>
          <a:cs typeface="+mn-cs"/>
        </a:defRPr>
      </a:lvl2pPr>
      <a:lvl3pPr marL="241294" indent="-241294" algn="l" defTabSz="1219170" rtl="0" eaLnBrk="1" latinLnBrk="0" hangingPunct="1">
        <a:spcBef>
          <a:spcPts val="800"/>
        </a:spcBef>
        <a:buFont typeface="Wingdings" panose="05000000000000000000" pitchFamily="2" charset="2"/>
        <a:buChar char="§"/>
        <a:defRPr sz="1300" kern="1200">
          <a:solidFill>
            <a:schemeClr val="tx2"/>
          </a:solidFill>
          <a:latin typeface="+mn-lt"/>
          <a:ea typeface="+mn-ea"/>
          <a:cs typeface="+mn-cs"/>
        </a:defRPr>
      </a:lvl3pPr>
      <a:lvl4pPr marL="476239" indent="-234945" algn="l" defTabSz="1219170" rtl="0" eaLnBrk="1" latinLnBrk="0" hangingPunct="1">
        <a:spcBef>
          <a:spcPct val="20000"/>
        </a:spcBef>
        <a:buFont typeface="Arial" panose="020B0604020202020204" pitchFamily="34" charset="0"/>
        <a:buChar char="–"/>
        <a:defRPr sz="1200" kern="1200">
          <a:solidFill>
            <a:schemeClr val="tx2"/>
          </a:solidFill>
          <a:latin typeface="+mn-lt"/>
          <a:ea typeface="+mn-ea"/>
          <a:cs typeface="+mn-cs"/>
        </a:defRPr>
      </a:lvl4pPr>
      <a:lvl5pPr marL="717533" indent="-241294" algn="l" defTabSz="1219170" rtl="0" eaLnBrk="1" latinLnBrk="0" hangingPunct="1">
        <a:spcBef>
          <a:spcPct val="20000"/>
        </a:spcBef>
        <a:buFont typeface="Courier New" panose="02070309020205020404" pitchFamily="49" charset="0"/>
        <a:buChar char="o"/>
        <a:defRPr sz="1200" kern="1200">
          <a:solidFill>
            <a:schemeClr val="tx2"/>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dec.nsw.gov.au/footer/copyrigh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b4ozdiGys5g" TargetMode="Externa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dirty="0" smtClean="0">
                <a:solidFill>
                  <a:schemeClr val="tx1"/>
                </a:solidFill>
              </a:rPr>
              <a:t>The stories we tell:</a:t>
            </a:r>
            <a:r>
              <a:rPr lang="en-AU" dirty="0" smtClean="0"/>
              <a:t/>
            </a:r>
            <a:br>
              <a:rPr lang="en-AU" dirty="0" smtClean="0"/>
            </a:br>
            <a:endParaRPr lang="en-AU" dirty="0"/>
          </a:p>
        </p:txBody>
      </p:sp>
      <p:sp>
        <p:nvSpPr>
          <p:cNvPr id="3" name="Subtitle 2"/>
          <p:cNvSpPr>
            <a:spLocks noGrp="1"/>
          </p:cNvSpPr>
          <p:nvPr>
            <p:ph type="subTitle" idx="1"/>
          </p:nvPr>
        </p:nvSpPr>
        <p:spPr>
          <a:xfrm>
            <a:off x="490294" y="4559218"/>
            <a:ext cx="9558459" cy="1143000"/>
          </a:xfrm>
        </p:spPr>
        <p:txBody>
          <a:bodyPr>
            <a:normAutofit lnSpcReduction="10000"/>
          </a:bodyPr>
          <a:lstStyle/>
          <a:p>
            <a:r>
              <a:rPr lang="en-AU" sz="3600" b="1" dirty="0" smtClean="0"/>
              <a:t>Metanarrative</a:t>
            </a:r>
            <a:r>
              <a:rPr lang="en-AU" sz="3600" b="1" dirty="0"/>
              <a:t>, </a:t>
            </a:r>
            <a:r>
              <a:rPr lang="en-AU" sz="3600" b="1" dirty="0" smtClean="0"/>
              <a:t>Archetypes or ‘Master plots’, and Macro/Micro Narratives</a:t>
            </a:r>
            <a:endParaRPr lang="en-AU" sz="3600" b="1" dirty="0"/>
          </a:p>
        </p:txBody>
      </p:sp>
      <p:sp>
        <p:nvSpPr>
          <p:cNvPr id="4" name="Footer Placeholder 4"/>
          <p:cNvSpPr>
            <a:spLocks noGrp="1"/>
          </p:cNvSpPr>
          <p:nvPr>
            <p:ph type="ftr" sz="quarter" idx="11"/>
          </p:nvPr>
        </p:nvSpPr>
        <p:spPr>
          <a:xfrm>
            <a:off x="527382" y="6332835"/>
            <a:ext cx="3648407" cy="365125"/>
          </a:xfrm>
        </p:spPr>
        <p:txBody>
          <a:bodyPr/>
          <a:lstStyle/>
          <a:p>
            <a:r>
              <a:rPr lang="en-AU" dirty="0" smtClean="0"/>
              <a:t>© </a:t>
            </a:r>
            <a:r>
              <a:rPr lang="en-AU" u="sng" dirty="0" smtClean="0">
                <a:hlinkClick r:id="rId2"/>
              </a:rPr>
              <a:t>NSW Department of Education</a:t>
            </a:r>
            <a:r>
              <a:rPr lang="en-AU" dirty="0" smtClean="0"/>
              <a:t>, June 2017</a:t>
            </a:r>
            <a:endParaRPr lang="en-US" dirty="0"/>
          </a:p>
        </p:txBody>
      </p:sp>
    </p:spTree>
    <p:extLst>
      <p:ext uri="{BB962C8B-B14F-4D97-AF65-F5344CB8AC3E}">
        <p14:creationId xmlns:p14="http://schemas.microsoft.com/office/powerpoint/2010/main" val="359678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Micro Narratives</a:t>
            </a:r>
            <a:endParaRPr lang="en-AU" dirty="0"/>
          </a:p>
        </p:txBody>
      </p:sp>
      <p:sp>
        <p:nvSpPr>
          <p:cNvPr id="4" name="Footer Placeholder 3"/>
          <p:cNvSpPr>
            <a:spLocks noGrp="1"/>
          </p:cNvSpPr>
          <p:nvPr>
            <p:ph type="ftr" sz="quarter" idx="11"/>
          </p:nvPr>
        </p:nvSpPr>
        <p:spPr/>
        <p:txBody>
          <a:bodyPr/>
          <a:lstStyle/>
          <a:p>
            <a:r>
              <a:rPr lang="en-AU" smtClean="0"/>
              <a:t>© NSW Department of Education, June 2017</a:t>
            </a:r>
            <a:endParaRPr lang="en-US" dirty="0"/>
          </a:p>
        </p:txBody>
      </p:sp>
      <p:sp>
        <p:nvSpPr>
          <p:cNvPr id="3" name="Content Placeholder 2"/>
          <p:cNvSpPr>
            <a:spLocks noGrp="1"/>
          </p:cNvSpPr>
          <p:nvPr>
            <p:ph idx="4294967295"/>
          </p:nvPr>
        </p:nvSpPr>
        <p:spPr>
          <a:xfrm>
            <a:off x="1096963" y="2095500"/>
            <a:ext cx="11095037" cy="3695700"/>
          </a:xfrm>
        </p:spPr>
        <p:txBody>
          <a:bodyPr>
            <a:normAutofit fontScale="92500" lnSpcReduction="20000"/>
          </a:bodyPr>
          <a:lstStyle/>
          <a:p>
            <a:pPr marL="0" indent="0">
              <a:buNone/>
            </a:pPr>
            <a:r>
              <a:rPr lang="en-AU" sz="2800" b="1" dirty="0" smtClean="0"/>
              <a:t>Stories of the Self</a:t>
            </a:r>
          </a:p>
          <a:p>
            <a:r>
              <a:rPr lang="en-AU" sz="2400" b="1" dirty="0" smtClean="0"/>
              <a:t>small, highly personalised stories that may not have any larger significance;</a:t>
            </a:r>
          </a:p>
          <a:p>
            <a:r>
              <a:rPr lang="en-AU" sz="2400" b="1" dirty="0" smtClean="0"/>
              <a:t>stories of everyday occurrences;</a:t>
            </a:r>
          </a:p>
          <a:p>
            <a:r>
              <a:rPr lang="en-AU" sz="2400" b="1" dirty="0"/>
              <a:t>p</a:t>
            </a:r>
            <a:r>
              <a:rPr lang="en-AU" sz="2400" b="1" dirty="0" smtClean="0"/>
              <a:t>ersonal observations, responses or reactions.</a:t>
            </a:r>
          </a:p>
          <a:p>
            <a:endParaRPr lang="en-AU" sz="2400" b="1" dirty="0"/>
          </a:p>
          <a:p>
            <a:pPr marL="0" indent="0">
              <a:buNone/>
            </a:pPr>
            <a:r>
              <a:rPr lang="en-AU" sz="2400" b="1" dirty="0" smtClean="0"/>
              <a:t>Consider how the following extract from Salinger’s </a:t>
            </a:r>
            <a:r>
              <a:rPr lang="en-AU" sz="2400" b="1" i="1" dirty="0" smtClean="0"/>
              <a:t>The Catcher in the Rye</a:t>
            </a:r>
            <a:r>
              <a:rPr lang="en-AU" sz="2400" b="1" dirty="0" smtClean="0"/>
              <a:t> establishes a micro narrative.</a:t>
            </a:r>
          </a:p>
          <a:p>
            <a:pPr marL="0" indent="0">
              <a:buNone/>
            </a:pPr>
            <a:r>
              <a:rPr lang="en-AU" b="1" dirty="0"/>
              <a:t> </a:t>
            </a:r>
            <a:r>
              <a:rPr lang="en-AU" b="1" dirty="0" smtClean="0"/>
              <a:t>                                 </a:t>
            </a:r>
          </a:p>
        </p:txBody>
      </p:sp>
    </p:spTree>
    <p:extLst>
      <p:ext uri="{BB962C8B-B14F-4D97-AF65-F5344CB8AC3E}">
        <p14:creationId xmlns:p14="http://schemas.microsoft.com/office/powerpoint/2010/main" val="742569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J.D. Salinger: </a:t>
            </a:r>
            <a:r>
              <a:rPr lang="en-AU" i="1" dirty="0"/>
              <a:t>The Catcher in the Rye – </a:t>
            </a:r>
            <a:r>
              <a:rPr lang="en-AU" dirty="0"/>
              <a:t>Chapter 1</a:t>
            </a:r>
            <a:r>
              <a:rPr lang="en-AU" i="1" dirty="0"/>
              <a:t/>
            </a:r>
            <a:br>
              <a:rPr lang="en-AU" i="1" dirty="0"/>
            </a:br>
            <a:endParaRPr lang="en-AU" dirty="0"/>
          </a:p>
        </p:txBody>
      </p:sp>
      <p:sp>
        <p:nvSpPr>
          <p:cNvPr id="3" name="Footer Placeholder 2"/>
          <p:cNvSpPr>
            <a:spLocks noGrp="1"/>
          </p:cNvSpPr>
          <p:nvPr>
            <p:ph type="ftr" sz="quarter" idx="11"/>
          </p:nvPr>
        </p:nvSpPr>
        <p:spPr/>
        <p:txBody>
          <a:bodyPr/>
          <a:lstStyle/>
          <a:p>
            <a:r>
              <a:rPr lang="en-AU" smtClean="0"/>
              <a:t>© NSW Department of Education, June 2017</a:t>
            </a:r>
            <a:endParaRPr lang="en-US" dirty="0"/>
          </a:p>
        </p:txBody>
      </p:sp>
      <p:sp>
        <p:nvSpPr>
          <p:cNvPr id="8" name="Rectangle 7"/>
          <p:cNvSpPr/>
          <p:nvPr/>
        </p:nvSpPr>
        <p:spPr>
          <a:xfrm>
            <a:off x="505630" y="1764768"/>
            <a:ext cx="10590245" cy="4278094"/>
          </a:xfrm>
          <a:prstGeom prst="rect">
            <a:avLst/>
          </a:prstGeom>
        </p:spPr>
        <p:txBody>
          <a:bodyPr wrap="square">
            <a:spAutoFit/>
          </a:bodyPr>
          <a:lstStyle/>
          <a:p>
            <a:r>
              <a:rPr lang="en-AU" sz="1600" dirty="0" smtClean="0"/>
              <a:t>If </a:t>
            </a:r>
            <a:r>
              <a:rPr lang="en-AU" sz="1600" dirty="0"/>
              <a:t>you really want to hear about it, the first thing you’ll probably want to know is where I was born, and what my lousy childhood was like, and how my parents were occupied and all before they had me, and all that David Copperfield kind of crap, but I don’t feel like going into it, if you want to know the truth. In the first place, that stuff bores me, and in the second place, my parents would have two </a:t>
            </a:r>
            <a:r>
              <a:rPr lang="en-AU" sz="1600" dirty="0" smtClean="0"/>
              <a:t>haemorrhages </a:t>
            </a:r>
            <a:r>
              <a:rPr lang="en-AU" sz="1600" dirty="0"/>
              <a:t>apiece if I told anything pretty personal about them. They’re </a:t>
            </a:r>
            <a:r>
              <a:rPr lang="en-AU" sz="1600" dirty="0" smtClean="0"/>
              <a:t>quite </a:t>
            </a:r>
            <a:r>
              <a:rPr lang="en-AU" sz="1600" dirty="0"/>
              <a:t>touchy about anything like that, especially my father. They’re nice and all - I’m not saying that - but they’re also touchy as hell. Besides, I’m not going to tell you my whole </a:t>
            </a:r>
            <a:r>
              <a:rPr lang="en-AU" sz="1600" dirty="0" smtClean="0"/>
              <a:t>goddam </a:t>
            </a:r>
            <a:r>
              <a:rPr lang="en-AU" sz="1600" dirty="0"/>
              <a:t>autobiography or anything. I’ll just tell you about this madman stuff that happened to me last Christmas just before I got pretty run-down and had to come out and take it easy. </a:t>
            </a:r>
            <a:endParaRPr lang="en-AU" sz="1600" dirty="0" smtClean="0"/>
          </a:p>
          <a:p>
            <a:endParaRPr lang="en-AU" sz="1600" dirty="0"/>
          </a:p>
          <a:p>
            <a:r>
              <a:rPr lang="en-AU" sz="1600" dirty="0" smtClean="0"/>
              <a:t>Where </a:t>
            </a:r>
            <a:r>
              <a:rPr lang="en-AU" sz="1600" dirty="0"/>
              <a:t>I want to start is the day I left </a:t>
            </a:r>
            <a:r>
              <a:rPr lang="en-AU" sz="1600" dirty="0" err="1"/>
              <a:t>Pencey</a:t>
            </a:r>
            <a:r>
              <a:rPr lang="en-AU" sz="1600" dirty="0"/>
              <a:t> Prep. </a:t>
            </a:r>
            <a:r>
              <a:rPr lang="en-AU" sz="1600" dirty="0" err="1"/>
              <a:t>Pencey</a:t>
            </a:r>
            <a:r>
              <a:rPr lang="en-AU" sz="1600" dirty="0"/>
              <a:t> Prep is the school that’s in </a:t>
            </a:r>
            <a:r>
              <a:rPr lang="en-AU" sz="1600" dirty="0" err="1"/>
              <a:t>Agertown</a:t>
            </a:r>
            <a:r>
              <a:rPr lang="en-AU" sz="1600" dirty="0"/>
              <a:t>, Pennsylvania. You probably heard of it. You’ve probably seen the ads, anyway. They advertise in about a thousand magazines, always showing some hot-shot guy on a horse jumping over a fence. Like as if all you ever did at </a:t>
            </a:r>
            <a:r>
              <a:rPr lang="en-AU" sz="1600" dirty="0" err="1"/>
              <a:t>Pencey</a:t>
            </a:r>
            <a:r>
              <a:rPr lang="en-AU" sz="1600" dirty="0"/>
              <a:t> was play polo all the time. I never even once saw a horse anywhere near the place. And underneath the guy on the horse’s picture, it always says: ‘Since 1888 we have been </a:t>
            </a:r>
            <a:r>
              <a:rPr lang="en-AU" sz="1600" dirty="0" err="1"/>
              <a:t>molding</a:t>
            </a:r>
            <a:r>
              <a:rPr lang="en-AU" sz="1600" dirty="0"/>
              <a:t> boys into splendid, clear-thinking young men’. Strictly for the birds. They don’t do any damn more </a:t>
            </a:r>
            <a:r>
              <a:rPr lang="en-AU" sz="1600" dirty="0" err="1"/>
              <a:t>molding</a:t>
            </a:r>
            <a:r>
              <a:rPr lang="en-AU" sz="1600" dirty="0"/>
              <a:t> at </a:t>
            </a:r>
            <a:r>
              <a:rPr lang="en-AU" sz="1600" dirty="0" err="1"/>
              <a:t>Pencey</a:t>
            </a:r>
            <a:r>
              <a:rPr lang="en-AU" sz="1600" dirty="0"/>
              <a:t> than they do at any other school. And I didn’t know anybody there that was splendid and clear-thinking and all. Maybe two guys. If that many. And they probably came to </a:t>
            </a:r>
            <a:r>
              <a:rPr lang="en-AU" sz="1600" dirty="0" err="1"/>
              <a:t>Pencey</a:t>
            </a:r>
            <a:r>
              <a:rPr lang="en-AU" sz="1600" dirty="0"/>
              <a:t> that way. </a:t>
            </a:r>
          </a:p>
        </p:txBody>
      </p:sp>
    </p:spTree>
    <p:extLst>
      <p:ext uri="{BB962C8B-B14F-4D97-AF65-F5344CB8AC3E}">
        <p14:creationId xmlns:p14="http://schemas.microsoft.com/office/powerpoint/2010/main" val="1600275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p:cNvSpPr>
            <a:spLocks noGrp="1"/>
          </p:cNvSpPr>
          <p:nvPr>
            <p:ph type="title"/>
          </p:nvPr>
        </p:nvSpPr>
        <p:spPr/>
        <p:txBody>
          <a:bodyPr/>
          <a:lstStyle/>
          <a:p>
            <a:r>
              <a:rPr lang="en-AU" dirty="0" smtClean="0"/>
              <a:t>Conclusion</a:t>
            </a:r>
            <a:endParaRPr lang="en-AU" dirty="0"/>
          </a:p>
        </p:txBody>
      </p:sp>
      <p:sp>
        <p:nvSpPr>
          <p:cNvPr id="2" name="Footer Placeholder 1"/>
          <p:cNvSpPr>
            <a:spLocks noGrp="1"/>
          </p:cNvSpPr>
          <p:nvPr>
            <p:ph type="ftr" sz="quarter" idx="11"/>
          </p:nvPr>
        </p:nvSpPr>
        <p:spPr/>
        <p:txBody>
          <a:bodyPr/>
          <a:lstStyle/>
          <a:p>
            <a:r>
              <a:rPr lang="en-AU" smtClean="0"/>
              <a:t>© NSW Department of Education, June 2017</a:t>
            </a:r>
            <a:endParaRPr lang="en-US" dirty="0"/>
          </a:p>
        </p:txBody>
      </p:sp>
      <p:sp>
        <p:nvSpPr>
          <p:cNvPr id="3" name="Content Placeholder 2"/>
          <p:cNvSpPr>
            <a:spLocks noGrp="1"/>
          </p:cNvSpPr>
          <p:nvPr>
            <p:ph idx="4294967295"/>
          </p:nvPr>
        </p:nvSpPr>
        <p:spPr>
          <a:xfrm>
            <a:off x="425885" y="1083741"/>
            <a:ext cx="11503025" cy="5222875"/>
          </a:xfrm>
        </p:spPr>
        <p:txBody>
          <a:bodyPr>
            <a:normAutofit/>
          </a:bodyPr>
          <a:lstStyle/>
          <a:p>
            <a:endParaRPr lang="en-AU" dirty="0" smtClean="0"/>
          </a:p>
          <a:p>
            <a:r>
              <a:rPr lang="en-AU" dirty="0" smtClean="0"/>
              <a:t>An engaging narrative, one that is thought provoking, has us question the validity of the values, institutions and cultural norms that guide and give meaning to our lives, will expose the micro world of its character, and then pit them against the macro world that they live in.</a:t>
            </a:r>
          </a:p>
          <a:p>
            <a:endParaRPr lang="en-AU" dirty="0" smtClean="0"/>
          </a:p>
          <a:p>
            <a:r>
              <a:rPr lang="en-AU" dirty="0" smtClean="0"/>
              <a:t>View the following music video and identify:</a:t>
            </a:r>
          </a:p>
          <a:p>
            <a:r>
              <a:rPr lang="en-AU" dirty="0" smtClean="0"/>
              <a:t>The micro, or personal narrative</a:t>
            </a:r>
          </a:p>
          <a:p>
            <a:r>
              <a:rPr lang="en-AU" dirty="0" smtClean="0"/>
              <a:t>The larger, macro narrative that influences the thoughts and actions of the character</a:t>
            </a:r>
          </a:p>
          <a:p>
            <a:r>
              <a:rPr lang="en-AU" dirty="0" smtClean="0"/>
              <a:t>Consider how the lyrics, film and musical devices combine to create the narrative</a:t>
            </a:r>
          </a:p>
          <a:p>
            <a:pPr lvl="0"/>
            <a:r>
              <a:rPr lang="en-AU" dirty="0" smtClean="0"/>
              <a:t>Does the music video fit into a ‘master plot’?</a:t>
            </a:r>
          </a:p>
          <a:p>
            <a:pPr lvl="0"/>
            <a:endParaRPr lang="en-AU" dirty="0" smtClean="0"/>
          </a:p>
          <a:p>
            <a:r>
              <a:rPr lang="en-AU" dirty="0" smtClean="0">
                <a:hlinkClick r:id="rId2"/>
              </a:rPr>
              <a:t>‘Dig Down’ – Muse</a:t>
            </a:r>
            <a:r>
              <a:rPr lang="en-AU" dirty="0" smtClean="0"/>
              <a:t>: https://www.youtube.com/watch?v=b4ozdiGys5g </a:t>
            </a:r>
          </a:p>
          <a:p>
            <a:endParaRPr lang="en-AU" dirty="0"/>
          </a:p>
        </p:txBody>
      </p:sp>
    </p:spTree>
    <p:extLst>
      <p:ext uri="{BB962C8B-B14F-4D97-AF65-F5344CB8AC3E}">
        <p14:creationId xmlns:p14="http://schemas.microsoft.com/office/powerpoint/2010/main" val="3896160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Metanarrative</a:t>
            </a:r>
            <a:endParaRPr lang="en-AU" dirty="0"/>
          </a:p>
        </p:txBody>
      </p:sp>
      <p:sp>
        <p:nvSpPr>
          <p:cNvPr id="4" name="Footer Placeholder 3"/>
          <p:cNvSpPr>
            <a:spLocks noGrp="1"/>
          </p:cNvSpPr>
          <p:nvPr>
            <p:ph type="ftr" sz="quarter" idx="11"/>
          </p:nvPr>
        </p:nvSpPr>
        <p:spPr/>
        <p:txBody>
          <a:bodyPr/>
          <a:lstStyle/>
          <a:p>
            <a:r>
              <a:rPr lang="en-AU" smtClean="0"/>
              <a:t>© NSW Department of Education, June 2017</a:t>
            </a:r>
            <a:endParaRPr lang="en-US" dirty="0"/>
          </a:p>
        </p:txBody>
      </p:sp>
      <p:sp>
        <p:nvSpPr>
          <p:cNvPr id="3" name="Content Placeholder 2"/>
          <p:cNvSpPr>
            <a:spLocks noGrp="1"/>
          </p:cNvSpPr>
          <p:nvPr>
            <p:ph idx="4294967295"/>
          </p:nvPr>
        </p:nvSpPr>
        <p:spPr>
          <a:xfrm>
            <a:off x="606512" y="1475897"/>
            <a:ext cx="11122025" cy="4473966"/>
          </a:xfrm>
        </p:spPr>
        <p:txBody>
          <a:bodyPr>
            <a:normAutofit/>
          </a:bodyPr>
          <a:lstStyle/>
          <a:p>
            <a:r>
              <a:rPr lang="en-AU" dirty="0">
                <a:effectLst/>
              </a:rPr>
              <a:t>A metanarrative (also called grand narrative) is an overarching story or storyline that gives context, meaning, and purpose to all of life. A metanarrative is the “big picture” or all-encompassing theme that unites all smaller themes and individual stories. </a:t>
            </a:r>
            <a:endParaRPr lang="en-AU" dirty="0" smtClean="0"/>
          </a:p>
          <a:p>
            <a:r>
              <a:rPr lang="en-AU" dirty="0" smtClean="0">
                <a:effectLst/>
              </a:rPr>
              <a:t>The </a:t>
            </a:r>
            <a:r>
              <a:rPr lang="en-AU" dirty="0">
                <a:effectLst/>
              </a:rPr>
              <a:t>concept of a metanarrative is similar to a worldview—something that gives meaning to life and the individual events that take place in life. Marxism, Freudianism, Free Market Capitalism, and Enlightenment Emancipation would be examples of metanarratives in that every event in life and history is seen through one of these lenses. </a:t>
            </a:r>
            <a:endParaRPr lang="en-AU" dirty="0" smtClean="0">
              <a:effectLst/>
            </a:endParaRPr>
          </a:p>
          <a:p>
            <a:r>
              <a:rPr lang="en-AU" dirty="0" smtClean="0">
                <a:effectLst/>
              </a:rPr>
              <a:t>Religious </a:t>
            </a:r>
            <a:r>
              <a:rPr lang="en-AU" dirty="0">
                <a:effectLst/>
              </a:rPr>
              <a:t>world views are also metanarratives. Hinduism, Buddhism, Islam and Christianity all offer metanarratives to explain various events in history and the contemporary world. A metanarrative has the power to explain and purports to be true for all of life</a:t>
            </a:r>
            <a:r>
              <a:rPr lang="en-AU" dirty="0" smtClean="0">
                <a:effectLst/>
              </a:rPr>
              <a:t>.</a:t>
            </a:r>
          </a:p>
          <a:p>
            <a:r>
              <a:rPr lang="en-AU" dirty="0">
                <a:effectLst/>
              </a:rPr>
              <a:t>The term </a:t>
            </a:r>
            <a:r>
              <a:rPr lang="en-AU" i="1" dirty="0">
                <a:effectLst/>
              </a:rPr>
              <a:t>metanarrative</a:t>
            </a:r>
            <a:r>
              <a:rPr lang="en-AU" dirty="0">
                <a:effectLst/>
              </a:rPr>
              <a:t> was brought into prominence by Jean-François </a:t>
            </a:r>
            <a:r>
              <a:rPr lang="en-AU" dirty="0" err="1">
                <a:effectLst/>
              </a:rPr>
              <a:t>Lyotard</a:t>
            </a:r>
            <a:r>
              <a:rPr lang="en-AU" dirty="0">
                <a:effectLst/>
              </a:rPr>
              <a:t> in his 1979 book </a:t>
            </a:r>
            <a:r>
              <a:rPr lang="en-AU" i="1" dirty="0">
                <a:effectLst/>
              </a:rPr>
              <a:t>The Postmodern Condition: A Report on Knowledge</a:t>
            </a:r>
            <a:r>
              <a:rPr lang="en-AU" dirty="0">
                <a:effectLst/>
              </a:rPr>
              <a:t>. In this book, the author </a:t>
            </a:r>
            <a:r>
              <a:rPr lang="en-AU" dirty="0" smtClean="0">
                <a:effectLst/>
              </a:rPr>
              <a:t>characterises </a:t>
            </a:r>
            <a:r>
              <a:rPr lang="en-AU" dirty="0">
                <a:effectLst/>
              </a:rPr>
              <a:t>the postmodern condition as that of increasing </a:t>
            </a:r>
            <a:r>
              <a:rPr lang="en-AU" dirty="0" err="1">
                <a:effectLst/>
              </a:rPr>
              <a:t>skepticism</a:t>
            </a:r>
            <a:r>
              <a:rPr lang="en-AU" dirty="0">
                <a:effectLst/>
              </a:rPr>
              <a:t> of all metanarratives. Indeed, </a:t>
            </a:r>
            <a:r>
              <a:rPr lang="en-AU" dirty="0" err="1">
                <a:effectLst/>
              </a:rPr>
              <a:t>postmoderns</a:t>
            </a:r>
            <a:r>
              <a:rPr lang="en-AU" dirty="0">
                <a:effectLst/>
              </a:rPr>
              <a:t> generally do not accept any overarching story that gives meaning to all of life. Instead, they focus on small, individual narratives that give meaning to their own lives. </a:t>
            </a:r>
            <a:endParaRPr lang="en-AU" dirty="0" smtClean="0">
              <a:effectLst/>
            </a:endParaRPr>
          </a:p>
          <a:p>
            <a:r>
              <a:rPr lang="en-AU" dirty="0" smtClean="0">
                <a:effectLst/>
              </a:rPr>
              <a:t>A </a:t>
            </a:r>
            <a:r>
              <a:rPr lang="en-AU" dirty="0">
                <a:effectLst/>
              </a:rPr>
              <a:t>metanarrative speaks of absolute, universal truth. An individual narrative speaks of what is “true for me” and “gives meaning to my life.” Postmodern thinking rejects metanarratives because it rejects universal truth. </a:t>
            </a:r>
            <a:r>
              <a:rPr lang="en-AU" dirty="0" err="1">
                <a:effectLst/>
              </a:rPr>
              <a:t>Postmoderns</a:t>
            </a:r>
            <a:r>
              <a:rPr lang="en-AU" dirty="0">
                <a:effectLst/>
              </a:rPr>
              <a:t> view a single narrative giving meaning to all lives as an impossibility.</a:t>
            </a:r>
            <a:endParaRPr lang="en-AU" dirty="0" smtClean="0">
              <a:effectLst/>
            </a:endParaRPr>
          </a:p>
        </p:txBody>
      </p:sp>
    </p:spTree>
    <p:extLst>
      <p:ext uri="{BB962C8B-B14F-4D97-AF65-F5344CB8AC3E}">
        <p14:creationId xmlns:p14="http://schemas.microsoft.com/office/powerpoint/2010/main" val="2374967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Narrative and context</a:t>
            </a:r>
            <a:endParaRPr lang="en-AU" dirty="0"/>
          </a:p>
        </p:txBody>
      </p:sp>
      <p:sp>
        <p:nvSpPr>
          <p:cNvPr id="4" name="Footer Placeholder 3"/>
          <p:cNvSpPr>
            <a:spLocks noGrp="1"/>
          </p:cNvSpPr>
          <p:nvPr>
            <p:ph type="ftr" sz="quarter" idx="11"/>
          </p:nvPr>
        </p:nvSpPr>
        <p:spPr/>
        <p:txBody>
          <a:bodyPr/>
          <a:lstStyle/>
          <a:p>
            <a:r>
              <a:rPr lang="en-AU" smtClean="0"/>
              <a:t>© NSW Department of Education, June 2017</a:t>
            </a:r>
            <a:endParaRPr lang="en-US" dirty="0"/>
          </a:p>
        </p:txBody>
      </p:sp>
      <p:sp>
        <p:nvSpPr>
          <p:cNvPr id="3" name="Content Placeholder 2"/>
          <p:cNvSpPr>
            <a:spLocks noGrp="1"/>
          </p:cNvSpPr>
          <p:nvPr>
            <p:ph idx="4294967295"/>
          </p:nvPr>
        </p:nvSpPr>
        <p:spPr>
          <a:xfrm>
            <a:off x="452742" y="1335088"/>
            <a:ext cx="11488737" cy="5522912"/>
          </a:xfrm>
        </p:spPr>
        <p:txBody>
          <a:bodyPr>
            <a:normAutofit/>
          </a:bodyPr>
          <a:lstStyle/>
          <a:p>
            <a:pPr marL="0" indent="0" algn="ctr">
              <a:buNone/>
            </a:pPr>
            <a:r>
              <a:rPr lang="en-AU" b="1" dirty="0"/>
              <a:t>Context relates to the outside world of any narrative.</a:t>
            </a:r>
          </a:p>
          <a:p>
            <a:pPr marL="0" indent="0" algn="ctr">
              <a:buNone/>
            </a:pPr>
            <a:r>
              <a:rPr lang="en-AU" b="1" dirty="0"/>
              <a:t>Context is anything that can provide the frame of interpretation of a focal event.</a:t>
            </a:r>
          </a:p>
          <a:p>
            <a:pPr marL="0" indent="0">
              <a:buNone/>
            </a:pPr>
            <a:r>
              <a:rPr lang="en-AU" dirty="0"/>
              <a:t>In a study of narrative there are three important contexts to consider:</a:t>
            </a:r>
          </a:p>
          <a:p>
            <a:pPr marL="0" indent="0">
              <a:buNone/>
            </a:pPr>
            <a:endParaRPr lang="en-AU" dirty="0"/>
          </a:p>
          <a:p>
            <a:pPr marL="0" indent="0">
              <a:buNone/>
            </a:pPr>
            <a:r>
              <a:rPr lang="en-AU" b="1" dirty="0"/>
              <a:t>Historical Context: </a:t>
            </a:r>
            <a:r>
              <a:rPr lang="en-AU" dirty="0"/>
              <a:t>what events had transpired, and what was happening at the time;</a:t>
            </a:r>
          </a:p>
          <a:p>
            <a:pPr marL="0" indent="0">
              <a:buNone/>
            </a:pPr>
            <a:r>
              <a:rPr lang="en-AU" b="1" dirty="0"/>
              <a:t>Political Context: </a:t>
            </a:r>
            <a:r>
              <a:rPr lang="en-AU" dirty="0"/>
              <a:t>how the structures in societal organisation operate;</a:t>
            </a:r>
          </a:p>
          <a:p>
            <a:pPr marL="0" indent="0">
              <a:buNone/>
            </a:pPr>
            <a:r>
              <a:rPr lang="en-AU" b="1" dirty="0"/>
              <a:t>Social Context:  </a:t>
            </a:r>
            <a:r>
              <a:rPr lang="en-AU" dirty="0"/>
              <a:t>the activities people engaged in and how people behaved both individually                                                                                                              and as a collective.</a:t>
            </a:r>
          </a:p>
          <a:p>
            <a:pPr marL="0" indent="0">
              <a:buNone/>
            </a:pPr>
            <a:r>
              <a:rPr lang="en-AU" b="1" dirty="0"/>
              <a:t>Personal Context</a:t>
            </a:r>
            <a:r>
              <a:rPr lang="en-AU" dirty="0"/>
              <a:t>: the writer’s personal experiences that may shape his/her stories</a:t>
            </a:r>
          </a:p>
          <a:p>
            <a:pPr marL="0" indent="0">
              <a:buNone/>
            </a:pPr>
            <a:endParaRPr lang="en-AU" dirty="0"/>
          </a:p>
          <a:p>
            <a:pPr marL="0" indent="0" algn="ctr">
              <a:buNone/>
            </a:pPr>
            <a:r>
              <a:rPr lang="en-AU" dirty="0"/>
              <a:t>Think of any event in a narrative as a pebble being dropped into a pond. Each concentric circle adding a layer onto the effect. Context is similar in the ways that layers of meaning are created by the circles that influence and shape the text.</a:t>
            </a:r>
          </a:p>
        </p:txBody>
      </p:sp>
    </p:spTree>
    <p:extLst>
      <p:ext uri="{BB962C8B-B14F-4D97-AF65-F5344CB8AC3E}">
        <p14:creationId xmlns:p14="http://schemas.microsoft.com/office/powerpoint/2010/main" val="761563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Story archetypes or ‘</a:t>
            </a:r>
            <a:r>
              <a:rPr lang="en-AU" dirty="0" err="1" smtClean="0"/>
              <a:t>masterplots</a:t>
            </a:r>
            <a:r>
              <a:rPr lang="en-AU" dirty="0" smtClean="0"/>
              <a:t>’</a:t>
            </a:r>
            <a:endParaRPr lang="en-AU" dirty="0"/>
          </a:p>
        </p:txBody>
      </p:sp>
      <p:sp>
        <p:nvSpPr>
          <p:cNvPr id="4" name="Footer Placeholder 3"/>
          <p:cNvSpPr>
            <a:spLocks noGrp="1"/>
          </p:cNvSpPr>
          <p:nvPr>
            <p:ph type="ftr" sz="quarter" idx="11"/>
          </p:nvPr>
        </p:nvSpPr>
        <p:spPr/>
        <p:txBody>
          <a:bodyPr/>
          <a:lstStyle/>
          <a:p>
            <a:r>
              <a:rPr lang="en-AU" smtClean="0"/>
              <a:t>© NSW Department of Education, June 2017</a:t>
            </a:r>
            <a:endParaRPr lang="en-US" dirty="0"/>
          </a:p>
        </p:txBody>
      </p:sp>
      <p:sp>
        <p:nvSpPr>
          <p:cNvPr id="3" name="Content Placeholder 2"/>
          <p:cNvSpPr>
            <a:spLocks noGrp="1"/>
          </p:cNvSpPr>
          <p:nvPr>
            <p:ph idx="4294967295"/>
          </p:nvPr>
        </p:nvSpPr>
        <p:spPr>
          <a:xfrm>
            <a:off x="363255" y="1791222"/>
            <a:ext cx="10900058" cy="4712766"/>
          </a:xfrm>
        </p:spPr>
        <p:txBody>
          <a:bodyPr numCol="1">
            <a:normAutofit fontScale="92500"/>
          </a:bodyPr>
          <a:lstStyle/>
          <a:p>
            <a:r>
              <a:rPr lang="en-AU" sz="2200" dirty="0">
                <a:effectLst/>
              </a:rPr>
              <a:t>‘These are the stories we tell over and over in myriad forms and that connect vitally with our deepest wishes, values and fears. They are skeletal and adaptable, and they can recur in narrative after narrative. The rags to riches Cinderella story is one of them. Its variants can be found frequently in European and American cultures. Its constituent events elaborate a thread of neglect, injustice, rebirth and reward that responds to deeply held anxieties and desires. As such, the Cinderella </a:t>
            </a:r>
            <a:r>
              <a:rPr lang="en-AU" sz="2200" dirty="0" err="1">
                <a:effectLst/>
              </a:rPr>
              <a:t>masterplot</a:t>
            </a:r>
            <a:r>
              <a:rPr lang="en-AU" sz="2200" dirty="0">
                <a:effectLst/>
              </a:rPr>
              <a:t> has an enormous emotional capital that can be drawn on when constructing a narrative. To the extent that our values and identity are linked to a </a:t>
            </a:r>
            <a:r>
              <a:rPr lang="en-AU" sz="2200" dirty="0" err="1">
                <a:effectLst/>
              </a:rPr>
              <a:t>masterplot</a:t>
            </a:r>
            <a:r>
              <a:rPr lang="en-AU" sz="2200" dirty="0">
                <a:effectLst/>
              </a:rPr>
              <a:t>, that </a:t>
            </a:r>
            <a:r>
              <a:rPr lang="en-AU" sz="2200" dirty="0" err="1">
                <a:effectLst/>
              </a:rPr>
              <a:t>masterplot</a:t>
            </a:r>
            <a:r>
              <a:rPr lang="en-AU" sz="2200" dirty="0">
                <a:effectLst/>
              </a:rPr>
              <a:t> can have a strong rhetorical impact. We tend to give credibility to narratives that are structured by it. There are some </a:t>
            </a:r>
            <a:r>
              <a:rPr lang="en-AU" sz="2200" dirty="0" err="1">
                <a:effectLst/>
              </a:rPr>
              <a:t>masterplots</a:t>
            </a:r>
            <a:r>
              <a:rPr lang="en-AU" sz="2200" dirty="0">
                <a:effectLst/>
              </a:rPr>
              <a:t> that would appear to be universal: the quest, the story of revenge, seasonal myths of death and regeneration. But the more culturally specific the </a:t>
            </a:r>
            <a:r>
              <a:rPr lang="en-AU" sz="2200" dirty="0" err="1">
                <a:effectLst/>
              </a:rPr>
              <a:t>masterplot</a:t>
            </a:r>
            <a:r>
              <a:rPr lang="en-AU" sz="2200" dirty="0">
                <a:effectLst/>
              </a:rPr>
              <a:t>, the greater its practical force in everyday life. All national cultures have their </a:t>
            </a:r>
            <a:r>
              <a:rPr lang="en-AU" sz="2200" dirty="0" err="1">
                <a:effectLst/>
              </a:rPr>
              <a:t>masterplots</a:t>
            </a:r>
            <a:r>
              <a:rPr lang="en-AU" sz="2200" dirty="0">
                <a:effectLst/>
              </a:rPr>
              <a:t>, some of which are local variations on universal </a:t>
            </a:r>
            <a:r>
              <a:rPr lang="en-AU" sz="2200" dirty="0" err="1">
                <a:effectLst/>
              </a:rPr>
              <a:t>masterplots</a:t>
            </a:r>
            <a:r>
              <a:rPr lang="en-AU" sz="2200" dirty="0">
                <a:effectLst/>
              </a:rPr>
              <a:t>.’ </a:t>
            </a:r>
          </a:p>
          <a:p>
            <a:pPr marL="0" indent="0">
              <a:buNone/>
            </a:pPr>
            <a:endParaRPr lang="en-AU" sz="1400" dirty="0" smtClean="0">
              <a:effectLst/>
            </a:endParaRPr>
          </a:p>
          <a:p>
            <a:pPr marL="0" indent="0">
              <a:buNone/>
            </a:pPr>
            <a:r>
              <a:rPr lang="en-AU" sz="1400" dirty="0" smtClean="0">
                <a:effectLst/>
              </a:rPr>
              <a:t>- H</a:t>
            </a:r>
            <a:r>
              <a:rPr lang="en-AU" sz="1400" dirty="0">
                <a:effectLst/>
              </a:rPr>
              <a:t>. Porter Abbott, </a:t>
            </a:r>
            <a:r>
              <a:rPr lang="en-AU" sz="1400" i="1" dirty="0">
                <a:effectLst/>
              </a:rPr>
              <a:t>The Cambridge Introduction to Narrative, </a:t>
            </a:r>
            <a:r>
              <a:rPr lang="en-AU" sz="1400" dirty="0">
                <a:effectLst/>
              </a:rPr>
              <a:t>Cambridge University Press, 2002.</a:t>
            </a:r>
          </a:p>
          <a:p>
            <a:endParaRPr lang="en-AU" dirty="0" smtClean="0">
              <a:effectLst/>
            </a:endParaRPr>
          </a:p>
          <a:p>
            <a:endParaRPr lang="en-AU" dirty="0">
              <a:effectLst/>
            </a:endParaRPr>
          </a:p>
          <a:p>
            <a:endParaRPr lang="en-AU" dirty="0"/>
          </a:p>
        </p:txBody>
      </p:sp>
    </p:spTree>
    <p:extLst>
      <p:ext uri="{BB962C8B-B14F-4D97-AF65-F5344CB8AC3E}">
        <p14:creationId xmlns:p14="http://schemas.microsoft.com/office/powerpoint/2010/main" val="8981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Seven Basic Plots’</a:t>
            </a:r>
            <a:endParaRPr lang="en-AU" dirty="0"/>
          </a:p>
        </p:txBody>
      </p:sp>
      <p:sp>
        <p:nvSpPr>
          <p:cNvPr id="4" name="Footer Placeholder 3"/>
          <p:cNvSpPr>
            <a:spLocks noGrp="1"/>
          </p:cNvSpPr>
          <p:nvPr>
            <p:ph type="ftr" sz="quarter" idx="11"/>
          </p:nvPr>
        </p:nvSpPr>
        <p:spPr/>
        <p:txBody>
          <a:bodyPr/>
          <a:lstStyle/>
          <a:p>
            <a:r>
              <a:rPr lang="en-AU" smtClean="0"/>
              <a:t>© NSW Department of Education, June 2017</a:t>
            </a:r>
            <a:endParaRPr lang="en-US" dirty="0"/>
          </a:p>
        </p:txBody>
      </p:sp>
      <p:sp>
        <p:nvSpPr>
          <p:cNvPr id="3" name="Content Placeholder 2"/>
          <p:cNvSpPr>
            <a:spLocks noGrp="1"/>
          </p:cNvSpPr>
          <p:nvPr>
            <p:ph idx="4294967295"/>
          </p:nvPr>
        </p:nvSpPr>
        <p:spPr>
          <a:xfrm>
            <a:off x="538620" y="1465959"/>
            <a:ext cx="10922695" cy="4759477"/>
          </a:xfrm>
        </p:spPr>
        <p:txBody>
          <a:bodyPr>
            <a:normAutofit/>
          </a:bodyPr>
          <a:lstStyle/>
          <a:p>
            <a:r>
              <a:rPr lang="en-AU" sz="1800" dirty="0"/>
              <a:t>Journalist Christopher Booker identified seven story archetypes, or </a:t>
            </a:r>
            <a:r>
              <a:rPr lang="en-AU" sz="1800" dirty="0" err="1"/>
              <a:t>masterplots</a:t>
            </a:r>
            <a:r>
              <a:rPr lang="en-AU" sz="1800" dirty="0"/>
              <a:t>, in his 2004 text </a:t>
            </a:r>
            <a:r>
              <a:rPr lang="en-AU" sz="1800" i="1" dirty="0"/>
              <a:t>The Seven Basic Plots</a:t>
            </a:r>
            <a:r>
              <a:rPr lang="en-AU" sz="1800" dirty="0"/>
              <a:t>:</a:t>
            </a:r>
          </a:p>
          <a:p>
            <a:pPr marL="342900" lvl="1" indent="-342900">
              <a:buFont typeface="+mj-lt"/>
              <a:buAutoNum type="arabicPeriod"/>
            </a:pPr>
            <a:r>
              <a:rPr lang="en-AU" sz="1600" b="1" dirty="0"/>
              <a:t>Overcoming the monster</a:t>
            </a:r>
          </a:p>
          <a:p>
            <a:pPr marL="342900" lvl="1" indent="-342900">
              <a:buFont typeface="+mj-lt"/>
              <a:buAutoNum type="arabicPeriod"/>
            </a:pPr>
            <a:r>
              <a:rPr lang="en-AU" sz="1600" b="1" dirty="0"/>
              <a:t>Rags to riches</a:t>
            </a:r>
          </a:p>
          <a:p>
            <a:pPr marL="342900" lvl="1" indent="-342900">
              <a:buFont typeface="+mj-lt"/>
              <a:buAutoNum type="arabicPeriod"/>
            </a:pPr>
            <a:r>
              <a:rPr lang="en-AU" sz="1600" b="1" dirty="0"/>
              <a:t>The quest</a:t>
            </a:r>
          </a:p>
          <a:p>
            <a:pPr marL="342900" lvl="1" indent="-342900">
              <a:buFont typeface="+mj-lt"/>
              <a:buAutoNum type="arabicPeriod"/>
            </a:pPr>
            <a:r>
              <a:rPr lang="en-AU" sz="1600" b="1" dirty="0"/>
              <a:t>Voyage and return</a:t>
            </a:r>
          </a:p>
          <a:p>
            <a:pPr marL="342900" lvl="1" indent="-342900">
              <a:buFont typeface="+mj-lt"/>
              <a:buAutoNum type="arabicPeriod"/>
            </a:pPr>
            <a:r>
              <a:rPr lang="en-AU" sz="1600" b="1" dirty="0"/>
              <a:t>Comedy</a:t>
            </a:r>
          </a:p>
          <a:p>
            <a:pPr marL="342900" lvl="1" indent="-342900">
              <a:buFont typeface="+mj-lt"/>
              <a:buAutoNum type="arabicPeriod"/>
            </a:pPr>
            <a:r>
              <a:rPr lang="en-AU" sz="1600" b="1" dirty="0"/>
              <a:t>Tragedy</a:t>
            </a:r>
          </a:p>
          <a:p>
            <a:pPr marL="342900" lvl="1" indent="-342900">
              <a:buFont typeface="+mj-lt"/>
              <a:buAutoNum type="arabicPeriod"/>
            </a:pPr>
            <a:r>
              <a:rPr lang="en-AU" sz="1600" b="1" dirty="0"/>
              <a:t>Rebirth</a:t>
            </a:r>
          </a:p>
          <a:p>
            <a:r>
              <a:rPr lang="en-AU" sz="1800" dirty="0" smtClean="0"/>
              <a:t>What do you think is the basic plot of each of these stories?</a:t>
            </a:r>
          </a:p>
          <a:p>
            <a:r>
              <a:rPr lang="en-AU" sz="1800" dirty="0" smtClean="0"/>
              <a:t>Can </a:t>
            </a:r>
            <a:r>
              <a:rPr lang="en-AU" sz="1800" dirty="0"/>
              <a:t>you think of specific narratives (novels, films, short stories) as examples of each of these </a:t>
            </a:r>
            <a:r>
              <a:rPr lang="en-AU" sz="1800" dirty="0" err="1"/>
              <a:t>masterplots</a:t>
            </a:r>
            <a:r>
              <a:rPr lang="en-AU" sz="1800" dirty="0"/>
              <a:t>?</a:t>
            </a:r>
          </a:p>
          <a:p>
            <a:r>
              <a:rPr lang="en-AU" sz="1800" dirty="0"/>
              <a:t>Why do you think we tell and retell versions of these stories</a:t>
            </a:r>
            <a:r>
              <a:rPr lang="en-AU" sz="1800" dirty="0" smtClean="0"/>
              <a:t>?</a:t>
            </a:r>
            <a:endParaRPr lang="en-AU" sz="1800" dirty="0"/>
          </a:p>
        </p:txBody>
      </p:sp>
    </p:spTree>
    <p:extLst>
      <p:ext uri="{BB962C8B-B14F-4D97-AF65-F5344CB8AC3E}">
        <p14:creationId xmlns:p14="http://schemas.microsoft.com/office/powerpoint/2010/main" val="3223753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Macro Narratives</a:t>
            </a:r>
            <a:endParaRPr lang="en-AU" dirty="0"/>
          </a:p>
        </p:txBody>
      </p:sp>
      <p:sp>
        <p:nvSpPr>
          <p:cNvPr id="4" name="Footer Placeholder 3"/>
          <p:cNvSpPr>
            <a:spLocks noGrp="1"/>
          </p:cNvSpPr>
          <p:nvPr>
            <p:ph type="ftr" sz="quarter" idx="11"/>
          </p:nvPr>
        </p:nvSpPr>
        <p:spPr/>
        <p:txBody>
          <a:bodyPr/>
          <a:lstStyle/>
          <a:p>
            <a:r>
              <a:rPr lang="en-AU" smtClean="0"/>
              <a:t>© NSW Department of Education, June 2017</a:t>
            </a:r>
            <a:endParaRPr lang="en-US" dirty="0"/>
          </a:p>
        </p:txBody>
      </p:sp>
      <p:sp>
        <p:nvSpPr>
          <p:cNvPr id="3" name="Content Placeholder 2"/>
          <p:cNvSpPr>
            <a:spLocks noGrp="1"/>
          </p:cNvSpPr>
          <p:nvPr>
            <p:ph idx="4294967295"/>
          </p:nvPr>
        </p:nvSpPr>
        <p:spPr>
          <a:xfrm>
            <a:off x="449132" y="1540723"/>
            <a:ext cx="11066462" cy="4630737"/>
          </a:xfrm>
        </p:spPr>
        <p:txBody>
          <a:bodyPr>
            <a:normAutofit fontScale="77500" lnSpcReduction="20000"/>
          </a:bodyPr>
          <a:lstStyle/>
          <a:p>
            <a:r>
              <a:rPr lang="en-AU" sz="3200" b="1" dirty="0" smtClean="0"/>
              <a:t>Cultural Stories - stories of belonging to wider customs, practices and their importance in defining communal identity;</a:t>
            </a:r>
          </a:p>
          <a:p>
            <a:r>
              <a:rPr lang="en-AU" sz="3200" b="1" dirty="0" smtClean="0"/>
              <a:t>National Stories – stories of nation building and the struggles of statehood;</a:t>
            </a:r>
          </a:p>
          <a:p>
            <a:r>
              <a:rPr lang="en-AU" sz="3200" b="1" dirty="0" smtClean="0"/>
              <a:t>Ethnicity Stories – stories of origins, heritage, family and shared experience;</a:t>
            </a:r>
          </a:p>
          <a:p>
            <a:r>
              <a:rPr lang="en-AU" sz="3200" b="1" dirty="0" smtClean="0"/>
              <a:t>Religious Stories – stories of belief structures and their influence on collective thinking.</a:t>
            </a:r>
          </a:p>
          <a:p>
            <a:pPr marL="0" indent="0">
              <a:buNone/>
            </a:pPr>
            <a:endParaRPr lang="en-AU" sz="3200" b="1" dirty="0"/>
          </a:p>
          <a:p>
            <a:pPr marL="0" indent="0" algn="ctr">
              <a:buNone/>
            </a:pPr>
            <a:r>
              <a:rPr lang="en-AU" sz="3200" b="1" dirty="0" smtClean="0"/>
              <a:t>Macro-Narratives unfold events and depict situations that lay within the wider parameters and frameworks of social and political discourses. </a:t>
            </a:r>
          </a:p>
          <a:p>
            <a:pPr marL="0" indent="0">
              <a:buNone/>
            </a:pPr>
            <a:endParaRPr lang="en-AU" sz="3200" b="1" dirty="0"/>
          </a:p>
        </p:txBody>
      </p:sp>
    </p:spTree>
    <p:extLst>
      <p:ext uri="{BB962C8B-B14F-4D97-AF65-F5344CB8AC3E}">
        <p14:creationId xmlns:p14="http://schemas.microsoft.com/office/powerpoint/2010/main" val="652812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Macro narratives cont.</a:t>
            </a:r>
            <a:endParaRPr lang="en-AU" dirty="0"/>
          </a:p>
        </p:txBody>
      </p:sp>
      <p:sp>
        <p:nvSpPr>
          <p:cNvPr id="2" name="Footer Placeholder 1"/>
          <p:cNvSpPr>
            <a:spLocks noGrp="1"/>
          </p:cNvSpPr>
          <p:nvPr>
            <p:ph type="ftr" sz="quarter" idx="11"/>
          </p:nvPr>
        </p:nvSpPr>
        <p:spPr/>
        <p:txBody>
          <a:bodyPr/>
          <a:lstStyle/>
          <a:p>
            <a:r>
              <a:rPr lang="en-AU" smtClean="0"/>
              <a:t>© NSW Department of Education, June 2017</a:t>
            </a:r>
            <a:endParaRPr lang="en-US" dirty="0"/>
          </a:p>
        </p:txBody>
      </p:sp>
      <p:sp>
        <p:nvSpPr>
          <p:cNvPr id="3" name="Content Placeholder 2"/>
          <p:cNvSpPr>
            <a:spLocks noGrp="1"/>
          </p:cNvSpPr>
          <p:nvPr>
            <p:ph idx="4294967295"/>
          </p:nvPr>
        </p:nvSpPr>
        <p:spPr>
          <a:xfrm>
            <a:off x="513568" y="1641041"/>
            <a:ext cx="10923588" cy="4638675"/>
          </a:xfrm>
        </p:spPr>
        <p:txBody>
          <a:bodyPr>
            <a:normAutofit/>
          </a:bodyPr>
          <a:lstStyle/>
          <a:p>
            <a:r>
              <a:rPr lang="en-AU" sz="1800" dirty="0" smtClean="0"/>
              <a:t>Read the following extract, summarise and add to your notes on how Literature represents the Macro-world: </a:t>
            </a:r>
          </a:p>
          <a:p>
            <a:r>
              <a:rPr lang="en-AU" sz="1800" dirty="0" smtClean="0"/>
              <a:t>Booker, C. The Seven Basic Plots: Why we tell stories. Continuum, New York. 2004. Pages 573-577 &amp; 589-591.</a:t>
            </a:r>
          </a:p>
          <a:p>
            <a:endParaRPr lang="en-AU" sz="1800" dirty="0" smtClean="0"/>
          </a:p>
          <a:p>
            <a:r>
              <a:rPr lang="en-AU" sz="1800" dirty="0" smtClean="0"/>
              <a:t>Engage with the following texts and identify the macro narrative that is created, as well as how language is used in its creation:</a:t>
            </a:r>
          </a:p>
          <a:p>
            <a:r>
              <a:rPr lang="en-AU" sz="1800" dirty="0" smtClean="0"/>
              <a:t>Langston Hughes – Let America be America Again</a:t>
            </a:r>
          </a:p>
          <a:p>
            <a:r>
              <a:rPr lang="en-AU" sz="1800" dirty="0" smtClean="0"/>
              <a:t>Henry Lawson – Star of Australasia (extract)</a:t>
            </a:r>
            <a:endParaRPr lang="en-AU" sz="1800" dirty="0"/>
          </a:p>
        </p:txBody>
      </p:sp>
    </p:spTree>
    <p:extLst>
      <p:ext uri="{BB962C8B-B14F-4D97-AF65-F5344CB8AC3E}">
        <p14:creationId xmlns:p14="http://schemas.microsoft.com/office/powerpoint/2010/main" val="3926415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99269" y="907804"/>
            <a:ext cx="11041227" cy="946116"/>
          </a:xfrm>
        </p:spPr>
        <p:txBody>
          <a:bodyPr>
            <a:normAutofit fontScale="90000"/>
          </a:bodyPr>
          <a:lstStyle/>
          <a:p>
            <a:r>
              <a:rPr lang="en-AU" sz="3600" dirty="0"/>
              <a:t>Langston Hughes – Let America be America Again(1935)</a:t>
            </a:r>
            <a:br>
              <a:rPr lang="en-AU" sz="3600" dirty="0"/>
            </a:br>
            <a:endParaRPr lang="en-AU" dirty="0"/>
          </a:p>
        </p:txBody>
      </p:sp>
      <p:sp>
        <p:nvSpPr>
          <p:cNvPr id="2" name="Footer Placeholder 1"/>
          <p:cNvSpPr>
            <a:spLocks noGrp="1"/>
          </p:cNvSpPr>
          <p:nvPr>
            <p:ph type="ftr" sz="quarter" idx="11"/>
          </p:nvPr>
        </p:nvSpPr>
        <p:spPr/>
        <p:txBody>
          <a:bodyPr/>
          <a:lstStyle/>
          <a:p>
            <a:r>
              <a:rPr lang="en-AU" smtClean="0"/>
              <a:t>© NSW Department of Education, June 2017</a:t>
            </a:r>
            <a:endParaRPr lang="en-US" dirty="0"/>
          </a:p>
        </p:txBody>
      </p:sp>
      <p:sp>
        <p:nvSpPr>
          <p:cNvPr id="3" name="Content Placeholder 2"/>
          <p:cNvSpPr>
            <a:spLocks noGrp="1"/>
          </p:cNvSpPr>
          <p:nvPr>
            <p:ph idx="4294967295"/>
          </p:nvPr>
        </p:nvSpPr>
        <p:spPr>
          <a:xfrm>
            <a:off x="0" y="1204913"/>
            <a:ext cx="11055350" cy="5381625"/>
          </a:xfrm>
        </p:spPr>
        <p:txBody>
          <a:bodyPr>
            <a:normAutofit lnSpcReduction="10000"/>
          </a:bodyPr>
          <a:lstStyle/>
          <a:p>
            <a:pPr marL="457200" lvl="1" indent="0">
              <a:buNone/>
            </a:pPr>
            <a:endParaRPr lang="en-AU" dirty="0" smtClean="0"/>
          </a:p>
          <a:p>
            <a:pPr marL="457200" lvl="1" indent="0">
              <a:buNone/>
            </a:pPr>
            <a:r>
              <a:rPr lang="en-AU" dirty="0" smtClean="0"/>
              <a:t>O, let my land be a land where Liberty</a:t>
            </a:r>
          </a:p>
          <a:p>
            <a:pPr marL="457200" lvl="1" indent="0">
              <a:buNone/>
            </a:pPr>
            <a:r>
              <a:rPr lang="en-AU" dirty="0" smtClean="0"/>
              <a:t>Is crowned with no false patriotic wreath,  </a:t>
            </a:r>
          </a:p>
          <a:p>
            <a:pPr marL="457200" lvl="1" indent="0">
              <a:buNone/>
            </a:pPr>
            <a:r>
              <a:rPr lang="en-AU" dirty="0" smtClean="0"/>
              <a:t>But opportunity is real, and life is free,  </a:t>
            </a:r>
          </a:p>
          <a:p>
            <a:pPr marL="457200" lvl="1" indent="0">
              <a:buNone/>
            </a:pPr>
            <a:r>
              <a:rPr lang="en-AU" dirty="0" smtClean="0"/>
              <a:t>Equality is in the air we breathe.    </a:t>
            </a:r>
          </a:p>
          <a:p>
            <a:pPr marL="457200" lvl="1" indent="0">
              <a:buNone/>
            </a:pPr>
            <a:endParaRPr lang="en-AU" dirty="0" smtClean="0"/>
          </a:p>
          <a:p>
            <a:pPr marL="457200" lvl="1" indent="0">
              <a:buNone/>
            </a:pPr>
            <a:r>
              <a:rPr lang="en-AU" dirty="0" smtClean="0"/>
              <a:t> (There’s never been equality for me,  </a:t>
            </a:r>
          </a:p>
          <a:p>
            <a:pPr marL="457200" lvl="1" indent="0">
              <a:buNone/>
            </a:pPr>
            <a:r>
              <a:rPr lang="en-AU" dirty="0" smtClean="0"/>
              <a:t>Nor freedom in this “homeland of the free.”)    </a:t>
            </a:r>
          </a:p>
          <a:p>
            <a:pPr marL="457200" lvl="1" indent="0">
              <a:buNone/>
            </a:pPr>
            <a:r>
              <a:rPr lang="en-AU" dirty="0" smtClean="0"/>
              <a:t> </a:t>
            </a:r>
          </a:p>
          <a:p>
            <a:pPr marL="457200" lvl="1" indent="0">
              <a:buNone/>
            </a:pPr>
            <a:r>
              <a:rPr lang="en-AU" dirty="0" smtClean="0"/>
              <a:t>Say, who are you that mumbles in the dark?  </a:t>
            </a:r>
          </a:p>
          <a:p>
            <a:pPr marL="457200" lvl="1" indent="0">
              <a:buNone/>
            </a:pPr>
            <a:r>
              <a:rPr lang="en-AU" dirty="0" smtClean="0"/>
              <a:t> And who are you that draws your veil across the stars?   </a:t>
            </a:r>
          </a:p>
          <a:p>
            <a:pPr marL="457200" lvl="1" indent="0">
              <a:buNone/>
            </a:pPr>
            <a:endParaRPr lang="en-AU" dirty="0" smtClean="0"/>
          </a:p>
          <a:p>
            <a:pPr marL="457200" lvl="1" indent="0">
              <a:buNone/>
            </a:pPr>
            <a:r>
              <a:rPr lang="en-AU" dirty="0" smtClean="0"/>
              <a:t>I am the poor white, fooled and pushed apart, </a:t>
            </a:r>
          </a:p>
          <a:p>
            <a:pPr marL="457200" lvl="1" indent="0">
              <a:buNone/>
            </a:pPr>
            <a:r>
              <a:rPr lang="en-AU" dirty="0" smtClean="0"/>
              <a:t>I am the Negro bearing slavery’s scars. </a:t>
            </a:r>
          </a:p>
          <a:p>
            <a:pPr marL="457200" lvl="1" indent="0">
              <a:buNone/>
            </a:pPr>
            <a:r>
              <a:rPr lang="en-AU" dirty="0" smtClean="0"/>
              <a:t>I am the red man driven from the land,  </a:t>
            </a:r>
          </a:p>
          <a:p>
            <a:pPr marL="457200" lvl="1" indent="0">
              <a:buNone/>
            </a:pPr>
            <a:r>
              <a:rPr lang="en-AU" dirty="0" smtClean="0"/>
              <a:t>I am the immigrant clutching the hope I seek—  </a:t>
            </a:r>
          </a:p>
          <a:p>
            <a:pPr marL="457200" lvl="1" indent="0">
              <a:buNone/>
            </a:pPr>
            <a:r>
              <a:rPr lang="en-AU" dirty="0" smtClean="0"/>
              <a:t>And finding only the same old stupid plan                                                 Compare with Trump Presidential slogan 2017- </a:t>
            </a:r>
          </a:p>
          <a:p>
            <a:pPr marL="457200" lvl="1" indent="0">
              <a:buNone/>
            </a:pPr>
            <a:r>
              <a:rPr lang="en-AU" dirty="0" smtClean="0"/>
              <a:t>Of dog eat dog, of mighty crush the weak.                                                                  ‘Make America Great Again’.</a:t>
            </a:r>
          </a:p>
        </p:txBody>
      </p:sp>
      <p:pic>
        <p:nvPicPr>
          <p:cNvPr id="4" name="Picture 3" descr="the image is a photo of Langston Hughes"/>
          <p:cNvPicPr>
            <a:picLocks noChangeAspect="1"/>
          </p:cNvPicPr>
          <p:nvPr/>
        </p:nvPicPr>
        <p:blipFill rotWithShape="1">
          <a:blip r:embed="rId2">
            <a:extLst>
              <a:ext uri="{28A0092B-C50C-407E-A947-70E740481C1C}">
                <a14:useLocalDpi xmlns:a14="http://schemas.microsoft.com/office/drawing/2010/main" val="0"/>
              </a:ext>
            </a:extLst>
          </a:blip>
          <a:srcRect l="16655" r="16396"/>
          <a:stretch/>
        </p:blipFill>
        <p:spPr>
          <a:xfrm>
            <a:off x="6835132" y="1204502"/>
            <a:ext cx="4705364" cy="3953436"/>
          </a:xfrm>
          <a:prstGeom prst="rect">
            <a:avLst/>
          </a:prstGeom>
        </p:spPr>
      </p:pic>
    </p:spTree>
    <p:extLst>
      <p:ext uri="{BB962C8B-B14F-4D97-AF65-F5344CB8AC3E}">
        <p14:creationId xmlns:p14="http://schemas.microsoft.com/office/powerpoint/2010/main" val="3498850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AU" dirty="0"/>
              <a:t>Henry Lawson – The Star of Australasia (1896)</a:t>
            </a:r>
            <a:br>
              <a:rPr lang="en-AU" dirty="0"/>
            </a:br>
            <a:endParaRPr lang="en-AU" dirty="0"/>
          </a:p>
        </p:txBody>
      </p:sp>
      <p:sp>
        <p:nvSpPr>
          <p:cNvPr id="2" name="Footer Placeholder 1"/>
          <p:cNvSpPr>
            <a:spLocks noGrp="1"/>
          </p:cNvSpPr>
          <p:nvPr>
            <p:ph type="ftr" sz="quarter" idx="11"/>
          </p:nvPr>
        </p:nvSpPr>
        <p:spPr/>
        <p:txBody>
          <a:bodyPr/>
          <a:lstStyle/>
          <a:p>
            <a:r>
              <a:rPr lang="en-AU" smtClean="0"/>
              <a:t>© NSW Department of Education, June 2017</a:t>
            </a:r>
            <a:endParaRPr lang="en-US" dirty="0"/>
          </a:p>
        </p:txBody>
      </p:sp>
      <p:sp>
        <p:nvSpPr>
          <p:cNvPr id="3" name="Content Placeholder 2"/>
          <p:cNvSpPr>
            <a:spLocks noGrp="1"/>
          </p:cNvSpPr>
          <p:nvPr>
            <p:ph idx="4294967295"/>
          </p:nvPr>
        </p:nvSpPr>
        <p:spPr>
          <a:xfrm>
            <a:off x="601249" y="1768454"/>
            <a:ext cx="7766137" cy="3317113"/>
          </a:xfrm>
        </p:spPr>
        <p:txBody>
          <a:bodyPr>
            <a:normAutofit/>
          </a:bodyPr>
          <a:lstStyle/>
          <a:p>
            <a:pPr marL="0" indent="0">
              <a:buNone/>
            </a:pPr>
            <a:r>
              <a:rPr lang="en-AU" sz="1800" dirty="0" smtClean="0"/>
              <a:t>WE boast no more of our bloodless flag, that rose from a nation's slime;</a:t>
            </a:r>
            <a:br>
              <a:rPr lang="en-AU" sz="1800" dirty="0" smtClean="0"/>
            </a:br>
            <a:r>
              <a:rPr lang="en-AU" sz="1800" dirty="0" smtClean="0"/>
              <a:t>Better a shred of a deep-dyed rag from the storms of the olden time.</a:t>
            </a:r>
            <a:br>
              <a:rPr lang="en-AU" sz="1800" dirty="0" smtClean="0"/>
            </a:br>
            <a:r>
              <a:rPr lang="en-AU" sz="1800" dirty="0" smtClean="0"/>
              <a:t>From grander clouds in our ‘peaceful skies’ than ever were there before</a:t>
            </a:r>
            <a:br>
              <a:rPr lang="en-AU" sz="1800" dirty="0" smtClean="0"/>
            </a:br>
            <a:r>
              <a:rPr lang="en-AU" sz="1800" dirty="0" smtClean="0"/>
              <a:t>I tell you the Star of the South shall rise — in the lurid clouds of war.</a:t>
            </a:r>
            <a:br>
              <a:rPr lang="en-AU" sz="1800" dirty="0" smtClean="0"/>
            </a:br>
            <a:r>
              <a:rPr lang="en-AU" sz="1800" dirty="0" smtClean="0"/>
              <a:t>It ever must be while blood is warm and the sons of men increase;</a:t>
            </a:r>
            <a:br>
              <a:rPr lang="en-AU" sz="1800" dirty="0" smtClean="0"/>
            </a:br>
            <a:r>
              <a:rPr lang="en-AU" sz="1800" dirty="0" smtClean="0"/>
              <a:t>For ever the nations rose in storm, to rot in a deadly peace.</a:t>
            </a:r>
            <a:br>
              <a:rPr lang="en-AU" sz="1800" dirty="0" smtClean="0"/>
            </a:br>
            <a:r>
              <a:rPr lang="en-AU" sz="1800" dirty="0" smtClean="0"/>
              <a:t>There comes a point that we will not yield, no matter if right or wrong,</a:t>
            </a:r>
            <a:br>
              <a:rPr lang="en-AU" sz="1800" dirty="0" smtClean="0"/>
            </a:br>
            <a:r>
              <a:rPr lang="en-AU" sz="1800" dirty="0" smtClean="0"/>
              <a:t>And man will fight on the battle-field while passion and pride are strong —</a:t>
            </a:r>
            <a:br>
              <a:rPr lang="en-AU" sz="1800" dirty="0" smtClean="0"/>
            </a:br>
            <a:r>
              <a:rPr lang="en-AU" sz="1800" dirty="0" smtClean="0"/>
              <a:t>So long as he will not kiss the rod, and his stubborn spirit sours,</a:t>
            </a:r>
            <a:br>
              <a:rPr lang="en-AU" sz="1800" dirty="0" smtClean="0"/>
            </a:br>
            <a:r>
              <a:rPr lang="en-AU" sz="1800" dirty="0" smtClean="0"/>
              <a:t>And the scorn of Nature and curse of God are heavy on peace like ours…</a:t>
            </a:r>
          </a:p>
          <a:p>
            <a:endParaRPr lang="en-AU" dirty="0"/>
          </a:p>
        </p:txBody>
      </p:sp>
      <p:pic>
        <p:nvPicPr>
          <p:cNvPr id="4" name="Picture 3" descr="The image is a photo of Henry Lawso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69836" y="2131747"/>
            <a:ext cx="2554941" cy="3304092"/>
          </a:xfrm>
          <a:prstGeom prst="rect">
            <a:avLst/>
          </a:prstGeom>
        </p:spPr>
      </p:pic>
    </p:spTree>
    <p:extLst>
      <p:ext uri="{BB962C8B-B14F-4D97-AF65-F5344CB8AC3E}">
        <p14:creationId xmlns:p14="http://schemas.microsoft.com/office/powerpoint/2010/main" val="2293074980"/>
      </p:ext>
    </p:extLst>
  </p:cSld>
  <p:clrMapOvr>
    <a:masterClrMapping/>
  </p:clrMapOvr>
</p:sld>
</file>

<file path=ppt/theme/theme1.xml><?xml version="1.0" encoding="utf-8"?>
<a:theme xmlns:a="http://schemas.openxmlformats.org/drawingml/2006/main" name="DoE">
  <a:themeElements>
    <a:clrScheme name="Dept of Education">
      <a:dk1>
        <a:sysClr val="windowText" lastClr="000000"/>
      </a:dk1>
      <a:lt1>
        <a:sysClr val="window" lastClr="FFFFFF"/>
      </a:lt1>
      <a:dk2>
        <a:srgbClr val="425968"/>
      </a:dk2>
      <a:lt2>
        <a:srgbClr val="EEECE1"/>
      </a:lt2>
      <a:accent1>
        <a:srgbClr val="00ABC3"/>
      </a:accent1>
      <a:accent2>
        <a:srgbClr val="00B178"/>
      </a:accent2>
      <a:accent3>
        <a:srgbClr val="9ACAEB"/>
      </a:accent3>
      <a:accent4>
        <a:srgbClr val="A87EB1"/>
      </a:accent4>
      <a:accent5>
        <a:srgbClr val="4BACC6"/>
      </a:accent5>
      <a:accent6>
        <a:srgbClr val="FFC623"/>
      </a:accent6>
      <a:hlink>
        <a:srgbClr val="0000FF"/>
      </a:hlink>
      <a:folHlink>
        <a:srgbClr val="800080"/>
      </a:folHlink>
    </a:clrScheme>
    <a:fontScheme name="Dept of Education">
      <a:majorFont>
        <a:latin typeface="Montserrat"/>
        <a:ea typeface=""/>
        <a:cs typeface=""/>
      </a:majorFont>
      <a:minorFont>
        <a:latin typeface="Montserrat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1200"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DoE" id="{08E860C7-DC44-42D5-97DC-8B2A22A76695}" vid="{FB03A350-19DA-474F-9FEF-892448A82D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DoE</Template>
  <TotalTime>595</TotalTime>
  <Words>1608</Words>
  <Application>Microsoft Office PowerPoint</Application>
  <PresentationFormat>Widescreen</PresentationFormat>
  <Paragraphs>106</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Courier New</vt:lpstr>
      <vt:lpstr>Montserrat</vt:lpstr>
      <vt:lpstr>Montserrat Light</vt:lpstr>
      <vt:lpstr>Wingdings</vt:lpstr>
      <vt:lpstr>DoE</vt:lpstr>
      <vt:lpstr>The stories we tell: </vt:lpstr>
      <vt:lpstr>Metanarrative</vt:lpstr>
      <vt:lpstr>Narrative and context</vt:lpstr>
      <vt:lpstr>Story archetypes or ‘masterplots’</vt:lpstr>
      <vt:lpstr>‘The Seven Basic Plots’</vt:lpstr>
      <vt:lpstr>Macro Narratives</vt:lpstr>
      <vt:lpstr>Macro narratives cont.</vt:lpstr>
      <vt:lpstr>Langston Hughes – Let America be America Again(1935) </vt:lpstr>
      <vt:lpstr>Henry Lawson – The Star of Australasia (1896) </vt:lpstr>
      <vt:lpstr>Micro Narratives</vt:lpstr>
      <vt:lpstr>J.D. Salinger: The Catcher in the Rye – Chapter 1 </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Resource 5 - Macro &amp; Micro Narratives:</dc:title>
  <dc:creator>Maddy McDonald</dc:creator>
  <cp:lastModifiedBy>Milton, Gerri</cp:lastModifiedBy>
  <cp:revision>35</cp:revision>
  <dcterms:created xsi:type="dcterms:W3CDTF">2017-07-13T05:20:45Z</dcterms:created>
  <dcterms:modified xsi:type="dcterms:W3CDTF">2017-10-19T21:19:26Z</dcterms:modified>
</cp:coreProperties>
</file>