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3"/>
  </p:notesMasterIdLst>
  <p:sldIdLst>
    <p:sldId id="256" r:id="rId2"/>
    <p:sldId id="257" r:id="rId3"/>
    <p:sldId id="258" r:id="rId4"/>
    <p:sldId id="259" r:id="rId5"/>
    <p:sldId id="267" r:id="rId6"/>
    <p:sldId id="266" r:id="rId7"/>
    <p:sldId id="260" r:id="rId8"/>
    <p:sldId id="261" r:id="rId9"/>
    <p:sldId id="268" r:id="rId10"/>
    <p:sldId id="264" r:id="rId11"/>
    <p:sldId id="265"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5" d="100"/>
          <a:sy n="85" d="100"/>
        </p:scale>
        <p:origin x="-101"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07CA5-5620-4A8C-8C45-807ADC5CD328}" type="datetimeFigureOut">
              <a:rPr lang="en-AU" smtClean="0"/>
              <a:t>20/10/2017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C008A-197B-4468-8AB7-CFAC8F92FA5C}" type="slidenum">
              <a:rPr lang="en-AU" smtClean="0"/>
              <a:t>‹#›</a:t>
            </a:fld>
            <a:endParaRPr lang="en-AU"/>
          </a:p>
        </p:txBody>
      </p:sp>
    </p:spTree>
    <p:extLst>
      <p:ext uri="{BB962C8B-B14F-4D97-AF65-F5344CB8AC3E}">
        <p14:creationId xmlns:p14="http://schemas.microsoft.com/office/powerpoint/2010/main" val="87755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875"/>
            <a:ext cx="12192000" cy="68551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8976320"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2" name="Title 1"/>
          <p:cNvSpPr>
            <a:spLocks noGrp="1"/>
          </p:cNvSpPr>
          <p:nvPr>
            <p:ph type="ctrTitle"/>
          </p:nvPr>
        </p:nvSpPr>
        <p:spPr>
          <a:xfrm>
            <a:off x="527381" y="2084851"/>
            <a:ext cx="5822880" cy="1632181"/>
          </a:xfrm>
        </p:spPr>
        <p:txBody>
          <a:bodyPr lIns="0" anchor="b"/>
          <a:lstStyle>
            <a:lvl1pPr>
              <a:defRPr sz="37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27381" y="3982211"/>
            <a:ext cx="5822880" cy="1174981"/>
          </a:xfrm>
          <a:solidFill>
            <a:srgbClr val="FFFFFF">
              <a:alpha val="94902"/>
            </a:srgbClr>
          </a:solidFill>
        </p:spPr>
        <p:txBody>
          <a:bodyPr lIns="119997" anchor="ctr">
            <a:normAutofit/>
          </a:bodyPr>
          <a:lstStyle>
            <a:lvl1pPr marL="0" indent="0" algn="l">
              <a:spcBef>
                <a:spcPts val="0"/>
              </a:spcBef>
              <a:buNone/>
              <a:defRPr sz="270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27382" y="469062"/>
            <a:ext cx="1867805" cy="662572"/>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527381" y="3750836"/>
            <a:ext cx="66247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7152117" y="3174772"/>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E4DB7272-E1AA-4FBA-9270-B7364CA7AA85}" type="datetime1">
              <a:rPr lang="en-US" smtClean="0"/>
              <a:t>10/20/2017</a:t>
            </a:fld>
            <a:endParaRPr lang="en-US" dirty="0"/>
          </a:p>
        </p:txBody>
      </p:sp>
      <p:sp>
        <p:nvSpPr>
          <p:cNvPr id="40" name="Footer Placeholder 39"/>
          <p:cNvSpPr>
            <a:spLocks noGrp="1"/>
          </p:cNvSpPr>
          <p:nvPr>
            <p:ph type="ftr" sz="quarter" idx="11"/>
          </p:nvPr>
        </p:nvSpPr>
        <p:spPr>
          <a:xfrm>
            <a:off x="527382" y="6332835"/>
            <a:ext cx="3648407" cy="365125"/>
          </a:xfrm>
        </p:spPr>
        <p:txBody>
          <a:bodyPr/>
          <a:lstStyle>
            <a:lvl1pPr>
              <a:defRPr>
                <a:solidFill>
                  <a:schemeClr val="bg1"/>
                </a:solidFill>
              </a:defRPr>
            </a:lvl1pPr>
          </a:lstStyle>
          <a:p>
            <a:r>
              <a:rPr lang="en-AU" smtClean="0"/>
              <a:t>© NSW Department of Education, June 2017</a:t>
            </a:r>
            <a:endParaRPr lang="en-US"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grpSp>
        <p:nvGrpSpPr>
          <p:cNvPr id="49" name="Group 48"/>
          <p:cNvGrpSpPr/>
          <p:nvPr/>
        </p:nvGrpSpPr>
        <p:grpSpPr>
          <a:xfrm>
            <a:off x="7466356" y="3582056"/>
            <a:ext cx="523651" cy="33756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400256" y="2875"/>
            <a:ext cx="3791744" cy="6855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00256" y="0"/>
            <a:ext cx="3791744"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cxnSp>
        <p:nvCxnSpPr>
          <p:cNvPr id="13" name="Straight Connector 12"/>
          <p:cNvCxnSpPr/>
          <p:nvPr/>
        </p:nvCxnSpPr>
        <p:spPr>
          <a:xfrm>
            <a:off x="8400256" y="1316765"/>
            <a:ext cx="3072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381" y="356659"/>
            <a:ext cx="7488832" cy="946116"/>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27381" y="1600201"/>
            <a:ext cx="7488832" cy="4709119"/>
          </a:xfrm>
        </p:spPr>
        <p:txBody>
          <a:bodyPr>
            <a:normAutofit/>
          </a:bodyPr>
          <a:lstStyle>
            <a:lvl1pPr>
              <a:defRPr sz="1500"/>
            </a:lvl1pPr>
            <a:lvl2pPr>
              <a:defRPr sz="1300"/>
            </a:lvl2pPr>
            <a:lvl3pPr>
              <a:defRPr sz="13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A21DEAC-1512-42C2-9B1A-6F68C4B4DC50}" type="datetime1">
              <a:rPr lang="en-US" smtClean="0"/>
              <a:t>10/20/2017</a:t>
            </a:fld>
            <a:endParaRPr lang="en-US" dirty="0"/>
          </a:p>
        </p:txBody>
      </p:sp>
      <p:sp>
        <p:nvSpPr>
          <p:cNvPr id="21" name="Footer Placeholder 20"/>
          <p:cNvSpPr>
            <a:spLocks noGrp="1"/>
          </p:cNvSpPr>
          <p:nvPr>
            <p:ph type="ftr" sz="quarter" idx="11"/>
          </p:nvPr>
        </p:nvSpPr>
        <p:spPr/>
        <p:txBody>
          <a:bodyPr/>
          <a:lstStyle/>
          <a:p>
            <a:r>
              <a:rPr lang="en-AU" smtClean="0"/>
              <a:t>© NSW Department of Education, June 2017</a:t>
            </a:r>
            <a:endParaRPr lang="en-US" dirty="0"/>
          </a:p>
        </p:txBody>
      </p:sp>
      <p:sp>
        <p:nvSpPr>
          <p:cNvPr id="22" name="Slide Number Placeholder 21"/>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962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6" name="Rectangle 15"/>
          <p:cNvSpPr/>
          <p:nvPr/>
        </p:nvSpPr>
        <p:spPr>
          <a:xfrm>
            <a:off x="0" y="6074568"/>
            <a:ext cx="12192000" cy="892221"/>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12" name="Rectangle 11"/>
          <p:cNvSpPr/>
          <p:nvPr/>
        </p:nvSpPr>
        <p:spPr>
          <a:xfrm>
            <a:off x="0" y="0"/>
            <a:ext cx="12192000" cy="2276872"/>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pic>
        <p:nvPicPr>
          <p:cNvPr id="4098" name="Picture 2" descr="C:\Users\johnAq\Desktop\images\DoE_Corporate_PPT_2015_Page_05_Image_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5501" b="5501"/>
          <a:stretch/>
        </p:blipFill>
        <p:spPr bwMode="auto">
          <a:xfrm>
            <a:off x="0" y="2276872"/>
            <a:ext cx="12192000" cy="3797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27383" y="1412776"/>
            <a:ext cx="9697077" cy="864096"/>
          </a:xfrm>
        </p:spPr>
        <p:txBody>
          <a:bodyPr lIns="0" anchor="t">
            <a:normAutofit/>
          </a:bodyPr>
          <a:lstStyle>
            <a:lvl1pPr marL="0" indent="0">
              <a:buNone/>
              <a:defRPr sz="2400">
                <a:solidFill>
                  <a:schemeClr val="bg1"/>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cxnSp>
        <p:nvCxnSpPr>
          <p:cNvPr id="11" name="Straight Connector 10"/>
          <p:cNvCxnSpPr>
            <a:endCxn id="14" idx="2"/>
          </p:cNvCxnSpPr>
          <p:nvPr/>
        </p:nvCxnSpPr>
        <p:spPr>
          <a:xfrm>
            <a:off x="527381" y="1316765"/>
            <a:ext cx="98890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416480" y="740701"/>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F49D547A-2996-4EF3-9310-F8A06A41B490}" type="datetime1">
              <a:rPr lang="en-US" smtClean="0"/>
              <a:t>10/20/2017</a:t>
            </a:fld>
            <a:endParaRPr lang="en-US"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June 2017</a:t>
            </a:r>
            <a:endParaRPr lang="en-US"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grpSp>
        <p:nvGrpSpPr>
          <p:cNvPr id="13" name="Group 12"/>
          <p:cNvGrpSpPr/>
          <p:nvPr/>
        </p:nvGrpSpPr>
        <p:grpSpPr>
          <a:xfrm>
            <a:off x="10730719" y="1138436"/>
            <a:ext cx="523651" cy="33756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527381" y="1316765"/>
            <a:ext cx="110412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2C3FECBA-52A0-4000-8A97-2479983E001D}" type="datetime1">
              <a:rPr lang="en-US" smtClean="0"/>
              <a:t>10/20/2017</a:t>
            </a:fld>
            <a:endParaRPr lang="en-US"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June 2017</a:t>
            </a:r>
            <a:endParaRPr lang="en-US"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527381" y="1316765"/>
            <a:ext cx="110412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DA318462-E629-465A-B145-E5202BB4C6FE}" type="datetime1">
              <a:rPr lang="en-US" smtClean="0"/>
              <a:t>10/20/2017</a:t>
            </a:fld>
            <a:endParaRPr lang="en-US"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June 2017</a:t>
            </a:r>
            <a:endParaRPr lang="en-US"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3735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p:nvCxnSpPr>
        <p:spPr>
          <a:xfrm>
            <a:off x="527381"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fld id="{4395429B-9B99-47FA-B996-53F98EA24296}" type="datetime1">
              <a:rPr lang="en-US" smtClean="0"/>
              <a:t>10/20/2017</a:t>
            </a:fld>
            <a:endParaRPr lang="en-US" dirty="0"/>
          </a:p>
        </p:txBody>
      </p:sp>
      <p:sp>
        <p:nvSpPr>
          <p:cNvPr id="2067" name="Footer Placeholder 2066"/>
          <p:cNvSpPr>
            <a:spLocks noGrp="1"/>
          </p:cNvSpPr>
          <p:nvPr>
            <p:ph type="ftr" sz="quarter" idx="11"/>
          </p:nvPr>
        </p:nvSpPr>
        <p:spPr/>
        <p:txBody>
          <a:bodyPr/>
          <a:lstStyle/>
          <a:p>
            <a:r>
              <a:rPr lang="en-AU" smtClean="0"/>
              <a:t>© NSW Department of Education, June 2017</a:t>
            </a:r>
            <a:endParaRPr lang="en-US" dirty="0"/>
          </a:p>
        </p:txBody>
      </p:sp>
      <p:sp>
        <p:nvSpPr>
          <p:cNvPr id="2068" name="Slide Number Placeholder 2067"/>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01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27381" y="1571096"/>
            <a:ext cx="5467019" cy="4546203"/>
          </a:xfrm>
        </p:spPr>
        <p:txBody>
          <a:bodyPr>
            <a:normAutofit/>
          </a:bodyPr>
          <a:lstStyle>
            <a:lvl1pPr>
              <a:defRPr sz="2400"/>
            </a:lvl1pPr>
            <a:lvl2pPr>
              <a:defRPr sz="2100"/>
            </a:lvl2pPr>
            <a:lvl3pPr>
              <a:defRPr sz="1900"/>
            </a:lvl3pPr>
            <a:lvl4pPr>
              <a:defRPr sz="1600"/>
            </a:lvl4pPr>
            <a:lvl5pPr>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6115381" y="1571096"/>
            <a:ext cx="5467019" cy="4546203"/>
          </a:xfrm>
        </p:spPr>
        <p:txBody>
          <a:bodyPr>
            <a:normAutofit/>
          </a:bodyPr>
          <a:lstStyle>
            <a:lvl1pPr>
              <a:defRPr sz="2400"/>
            </a:lvl1pPr>
            <a:lvl2pPr>
              <a:defRPr sz="2100"/>
            </a:lvl2pPr>
            <a:lvl3pPr>
              <a:defRPr sz="1900"/>
            </a:lvl3pPr>
            <a:lvl4pPr>
              <a:defRPr sz="1600"/>
            </a:lvl4pPr>
            <a:lvl5pPr>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Date Placeholder 10"/>
          <p:cNvSpPr>
            <a:spLocks noGrp="1"/>
          </p:cNvSpPr>
          <p:nvPr>
            <p:ph type="dt" sz="half" idx="10"/>
          </p:nvPr>
        </p:nvSpPr>
        <p:spPr/>
        <p:txBody>
          <a:bodyPr/>
          <a:lstStyle/>
          <a:p>
            <a:fld id="{E7562C48-90A6-405E-9B58-22266E28D807}" type="datetime1">
              <a:rPr lang="en-US" smtClean="0"/>
              <a:t>10/20/2017</a:t>
            </a:fld>
            <a:endParaRPr lang="en-US" dirty="0"/>
          </a:p>
        </p:txBody>
      </p:sp>
      <p:sp>
        <p:nvSpPr>
          <p:cNvPr id="12" name="Footer Placeholder 11"/>
          <p:cNvSpPr>
            <a:spLocks noGrp="1"/>
          </p:cNvSpPr>
          <p:nvPr>
            <p:ph type="ftr" sz="quarter" idx="11"/>
          </p:nvPr>
        </p:nvSpPr>
        <p:spPr/>
        <p:txBody>
          <a:bodyPr/>
          <a:lstStyle/>
          <a:p>
            <a:r>
              <a:rPr lang="en-AU" smtClean="0"/>
              <a:t>© NSW Department of Education, June 2017</a:t>
            </a:r>
            <a:endParaRPr lang="en-US" dirty="0"/>
          </a:p>
        </p:txBody>
      </p:sp>
      <p:sp>
        <p:nvSpPr>
          <p:cNvPr id="13" name="Slide Number Placeholder 12"/>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11055019" cy="1143000"/>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527383" y="1535113"/>
            <a:ext cx="5469136" cy="639763"/>
          </a:xfrm>
        </p:spPr>
        <p:txBody>
          <a:bodyPr lIns="0" anchor="b">
            <a:normAutofit/>
          </a:bodyPr>
          <a:lstStyle>
            <a:lvl1pPr marL="0" indent="0">
              <a:buNone/>
              <a:defRPr sz="2700" b="0">
                <a:latin typeface="+mj-lt"/>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527383" y="2174875"/>
            <a:ext cx="5469136" cy="3951288"/>
          </a:xfrm>
        </p:spPr>
        <p:txBody>
          <a:bodyPr>
            <a:normAutofit/>
          </a:bodyPr>
          <a:lstStyle>
            <a:lvl1pPr>
              <a:defRPr sz="2400"/>
            </a:lvl1pPr>
            <a:lvl2pPr>
              <a:defRPr sz="2100"/>
            </a:lvl2pPr>
            <a:lvl3pPr>
              <a:defRPr sz="1900"/>
            </a:lvl3pPr>
            <a:lvl4pPr>
              <a:defRPr sz="1600"/>
            </a:lvl4pPr>
            <a:lvl5pPr>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6096001" y="1535113"/>
            <a:ext cx="5486401" cy="639763"/>
          </a:xfrm>
        </p:spPr>
        <p:txBody>
          <a:bodyPr lIns="0" anchor="b">
            <a:normAutofit/>
          </a:bodyPr>
          <a:lstStyle>
            <a:lvl1pPr marL="0" indent="0">
              <a:buNone/>
              <a:defRPr sz="2700" b="0">
                <a:latin typeface="+mj-lt"/>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6001" y="2174875"/>
            <a:ext cx="5486403" cy="3951288"/>
          </a:xfrm>
        </p:spPr>
        <p:txBody>
          <a:bodyPr>
            <a:normAutofit/>
          </a:bodyPr>
          <a:lstStyle>
            <a:lvl1pPr>
              <a:defRPr sz="2400"/>
            </a:lvl1pPr>
            <a:lvl2pPr>
              <a:defRPr sz="2100"/>
            </a:lvl2pPr>
            <a:lvl3pPr>
              <a:defRPr sz="1900"/>
            </a:lvl3pPr>
            <a:lvl4pPr>
              <a:defRPr sz="1600"/>
            </a:lvl4pPr>
            <a:lvl5pPr>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3" name="Date Placeholder 12"/>
          <p:cNvSpPr>
            <a:spLocks noGrp="1"/>
          </p:cNvSpPr>
          <p:nvPr>
            <p:ph type="dt" sz="half" idx="10"/>
          </p:nvPr>
        </p:nvSpPr>
        <p:spPr/>
        <p:txBody>
          <a:bodyPr/>
          <a:lstStyle/>
          <a:p>
            <a:fld id="{BF25ED72-AC04-4ACD-B951-878940B0BAE5}" type="datetime1">
              <a:rPr lang="en-US" smtClean="0"/>
              <a:t>10/20/2017</a:t>
            </a:fld>
            <a:endParaRPr lang="en-US" dirty="0"/>
          </a:p>
        </p:txBody>
      </p:sp>
      <p:sp>
        <p:nvSpPr>
          <p:cNvPr id="14" name="Footer Placeholder 13"/>
          <p:cNvSpPr>
            <a:spLocks noGrp="1"/>
          </p:cNvSpPr>
          <p:nvPr>
            <p:ph type="ftr" sz="quarter" idx="11"/>
          </p:nvPr>
        </p:nvSpPr>
        <p:spPr/>
        <p:txBody>
          <a:bodyPr/>
          <a:lstStyle/>
          <a:p>
            <a:r>
              <a:rPr lang="en-AU" smtClean="0"/>
              <a:t>© NSW Department of Education, June 2017</a:t>
            </a:r>
            <a:endParaRPr lang="en-US" dirty="0"/>
          </a:p>
        </p:txBody>
      </p:sp>
      <p:sp>
        <p:nvSpPr>
          <p:cNvPr id="15" name="Slide Number Placeholder 1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893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686177"/>
            <a:ext cx="12192000" cy="4365896"/>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1686177"/>
            <a:ext cx="8976320" cy="4365897"/>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2" name="Title 1"/>
          <p:cNvSpPr>
            <a:spLocks noGrp="1"/>
          </p:cNvSpPr>
          <p:nvPr>
            <p:ph type="ctrTitle"/>
          </p:nvPr>
        </p:nvSpPr>
        <p:spPr>
          <a:xfrm>
            <a:off x="527381" y="2523539"/>
            <a:ext cx="5822880" cy="1632181"/>
          </a:xfrm>
        </p:spPr>
        <p:txBody>
          <a:bodyPr lIns="0" anchor="b"/>
          <a:lstStyle>
            <a:lvl1pPr>
              <a:defRPr sz="37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27381" y="4420899"/>
            <a:ext cx="5822880" cy="1174981"/>
          </a:xfrm>
          <a:solidFill>
            <a:srgbClr val="FFFFFF"/>
          </a:solidFill>
        </p:spPr>
        <p:txBody>
          <a:bodyPr lIns="119997" anchor="ctr">
            <a:normAutofit/>
          </a:bodyPr>
          <a:lstStyle>
            <a:lvl1pPr marL="0" indent="0" algn="l">
              <a:spcBef>
                <a:spcPts val="0"/>
              </a:spcBef>
              <a:buNone/>
              <a:defRPr sz="270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27382" y="469062"/>
            <a:ext cx="1867805" cy="662572"/>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527381" y="4189524"/>
            <a:ext cx="66247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7152117" y="3613460"/>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fld id="{C483D92F-6604-4814-9D5B-692B8169B64D}" type="datetime1">
              <a:rPr lang="en-US" smtClean="0"/>
              <a:t>10/20/2017</a:t>
            </a:fld>
            <a:endParaRPr lang="en-US" dirty="0"/>
          </a:p>
        </p:txBody>
      </p:sp>
      <p:sp>
        <p:nvSpPr>
          <p:cNvPr id="40" name="Footer Placeholder 39"/>
          <p:cNvSpPr>
            <a:spLocks noGrp="1"/>
          </p:cNvSpPr>
          <p:nvPr>
            <p:ph type="ftr" sz="quarter" idx="11"/>
          </p:nvPr>
        </p:nvSpPr>
        <p:spPr>
          <a:xfrm>
            <a:off x="527382" y="6332835"/>
            <a:ext cx="3648407" cy="365125"/>
          </a:xfrm>
        </p:spPr>
        <p:txBody>
          <a:bodyPr/>
          <a:lstStyle>
            <a:lvl1pPr>
              <a:defRPr>
                <a:solidFill>
                  <a:schemeClr val="tx1"/>
                </a:solidFill>
              </a:defRPr>
            </a:lvl1pPr>
          </a:lstStyle>
          <a:p>
            <a:r>
              <a:rPr lang="en-AU" smtClean="0"/>
              <a:t>© NSW Department of Education, June 2017</a:t>
            </a:r>
            <a:endParaRPr lang="en-US"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fld id="{69E57DC2-970A-4B3E-BB1C-7A09969E49DF}" type="slidenum">
              <a:rPr lang="en-US" smtClean="0"/>
              <a:pPr/>
              <a:t>‹#›</a:t>
            </a:fld>
            <a:endParaRPr lang="en-US" dirty="0"/>
          </a:p>
        </p:txBody>
      </p:sp>
      <p:grpSp>
        <p:nvGrpSpPr>
          <p:cNvPr id="49" name="Group 48"/>
          <p:cNvGrpSpPr/>
          <p:nvPr/>
        </p:nvGrpSpPr>
        <p:grpSpPr>
          <a:xfrm>
            <a:off x="7466356" y="4020744"/>
            <a:ext cx="523651" cy="33756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875"/>
            <a:ext cx="12192000" cy="68551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10224459" cy="68580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2" name="Title 1"/>
          <p:cNvSpPr>
            <a:spLocks noGrp="1"/>
          </p:cNvSpPr>
          <p:nvPr>
            <p:ph type="ctrTitle"/>
          </p:nvPr>
        </p:nvSpPr>
        <p:spPr>
          <a:xfrm>
            <a:off x="527381" y="2084851"/>
            <a:ext cx="6991019" cy="1632181"/>
          </a:xfrm>
        </p:spPr>
        <p:txBody>
          <a:bodyPr lIns="0" anchor="b"/>
          <a:lstStyle>
            <a:lvl1pPr>
              <a:defRPr sz="37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27381" y="3982211"/>
            <a:ext cx="6991019" cy="1174981"/>
          </a:xfrm>
          <a:solidFill>
            <a:srgbClr val="FFFFFF"/>
          </a:solidFill>
        </p:spPr>
        <p:txBody>
          <a:bodyPr lIns="119997" anchor="ctr">
            <a:normAutofit/>
          </a:bodyPr>
          <a:lstStyle>
            <a:lvl1pPr marL="0" indent="0" algn="l">
              <a:spcBef>
                <a:spcPts val="0"/>
              </a:spcBef>
              <a:buNone/>
              <a:defRPr sz="2700">
                <a:solidFill>
                  <a:schemeClr val="accent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27382" y="469062"/>
            <a:ext cx="1867805" cy="662572"/>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p:nvCxnSpPr>
        <p:spPr>
          <a:xfrm>
            <a:off x="527382" y="3750836"/>
            <a:ext cx="76808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8208235" y="3174772"/>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7FFF4C01-E568-4CAD-91C4-54C46E5E273D}" type="datetime1">
              <a:rPr lang="en-US" smtClean="0"/>
              <a:t>10/20/2017</a:t>
            </a:fld>
            <a:endParaRPr lang="en-US" dirty="0"/>
          </a:p>
        </p:txBody>
      </p:sp>
      <p:sp>
        <p:nvSpPr>
          <p:cNvPr id="40" name="Footer Placeholder 39"/>
          <p:cNvSpPr>
            <a:spLocks noGrp="1"/>
          </p:cNvSpPr>
          <p:nvPr>
            <p:ph type="ftr" sz="quarter" idx="11"/>
          </p:nvPr>
        </p:nvSpPr>
        <p:spPr>
          <a:xfrm>
            <a:off x="527382" y="6332835"/>
            <a:ext cx="3648407" cy="365125"/>
          </a:xfrm>
        </p:spPr>
        <p:txBody>
          <a:bodyPr/>
          <a:lstStyle>
            <a:lvl1pPr>
              <a:defRPr>
                <a:solidFill>
                  <a:schemeClr val="bg1"/>
                </a:solidFill>
              </a:defRPr>
            </a:lvl1pPr>
          </a:lstStyle>
          <a:p>
            <a:r>
              <a:rPr lang="en-AU" smtClean="0"/>
              <a:t>© NSW Department of Education, June 2017</a:t>
            </a:r>
            <a:endParaRPr lang="en-US"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grpSp>
        <p:nvGrpSpPr>
          <p:cNvPr id="49" name="Group 48"/>
          <p:cNvGrpSpPr/>
          <p:nvPr/>
        </p:nvGrpSpPr>
        <p:grpSpPr>
          <a:xfrm>
            <a:off x="8522473" y="3582056"/>
            <a:ext cx="523651" cy="33756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686177"/>
            <a:ext cx="12192000" cy="4365896"/>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0" y="1686177"/>
            <a:ext cx="10224459" cy="4365897"/>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cxnSp>
        <p:nvCxnSpPr>
          <p:cNvPr id="92" name="Straight Connector 91"/>
          <p:cNvCxnSpPr>
            <a:endCxn id="93" idx="2"/>
          </p:cNvCxnSpPr>
          <p:nvPr/>
        </p:nvCxnSpPr>
        <p:spPr>
          <a:xfrm>
            <a:off x="527382" y="4178328"/>
            <a:ext cx="76808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208235" y="3602264"/>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grpSp>
        <p:nvGrpSpPr>
          <p:cNvPr id="95" name="Group 94"/>
          <p:cNvGrpSpPr/>
          <p:nvPr/>
        </p:nvGrpSpPr>
        <p:grpSpPr>
          <a:xfrm>
            <a:off x="8522473" y="4009548"/>
            <a:ext cx="523651" cy="33756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527381" y="2523539"/>
            <a:ext cx="7200800" cy="1632181"/>
          </a:xfrm>
        </p:spPr>
        <p:txBody>
          <a:bodyPr lIns="0" anchor="b"/>
          <a:lstStyle>
            <a:lvl1pPr>
              <a:defRPr sz="37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27381" y="4420899"/>
            <a:ext cx="7200800" cy="1174981"/>
          </a:xfrm>
          <a:solidFill>
            <a:srgbClr val="FFFFFF"/>
          </a:solidFill>
        </p:spPr>
        <p:txBody>
          <a:bodyPr lIns="119997" anchor="ctr">
            <a:normAutofit/>
          </a:bodyPr>
          <a:lstStyle>
            <a:lvl1pPr marL="0" indent="0" algn="l">
              <a:spcBef>
                <a:spcPts val="0"/>
              </a:spcBef>
              <a:buNone/>
              <a:defRPr sz="2700">
                <a:solidFill>
                  <a:schemeClr val="accent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27382" y="469062"/>
            <a:ext cx="1867805" cy="662572"/>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fld id="{7E09755C-4EE2-4E8A-A249-6A51DFF05CDF}" type="datetime1">
              <a:rPr lang="en-US" smtClean="0"/>
              <a:t>10/20/2017</a:t>
            </a:fld>
            <a:endParaRPr lang="en-US" dirty="0"/>
          </a:p>
        </p:txBody>
      </p:sp>
      <p:sp>
        <p:nvSpPr>
          <p:cNvPr id="5" name="Footer Placeholder 4"/>
          <p:cNvSpPr>
            <a:spLocks noGrp="1"/>
          </p:cNvSpPr>
          <p:nvPr>
            <p:ph type="ftr" sz="quarter" idx="11"/>
          </p:nvPr>
        </p:nvSpPr>
        <p:spPr/>
        <p:txBody>
          <a:bodyPr/>
          <a:lstStyle/>
          <a:p>
            <a:r>
              <a:rPr lang="en-AU" smtClean="0"/>
              <a:t>© NSW Department of Education, June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330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875"/>
            <a:ext cx="12192000" cy="68551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12192000" cy="68580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sp>
        <p:nvSpPr>
          <p:cNvPr id="2" name="Title 1"/>
          <p:cNvSpPr>
            <a:spLocks noGrp="1"/>
          </p:cNvSpPr>
          <p:nvPr>
            <p:ph type="ctrTitle"/>
          </p:nvPr>
        </p:nvSpPr>
        <p:spPr>
          <a:xfrm>
            <a:off x="527381" y="2084851"/>
            <a:ext cx="7104789" cy="1632181"/>
          </a:xfrm>
        </p:spPr>
        <p:txBody>
          <a:bodyPr lIns="0" anchor="b"/>
          <a:lstStyle>
            <a:lvl1pPr>
              <a:defRPr sz="37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27381" y="3982211"/>
            <a:ext cx="7104789" cy="1174981"/>
          </a:xfrm>
          <a:solidFill>
            <a:srgbClr val="FFFFFF"/>
          </a:solidFill>
        </p:spPr>
        <p:txBody>
          <a:bodyPr lIns="119997" anchor="ctr">
            <a:normAutofit/>
          </a:bodyPr>
          <a:lstStyle>
            <a:lvl1pPr marL="0" indent="0" algn="l">
              <a:spcBef>
                <a:spcPts val="0"/>
              </a:spcBef>
              <a:buNone/>
              <a:defRPr sz="2700">
                <a:solidFill>
                  <a:schemeClr val="accent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fld id="{FCF320C2-85E0-450B-8DEB-EC88F2729376}" type="datetime1">
              <a:rPr lang="en-US" smtClean="0"/>
              <a:t>10/20/2017</a:t>
            </a:fld>
            <a:endParaRPr lang="en-US" dirty="0"/>
          </a:p>
        </p:txBody>
      </p:sp>
      <p:sp>
        <p:nvSpPr>
          <p:cNvPr id="40" name="Footer Placeholder 39"/>
          <p:cNvSpPr>
            <a:spLocks noGrp="1"/>
          </p:cNvSpPr>
          <p:nvPr>
            <p:ph type="ftr" sz="quarter" idx="11"/>
          </p:nvPr>
        </p:nvSpPr>
        <p:spPr>
          <a:xfrm>
            <a:off x="527382" y="6332835"/>
            <a:ext cx="3648407" cy="365125"/>
          </a:xfrm>
        </p:spPr>
        <p:txBody>
          <a:bodyPr/>
          <a:lstStyle>
            <a:lvl1pPr>
              <a:defRPr>
                <a:solidFill>
                  <a:schemeClr val="bg1"/>
                </a:solidFill>
              </a:defRPr>
            </a:lvl1pPr>
          </a:lstStyle>
          <a:p>
            <a:r>
              <a:rPr lang="en-AU" smtClean="0"/>
              <a:t>© NSW Department of Education, June 2017</a:t>
            </a:r>
            <a:endParaRPr lang="en-US"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cxnSp>
        <p:nvCxnSpPr>
          <p:cNvPr id="91" name="Straight Connector 90"/>
          <p:cNvCxnSpPr/>
          <p:nvPr/>
        </p:nvCxnSpPr>
        <p:spPr>
          <a:xfrm>
            <a:off x="527381"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p:nvCxnSpPr>
        <p:spPr>
          <a:xfrm>
            <a:off x="527382" y="3750836"/>
            <a:ext cx="76808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208235" y="3174772"/>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grpSp>
        <p:nvGrpSpPr>
          <p:cNvPr id="95" name="Group 94"/>
          <p:cNvGrpSpPr/>
          <p:nvPr/>
        </p:nvGrpSpPr>
        <p:grpSpPr>
          <a:xfrm>
            <a:off x="8522473" y="3582056"/>
            <a:ext cx="523651" cy="33756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400256" y="2875"/>
            <a:ext cx="3791744" cy="6855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00256" y="0"/>
            <a:ext cx="3791744"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cxnSp>
        <p:nvCxnSpPr>
          <p:cNvPr id="13" name="Straight Connector 12"/>
          <p:cNvCxnSpPr/>
          <p:nvPr/>
        </p:nvCxnSpPr>
        <p:spPr>
          <a:xfrm>
            <a:off x="8400256" y="1316765"/>
            <a:ext cx="3072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381" y="356659"/>
            <a:ext cx="7488832" cy="946116"/>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27381" y="1600201"/>
            <a:ext cx="7488832" cy="4709119"/>
          </a:xfrm>
        </p:spPr>
        <p:txBody>
          <a:bodyPr>
            <a:normAutofit/>
          </a:bodyPr>
          <a:lstStyle>
            <a:lvl1pPr>
              <a:defRPr sz="1500"/>
            </a:lvl1pPr>
            <a:lvl2pPr>
              <a:defRPr sz="1300"/>
            </a:lvl2pPr>
            <a:lvl3pPr>
              <a:defRPr sz="13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C1506625-263B-45AA-BC0B-5E0BFCE4E033}" type="datetime1">
              <a:rPr lang="en-US" smtClean="0"/>
              <a:t>10/20/2017</a:t>
            </a:fld>
            <a:endParaRPr lang="en-US" dirty="0"/>
          </a:p>
        </p:txBody>
      </p:sp>
      <p:sp>
        <p:nvSpPr>
          <p:cNvPr id="21" name="Footer Placeholder 20"/>
          <p:cNvSpPr>
            <a:spLocks noGrp="1"/>
          </p:cNvSpPr>
          <p:nvPr>
            <p:ph type="ftr" sz="quarter" idx="11"/>
          </p:nvPr>
        </p:nvSpPr>
        <p:spPr/>
        <p:txBody>
          <a:bodyPr/>
          <a:lstStyle/>
          <a:p>
            <a:r>
              <a:rPr lang="en-AU" smtClean="0"/>
              <a:t>© NSW Department of Education, June 2017</a:t>
            </a:r>
            <a:endParaRPr lang="en-US" dirty="0"/>
          </a:p>
        </p:txBody>
      </p:sp>
      <p:sp>
        <p:nvSpPr>
          <p:cNvPr id="22" name="Slide Number Placeholder 21"/>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400256" y="2875"/>
            <a:ext cx="3791744" cy="6855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00256" y="0"/>
            <a:ext cx="3791744"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AU"/>
          </a:p>
        </p:txBody>
      </p:sp>
      <p:cxnSp>
        <p:nvCxnSpPr>
          <p:cNvPr id="13" name="Straight Connector 12"/>
          <p:cNvCxnSpPr/>
          <p:nvPr/>
        </p:nvCxnSpPr>
        <p:spPr>
          <a:xfrm>
            <a:off x="8400256" y="1316765"/>
            <a:ext cx="3072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381" y="356659"/>
            <a:ext cx="7488832" cy="946116"/>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8688288" y="1600201"/>
            <a:ext cx="2880320" cy="4709119"/>
          </a:xfrm>
        </p:spPr>
        <p:txBody>
          <a:bodyPr>
            <a:normAutofit/>
          </a:bodyPr>
          <a:lstStyle>
            <a:lvl1pPr>
              <a:defRPr sz="1300">
                <a:solidFill>
                  <a:schemeClr val="bg1"/>
                </a:solidFill>
              </a:defRPr>
            </a:lvl1pPr>
            <a:lvl2pPr>
              <a:defRPr sz="1300">
                <a:solidFill>
                  <a:schemeClr val="bg1"/>
                </a:solidFill>
              </a:defRPr>
            </a:lvl2pPr>
            <a:lvl3pPr>
              <a:defRPr sz="1300">
                <a:solidFill>
                  <a:schemeClr val="bg1"/>
                </a:solidFill>
              </a:defRPr>
            </a:lvl3pPr>
            <a:lvl4pPr>
              <a:defRPr sz="1200">
                <a:solidFill>
                  <a:schemeClr val="bg1"/>
                </a:solidFill>
              </a:defRPr>
            </a:lvl4pPr>
            <a:lvl5pPr>
              <a:defRPr sz="1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113F2410-4FF2-4120-B147-2F7BCBFDD051}" type="datetime1">
              <a:rPr lang="en-US" smtClean="0"/>
              <a:t>10/20/2017</a:t>
            </a:fld>
            <a:endParaRPr lang="en-US" dirty="0"/>
          </a:p>
        </p:txBody>
      </p:sp>
      <p:sp>
        <p:nvSpPr>
          <p:cNvPr id="21" name="Footer Placeholder 20"/>
          <p:cNvSpPr>
            <a:spLocks noGrp="1"/>
          </p:cNvSpPr>
          <p:nvPr>
            <p:ph type="ftr" sz="quarter" idx="11"/>
          </p:nvPr>
        </p:nvSpPr>
        <p:spPr/>
        <p:txBody>
          <a:bodyPr/>
          <a:lstStyle/>
          <a:p>
            <a:r>
              <a:rPr lang="en-AU" smtClean="0"/>
              <a:t>© NSW Department of Education, June 2017</a:t>
            </a:r>
            <a:endParaRPr lang="en-US" dirty="0"/>
          </a:p>
        </p:txBody>
      </p:sp>
      <p:sp>
        <p:nvSpPr>
          <p:cNvPr id="22" name="Slide Number Placeholder 21"/>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27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356659"/>
            <a:ext cx="11041227" cy="946116"/>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27381" y="1600201"/>
            <a:ext cx="11041227" cy="4709119"/>
          </a:xfrm>
        </p:spPr>
        <p:txBody>
          <a:bodyPr>
            <a:normAutofit/>
          </a:bodyPr>
          <a:lstStyle>
            <a:lvl1pPr>
              <a:defRPr sz="1500"/>
            </a:lvl1pPr>
            <a:lvl2pPr>
              <a:defRPr sz="1300"/>
            </a:lvl2pPr>
            <a:lvl3pPr>
              <a:defRPr sz="13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034BF3EA-1BF7-4E87-A175-BCECDA7EA2FD}" type="datetime1">
              <a:rPr lang="en-US" smtClean="0"/>
              <a:t>10/20/2017</a:t>
            </a:fld>
            <a:endParaRPr lang="en-US" dirty="0"/>
          </a:p>
        </p:txBody>
      </p:sp>
      <p:sp>
        <p:nvSpPr>
          <p:cNvPr id="5" name="Footer Placeholder 4"/>
          <p:cNvSpPr>
            <a:spLocks noGrp="1"/>
          </p:cNvSpPr>
          <p:nvPr>
            <p:ph type="ftr" sz="quarter" idx="11"/>
          </p:nvPr>
        </p:nvSpPr>
        <p:spPr/>
        <p:txBody>
          <a:bodyPr/>
          <a:lstStyle/>
          <a:p>
            <a:r>
              <a:rPr lang="en-AU" smtClean="0"/>
              <a:t>© NSW Department of Education, June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174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381" y="356659"/>
            <a:ext cx="11041227" cy="946116"/>
          </a:xfrm>
        </p:spPr>
        <p:txBody>
          <a:bodyPr/>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527381" y="1600201"/>
            <a:ext cx="11041227" cy="4709119"/>
          </a:xfrm>
        </p:spPr>
        <p:txBody>
          <a:bodyPr>
            <a:normAutofit/>
          </a:bodyPr>
          <a:lstStyle>
            <a:lvl1pPr>
              <a:defRPr sz="1500">
                <a:solidFill>
                  <a:schemeClr val="bg1"/>
                </a:solidFill>
              </a:defRPr>
            </a:lvl1pPr>
            <a:lvl2pPr>
              <a:defRPr sz="1300">
                <a:solidFill>
                  <a:schemeClr val="bg1"/>
                </a:solidFill>
              </a:defRPr>
            </a:lvl2pPr>
            <a:lvl3pPr>
              <a:defRPr sz="13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53301CCC-2047-45AC-BF88-468D69272331}" type="datetime1">
              <a:rPr lang="en-US" smtClean="0"/>
              <a:t>10/20/2017</a:t>
            </a:fld>
            <a:endParaRPr lang="en-US"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June 2017</a:t>
            </a:r>
            <a:endParaRPr lang="en-US"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fld id="{69E57DC2-970A-4B3E-BB1C-7A09969E49DF}" type="slidenum">
              <a:rPr lang="en-US" smtClean="0"/>
              <a:pPr/>
              <a:t>‹#›</a:t>
            </a:fld>
            <a:endParaRPr lang="en-US" dirty="0"/>
          </a:p>
        </p:txBody>
      </p:sp>
      <p:cxnSp>
        <p:nvCxnSpPr>
          <p:cNvPr id="7" name="Straight Connector 6"/>
          <p:cNvCxnSpPr/>
          <p:nvPr/>
        </p:nvCxnSpPr>
        <p:spPr>
          <a:xfrm>
            <a:off x="527381" y="1316765"/>
            <a:ext cx="110412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381" y="356659"/>
            <a:ext cx="11041227" cy="946116"/>
          </a:xfrm>
          <a:prstGeom prst="rect">
            <a:avLst/>
          </a:prstGeom>
        </p:spPr>
        <p:txBody>
          <a:bodyPr vert="horz" lIns="0" tIns="60958" rIns="121917" bIns="60958" rtlCol="0" anchor="b">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27381" y="1600201"/>
            <a:ext cx="11041227" cy="4709119"/>
          </a:xfrm>
          <a:prstGeom prst="rect">
            <a:avLst/>
          </a:prstGeom>
        </p:spPr>
        <p:txBody>
          <a:bodyPr vert="horz" lIns="0"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2"/>
          </p:nvPr>
        </p:nvSpPr>
        <p:spPr>
          <a:xfrm>
            <a:off x="9360363" y="6332835"/>
            <a:ext cx="2208245" cy="365125"/>
          </a:xfrm>
          <a:prstGeom prst="rect">
            <a:avLst/>
          </a:prstGeom>
        </p:spPr>
        <p:txBody>
          <a:bodyPr lIns="121917" tIns="60958" rIns="0" bIns="60958" anchor="b"/>
          <a:lstStyle>
            <a:lvl1pPr algn="r">
              <a:defRPr sz="900">
                <a:solidFill>
                  <a:schemeClr val="tx2"/>
                </a:solidFill>
              </a:defRPr>
            </a:lvl1pPr>
          </a:lstStyle>
          <a:p>
            <a:fld id="{1DDA0628-9B24-4CBA-A20A-C0F88B16CAFA}" type="datetime1">
              <a:rPr lang="en-US" smtClean="0"/>
              <a:t>10/20/2017</a:t>
            </a:fld>
            <a:endParaRPr lang="en-US" dirty="0"/>
          </a:p>
        </p:txBody>
      </p:sp>
      <p:sp>
        <p:nvSpPr>
          <p:cNvPr id="9" name="Footer Placeholder 4"/>
          <p:cNvSpPr>
            <a:spLocks noGrp="1"/>
          </p:cNvSpPr>
          <p:nvPr>
            <p:ph type="ftr" sz="quarter" idx="3"/>
          </p:nvPr>
        </p:nvSpPr>
        <p:spPr>
          <a:xfrm>
            <a:off x="527382" y="6332835"/>
            <a:ext cx="3648407" cy="365125"/>
          </a:xfrm>
          <a:prstGeom prst="rect">
            <a:avLst/>
          </a:prstGeom>
        </p:spPr>
        <p:txBody>
          <a:bodyPr lIns="0" tIns="60958" rIns="121917" bIns="60958" anchor="b"/>
          <a:lstStyle>
            <a:lvl1pPr algn="l">
              <a:defRPr sz="900">
                <a:solidFill>
                  <a:schemeClr val="tx2"/>
                </a:solidFill>
              </a:defRPr>
            </a:lvl1pPr>
          </a:lstStyle>
          <a:p>
            <a:r>
              <a:rPr lang="en-AU" smtClean="0"/>
              <a:t>© NSW Department of Education, June 2017</a:t>
            </a:r>
            <a:endParaRPr lang="en-US" dirty="0"/>
          </a:p>
        </p:txBody>
      </p:sp>
      <p:sp>
        <p:nvSpPr>
          <p:cNvPr id="10" name="Slide Number Placeholder 5"/>
          <p:cNvSpPr>
            <a:spLocks noGrp="1"/>
          </p:cNvSpPr>
          <p:nvPr>
            <p:ph type="sldNum" sz="quarter" idx="4"/>
          </p:nvPr>
        </p:nvSpPr>
        <p:spPr>
          <a:xfrm>
            <a:off x="4673600" y="6332835"/>
            <a:ext cx="2844800" cy="365125"/>
          </a:xfrm>
          <a:prstGeom prst="rect">
            <a:avLst/>
          </a:prstGeom>
        </p:spPr>
        <p:txBody>
          <a:bodyPr lIns="121917" tIns="60958" rIns="121917" bIns="60958" anchor="b"/>
          <a:lstStyle>
            <a:lvl1pPr algn="ctr">
              <a:defRPr sz="900">
                <a:solidFill>
                  <a:schemeClr val="tx2"/>
                </a:solidFill>
              </a:defRPr>
            </a:lvl1pPr>
          </a:lstStyle>
          <a:p>
            <a:fld id="{69E57DC2-970A-4B3E-BB1C-7A09969E49DF}" type="slidenum">
              <a:rPr lang="en-US" smtClean="0"/>
              <a:pPr/>
              <a:t>‹#›</a:t>
            </a:fld>
            <a:endParaRPr lang="en-US" dirty="0"/>
          </a:p>
        </p:txBody>
      </p:sp>
      <p:cxnSp>
        <p:nvCxnSpPr>
          <p:cNvPr id="13" name="Straight Connector 12"/>
          <p:cNvCxnSpPr/>
          <p:nvPr/>
        </p:nvCxnSpPr>
        <p:spPr>
          <a:xfrm>
            <a:off x="527381" y="1316765"/>
            <a:ext cx="1104122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1219170" rtl="0" eaLnBrk="1" latinLnBrk="0" hangingPunct="1">
        <a:spcBef>
          <a:spcPct val="0"/>
        </a:spcBef>
        <a:buNone/>
        <a:defRPr sz="3200" kern="1200" cap="all" baseline="0">
          <a:solidFill>
            <a:schemeClr val="tx2"/>
          </a:solidFill>
          <a:latin typeface="+mj-lt"/>
          <a:ea typeface="+mj-ea"/>
          <a:cs typeface="+mj-cs"/>
        </a:defRPr>
      </a:lvl1pPr>
    </p:titleStyle>
    <p:bodyStyle>
      <a:lvl1pPr marL="0" indent="0" algn="l" defTabSz="1219170" rtl="0" eaLnBrk="1" latinLnBrk="0" hangingPunct="1">
        <a:spcBef>
          <a:spcPts val="1600"/>
        </a:spcBef>
        <a:buFont typeface="Arial" panose="020B0604020202020204" pitchFamily="34" charset="0"/>
        <a:buNone/>
        <a:defRPr sz="1500" kern="1200">
          <a:solidFill>
            <a:schemeClr val="tx2"/>
          </a:solidFill>
          <a:latin typeface="+mj-lt"/>
          <a:ea typeface="+mn-ea"/>
          <a:cs typeface="+mn-cs"/>
        </a:defRPr>
      </a:lvl1pPr>
      <a:lvl2pPr marL="0" indent="0" algn="l" defTabSz="1219170" rtl="0" eaLnBrk="1" latinLnBrk="0" hangingPunct="1">
        <a:spcBef>
          <a:spcPts val="800"/>
        </a:spcBef>
        <a:buFont typeface="Arial" panose="020B0604020202020204" pitchFamily="34" charset="0"/>
        <a:buNone/>
        <a:defRPr sz="1300" kern="1200">
          <a:solidFill>
            <a:schemeClr val="tx2"/>
          </a:solidFill>
          <a:latin typeface="+mn-lt"/>
          <a:ea typeface="+mn-ea"/>
          <a:cs typeface="+mn-cs"/>
        </a:defRPr>
      </a:lvl2pPr>
      <a:lvl3pPr marL="241294" indent="-241294" algn="l" defTabSz="1219170" rtl="0" eaLnBrk="1" latinLnBrk="0" hangingPunct="1">
        <a:spcBef>
          <a:spcPts val="800"/>
        </a:spcBef>
        <a:buFont typeface="Wingdings" panose="05000000000000000000" pitchFamily="2" charset="2"/>
        <a:buChar char="§"/>
        <a:defRPr sz="1300" kern="1200">
          <a:solidFill>
            <a:schemeClr val="tx2"/>
          </a:solidFill>
          <a:latin typeface="+mn-lt"/>
          <a:ea typeface="+mn-ea"/>
          <a:cs typeface="+mn-cs"/>
        </a:defRPr>
      </a:lvl3pPr>
      <a:lvl4pPr marL="476239" indent="-234945" algn="l" defTabSz="1219170" rtl="0" eaLnBrk="1" latinLnBrk="0" hangingPunct="1">
        <a:spcBef>
          <a:spcPct val="20000"/>
        </a:spcBef>
        <a:buFont typeface="Arial" panose="020B0604020202020204" pitchFamily="34" charset="0"/>
        <a:buChar char="–"/>
        <a:defRPr sz="1200" kern="1200">
          <a:solidFill>
            <a:schemeClr val="tx2"/>
          </a:solidFill>
          <a:latin typeface="+mn-lt"/>
          <a:ea typeface="+mn-ea"/>
          <a:cs typeface="+mn-cs"/>
        </a:defRPr>
      </a:lvl4pPr>
      <a:lvl5pPr marL="717533" indent="-241294" algn="l" defTabSz="1219170" rtl="0" eaLnBrk="1" latinLnBrk="0" hangingPunct="1">
        <a:spcBef>
          <a:spcPct val="20000"/>
        </a:spcBef>
        <a:buFont typeface="Courier New" panose="02070309020205020404" pitchFamily="49" charset="0"/>
        <a:buChar char="o"/>
        <a:defRPr sz="1200"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c.nsw.gov.au/footer/copyright"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3TZOGpG6cM" TargetMode="External"/><Relationship Id="rId2" Type="http://schemas.openxmlformats.org/officeDocument/2006/relationships/hyperlink" Target="https://youtu.be/V6cMalUa4KE" TargetMode="External"/><Relationship Id="rId1" Type="http://schemas.openxmlformats.org/officeDocument/2006/relationships/slideLayout" Target="../slideLayouts/slideLayout14.xml"/><Relationship Id="rId4" Type="http://schemas.openxmlformats.org/officeDocument/2006/relationships/hyperlink" Target="https://youtu.be/AUGTFLRxwB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_9JwI8dOS8" TargetMode="External"/><Relationship Id="rId2" Type="http://schemas.openxmlformats.org/officeDocument/2006/relationships/hyperlink" Target="https://youtu.be/xocVehUd7q4" TargetMode="Externa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3klMM9BkW5o"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KyI1LMmV3V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775" y="2259107"/>
            <a:ext cx="8361229" cy="1183340"/>
          </a:xfrm>
        </p:spPr>
        <p:txBody>
          <a:bodyPr/>
          <a:lstStyle/>
          <a:p>
            <a:r>
              <a:rPr lang="en-AU" sz="4000" b="1" dirty="0" smtClean="0"/>
              <a:t>Politics, Speeches &amp; Speculative Macro-narratives</a:t>
            </a:r>
            <a:endParaRPr lang="en-AU" sz="4000" b="1" dirty="0"/>
          </a:p>
        </p:txBody>
      </p:sp>
      <p:pic>
        <p:nvPicPr>
          <p:cNvPr id="4" name="Picture 3" descr="decora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62" y="4052047"/>
            <a:ext cx="6308087" cy="2456329"/>
          </a:xfrm>
          <a:prstGeom prst="rect">
            <a:avLst/>
          </a:prstGeom>
        </p:spPr>
      </p:pic>
      <p:sp>
        <p:nvSpPr>
          <p:cNvPr id="5" name="Footer Placeholder 4"/>
          <p:cNvSpPr>
            <a:spLocks noGrp="1"/>
          </p:cNvSpPr>
          <p:nvPr>
            <p:ph type="ftr" sz="quarter" idx="11"/>
          </p:nvPr>
        </p:nvSpPr>
        <p:spPr>
          <a:xfrm>
            <a:off x="482559" y="6413517"/>
            <a:ext cx="3648407" cy="365125"/>
          </a:xfrm>
        </p:spPr>
        <p:txBody>
          <a:bodyPr/>
          <a:lstStyle/>
          <a:p>
            <a:r>
              <a:rPr lang="en-AU" dirty="0" smtClean="0"/>
              <a:t>© </a:t>
            </a:r>
            <a:r>
              <a:rPr lang="en-AU" u="sng" dirty="0" smtClean="0">
                <a:hlinkClick r:id="rId3"/>
              </a:rPr>
              <a:t>NSW Department of Education</a:t>
            </a:r>
            <a:r>
              <a:rPr lang="en-AU" dirty="0" smtClean="0"/>
              <a:t>, June 2017</a:t>
            </a:r>
            <a:endParaRPr lang="en-US" dirty="0"/>
          </a:p>
        </p:txBody>
      </p:sp>
    </p:spTree>
    <p:extLst>
      <p:ext uri="{BB962C8B-B14F-4D97-AF65-F5344CB8AC3E}">
        <p14:creationId xmlns:p14="http://schemas.microsoft.com/office/powerpoint/2010/main" val="378112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Speeches</a:t>
            </a:r>
            <a:endParaRPr lang="en-AU" dirty="0"/>
          </a:p>
        </p:txBody>
      </p:sp>
      <p:sp>
        <p:nvSpPr>
          <p:cNvPr id="3" name="Content Placeholder 2"/>
          <p:cNvSpPr>
            <a:spLocks noGrp="1"/>
          </p:cNvSpPr>
          <p:nvPr>
            <p:ph idx="4294967295"/>
          </p:nvPr>
        </p:nvSpPr>
        <p:spPr>
          <a:xfrm>
            <a:off x="502022" y="1371227"/>
            <a:ext cx="11026589" cy="5930900"/>
          </a:xfrm>
        </p:spPr>
        <p:txBody>
          <a:bodyPr/>
          <a:lstStyle/>
          <a:p>
            <a:pPr marL="0" indent="0">
              <a:buNone/>
            </a:pPr>
            <a:r>
              <a:rPr lang="en-AU" b="1" dirty="0" smtClean="0"/>
              <a:t>Barack Obama</a:t>
            </a:r>
          </a:p>
          <a:p>
            <a:pPr marL="0" indent="0">
              <a:buNone/>
            </a:pPr>
            <a:r>
              <a:rPr lang="en-AU" b="1" dirty="0" smtClean="0">
                <a:hlinkClick r:id="rId2"/>
              </a:rPr>
              <a:t>‘Election Victory Speech’ </a:t>
            </a:r>
            <a:r>
              <a:rPr lang="en-AU" b="1" dirty="0" smtClean="0"/>
              <a:t>(2008)</a:t>
            </a:r>
          </a:p>
          <a:p>
            <a:pPr marL="0" indent="0">
              <a:buNone/>
            </a:pPr>
            <a:r>
              <a:rPr lang="en-AU" b="1" dirty="0"/>
              <a:t>https://</a:t>
            </a:r>
            <a:r>
              <a:rPr lang="en-AU" b="1" dirty="0" smtClean="0"/>
              <a:t>youtu.be/V6cMalUa4KE</a:t>
            </a:r>
          </a:p>
          <a:p>
            <a:pPr marL="0" indent="0">
              <a:buNone/>
            </a:pPr>
            <a:r>
              <a:rPr lang="en-AU" b="1" dirty="0" smtClean="0"/>
              <a:t>Kevin </a:t>
            </a:r>
            <a:r>
              <a:rPr lang="en-AU" b="1" dirty="0" smtClean="0"/>
              <a:t>Rudd</a:t>
            </a:r>
          </a:p>
          <a:p>
            <a:pPr marL="0" indent="0">
              <a:buNone/>
            </a:pPr>
            <a:r>
              <a:rPr lang="en-AU" b="1" dirty="0" smtClean="0">
                <a:hlinkClick r:id="rId3"/>
              </a:rPr>
              <a:t>‘Parliamentary Apology to Stolen Generation’ </a:t>
            </a:r>
            <a:r>
              <a:rPr lang="en-AU" b="1" dirty="0" smtClean="0"/>
              <a:t>(2008)</a:t>
            </a:r>
          </a:p>
          <a:p>
            <a:pPr marL="0" indent="0">
              <a:buNone/>
            </a:pPr>
            <a:r>
              <a:rPr lang="en-AU" b="1" dirty="0"/>
              <a:t>https://</a:t>
            </a:r>
            <a:r>
              <a:rPr lang="en-AU" b="1" dirty="0" smtClean="0"/>
              <a:t>youtu.be/b3TZOGpG6cM</a:t>
            </a:r>
          </a:p>
          <a:p>
            <a:pPr marL="0" indent="0">
              <a:buNone/>
            </a:pPr>
            <a:r>
              <a:rPr lang="en-AU" b="1" dirty="0" smtClean="0"/>
              <a:t>Julia </a:t>
            </a:r>
            <a:r>
              <a:rPr lang="en-AU" b="1" dirty="0" smtClean="0"/>
              <a:t>Gillard</a:t>
            </a:r>
          </a:p>
          <a:p>
            <a:pPr marL="0" indent="0">
              <a:buNone/>
            </a:pPr>
            <a:r>
              <a:rPr lang="en-AU" b="1" dirty="0" smtClean="0">
                <a:hlinkClick r:id="rId4"/>
              </a:rPr>
              <a:t>‘Parliamentary Misogyny Speech’ </a:t>
            </a:r>
            <a:r>
              <a:rPr lang="en-AU" b="1" dirty="0" smtClean="0"/>
              <a:t>(2012)</a:t>
            </a:r>
          </a:p>
          <a:p>
            <a:pPr marL="0" indent="0">
              <a:buNone/>
            </a:pPr>
            <a:r>
              <a:rPr lang="en-AU" b="1" dirty="0"/>
              <a:t>https://</a:t>
            </a:r>
            <a:r>
              <a:rPr lang="en-AU" b="1" dirty="0" smtClean="0"/>
              <a:t>youtu.be/AUGTFLRxwB0</a:t>
            </a:r>
          </a:p>
          <a:p>
            <a:pPr marL="0" indent="0">
              <a:buNone/>
            </a:pPr>
            <a:endParaRPr lang="en-AU" b="1" dirty="0" smtClean="0"/>
          </a:p>
          <a:p>
            <a:pPr marL="0" indent="0">
              <a:buNone/>
            </a:pPr>
            <a:endParaRPr lang="en-AU" b="1" dirty="0" smtClean="0"/>
          </a:p>
          <a:p>
            <a:pPr marL="0" indent="0">
              <a:buNone/>
            </a:pPr>
            <a:endParaRPr lang="en-AU" b="1" dirty="0" smtClean="0"/>
          </a:p>
          <a:p>
            <a:pPr marL="0" indent="0">
              <a:buNone/>
            </a:pPr>
            <a:endParaRPr lang="en-AU" b="1" dirty="0"/>
          </a:p>
          <a:p>
            <a:pPr marL="0" indent="0">
              <a:buNone/>
            </a:pPr>
            <a:endParaRPr lang="en-AU" b="1" dirty="0" smtClean="0"/>
          </a:p>
          <a:p>
            <a:pPr marL="0" indent="0">
              <a:buNone/>
            </a:pPr>
            <a:endParaRPr lang="en-AU" b="1"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2814607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Speeches cont.</a:t>
            </a:r>
            <a:endParaRPr lang="en-AU" dirty="0"/>
          </a:p>
        </p:txBody>
      </p:sp>
      <p:sp>
        <p:nvSpPr>
          <p:cNvPr id="3" name="Content Placeholder 2"/>
          <p:cNvSpPr>
            <a:spLocks noGrp="1"/>
          </p:cNvSpPr>
          <p:nvPr>
            <p:ph idx="4294967295"/>
          </p:nvPr>
        </p:nvSpPr>
        <p:spPr>
          <a:xfrm>
            <a:off x="537882" y="1506351"/>
            <a:ext cx="4913313" cy="4500562"/>
          </a:xfrm>
        </p:spPr>
        <p:txBody>
          <a:bodyPr/>
          <a:lstStyle/>
          <a:p>
            <a:pPr marL="0" indent="0">
              <a:buNone/>
            </a:pPr>
            <a:endParaRPr lang="en-AU" b="1" dirty="0" smtClean="0"/>
          </a:p>
          <a:p>
            <a:pPr marL="0" indent="0">
              <a:buNone/>
            </a:pPr>
            <a:r>
              <a:rPr lang="en-AU" b="1" dirty="0" smtClean="0"/>
              <a:t>Deng </a:t>
            </a:r>
            <a:r>
              <a:rPr lang="en-AU" b="1" dirty="0" err="1" smtClean="0"/>
              <a:t>Thiak</a:t>
            </a:r>
            <a:r>
              <a:rPr lang="en-AU" b="1" dirty="0" smtClean="0"/>
              <a:t> </a:t>
            </a:r>
            <a:r>
              <a:rPr lang="en-AU" b="1" dirty="0" err="1" smtClean="0"/>
              <a:t>Adut</a:t>
            </a:r>
            <a:endParaRPr lang="en-AU" b="1" dirty="0" smtClean="0"/>
          </a:p>
          <a:p>
            <a:pPr marL="0" indent="0">
              <a:buNone/>
            </a:pPr>
            <a:r>
              <a:rPr lang="en-AU" b="1" dirty="0" smtClean="0">
                <a:hlinkClick r:id="rId2"/>
              </a:rPr>
              <a:t>‘Australia Day Address’ </a:t>
            </a:r>
            <a:r>
              <a:rPr lang="en-AU" b="1" dirty="0" smtClean="0"/>
              <a:t>(2016)</a:t>
            </a:r>
          </a:p>
          <a:p>
            <a:pPr marL="0" indent="0">
              <a:buNone/>
            </a:pPr>
            <a:r>
              <a:rPr lang="en-AU" b="1" dirty="0"/>
              <a:t>https://</a:t>
            </a:r>
            <a:r>
              <a:rPr lang="en-AU" b="1" dirty="0" smtClean="0"/>
              <a:t>youtu.be/xocVehUd7q4</a:t>
            </a:r>
          </a:p>
          <a:p>
            <a:pPr marL="0" indent="0">
              <a:buNone/>
            </a:pPr>
            <a:endParaRPr lang="en-AU" b="1" dirty="0" smtClean="0"/>
          </a:p>
          <a:p>
            <a:pPr marL="0" indent="0">
              <a:buNone/>
            </a:pPr>
            <a:endParaRPr lang="en-AU" b="1" dirty="0"/>
          </a:p>
          <a:p>
            <a:pPr marL="0" indent="0">
              <a:buNone/>
            </a:pPr>
            <a:endParaRPr lang="en-AU" b="1" dirty="0" smtClean="0"/>
          </a:p>
          <a:p>
            <a:pPr marL="0" indent="0">
              <a:buNone/>
            </a:pPr>
            <a:r>
              <a:rPr lang="en-AU" b="1" dirty="0"/>
              <a:t>Malala </a:t>
            </a:r>
            <a:r>
              <a:rPr lang="en-AU" b="1" dirty="0" smtClean="0"/>
              <a:t>Yousafzai</a:t>
            </a:r>
          </a:p>
          <a:p>
            <a:pPr marL="0" indent="0">
              <a:buNone/>
            </a:pPr>
            <a:r>
              <a:rPr lang="en-AU" b="1" dirty="0" smtClean="0">
                <a:hlinkClick r:id="rId3"/>
              </a:rPr>
              <a:t>‘United Nations Address’ </a:t>
            </a:r>
            <a:r>
              <a:rPr lang="en-AU" b="1" dirty="0" smtClean="0"/>
              <a:t>(2013)</a:t>
            </a:r>
          </a:p>
          <a:p>
            <a:pPr marL="0" indent="0">
              <a:buNone/>
            </a:pPr>
            <a:r>
              <a:rPr lang="en-AU" b="1" dirty="0"/>
              <a:t>https://youtu.be/-_</a:t>
            </a:r>
            <a:r>
              <a:rPr lang="en-AU" b="1" dirty="0" smtClean="0"/>
              <a:t>9JwI8dOS8</a:t>
            </a:r>
          </a:p>
          <a:p>
            <a:pPr marL="0" indent="0">
              <a:buNone/>
            </a:pPr>
            <a:endParaRPr lang="en-AU" b="1" dirty="0"/>
          </a:p>
        </p:txBody>
      </p:sp>
      <p:sp>
        <p:nvSpPr>
          <p:cNvPr id="5" name="Rectangle 4"/>
          <p:cNvSpPr/>
          <p:nvPr/>
        </p:nvSpPr>
        <p:spPr>
          <a:xfrm>
            <a:off x="6560729" y="5346878"/>
            <a:ext cx="6096000" cy="261610"/>
          </a:xfrm>
          <a:prstGeom prst="rect">
            <a:avLst/>
          </a:prstGeom>
        </p:spPr>
        <p:txBody>
          <a:bodyPr>
            <a:spAutoFit/>
          </a:bodyPr>
          <a:lstStyle/>
          <a:p>
            <a:r>
              <a:rPr lang="en-AU" sz="1050" dirty="0"/>
              <a:t>https://commons.wikimedia.org/wiki/File%3AMalala_Yousafzai.jpg</a:t>
            </a:r>
          </a:p>
        </p:txBody>
      </p:sp>
      <p:pic>
        <p:nvPicPr>
          <p:cNvPr id="1026" name="Picture 2" descr="C:\Users\pgreene1\Downloads\Malala_Yousafz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882" y="1480757"/>
            <a:ext cx="5586565" cy="37316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35667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t>Politics:</a:t>
            </a:r>
            <a:endParaRPr lang="en-AU" sz="4000" b="1" dirty="0"/>
          </a:p>
        </p:txBody>
      </p:sp>
      <p:sp>
        <p:nvSpPr>
          <p:cNvPr id="3" name="Content Placeholder 2"/>
          <p:cNvSpPr>
            <a:spLocks noGrp="1"/>
          </p:cNvSpPr>
          <p:nvPr>
            <p:ph idx="4294967295"/>
          </p:nvPr>
        </p:nvSpPr>
        <p:spPr>
          <a:xfrm>
            <a:off x="596153" y="1757176"/>
            <a:ext cx="10744200" cy="4598987"/>
          </a:xfrm>
        </p:spPr>
        <p:txBody>
          <a:bodyPr>
            <a:noAutofit/>
          </a:bodyPr>
          <a:lstStyle/>
          <a:p>
            <a:pPr marL="457200" indent="-457200">
              <a:buFont typeface="+mj-lt"/>
              <a:buAutoNum type="arabicPeriod"/>
            </a:pPr>
            <a:r>
              <a:rPr lang="en-AU" sz="2400" b="1" dirty="0" smtClean="0"/>
              <a:t>The activities associated with the governance of a country and the political relations between states;</a:t>
            </a:r>
          </a:p>
          <a:p>
            <a:pPr marL="457200" indent="-457200">
              <a:buFont typeface="+mj-lt"/>
              <a:buAutoNum type="arabicPeriod"/>
            </a:pPr>
            <a:r>
              <a:rPr lang="en-AU" sz="2400" b="1" dirty="0" smtClean="0"/>
              <a:t>A particular set of beliefs and principles;</a:t>
            </a:r>
          </a:p>
          <a:p>
            <a:pPr marL="457200" indent="-457200">
              <a:buFont typeface="+mj-lt"/>
              <a:buAutoNum type="arabicPeriod"/>
            </a:pPr>
            <a:r>
              <a:rPr lang="en-AU" sz="2400" b="1" dirty="0" smtClean="0"/>
              <a:t>The principles relating to or inherent in a sphere or activity, especially relating to power or status;</a:t>
            </a:r>
          </a:p>
          <a:p>
            <a:pPr marL="457200" indent="-457200">
              <a:buFont typeface="+mj-lt"/>
              <a:buAutoNum type="arabicPeriod"/>
            </a:pPr>
            <a:r>
              <a:rPr lang="en-AU" sz="2400" b="1" dirty="0" smtClean="0"/>
              <a:t>The competition of ideas that sets the direction for the continuation or advancement of the values that underpin any political sphere.</a:t>
            </a:r>
          </a:p>
          <a:p>
            <a:pPr marL="0" indent="0">
              <a:buNone/>
            </a:pPr>
            <a:endParaRPr lang="en-AU" sz="2400" b="1" dirty="0"/>
          </a:p>
          <a:p>
            <a:pPr marL="0" indent="0" algn="ctr">
              <a:buNone/>
            </a:pPr>
            <a:r>
              <a:rPr lang="en-AU" sz="1800" b="1" dirty="0" smtClean="0"/>
              <a:t> McLean, I. </a:t>
            </a:r>
            <a:r>
              <a:rPr lang="en-AU" sz="1800" b="1" u="sng" dirty="0" smtClean="0"/>
              <a:t>Concise Dictionary of Politics</a:t>
            </a:r>
            <a:r>
              <a:rPr lang="en-AU" sz="1800" b="1" dirty="0" smtClean="0"/>
              <a:t>. Oxford University Press,  New York. 1996.</a:t>
            </a:r>
            <a:endParaRPr lang="en-AU" sz="1800" b="1"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240350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t>Speeches:</a:t>
            </a:r>
            <a:endParaRPr lang="en-AU" sz="4000" b="1" dirty="0"/>
          </a:p>
        </p:txBody>
      </p:sp>
      <p:sp>
        <p:nvSpPr>
          <p:cNvPr id="3" name="Content Placeholder 2"/>
          <p:cNvSpPr>
            <a:spLocks noGrp="1"/>
          </p:cNvSpPr>
          <p:nvPr>
            <p:ph idx="4294967295"/>
          </p:nvPr>
        </p:nvSpPr>
        <p:spPr>
          <a:xfrm>
            <a:off x="570753" y="1548466"/>
            <a:ext cx="10922000" cy="4881563"/>
          </a:xfrm>
        </p:spPr>
        <p:txBody>
          <a:bodyPr>
            <a:normAutofit fontScale="92500" lnSpcReduction="20000"/>
          </a:bodyPr>
          <a:lstStyle/>
          <a:p>
            <a:pPr marL="0" indent="0">
              <a:buNone/>
            </a:pPr>
            <a:r>
              <a:rPr lang="en-AU" sz="2800" b="1" dirty="0" smtClean="0"/>
              <a:t>Purpose:</a:t>
            </a:r>
          </a:p>
          <a:p>
            <a:r>
              <a:rPr lang="en-AU" sz="2800" b="1" dirty="0" smtClean="0"/>
              <a:t>A form of communication, delivered orally, usually with an intended audience;</a:t>
            </a:r>
          </a:p>
          <a:p>
            <a:pPr marL="457200" indent="-457200">
              <a:buFont typeface="Arial" panose="020B0604020202020204" pitchFamily="34" charset="0"/>
              <a:buChar char="•"/>
            </a:pPr>
            <a:r>
              <a:rPr lang="en-AU" sz="2800" b="1" dirty="0" smtClean="0"/>
              <a:t>provide information about a particular topic;</a:t>
            </a:r>
          </a:p>
          <a:p>
            <a:pPr marL="457200" indent="-457200">
              <a:buFont typeface="Arial" panose="020B0604020202020204" pitchFamily="34" charset="0"/>
              <a:buChar char="•"/>
            </a:pPr>
            <a:r>
              <a:rPr lang="en-AU" sz="2800" b="1" dirty="0" smtClean="0"/>
              <a:t>persuade an audience to the speaker’s opinion.</a:t>
            </a:r>
          </a:p>
          <a:p>
            <a:pPr marL="0" indent="0">
              <a:buNone/>
            </a:pPr>
            <a:endParaRPr lang="en-AU" sz="2800" b="1" dirty="0"/>
          </a:p>
          <a:p>
            <a:pPr marL="0" indent="0" algn="ctr">
              <a:buNone/>
            </a:pPr>
            <a:r>
              <a:rPr lang="en-AU" sz="2800" b="1" dirty="0" smtClean="0"/>
              <a:t>Speeches have a long tradition that dates back to the ancient Greeks. For millennia, people have harnessed the capacity of the spoken word to influence audiences and persuade them to the speaker’s opinion. In this sense, speeches are particularly useful in the discipline of politics, as an arena for the competition of ideas.</a:t>
            </a:r>
          </a:p>
          <a:p>
            <a:pPr marL="0" indent="0">
              <a:buNone/>
            </a:pPr>
            <a:endParaRPr lang="en-AU" b="1" dirty="0"/>
          </a:p>
          <a:p>
            <a:pPr marL="0" indent="0">
              <a:buNone/>
            </a:pPr>
            <a:endParaRPr lang="en-AU" b="1"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367356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17" y="715247"/>
            <a:ext cx="11279136" cy="946116"/>
          </a:xfrm>
          <a:solidFill>
            <a:schemeClr val="bg1"/>
          </a:solidFill>
        </p:spPr>
        <p:txBody>
          <a:bodyPr>
            <a:normAutofit/>
          </a:bodyPr>
          <a:lstStyle/>
          <a:p>
            <a:r>
              <a:rPr lang="en-AU" sz="2600" b="1" dirty="0" smtClean="0">
                <a:solidFill>
                  <a:srgbClr val="FF0000"/>
                </a:solidFill>
              </a:rPr>
              <a:t>Rhetoric: </a:t>
            </a:r>
            <a:br>
              <a:rPr lang="en-AU" sz="2600" b="1" dirty="0" smtClean="0">
                <a:solidFill>
                  <a:srgbClr val="FF0000"/>
                </a:solidFill>
              </a:rPr>
            </a:br>
            <a:r>
              <a:rPr lang="en-AU" sz="2600" b="1" dirty="0">
                <a:solidFill>
                  <a:srgbClr val="FF0000"/>
                </a:solidFill>
              </a:rPr>
              <a:t>	</a:t>
            </a:r>
            <a:r>
              <a:rPr lang="en-AU" sz="2000" b="1" dirty="0" smtClean="0"/>
              <a:t>Something more than just an unanswered question.</a:t>
            </a:r>
            <a:endParaRPr lang="en-AU" sz="2000" b="1" dirty="0"/>
          </a:p>
        </p:txBody>
      </p:sp>
      <p:sp>
        <p:nvSpPr>
          <p:cNvPr id="3" name="Content Placeholder 2"/>
          <p:cNvSpPr>
            <a:spLocks noGrp="1"/>
          </p:cNvSpPr>
          <p:nvPr>
            <p:ph idx="4294967295"/>
          </p:nvPr>
        </p:nvSpPr>
        <p:spPr>
          <a:xfrm>
            <a:off x="366993" y="2119966"/>
            <a:ext cx="11134725" cy="4572000"/>
          </a:xfrm>
        </p:spPr>
        <p:txBody>
          <a:bodyPr>
            <a:normAutofit/>
          </a:bodyPr>
          <a:lstStyle/>
          <a:p>
            <a:pPr marL="0" indent="0">
              <a:buNone/>
            </a:pPr>
            <a:r>
              <a:rPr lang="en-AU" sz="2600" b="1" dirty="0" smtClean="0">
                <a:solidFill>
                  <a:srgbClr val="FF0000"/>
                </a:solidFill>
              </a:rPr>
              <a:t>Repetition: </a:t>
            </a:r>
          </a:p>
          <a:p>
            <a:pPr marL="0" indent="0" algn="ctr">
              <a:buNone/>
            </a:pPr>
            <a:r>
              <a:rPr lang="en-AU" b="1" dirty="0" smtClean="0"/>
              <a:t>There is no better way to emphasise the importance of an idea than to repeat it. </a:t>
            </a:r>
          </a:p>
          <a:p>
            <a:pPr marL="0" indent="0" algn="ctr">
              <a:buNone/>
            </a:pPr>
            <a:r>
              <a:rPr lang="en-AU" b="1" dirty="0" smtClean="0"/>
              <a:t>Placement is everything:</a:t>
            </a:r>
          </a:p>
          <a:p>
            <a:pPr marL="0" indent="0">
              <a:buNone/>
            </a:pPr>
            <a:endParaRPr lang="en-AU" b="1" dirty="0" smtClean="0"/>
          </a:p>
          <a:p>
            <a:pPr marL="0" indent="0">
              <a:buNone/>
            </a:pPr>
            <a:r>
              <a:rPr lang="en-AU" b="1" dirty="0" smtClean="0"/>
              <a:t>Anaphora – repetition at the beginning of successive paragraphs, statements or sections.</a:t>
            </a:r>
          </a:p>
          <a:p>
            <a:pPr marL="0" indent="0">
              <a:buNone/>
            </a:pPr>
            <a:r>
              <a:rPr lang="en-AU" b="1" dirty="0" smtClean="0"/>
              <a:t>Epistrophe – repetition at the end of successive paragraphs, statements or sections.</a:t>
            </a:r>
          </a:p>
          <a:p>
            <a:pPr marL="0" indent="0">
              <a:buNone/>
            </a:pPr>
            <a:r>
              <a:rPr lang="en-AU" b="1" dirty="0" smtClean="0"/>
              <a:t>Anadiplosis – literally a ‘doubling back’ where repetition exists at the end and beginning </a:t>
            </a:r>
          </a:p>
          <a:p>
            <a:pPr marL="0" indent="0">
              <a:buNone/>
            </a:pPr>
            <a:r>
              <a:rPr lang="en-AU" b="1" dirty="0"/>
              <a:t> </a:t>
            </a:r>
            <a:r>
              <a:rPr lang="en-AU" b="1" dirty="0" smtClean="0"/>
              <a:t>                       of successive clauses in a sentence. </a:t>
            </a:r>
          </a:p>
          <a:p>
            <a:pPr marL="0" indent="0">
              <a:buNone/>
            </a:pPr>
            <a:r>
              <a:rPr lang="en-AU" b="1" dirty="0" smtClean="0"/>
              <a:t>Epanalepsis – repetition of a word at the beginning and end of a sentence.</a:t>
            </a:r>
          </a:p>
          <a:p>
            <a:pPr marL="0" indent="0">
              <a:buNone/>
            </a:pPr>
            <a:endParaRPr lang="en-AU" b="1" dirty="0"/>
          </a:p>
          <a:p>
            <a:pPr marL="0" indent="0">
              <a:buNone/>
            </a:pPr>
            <a:endParaRPr lang="en-AU" b="1"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316277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600" b="1" dirty="0" smtClean="0">
                <a:solidFill>
                  <a:srgbClr val="FF0000"/>
                </a:solidFill>
              </a:rPr>
              <a:t>Alliteration:</a:t>
            </a:r>
            <a:endParaRPr lang="en-AU" sz="2600" b="1" dirty="0">
              <a:solidFill>
                <a:srgbClr val="FF0000"/>
              </a:solidFill>
            </a:endParaRPr>
          </a:p>
        </p:txBody>
      </p:sp>
      <p:sp>
        <p:nvSpPr>
          <p:cNvPr id="3" name="Content Placeholder 2"/>
          <p:cNvSpPr>
            <a:spLocks noGrp="1"/>
          </p:cNvSpPr>
          <p:nvPr>
            <p:ph idx="4294967295"/>
          </p:nvPr>
        </p:nvSpPr>
        <p:spPr>
          <a:xfrm>
            <a:off x="582706" y="1380565"/>
            <a:ext cx="11098306" cy="6184900"/>
          </a:xfrm>
        </p:spPr>
        <p:txBody>
          <a:bodyPr>
            <a:normAutofit/>
          </a:bodyPr>
          <a:lstStyle/>
          <a:p>
            <a:pPr marL="0" indent="0">
              <a:buNone/>
            </a:pPr>
            <a:r>
              <a:rPr lang="en-AU" b="1" dirty="0" smtClean="0"/>
              <a:t>Speeches </a:t>
            </a:r>
            <a:r>
              <a:rPr lang="en-AU" b="1" dirty="0"/>
              <a:t>are </a:t>
            </a:r>
            <a:r>
              <a:rPr lang="en-AU" b="1" dirty="0" smtClean="0"/>
              <a:t>verbal </a:t>
            </a:r>
            <a:r>
              <a:rPr lang="en-AU" b="1" dirty="0"/>
              <a:t>texts. As such, the use of language to create auditory resonance assists in reinforcing the ideas of the text. Often used in conjunction with figurative devices, but mostly to create atmosphere or mood in the text:</a:t>
            </a:r>
          </a:p>
          <a:p>
            <a:pPr marL="0" indent="0">
              <a:buNone/>
            </a:pPr>
            <a:endParaRPr lang="en-AU" b="1" dirty="0"/>
          </a:p>
          <a:p>
            <a:pPr marL="0" indent="0">
              <a:buNone/>
            </a:pPr>
            <a:r>
              <a:rPr lang="en-AU" b="1" dirty="0"/>
              <a:t>Plosive – the use of successive or closely placed language using /b/, /t/, /p/ or /d/ </a:t>
            </a:r>
            <a:r>
              <a:rPr lang="en-AU" b="1" dirty="0" smtClean="0"/>
              <a:t>to</a:t>
            </a:r>
          </a:p>
          <a:p>
            <a:pPr marL="0" indent="0">
              <a:buNone/>
            </a:pPr>
            <a:r>
              <a:rPr lang="en-AU" b="1" dirty="0"/>
              <a:t> </a:t>
            </a:r>
            <a:r>
              <a:rPr lang="en-AU" b="1" dirty="0" smtClean="0"/>
              <a:t>             </a:t>
            </a:r>
            <a:r>
              <a:rPr lang="en-AU" b="1" dirty="0"/>
              <a:t>create an abrupt or harsh effect</a:t>
            </a:r>
            <a:r>
              <a:rPr lang="en-AU" b="1" dirty="0" smtClean="0"/>
              <a:t>.</a:t>
            </a:r>
          </a:p>
          <a:p>
            <a:pPr marL="0" indent="0">
              <a:buNone/>
            </a:pPr>
            <a:endParaRPr lang="en-AU" b="1" dirty="0"/>
          </a:p>
          <a:p>
            <a:pPr marL="0" indent="0">
              <a:buNone/>
            </a:pPr>
            <a:r>
              <a:rPr lang="en-AU" b="1" dirty="0"/>
              <a:t>Fricative - the use of successive or closely placed language using /f/, /v/ or /</a:t>
            </a:r>
            <a:r>
              <a:rPr lang="en-AU" b="1" dirty="0" err="1"/>
              <a:t>th</a:t>
            </a:r>
            <a:r>
              <a:rPr lang="en-AU" b="1" dirty="0"/>
              <a:t>/ to </a:t>
            </a:r>
            <a:endParaRPr lang="en-AU" b="1" dirty="0" smtClean="0"/>
          </a:p>
          <a:p>
            <a:pPr marL="0" indent="0">
              <a:buNone/>
            </a:pPr>
            <a:r>
              <a:rPr lang="en-AU" b="1" dirty="0"/>
              <a:t> </a:t>
            </a:r>
            <a:r>
              <a:rPr lang="en-AU" b="1" dirty="0" smtClean="0"/>
              <a:t>                create </a:t>
            </a:r>
            <a:r>
              <a:rPr lang="en-AU" b="1" dirty="0"/>
              <a:t>a soft, receptive effect</a:t>
            </a:r>
            <a:r>
              <a:rPr lang="en-AU" b="1" dirty="0" smtClean="0"/>
              <a:t>.</a:t>
            </a:r>
          </a:p>
          <a:p>
            <a:pPr marL="0" indent="0">
              <a:buNone/>
            </a:pPr>
            <a:endParaRPr lang="en-AU" b="1" dirty="0"/>
          </a:p>
          <a:p>
            <a:pPr marL="0" indent="0">
              <a:buNone/>
            </a:pPr>
            <a:r>
              <a:rPr lang="en-AU" b="1" dirty="0"/>
              <a:t>Sibilance - the use of successive or closely placed language using /s/, /z/ or soft /c/ to </a:t>
            </a:r>
            <a:endParaRPr lang="en-AU" b="1" dirty="0" smtClean="0"/>
          </a:p>
          <a:p>
            <a:pPr marL="0" indent="0">
              <a:buNone/>
            </a:pPr>
            <a:r>
              <a:rPr lang="en-AU" b="1" dirty="0"/>
              <a:t> </a:t>
            </a:r>
            <a:r>
              <a:rPr lang="en-AU" b="1" dirty="0" smtClean="0"/>
              <a:t>                create </a:t>
            </a:r>
            <a:r>
              <a:rPr lang="en-AU" b="1" dirty="0"/>
              <a:t>a passive or gentle effect</a:t>
            </a:r>
            <a:r>
              <a:rPr lang="en-AU" b="1" dirty="0" smtClean="0"/>
              <a:t>.</a:t>
            </a:r>
          </a:p>
          <a:p>
            <a:pPr marL="0" indent="0" algn="ctr">
              <a:buNone/>
            </a:pPr>
            <a:endParaRPr lang="en-AU" b="1" dirty="0" smtClean="0"/>
          </a:p>
          <a:p>
            <a:pPr marL="0" indent="0" algn="ctr">
              <a:buNone/>
            </a:pPr>
            <a:r>
              <a:rPr lang="en-AU" b="1" dirty="0" smtClean="0"/>
              <a:t>Also Nasal (/m/, /n/) or Liquid (/l/, /r/)</a:t>
            </a:r>
            <a:endParaRPr lang="en-AU" b="1" dirty="0"/>
          </a:p>
          <a:p>
            <a:endParaRPr lang="en-AU"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379952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600" b="1" dirty="0" smtClean="0">
                <a:solidFill>
                  <a:srgbClr val="FF0000"/>
                </a:solidFill>
              </a:rPr>
              <a:t>Allusion:</a:t>
            </a:r>
            <a:endParaRPr lang="en-AU" sz="2600" b="1" dirty="0">
              <a:solidFill>
                <a:srgbClr val="FF0000"/>
              </a:solidFill>
            </a:endParaRPr>
          </a:p>
        </p:txBody>
      </p:sp>
      <p:sp>
        <p:nvSpPr>
          <p:cNvPr id="3" name="Content Placeholder 2"/>
          <p:cNvSpPr>
            <a:spLocks noGrp="1"/>
          </p:cNvSpPr>
          <p:nvPr>
            <p:ph idx="4294967295"/>
          </p:nvPr>
        </p:nvSpPr>
        <p:spPr>
          <a:xfrm>
            <a:off x="466912" y="1192306"/>
            <a:ext cx="11115488" cy="5495365"/>
          </a:xfrm>
          <a:solidFill>
            <a:schemeClr val="bg1"/>
          </a:solidFill>
        </p:spPr>
        <p:txBody>
          <a:bodyPr>
            <a:normAutofit/>
          </a:bodyPr>
          <a:lstStyle/>
          <a:p>
            <a:pPr marL="0" indent="0">
              <a:buNone/>
            </a:pPr>
            <a:r>
              <a:rPr lang="en-AU" b="1" dirty="0" smtClean="0">
                <a:solidFill>
                  <a:schemeClr val="tx1"/>
                </a:solidFill>
              </a:rPr>
              <a:t>The incorporation of knowledge that the audience has of other events and situations, either historical or cultural, to form a connection between the responder, their knowledge of the event or situation, and the ideas of the speech.</a:t>
            </a:r>
            <a:endParaRPr lang="en-AU" b="1" dirty="0">
              <a:solidFill>
                <a:srgbClr val="FF0000"/>
              </a:solidFill>
            </a:endParaRPr>
          </a:p>
          <a:p>
            <a:pPr marL="0" indent="0">
              <a:buNone/>
            </a:pPr>
            <a:r>
              <a:rPr lang="en-AU" sz="2600" b="1" dirty="0" smtClean="0">
                <a:solidFill>
                  <a:srgbClr val="FF0000"/>
                </a:solidFill>
              </a:rPr>
              <a:t>Anecdote: </a:t>
            </a:r>
            <a:endParaRPr lang="en-AU" sz="2600" b="1" dirty="0" smtClean="0">
              <a:solidFill>
                <a:schemeClr val="tx1"/>
              </a:solidFill>
            </a:endParaRPr>
          </a:p>
          <a:p>
            <a:pPr marL="0" indent="0">
              <a:buNone/>
            </a:pPr>
            <a:r>
              <a:rPr lang="en-AU" b="1" dirty="0" smtClean="0">
                <a:solidFill>
                  <a:schemeClr val="tx1"/>
                </a:solidFill>
              </a:rPr>
              <a:t>A story or account that is used to personalise the ideas in the speech and form a connection with the audience.</a:t>
            </a:r>
            <a:endParaRPr lang="en-AU" b="1" dirty="0">
              <a:solidFill>
                <a:srgbClr val="FF0000"/>
              </a:solidFill>
            </a:endParaRPr>
          </a:p>
          <a:p>
            <a:pPr marL="0" indent="0">
              <a:buNone/>
            </a:pPr>
            <a:endParaRPr lang="en-AU" b="1" dirty="0"/>
          </a:p>
          <a:p>
            <a:pPr marL="0" indent="0">
              <a:buNone/>
            </a:pPr>
            <a:r>
              <a:rPr lang="en-AU" sz="2600" b="1" dirty="0" smtClean="0">
                <a:solidFill>
                  <a:srgbClr val="FF0000"/>
                </a:solidFill>
              </a:rPr>
              <a:t>Rhetorical Pairing: </a:t>
            </a:r>
            <a:endParaRPr lang="en-AU" sz="2600" b="1" dirty="0" smtClean="0">
              <a:solidFill>
                <a:schemeClr val="tx1"/>
              </a:solidFill>
            </a:endParaRPr>
          </a:p>
          <a:p>
            <a:pPr marL="0" indent="0">
              <a:buNone/>
            </a:pPr>
            <a:r>
              <a:rPr lang="en-AU" b="1" dirty="0" smtClean="0">
                <a:solidFill>
                  <a:schemeClr val="tx1"/>
                </a:solidFill>
              </a:rPr>
              <a:t>The coupling of ideas used to either unite ideas or distance them (Binary Association or Opposition)</a:t>
            </a:r>
            <a:endParaRPr lang="en-AU" b="1" dirty="0">
              <a:solidFill>
                <a:srgbClr val="FF0000"/>
              </a:solidFill>
            </a:endParaRPr>
          </a:p>
          <a:p>
            <a:pPr marL="0" indent="0">
              <a:buNone/>
            </a:pPr>
            <a:endParaRPr lang="en-AU" b="1" dirty="0"/>
          </a:p>
          <a:p>
            <a:pPr marL="0" indent="0">
              <a:buNone/>
            </a:pPr>
            <a:r>
              <a:rPr lang="en-AU" sz="2600" b="1" dirty="0">
                <a:solidFill>
                  <a:srgbClr val="FF0000"/>
                </a:solidFill>
              </a:rPr>
              <a:t>Figurative Devices</a:t>
            </a:r>
            <a:r>
              <a:rPr lang="en-AU" sz="2600" b="1" dirty="0" smtClean="0">
                <a:solidFill>
                  <a:srgbClr val="FF0000"/>
                </a:solidFill>
              </a:rPr>
              <a:t>:</a:t>
            </a:r>
            <a:endParaRPr lang="en-AU" sz="2600" b="1" dirty="0" smtClean="0">
              <a:solidFill>
                <a:schemeClr val="tx1"/>
              </a:solidFill>
            </a:endParaRPr>
          </a:p>
          <a:p>
            <a:pPr marL="0" indent="0">
              <a:buNone/>
            </a:pPr>
            <a:r>
              <a:rPr lang="en-AU" b="1" dirty="0" smtClean="0">
                <a:solidFill>
                  <a:schemeClr val="tx1"/>
                </a:solidFill>
              </a:rPr>
              <a:t>Used to entertain the audience with comparative associations gained through techniques such as: </a:t>
            </a:r>
          </a:p>
          <a:p>
            <a:pPr marL="0" indent="0">
              <a:buNone/>
            </a:pPr>
            <a:r>
              <a:rPr lang="en-AU" b="1" dirty="0" smtClean="0">
                <a:solidFill>
                  <a:schemeClr val="tx1"/>
                </a:solidFill>
              </a:rPr>
              <a:t>Metaphor, Metonym, Personification or Pathetic Fallacy (to name but a few).</a:t>
            </a:r>
            <a:endParaRPr lang="en-AU" b="1" dirty="0">
              <a:solidFill>
                <a:srgbClr val="FF0000"/>
              </a:solidFill>
            </a:endParaRPr>
          </a:p>
          <a:p>
            <a:endParaRPr lang="en-AU"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2851138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b="1" dirty="0" smtClean="0"/>
              <a:t>Ethos, Pathos, Logos: Appealing to an audience</a:t>
            </a:r>
            <a:endParaRPr lang="en-AU" sz="4000" b="1" dirty="0"/>
          </a:p>
        </p:txBody>
      </p:sp>
      <p:sp>
        <p:nvSpPr>
          <p:cNvPr id="3" name="Content Placeholder 2"/>
          <p:cNvSpPr>
            <a:spLocks noGrp="1"/>
          </p:cNvSpPr>
          <p:nvPr>
            <p:ph idx="4294967295"/>
          </p:nvPr>
        </p:nvSpPr>
        <p:spPr>
          <a:xfrm>
            <a:off x="560294" y="1494492"/>
            <a:ext cx="11049000" cy="4932363"/>
          </a:xfrm>
        </p:spPr>
        <p:txBody>
          <a:bodyPr>
            <a:normAutofit/>
          </a:bodyPr>
          <a:lstStyle/>
          <a:p>
            <a:pPr marL="0" indent="0">
              <a:buNone/>
            </a:pPr>
            <a:r>
              <a:rPr lang="en-AU" b="1" dirty="0" smtClean="0">
                <a:hlinkClick r:id="rId2"/>
              </a:rPr>
              <a:t>Aristotle</a:t>
            </a:r>
            <a:r>
              <a:rPr lang="en-AU" b="1" dirty="0">
                <a:hlinkClick r:id="rId2"/>
              </a:rPr>
              <a:t>: </a:t>
            </a:r>
            <a:r>
              <a:rPr lang="en-AU" b="1" dirty="0"/>
              <a:t>https://</a:t>
            </a:r>
            <a:r>
              <a:rPr lang="en-AU" b="1" dirty="0" smtClean="0"/>
              <a:t>youtu.be/3klMM9BkW5o</a:t>
            </a:r>
          </a:p>
          <a:p>
            <a:pPr marL="0" indent="0">
              <a:buNone/>
            </a:pPr>
            <a:r>
              <a:rPr lang="en-AU" b="1" dirty="0" smtClean="0">
                <a:hlinkClick r:id="rId2"/>
              </a:rPr>
              <a:t>How to use Rhetoric to get what you want</a:t>
            </a:r>
            <a:r>
              <a:rPr lang="en-AU" b="1" dirty="0" smtClean="0"/>
              <a:t>: https://youtu.be/3klMM9BkW5o</a:t>
            </a:r>
          </a:p>
          <a:p>
            <a:pPr marL="0" indent="0">
              <a:buNone/>
            </a:pPr>
            <a:endParaRPr lang="en-AU" b="1" dirty="0" smtClean="0"/>
          </a:p>
          <a:p>
            <a:pPr marL="0" indent="0">
              <a:buNone/>
            </a:pPr>
            <a:r>
              <a:rPr lang="en-AU" b="1" dirty="0" smtClean="0"/>
              <a:t>Ethos: or ethical appeal is used to convince an audience based upon credibility, notions </a:t>
            </a:r>
          </a:p>
          <a:p>
            <a:pPr marL="0" indent="0">
              <a:buNone/>
            </a:pPr>
            <a:r>
              <a:rPr lang="en-AU" b="1" dirty="0"/>
              <a:t> </a:t>
            </a:r>
            <a:r>
              <a:rPr lang="en-AU" b="1" dirty="0" smtClean="0"/>
              <a:t>           of justice, moral considerations or simply what is ‘right and good’.</a:t>
            </a:r>
          </a:p>
          <a:p>
            <a:pPr marL="0" indent="0">
              <a:buNone/>
            </a:pPr>
            <a:endParaRPr lang="en-AU" b="1" dirty="0"/>
          </a:p>
          <a:p>
            <a:pPr marL="0" indent="0">
              <a:buNone/>
            </a:pPr>
            <a:r>
              <a:rPr lang="en-AU" b="1" dirty="0" smtClean="0"/>
              <a:t>Pathos: or emotional appeal is created through the solicitation of an audience’s emotions – the </a:t>
            </a:r>
          </a:p>
          <a:p>
            <a:pPr marL="0" indent="0">
              <a:buNone/>
            </a:pPr>
            <a:r>
              <a:rPr lang="en-AU" b="1" dirty="0"/>
              <a:t> </a:t>
            </a:r>
            <a:r>
              <a:rPr lang="en-AU" b="1" dirty="0" smtClean="0"/>
              <a:t>             three most useful being sympathy, empathy and outrage.</a:t>
            </a:r>
          </a:p>
          <a:p>
            <a:pPr marL="0" indent="0">
              <a:buNone/>
            </a:pPr>
            <a:endParaRPr lang="en-AU" b="1" dirty="0"/>
          </a:p>
          <a:p>
            <a:pPr marL="0" indent="0">
              <a:buNone/>
            </a:pPr>
            <a:r>
              <a:rPr lang="en-AU" b="1" dirty="0" smtClean="0"/>
              <a:t>Logos: or an appeal to logic, convinces an audience through an argument based on reason and will </a:t>
            </a:r>
          </a:p>
          <a:p>
            <a:pPr marL="0" indent="0">
              <a:buNone/>
            </a:pPr>
            <a:r>
              <a:rPr lang="en-AU" b="1" dirty="0"/>
              <a:t> </a:t>
            </a:r>
            <a:r>
              <a:rPr lang="en-AU" b="1" dirty="0" smtClean="0"/>
              <a:t>           usually include statistics, data, facts from experts or constructing historical or literal analogies.</a:t>
            </a:r>
            <a:endParaRPr lang="en-AU" b="1"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2016753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524435"/>
            <a:ext cx="9601200" cy="793376"/>
          </a:xfrm>
        </p:spPr>
        <p:txBody>
          <a:bodyPr>
            <a:normAutofit/>
          </a:bodyPr>
          <a:lstStyle/>
          <a:p>
            <a:r>
              <a:rPr lang="en-AU" sz="4000" b="1" dirty="0" smtClean="0"/>
              <a:t>Historical Examples:</a:t>
            </a:r>
            <a:endParaRPr lang="en-AU" sz="4000" b="1" dirty="0"/>
          </a:p>
        </p:txBody>
      </p:sp>
      <p:sp>
        <p:nvSpPr>
          <p:cNvPr id="3" name="Content Placeholder 2"/>
          <p:cNvSpPr>
            <a:spLocks noGrp="1"/>
          </p:cNvSpPr>
          <p:nvPr>
            <p:ph idx="1"/>
          </p:nvPr>
        </p:nvSpPr>
        <p:spPr>
          <a:xfrm>
            <a:off x="1102659" y="1707776"/>
            <a:ext cx="9870141" cy="4867836"/>
          </a:xfrm>
        </p:spPr>
        <p:txBody>
          <a:bodyPr>
            <a:normAutofit/>
          </a:bodyPr>
          <a:lstStyle/>
          <a:p>
            <a:pPr marL="0" indent="0">
              <a:buNone/>
            </a:pPr>
            <a:r>
              <a:rPr lang="en-AU" sz="2200" b="1" dirty="0"/>
              <a:t>Consider the extracts and identify:</a:t>
            </a:r>
          </a:p>
          <a:p>
            <a:r>
              <a:rPr lang="en-AU" sz="2200" b="1" dirty="0"/>
              <a:t>Use of </a:t>
            </a:r>
            <a:r>
              <a:rPr lang="en-AU" sz="2200" b="1" dirty="0" smtClean="0"/>
              <a:t>rhetoric;</a:t>
            </a:r>
            <a:endParaRPr lang="en-AU" sz="2200" b="1" dirty="0"/>
          </a:p>
          <a:p>
            <a:r>
              <a:rPr lang="en-AU" sz="2200" b="1" dirty="0"/>
              <a:t>Appeal to ethos, pathos or </a:t>
            </a:r>
            <a:r>
              <a:rPr lang="en-AU" sz="2200" b="1" dirty="0" smtClean="0"/>
              <a:t>logos;</a:t>
            </a:r>
            <a:endParaRPr lang="en-AU" sz="2200" b="1" dirty="0"/>
          </a:p>
          <a:p>
            <a:r>
              <a:rPr lang="en-AU" sz="2200" b="1" dirty="0"/>
              <a:t>Macro-narrative of </a:t>
            </a:r>
            <a:r>
              <a:rPr lang="en-AU" sz="2200" b="1" dirty="0" smtClean="0"/>
              <a:t>context </a:t>
            </a:r>
          </a:p>
          <a:p>
            <a:r>
              <a:rPr lang="en-AU" sz="2200" b="1" dirty="0" smtClean="0"/>
              <a:t>Speculative view for the future.</a:t>
            </a:r>
            <a:endParaRPr lang="en-AU" sz="2200" b="1" dirty="0"/>
          </a:p>
          <a:p>
            <a:pPr marL="0" indent="0">
              <a:buNone/>
            </a:pPr>
            <a:endParaRPr lang="en-AU" sz="2200" b="1" dirty="0" smtClean="0"/>
          </a:p>
          <a:p>
            <a:pPr marL="0" indent="0">
              <a:buNone/>
            </a:pPr>
            <a:r>
              <a:rPr lang="en-AU" sz="2200" b="1" dirty="0" smtClean="0"/>
              <a:t>Rev. </a:t>
            </a:r>
            <a:r>
              <a:rPr lang="en-AU" sz="2200" b="1" dirty="0" err="1" smtClean="0"/>
              <a:t>Dr.</a:t>
            </a:r>
            <a:r>
              <a:rPr lang="en-AU" sz="2200" b="1" dirty="0" smtClean="0"/>
              <a:t> Martin Luther King Jnr.</a:t>
            </a:r>
          </a:p>
          <a:p>
            <a:pPr marL="0" indent="0">
              <a:buNone/>
            </a:pPr>
            <a:r>
              <a:rPr lang="en-AU" sz="2200" b="1" dirty="0" smtClean="0">
                <a:hlinkClick r:id="rId2"/>
              </a:rPr>
              <a:t>‘I Have a Dream’. </a:t>
            </a:r>
            <a:r>
              <a:rPr lang="en-AU" sz="2200" b="1" dirty="0" smtClean="0"/>
              <a:t>(1963)</a:t>
            </a:r>
          </a:p>
          <a:p>
            <a:pPr marL="0" indent="0">
              <a:buNone/>
            </a:pPr>
            <a:r>
              <a:rPr lang="en-AU" sz="2200" b="1" dirty="0" smtClean="0"/>
              <a:t>https</a:t>
            </a:r>
            <a:r>
              <a:rPr lang="en-AU" sz="2200" b="1" dirty="0"/>
              <a:t>://</a:t>
            </a:r>
            <a:r>
              <a:rPr lang="en-AU" sz="2200" b="1" dirty="0" smtClean="0"/>
              <a:t>youtu.be/KyI1LMmV3V0</a:t>
            </a:r>
          </a:p>
          <a:p>
            <a:pPr marL="0" indent="0">
              <a:buNone/>
            </a:pPr>
            <a:endParaRPr lang="en-AU" b="1" dirty="0"/>
          </a:p>
          <a:p>
            <a:pPr marL="0" indent="0">
              <a:buNone/>
            </a:pPr>
            <a:endParaRPr lang="en-AU" b="1" dirty="0"/>
          </a:p>
        </p:txBody>
      </p:sp>
      <p:pic>
        <p:nvPicPr>
          <p:cNvPr id="4" name="Picture 3" descr="the image shows a photo of Rev. Dr Martin Luther King J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788" y="2349872"/>
            <a:ext cx="5336988" cy="3002056"/>
          </a:xfrm>
          <a:prstGeom prst="rect">
            <a:avLst/>
          </a:prstGeom>
        </p:spPr>
      </p:pic>
      <p:sp>
        <p:nvSpPr>
          <p:cNvPr id="5" name="Footer Placeholder 4"/>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31622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Martin Luther King</a:t>
            </a:r>
            <a:endParaRPr lang="en-AU" b="1" dirty="0"/>
          </a:p>
        </p:txBody>
      </p:sp>
      <p:sp>
        <p:nvSpPr>
          <p:cNvPr id="3" name="Content Placeholder 2"/>
          <p:cNvSpPr>
            <a:spLocks noGrp="1"/>
          </p:cNvSpPr>
          <p:nvPr>
            <p:ph idx="4294967295"/>
          </p:nvPr>
        </p:nvSpPr>
        <p:spPr>
          <a:xfrm>
            <a:off x="528918" y="1400829"/>
            <a:ext cx="10007600" cy="4887912"/>
          </a:xfrm>
        </p:spPr>
        <p:txBody>
          <a:bodyPr/>
          <a:lstStyle/>
          <a:p>
            <a:pPr marL="0" indent="0">
              <a:buNone/>
            </a:pPr>
            <a:r>
              <a:rPr lang="en-AU" dirty="0" smtClean="0"/>
              <a:t>‘…I </a:t>
            </a:r>
            <a:r>
              <a:rPr lang="en-AU" dirty="0"/>
              <a:t>have a dream that one day this nation will rise up and live out the true meaning of its creed: "We hold these truths to be self-evident, that all men are created equal."</a:t>
            </a:r>
          </a:p>
          <a:p>
            <a:pPr marL="0" indent="0">
              <a:buNone/>
            </a:pPr>
            <a:r>
              <a:rPr lang="en-AU" dirty="0"/>
              <a:t>I have a dream that one day on the red hills of Georgia, the sons of former slaves and the sons of former slave owners will be able to sit down together at the table of brotherhood.</a:t>
            </a:r>
          </a:p>
          <a:p>
            <a:pPr marL="0" indent="0">
              <a:buNone/>
            </a:pPr>
            <a:r>
              <a:rPr lang="en-AU" dirty="0"/>
              <a:t>I have a dream that one day even the state of Mississippi, a state sweltering with the heat of injustice, sweltering with the heat of oppression, will be transformed into an oasis of freedom and justice.</a:t>
            </a:r>
          </a:p>
          <a:p>
            <a:pPr marL="0" indent="0">
              <a:buNone/>
            </a:pPr>
            <a:r>
              <a:rPr lang="en-AU" dirty="0"/>
              <a:t>I have a dream that my four little children will one day live in a nation where they will not be judged by the </a:t>
            </a:r>
            <a:r>
              <a:rPr lang="en-AU" dirty="0" smtClean="0"/>
              <a:t>colour </a:t>
            </a:r>
            <a:r>
              <a:rPr lang="en-AU" dirty="0"/>
              <a:t>of their skin but by the content of their character. </a:t>
            </a:r>
          </a:p>
          <a:p>
            <a:pPr marL="0" indent="0">
              <a:buNone/>
            </a:pPr>
            <a:r>
              <a:rPr lang="en-AU" dirty="0"/>
              <a:t>I have a </a:t>
            </a:r>
            <a:r>
              <a:rPr lang="en-AU" i="1" dirty="0"/>
              <a:t>dream</a:t>
            </a:r>
            <a:r>
              <a:rPr lang="en-AU" dirty="0"/>
              <a:t> today</a:t>
            </a:r>
            <a:r>
              <a:rPr lang="en-AU" dirty="0" smtClean="0"/>
              <a:t>!</a:t>
            </a:r>
          </a:p>
          <a:p>
            <a:pPr marL="0" indent="0">
              <a:buNone/>
            </a:pPr>
            <a:r>
              <a:rPr lang="en-AU" dirty="0"/>
              <a:t>I have a dream that one day every valley shall be exalted, and every hill and mountain shall be made low, the rough places will be made plain, and the crooked places will be made straight; "and the glory of the Lord shall be revealed and all flesh shall see it together</a:t>
            </a:r>
            <a:r>
              <a:rPr lang="en-AU" dirty="0" smtClean="0"/>
              <a:t>.“…’</a:t>
            </a:r>
            <a:endParaRPr lang="en-AU" dirty="0"/>
          </a:p>
          <a:p>
            <a:pPr marL="0" indent="0">
              <a:buNone/>
            </a:pPr>
            <a:endParaRPr lang="en-AU" dirty="0"/>
          </a:p>
        </p:txBody>
      </p:sp>
      <p:sp>
        <p:nvSpPr>
          <p:cNvPr id="4" name="Footer Placeholder 3"/>
          <p:cNvSpPr>
            <a:spLocks noGrp="1"/>
          </p:cNvSpPr>
          <p:nvPr>
            <p:ph type="ftr" sz="quarter" idx="11"/>
          </p:nvPr>
        </p:nvSpPr>
        <p:spPr/>
        <p:txBody>
          <a:bodyPr/>
          <a:lstStyle/>
          <a:p>
            <a:r>
              <a:rPr lang="en-AU" smtClean="0"/>
              <a:t>© NSW Department of Education, June 2017</a:t>
            </a:r>
            <a:endParaRPr lang="en-US" dirty="0"/>
          </a:p>
        </p:txBody>
      </p:sp>
    </p:spTree>
    <p:extLst>
      <p:ext uri="{BB962C8B-B14F-4D97-AF65-F5344CB8AC3E}">
        <p14:creationId xmlns:p14="http://schemas.microsoft.com/office/powerpoint/2010/main" val="28608401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olitics, Speeches &amp;amp; Speculative Macro-narratives&amp;quot;&quot;/&gt;&lt;property id=&quot;20307&quot; value=&quot;256&quot;/&gt;&lt;/object&gt;&lt;object type=&quot;3&quot; unique_id=&quot;10005&quot;&gt;&lt;property id=&quot;20148&quot; value=&quot;5&quot;/&gt;&lt;property id=&quot;20300&quot; value=&quot;Slide 2 - &amp;quot;Politics:&amp;quot;&quot;/&gt;&lt;property id=&quot;20307&quot; value=&quot;257&quot;/&gt;&lt;/object&gt;&lt;object type=&quot;3&quot; unique_id=&quot;10006&quot;&gt;&lt;property id=&quot;20148&quot; value=&quot;5&quot;/&gt;&lt;property id=&quot;20300&quot; value=&quot;Slide 3 - &amp;quot;Speeches:&amp;quot;&quot;/&gt;&lt;property id=&quot;20307&quot; value=&quot;258&quot;/&gt;&lt;/object&gt;&lt;object type=&quot;3&quot; unique_id=&quot;10007&quot;&gt;&lt;property id=&quot;20148&quot; value=&quot;5&quot;/&gt;&lt;property id=&quot;20300&quot; value=&quot;Slide 4 - &amp;quot;Rhetoric: something more than just an unanswered question.&amp;quot;&quot;/&gt;&lt;property id=&quot;20307&quot; value=&quot;259&quot;/&gt;&lt;/object&gt;&lt;object type=&quot;3&quot; unique_id=&quot;10008&quot;&gt;&lt;property id=&quot;20148&quot; value=&quot;5&quot;/&gt;&lt;property id=&quot;20300&quot; value=&quot;Slide 5&quot;/&gt;&lt;property id=&quot;20307&quot; value=&quot;267&quot;/&gt;&lt;/object&gt;&lt;object type=&quot;3&quot; unique_id=&quot;10009&quot;&gt;&lt;property id=&quot;20148&quot; value=&quot;5&quot;/&gt;&lt;property id=&quot;20300&quot; value=&quot;Slide 6&quot;/&gt;&lt;property id=&quot;20307&quot; value=&quot;266&quot;/&gt;&lt;/object&gt;&lt;object type=&quot;3&quot; unique_id=&quot;10010&quot;&gt;&lt;property id=&quot;20148&quot; value=&quot;5&quot;/&gt;&lt;property id=&quot;20300&quot; value=&quot;Slide 7 - &amp;quot;Ethos, Pathos, Logos: Appealing to an audience&amp;quot;&quot;/&gt;&lt;property id=&quot;20307&quot; value=&quot;260&quot;/&gt;&lt;/object&gt;&lt;object type=&quot;3&quot; unique_id=&quot;10011&quot;&gt;&lt;property id=&quot;20148&quot; value=&quot;5&quot;/&gt;&lt;property id=&quot;20300&quot; value=&quot;Slide 8 - &amp;quot;Historical Examples:&amp;quot;&quot;/&gt;&lt;property id=&quot;20307&quot; value=&quot;261&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quot;/&gt;&lt;property id=&quot;20307&quot; value=&quot;265&quot;/&gt;&lt;/object&gt;&lt;object type=&quot;3&quot; unique_id=&quot;10194&quot;&gt;&lt;property id=&quot;20148&quot; value=&quot;5&quot;/&gt;&lt;property id=&quot;20300&quot; value=&quot;Slide 9 - &amp;quot;Martin Luther King&amp;quot;&quot;/&gt;&lt;property id=&quot;20307&quot; value=&quot;268&quot;/&gt;&lt;/object&gt;&lt;/object&gt;&lt;/object&gt;&lt;/database&gt;"/>
  <p:tag name="SECTOMILLISECCONVERTED" val="1"/>
</p:tagLst>
</file>

<file path=ppt/theme/theme1.xml><?xml version="1.0" encoding="utf-8"?>
<a:theme xmlns:a="http://schemas.openxmlformats.org/drawingml/2006/main" name="Do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oE" id="{08E860C7-DC44-42D5-97DC-8B2A22A76695}" vid="{FB03A350-19DA-474F-9FEF-892448A82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Template>
  <TotalTime>333</TotalTime>
  <Words>1112</Words>
  <Application>Microsoft Office PowerPoint</Application>
  <PresentationFormat>Custom</PresentationFormat>
  <Paragraphs>115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DoE</vt:lpstr>
      <vt:lpstr>Politics, Speeches &amp; Speculative Macro-narratives</vt:lpstr>
      <vt:lpstr>Politics:</vt:lpstr>
      <vt:lpstr>Speeches:</vt:lpstr>
      <vt:lpstr>Rhetoric:   Something more than just an unanswered question.</vt:lpstr>
      <vt:lpstr>Alliteration:</vt:lpstr>
      <vt:lpstr>Allusion:</vt:lpstr>
      <vt:lpstr>Ethos, Pathos, Logos: Appealing to an audience</vt:lpstr>
      <vt:lpstr>Historical Examples:</vt:lpstr>
      <vt:lpstr>Martin Luther King</vt:lpstr>
      <vt:lpstr>Speeches</vt:lpstr>
      <vt:lpstr>Speeches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8 - Politics, Speeches &amp; Speculative Macro-narratives</dc:title>
  <dc:creator>Maddy McDonald</dc:creator>
  <cp:lastModifiedBy>Greene, Prudence</cp:lastModifiedBy>
  <cp:revision>45</cp:revision>
  <dcterms:created xsi:type="dcterms:W3CDTF">2017-07-12T00:45:06Z</dcterms:created>
  <dcterms:modified xsi:type="dcterms:W3CDTF">2017-10-19T20:51:39Z</dcterms:modified>
</cp:coreProperties>
</file>