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PT Sans Narrow" panose="020B0604020202020204" charset="0"/>
      <p:regular r:id="rId13"/>
      <p:bold r:id="rId14"/>
    </p:embeddedFont>
    <p:embeddedFont>
      <p:font typeface="Open Sans"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5" autoAdjust="0"/>
    <p:restoredTop sz="94660"/>
  </p:normalViewPr>
  <p:slideViewPr>
    <p:cSldViewPr snapToGrid="0">
      <p:cViewPr>
        <p:scale>
          <a:sx n="100" d="100"/>
          <a:sy n="100" d="100"/>
        </p:scale>
        <p:origin x="1302" y="8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0" marR="0" lvl="0"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1pPr>
            <a:lvl2pPr marL="457200" marR="0" lvl="1"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2pPr>
            <a:lvl3pPr marL="914400" marR="0" lvl="2"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3pPr>
            <a:lvl4pPr marL="1371600" marR="0" lvl="3"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4pPr>
            <a:lvl5pPr marL="1828800" marR="0" lvl="4"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5pPr>
            <a:lvl6pPr marL="2286000" marR="0" lvl="5"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6pPr>
            <a:lvl7pPr marL="2743200" marR="0" lvl="6"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7pPr>
            <a:lvl8pPr marL="3200400" marR="0" lvl="7"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8pPr>
            <a:lvl9pPr marL="3657600" marR="0" lvl="8"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4" name="Shape 6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0" name="Shape 7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6" name="Shape 7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2" name="Shape 8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8" name="Shape 8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6" name="Shape 10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a:noFill/>
          <a:ln>
            <a:noFill/>
          </a:ln>
        </p:spPr>
        <p:txBody>
          <a:bodyPr wrap="square" lIns="91425" tIns="91425" rIns="91425" bIns="91425" anchor="b" anchorCtr="0"/>
          <a:lstStyle>
            <a:lvl1pPr marL="0" marR="0" lvl="0" indent="0" algn="ctr" rtl="0">
              <a:lnSpc>
                <a:spcPct val="100000"/>
              </a:lnSpc>
              <a:spcBef>
                <a:spcPts val="0"/>
              </a:spcBef>
              <a:spcAft>
                <a:spcPts val="0"/>
              </a:spcAft>
              <a:buClr>
                <a:schemeClr val="accent1"/>
              </a:buClr>
              <a:buFont typeface="PT Sans Narrow"/>
              <a:buNone/>
              <a:defRPr sz="5400" b="1" i="0" u="none" strike="noStrike" cap="none">
                <a:solidFill>
                  <a:schemeClr val="accent1"/>
                </a:solidFill>
                <a:latin typeface="PT Sans Narrow"/>
                <a:ea typeface="PT Sans Narrow"/>
                <a:cs typeface="PT Sans Narrow"/>
                <a:sym typeface="PT Sans Narrow"/>
              </a:defRPr>
            </a:lvl1pPr>
            <a:lvl2pPr lvl="1"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2pPr>
            <a:lvl3pPr lvl="2"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3pPr>
            <a:lvl4pPr lvl="3"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4pPr>
            <a:lvl5pPr lvl="4"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5pPr>
            <a:lvl6pPr lvl="5"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6pPr>
            <a:lvl7pPr lvl="6"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7pPr>
            <a:lvl8pPr lvl="7"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8pPr>
            <a:lvl9pPr lvl="8" indent="0" algn="ctr">
              <a:spcBef>
                <a:spcPts val="0"/>
              </a:spcBef>
              <a:buClr>
                <a:schemeClr val="accent1"/>
              </a:buClr>
              <a:buFont typeface="PT Sans Narrow"/>
              <a:buNone/>
              <a:defRPr sz="5400" b="1">
                <a:solidFill>
                  <a:schemeClr val="accent1"/>
                </a:solidFill>
                <a:latin typeface="PT Sans Narrow"/>
                <a:ea typeface="PT Sans Narrow"/>
                <a:cs typeface="PT Sans Narrow"/>
                <a:sym typeface="PT Sans Narrow"/>
              </a:defRPr>
            </a:lvl9pPr>
          </a:lstStyle>
          <a:p>
            <a:endParaRPr/>
          </a:p>
        </p:txBody>
      </p:sp>
      <p:sp>
        <p:nvSpPr>
          <p:cNvPr id="19" name="Shape 19"/>
          <p:cNvSpPr txBox="1">
            <a:spLocks noGrp="1"/>
          </p:cNvSpPr>
          <p:nvPr>
            <p:ph type="subTitle" idx="1"/>
          </p:nvPr>
        </p:nvSpPr>
        <p:spPr>
          <a:xfrm>
            <a:off x="2137225" y="2850039"/>
            <a:ext cx="4870500" cy="792600"/>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1pPr>
            <a:lvl2pPr marL="0" marR="0" lvl="1"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2pPr>
            <a:lvl3pPr marL="0" marR="0" lvl="2"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3pPr>
            <a:lvl4pPr marL="0" marR="0" lvl="3"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4pPr>
            <a:lvl5pPr marL="0" marR="0" lvl="4"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5pPr>
            <a:lvl6pPr marL="0" marR="0" lvl="5"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6pPr>
            <a:lvl7pPr marL="0" marR="0" lvl="6"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7pPr>
            <a:lvl8pPr marL="0" marR="0" lvl="7"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8pPr>
            <a:lvl9pPr marL="0" marR="0" lvl="8" indent="0" algn="ctr" rtl="0">
              <a:lnSpc>
                <a:spcPct val="100000"/>
              </a:lnSpc>
              <a:spcBef>
                <a:spcPts val="0"/>
              </a:spcBef>
              <a:spcAft>
                <a:spcPts val="0"/>
              </a:spcAft>
              <a:buClr>
                <a:schemeClr val="dk2"/>
              </a:buClr>
              <a:buFont typeface="Open Sans"/>
              <a:buNone/>
              <a:defRPr sz="2400" b="0" i="0" u="none" strike="noStrike" cap="none">
                <a:solidFill>
                  <a:schemeClr val="dk2"/>
                </a:solidFill>
                <a:latin typeface="Open Sans"/>
                <a:ea typeface="Open Sans"/>
                <a:cs typeface="Open Sans"/>
                <a:sym typeface="Open Sans"/>
              </a:defRPr>
            </a:lvl9pPr>
          </a:lstStyle>
          <a:p>
            <a:endParaRPr/>
          </a:p>
        </p:txBody>
      </p:sp>
      <p:sp>
        <p:nvSpPr>
          <p:cNvPr id="20" name="Shape 20"/>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7" name="Shape 57"/>
          <p:cNvSpPr txBox="1">
            <a:spLocks noGrp="1"/>
          </p:cNvSpPr>
          <p:nvPr>
            <p:ph type="title"/>
          </p:nvPr>
        </p:nvSpPr>
        <p:spPr>
          <a:xfrm>
            <a:off x="311700" y="1304850"/>
            <a:ext cx="8520600" cy="15384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chemeClr val="accent3"/>
              </a:buClr>
              <a:buFont typeface="PT Sans Narrow"/>
              <a:buNone/>
              <a:defRPr sz="13000" b="1" i="0" u="none" strike="noStrike" cap="none">
                <a:solidFill>
                  <a:schemeClr val="accent3"/>
                </a:solidFill>
                <a:latin typeface="PT Sans Narrow"/>
                <a:ea typeface="PT Sans Narrow"/>
                <a:cs typeface="PT Sans Narrow"/>
                <a:sym typeface="PT Sans Narrow"/>
              </a:defRPr>
            </a:lvl1pPr>
            <a:lvl2pPr lvl="1"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2pPr>
            <a:lvl3pPr lvl="2"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3pPr>
            <a:lvl4pPr lvl="3"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4pPr>
            <a:lvl5pPr lvl="4"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5pPr>
            <a:lvl6pPr lvl="5"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6pPr>
            <a:lvl7pPr lvl="6"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7pPr>
            <a:lvl8pPr lvl="7"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8pPr>
            <a:lvl9pPr lvl="8" indent="0" algn="ctr">
              <a:spcBef>
                <a:spcPts val="0"/>
              </a:spcBef>
              <a:buClr>
                <a:schemeClr val="accent3"/>
              </a:buClr>
              <a:buFont typeface="PT Sans Narrow"/>
              <a:buNone/>
              <a:defRPr sz="13000" b="1">
                <a:solidFill>
                  <a:schemeClr val="accent3"/>
                </a:solidFill>
                <a:latin typeface="PT Sans Narrow"/>
                <a:ea typeface="PT Sans Narrow"/>
                <a:cs typeface="PT Sans Narrow"/>
                <a:sym typeface="PT Sans Narrow"/>
              </a:defRPr>
            </a:lvl9pPr>
          </a:lstStyle>
          <a:p>
            <a:endParaRPr/>
          </a:p>
        </p:txBody>
      </p:sp>
      <p:sp>
        <p:nvSpPr>
          <p:cNvPr id="58" name="Shape 58"/>
          <p:cNvSpPr txBox="1">
            <a:spLocks noGrp="1"/>
          </p:cNvSpPr>
          <p:nvPr>
            <p:ph type="body" idx="1"/>
          </p:nvPr>
        </p:nvSpPr>
        <p:spPr>
          <a:xfrm>
            <a:off x="311700" y="2995650"/>
            <a:ext cx="8520600" cy="1071600"/>
          </a:xfrm>
          <a:prstGeom prst="rect">
            <a:avLst/>
          </a:prstGeom>
          <a:noFill/>
          <a:ln>
            <a:noFill/>
          </a:ln>
        </p:spPr>
        <p:txBody>
          <a:bodyPr wrap="square" lIns="91425" tIns="91425" rIns="91425" bIns="91425" anchor="t" anchorCtr="0"/>
          <a:lstStyle>
            <a:lvl1pPr marL="0" marR="0" lvl="0" indent="114300" algn="ctr" rtl="0">
              <a:lnSpc>
                <a:spcPct val="115000"/>
              </a:lnSpc>
              <a:spcBef>
                <a:spcPts val="0"/>
              </a:spcBef>
              <a:spcAft>
                <a:spcPts val="1600"/>
              </a:spcAft>
              <a:buClr>
                <a:schemeClr val="dk2"/>
              </a:buClr>
              <a:buSzPct val="100000"/>
              <a:buFont typeface="Open Sans"/>
              <a:buChar char="●"/>
              <a:defRPr sz="1800" b="0" i="0" u="none" strike="noStrike" cap="none">
                <a:solidFill>
                  <a:schemeClr val="dk2"/>
                </a:solidFill>
                <a:latin typeface="Open Sans"/>
                <a:ea typeface="Open Sans"/>
                <a:cs typeface="Open Sans"/>
                <a:sym typeface="Open Sans"/>
              </a:defRPr>
            </a:lvl1pPr>
            <a:lvl2pPr marL="0" marR="0" lvl="1"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2pPr>
            <a:lvl3pPr marL="0" marR="0" lvl="2"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3pPr>
            <a:lvl4pPr marL="0" marR="0" lvl="3"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4pPr>
            <a:lvl5pPr marL="0" marR="0" lvl="4"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5pPr>
            <a:lvl6pPr marL="0" marR="0" lvl="5"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6pPr>
            <a:lvl7pPr marL="0" marR="0" lvl="6"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7pPr>
            <a:lvl8pPr marL="0" marR="0" lvl="7"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8pPr>
            <a:lvl9pPr marL="0" marR="0" lvl="8" indent="88900" algn="ctr"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9pPr>
          </a:lstStyle>
          <a:p>
            <a:endParaRPr/>
          </a:p>
        </p:txBody>
      </p:sp>
      <p:sp>
        <p:nvSpPr>
          <p:cNvPr id="59" name="Shape 59"/>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1"/>
        <p:cNvGrpSpPr/>
        <p:nvPr/>
      </p:nvGrpSpPr>
      <p:grpSpPr>
        <a:xfrm>
          <a:off x="0" y="0"/>
          <a:ext cx="0" cy="0"/>
          <a:chOff x="0" y="0"/>
          <a:chExt cx="0" cy="0"/>
        </a:xfrm>
      </p:grpSpPr>
      <p:sp>
        <p:nvSpPr>
          <p:cNvPr id="22" name="Shape 22"/>
          <p:cNvSpPr/>
          <p:nvPr/>
        </p:nvSpPr>
        <p:spPr>
          <a:xfrm>
            <a:off x="-75" y="5045700"/>
            <a:ext cx="9144000" cy="97800"/>
          </a:xfrm>
          <a:prstGeom prst="rect">
            <a:avLst/>
          </a:prstGeom>
          <a:solidFill>
            <a:schemeClr val="accent3"/>
          </a:solid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3" name="Shape 23"/>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accent1"/>
              </a:buClr>
              <a:buFont typeface="PT Sans Narrow"/>
              <a:buNone/>
              <a:defRPr sz="3600" b="1" i="0" u="none" strike="noStrike" cap="none">
                <a:solidFill>
                  <a:schemeClr val="accent1"/>
                </a:solidFill>
                <a:latin typeface="PT Sans Narrow"/>
                <a:ea typeface="PT Sans Narrow"/>
                <a:cs typeface="PT Sans Narrow"/>
                <a:sym typeface="PT Sans Narrow"/>
              </a:defRPr>
            </a:lvl1pPr>
            <a:lvl2pPr lvl="1"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2pPr>
            <a:lvl3pPr lvl="2"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3pPr>
            <a:lvl4pPr lvl="3"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4pPr>
            <a:lvl5pPr lvl="4"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5pPr>
            <a:lvl6pPr lvl="5"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6pPr>
            <a:lvl7pPr lvl="6"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7pPr>
            <a:lvl8pPr lvl="7"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8pPr>
            <a:lvl9pPr lvl="8"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24" name="Shape 24"/>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lstStyle>
            <a:lvl1pPr marL="0" marR="0" lvl="0" indent="114300" algn="l" rtl="0">
              <a:lnSpc>
                <a:spcPct val="115000"/>
              </a:lnSpc>
              <a:spcBef>
                <a:spcPts val="0"/>
              </a:spcBef>
              <a:spcAft>
                <a:spcPts val="1600"/>
              </a:spcAft>
              <a:buClr>
                <a:schemeClr val="dk2"/>
              </a:buClr>
              <a:buSzPct val="100000"/>
              <a:buFont typeface="Open Sans"/>
              <a:buChar char="●"/>
              <a:defRPr sz="1800" b="0" i="0" u="none" strike="noStrike" cap="none">
                <a:solidFill>
                  <a:schemeClr val="dk2"/>
                </a:solidFill>
                <a:latin typeface="Open Sans"/>
                <a:ea typeface="Open Sans"/>
                <a:cs typeface="Open Sans"/>
                <a:sym typeface="Open Sans"/>
              </a:defRPr>
            </a:lvl1pPr>
            <a:lvl2pPr marL="0" marR="0" lvl="1"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2pPr>
            <a:lvl3pPr marL="0" marR="0" lvl="2"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3pPr>
            <a:lvl4pPr marL="0" marR="0" lvl="3"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4pPr>
            <a:lvl5pPr marL="0" marR="0" lvl="4"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5pPr>
            <a:lvl6pPr marL="0" marR="0" lvl="5"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6pPr>
            <a:lvl7pPr marL="0" marR="0" lvl="6"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7pPr>
            <a:lvl8pPr marL="0" marR="0" lvl="7"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8pPr>
            <a:lvl9pPr marL="0" marR="0" lvl="8"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9pPr>
          </a:lstStyle>
          <a:p>
            <a:endParaRPr/>
          </a:p>
        </p:txBody>
      </p:sp>
      <p:sp>
        <p:nvSpPr>
          <p:cNvPr id="25" name="Shape 25"/>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p:nvPr/>
        </p:nvSpPr>
        <p:spPr>
          <a:xfrm>
            <a:off x="-50" y="2571900"/>
            <a:ext cx="9144000" cy="2571600"/>
          </a:xfrm>
          <a:prstGeom prst="rect">
            <a:avLst/>
          </a:prstGeom>
          <a:solidFill>
            <a:schemeClr val="accent3"/>
          </a:solid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8" name="Shape 28"/>
          <p:cNvSpPr txBox="1">
            <a:spLocks noGrp="1"/>
          </p:cNvSpPr>
          <p:nvPr>
            <p:ph type="title"/>
          </p:nvPr>
        </p:nvSpPr>
        <p:spPr>
          <a:xfrm>
            <a:off x="311700" y="814800"/>
            <a:ext cx="8571300" cy="942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chemeClr val="accent1"/>
              </a:buClr>
              <a:buFont typeface="PT Sans Narrow"/>
              <a:buNone/>
              <a:defRPr sz="3600" b="1" i="0" u="none" strike="noStrike" cap="none">
                <a:solidFill>
                  <a:schemeClr val="accent1"/>
                </a:solidFill>
                <a:latin typeface="PT Sans Narrow"/>
                <a:ea typeface="PT Sans Narrow"/>
                <a:cs typeface="PT Sans Narrow"/>
                <a:sym typeface="PT Sans Narrow"/>
              </a:defRPr>
            </a:lvl1pPr>
            <a:lvl2pPr lvl="1"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2pPr>
            <a:lvl3pPr lvl="2"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3pPr>
            <a:lvl4pPr lvl="3"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4pPr>
            <a:lvl5pPr lvl="4"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5pPr>
            <a:lvl6pPr lvl="5"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6pPr>
            <a:lvl7pPr lvl="6"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7pPr>
            <a:lvl8pPr lvl="7"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8pPr>
            <a:lvl9pPr lvl="8" indent="0" algn="ctr">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29" name="Shape 29"/>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chemeClr val="lt1"/>
              </a:buClr>
              <a:buSzPct val="25000"/>
              <a:buFont typeface="Arial"/>
              <a:buNone/>
            </a:pPr>
            <a:fld id="{00000000-1234-1234-1234-123412341234}" type="slidenum">
              <a:rPr lang="en" sz="1400" b="0" i="0" u="none" strike="noStrike" cap="none">
                <a:solidFill>
                  <a:schemeClr val="lt1"/>
                </a:solidFill>
                <a:latin typeface="Arial"/>
                <a:ea typeface="Arial"/>
                <a:cs typeface="Arial"/>
                <a:sym typeface="Arial"/>
              </a:rPr>
              <a:t>‹#›</a:t>
            </a:fld>
            <a:endParaRPr lang="en" sz="14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accent1"/>
              </a:buClr>
              <a:buFont typeface="PT Sans Narrow"/>
              <a:buNone/>
              <a:defRPr sz="3600" b="1" i="0" u="none" strike="noStrike" cap="none">
                <a:solidFill>
                  <a:schemeClr val="accent1"/>
                </a:solidFill>
                <a:latin typeface="PT Sans Narrow"/>
                <a:ea typeface="PT Sans Narrow"/>
                <a:cs typeface="PT Sans Narrow"/>
                <a:sym typeface="PT Sans Narrow"/>
              </a:defRPr>
            </a:lvl1pPr>
            <a:lvl2pPr lvl="1"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2pPr>
            <a:lvl3pPr lvl="2"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3pPr>
            <a:lvl4pPr lvl="3"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4pPr>
            <a:lvl5pPr lvl="4"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5pPr>
            <a:lvl6pPr lvl="5"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6pPr>
            <a:lvl7pPr lvl="6"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7pPr>
            <a:lvl8pPr lvl="7"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8pPr>
            <a:lvl9pPr lvl="8"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32" name="Shape 32"/>
          <p:cNvSpPr txBox="1">
            <a:spLocks noGrp="1"/>
          </p:cNvSpPr>
          <p:nvPr>
            <p:ph type="body" idx="1"/>
          </p:nvPr>
        </p:nvSpPr>
        <p:spPr>
          <a:xfrm>
            <a:off x="311700" y="1266175"/>
            <a:ext cx="3999900" cy="3302700"/>
          </a:xfrm>
          <a:prstGeom prst="rect">
            <a:avLst/>
          </a:prstGeom>
          <a:noFill/>
          <a:ln>
            <a:noFill/>
          </a:ln>
        </p:spPr>
        <p:txBody>
          <a:bodyPr wrap="square" lIns="91425" tIns="91425" rIns="91425" bIns="91425" anchor="t" anchorCtr="0"/>
          <a:lstStyle>
            <a:lvl1pPr marL="0" marR="0" lvl="0"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1pPr>
            <a:lvl2pPr marL="0" marR="0" lvl="1"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2pPr>
            <a:lvl3pPr marL="0" marR="0" lvl="2"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3pPr>
            <a:lvl4pPr marL="0" marR="0" lvl="3"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4pPr>
            <a:lvl5pPr marL="0" marR="0" lvl="4"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5pPr>
            <a:lvl6pPr marL="0" marR="0" lvl="5"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6pPr>
            <a:lvl7pPr marL="0" marR="0" lvl="6"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7pPr>
            <a:lvl8pPr marL="0" marR="0" lvl="7"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8pPr>
            <a:lvl9pPr marL="0" marR="0" lvl="8"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9pPr>
          </a:lstStyle>
          <a:p>
            <a:endParaRPr/>
          </a:p>
        </p:txBody>
      </p:sp>
      <p:sp>
        <p:nvSpPr>
          <p:cNvPr id="33" name="Shape 33"/>
          <p:cNvSpPr txBox="1">
            <a:spLocks noGrp="1"/>
          </p:cNvSpPr>
          <p:nvPr>
            <p:ph type="body" idx="2"/>
          </p:nvPr>
        </p:nvSpPr>
        <p:spPr>
          <a:xfrm>
            <a:off x="4832400" y="1266175"/>
            <a:ext cx="3999900" cy="3302700"/>
          </a:xfrm>
          <a:prstGeom prst="rect">
            <a:avLst/>
          </a:prstGeom>
          <a:noFill/>
          <a:ln>
            <a:noFill/>
          </a:ln>
        </p:spPr>
        <p:txBody>
          <a:bodyPr wrap="square" lIns="91425" tIns="91425" rIns="91425" bIns="91425" anchor="t" anchorCtr="0"/>
          <a:lstStyle>
            <a:lvl1pPr marL="0" marR="0" lvl="0"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1pPr>
            <a:lvl2pPr marL="0" marR="0" lvl="1"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2pPr>
            <a:lvl3pPr marL="0" marR="0" lvl="2"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3pPr>
            <a:lvl4pPr marL="0" marR="0" lvl="3"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4pPr>
            <a:lvl5pPr marL="0" marR="0" lvl="4"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5pPr>
            <a:lvl6pPr marL="0" marR="0" lvl="5"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6pPr>
            <a:lvl7pPr marL="0" marR="0" lvl="6"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7pPr>
            <a:lvl8pPr marL="0" marR="0" lvl="7"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8pPr>
            <a:lvl9pPr marL="0" marR="0" lvl="8"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9pPr>
          </a:lstStyle>
          <a:p>
            <a:endParaRPr/>
          </a:p>
        </p:txBody>
      </p:sp>
      <p:sp>
        <p:nvSpPr>
          <p:cNvPr id="34" name="Shape 34"/>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accent1"/>
              </a:buClr>
              <a:buFont typeface="PT Sans Narrow"/>
              <a:buNone/>
              <a:defRPr sz="3600" b="1" i="0" u="none" strike="noStrike" cap="none">
                <a:solidFill>
                  <a:schemeClr val="accent1"/>
                </a:solidFill>
                <a:latin typeface="PT Sans Narrow"/>
                <a:ea typeface="PT Sans Narrow"/>
                <a:cs typeface="PT Sans Narrow"/>
                <a:sym typeface="PT Sans Narrow"/>
              </a:defRPr>
            </a:lvl1pPr>
            <a:lvl2pPr lvl="1"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2pPr>
            <a:lvl3pPr lvl="2"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3pPr>
            <a:lvl4pPr lvl="3"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4pPr>
            <a:lvl5pPr lvl="4"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5pPr>
            <a:lvl6pPr lvl="5"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6pPr>
            <a:lvl7pPr lvl="6"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7pPr>
            <a:lvl8pPr lvl="7"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8pPr>
            <a:lvl9pPr lvl="8"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37" name="Shape 37"/>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accent1"/>
              </a:buClr>
              <a:buFont typeface="PT Sans Narrow"/>
              <a:buNone/>
              <a:defRPr sz="2400" b="1" i="0" u="none" strike="noStrike" cap="none">
                <a:solidFill>
                  <a:schemeClr val="accent1"/>
                </a:solidFill>
                <a:latin typeface="PT Sans Narrow"/>
                <a:ea typeface="PT Sans Narrow"/>
                <a:cs typeface="PT Sans Narrow"/>
                <a:sym typeface="PT Sans Narrow"/>
              </a:defRPr>
            </a:lvl1pPr>
            <a:lvl2pPr lvl="1"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2pPr>
            <a:lvl3pPr lvl="2"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3pPr>
            <a:lvl4pPr lvl="3"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4pPr>
            <a:lvl5pPr lvl="4"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5pPr>
            <a:lvl6pPr lvl="5"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6pPr>
            <a:lvl7pPr lvl="6"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7pPr>
            <a:lvl8pPr lvl="7"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8pPr>
            <a:lvl9pPr lvl="8" indent="0">
              <a:spcBef>
                <a:spcPts val="0"/>
              </a:spcBef>
              <a:buClr>
                <a:schemeClr val="accent1"/>
              </a:buClr>
              <a:buFont typeface="PT Sans Narrow"/>
              <a:buNone/>
              <a:defRPr sz="2400" b="1">
                <a:solidFill>
                  <a:schemeClr val="accent1"/>
                </a:solidFill>
                <a:latin typeface="PT Sans Narrow"/>
                <a:ea typeface="PT Sans Narrow"/>
                <a:cs typeface="PT Sans Narrow"/>
                <a:sym typeface="PT Sans Narrow"/>
              </a:defRPr>
            </a:lvl9pPr>
          </a:lstStyle>
          <a:p>
            <a:endParaRPr/>
          </a:p>
        </p:txBody>
      </p:sp>
      <p:sp>
        <p:nvSpPr>
          <p:cNvPr id="40" name="Shape 40"/>
          <p:cNvSpPr txBox="1">
            <a:spLocks noGrp="1"/>
          </p:cNvSpPr>
          <p:nvPr>
            <p:ph type="body" idx="1"/>
          </p:nvPr>
        </p:nvSpPr>
        <p:spPr>
          <a:xfrm>
            <a:off x="311700" y="1389600"/>
            <a:ext cx="2808000" cy="3179400"/>
          </a:xfrm>
          <a:prstGeom prst="rect">
            <a:avLst/>
          </a:prstGeom>
          <a:noFill/>
          <a:ln>
            <a:noFill/>
          </a:ln>
        </p:spPr>
        <p:txBody>
          <a:bodyPr wrap="square" lIns="91425" tIns="91425" rIns="91425" bIns="91425" anchor="t" anchorCtr="0"/>
          <a:lstStyle>
            <a:lvl1pPr marL="0" marR="0" lvl="0"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1pPr>
            <a:lvl2pPr marL="0" marR="0" lvl="1"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2pPr>
            <a:lvl3pPr marL="0" marR="0" lvl="2"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3pPr>
            <a:lvl4pPr marL="0" marR="0" lvl="3"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4pPr>
            <a:lvl5pPr marL="0" marR="0" lvl="4"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5pPr>
            <a:lvl6pPr marL="0" marR="0" lvl="5"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6pPr>
            <a:lvl7pPr marL="0" marR="0" lvl="6"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7pPr>
            <a:lvl8pPr marL="0" marR="0" lvl="7"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8pPr>
            <a:lvl9pPr marL="0" marR="0" lvl="8" indent="76200" algn="l" rtl="0">
              <a:lnSpc>
                <a:spcPct val="115000"/>
              </a:lnSpc>
              <a:spcBef>
                <a:spcPts val="0"/>
              </a:spcBef>
              <a:spcAft>
                <a:spcPts val="1600"/>
              </a:spcAft>
              <a:buClr>
                <a:schemeClr val="dk2"/>
              </a:buClr>
              <a:buSzPct val="100000"/>
              <a:buFont typeface="Open Sans"/>
              <a:buChar char="■"/>
              <a:defRPr sz="1200" b="0" i="0" u="none" strike="noStrike" cap="none">
                <a:solidFill>
                  <a:schemeClr val="dk2"/>
                </a:solidFill>
                <a:latin typeface="Open Sans"/>
                <a:ea typeface="Open Sans"/>
                <a:cs typeface="Open Sans"/>
                <a:sym typeface="Open Sans"/>
              </a:defRPr>
            </a:lvl9pPr>
          </a:lstStyle>
          <a:p>
            <a:endParaRPr/>
          </a:p>
        </p:txBody>
      </p:sp>
      <p:sp>
        <p:nvSpPr>
          <p:cNvPr id="41" name="Shape 41"/>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chemeClr val="dk2"/>
              </a:buClr>
              <a:buFont typeface="PT Sans Narrow"/>
              <a:buNone/>
              <a:defRPr sz="5400" b="0" i="0" u="none" strike="noStrike" cap="none">
                <a:solidFill>
                  <a:schemeClr val="dk2"/>
                </a:solidFill>
                <a:latin typeface="PT Sans Narrow"/>
                <a:ea typeface="PT Sans Narrow"/>
                <a:cs typeface="PT Sans Narrow"/>
                <a:sym typeface="PT Sans Narrow"/>
              </a:defRPr>
            </a:lvl1pPr>
            <a:lvl2pPr lvl="1"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2pPr>
            <a:lvl3pPr lvl="2"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3pPr>
            <a:lvl4pPr lvl="3"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4pPr>
            <a:lvl5pPr lvl="4"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5pPr>
            <a:lvl6pPr lvl="5"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6pPr>
            <a:lvl7pPr lvl="6"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7pPr>
            <a:lvl8pPr lvl="7"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8pPr>
            <a:lvl9pPr lvl="8" indent="0">
              <a:spcBef>
                <a:spcPts val="0"/>
              </a:spcBef>
              <a:buClr>
                <a:schemeClr val="dk2"/>
              </a:buClr>
              <a:buFont typeface="PT Sans Narrow"/>
              <a:buNone/>
              <a:defRPr sz="5400" b="0">
                <a:solidFill>
                  <a:schemeClr val="dk2"/>
                </a:solidFill>
                <a:latin typeface="PT Sans Narrow"/>
                <a:ea typeface="PT Sans Narrow"/>
                <a:cs typeface="PT Sans Narrow"/>
                <a:sym typeface="PT Sans Narrow"/>
              </a:defRPr>
            </a:lvl9pPr>
          </a:lstStyle>
          <a:p>
            <a:endParaRPr/>
          </a:p>
        </p:txBody>
      </p:sp>
      <p:sp>
        <p:nvSpPr>
          <p:cNvPr id="44" name="Shape 44"/>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a:noFill/>
          <a:ln>
            <a:noFill/>
          </a:ln>
        </p:spPr>
        <p:txBody>
          <a:bodyPr wrap="square" lIns="91425" tIns="91425" rIns="91425" bIns="91425" anchor="b" anchorCtr="0"/>
          <a:lstStyle>
            <a:lvl1pPr marL="0" marR="0" lvl="0" indent="0" algn="ctr" rtl="0">
              <a:lnSpc>
                <a:spcPct val="100000"/>
              </a:lnSpc>
              <a:spcBef>
                <a:spcPts val="0"/>
              </a:spcBef>
              <a:spcAft>
                <a:spcPts val="0"/>
              </a:spcAft>
              <a:buClr>
                <a:schemeClr val="accent1"/>
              </a:buClr>
              <a:buFont typeface="PT Sans Narrow"/>
              <a:buNone/>
              <a:defRPr sz="4200" b="1" i="0" u="none" strike="noStrike" cap="none">
                <a:solidFill>
                  <a:schemeClr val="accent1"/>
                </a:solidFill>
                <a:latin typeface="PT Sans Narrow"/>
                <a:ea typeface="PT Sans Narrow"/>
                <a:cs typeface="PT Sans Narrow"/>
                <a:sym typeface="PT Sans Narrow"/>
              </a:defRPr>
            </a:lvl1pPr>
            <a:lvl2pPr lvl="1"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2pPr>
            <a:lvl3pPr lvl="2"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3pPr>
            <a:lvl4pPr lvl="3"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4pPr>
            <a:lvl5pPr lvl="4"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5pPr>
            <a:lvl6pPr lvl="5"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6pPr>
            <a:lvl7pPr lvl="6"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7pPr>
            <a:lvl8pPr lvl="7"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8pPr>
            <a:lvl9pPr lvl="8" indent="0" algn="ctr">
              <a:spcBef>
                <a:spcPts val="0"/>
              </a:spcBef>
              <a:buClr>
                <a:schemeClr val="accent1"/>
              </a:buClr>
              <a:buFont typeface="PT Sans Narrow"/>
              <a:buNone/>
              <a:defRPr sz="4200" b="1">
                <a:solidFill>
                  <a:schemeClr val="accent1"/>
                </a:solidFill>
                <a:latin typeface="PT Sans Narrow"/>
                <a:ea typeface="PT Sans Narrow"/>
                <a:cs typeface="PT Sans Narrow"/>
                <a:sym typeface="PT Sans Narrow"/>
              </a:defRPr>
            </a:lvl9pPr>
          </a:lstStyle>
          <a:p>
            <a:endParaRPr/>
          </a:p>
        </p:txBody>
      </p:sp>
      <p:sp>
        <p:nvSpPr>
          <p:cNvPr id="49" name="Shape 49"/>
          <p:cNvSpPr txBox="1">
            <a:spLocks noGrp="1"/>
          </p:cNvSpPr>
          <p:nvPr>
            <p:ph type="subTitle" idx="1"/>
          </p:nvPr>
        </p:nvSpPr>
        <p:spPr>
          <a:xfrm>
            <a:off x="265500" y="2726875"/>
            <a:ext cx="4045200" cy="1235100"/>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1pPr>
            <a:lvl2pPr marL="0" marR="0" lvl="1"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2pPr>
            <a:lvl3pPr marL="0" marR="0" lvl="2"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3pPr>
            <a:lvl4pPr marL="0" marR="0" lvl="3"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4pPr>
            <a:lvl5pPr marL="0" marR="0" lvl="4"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5pPr>
            <a:lvl6pPr marL="0" marR="0" lvl="5"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6pPr>
            <a:lvl7pPr marL="0" marR="0" lvl="6"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7pPr>
            <a:lvl8pPr marL="0" marR="0" lvl="7"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8pPr>
            <a:lvl9pPr marL="0" marR="0" lvl="8" indent="0" algn="ctr" rtl="0">
              <a:lnSpc>
                <a:spcPct val="100000"/>
              </a:lnSpc>
              <a:spcBef>
                <a:spcPts val="0"/>
              </a:spcBef>
              <a:spcAft>
                <a:spcPts val="0"/>
              </a:spcAft>
              <a:buClr>
                <a:schemeClr val="dk2"/>
              </a:buClr>
              <a:buFont typeface="Open Sans"/>
              <a:buNone/>
              <a:defRPr sz="2100" b="0" i="0" u="none" strike="noStrike" cap="none">
                <a:solidFill>
                  <a:schemeClr val="dk2"/>
                </a:solidFill>
                <a:latin typeface="Open Sans"/>
                <a:ea typeface="Open Sans"/>
                <a:cs typeface="Open Sans"/>
                <a:sym typeface="Open Sans"/>
              </a:defRPr>
            </a:lvl9pPr>
          </a:lstStyle>
          <a:p>
            <a:endParaRPr/>
          </a:p>
        </p:txBody>
      </p:sp>
      <p:sp>
        <p:nvSpPr>
          <p:cNvPr id="50" name="Shape 50"/>
          <p:cNvSpPr txBox="1">
            <a:spLocks noGrp="1"/>
          </p:cNvSpPr>
          <p:nvPr>
            <p:ph type="body" idx="2"/>
          </p:nvPr>
        </p:nvSpPr>
        <p:spPr>
          <a:xfrm>
            <a:off x="4939500" y="724200"/>
            <a:ext cx="3837000" cy="3695100"/>
          </a:xfrm>
          <a:prstGeom prst="rect">
            <a:avLst/>
          </a:prstGeom>
          <a:noFill/>
          <a:ln>
            <a:noFill/>
          </a:ln>
        </p:spPr>
        <p:txBody>
          <a:bodyPr wrap="square" lIns="91425" tIns="91425" rIns="91425" bIns="91425" anchor="ctr" anchorCtr="0"/>
          <a:lstStyle>
            <a:lvl1pPr marL="0" marR="0" lvl="0" indent="114300" algn="l" rtl="0">
              <a:lnSpc>
                <a:spcPct val="115000"/>
              </a:lnSpc>
              <a:spcBef>
                <a:spcPts val="0"/>
              </a:spcBef>
              <a:spcAft>
                <a:spcPts val="1600"/>
              </a:spcAft>
              <a:buClr>
                <a:schemeClr val="lt1"/>
              </a:buClr>
              <a:buSzPct val="100000"/>
              <a:buFont typeface="Open Sans"/>
              <a:buChar char="●"/>
              <a:defRPr sz="1800" b="0" i="0" u="none" strike="noStrike" cap="none">
                <a:solidFill>
                  <a:schemeClr val="lt1"/>
                </a:solidFill>
                <a:latin typeface="Open Sans"/>
                <a:ea typeface="Open Sans"/>
                <a:cs typeface="Open Sans"/>
                <a:sym typeface="Open Sans"/>
              </a:defRPr>
            </a:lvl1pPr>
            <a:lvl2pPr marL="0" marR="0" lvl="1"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2pPr>
            <a:lvl3pPr marL="0" marR="0" lvl="2"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3pPr>
            <a:lvl4pPr marL="0" marR="0" lvl="3"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4pPr>
            <a:lvl5pPr marL="0" marR="0" lvl="4"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5pPr>
            <a:lvl6pPr marL="0" marR="0" lvl="5"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6pPr>
            <a:lvl7pPr marL="0" marR="0" lvl="6"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7pPr>
            <a:lvl8pPr marL="0" marR="0" lvl="7"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8pPr>
            <a:lvl9pPr marL="0" marR="0" lvl="8" indent="88900" algn="l" rtl="0">
              <a:lnSpc>
                <a:spcPct val="115000"/>
              </a:lnSpc>
              <a:spcBef>
                <a:spcPts val="0"/>
              </a:spcBef>
              <a:spcAft>
                <a:spcPts val="1600"/>
              </a:spcAft>
              <a:buClr>
                <a:schemeClr val="lt1"/>
              </a:buClr>
              <a:buSzPct val="100000"/>
              <a:buFont typeface="Open Sans"/>
              <a:buChar char="■"/>
              <a:defRPr sz="1400" b="0" i="0" u="none" strike="noStrike" cap="none">
                <a:solidFill>
                  <a:schemeClr val="lt1"/>
                </a:solidFill>
                <a:latin typeface="Open Sans"/>
                <a:ea typeface="Open Sans"/>
                <a:cs typeface="Open Sans"/>
                <a:sym typeface="Open Sans"/>
              </a:defRPr>
            </a:lvl9pPr>
          </a:lstStyle>
          <a:p>
            <a:endParaRPr/>
          </a:p>
        </p:txBody>
      </p:sp>
      <p:sp>
        <p:nvSpPr>
          <p:cNvPr id="51" name="Shape 51"/>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chemeClr val="lt1"/>
              </a:buClr>
              <a:buSzPct val="25000"/>
              <a:buFont typeface="Arial"/>
              <a:buNone/>
            </a:pPr>
            <a:fld id="{00000000-1234-1234-1234-123412341234}" type="slidenum">
              <a:rPr lang="en" sz="1400" b="0" i="0" u="none" strike="noStrike" cap="none">
                <a:solidFill>
                  <a:schemeClr val="lt1"/>
                </a:solidFill>
                <a:latin typeface="Arial"/>
                <a:ea typeface="Arial"/>
                <a:cs typeface="Arial"/>
                <a:sym typeface="Arial"/>
              </a:rPr>
              <a:t>‹#›</a:t>
            </a:fld>
            <a:endParaRPr lang="en" sz="14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chemeClr val="dk2"/>
              </a:buClr>
              <a:buFont typeface="PT Sans Narrow"/>
              <a:buNone/>
              <a:defRPr sz="2400" b="0" i="0" u="none" strike="noStrike" cap="none">
                <a:solidFill>
                  <a:schemeClr val="dk2"/>
                </a:solidFill>
                <a:latin typeface="PT Sans Narrow"/>
                <a:ea typeface="PT Sans Narrow"/>
                <a:cs typeface="PT Sans Narrow"/>
                <a:sym typeface="PT Sans Narrow"/>
              </a:defRPr>
            </a:lvl1pPr>
            <a:lvl2pPr marL="0" marR="0" lvl="1"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2pPr>
            <a:lvl3pPr marL="0" marR="0" lvl="2"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3pPr>
            <a:lvl4pPr marL="0" marR="0" lvl="3"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4pPr>
            <a:lvl5pPr marL="0" marR="0" lvl="4"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5pPr>
            <a:lvl6pPr marL="0" marR="0" lvl="5"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6pPr>
            <a:lvl7pPr marL="0" marR="0" lvl="6"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7pPr>
            <a:lvl8pPr marL="0" marR="0" lvl="7"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8pPr>
            <a:lvl9pPr marL="0" marR="0" lvl="8"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9pPr>
          </a:lstStyle>
          <a:p>
            <a:endParaRPr/>
          </a:p>
        </p:txBody>
      </p:sp>
      <p:sp>
        <p:nvSpPr>
          <p:cNvPr id="54" name="Shape 54"/>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accent1"/>
              </a:buClr>
              <a:buFont typeface="PT Sans Narrow"/>
              <a:buNone/>
              <a:defRPr sz="3600" b="1" i="0" u="none" strike="noStrike" cap="none">
                <a:solidFill>
                  <a:schemeClr val="accent1"/>
                </a:solidFill>
                <a:latin typeface="PT Sans Narrow"/>
                <a:ea typeface="PT Sans Narrow"/>
                <a:cs typeface="PT Sans Narrow"/>
                <a:sym typeface="PT Sans Narrow"/>
              </a:defRPr>
            </a:lvl1pPr>
            <a:lvl2pPr lvl="1"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2pPr>
            <a:lvl3pPr lvl="2"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3pPr>
            <a:lvl4pPr lvl="3"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4pPr>
            <a:lvl5pPr lvl="4"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5pPr>
            <a:lvl6pPr lvl="5"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6pPr>
            <a:lvl7pPr lvl="6"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7pPr>
            <a:lvl8pPr lvl="7"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8pPr>
            <a:lvl9pPr lvl="8" indent="0">
              <a:spcBef>
                <a:spcPts val="0"/>
              </a:spcBef>
              <a:buClr>
                <a:schemeClr val="accent1"/>
              </a:buClr>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lstStyle>
            <a:lvl1pPr marL="0" marR="0" lvl="0" indent="114300" algn="l" rtl="0">
              <a:lnSpc>
                <a:spcPct val="115000"/>
              </a:lnSpc>
              <a:spcBef>
                <a:spcPts val="0"/>
              </a:spcBef>
              <a:spcAft>
                <a:spcPts val="1600"/>
              </a:spcAft>
              <a:buClr>
                <a:schemeClr val="dk2"/>
              </a:buClr>
              <a:buSzPct val="100000"/>
              <a:buFont typeface="Open Sans"/>
              <a:buChar char="●"/>
              <a:defRPr sz="1800" b="0" i="0" u="none" strike="noStrike" cap="none">
                <a:solidFill>
                  <a:schemeClr val="dk2"/>
                </a:solidFill>
                <a:latin typeface="Open Sans"/>
                <a:ea typeface="Open Sans"/>
                <a:cs typeface="Open Sans"/>
                <a:sym typeface="Open Sans"/>
              </a:defRPr>
            </a:lvl1pPr>
            <a:lvl2pPr marL="0" marR="0" lvl="1"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2pPr>
            <a:lvl3pPr marL="0" marR="0" lvl="2"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3pPr>
            <a:lvl4pPr marL="0" marR="0" lvl="3"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4pPr>
            <a:lvl5pPr marL="0" marR="0" lvl="4"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5pPr>
            <a:lvl6pPr marL="0" marR="0" lvl="5"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6pPr>
            <a:lvl7pPr marL="0" marR="0" lvl="6"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7pPr>
            <a:lvl8pPr marL="0" marR="0" lvl="7"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8pPr>
            <a:lvl9pPr marL="0" marR="0" lvl="8" indent="88900" algn="l" rtl="0">
              <a:lnSpc>
                <a:spcPct val="115000"/>
              </a:lnSpc>
              <a:spcBef>
                <a:spcPts val="0"/>
              </a:spcBef>
              <a:spcAft>
                <a:spcPts val="1600"/>
              </a:spcAft>
              <a:buClr>
                <a:schemeClr val="dk2"/>
              </a:buClr>
              <a:buSzPct val="100000"/>
              <a:buFont typeface="Open Sans"/>
              <a:buChar char="■"/>
              <a:defRPr sz="1400" b="0" i="0" u="none" strike="noStrike" cap="none">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wrap="square" lIns="91425" tIns="91425" rIns="91425" bIns="91425" anchor="ctr" anchorCtr="0">
            <a:noAutofit/>
          </a:bodyPr>
          <a:lstStyle/>
          <a:p>
            <a:pPr marL="0" marR="0" lvl="0" indent="0" algn="r" rtl="0">
              <a:lnSpc>
                <a:spcPct val="100000"/>
              </a:lnSpc>
              <a:spcBef>
                <a:spcPts val="0"/>
              </a:spcBef>
              <a:spcAft>
                <a:spcPts val="0"/>
              </a:spcAft>
              <a:buClr>
                <a:schemeClr val="dk2"/>
              </a:buClr>
              <a:buSzPct val="25000"/>
              <a:buFont typeface="Open Sans"/>
              <a:buNone/>
            </a:pPr>
            <a:fld id="{00000000-1234-1234-1234-123412341234}" type="slidenum">
              <a:rPr lang="en" sz="1000" b="0" i="0" u="none" strike="noStrike" cap="none">
                <a:solidFill>
                  <a:schemeClr val="dk2"/>
                </a:solidFill>
                <a:latin typeface="Open Sans"/>
                <a:ea typeface="Open Sans"/>
                <a:cs typeface="Open Sans"/>
                <a:sym typeface="Open Sans"/>
              </a:rPr>
              <a:t>‹#›</a:t>
            </a:fld>
            <a:endParaRPr lang="en" sz="1000" b="0" i="0" u="none" strike="noStrike" cap="none">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wm.gov.a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awm.gov.a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wm.gov.a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Brownstone" TargetMode="External"/><Relationship Id="rId7" Type="http://schemas.openxmlformats.org/officeDocument/2006/relationships/hyperlink" Target="https://en.wikipedia.org/wiki/Breakfast_at_Tiffany's_(novell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en.wikipedia.org/wiki/Caf%C3%A9_society" TargetMode="External"/><Relationship Id="rId5" Type="http://schemas.openxmlformats.org/officeDocument/2006/relationships/hyperlink" Target="https://en.wikipedia.org/wiki/Upper_East_Side" TargetMode="External"/><Relationship Id="rId4" Type="http://schemas.openxmlformats.org/officeDocument/2006/relationships/hyperlink" Target="https://en.wikipedia.org/wiki/Manhatt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1004150" y="1751764"/>
            <a:ext cx="7136700" cy="1022400"/>
          </a:xfrm>
          <a:prstGeom prst="rect">
            <a:avLst/>
          </a:prstGeom>
          <a:noFill/>
          <a:ln>
            <a:noFill/>
          </a:ln>
        </p:spPr>
        <p:txBody>
          <a:bodyPr wrap="square" lIns="91425" tIns="91425" rIns="91425" bIns="91425" anchor="b" anchorCtr="0">
            <a:noAutofit/>
          </a:bodyPr>
          <a:lstStyle/>
          <a:p>
            <a:pPr marL="0" marR="0" lvl="0" indent="0" algn="ctr" rtl="0">
              <a:lnSpc>
                <a:spcPct val="100000"/>
              </a:lnSpc>
              <a:spcBef>
                <a:spcPts val="0"/>
              </a:spcBef>
              <a:spcAft>
                <a:spcPts val="0"/>
              </a:spcAft>
              <a:buClr>
                <a:schemeClr val="accent1"/>
              </a:buClr>
              <a:buSzPct val="25000"/>
              <a:buFont typeface="PT Sans Narrow"/>
              <a:buNone/>
            </a:pPr>
            <a:r>
              <a:rPr lang="en" sz="5400" b="1" i="0" u="none" strike="noStrike" cap="none" dirty="0" smtClean="0">
                <a:solidFill>
                  <a:srgbClr val="000000"/>
                </a:solidFill>
                <a:latin typeface="PT Sans Narrow"/>
                <a:ea typeface="PT Sans Narrow"/>
                <a:cs typeface="PT Sans Narrow"/>
                <a:sym typeface="PT Sans Narrow"/>
              </a:rPr>
              <a:t>Jasper Jones Context</a:t>
            </a:r>
            <a:endParaRPr lang="en" sz="5400" b="1" i="0" u="none" strike="noStrike" cap="none" dirty="0">
              <a:solidFill>
                <a:srgbClr val="000000"/>
              </a:solidFill>
              <a:latin typeface="PT Sans Narrow"/>
              <a:ea typeface="PT Sans Narrow"/>
              <a:cs typeface="PT Sans Narrow"/>
              <a:sym typeface="PT Sans Narrow"/>
            </a:endParaRPr>
          </a:p>
        </p:txBody>
      </p:sp>
      <p:sp>
        <p:nvSpPr>
          <p:cNvPr id="67" name="Shape 67"/>
          <p:cNvSpPr txBox="1">
            <a:spLocks noGrp="1"/>
          </p:cNvSpPr>
          <p:nvPr>
            <p:ph type="subTitle" idx="1"/>
          </p:nvPr>
        </p:nvSpPr>
        <p:spPr>
          <a:xfrm>
            <a:off x="2137225" y="2850039"/>
            <a:ext cx="4870500" cy="792600"/>
          </a:xfrm>
          <a:prstGeom prst="rect">
            <a:avLst/>
          </a:prstGeom>
          <a:noFill/>
          <a:ln>
            <a:noFill/>
          </a:ln>
        </p:spPr>
        <p:txBody>
          <a:bodyPr wrap="square" lIns="91425" tIns="91425" rIns="91425" bIns="91425" anchor="t" anchorCtr="0">
            <a:noAutofit/>
          </a:bodyPr>
          <a:lstStyle/>
          <a:p>
            <a:pPr marL="0" marR="0" lvl="0" indent="0" algn="ctr" rtl="0">
              <a:lnSpc>
                <a:spcPct val="100000"/>
              </a:lnSpc>
              <a:spcBef>
                <a:spcPts val="0"/>
              </a:spcBef>
              <a:spcAft>
                <a:spcPts val="0"/>
              </a:spcAft>
              <a:buClr>
                <a:schemeClr val="dk2"/>
              </a:buClr>
              <a:buSzPct val="25000"/>
              <a:buFont typeface="Open Sans"/>
              <a:buNone/>
            </a:pPr>
            <a:r>
              <a:rPr lang="en" sz="2400" b="0" i="0" u="none" strike="noStrike" cap="none" dirty="0" smtClean="0">
                <a:solidFill>
                  <a:srgbClr val="000000"/>
                </a:solidFill>
                <a:latin typeface="Open Sans"/>
                <a:ea typeface="Open Sans"/>
                <a:cs typeface="Open Sans"/>
                <a:sym typeface="Open Sans"/>
              </a:rPr>
              <a:t>Mid </a:t>
            </a:r>
            <a:r>
              <a:rPr lang="en" sz="2400" b="0" i="0" u="none" strike="noStrike" cap="none" dirty="0">
                <a:solidFill>
                  <a:srgbClr val="000000"/>
                </a:solidFill>
                <a:latin typeface="Open Sans"/>
                <a:ea typeface="Open Sans"/>
                <a:cs typeface="Open Sans"/>
                <a:sym typeface="Open Sans"/>
              </a:rPr>
              <a:t>1960’s </a:t>
            </a:r>
            <a:r>
              <a:rPr lang="en" dirty="0" smtClean="0">
                <a:solidFill>
                  <a:srgbClr val="000000"/>
                </a:solidFill>
              </a:rPr>
              <a:t>Australia</a:t>
            </a:r>
            <a:endParaRPr lang="en" sz="2400" b="0" i="0" u="none" strike="noStrike" cap="none" dirty="0">
              <a:solidFill>
                <a:srgbClr val="000000"/>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Comics</a:t>
            </a:r>
            <a:r>
              <a:rPr lang="en" sz="3600" b="1" i="0" u="none" strike="noStrike" cap="none" dirty="0">
                <a:solidFill>
                  <a:schemeClr val="accent1"/>
                </a:solidFill>
                <a:latin typeface="PT Sans Narrow"/>
                <a:ea typeface="PT Sans Narrow"/>
                <a:cs typeface="PT Sans Narrow"/>
                <a:sym typeface="PT Sans Narrow"/>
              </a:rPr>
              <a:t> </a:t>
            </a:r>
          </a:p>
        </p:txBody>
      </p:sp>
      <p:sp>
        <p:nvSpPr>
          <p:cNvPr id="121" name="Shape 121"/>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Superman </a:t>
            </a:r>
          </a:p>
          <a:p>
            <a:pPr marL="0" marR="0" lvl="0" indent="0" algn="l" rtl="0">
              <a:lnSpc>
                <a:spcPct val="115000"/>
              </a:lnSpc>
              <a:spcBef>
                <a:spcPts val="160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Batman </a:t>
            </a:r>
          </a:p>
          <a:p>
            <a:pPr marL="0" marR="0" lvl="0" indent="0" algn="l" rtl="0">
              <a:lnSpc>
                <a:spcPct val="115000"/>
              </a:lnSpc>
              <a:spcBef>
                <a:spcPts val="160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The allusions to heroes and their impact on adolescent boys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The 1960’s in context</a:t>
            </a:r>
          </a:p>
        </p:txBody>
      </p:sp>
      <p:sp>
        <p:nvSpPr>
          <p:cNvPr id="73" name="Shape 73"/>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endParaRPr sz="1100" b="1" i="0" u="none" strike="noStrike" cap="none" dirty="0">
              <a:solidFill>
                <a:srgbClr val="000000"/>
              </a:solidFill>
              <a:highlight>
                <a:srgbClr val="FFFFFF"/>
              </a:highlight>
              <a:latin typeface="Arial"/>
              <a:ea typeface="Arial"/>
              <a:cs typeface="Arial"/>
              <a:sym typeface="Arial"/>
            </a:endParaRPr>
          </a:p>
          <a:p>
            <a:pPr marL="0" marR="0" lvl="0" indent="0" algn="l" rtl="0">
              <a:lnSpc>
                <a:spcPct val="115000"/>
              </a:lnSpc>
              <a:spcBef>
                <a:spcPts val="800"/>
              </a:spcBef>
              <a:spcAft>
                <a:spcPts val="0"/>
              </a:spcAft>
              <a:buClr>
                <a:schemeClr val="dk2"/>
              </a:buClr>
              <a:buSzPct val="25000"/>
              <a:buFont typeface="Open Sans"/>
              <a:buNone/>
            </a:pPr>
            <a:r>
              <a:rPr lang="en" sz="1200" b="0" i="0" u="none" strike="noStrike" cap="none" dirty="0">
                <a:solidFill>
                  <a:srgbClr val="000000"/>
                </a:solidFill>
                <a:highlight>
                  <a:srgbClr val="FFFFFF"/>
                </a:highlight>
                <a:latin typeface="Arial"/>
                <a:ea typeface="Arial"/>
                <a:cs typeface="Arial"/>
                <a:sym typeface="Arial"/>
              </a:rPr>
              <a:t>The 1960s were a decade of political and social upheaval in Australia. Young people challenged the traditional values of </a:t>
            </a:r>
            <a:r>
              <a:rPr lang="en" sz="1200" dirty="0">
                <a:solidFill>
                  <a:srgbClr val="000000"/>
                </a:solidFill>
                <a:highlight>
                  <a:srgbClr val="FFFFFF"/>
                </a:highlight>
                <a:latin typeface="Arial"/>
                <a:ea typeface="Arial"/>
                <a:cs typeface="Arial"/>
                <a:sym typeface="Arial"/>
              </a:rPr>
              <a:t>the time</a:t>
            </a:r>
            <a:r>
              <a:rPr lang="en" sz="1200" b="0" i="0" u="none" strike="noStrike" cap="none" dirty="0">
                <a:solidFill>
                  <a:srgbClr val="000000"/>
                </a:solidFill>
                <a:highlight>
                  <a:srgbClr val="FFFFFF"/>
                </a:highlight>
                <a:latin typeface="Arial"/>
                <a:ea typeface="Arial"/>
                <a:cs typeface="Arial"/>
                <a:sym typeface="Arial"/>
              </a:rPr>
              <a:t> and actively opposed the decisions of the government. Women demanded equal rights and others called for racial equality and </a:t>
            </a:r>
            <a:r>
              <a:rPr lang="en" sz="1200" dirty="0">
                <a:solidFill>
                  <a:srgbClr val="000000"/>
                </a:solidFill>
                <a:highlight>
                  <a:srgbClr val="FFFFFF"/>
                </a:highlight>
                <a:latin typeface="Arial"/>
                <a:ea typeface="Arial"/>
                <a:cs typeface="Arial"/>
                <a:sym typeface="Arial"/>
              </a:rPr>
              <a:t>environmental issues can to light</a:t>
            </a:r>
            <a:r>
              <a:rPr lang="en" sz="1200" b="0" i="0" u="none" strike="noStrike" cap="none" dirty="0">
                <a:solidFill>
                  <a:srgbClr val="000000"/>
                </a:solidFill>
                <a:highlight>
                  <a:srgbClr val="FFFFFF"/>
                </a:highlight>
                <a:latin typeface="Arial"/>
                <a:ea typeface="Arial"/>
                <a:cs typeface="Arial"/>
                <a:sym typeface="Arial"/>
              </a:rPr>
              <a:t>. </a:t>
            </a:r>
            <a:r>
              <a:rPr lang="en" sz="1200" dirty="0">
                <a:solidFill>
                  <a:srgbClr val="000000"/>
                </a:solidFill>
                <a:highlight>
                  <a:srgbClr val="FFFFFF"/>
                </a:highlight>
                <a:latin typeface="Arial"/>
                <a:ea typeface="Arial"/>
                <a:cs typeface="Arial"/>
                <a:sym typeface="Arial"/>
              </a:rPr>
              <a:t>Many </a:t>
            </a:r>
            <a:r>
              <a:rPr lang="en" sz="1200" b="0" i="0" u="none" strike="noStrike" cap="none" dirty="0">
                <a:solidFill>
                  <a:srgbClr val="000000"/>
                </a:solidFill>
                <a:highlight>
                  <a:srgbClr val="FFFFFF"/>
                </a:highlight>
                <a:latin typeface="Arial"/>
                <a:ea typeface="Arial"/>
                <a:cs typeface="Arial"/>
                <a:sym typeface="Arial"/>
              </a:rPr>
              <a:t>demonstrated against the Vietnam War, conscription and the nuclear </a:t>
            </a:r>
            <a:r>
              <a:rPr lang="en" sz="1200" dirty="0">
                <a:solidFill>
                  <a:srgbClr val="000000"/>
                </a:solidFill>
                <a:highlight>
                  <a:srgbClr val="FFFFFF"/>
                </a:highlight>
                <a:latin typeface="Arial"/>
                <a:ea typeface="Arial"/>
                <a:cs typeface="Arial"/>
                <a:sym typeface="Arial"/>
              </a:rPr>
              <a:t>power.</a:t>
            </a:r>
          </a:p>
          <a:p>
            <a:pPr marL="0" marR="0" lvl="0" indent="0" algn="l" rtl="0">
              <a:lnSpc>
                <a:spcPct val="115000"/>
              </a:lnSpc>
              <a:spcBef>
                <a:spcPts val="1200"/>
              </a:spcBef>
              <a:spcAft>
                <a:spcPts val="0"/>
              </a:spcAft>
              <a:buClr>
                <a:schemeClr val="dk2"/>
              </a:buClr>
              <a:buSzPct val="25000"/>
              <a:buFont typeface="Open Sans"/>
              <a:buNone/>
            </a:pPr>
            <a:r>
              <a:rPr lang="en" sz="1200" dirty="0">
                <a:solidFill>
                  <a:srgbClr val="000000"/>
                </a:solidFill>
                <a:highlight>
                  <a:srgbClr val="FFFFFF"/>
                </a:highlight>
                <a:latin typeface="Arial"/>
                <a:ea typeface="Arial"/>
                <a:cs typeface="Arial"/>
                <a:sym typeface="Arial"/>
              </a:rPr>
              <a:t>T</a:t>
            </a:r>
            <a:r>
              <a:rPr lang="en" sz="1200" b="0" i="0" u="none" strike="noStrike" cap="none" dirty="0">
                <a:solidFill>
                  <a:srgbClr val="000000"/>
                </a:solidFill>
                <a:highlight>
                  <a:srgbClr val="FFFFFF"/>
                </a:highlight>
                <a:latin typeface="Arial"/>
                <a:ea typeface="Arial"/>
                <a:cs typeface="Arial"/>
                <a:sym typeface="Arial"/>
              </a:rPr>
              <a:t>hese protests, were a reflection of a wider social movement evident in </a:t>
            </a:r>
            <a:r>
              <a:rPr lang="en" sz="1200" dirty="0">
                <a:solidFill>
                  <a:srgbClr val="000000"/>
                </a:solidFill>
                <a:highlight>
                  <a:srgbClr val="FFFFFF"/>
                </a:highlight>
                <a:latin typeface="Arial"/>
                <a:ea typeface="Arial"/>
                <a:cs typeface="Arial"/>
                <a:sym typeface="Arial"/>
              </a:rPr>
              <a:t>countries</a:t>
            </a:r>
            <a:r>
              <a:rPr lang="en" sz="1200" b="0" i="0" u="none" strike="noStrike" cap="none" dirty="0">
                <a:solidFill>
                  <a:srgbClr val="000000"/>
                </a:solidFill>
                <a:highlight>
                  <a:srgbClr val="FFFFFF"/>
                </a:highlight>
                <a:latin typeface="Arial"/>
                <a:ea typeface="Arial"/>
                <a:cs typeface="Arial"/>
                <a:sym typeface="Arial"/>
              </a:rPr>
              <a:t> such as American and Britian</a:t>
            </a:r>
            <a:r>
              <a:rPr lang="en" sz="1200" dirty="0">
                <a:solidFill>
                  <a:srgbClr val="000000"/>
                </a:solidFill>
                <a:highlight>
                  <a:srgbClr val="FFFFFF"/>
                </a:highlight>
                <a:latin typeface="Arial"/>
                <a:ea typeface="Arial"/>
                <a:cs typeface="Arial"/>
                <a:sym typeface="Arial"/>
              </a:rPr>
              <a:t>, at the time. </a:t>
            </a:r>
            <a:r>
              <a:rPr lang="en" sz="1200" b="0" i="0" u="none" strike="noStrike" cap="none" dirty="0">
                <a:solidFill>
                  <a:srgbClr val="000000"/>
                </a:solidFill>
                <a:highlight>
                  <a:srgbClr val="FFFFFF"/>
                </a:highlight>
                <a:latin typeface="Arial"/>
                <a:ea typeface="Arial"/>
                <a:cs typeface="Arial"/>
                <a:sym typeface="Arial"/>
              </a:rPr>
              <a:t> </a:t>
            </a:r>
            <a:r>
              <a:rPr lang="en" sz="1200" dirty="0">
                <a:solidFill>
                  <a:srgbClr val="000000"/>
                </a:solidFill>
                <a:highlight>
                  <a:srgbClr val="FFFFFF"/>
                </a:highlight>
                <a:latin typeface="Arial"/>
                <a:ea typeface="Arial"/>
                <a:cs typeface="Arial"/>
                <a:sym typeface="Arial"/>
              </a:rPr>
              <a:t>The change in communication, via telephone, television, and other technologies meant that these ideas and voices of revolution and change were seen and displayed at a speed never seen before.</a:t>
            </a:r>
          </a:p>
          <a:p>
            <a:pPr marL="0" marR="0" lvl="0" indent="0" algn="l" rtl="0">
              <a:lnSpc>
                <a:spcPct val="115000"/>
              </a:lnSpc>
              <a:spcBef>
                <a:spcPts val="1200"/>
              </a:spcBef>
              <a:spcAft>
                <a:spcPts val="0"/>
              </a:spcAft>
              <a:buClr>
                <a:schemeClr val="dk2"/>
              </a:buClr>
              <a:buSzPct val="25000"/>
              <a:buFont typeface="Open Sans"/>
              <a:buNone/>
            </a:pPr>
            <a:endParaRPr sz="950" b="0" i="0" u="none" strike="noStrike" cap="none" dirty="0">
              <a:solidFill>
                <a:srgbClr val="000000"/>
              </a:solidFill>
              <a:highlight>
                <a:srgbClr val="FFFFFF"/>
              </a:highlight>
              <a:latin typeface="Arial"/>
              <a:ea typeface="Arial"/>
              <a:cs typeface="Arial"/>
              <a:sym typeface="Arial"/>
            </a:endParaRPr>
          </a:p>
          <a:p>
            <a:pPr marL="0" marR="0" lvl="0" indent="0" algn="l" rtl="0">
              <a:lnSpc>
                <a:spcPct val="115000"/>
              </a:lnSpc>
              <a:spcBef>
                <a:spcPts val="1200"/>
              </a:spcBef>
              <a:spcAft>
                <a:spcPts val="0"/>
              </a:spcAft>
              <a:buClr>
                <a:schemeClr val="dk2"/>
              </a:buClr>
              <a:buSzPct val="25000"/>
              <a:buFont typeface="Open Sans"/>
              <a:buNone/>
            </a:pPr>
            <a:endParaRPr sz="950" b="0" i="0" u="none" strike="noStrike" cap="none" dirty="0">
              <a:solidFill>
                <a:srgbClr val="000000"/>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smtClean="0">
                <a:solidFill>
                  <a:srgbClr val="000000"/>
                </a:solidFill>
                <a:latin typeface="PT Sans Narrow"/>
                <a:ea typeface="PT Sans Narrow"/>
                <a:cs typeface="PT Sans Narrow"/>
                <a:sym typeface="PT Sans Narrow"/>
              </a:rPr>
              <a:t>The Vietnam War</a:t>
            </a:r>
            <a:endParaRPr lang="en" sz="3600" b="1" i="0" u="none" strike="noStrike" cap="none" dirty="0">
              <a:solidFill>
                <a:srgbClr val="000000"/>
              </a:solidFill>
              <a:latin typeface="PT Sans Narrow"/>
              <a:ea typeface="PT Sans Narrow"/>
              <a:cs typeface="PT Sans Narrow"/>
              <a:sym typeface="PT Sans Narrow"/>
            </a:endParaRPr>
          </a:p>
        </p:txBody>
      </p:sp>
      <p:sp>
        <p:nvSpPr>
          <p:cNvPr id="79" name="Shape 79"/>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1962-1975</a:t>
            </a:r>
          </a:p>
          <a:p>
            <a:pPr marL="0" marR="0" lvl="0" indent="0" algn="l" rtl="0">
              <a:lnSpc>
                <a:spcPct val="115000"/>
              </a:lnSpc>
              <a:spcBef>
                <a:spcPts val="2400"/>
              </a:spcBef>
              <a:spcAft>
                <a:spcPts val="0"/>
              </a:spcAft>
              <a:buClr>
                <a:schemeClr val="dk2"/>
              </a:buClr>
              <a:buSzPct val="25000"/>
              <a:buFont typeface="Open Sans"/>
              <a:buNone/>
            </a:pPr>
            <a:r>
              <a:rPr lang="en" sz="900" b="1" i="0" u="none" strike="noStrike" cap="none" dirty="0">
                <a:solidFill>
                  <a:srgbClr val="000000"/>
                </a:solidFill>
                <a:highlight>
                  <a:srgbClr val="FFFFFF"/>
                </a:highlight>
                <a:latin typeface="Arial"/>
                <a:ea typeface="Arial"/>
                <a:cs typeface="Arial"/>
                <a:sym typeface="Arial"/>
              </a:rPr>
              <a:t>Served: 49,211         Died: 520       Wounded: 2,396</a:t>
            </a:r>
          </a:p>
          <a:p>
            <a:pPr marL="0" marR="0" lvl="0" indent="0" algn="l" rtl="0">
              <a:lnSpc>
                <a:spcPct val="115000"/>
              </a:lnSpc>
              <a:spcBef>
                <a:spcPts val="1600"/>
              </a:spcBef>
              <a:spcAft>
                <a:spcPts val="0"/>
              </a:spcAft>
              <a:buClr>
                <a:schemeClr val="dk2"/>
              </a:buClr>
              <a:buSzPct val="25000"/>
              <a:buFont typeface="Open Sans"/>
              <a:buNone/>
            </a:pPr>
            <a:r>
              <a:rPr lang="en" sz="1100" b="1" i="0" u="none" strike="noStrike" cap="none" dirty="0">
                <a:solidFill>
                  <a:srgbClr val="000000"/>
                </a:solidFill>
                <a:highlight>
                  <a:srgbClr val="FFFFFF"/>
                </a:highlight>
                <a:latin typeface="Arial"/>
                <a:ea typeface="Arial"/>
                <a:cs typeface="Arial"/>
                <a:sym typeface="Arial"/>
              </a:rPr>
              <a:t>The Vietnam War</a:t>
            </a:r>
          </a:p>
          <a:p>
            <a:pPr marL="0" marR="0" lvl="0" indent="0" algn="l" rtl="0">
              <a:lnSpc>
                <a:spcPct val="115000"/>
              </a:lnSpc>
              <a:spcBef>
                <a:spcPts val="800"/>
              </a:spcBef>
              <a:spcAft>
                <a:spcPts val="0"/>
              </a:spcAft>
              <a:buClr>
                <a:schemeClr val="dk2"/>
              </a:buClr>
              <a:buSzPct val="25000"/>
              <a:buFont typeface="Open Sans"/>
              <a:buNone/>
            </a:pPr>
            <a:r>
              <a:rPr lang="en" sz="1100" b="0" i="0" u="none" strike="noStrike" cap="none" dirty="0">
                <a:solidFill>
                  <a:srgbClr val="000000"/>
                </a:solidFill>
                <a:highlight>
                  <a:srgbClr val="FFFFFF"/>
                </a:highlight>
                <a:latin typeface="Arial"/>
                <a:ea typeface="Arial"/>
                <a:cs typeface="Arial"/>
                <a:sym typeface="Arial"/>
              </a:rPr>
              <a:t>War broke out between communist North Vietnam and democratic South Vietnam in 1959. America and her allies, including Australia, sent thousands of troops to Vietnam in an effort to stop the spread of Communism. In total, around 50 000 Australians served in the conflict between 1965 and 1972. Many of them were conscripted, which means their military service was compulsory.</a:t>
            </a:r>
          </a:p>
          <a:p>
            <a:pPr marL="0" marR="0" lvl="0" indent="0" algn="l" rtl="0">
              <a:lnSpc>
                <a:spcPct val="115000"/>
              </a:lnSpc>
              <a:spcBef>
                <a:spcPts val="1200"/>
              </a:spcBef>
              <a:spcAft>
                <a:spcPts val="0"/>
              </a:spcAft>
              <a:buClr>
                <a:schemeClr val="dk2"/>
              </a:buClr>
              <a:buSzPct val="25000"/>
              <a:buFont typeface="Open Sans"/>
              <a:buNone/>
            </a:pPr>
            <a:r>
              <a:rPr lang="en" sz="1100" b="0" i="0" u="none" strike="noStrike" cap="none" dirty="0">
                <a:solidFill>
                  <a:srgbClr val="000000"/>
                </a:solidFill>
                <a:highlight>
                  <a:srgbClr val="FFFFFF"/>
                </a:highlight>
                <a:latin typeface="Arial"/>
                <a:ea typeface="Arial"/>
                <a:cs typeface="Arial"/>
                <a:sym typeface="Arial"/>
              </a:rPr>
              <a:t>Australians became divided over the issue of conscription and whether or not Australia should be involved in the war. Towards the end of the decade, thousands of people demonstrated against the government and some protests became </a:t>
            </a:r>
            <a:r>
              <a:rPr lang="en" sz="1100" b="0" i="0" u="none" strike="noStrike" cap="none" dirty="0" smtClean="0">
                <a:solidFill>
                  <a:srgbClr val="000000"/>
                </a:solidFill>
                <a:highlight>
                  <a:srgbClr val="FFFFFF"/>
                </a:highlight>
                <a:latin typeface="Arial"/>
                <a:ea typeface="Arial"/>
                <a:cs typeface="Arial"/>
                <a:sym typeface="Arial"/>
              </a:rPr>
              <a:t>violent.</a:t>
            </a:r>
          </a:p>
          <a:p>
            <a:pPr marL="0" marR="0" lvl="0" indent="0" algn="l" rtl="0">
              <a:lnSpc>
                <a:spcPct val="115000"/>
              </a:lnSpc>
              <a:spcBef>
                <a:spcPts val="1200"/>
              </a:spcBef>
              <a:spcAft>
                <a:spcPts val="0"/>
              </a:spcAft>
              <a:buClr>
                <a:schemeClr val="dk2"/>
              </a:buClr>
              <a:buSzPct val="25000"/>
              <a:buFont typeface="Open Sans"/>
              <a:buNone/>
            </a:pPr>
            <a:r>
              <a:rPr lang="en" sz="1100" dirty="0" smtClean="0">
                <a:solidFill>
                  <a:srgbClr val="000000"/>
                </a:solidFill>
                <a:highlight>
                  <a:srgbClr val="FFFFFF"/>
                </a:highlight>
                <a:latin typeface="Arial"/>
                <a:ea typeface="Arial"/>
                <a:cs typeface="Arial"/>
                <a:sym typeface="Arial"/>
                <a:hlinkClick r:id="rId3"/>
              </a:rPr>
              <a:t>Australian War Memorial</a:t>
            </a:r>
            <a:r>
              <a:rPr lang="en" sz="1100" dirty="0" smtClean="0">
                <a:solidFill>
                  <a:srgbClr val="000000"/>
                </a:solidFill>
                <a:highlight>
                  <a:srgbClr val="FFFFFF"/>
                </a:highlight>
                <a:latin typeface="Arial"/>
                <a:ea typeface="Arial"/>
                <a:cs typeface="Arial"/>
                <a:sym typeface="Arial"/>
              </a:rPr>
              <a:t>: www.awm.gov.au</a:t>
            </a:r>
            <a:r>
              <a:rPr lang="en" sz="1100" dirty="0">
                <a:solidFill>
                  <a:srgbClr val="000000"/>
                </a:solidFill>
                <a:highlight>
                  <a:srgbClr val="FFFFFF"/>
                </a:highlight>
                <a:latin typeface="Arial"/>
                <a:ea typeface="Arial"/>
                <a:cs typeface="Arial"/>
                <a:sym typeface="Arial"/>
              </a:rPr>
              <a:t>/</a:t>
            </a:r>
            <a:endParaRPr lang="en" sz="1100" dirty="0">
              <a:solidFill>
                <a:srgbClr val="000000"/>
              </a:solidFill>
              <a:highlight>
                <a:srgbClr val="FFFFFF"/>
              </a:highlight>
              <a:latin typeface="Arial"/>
              <a:ea typeface="Arial"/>
              <a:cs typeface="Arial"/>
              <a:sym typeface="Arial"/>
              <a:hlinkClick r:id="rId4"/>
            </a:endParaRPr>
          </a:p>
          <a:p>
            <a:pPr marL="0" marR="0" lvl="0" indent="0" algn="l" rtl="0">
              <a:lnSpc>
                <a:spcPct val="115000"/>
              </a:lnSpc>
              <a:spcBef>
                <a:spcPts val="1200"/>
              </a:spcBef>
              <a:spcAft>
                <a:spcPts val="0"/>
              </a:spcAft>
              <a:buClr>
                <a:schemeClr val="dk2"/>
              </a:buClr>
              <a:buSzPct val="25000"/>
              <a:buFont typeface="Open Sans"/>
              <a:buNone/>
            </a:pPr>
            <a:endParaRPr sz="1100" dirty="0">
              <a:solidFill>
                <a:srgbClr val="000000"/>
              </a:solidFill>
              <a:highlight>
                <a:srgbClr val="FFFFFF"/>
              </a:highlight>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smtClean="0">
                <a:solidFill>
                  <a:srgbClr val="000000"/>
                </a:solidFill>
                <a:latin typeface="PT Sans Narrow"/>
                <a:ea typeface="PT Sans Narrow"/>
                <a:cs typeface="PT Sans Narrow"/>
                <a:sym typeface="PT Sans Narrow"/>
              </a:rPr>
              <a:t>Conservative Country Town</a:t>
            </a:r>
            <a:endParaRPr lang="en" sz="3600" b="1" i="0" u="none" strike="noStrike" cap="none" dirty="0">
              <a:solidFill>
                <a:srgbClr val="000000"/>
              </a:solidFill>
              <a:latin typeface="PT Sans Narrow"/>
              <a:ea typeface="PT Sans Narrow"/>
              <a:cs typeface="PT Sans Narrow"/>
              <a:sym typeface="PT Sans Narrow"/>
            </a:endParaRPr>
          </a:p>
        </p:txBody>
      </p:sp>
      <p:sp>
        <p:nvSpPr>
          <p:cNvPr id="85" name="Shape 85"/>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400" b="0" i="0" u="none" strike="noStrike" cap="none" dirty="0">
                <a:solidFill>
                  <a:srgbClr val="000000"/>
                </a:solidFill>
                <a:latin typeface="Open Sans"/>
                <a:ea typeface="Open Sans"/>
                <a:cs typeface="Open Sans"/>
                <a:sym typeface="Open Sans"/>
              </a:rPr>
              <a:t>Many of the changes occurring in the cities, were not mirrored in country Australia. The bigoted and racist views were prominent and those not following a life filled with Christian values were </a:t>
            </a:r>
            <a:r>
              <a:rPr lang="en" sz="1400" dirty="0">
                <a:solidFill>
                  <a:srgbClr val="000000"/>
                </a:solidFill>
              </a:rPr>
              <a:t>ostracised</a:t>
            </a:r>
            <a:r>
              <a:rPr lang="en" sz="1400" b="0" i="0" u="none" strike="noStrike" cap="none" dirty="0">
                <a:solidFill>
                  <a:srgbClr val="000000"/>
                </a:solidFill>
                <a:latin typeface="Open Sans"/>
                <a:ea typeface="Open Sans"/>
                <a:cs typeface="Open Sans"/>
                <a:sym typeface="Open Sans"/>
              </a:rPr>
              <a:t>. These societies were an image of ‘safety, yet they were also acknowledged as a place of fear if you were different.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1967 </a:t>
            </a:r>
            <a:r>
              <a:rPr lang="en" sz="3600" b="1" i="0" u="none" strike="noStrike" cap="none" dirty="0" smtClean="0">
                <a:solidFill>
                  <a:srgbClr val="000000"/>
                </a:solidFill>
                <a:latin typeface="PT Sans Narrow"/>
                <a:ea typeface="PT Sans Narrow"/>
                <a:cs typeface="PT Sans Narrow"/>
                <a:sym typeface="PT Sans Narrow"/>
              </a:rPr>
              <a:t>Referendum</a:t>
            </a:r>
            <a:endParaRPr lang="en" sz="3600" b="1" i="0" u="none" strike="noStrike" cap="none" dirty="0">
              <a:solidFill>
                <a:srgbClr val="000000"/>
              </a:solidFill>
              <a:latin typeface="PT Sans Narrow"/>
              <a:ea typeface="PT Sans Narrow"/>
              <a:cs typeface="PT Sans Narrow"/>
              <a:sym typeface="PT Sans Narrow"/>
            </a:endParaRPr>
          </a:p>
        </p:txBody>
      </p:sp>
      <p:sp>
        <p:nvSpPr>
          <p:cNvPr id="91" name="Shape 91"/>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400" b="1" i="0" u="none" strike="noStrike" cap="none" dirty="0">
                <a:solidFill>
                  <a:srgbClr val="000000"/>
                </a:solidFill>
                <a:highlight>
                  <a:srgbClr val="FFFFFF"/>
                </a:highlight>
                <a:latin typeface="Arial"/>
                <a:ea typeface="Arial"/>
                <a:cs typeface="Arial"/>
                <a:sym typeface="Arial"/>
              </a:rPr>
              <a:t>Indigenous rights in the 1960s</a:t>
            </a:r>
          </a:p>
          <a:p>
            <a:pPr marL="0" marR="0" lvl="0" indent="0" algn="l" rtl="0">
              <a:lnSpc>
                <a:spcPct val="115000"/>
              </a:lnSpc>
              <a:spcBef>
                <a:spcPts val="800"/>
              </a:spcBef>
              <a:spcAft>
                <a:spcPts val="0"/>
              </a:spcAft>
              <a:buClr>
                <a:schemeClr val="dk2"/>
              </a:buClr>
              <a:buSzPct val="25000"/>
              <a:buFont typeface="Open Sans"/>
              <a:buNone/>
            </a:pPr>
            <a:r>
              <a:rPr lang="en" sz="1200" b="0" i="0" u="none" strike="noStrike" cap="none" dirty="0">
                <a:solidFill>
                  <a:srgbClr val="000000"/>
                </a:solidFill>
                <a:highlight>
                  <a:srgbClr val="FFFFFF"/>
                </a:highlight>
                <a:latin typeface="Arial"/>
                <a:ea typeface="Arial"/>
                <a:cs typeface="Arial"/>
                <a:sym typeface="Arial"/>
              </a:rPr>
              <a:t>In a 1967 referendum, Australians voted overwhelmingly to recognise Indigenous peoples as citizens and allow them to be counted as part of the Australian population. This result followed a long campaign by both Indigenous and non-Indigenous Australians, who demanded better rights for Indigenous people and highlighted the poor conditions in which many lived.</a:t>
            </a:r>
          </a:p>
          <a:p>
            <a:pPr marL="0" marR="0" lvl="0" indent="0" algn="l" rtl="0">
              <a:lnSpc>
                <a:spcPct val="115000"/>
              </a:lnSpc>
              <a:spcBef>
                <a:spcPts val="800"/>
              </a:spcBef>
              <a:spcAft>
                <a:spcPts val="0"/>
              </a:spcAft>
              <a:buClr>
                <a:schemeClr val="dk2"/>
              </a:buClr>
              <a:buSzPct val="25000"/>
              <a:buFont typeface="Open Sans"/>
              <a:buNone/>
            </a:pPr>
            <a:endParaRPr sz="1200" dirty="0">
              <a:solidFill>
                <a:srgbClr val="000000"/>
              </a:solidFill>
              <a:highlight>
                <a:srgbClr val="FFFFFF"/>
              </a:highlight>
              <a:latin typeface="Arial"/>
              <a:ea typeface="Arial"/>
              <a:cs typeface="Arial"/>
              <a:sym typeface="Arial"/>
            </a:endParaRPr>
          </a:p>
          <a:p>
            <a:pPr marL="0" marR="0" lvl="0" indent="0" algn="l" rtl="0">
              <a:lnSpc>
                <a:spcPct val="115000"/>
              </a:lnSpc>
              <a:spcBef>
                <a:spcPts val="800"/>
              </a:spcBef>
              <a:spcAft>
                <a:spcPts val="0"/>
              </a:spcAft>
              <a:buClr>
                <a:schemeClr val="dk2"/>
              </a:buClr>
              <a:buSzPct val="25000"/>
              <a:buFont typeface="Open Sans"/>
              <a:buNone/>
            </a:pPr>
            <a:endParaRPr sz="1200" dirty="0">
              <a:solidFill>
                <a:srgbClr val="000000"/>
              </a:solidFill>
              <a:highlight>
                <a:srgbClr val="FFFFFF"/>
              </a:highlight>
              <a:latin typeface="Arial"/>
              <a:ea typeface="Arial"/>
              <a:cs typeface="Arial"/>
              <a:sym typeface="Arial"/>
            </a:endParaRPr>
          </a:p>
          <a:p>
            <a:pPr marL="0" marR="0" lvl="0" indent="0" algn="l" rtl="0">
              <a:lnSpc>
                <a:spcPct val="115000"/>
              </a:lnSpc>
              <a:spcBef>
                <a:spcPts val="800"/>
              </a:spcBef>
              <a:spcAft>
                <a:spcPts val="0"/>
              </a:spcAft>
              <a:buClr>
                <a:schemeClr val="dk2"/>
              </a:buClr>
              <a:buSzPct val="25000"/>
              <a:buFont typeface="Open Sans"/>
              <a:buNone/>
            </a:pPr>
            <a:r>
              <a:rPr lang="en" sz="1200" dirty="0" smtClean="0">
                <a:solidFill>
                  <a:srgbClr val="000000"/>
                </a:solidFill>
                <a:highlight>
                  <a:srgbClr val="FFFFFF"/>
                </a:highlight>
                <a:latin typeface="Arial"/>
                <a:ea typeface="Arial"/>
                <a:cs typeface="Arial"/>
                <a:sym typeface="Arial"/>
                <a:hlinkClick r:id="rId3"/>
              </a:rPr>
              <a:t>Australian War Memorial</a:t>
            </a:r>
            <a:r>
              <a:rPr lang="en" sz="1200" dirty="0" smtClean="0">
                <a:solidFill>
                  <a:srgbClr val="000000"/>
                </a:solidFill>
                <a:highlight>
                  <a:srgbClr val="FFFFFF"/>
                </a:highlight>
                <a:latin typeface="Arial"/>
                <a:ea typeface="Arial"/>
                <a:cs typeface="Arial"/>
                <a:sym typeface="Arial"/>
              </a:rPr>
              <a:t>: https</a:t>
            </a:r>
            <a:r>
              <a:rPr lang="en" sz="1200" dirty="0">
                <a:solidFill>
                  <a:srgbClr val="000000"/>
                </a:solidFill>
                <a:highlight>
                  <a:srgbClr val="FFFFFF"/>
                </a:highlight>
                <a:latin typeface="Arial"/>
                <a:ea typeface="Arial"/>
                <a:cs typeface="Arial"/>
                <a:sym typeface="Arial"/>
              </a:rPr>
              <a:t>://www.awm.gov.au/</a:t>
            </a:r>
            <a:endParaRPr lang="en" sz="1200" dirty="0">
              <a:solidFill>
                <a:srgbClr val="000000"/>
              </a:solidFill>
              <a:highlight>
                <a:srgbClr val="FFFFFF"/>
              </a:highlight>
              <a:latin typeface="Arial"/>
              <a:ea typeface="Arial"/>
              <a:cs typeface="Arial"/>
              <a:sym typeface="Arial"/>
              <a:hlinkClick r:id="rId3"/>
            </a:endParaRPr>
          </a:p>
          <a:p>
            <a:pPr marL="0" marR="0" lvl="0" indent="0" algn="l" rtl="0">
              <a:lnSpc>
                <a:spcPct val="115000"/>
              </a:lnSpc>
              <a:spcBef>
                <a:spcPts val="800"/>
              </a:spcBef>
              <a:spcAft>
                <a:spcPts val="0"/>
              </a:spcAft>
              <a:buClr>
                <a:schemeClr val="dk2"/>
              </a:buClr>
              <a:buSzPct val="25000"/>
              <a:buFont typeface="Open Sans"/>
              <a:buNone/>
            </a:pPr>
            <a:endParaRPr sz="1200" dirty="0">
              <a:solidFill>
                <a:srgbClr val="000000"/>
              </a:solidFill>
              <a:highlight>
                <a:srgbClr val="FFFFFF"/>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Racism 1960’s</a:t>
            </a:r>
          </a:p>
        </p:txBody>
      </p:sp>
      <p:sp>
        <p:nvSpPr>
          <p:cNvPr id="97" name="Shape 97"/>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The White Australia policy </a:t>
            </a:r>
          </a:p>
          <a:p>
            <a:pPr marL="0" marR="0" lvl="0" indent="0" algn="l" rtl="0">
              <a:lnSpc>
                <a:spcPct val="115000"/>
              </a:lnSpc>
              <a:spcBef>
                <a:spcPts val="1600"/>
              </a:spcBef>
              <a:spcAft>
                <a:spcPts val="0"/>
              </a:spcAft>
              <a:buClr>
                <a:schemeClr val="dk2"/>
              </a:buClr>
              <a:buSzPct val="25000"/>
              <a:buFont typeface="Open Sans"/>
              <a:buNone/>
            </a:pPr>
            <a:r>
              <a:rPr lang="en" sz="1200" b="0" i="0" u="none" strike="noStrike" cap="none" dirty="0">
                <a:solidFill>
                  <a:srgbClr val="000000"/>
                </a:solidFill>
                <a:highlight>
                  <a:srgbClr val="FFFFFF"/>
                </a:highlight>
                <a:latin typeface="Arial"/>
                <a:ea typeface="Arial"/>
                <a:cs typeface="Arial"/>
                <a:sym typeface="Arial"/>
              </a:rPr>
              <a:t>Australia's population increased throughout the decade, as European and British migrants continued to arrive. The late 1960s also saw changes to the White Australia Policy, which permitted a small number of skilled Asian migrants to settle in Australia.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To Kill a Mockingbird </a:t>
            </a:r>
          </a:p>
        </p:txBody>
      </p:sp>
      <p:sp>
        <p:nvSpPr>
          <p:cNvPr id="103" name="Shape 103"/>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A classic novel written in 1960 by Harper Lee. This novel is narrated by a 10 year old girl, Scout, who describes her life in the deep south in the town of Maycomb, during the Depression. The novel reflects on each character and the significant social, cultural and political issues of the time. </a:t>
            </a:r>
          </a:p>
          <a:p>
            <a:pPr marL="0" marR="0" lvl="0" indent="0" algn="l" rtl="0">
              <a:lnSpc>
                <a:spcPct val="115000"/>
              </a:lnSpc>
              <a:spcBef>
                <a:spcPts val="1600"/>
              </a:spcBef>
              <a:spcAft>
                <a:spcPts val="0"/>
              </a:spcAft>
              <a:buClr>
                <a:schemeClr val="dk2"/>
              </a:buClr>
              <a:buSzPct val="25000"/>
              <a:buFont typeface="Open Sans"/>
              <a:buNone/>
            </a:pPr>
            <a:endParaRPr sz="1800" b="0" i="0" u="none" strike="noStrike" cap="none" dirty="0">
              <a:solidFill>
                <a:srgbClr val="000000"/>
              </a:solidFill>
              <a:latin typeface="Open Sans"/>
              <a:ea typeface="Open Sans"/>
              <a:cs typeface="Open Sans"/>
              <a:sym typeface="Open Sans"/>
            </a:endParaRPr>
          </a:p>
          <a:p>
            <a:pPr marL="0" marR="0" lvl="0" indent="0" algn="l" rtl="0">
              <a:lnSpc>
                <a:spcPct val="115000"/>
              </a:lnSpc>
              <a:spcBef>
                <a:spcPts val="160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 This is a significant allusion in the play.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Huckleberry Finn</a:t>
            </a:r>
          </a:p>
        </p:txBody>
      </p:sp>
      <p:sp>
        <p:nvSpPr>
          <p:cNvPr id="109" name="Shape 109"/>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Written by Mark Twain in 1884. </a:t>
            </a:r>
          </a:p>
          <a:p>
            <a:pPr marL="0" marR="0" lvl="0" indent="0" algn="l" rtl="0">
              <a:lnSpc>
                <a:spcPct val="115000"/>
              </a:lnSpc>
              <a:spcBef>
                <a:spcPts val="160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It is about a young boy’s adventures down the Mississippi River. </a:t>
            </a:r>
          </a:p>
          <a:p>
            <a:pPr marL="0" marR="0" lvl="0" indent="0" algn="l" rtl="0">
              <a:lnSpc>
                <a:spcPct val="115000"/>
              </a:lnSpc>
              <a:spcBef>
                <a:spcPts val="1600"/>
              </a:spcBef>
              <a:spcAft>
                <a:spcPts val="0"/>
              </a:spcAft>
              <a:buClr>
                <a:schemeClr val="dk2"/>
              </a:buClr>
              <a:buSzPct val="25000"/>
              <a:buFont typeface="Open Sans"/>
              <a:buNone/>
            </a:pPr>
            <a:endParaRPr sz="1800" b="0" i="0" u="none" strike="noStrike" cap="none" dirty="0">
              <a:solidFill>
                <a:srgbClr val="000000"/>
              </a:solidFill>
              <a:latin typeface="Open Sans"/>
              <a:ea typeface="Open Sans"/>
              <a:cs typeface="Open Sans"/>
              <a:sym typeface="Open Sans"/>
            </a:endParaRPr>
          </a:p>
          <a:p>
            <a:pPr marL="0" marR="0" lvl="0" indent="0" algn="l" rtl="0">
              <a:lnSpc>
                <a:spcPct val="115000"/>
              </a:lnSpc>
              <a:spcBef>
                <a:spcPts val="160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Alluded to in </a:t>
            </a:r>
            <a:r>
              <a:rPr lang="en" sz="1800" b="0" i="1" u="none" strike="noStrike" cap="none" dirty="0">
                <a:solidFill>
                  <a:srgbClr val="000000"/>
                </a:solidFill>
                <a:latin typeface="Open Sans"/>
                <a:ea typeface="Open Sans"/>
                <a:cs typeface="Open Sans"/>
                <a:sym typeface="Open Sans"/>
              </a:rPr>
              <a:t>Jasper Jones,</a:t>
            </a:r>
            <a:r>
              <a:rPr lang="en" sz="1800" b="0" i="0" u="none" strike="noStrike" cap="none" dirty="0">
                <a:solidFill>
                  <a:srgbClr val="000000"/>
                </a:solidFill>
                <a:latin typeface="Open Sans"/>
                <a:ea typeface="Open Sans"/>
                <a:cs typeface="Open Sans"/>
                <a:sym typeface="Open Sans"/>
              </a:rPr>
              <a:t> by Charlie. Many parallels can be seen between Charlie and Huck.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PT Sans Narrow"/>
              <a:buNone/>
            </a:pPr>
            <a:r>
              <a:rPr lang="en" sz="3600" b="1" i="0" u="none" strike="noStrike" cap="none" dirty="0">
                <a:solidFill>
                  <a:srgbClr val="000000"/>
                </a:solidFill>
                <a:latin typeface="PT Sans Narrow"/>
                <a:ea typeface="PT Sans Narrow"/>
                <a:cs typeface="PT Sans Narrow"/>
                <a:sym typeface="PT Sans Narrow"/>
              </a:rPr>
              <a:t>Breakfast at Tiffany’s </a:t>
            </a:r>
          </a:p>
        </p:txBody>
      </p:sp>
      <p:sp>
        <p:nvSpPr>
          <p:cNvPr id="115" name="Shape 115"/>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Open Sans"/>
              <a:buNone/>
            </a:pPr>
            <a:r>
              <a:rPr lang="en" sz="1800" b="0" i="0" u="none" strike="noStrike" cap="none" dirty="0">
                <a:solidFill>
                  <a:srgbClr val="000000"/>
                </a:solidFill>
                <a:latin typeface="Open Sans"/>
                <a:ea typeface="Open Sans"/>
                <a:cs typeface="Open Sans"/>
                <a:sym typeface="Open Sans"/>
              </a:rPr>
              <a:t>A novella written by Truman Capote. First published in 1958. </a:t>
            </a:r>
          </a:p>
          <a:p>
            <a:pPr marL="0" marR="0" lvl="0" indent="0" algn="l" rtl="0">
              <a:lnSpc>
                <a:spcPct val="115000"/>
              </a:lnSpc>
              <a:spcBef>
                <a:spcPts val="2200"/>
              </a:spcBef>
              <a:spcAft>
                <a:spcPts val="0"/>
              </a:spcAft>
              <a:buClr>
                <a:schemeClr val="dk2"/>
              </a:buClr>
              <a:buSzPct val="25000"/>
              <a:buFont typeface="Open Sans"/>
              <a:buNone/>
            </a:pPr>
            <a:r>
              <a:rPr lang="en" sz="1200" b="0" i="0" strike="noStrike" cap="none" dirty="0">
                <a:solidFill>
                  <a:srgbClr val="000000"/>
                </a:solidFill>
                <a:latin typeface="Arial"/>
                <a:ea typeface="Arial"/>
                <a:cs typeface="Arial"/>
                <a:sym typeface="Arial"/>
              </a:rPr>
              <a:t>In autumn 1943, the unnamed narrator befriends Holly Golightly. The two are tenants in a </a:t>
            </a:r>
            <a:r>
              <a:rPr lang="en" sz="1200" b="0" i="0" strike="noStrike" cap="none" dirty="0">
                <a:solidFill>
                  <a:srgbClr val="000000"/>
                </a:solidFill>
                <a:latin typeface="Arial"/>
                <a:ea typeface="Arial"/>
                <a:cs typeface="Arial"/>
                <a:sym typeface="Arial"/>
                <a:hlinkClick r:id="rId3"/>
              </a:rPr>
              <a:t>brownstone</a:t>
            </a:r>
            <a:r>
              <a:rPr lang="en" sz="1200" b="0" i="0" strike="noStrike" cap="none" dirty="0">
                <a:solidFill>
                  <a:srgbClr val="000000"/>
                </a:solidFill>
                <a:latin typeface="Arial"/>
                <a:ea typeface="Arial"/>
                <a:cs typeface="Arial"/>
                <a:sym typeface="Arial"/>
              </a:rPr>
              <a:t> apartment in </a:t>
            </a:r>
            <a:r>
              <a:rPr lang="en" sz="1200" b="0" i="0" strike="noStrike" cap="none" dirty="0">
                <a:solidFill>
                  <a:srgbClr val="000000"/>
                </a:solidFill>
                <a:latin typeface="Arial"/>
                <a:ea typeface="Arial"/>
                <a:cs typeface="Arial"/>
                <a:sym typeface="Arial"/>
                <a:hlinkClick r:id="rId4"/>
              </a:rPr>
              <a:t>Manhattan</a:t>
            </a:r>
            <a:r>
              <a:rPr lang="en" sz="1200" b="0" i="0" strike="noStrike" cap="none" dirty="0">
                <a:solidFill>
                  <a:srgbClr val="000000"/>
                </a:solidFill>
                <a:latin typeface="Arial"/>
                <a:ea typeface="Arial"/>
                <a:cs typeface="Arial"/>
                <a:sym typeface="Arial"/>
              </a:rPr>
              <a:t>'s </a:t>
            </a:r>
            <a:r>
              <a:rPr lang="en" sz="1200" b="0" i="0" strike="noStrike" cap="none" dirty="0">
                <a:solidFill>
                  <a:srgbClr val="000000"/>
                </a:solidFill>
                <a:latin typeface="Arial"/>
                <a:ea typeface="Arial"/>
                <a:cs typeface="Arial"/>
                <a:sym typeface="Arial"/>
                <a:hlinkClick r:id="rId5"/>
              </a:rPr>
              <a:t>Upper East Side</a:t>
            </a:r>
            <a:r>
              <a:rPr lang="en" sz="1200" b="0" i="0" strike="noStrike" cap="none" dirty="0">
                <a:solidFill>
                  <a:srgbClr val="000000"/>
                </a:solidFill>
                <a:latin typeface="Arial"/>
                <a:ea typeface="Arial"/>
                <a:cs typeface="Arial"/>
                <a:sym typeface="Arial"/>
              </a:rPr>
              <a:t>. Holly (age 18–19) is a country girl turned New York </a:t>
            </a:r>
            <a:r>
              <a:rPr lang="en" sz="1200" b="0" i="0" strike="noStrike" cap="none" dirty="0">
                <a:solidFill>
                  <a:srgbClr val="000000"/>
                </a:solidFill>
                <a:latin typeface="Arial"/>
                <a:ea typeface="Arial"/>
                <a:cs typeface="Arial"/>
                <a:sym typeface="Arial"/>
                <a:hlinkClick r:id="rId6"/>
              </a:rPr>
              <a:t>café society</a:t>
            </a:r>
            <a:r>
              <a:rPr lang="en" sz="1200" b="0" i="0" strike="noStrike" cap="none" dirty="0">
                <a:solidFill>
                  <a:srgbClr val="000000"/>
                </a:solidFill>
                <a:latin typeface="Arial"/>
                <a:ea typeface="Arial"/>
                <a:cs typeface="Arial"/>
                <a:sym typeface="Arial"/>
              </a:rPr>
              <a:t> girl. As such, she has no job and lives by socializing with wealthy men, who take her to clubs and restaurants, and give her money and expensive presents; she hopes to marry one of them. </a:t>
            </a:r>
          </a:p>
          <a:p>
            <a:pPr marL="0" marR="0" lvl="0" indent="0" algn="l" rtl="0">
              <a:lnSpc>
                <a:spcPct val="115000"/>
              </a:lnSpc>
              <a:spcBef>
                <a:spcPts val="1200"/>
              </a:spcBef>
              <a:spcAft>
                <a:spcPts val="0"/>
              </a:spcAft>
              <a:buClr>
                <a:schemeClr val="dk2"/>
              </a:buClr>
              <a:buSzPct val="25000"/>
              <a:buFont typeface="Open Sans"/>
              <a:buNone/>
            </a:pPr>
            <a:r>
              <a:rPr lang="en" sz="1200" b="0" i="0" strike="noStrike" cap="none" dirty="0">
                <a:solidFill>
                  <a:srgbClr val="000000"/>
                </a:solidFill>
                <a:latin typeface="Arial"/>
                <a:ea typeface="Arial"/>
                <a:cs typeface="Arial"/>
                <a:sym typeface="Arial"/>
              </a:rPr>
              <a:t>Holly likes to shock people with carefully selected tidbits from her personal life or </a:t>
            </a:r>
            <a:r>
              <a:rPr lang="en" sz="1200" b="0" i="0" u="none" strike="noStrike" cap="none" dirty="0">
                <a:solidFill>
                  <a:srgbClr val="000000"/>
                </a:solidFill>
                <a:highlight>
                  <a:srgbClr val="FFFFFF"/>
                </a:highlight>
                <a:latin typeface="Arial"/>
                <a:ea typeface="Arial"/>
                <a:cs typeface="Arial"/>
                <a:sym typeface="Arial"/>
              </a:rPr>
              <a:t>her outspoken viewpoints on various topics. Over the course of a year, she slowly reveals herself to the narrator, who finds himself fascinated by her curious lifestyle.</a:t>
            </a:r>
          </a:p>
          <a:p>
            <a:pPr marL="0" marR="0" lvl="0" indent="0" algn="l" rtl="0">
              <a:lnSpc>
                <a:spcPct val="115000"/>
              </a:lnSpc>
              <a:spcBef>
                <a:spcPts val="1200"/>
              </a:spcBef>
              <a:spcAft>
                <a:spcPts val="0"/>
              </a:spcAft>
              <a:buClr>
                <a:schemeClr val="dk2"/>
              </a:buClr>
              <a:buSzPct val="25000"/>
              <a:buFont typeface="Open Sans"/>
              <a:buNone/>
            </a:pPr>
            <a:endParaRPr sz="1200" b="0" i="0" u="none" strike="noStrike" cap="none" dirty="0">
              <a:solidFill>
                <a:srgbClr val="000000"/>
              </a:solidFill>
              <a:highlight>
                <a:srgbClr val="FFFFFF"/>
              </a:highlight>
              <a:latin typeface="Arial"/>
              <a:ea typeface="Arial"/>
              <a:cs typeface="Arial"/>
              <a:sym typeface="Arial"/>
            </a:endParaRPr>
          </a:p>
          <a:p>
            <a:pPr marL="0" marR="0" lvl="0" indent="0" algn="l" rtl="0">
              <a:lnSpc>
                <a:spcPct val="115000"/>
              </a:lnSpc>
              <a:spcBef>
                <a:spcPts val="600"/>
              </a:spcBef>
              <a:spcAft>
                <a:spcPts val="0"/>
              </a:spcAft>
              <a:buClr>
                <a:schemeClr val="dk2"/>
              </a:buClr>
              <a:buSzPct val="25000"/>
              <a:buFont typeface="Open Sans"/>
              <a:buNone/>
            </a:pPr>
            <a:r>
              <a:rPr lang="en" dirty="0" smtClean="0">
                <a:solidFill>
                  <a:srgbClr val="000000"/>
                </a:solidFill>
                <a:hlinkClick r:id="rId7"/>
              </a:rPr>
              <a:t>Breakfast at Tiffany’s</a:t>
            </a:r>
            <a:r>
              <a:rPr lang="en" dirty="0" smtClean="0">
                <a:solidFill>
                  <a:srgbClr val="000000"/>
                </a:solidFill>
              </a:rPr>
              <a:t>: </a:t>
            </a:r>
            <a:r>
              <a:rPr lang="en" sz="1800" b="0" i="0" strike="noStrike" cap="none" dirty="0" smtClean="0">
                <a:solidFill>
                  <a:srgbClr val="000000"/>
                </a:solidFill>
                <a:sym typeface="Open Sans"/>
              </a:rPr>
              <a:t>https</a:t>
            </a:r>
            <a:r>
              <a:rPr lang="en" sz="1800" b="0" i="0" strike="noStrike" cap="none" dirty="0">
                <a:solidFill>
                  <a:srgbClr val="000000"/>
                </a:solidFill>
                <a:sym typeface="Open Sans"/>
              </a:rPr>
              <a:t>://en.wikipedia.org/wiki/Breakfast_at_Tiffany%27s_(novella)</a:t>
            </a:r>
            <a:endParaRPr lang="en" sz="1800" b="0" i="0" strike="noStrike" cap="none" dirty="0">
              <a:solidFill>
                <a:srgbClr val="000000"/>
              </a:solidFill>
              <a:sym typeface="Open Sans"/>
              <a:hlinkClick r:id="rId7"/>
            </a:endParaRPr>
          </a:p>
          <a:p>
            <a:pPr marL="0" marR="0" lvl="0" indent="0" algn="l" rtl="0">
              <a:lnSpc>
                <a:spcPct val="115000"/>
              </a:lnSpc>
              <a:spcBef>
                <a:spcPts val="1600"/>
              </a:spcBef>
              <a:spcAft>
                <a:spcPts val="0"/>
              </a:spcAft>
              <a:buClr>
                <a:schemeClr val="dk2"/>
              </a:buClr>
              <a:buSzPct val="25000"/>
              <a:buFont typeface="Open Sans"/>
              <a:buNone/>
            </a:pPr>
            <a:r>
              <a:rPr lang="en" sz="1800" b="0" i="0" u="none" strike="noStrike" cap="none" dirty="0">
                <a:solidFill>
                  <a:schemeClr val="dk2"/>
                </a:solidFill>
                <a:latin typeface="Open Sans"/>
                <a:ea typeface="Open Sans"/>
                <a:cs typeface="Open Sans"/>
                <a:sym typeface="Open Sans"/>
              </a:rPr>
              <a:t> </a:t>
            </a:r>
          </a:p>
        </p:txBody>
      </p:sp>
    </p:spTree>
  </p:cSld>
  <p:clrMapOvr>
    <a:masterClrMapping/>
  </p:clrMapOvr>
</p:sld>
</file>

<file path=ppt/theme/theme1.xml><?xml version="1.0" encoding="utf-8"?>
<a:theme xmlns:a="http://schemas.openxmlformats.org/drawingml/2006/main" name="Tropic">
  <a:themeElements>
    <a:clrScheme name="Custom 5">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720</Words>
  <Application>Microsoft Office PowerPoint</Application>
  <PresentationFormat>On-screen Show (16:9)</PresentationFormat>
  <Paragraphs>44</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PT Sans Narrow</vt:lpstr>
      <vt:lpstr>Open Sans</vt:lpstr>
      <vt:lpstr>Tropic</vt:lpstr>
      <vt:lpstr>Jasper Jones Context</vt:lpstr>
      <vt:lpstr>The 1960’s in context</vt:lpstr>
      <vt:lpstr>The Vietnam War</vt:lpstr>
      <vt:lpstr>Conservative Country Town</vt:lpstr>
      <vt:lpstr>1967 Referendum</vt:lpstr>
      <vt:lpstr>Racism 1960’s</vt:lpstr>
      <vt:lpstr>To Kill a Mockingbird </vt:lpstr>
      <vt:lpstr>Huckleberry Finn</vt:lpstr>
      <vt:lpstr>Breakfast at Tiffany’s </vt:lpstr>
      <vt:lpstr>Comics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Jasper Jones Context</dc:title>
  <dc:creator>Hastings, Stuart</dc:creator>
  <cp:lastModifiedBy>Hastings, Stuart</cp:lastModifiedBy>
  <cp:revision>5</cp:revision>
  <dcterms:modified xsi:type="dcterms:W3CDTF">2017-11-15T21:33:59Z</dcterms:modified>
</cp:coreProperties>
</file>