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onstantia" panose="02030602050306030303" pitchFamily="18"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Source Sans Pr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FED373-9277-4F78-BA6C-0E19CE6724C6}">
  <a:tblStyle styleId="{3DFED373-9277-4F78-BA6C-0E19CE6724C6}" styleName="Table_0">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FF0E7"/>
          </a:solidFill>
        </a:fill>
      </a:tcStyle>
    </a:wholeTbl>
    <a:band1H>
      <a:tcTxStyle/>
      <a:tcStyle>
        <a:tcBdr/>
        <a:fill>
          <a:solidFill>
            <a:srgbClr val="FEDFCB"/>
          </a:solidFill>
        </a:fill>
      </a:tcStyle>
    </a:band1H>
    <a:band2H>
      <a:tcTxStyle/>
      <a:tcStyle>
        <a:tcBdr/>
      </a:tcStyle>
    </a:band2H>
    <a:band1V>
      <a:tcTxStyle/>
      <a:tcStyle>
        <a:tcBdr/>
        <a:fill>
          <a:solidFill>
            <a:srgbClr val="FEDFCB"/>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2B0441A3-9FEE-4552-BB14-61834048665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0" y="12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AU" sz="1200" b="0" i="0" u="none" strike="noStrike" cap="none">
                <a:solidFill>
                  <a:schemeClr val="dk1"/>
                </a:solidFill>
                <a:latin typeface="Calibri"/>
                <a:ea typeface="Calibri"/>
                <a:cs typeface="Calibri"/>
                <a:sym typeface="Calibri"/>
              </a:rPr>
              <a:t>‹#›</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5042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b="10140"/>
          <a:stretch/>
        </p:blipFill>
        <p:spPr bwMode="auto">
          <a:xfrm>
            <a:off x="0" y="2157"/>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p:nvSpPr>
        <p:spPr>
          <a:xfrm>
            <a:off x="0" y="0"/>
            <a:ext cx="6732240"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9"/>
            <a:ext cx="4367160" cy="1224136"/>
          </a:xfrm>
        </p:spPr>
        <p:txBody>
          <a:bodyPr lIns="0" anchor="b"/>
          <a:lstStyle>
            <a:lvl1pPr>
              <a:defRPr sz="28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95536" y="2986659"/>
            <a:ext cx="4367160" cy="881236"/>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p:nvGrpSpPr>
        <p:grpSpPr>
          <a:xfrm>
            <a:off x="395536" y="351797"/>
            <a:ext cx="1400854" cy="496929"/>
            <a:chOff x="-3190875" y="-179387"/>
            <a:chExt cx="15528925" cy="5508625"/>
          </a:xfrm>
        </p:grpSpPr>
        <p:sp>
          <p:nvSpPr>
            <p:cNvPr id="5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p:nvCxnSpPr>
        <p:spPr>
          <a:xfrm>
            <a:off x="395536" y="2813127"/>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p:nvSpPr>
        <p:spPr>
          <a:xfrm>
            <a:off x="5364088"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endParaRPr lang="en-AU"/>
          </a:p>
        </p:txBody>
      </p:sp>
      <p:sp>
        <p:nvSpPr>
          <p:cNvPr id="40" name="Footer Placeholder 39"/>
          <p:cNvSpPr>
            <a:spLocks noGrp="1"/>
          </p:cNvSpPr>
          <p:nvPr>
            <p:ph type="ftr" sz="quarter" idx="11"/>
          </p:nvPr>
        </p:nvSpPr>
        <p:spPr>
          <a:xfrm>
            <a:off x="395538" y="4749627"/>
            <a:ext cx="2736305" cy="273844"/>
          </a:xfrm>
        </p:spPr>
        <p:txBody>
          <a:bodyPr/>
          <a:lstStyle>
            <a:lvl1pPr>
              <a:defRPr>
                <a:solidFill>
                  <a:schemeClr val="bg1"/>
                </a:solidFill>
              </a:defRPr>
            </a:lvl1pPr>
          </a:lstStyle>
          <a:p>
            <a:endParaRPr lang="en-AU"/>
          </a:p>
        </p:txBody>
      </p:sp>
      <p:sp>
        <p:nvSpPr>
          <p:cNvPr id="41" name="Slide Number Placeholder 40"/>
          <p:cNvSpPr>
            <a:spLocks noGrp="1"/>
          </p:cNvSpPr>
          <p:nvPr>
            <p:ph type="sldNum" sz="quarter" idx="12"/>
          </p:nvPr>
        </p:nvSpPr>
        <p:spPr/>
        <p:txBody>
          <a:bodyPr/>
          <a:lstStyle>
            <a:lvl1pPr>
              <a:defRPr>
                <a:solidFill>
                  <a:schemeClr val="bg1"/>
                </a:solidFill>
              </a:defRPr>
            </a:lvl1pPr>
          </a:lstStyle>
          <a:p>
            <a:pPr marL="0" marR="0" lvl="0" indent="0" algn="ct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grpSp>
        <p:nvGrpSpPr>
          <p:cNvPr id="49" name="Group 48"/>
          <p:cNvGrpSpPr/>
          <p:nvPr/>
        </p:nvGrpSpPr>
        <p:grpSpPr>
          <a:xfrm>
            <a:off x="5599767"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4133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3"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7"/>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300192" y="0"/>
            <a:ext cx="2843808" cy="51435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395536" y="1200151"/>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a:p>
        </p:txBody>
      </p:sp>
      <p:sp>
        <p:nvSpPr>
          <p:cNvPr id="21" name="Footer Placeholder 20"/>
          <p:cNvSpPr>
            <a:spLocks noGrp="1"/>
          </p:cNvSpPr>
          <p:nvPr>
            <p:ph type="ftr" sz="quarter" idx="11"/>
          </p:nvPr>
        </p:nvSpPr>
        <p:spPr/>
        <p:txBody>
          <a:bodyPr/>
          <a:lstStyle/>
          <a:p>
            <a:endParaRPr lang="en-AU"/>
          </a:p>
        </p:txBody>
      </p:sp>
      <p:sp>
        <p:nvSpPr>
          <p:cNvPr id="22" name="Slide Number Placeholder 2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0962974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16" name="Rectangle 15"/>
          <p:cNvSpPr/>
          <p:nvPr/>
        </p:nvSpPr>
        <p:spPr>
          <a:xfrm>
            <a:off x="0" y="4555926"/>
            <a:ext cx="9144000" cy="669166"/>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0" y="0"/>
            <a:ext cx="9144000" cy="1707654"/>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C:\Users\johnAq\Desktop\images\DoE_Corporate_PPT_2015_Page_05_Image_0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5501" b="5501"/>
          <a:stretch/>
        </p:blipFill>
        <p:spPr bwMode="auto">
          <a:xfrm>
            <a:off x="0" y="1707654"/>
            <a:ext cx="9144000" cy="2848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95537" y="1059582"/>
            <a:ext cx="7272808" cy="648072"/>
          </a:xfrm>
        </p:spPr>
        <p:txBody>
          <a:bodyPr lIns="0"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a:endCxn id="14" idx="2"/>
          </p:cNvCxnSpPr>
          <p:nvPr/>
        </p:nvCxnSpPr>
        <p:spPr>
          <a:xfrm>
            <a:off x="395536" y="987574"/>
            <a:ext cx="74168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812360" y="555526"/>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18"/>
          <p:cNvSpPr>
            <a:spLocks noGrp="1"/>
          </p:cNvSpPr>
          <p:nvPr>
            <p:ph type="title"/>
          </p:nvPr>
        </p:nvSpPr>
        <p:spPr/>
        <p:txBody>
          <a:bodyPr/>
          <a:lstStyle>
            <a:lvl1pPr>
              <a:defRPr>
                <a:solidFill>
                  <a:schemeClr val="bg1"/>
                </a:solidFill>
              </a:defRPr>
            </a:lvl1pPr>
          </a:lstStyle>
          <a:p>
            <a:r>
              <a:rPr lang="en-US" smtClean="0"/>
              <a:t>Click to edit Master title style</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a:p>
        </p:txBody>
      </p:sp>
      <p:sp>
        <p:nvSpPr>
          <p:cNvPr id="21" name="Footer Placeholder 20"/>
          <p:cNvSpPr>
            <a:spLocks noGrp="1"/>
          </p:cNvSpPr>
          <p:nvPr>
            <p:ph type="ftr" sz="quarter" idx="11"/>
          </p:nvPr>
        </p:nvSpPr>
        <p:spPr/>
        <p:txBody>
          <a:bodyPr/>
          <a:lstStyle>
            <a:lvl1pPr>
              <a:defRPr>
                <a:solidFill>
                  <a:schemeClr val="bg1"/>
                </a:solidFill>
              </a:defRPr>
            </a:lvl1pPr>
          </a:lstStyle>
          <a:p>
            <a:endParaRPr lang="en-AU"/>
          </a:p>
        </p:txBody>
      </p:sp>
      <p:sp>
        <p:nvSpPr>
          <p:cNvPr id="22" name="Slide Number Placeholder 21"/>
          <p:cNvSpPr>
            <a:spLocks noGrp="1"/>
          </p:cNvSpPr>
          <p:nvPr>
            <p:ph type="sldNum" sz="quarter" idx="12"/>
          </p:nvPr>
        </p:nvSpPr>
        <p:spPr/>
        <p:txBody>
          <a:bodyPr/>
          <a:lstStyle>
            <a:lvl1pPr>
              <a:defRPr>
                <a:solidFill>
                  <a:schemeClr val="bg1"/>
                </a:solidFill>
              </a:defRPr>
            </a:lvl1pPr>
          </a:lstStyle>
          <a:p>
            <a:pPr marL="0" marR="0" lvl="0" indent="0" algn="r" rtl="0">
              <a:spcBef>
                <a:spcPts val="0"/>
              </a:spcBef>
              <a:buSzPct val="25000"/>
              <a:buNone/>
            </a:pPr>
            <a:fld id="{00000000-1234-1234-1234-123412341234}" type="slidenum">
              <a:rPr lang="en-AU" sz="1400" smtClean="0">
                <a:solidFill>
                  <a:schemeClr val="dk2"/>
                </a:solidFill>
                <a:latin typeface="Arial"/>
                <a:ea typeface="Arial"/>
                <a:cs typeface="Arial"/>
                <a:sym typeface="Arial"/>
              </a:rPr>
              <a:t>‹#›</a:t>
            </a:fld>
            <a:endParaRPr lang="en-AU" sz="1400">
              <a:solidFill>
                <a:schemeClr val="dk2"/>
              </a:solidFill>
              <a:latin typeface="Arial"/>
              <a:ea typeface="Arial"/>
              <a:cs typeface="Arial"/>
              <a:sym typeface="Arial"/>
            </a:endParaRPr>
          </a:p>
        </p:txBody>
      </p:sp>
      <p:grpSp>
        <p:nvGrpSpPr>
          <p:cNvPr id="13" name="Group 12"/>
          <p:cNvGrpSpPr/>
          <p:nvPr/>
        </p:nvGrpSpPr>
        <p:grpSpPr>
          <a:xfrm>
            <a:off x="8048039" y="853827"/>
            <a:ext cx="392738" cy="253170"/>
            <a:chOff x="5503863" y="2646363"/>
            <a:chExt cx="576262" cy="371476"/>
          </a:xfrm>
          <a:solidFill>
            <a:schemeClr val="bg1"/>
          </a:solidFill>
        </p:grpSpPr>
        <p:sp>
          <p:nvSpPr>
            <p:cNvPr id="15"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9886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endParaRPr lang="en-AU"/>
          </a:p>
        </p:txBody>
      </p:sp>
      <p:sp>
        <p:nvSpPr>
          <p:cNvPr id="14" name="Footer Placeholder 13"/>
          <p:cNvSpPr>
            <a:spLocks noGrp="1"/>
          </p:cNvSpPr>
          <p:nvPr>
            <p:ph type="ftr" sz="quarter" idx="11"/>
          </p:nvPr>
        </p:nvSpPr>
        <p:spPr/>
        <p:txBody>
          <a:bodyPr/>
          <a:lstStyle>
            <a:lvl1pPr>
              <a:defRPr>
                <a:solidFill>
                  <a:schemeClr val="bg1"/>
                </a:solidFill>
              </a:defRPr>
            </a:lvl1pPr>
          </a:lstStyle>
          <a:p>
            <a:endParaRPr lang="en-AU"/>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marL="0" marR="0" lvl="0" indent="0" algn="r" rtl="0">
              <a:spcBef>
                <a:spcPts val="0"/>
              </a:spcBef>
              <a:buSzPct val="25000"/>
              <a:buNone/>
            </a:pPr>
            <a:fld id="{00000000-1234-1234-1234-123412341234}" type="slidenum">
              <a:rPr lang="en-AU" sz="1400" smtClean="0">
                <a:solidFill>
                  <a:schemeClr val="dk2"/>
                </a:solidFill>
                <a:latin typeface="Arial"/>
                <a:ea typeface="Arial"/>
                <a:cs typeface="Arial"/>
                <a:sym typeface="Arial"/>
              </a:rPr>
              <a:t>‹#›</a:t>
            </a:fld>
            <a:endParaRPr lang="en-AU" sz="1400">
              <a:solidFill>
                <a:schemeClr val="dk2"/>
              </a:solidFill>
              <a:latin typeface="Arial"/>
              <a:ea typeface="Arial"/>
              <a:cs typeface="Arial"/>
              <a:sym typeface="Arial"/>
            </a:endParaRPr>
          </a:p>
        </p:txBody>
      </p:sp>
    </p:spTree>
    <p:extLst>
      <p:ext uri="{BB962C8B-B14F-4D97-AF65-F5344CB8AC3E}">
        <p14:creationId xmlns:p14="http://schemas.microsoft.com/office/powerpoint/2010/main" val="388955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endParaRPr lang="en-AU"/>
          </a:p>
        </p:txBody>
      </p:sp>
      <p:sp>
        <p:nvSpPr>
          <p:cNvPr id="14" name="Footer Placeholder 13"/>
          <p:cNvSpPr>
            <a:spLocks noGrp="1"/>
          </p:cNvSpPr>
          <p:nvPr>
            <p:ph type="ftr" sz="quarter" idx="11"/>
          </p:nvPr>
        </p:nvSpPr>
        <p:spPr/>
        <p:txBody>
          <a:bodyPr/>
          <a:lstStyle>
            <a:lvl1pPr>
              <a:defRPr>
                <a:solidFill>
                  <a:schemeClr val="bg1"/>
                </a:solidFill>
              </a:defRPr>
            </a:lvl1pPr>
          </a:lstStyle>
          <a:p>
            <a:endParaRPr lang="en-AU"/>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8373501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smtClean="0"/>
              <a:t>Click to edit Master title style</a:t>
            </a:r>
            <a:endParaRPr lang="en-AU"/>
          </a:p>
        </p:txBody>
      </p:sp>
      <p:cxnSp>
        <p:nvCxnSpPr>
          <p:cNvPr id="50" name="Straight Connector 49"/>
          <p:cNvCxnSpPr/>
          <p:nvPr/>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endParaRPr lang="en-AU"/>
          </a:p>
        </p:txBody>
      </p:sp>
      <p:sp>
        <p:nvSpPr>
          <p:cNvPr id="2067" name="Footer Placeholder 2066"/>
          <p:cNvSpPr>
            <a:spLocks noGrp="1"/>
          </p:cNvSpPr>
          <p:nvPr>
            <p:ph type="ftr" sz="quarter" idx="11"/>
          </p:nvPr>
        </p:nvSpPr>
        <p:spPr/>
        <p:txBody>
          <a:bodyPr/>
          <a:lstStyle/>
          <a:p>
            <a:endParaRPr lang="en-AU"/>
          </a:p>
        </p:txBody>
      </p:sp>
      <p:sp>
        <p:nvSpPr>
          <p:cNvPr id="2068" name="Slide Number Placeholder 2067"/>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04012751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178323"/>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586536" y="1178323"/>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1" name="Date Placeholder 10"/>
          <p:cNvSpPr>
            <a:spLocks noGrp="1"/>
          </p:cNvSpPr>
          <p:nvPr>
            <p:ph type="dt" sz="half" idx="10"/>
          </p:nvPr>
        </p:nvSpPr>
        <p:spPr/>
        <p:txBody>
          <a:bodyPr/>
          <a:lstStyle/>
          <a:p>
            <a:endParaRPr lang="en-AU"/>
          </a:p>
        </p:txBody>
      </p:sp>
      <p:sp>
        <p:nvSpPr>
          <p:cNvPr id="12" name="Footer Placeholder 11"/>
          <p:cNvSpPr>
            <a:spLocks noGrp="1"/>
          </p:cNvSpPr>
          <p:nvPr>
            <p:ph type="ftr" sz="quarter" idx="11"/>
          </p:nvPr>
        </p:nvSpPr>
        <p:spPr/>
        <p:txBody>
          <a:bodyPr/>
          <a:lstStyle/>
          <a:p>
            <a:endParaRPr lang="en-AU"/>
          </a:p>
        </p:txBody>
      </p:sp>
      <p:sp>
        <p:nvSpPr>
          <p:cNvPr id="13" name="Slide Number Placeholder 12"/>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AU" sz="1400" smtClean="0">
                <a:solidFill>
                  <a:schemeClr val="dk2"/>
                </a:solidFill>
                <a:latin typeface="Arial"/>
                <a:ea typeface="Arial"/>
                <a:cs typeface="Arial"/>
                <a:sym typeface="Arial"/>
              </a:rPr>
              <a:t>‹#›</a:t>
            </a:fld>
            <a:endParaRPr lang="en-AU" sz="1400">
              <a:solidFill>
                <a:schemeClr val="dk2"/>
              </a:solidFill>
              <a:latin typeface="Arial"/>
              <a:ea typeface="Arial"/>
              <a:cs typeface="Arial"/>
              <a:sym typeface="Arial"/>
            </a:endParaRPr>
          </a:p>
        </p:txBody>
      </p:sp>
    </p:spTree>
    <p:extLst>
      <p:ext uri="{BB962C8B-B14F-4D97-AF65-F5344CB8AC3E}">
        <p14:creationId xmlns:p14="http://schemas.microsoft.com/office/powerpoint/2010/main" val="195419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291264" cy="857250"/>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395537" y="1151335"/>
            <a:ext cx="4101852"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5537" y="1631156"/>
            <a:ext cx="410185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572002" y="1151335"/>
            <a:ext cx="4114801"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1631156"/>
            <a:ext cx="411480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3" name="Date Placeholder 12"/>
          <p:cNvSpPr>
            <a:spLocks noGrp="1"/>
          </p:cNvSpPr>
          <p:nvPr>
            <p:ph type="dt" sz="half" idx="10"/>
          </p:nvPr>
        </p:nvSpPr>
        <p:spPr/>
        <p:txBody>
          <a:bodyPr/>
          <a:lstStyle/>
          <a:p>
            <a:endParaRPr lang="en-AU"/>
          </a:p>
        </p:txBody>
      </p:sp>
      <p:sp>
        <p:nvSpPr>
          <p:cNvPr id="14" name="Footer Placeholder 13"/>
          <p:cNvSpPr>
            <a:spLocks noGrp="1"/>
          </p:cNvSpPr>
          <p:nvPr>
            <p:ph type="ftr" sz="quarter" idx="11"/>
          </p:nvPr>
        </p:nvSpPr>
        <p:spPr/>
        <p:txBody>
          <a:bodyPr/>
          <a:lstStyle/>
          <a:p>
            <a:endParaRPr lang="en-AU"/>
          </a:p>
        </p:txBody>
      </p:sp>
      <p:sp>
        <p:nvSpPr>
          <p:cNvPr id="15" name="Slide Number Placeholder 1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48935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p:nvSpPr>
        <p:spPr>
          <a:xfrm>
            <a:off x="0" y="1264633"/>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892655"/>
            <a:ext cx="4367160" cy="1224136"/>
          </a:xfrm>
        </p:spPr>
        <p:txBody>
          <a:bodyPr lIns="0" anchor="b"/>
          <a:lstStyle>
            <a:lvl1pPr>
              <a:defRPr sz="28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95536" y="3315675"/>
            <a:ext cx="4367160" cy="881236"/>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p:nvGrpSpPr>
        <p:grpSpPr>
          <a:xfrm>
            <a:off x="395536" y="351797"/>
            <a:ext cx="1400854" cy="496929"/>
            <a:chOff x="-3190875" y="-179387"/>
            <a:chExt cx="15528925" cy="5508625"/>
          </a:xfrm>
          <a:solidFill>
            <a:schemeClr val="tx1"/>
          </a:solidFill>
        </p:grpSpPr>
        <p:sp>
          <p:nvSpPr>
            <p:cNvPr id="5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p:nvCxnSpPr>
        <p:spPr>
          <a:xfrm>
            <a:off x="395536" y="3142143"/>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p:nvSpPr>
        <p:spPr>
          <a:xfrm>
            <a:off x="5364088" y="2710095"/>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tx1"/>
                </a:solidFill>
              </a:defRPr>
            </a:lvl1pPr>
          </a:lstStyle>
          <a:p>
            <a:endParaRPr lang="en-AU"/>
          </a:p>
        </p:txBody>
      </p:sp>
      <p:sp>
        <p:nvSpPr>
          <p:cNvPr id="40" name="Footer Placeholder 39"/>
          <p:cNvSpPr>
            <a:spLocks noGrp="1"/>
          </p:cNvSpPr>
          <p:nvPr>
            <p:ph type="ftr" sz="quarter" idx="11"/>
          </p:nvPr>
        </p:nvSpPr>
        <p:spPr>
          <a:xfrm>
            <a:off x="395538" y="4749627"/>
            <a:ext cx="2736305" cy="273844"/>
          </a:xfrm>
        </p:spPr>
        <p:txBody>
          <a:bodyPr/>
          <a:lstStyle>
            <a:lvl1pPr>
              <a:defRPr>
                <a:solidFill>
                  <a:schemeClr val="tx1"/>
                </a:solidFill>
              </a:defRPr>
            </a:lvl1pPr>
          </a:lstStyle>
          <a:p>
            <a:endParaRPr lang="en-AU"/>
          </a:p>
        </p:txBody>
      </p:sp>
      <p:sp>
        <p:nvSpPr>
          <p:cNvPr id="41" name="Slide Number Placeholder 40"/>
          <p:cNvSpPr>
            <a:spLocks noGrp="1"/>
          </p:cNvSpPr>
          <p:nvPr>
            <p:ph type="sldNum" sz="quarter" idx="12"/>
          </p:nvPr>
        </p:nvSpPr>
        <p:spPr/>
        <p:txBody>
          <a:bodyPr/>
          <a:lstStyle>
            <a:lvl1pPr>
              <a:defRPr>
                <a:solidFill>
                  <a:schemeClr val="tx1"/>
                </a:solidFill>
              </a:defRPr>
            </a:lvl1p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grpSp>
        <p:nvGrpSpPr>
          <p:cNvPr id="49" name="Group 48"/>
          <p:cNvGrpSpPr/>
          <p:nvPr/>
        </p:nvGrpSpPr>
        <p:grpSpPr>
          <a:xfrm>
            <a:off x="5599767" y="3015558"/>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89669002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b="10140"/>
          <a:stretch/>
        </p:blipFill>
        <p:spPr bwMode="auto">
          <a:xfrm>
            <a:off x="0" y="2157"/>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p:nvSpPr>
        <p:spPr>
          <a:xfrm>
            <a:off x="0" y="0"/>
            <a:ext cx="7668344" cy="51435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9"/>
            <a:ext cx="5243264" cy="1224136"/>
          </a:xfrm>
        </p:spPr>
        <p:txBody>
          <a:bodyPr lIns="0" anchor="b"/>
          <a:lstStyle>
            <a:lvl1pPr>
              <a:defRPr sz="28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95536" y="2986659"/>
            <a:ext cx="5243264"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p:nvGrpSpPr>
        <p:grpSpPr>
          <a:xfrm>
            <a:off x="395536" y="351797"/>
            <a:ext cx="1400854" cy="496929"/>
            <a:chOff x="-3190875" y="-179387"/>
            <a:chExt cx="15528925" cy="5508625"/>
          </a:xfrm>
        </p:grpSpPr>
        <p:sp>
          <p:nvSpPr>
            <p:cNvPr id="5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a:endCxn id="1047" idx="2"/>
          </p:cNvCxnSpPr>
          <p:nvPr/>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endParaRPr lang="en-AU"/>
          </a:p>
        </p:txBody>
      </p:sp>
      <p:sp>
        <p:nvSpPr>
          <p:cNvPr id="40" name="Footer Placeholder 39"/>
          <p:cNvSpPr>
            <a:spLocks noGrp="1"/>
          </p:cNvSpPr>
          <p:nvPr>
            <p:ph type="ftr" sz="quarter" idx="11"/>
          </p:nvPr>
        </p:nvSpPr>
        <p:spPr>
          <a:xfrm>
            <a:off x="395538" y="4749627"/>
            <a:ext cx="2736305" cy="273844"/>
          </a:xfrm>
        </p:spPr>
        <p:txBody>
          <a:bodyPr/>
          <a:lstStyle>
            <a:lvl1pPr>
              <a:defRPr>
                <a:solidFill>
                  <a:schemeClr val="bg1"/>
                </a:solidFill>
              </a:defRPr>
            </a:lvl1pPr>
          </a:lstStyle>
          <a:p>
            <a:endParaRPr lang="en-AU"/>
          </a:p>
        </p:txBody>
      </p:sp>
      <p:sp>
        <p:nvSpPr>
          <p:cNvPr id="41" name="Slide Number Placeholder 40"/>
          <p:cNvSpPr>
            <a:spLocks noGrp="1"/>
          </p:cNvSpPr>
          <p:nvPr>
            <p:ph type="sldNum" sz="quarter" idx="12"/>
          </p:nvPr>
        </p:nvSpPr>
        <p:spPr/>
        <p:txBody>
          <a:bodyPr/>
          <a:lstStyle>
            <a:lvl1pPr>
              <a:defRPr>
                <a:solidFill>
                  <a:schemeClr val="bg1"/>
                </a:solidFill>
              </a:defRPr>
            </a:lvl1p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grpSp>
        <p:nvGrpSpPr>
          <p:cNvPr id="49" name="Group 48"/>
          <p:cNvGrpSpPr/>
          <p:nvPr/>
        </p:nvGrpSpPr>
        <p:grpSpPr>
          <a:xfrm>
            <a:off x="6391855"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979987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p:nvSpPr>
        <p:spPr>
          <a:xfrm>
            <a:off x="0" y="1264633"/>
            <a:ext cx="7668344" cy="3274423"/>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2" name="Straight Connector 91"/>
          <p:cNvCxnSpPr>
            <a:endCxn id="93" idx="2"/>
          </p:cNvCxnSpPr>
          <p:nvPr/>
        </p:nvCxnSpPr>
        <p:spPr>
          <a:xfrm>
            <a:off x="395536" y="3133746"/>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6156176" y="2701698"/>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p:nvGrpSpPr>
        <p:grpSpPr>
          <a:xfrm>
            <a:off x="6391855" y="3007161"/>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p:nvPr>
        </p:nvSpPr>
        <p:spPr>
          <a:xfrm>
            <a:off x="395536" y="1892655"/>
            <a:ext cx="5400600" cy="1224136"/>
          </a:xfrm>
        </p:spPr>
        <p:txBody>
          <a:bodyPr lIns="0" anchor="b"/>
          <a:lstStyle>
            <a:lvl1pPr>
              <a:defRPr sz="28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95536" y="3315675"/>
            <a:ext cx="5400600"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p:nvGrpSpPr>
        <p:grpSpPr>
          <a:xfrm>
            <a:off x="395536" y="351797"/>
            <a:ext cx="1400854" cy="496929"/>
            <a:chOff x="-3190875" y="-179387"/>
            <a:chExt cx="15528925" cy="5508625"/>
          </a:xfrm>
          <a:solidFill>
            <a:schemeClr val="tx1"/>
          </a:solidFill>
        </p:grpSpPr>
        <p:sp>
          <p:nvSpPr>
            <p:cNvPr id="5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8330434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b="10140"/>
          <a:stretch/>
        </p:blipFill>
        <p:spPr bwMode="auto">
          <a:xfrm>
            <a:off x="0" y="2157"/>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p:nvSpPr>
        <p:spPr>
          <a:xfrm>
            <a:off x="0" y="0"/>
            <a:ext cx="9144000" cy="51435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9"/>
            <a:ext cx="5328592" cy="1224136"/>
          </a:xfrm>
        </p:spPr>
        <p:txBody>
          <a:bodyPr lIns="0" anchor="b"/>
          <a:lstStyle>
            <a:lvl1pPr>
              <a:defRPr sz="28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95536" y="2986659"/>
            <a:ext cx="5328592"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bg1"/>
                </a:solidFill>
              </a:defRPr>
            </a:lvl1pPr>
          </a:lstStyle>
          <a:p>
            <a:endParaRPr lang="en-AU"/>
          </a:p>
        </p:txBody>
      </p:sp>
      <p:sp>
        <p:nvSpPr>
          <p:cNvPr id="40" name="Footer Placeholder 39"/>
          <p:cNvSpPr>
            <a:spLocks noGrp="1"/>
          </p:cNvSpPr>
          <p:nvPr>
            <p:ph type="ftr" sz="quarter" idx="11"/>
          </p:nvPr>
        </p:nvSpPr>
        <p:spPr>
          <a:xfrm>
            <a:off x="395538" y="4749627"/>
            <a:ext cx="2736305" cy="273844"/>
          </a:xfrm>
        </p:spPr>
        <p:txBody>
          <a:bodyPr/>
          <a:lstStyle>
            <a:lvl1pPr>
              <a:defRPr>
                <a:solidFill>
                  <a:schemeClr val="bg1"/>
                </a:solidFill>
              </a:defRPr>
            </a:lvl1pPr>
          </a:lstStyle>
          <a:p>
            <a:endParaRPr lang="en-AU"/>
          </a:p>
        </p:txBody>
      </p:sp>
      <p:sp>
        <p:nvSpPr>
          <p:cNvPr id="41" name="Slide Number Placeholder 40"/>
          <p:cNvSpPr>
            <a:spLocks noGrp="1"/>
          </p:cNvSpPr>
          <p:nvPr>
            <p:ph type="sldNum" sz="quarter" idx="12"/>
          </p:nvPr>
        </p:nvSpPr>
        <p:spPr/>
        <p:txBody>
          <a:bodyPr/>
          <a:lstStyle>
            <a:lvl1pPr>
              <a:defRPr>
                <a:solidFill>
                  <a:schemeClr val="bg1"/>
                </a:solidFill>
              </a:defRPr>
            </a:lvl1p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cxnSp>
        <p:nvCxnSpPr>
          <p:cNvPr id="91" name="Straight Connector 90"/>
          <p:cNvCxnSpPr/>
          <p:nvPr/>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p:nvGrpSpPr>
        <p:grpSpPr>
          <a:xfrm>
            <a:off x="6391855" y="2686542"/>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986192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7"/>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395536" y="1200151"/>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a:p>
        </p:txBody>
      </p:sp>
      <p:sp>
        <p:nvSpPr>
          <p:cNvPr id="21" name="Footer Placeholder 20"/>
          <p:cNvSpPr>
            <a:spLocks noGrp="1"/>
          </p:cNvSpPr>
          <p:nvPr>
            <p:ph type="ftr" sz="quarter" idx="11"/>
          </p:nvPr>
        </p:nvSpPr>
        <p:spPr/>
        <p:txBody>
          <a:bodyPr/>
          <a:lstStyle/>
          <a:p>
            <a:endParaRPr lang="en-AU"/>
          </a:p>
        </p:txBody>
      </p:sp>
      <p:sp>
        <p:nvSpPr>
          <p:cNvPr id="22" name="Slide Number Placeholder 2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27632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7"/>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6516216" y="1200151"/>
            <a:ext cx="2160240" cy="353183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a:p>
        </p:txBody>
      </p:sp>
      <p:sp>
        <p:nvSpPr>
          <p:cNvPr id="21" name="Footer Placeholder 20"/>
          <p:cNvSpPr>
            <a:spLocks noGrp="1"/>
          </p:cNvSpPr>
          <p:nvPr>
            <p:ph type="ftr" sz="quarter" idx="11"/>
          </p:nvPr>
        </p:nvSpPr>
        <p:spPr/>
        <p:txBody>
          <a:bodyPr/>
          <a:lstStyle/>
          <a:p>
            <a:endParaRPr lang="en-AU"/>
          </a:p>
        </p:txBody>
      </p:sp>
      <p:sp>
        <p:nvSpPr>
          <p:cNvPr id="22" name="Slide Number Placeholder 2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72795114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395536" y="1200151"/>
            <a:ext cx="8280920" cy="3531839"/>
          </a:xfrm>
        </p:spPr>
        <p:txBody>
          <a:bodyPr>
            <a:normAutofit/>
          </a:bodyPr>
          <a:lstStyle>
            <a:lvl1pPr>
              <a:defRPr sz="1100"/>
            </a:lvl1pPr>
            <a:lvl2pPr>
              <a:defRPr sz="1000"/>
            </a:lvl2pPr>
            <a:lvl3pPr>
              <a:defRPr sz="10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61742368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lvl1pPr>
              <a:defRPr>
                <a:solidFill>
                  <a:schemeClr val="bg1"/>
                </a:solidFill>
              </a:defRPr>
            </a:lvl1pPr>
          </a:lstStyle>
          <a:p>
            <a:r>
              <a:rPr lang="en-US" smtClean="0"/>
              <a:t>Click to edit Master title style</a:t>
            </a:r>
            <a:endParaRPr lang="en-AU" dirty="0"/>
          </a:p>
        </p:txBody>
      </p:sp>
      <p:sp>
        <p:nvSpPr>
          <p:cNvPr id="3" name="Content Placeholder 2"/>
          <p:cNvSpPr>
            <a:spLocks noGrp="1"/>
          </p:cNvSpPr>
          <p:nvPr>
            <p:ph idx="1"/>
          </p:nvPr>
        </p:nvSpPr>
        <p:spPr>
          <a:xfrm>
            <a:off x="395536" y="1200151"/>
            <a:ext cx="8280920" cy="353183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endParaRPr lang="en-AU"/>
          </a:p>
        </p:txBody>
      </p:sp>
      <p:sp>
        <p:nvSpPr>
          <p:cNvPr id="21" name="Footer Placeholder 20"/>
          <p:cNvSpPr>
            <a:spLocks noGrp="1"/>
          </p:cNvSpPr>
          <p:nvPr>
            <p:ph type="ftr" sz="quarter" idx="11"/>
          </p:nvPr>
        </p:nvSpPr>
        <p:spPr/>
        <p:txBody>
          <a:bodyPr/>
          <a:lstStyle>
            <a:lvl1pPr>
              <a:defRPr>
                <a:solidFill>
                  <a:schemeClr val="bg1"/>
                </a:solidFill>
              </a:defRPr>
            </a:lvl1pPr>
          </a:lstStyle>
          <a:p>
            <a:endParaRPr lang="en-AU"/>
          </a:p>
        </p:txBody>
      </p:sp>
      <p:sp>
        <p:nvSpPr>
          <p:cNvPr id="22" name="Slide Number Placeholder 21"/>
          <p:cNvSpPr>
            <a:spLocks noGrp="1"/>
          </p:cNvSpPr>
          <p:nvPr>
            <p:ph type="sldNum" sz="quarter" idx="12"/>
          </p:nvPr>
        </p:nvSpPr>
        <p:spPr/>
        <p:txBody>
          <a:bodyPr/>
          <a:lstStyle>
            <a:lvl1pPr>
              <a:defRPr>
                <a:solidFill>
                  <a:schemeClr val="bg1"/>
                </a:solidFill>
              </a:defRPr>
            </a:lvl1p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cxnSp>
        <p:nvCxnSpPr>
          <p:cNvPr id="7" name="Straight Connector 6"/>
          <p:cNvCxnSpPr/>
          <p:nvPr/>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611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67494"/>
            <a:ext cx="8280920" cy="709587"/>
          </a:xfrm>
          <a:prstGeom prst="rect">
            <a:avLst/>
          </a:prstGeom>
        </p:spPr>
        <p:txBody>
          <a:bodyPr vert="horz" lIns="0" tIns="45720" rIns="91440" bIns="45720" rtlCol="0" anchor="b">
            <a:noAutofit/>
          </a:bodyPr>
          <a:lstStyle/>
          <a:p>
            <a:r>
              <a:rPr lang="en-US" smtClean="0"/>
              <a:t>Click to edit Master title style</a:t>
            </a:r>
            <a:endParaRPr lang="en-AU" dirty="0"/>
          </a:p>
        </p:txBody>
      </p:sp>
      <p:sp>
        <p:nvSpPr>
          <p:cNvPr id="3" name="Text Placeholder 2"/>
          <p:cNvSpPr>
            <a:spLocks noGrp="1"/>
          </p:cNvSpPr>
          <p:nvPr>
            <p:ph type="body" idx="1"/>
          </p:nvPr>
        </p:nvSpPr>
        <p:spPr>
          <a:xfrm>
            <a:off x="395536" y="1200151"/>
            <a:ext cx="8280920" cy="3531839"/>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Date Placeholder 3"/>
          <p:cNvSpPr>
            <a:spLocks noGrp="1"/>
          </p:cNvSpPr>
          <p:nvPr>
            <p:ph type="dt" sz="half" idx="2"/>
          </p:nvPr>
        </p:nvSpPr>
        <p:spPr>
          <a:xfrm>
            <a:off x="7020272" y="4749627"/>
            <a:ext cx="1656184" cy="273844"/>
          </a:xfrm>
          <a:prstGeom prst="rect">
            <a:avLst/>
          </a:prstGeom>
        </p:spPr>
        <p:txBody>
          <a:bodyPr rIns="0" anchor="b"/>
          <a:lstStyle>
            <a:lvl1pPr algn="r">
              <a:defRPr sz="700">
                <a:solidFill>
                  <a:schemeClr val="tx2"/>
                </a:solidFill>
              </a:defRPr>
            </a:lvl1pPr>
          </a:lstStyle>
          <a:p>
            <a:endParaRPr lang="en-AU"/>
          </a:p>
        </p:txBody>
      </p:sp>
      <p:sp>
        <p:nvSpPr>
          <p:cNvPr id="9" name="Footer Placeholder 4"/>
          <p:cNvSpPr>
            <a:spLocks noGrp="1"/>
          </p:cNvSpPr>
          <p:nvPr>
            <p:ph type="ftr" sz="quarter" idx="3"/>
          </p:nvPr>
        </p:nvSpPr>
        <p:spPr>
          <a:xfrm>
            <a:off x="395538" y="4749627"/>
            <a:ext cx="2736305" cy="273844"/>
          </a:xfrm>
          <a:prstGeom prst="rect">
            <a:avLst/>
          </a:prstGeom>
        </p:spPr>
        <p:txBody>
          <a:bodyPr lIns="0" anchor="b"/>
          <a:lstStyle>
            <a:lvl1pPr algn="l">
              <a:defRPr sz="700">
                <a:solidFill>
                  <a:schemeClr val="tx2"/>
                </a:solidFill>
              </a:defRPr>
            </a:lvl1pPr>
          </a:lstStyle>
          <a:p>
            <a:endParaRPr lang="en-AU"/>
          </a:p>
        </p:txBody>
      </p:sp>
      <p:sp>
        <p:nvSpPr>
          <p:cNvPr id="10" name="Slide Number Placeholder 5"/>
          <p:cNvSpPr>
            <a:spLocks noGrp="1"/>
          </p:cNvSpPr>
          <p:nvPr>
            <p:ph type="sldNum" sz="quarter" idx="4"/>
          </p:nvPr>
        </p:nvSpPr>
        <p:spPr>
          <a:xfrm>
            <a:off x="3505200" y="4749627"/>
            <a:ext cx="2133600" cy="273844"/>
          </a:xfrm>
          <a:prstGeom prst="rect">
            <a:avLst/>
          </a:prstGeom>
        </p:spPr>
        <p:txBody>
          <a:bodyPr anchor="b"/>
          <a:lstStyle>
            <a:lvl1pPr algn="ctr">
              <a:defRPr sz="700">
                <a:solidFill>
                  <a:schemeClr val="tx2"/>
                </a:solidFill>
              </a:defRPr>
            </a:lvl1pPr>
          </a:lstStyle>
          <a:p>
            <a:pPr marL="0" marR="0" lvl="0" indent="0" algn="r" rtl="0">
              <a:spcBef>
                <a:spcPts val="0"/>
              </a:spcBef>
              <a:buSzPct val="25000"/>
              <a:buNone/>
            </a:pPr>
            <a:fld id="{00000000-1234-1234-1234-123412341234}" type="slidenum">
              <a:rPr lang="en-AU" sz="1400" b="0" i="0" u="none" strike="noStrike" cap="none" smtClean="0">
                <a:solidFill>
                  <a:schemeClr val="dk2"/>
                </a:solidFill>
                <a:latin typeface="Arial"/>
                <a:ea typeface="Arial"/>
                <a:cs typeface="Arial"/>
                <a:sym typeface="Arial"/>
              </a:rPr>
              <a:t>‹#›</a:t>
            </a:fld>
            <a:endParaRPr lang="en-AU" sz="1400" b="0" i="0" u="none" strike="noStrike" cap="none">
              <a:solidFill>
                <a:schemeClr val="dk2"/>
              </a:solidFill>
              <a:latin typeface="Arial"/>
              <a:ea typeface="Arial"/>
              <a:cs typeface="Arial"/>
              <a:sym typeface="Arial"/>
            </a:endParaRPr>
          </a:p>
        </p:txBody>
      </p:sp>
      <p:cxnSp>
        <p:nvCxnSpPr>
          <p:cNvPr id="13" name="Straight Connector 12"/>
          <p:cNvCxnSpPr/>
          <p:nvPr/>
        </p:nvCxnSpPr>
        <p:spPr>
          <a:xfrm>
            <a:off x="395536" y="987574"/>
            <a:ext cx="82809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3vDWWy4CMhE"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hyperlink" Target="https://www.youtube.com/watch?v=-1ljmtaibC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396552" y="1851670"/>
            <a:ext cx="6264696" cy="1008112"/>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dk1"/>
              </a:buClr>
              <a:buSzPct val="25000"/>
              <a:buFont typeface="Constantia"/>
              <a:buNone/>
            </a:pPr>
            <a:r>
              <a:rPr lang="en-AU" sz="9600" b="0" i="0" u="none" strike="noStrike" cap="none" dirty="0">
                <a:solidFill>
                  <a:schemeClr val="dk1"/>
                </a:solidFill>
                <a:latin typeface="Constantia"/>
                <a:ea typeface="Constantia"/>
                <a:cs typeface="Constantia"/>
                <a:sym typeface="Constantia"/>
              </a:rPr>
              <a:t>Anaphora </a:t>
            </a:r>
          </a:p>
        </p:txBody>
      </p:sp>
      <p:sp>
        <p:nvSpPr>
          <p:cNvPr id="125" name="Shape 125"/>
          <p:cNvSpPr txBox="1">
            <a:spLocks noGrp="1"/>
          </p:cNvSpPr>
          <p:nvPr>
            <p:ph type="subTitle" idx="1"/>
          </p:nvPr>
        </p:nvSpPr>
        <p:spPr>
          <a:xfrm>
            <a:off x="899592" y="3003798"/>
            <a:ext cx="4367160" cy="881236"/>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accent2"/>
              </a:buClr>
              <a:buSzPct val="25000"/>
              <a:buFont typeface="Courgette"/>
              <a:buNone/>
            </a:pPr>
            <a:r>
              <a:rPr lang="en-AU" sz="2400" b="0" i="0" u="none" strike="noStrike" cap="none" dirty="0">
                <a:solidFill>
                  <a:schemeClr val="tx1"/>
                </a:solidFill>
                <a:latin typeface="Source Sans Pro"/>
                <a:ea typeface="Source Sans Pro"/>
                <a:cs typeface="Source Sans Pro"/>
                <a:sym typeface="Source Sans Pro"/>
              </a:rPr>
              <a:t>(Jasper Jones)</a:t>
            </a:r>
          </a:p>
        </p:txBody>
      </p:sp>
      <p:sp>
        <p:nvSpPr>
          <p:cNvPr id="126" name="Shape 126"/>
          <p:cNvSpPr txBox="1">
            <a:spLocks noGrp="1"/>
          </p:cNvSpPr>
          <p:nvPr>
            <p:ph type="sldNum" sz="quarter" idx="12"/>
          </p:nvPr>
        </p:nvSpPr>
        <p:spPr>
          <a:xfrm>
            <a:off x="3419872" y="4515966"/>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AU" sz="1400" b="0" i="0" u="none" strike="noStrike" cap="none">
                <a:solidFill>
                  <a:schemeClr val="tx1"/>
                </a:solidFill>
                <a:latin typeface="Arial"/>
                <a:ea typeface="Arial"/>
                <a:cs typeface="Arial"/>
                <a:sym typeface="Arial"/>
              </a:rPr>
              <a:t>1</a:t>
            </a:fld>
            <a:endParaRPr lang="en-AU" sz="1400" b="0" i="0" u="none" strike="noStrike" cap="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onstantia"/>
              <a:buNone/>
            </a:pPr>
            <a:r>
              <a:rPr lang="en-AU" sz="4400" b="0" i="0" u="none" strike="noStrike" cap="none" dirty="0">
                <a:solidFill>
                  <a:schemeClr val="dk1"/>
                </a:solidFill>
                <a:latin typeface="Constantia"/>
                <a:ea typeface="Constantia"/>
                <a:cs typeface="Constantia"/>
                <a:sym typeface="Constantia"/>
              </a:rPr>
              <a:t>What is Anaphora </a:t>
            </a:r>
          </a:p>
        </p:txBody>
      </p:sp>
      <p:sp>
        <p:nvSpPr>
          <p:cNvPr id="132" name="Shape 132"/>
          <p:cNvSpPr txBox="1">
            <a:spLocks noGrp="1"/>
          </p:cNvSpPr>
          <p:nvPr>
            <p:ph idx="1"/>
          </p:nvPr>
        </p:nvSpPr>
        <p:spPr>
          <a:prstGeom prst="rect">
            <a:avLst/>
          </a:prstGeom>
          <a:noFill/>
          <a:ln>
            <a:noFill/>
          </a:ln>
        </p:spPr>
        <p:txBody>
          <a:bodyPr wrap="square" lIns="91425" tIns="45700" rIns="91425" bIns="45700" anchor="t" anchorCtr="0">
            <a:noAutofit/>
          </a:bodyPr>
          <a:lstStyle/>
          <a:p>
            <a:pPr marL="274320" marR="0" lvl="0" indent="-274320" algn="l" rtl="0">
              <a:spcBef>
                <a:spcPts val="0"/>
              </a:spcBef>
              <a:buClr>
                <a:schemeClr val="accent2"/>
              </a:buClr>
              <a:buSzPct val="85000"/>
              <a:buFont typeface="Courgette"/>
              <a:buChar char="O"/>
            </a:pPr>
            <a:r>
              <a:rPr lang="en-AU" sz="2400" b="0" i="0" u="none" strike="noStrike" cap="none" dirty="0" smtClean="0">
                <a:solidFill>
                  <a:schemeClr val="dk1"/>
                </a:solidFill>
                <a:latin typeface="Source Sans Pro"/>
                <a:ea typeface="Source Sans Pro"/>
                <a:cs typeface="Source Sans Pro"/>
                <a:sym typeface="Source Sans Pro"/>
              </a:rPr>
              <a:t>Anaphora is the repetition of a word at the beginning of sentences, clauses or phrases. Anaphora is found at the beginning of a sentence. Anaphora is an effective tool to communicate an idea. </a:t>
            </a:r>
            <a:endParaRPr lang="en-AU" sz="2400" b="0" i="0" u="none" strike="noStrike" cap="none" dirty="0">
              <a:solidFill>
                <a:schemeClr val="dk1"/>
              </a:solidFill>
              <a:latin typeface="Source Sans Pro"/>
              <a:ea typeface="Source Sans Pro"/>
              <a:cs typeface="Source Sans Pro"/>
              <a:sym typeface="Source Sans Pro"/>
            </a:endParaRPr>
          </a:p>
        </p:txBody>
      </p:sp>
      <p:sp>
        <p:nvSpPr>
          <p:cNvPr id="133" name="Shape 133"/>
          <p:cNvSpPr/>
          <p:nvPr/>
        </p:nvSpPr>
        <p:spPr>
          <a:xfrm>
            <a:off x="1115616" y="3435846"/>
            <a:ext cx="3816424" cy="1080120"/>
          </a:xfrm>
          <a:prstGeom prst="wedgeRoundRectCallout">
            <a:avLst>
              <a:gd name="adj1" fmla="val -20833"/>
              <a:gd name="adj2" fmla="val 62500"/>
              <a:gd name="adj3" fmla="val 0"/>
            </a:avLst>
          </a:prstGeom>
          <a:solidFill>
            <a:schemeClr val="accent1"/>
          </a:solidFill>
          <a:ln w="15875" cap="flat" cmpd="sng">
            <a:solidFill>
              <a:srgbClr val="955D13"/>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AU" sz="1800" b="0" i="0" u="none" strike="noStrike" cap="none" dirty="0">
                <a:solidFill>
                  <a:schemeClr val="tx1"/>
                </a:solidFill>
                <a:latin typeface="Source Sans Pro"/>
                <a:ea typeface="Source Sans Pro"/>
                <a:cs typeface="Source Sans Pro"/>
                <a:sym typeface="Source Sans Pro"/>
              </a:rPr>
              <a:t>The three previous sentences are an example of anaphora. The sentences begin with the phrase, “Anaphora is.”</a:t>
            </a:r>
          </a:p>
        </p:txBody>
      </p:sp>
      <p:sp>
        <p:nvSpPr>
          <p:cNvPr id="134" name="Shape 134"/>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AU" sz="1400" b="0" i="0" u="none" strike="noStrike" cap="none">
                <a:solidFill>
                  <a:schemeClr val="tx1"/>
                </a:solidFill>
                <a:latin typeface="Arial"/>
                <a:ea typeface="Arial"/>
                <a:cs typeface="Arial"/>
                <a:sym typeface="Arial"/>
              </a:rPr>
              <a:t>2</a:t>
            </a:fld>
            <a:endParaRPr lang="en-AU" sz="1400" b="0" i="0" u="none" strike="noStrike" cap="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540568" y="267494"/>
            <a:ext cx="7776864" cy="709587"/>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dk1"/>
              </a:buClr>
              <a:buSzPct val="25000"/>
              <a:buFont typeface="Constantia"/>
              <a:buNone/>
            </a:pPr>
            <a:r>
              <a:rPr lang="en-AU" sz="4800" b="0" i="0" u="none" strike="noStrike" cap="none" dirty="0">
                <a:solidFill>
                  <a:schemeClr val="dk1"/>
                </a:solidFill>
                <a:latin typeface="Constantia"/>
                <a:ea typeface="Constantia"/>
                <a:cs typeface="Constantia"/>
                <a:sym typeface="Constantia"/>
              </a:rPr>
              <a:t>Examples of Anaphora </a:t>
            </a:r>
          </a:p>
        </p:txBody>
      </p:sp>
      <p:sp>
        <p:nvSpPr>
          <p:cNvPr id="140" name="Shape 140"/>
          <p:cNvSpPr txBox="1">
            <a:spLocks noGrp="1"/>
          </p:cNvSpPr>
          <p:nvPr>
            <p:ph idx="1"/>
          </p:nvPr>
        </p:nvSpPr>
        <p:spPr>
          <a:xfrm>
            <a:off x="971600" y="2139703"/>
            <a:ext cx="4104456" cy="1800200"/>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accent2"/>
              </a:buClr>
              <a:buSzPct val="25000"/>
              <a:buFont typeface="Courgette"/>
              <a:buNone/>
            </a:pPr>
            <a:r>
              <a:rPr lang="en-AU" sz="2400" b="0" i="0" u="none" strike="noStrike" cap="none" dirty="0">
                <a:solidFill>
                  <a:schemeClr val="tx1"/>
                </a:solidFill>
                <a:latin typeface="Source Sans Pro"/>
                <a:ea typeface="Source Sans Pro"/>
                <a:cs typeface="Source Sans Pro"/>
                <a:sym typeface="Source Sans Pro"/>
              </a:rPr>
              <a:t>Anaphora is used in speeches, in persuasive writings, in poems, and in other various forms of literature</a:t>
            </a:r>
          </a:p>
        </p:txBody>
      </p:sp>
      <p:sp>
        <p:nvSpPr>
          <p:cNvPr id="141" name="Shape 141"/>
          <p:cNvSpPr txBox="1">
            <a:spLocks noGrp="1"/>
          </p:cNvSpPr>
          <p:nvPr>
            <p:ph type="sldNum" sz="quarter" idx="12"/>
          </p:nvPr>
        </p:nvSpPr>
        <p:spPr>
          <a:xfrm>
            <a:off x="3491880" y="4827887"/>
            <a:ext cx="2133600" cy="273844"/>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AU" sz="1400" b="0" i="0" u="none" strike="noStrike" cap="none">
                <a:solidFill>
                  <a:schemeClr val="tx1"/>
                </a:solidFill>
                <a:latin typeface="Arial"/>
                <a:ea typeface="Arial"/>
                <a:cs typeface="Arial"/>
                <a:sym typeface="Arial"/>
              </a:rPr>
              <a:t>3</a:t>
            </a:fld>
            <a:endParaRPr lang="en-AU" sz="1400" b="0" i="0" u="none" strike="noStrike" cap="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Shape 147"/>
          <p:cNvSpPr txBox="1">
            <a:spLocks noGrp="1"/>
          </p:cNvSpPr>
          <p:nvPr>
            <p:ph type="title"/>
          </p:nvPr>
        </p:nvSpPr>
        <p:spPr>
          <a:xfrm>
            <a:off x="395536" y="1203598"/>
            <a:ext cx="8291264" cy="85725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onstantia"/>
              <a:buNone/>
            </a:pPr>
            <a:r>
              <a:rPr lang="en-AU" sz="2000" b="0" i="0" u="none" strike="noStrike" cap="none" dirty="0">
                <a:solidFill>
                  <a:schemeClr val="dk1"/>
                </a:solidFill>
                <a:latin typeface="Constantia"/>
                <a:ea typeface="Constantia"/>
                <a:cs typeface="Constantia"/>
                <a:sym typeface="Constantia"/>
              </a:rPr>
              <a:t>Many famous examples of anaphora can be seen in historical speeches like </a:t>
            </a:r>
            <a:r>
              <a:rPr lang="en-AU" sz="2000" b="0" i="0" u="none" strike="noStrike" cap="none" dirty="0">
                <a:solidFill>
                  <a:schemeClr val="dk1"/>
                </a:solidFill>
                <a:latin typeface="Constantia"/>
                <a:ea typeface="Constantia"/>
                <a:cs typeface="Constantia"/>
                <a:sym typeface="Constantia"/>
                <a:hlinkClick r:id="rId3"/>
              </a:rPr>
              <a:t>Martin Luther King Jr.'s "I Have a Dream" </a:t>
            </a:r>
            <a:r>
              <a:rPr lang="en-AU" sz="2000" b="0" i="0" u="none" strike="noStrike" cap="none" dirty="0">
                <a:solidFill>
                  <a:schemeClr val="dk1"/>
                </a:solidFill>
                <a:latin typeface="Constantia"/>
                <a:ea typeface="Constantia"/>
                <a:cs typeface="Constantia"/>
                <a:sym typeface="Constantia"/>
              </a:rPr>
              <a:t>and </a:t>
            </a:r>
            <a:r>
              <a:rPr lang="en-AU" sz="2000" b="0" i="0" u="none" strike="noStrike" cap="none" dirty="0">
                <a:solidFill>
                  <a:schemeClr val="dk1"/>
                </a:solidFill>
                <a:latin typeface="Constantia"/>
                <a:ea typeface="Constantia"/>
                <a:cs typeface="Constantia"/>
                <a:sym typeface="Constantia"/>
                <a:hlinkClick r:id="rId4"/>
              </a:rPr>
              <a:t>Obama's Inaugural Address </a:t>
            </a:r>
            <a:endParaRPr lang="en-AU" sz="2000" b="0" i="0" u="none" strike="noStrike" cap="none" dirty="0">
              <a:solidFill>
                <a:schemeClr val="dk1"/>
              </a:solidFill>
              <a:latin typeface="Constantia"/>
              <a:ea typeface="Constantia"/>
              <a:cs typeface="Constantia"/>
              <a:sym typeface="Constantia"/>
            </a:endParaRPr>
          </a:p>
        </p:txBody>
      </p:sp>
      <p:sp>
        <p:nvSpPr>
          <p:cNvPr id="146" name="Shape 146" descr="rectangular text box with questions inside."/>
          <p:cNvSpPr/>
          <p:nvPr/>
        </p:nvSpPr>
        <p:spPr>
          <a:xfrm>
            <a:off x="1259632" y="2937380"/>
            <a:ext cx="6912768" cy="810090"/>
          </a:xfrm>
          <a:prstGeom prst="roundRect">
            <a:avLst>
              <a:gd name="adj" fmla="val 16667"/>
            </a:avLst>
          </a:prstGeom>
          <a:solidFill>
            <a:schemeClr val="accent1"/>
          </a:solidFill>
          <a:ln w="15875" cap="flat" cmpd="sng">
            <a:solidFill>
              <a:srgbClr val="955D13"/>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54" name="Shape 154" descr="Questions for students. How has anaphora been used in this speech? Why is this an effective way to influence listeners?"/>
          <p:cNvSpPr txBox="1"/>
          <p:nvPr/>
        </p:nvSpPr>
        <p:spPr>
          <a:xfrm>
            <a:off x="1383508" y="3094763"/>
            <a:ext cx="6788892" cy="484748"/>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AU" sz="1800" dirty="0">
                <a:solidFill>
                  <a:schemeClr val="dk1"/>
                </a:solidFill>
                <a:latin typeface="Source Sans Pro"/>
                <a:ea typeface="Source Sans Pro"/>
                <a:cs typeface="Source Sans Pro"/>
                <a:sym typeface="Source Sans Pro"/>
              </a:rPr>
              <a:t>How has anaphora been used in this speech? </a:t>
            </a:r>
          </a:p>
          <a:p>
            <a:pPr marL="0" marR="0" lvl="0" indent="0" algn="l" rtl="0">
              <a:spcBef>
                <a:spcPts val="0"/>
              </a:spcBef>
              <a:buSzPct val="25000"/>
              <a:buNone/>
            </a:pPr>
            <a:r>
              <a:rPr lang="en-AU" sz="1800" dirty="0">
                <a:solidFill>
                  <a:schemeClr val="dk1"/>
                </a:solidFill>
                <a:latin typeface="Source Sans Pro"/>
                <a:ea typeface="Source Sans Pro"/>
                <a:cs typeface="Source Sans Pro"/>
                <a:sym typeface="Source Sans Pro"/>
              </a:rPr>
              <a:t>Why is this an effective way to influence listeners?</a:t>
            </a:r>
          </a:p>
        </p:txBody>
      </p:sp>
      <p:sp>
        <p:nvSpPr>
          <p:cNvPr id="155" name="Shape 155"/>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AU" sz="1400">
                <a:solidFill>
                  <a:schemeClr val="tx1"/>
                </a:solidFill>
                <a:latin typeface="Arial"/>
                <a:ea typeface="Arial"/>
                <a:cs typeface="Arial"/>
                <a:sym typeface="Arial"/>
              </a:rPr>
              <a:t>4</a:t>
            </a:fld>
            <a:endParaRPr lang="en-AU" sz="1400"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onstantia"/>
              <a:buNone/>
            </a:pPr>
            <a:r>
              <a:rPr lang="en-AU" sz="4400" b="0" i="0" u="none" strike="noStrike" cap="none">
                <a:solidFill>
                  <a:schemeClr val="dk1"/>
                </a:solidFill>
                <a:latin typeface="Constantia"/>
                <a:ea typeface="Constantia"/>
                <a:cs typeface="Constantia"/>
                <a:sym typeface="Constantia"/>
              </a:rPr>
              <a:t>Anaphora in literature </a:t>
            </a:r>
          </a:p>
        </p:txBody>
      </p:sp>
      <p:sp>
        <p:nvSpPr>
          <p:cNvPr id="162" name="Shape 162" descr="Text box with example #1 for anaphora in literature inside. "/>
          <p:cNvSpPr/>
          <p:nvPr/>
        </p:nvSpPr>
        <p:spPr>
          <a:xfrm>
            <a:off x="395536" y="1131590"/>
            <a:ext cx="5760640" cy="1008112"/>
          </a:xfrm>
          <a:prstGeom prst="wedgeRoundRectCallout">
            <a:avLst>
              <a:gd name="adj1" fmla="val -20833"/>
              <a:gd name="adj2" fmla="val 62500"/>
              <a:gd name="adj3" fmla="val 0"/>
            </a:avLst>
          </a:prstGeom>
          <a:solidFill>
            <a:schemeClr val="accent1"/>
          </a:solidFill>
          <a:ln w="15875" cap="flat" cmpd="sng">
            <a:solidFill>
              <a:srgbClr val="955D13"/>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161" name="Shape 161" descr="Text box with example #2 inside"/>
          <p:cNvSpPr/>
          <p:nvPr/>
        </p:nvSpPr>
        <p:spPr>
          <a:xfrm>
            <a:off x="395536" y="2301720"/>
            <a:ext cx="7848872" cy="1026114"/>
          </a:xfrm>
          <a:prstGeom prst="wedgeRoundRectCallout">
            <a:avLst>
              <a:gd name="adj1" fmla="val -20833"/>
              <a:gd name="adj2" fmla="val 62500"/>
              <a:gd name="adj3" fmla="val 0"/>
            </a:avLst>
          </a:prstGeom>
          <a:solidFill>
            <a:schemeClr val="accent1"/>
          </a:solidFill>
          <a:ln w="15875" cap="flat" cmpd="sng">
            <a:solidFill>
              <a:srgbClr val="955D13"/>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160" name="Shape 160" descr="Text box with example #3 in it and one question, &quot;How has anaphora been used in the three pasages?"/>
          <p:cNvSpPr/>
          <p:nvPr/>
        </p:nvSpPr>
        <p:spPr>
          <a:xfrm>
            <a:off x="395536" y="3651870"/>
            <a:ext cx="6840760" cy="1080120"/>
          </a:xfrm>
          <a:prstGeom prst="wedgeRoundRectCallout">
            <a:avLst>
              <a:gd name="adj1" fmla="val -20833"/>
              <a:gd name="adj2" fmla="val 62500"/>
              <a:gd name="adj3" fmla="val 0"/>
            </a:avLst>
          </a:prstGeom>
          <a:solidFill>
            <a:schemeClr val="accent1"/>
          </a:solidFill>
          <a:ln w="15875" cap="flat" cmpd="sng">
            <a:solidFill>
              <a:srgbClr val="955D13"/>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Source Sans Pro"/>
              <a:ea typeface="Source Sans Pro"/>
              <a:cs typeface="Source Sans Pro"/>
              <a:sym typeface="Source Sans Pro"/>
            </a:endParaRPr>
          </a:p>
        </p:txBody>
      </p:sp>
      <p:sp>
        <p:nvSpPr>
          <p:cNvPr id="164" name="Shape 164"/>
          <p:cNvSpPr txBox="1">
            <a:spLocks noGrp="1"/>
          </p:cNvSpPr>
          <p:nvPr>
            <p:ph idx="1"/>
          </p:nvPr>
        </p:nvSpPr>
        <p:spPr>
          <a:xfrm>
            <a:off x="899592" y="1131590"/>
            <a:ext cx="7056784" cy="374441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accent2"/>
              </a:buClr>
              <a:buSzPct val="25000"/>
              <a:buFont typeface="Courgette"/>
              <a:buNone/>
            </a:pPr>
            <a:r>
              <a:rPr lang="en-AU" sz="1295" b="0" i="0" u="none" strike="noStrike" cap="none" dirty="0">
                <a:solidFill>
                  <a:schemeClr val="dk1"/>
                </a:solidFill>
                <a:latin typeface="Source Sans Pro"/>
                <a:ea typeface="Source Sans Pro"/>
                <a:cs typeface="Source Sans Pro"/>
                <a:sym typeface="Source Sans Pro"/>
              </a:rPr>
              <a:t>Example # 1: Richard II, Act 2, Scene 1 (By William Shakespeare)</a:t>
            </a:r>
          </a:p>
          <a:p>
            <a:pPr marL="0" marR="0" lvl="0" indent="0" algn="l" rtl="0">
              <a:lnSpc>
                <a:spcPct val="90000"/>
              </a:lnSpc>
              <a:spcBef>
                <a:spcPts val="259"/>
              </a:spcBef>
              <a:spcAft>
                <a:spcPts val="0"/>
              </a:spcAft>
              <a:buClr>
                <a:schemeClr val="accent2"/>
              </a:buClr>
              <a:buSzPct val="25000"/>
              <a:buFont typeface="Courgette"/>
              <a:buNone/>
            </a:pPr>
            <a:r>
              <a:rPr lang="en-AU" sz="1295" b="0" i="0" u="none" strike="noStrike" cap="none" dirty="0">
                <a:solidFill>
                  <a:schemeClr val="dk1"/>
                </a:solidFill>
                <a:latin typeface="Source Sans Pro"/>
                <a:ea typeface="Source Sans Pro"/>
                <a:cs typeface="Source Sans Pro"/>
                <a:sym typeface="Source Sans Pro"/>
              </a:rPr>
              <a:t>“This blessed plot, this earth, this realm, this England,</a:t>
            </a:r>
          </a:p>
          <a:p>
            <a:pPr marL="0" marR="0" lvl="0" indent="0" algn="l" rtl="0">
              <a:lnSpc>
                <a:spcPct val="90000"/>
              </a:lnSpc>
              <a:spcBef>
                <a:spcPts val="259"/>
              </a:spcBef>
              <a:spcAft>
                <a:spcPts val="0"/>
              </a:spcAft>
              <a:buClr>
                <a:schemeClr val="accent2"/>
              </a:buClr>
              <a:buSzPct val="25000"/>
              <a:buFont typeface="Courgette"/>
              <a:buNone/>
            </a:pPr>
            <a:r>
              <a:rPr lang="en-AU" sz="1295" b="0" i="0" u="none" strike="noStrike" cap="none" dirty="0">
                <a:solidFill>
                  <a:schemeClr val="dk1"/>
                </a:solidFill>
                <a:latin typeface="Source Sans Pro"/>
                <a:ea typeface="Source Sans Pro"/>
                <a:cs typeface="Source Sans Pro"/>
                <a:sym typeface="Source Sans Pro"/>
              </a:rPr>
              <a:t>This nurse, this teeming womb of royal kings [. . .]</a:t>
            </a:r>
          </a:p>
          <a:p>
            <a:pPr marL="0" marR="0" lvl="0" indent="0" algn="l" rtl="0">
              <a:lnSpc>
                <a:spcPct val="90000"/>
              </a:lnSpc>
              <a:spcBef>
                <a:spcPts val="259"/>
              </a:spcBef>
              <a:spcAft>
                <a:spcPts val="0"/>
              </a:spcAft>
              <a:buClr>
                <a:schemeClr val="accent2"/>
              </a:buClr>
              <a:buSzPct val="25000"/>
              <a:buFont typeface="Courgette"/>
              <a:buNone/>
            </a:pPr>
            <a:r>
              <a:rPr lang="en-AU" sz="1295" b="0" i="0" u="none" strike="noStrike" cap="none" dirty="0">
                <a:solidFill>
                  <a:schemeClr val="dk1"/>
                </a:solidFill>
                <a:latin typeface="Source Sans Pro"/>
                <a:ea typeface="Source Sans Pro"/>
                <a:cs typeface="Source Sans Pro"/>
                <a:sym typeface="Source Sans Pro"/>
              </a:rPr>
              <a:t>This land of such dear souls, this dear </a:t>
            </a:r>
            <a:r>
              <a:rPr lang="en-AU" sz="1295" b="0" i="0" u="none" strike="noStrike" cap="none" dirty="0" err="1">
                <a:solidFill>
                  <a:schemeClr val="dk1"/>
                </a:solidFill>
                <a:latin typeface="Source Sans Pro"/>
                <a:ea typeface="Source Sans Pro"/>
                <a:cs typeface="Source Sans Pro"/>
                <a:sym typeface="Source Sans Pro"/>
              </a:rPr>
              <a:t>dear</a:t>
            </a:r>
            <a:r>
              <a:rPr lang="en-AU" sz="1295" b="0" i="0" u="none" strike="noStrike" cap="none" dirty="0">
                <a:solidFill>
                  <a:schemeClr val="dk1"/>
                </a:solidFill>
                <a:latin typeface="Source Sans Pro"/>
                <a:ea typeface="Source Sans Pro"/>
                <a:cs typeface="Source Sans Pro"/>
                <a:sym typeface="Source Sans Pro"/>
              </a:rPr>
              <a:t> land,</a:t>
            </a:r>
          </a:p>
          <a:p>
            <a:pPr marL="274320" marR="0" lvl="0" indent="-274320" algn="l" rtl="0">
              <a:lnSpc>
                <a:spcPct val="90000"/>
              </a:lnSpc>
              <a:spcBef>
                <a:spcPts val="259"/>
              </a:spcBef>
              <a:spcAft>
                <a:spcPts val="0"/>
              </a:spcAft>
              <a:buClr>
                <a:schemeClr val="accent2"/>
              </a:buClr>
              <a:buSzPct val="84673"/>
              <a:buFont typeface="Courgette"/>
              <a:buNone/>
            </a:pPr>
            <a:endParaRPr sz="1295" b="0" i="0" u="none" strike="noStrike" cap="none" dirty="0">
              <a:solidFill>
                <a:schemeClr val="dk1"/>
              </a:solidFill>
              <a:latin typeface="Source Sans Pro"/>
              <a:ea typeface="Source Sans Pro"/>
              <a:cs typeface="Source Sans Pro"/>
              <a:sym typeface="Source Sans Pro"/>
            </a:endParaRPr>
          </a:p>
          <a:p>
            <a:pPr marL="0" marR="0" lvl="0" indent="0" algn="l" rtl="0">
              <a:lnSpc>
                <a:spcPct val="90000"/>
              </a:lnSpc>
              <a:spcBef>
                <a:spcPts val="259"/>
              </a:spcBef>
              <a:spcAft>
                <a:spcPts val="0"/>
              </a:spcAft>
              <a:buClr>
                <a:schemeClr val="accent2"/>
              </a:buClr>
              <a:buSzPct val="25000"/>
              <a:buFont typeface="Courgette"/>
              <a:buNone/>
            </a:pPr>
            <a:endParaRPr sz="1295" b="0" i="0" u="none" strike="noStrike" cap="none" dirty="0">
              <a:solidFill>
                <a:schemeClr val="dk1"/>
              </a:solidFill>
              <a:latin typeface="Source Sans Pro"/>
              <a:ea typeface="Source Sans Pro"/>
              <a:cs typeface="Source Sans Pro"/>
              <a:sym typeface="Source Sans Pro"/>
            </a:endParaRPr>
          </a:p>
          <a:p>
            <a:pPr marL="0" marR="0" lvl="0" indent="0" algn="l" rtl="0">
              <a:lnSpc>
                <a:spcPct val="90000"/>
              </a:lnSpc>
              <a:spcBef>
                <a:spcPts val="259"/>
              </a:spcBef>
              <a:spcAft>
                <a:spcPts val="0"/>
              </a:spcAft>
              <a:buClr>
                <a:schemeClr val="accent2"/>
              </a:buClr>
              <a:buSzPct val="25000"/>
              <a:buFont typeface="Courgette"/>
              <a:buNone/>
            </a:pPr>
            <a:r>
              <a:rPr lang="en-AU" sz="1295" b="0" i="0" u="none" strike="noStrike" cap="none" dirty="0">
                <a:solidFill>
                  <a:schemeClr val="dk1"/>
                </a:solidFill>
                <a:latin typeface="Source Sans Pro"/>
                <a:ea typeface="Source Sans Pro"/>
                <a:cs typeface="Source Sans Pro"/>
                <a:sym typeface="Source Sans Pro"/>
              </a:rPr>
              <a:t>Example # 2: A Tale of Two Cities (By Charles Dickens)</a:t>
            </a:r>
          </a:p>
          <a:p>
            <a:pPr marL="0" marR="0" lvl="0" indent="0" algn="l" rtl="0">
              <a:lnSpc>
                <a:spcPct val="90000"/>
              </a:lnSpc>
              <a:spcBef>
                <a:spcPts val="259"/>
              </a:spcBef>
              <a:spcAft>
                <a:spcPts val="0"/>
              </a:spcAft>
              <a:buClr>
                <a:schemeClr val="accent2"/>
              </a:buClr>
              <a:buSzPct val="25000"/>
              <a:buFont typeface="Courgette"/>
              <a:buNone/>
            </a:pPr>
            <a:r>
              <a:rPr lang="en-AU" sz="1295" b="0" i="0" u="none" strike="noStrike" cap="none" dirty="0">
                <a:solidFill>
                  <a:schemeClr val="dk1"/>
                </a:solidFill>
                <a:latin typeface="Source Sans Pro"/>
                <a:ea typeface="Source Sans Pro"/>
                <a:cs typeface="Source Sans Pro"/>
                <a:sym typeface="Source Sans Pro"/>
              </a:rPr>
              <a:t>“It was the best of times, it was the worst of times, it was the age of wisdom, it was the age of foolishness, it was the epoch of belief, it was the epoch of incredulity, it was the season of Light, it was the season of Darkness, it was the spring of hope, it was the winter of despair.”</a:t>
            </a:r>
          </a:p>
          <a:p>
            <a:pPr marL="0" marR="0" lvl="0" indent="0" algn="l" rtl="0">
              <a:lnSpc>
                <a:spcPct val="90000"/>
              </a:lnSpc>
              <a:spcBef>
                <a:spcPts val="259"/>
              </a:spcBef>
              <a:spcAft>
                <a:spcPts val="0"/>
              </a:spcAft>
              <a:buClr>
                <a:schemeClr val="accent2"/>
              </a:buClr>
              <a:buSzPct val="25000"/>
              <a:buFont typeface="Courgette"/>
              <a:buNone/>
            </a:pPr>
            <a:endParaRPr sz="1295" b="0" i="0" u="none" strike="noStrike" cap="none" dirty="0">
              <a:solidFill>
                <a:schemeClr val="dk1"/>
              </a:solidFill>
              <a:latin typeface="Source Sans Pro"/>
              <a:ea typeface="Source Sans Pro"/>
              <a:cs typeface="Source Sans Pro"/>
              <a:sym typeface="Source Sans Pro"/>
            </a:endParaRPr>
          </a:p>
          <a:p>
            <a:pPr marL="0" marR="0" lvl="0" indent="0" algn="l" rtl="0">
              <a:lnSpc>
                <a:spcPct val="90000"/>
              </a:lnSpc>
              <a:spcBef>
                <a:spcPts val="259"/>
              </a:spcBef>
              <a:spcAft>
                <a:spcPts val="0"/>
              </a:spcAft>
              <a:buClr>
                <a:schemeClr val="accent2"/>
              </a:buClr>
              <a:buSzPct val="25000"/>
              <a:buFont typeface="Courgette"/>
              <a:buNone/>
            </a:pPr>
            <a:endParaRPr sz="1295" b="0" i="0" u="none" strike="noStrike" cap="none" dirty="0">
              <a:solidFill>
                <a:schemeClr val="dk1"/>
              </a:solidFill>
              <a:latin typeface="Source Sans Pro"/>
              <a:ea typeface="Source Sans Pro"/>
              <a:cs typeface="Source Sans Pro"/>
              <a:sym typeface="Source Sans Pro"/>
            </a:endParaRPr>
          </a:p>
          <a:p>
            <a:pPr marL="0" marR="0" lvl="0" indent="0" algn="l" rtl="0">
              <a:lnSpc>
                <a:spcPct val="90000"/>
              </a:lnSpc>
              <a:spcBef>
                <a:spcPts val="259"/>
              </a:spcBef>
              <a:spcAft>
                <a:spcPts val="0"/>
              </a:spcAft>
              <a:buClr>
                <a:schemeClr val="accent2"/>
              </a:buClr>
              <a:buSzPct val="25000"/>
              <a:buFont typeface="Courgette"/>
              <a:buNone/>
            </a:pPr>
            <a:r>
              <a:rPr lang="en-AU" sz="1295" b="0" i="0" u="none" strike="noStrike" cap="none" dirty="0">
                <a:solidFill>
                  <a:schemeClr val="dk1"/>
                </a:solidFill>
                <a:latin typeface="Source Sans Pro"/>
                <a:ea typeface="Source Sans Pro"/>
                <a:cs typeface="Source Sans Pro"/>
                <a:sym typeface="Source Sans Pro"/>
              </a:rPr>
              <a:t>Example # 3: Acquainted with The Night (Robert Frost)                            How has Anaphora </a:t>
            </a:r>
          </a:p>
          <a:p>
            <a:pPr marL="0" marR="0" lvl="0" indent="0" algn="l" rtl="0">
              <a:lnSpc>
                <a:spcPct val="90000"/>
              </a:lnSpc>
              <a:spcBef>
                <a:spcPts val="259"/>
              </a:spcBef>
              <a:spcAft>
                <a:spcPts val="0"/>
              </a:spcAft>
              <a:buClr>
                <a:schemeClr val="accent2"/>
              </a:buClr>
              <a:buSzPct val="25000"/>
              <a:buFont typeface="Courgette"/>
              <a:buNone/>
            </a:pPr>
            <a:r>
              <a:rPr lang="en-AU" sz="1295" b="0" i="0" u="none" strike="noStrike" cap="none" dirty="0">
                <a:solidFill>
                  <a:schemeClr val="dk1"/>
                </a:solidFill>
                <a:latin typeface="Source Sans Pro"/>
                <a:ea typeface="Source Sans Pro"/>
                <a:cs typeface="Source Sans Pro"/>
                <a:sym typeface="Source Sans Pro"/>
              </a:rPr>
              <a:t>And the places on her body have no names.                                               been used in the three </a:t>
            </a:r>
          </a:p>
          <a:p>
            <a:pPr marL="0" marR="0" lvl="0" indent="0" algn="l" rtl="0">
              <a:lnSpc>
                <a:spcPct val="90000"/>
              </a:lnSpc>
              <a:spcBef>
                <a:spcPts val="259"/>
              </a:spcBef>
              <a:spcAft>
                <a:spcPts val="0"/>
              </a:spcAft>
              <a:buClr>
                <a:schemeClr val="accent2"/>
              </a:buClr>
              <a:buSzPct val="25000"/>
              <a:buFont typeface="Courgette"/>
              <a:buNone/>
            </a:pPr>
            <a:r>
              <a:rPr lang="en-AU" sz="1295" b="0" i="0" u="none" strike="noStrike" cap="none" dirty="0">
                <a:solidFill>
                  <a:schemeClr val="dk1"/>
                </a:solidFill>
                <a:latin typeface="Source Sans Pro"/>
                <a:ea typeface="Source Sans Pro"/>
                <a:cs typeface="Source Sans Pro"/>
                <a:sym typeface="Source Sans Pro"/>
              </a:rPr>
              <a:t>And she is what’s immense about the night.                                               passages? </a:t>
            </a:r>
          </a:p>
          <a:p>
            <a:pPr marL="0" marR="0" lvl="0" indent="0" algn="l" rtl="0">
              <a:lnSpc>
                <a:spcPct val="90000"/>
              </a:lnSpc>
              <a:spcBef>
                <a:spcPts val="259"/>
              </a:spcBef>
              <a:spcAft>
                <a:spcPts val="0"/>
              </a:spcAft>
              <a:buClr>
                <a:schemeClr val="accent2"/>
              </a:buClr>
              <a:buSzPct val="25000"/>
              <a:buFont typeface="Courgette"/>
              <a:buNone/>
            </a:pPr>
            <a:r>
              <a:rPr lang="en-AU" sz="1295" b="0" i="0" u="none" strike="noStrike" cap="none" dirty="0">
                <a:solidFill>
                  <a:schemeClr val="dk1"/>
                </a:solidFill>
                <a:latin typeface="Source Sans Pro"/>
                <a:ea typeface="Source Sans Pro"/>
                <a:cs typeface="Source Sans Pro"/>
                <a:sym typeface="Source Sans Pro"/>
              </a:rPr>
              <a:t>And their clothes on the floor are arranged</a:t>
            </a:r>
          </a:p>
          <a:p>
            <a:pPr marL="0" marR="0" lvl="0" indent="0" algn="l" rtl="0">
              <a:lnSpc>
                <a:spcPct val="90000"/>
              </a:lnSpc>
              <a:spcBef>
                <a:spcPts val="259"/>
              </a:spcBef>
              <a:buClr>
                <a:schemeClr val="accent2"/>
              </a:buClr>
              <a:buSzPct val="25000"/>
              <a:buFont typeface="Courgette"/>
              <a:buNone/>
            </a:pPr>
            <a:r>
              <a:rPr lang="en-AU" sz="1295" b="0" i="0" u="none" strike="noStrike" cap="none" dirty="0">
                <a:solidFill>
                  <a:schemeClr val="dk1"/>
                </a:solidFill>
                <a:latin typeface="Source Sans Pro"/>
                <a:ea typeface="Source Sans Pro"/>
                <a:cs typeface="Source Sans Pro"/>
                <a:sym typeface="Source Sans Pro"/>
              </a:rPr>
              <a:t>for forgetfulness</a:t>
            </a:r>
          </a:p>
        </p:txBody>
      </p:sp>
      <p:sp>
        <p:nvSpPr>
          <p:cNvPr id="165" name="Shape 165"/>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AU" sz="1400">
                <a:solidFill>
                  <a:schemeClr val="tx1"/>
                </a:solidFill>
                <a:latin typeface="Arial"/>
                <a:ea typeface="Arial"/>
                <a:cs typeface="Arial"/>
                <a:sym typeface="Arial"/>
              </a:rPr>
              <a:t>5</a:t>
            </a:fld>
            <a:endParaRPr lang="en-AU" sz="1400"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onstantia"/>
              <a:buNone/>
            </a:pPr>
            <a:r>
              <a:rPr lang="en-AU" sz="3959" b="0" i="0" u="none" strike="noStrike" cap="none">
                <a:solidFill>
                  <a:schemeClr val="dk1"/>
                </a:solidFill>
                <a:latin typeface="Constantia"/>
                <a:ea typeface="Constantia"/>
                <a:cs typeface="Constantia"/>
                <a:sym typeface="Constantia"/>
              </a:rPr>
              <a:t/>
            </a:r>
            <a:br>
              <a:rPr lang="en-AU" sz="3959" b="0" i="0" u="none" strike="noStrike" cap="none">
                <a:solidFill>
                  <a:schemeClr val="dk1"/>
                </a:solidFill>
                <a:latin typeface="Constantia"/>
                <a:ea typeface="Constantia"/>
                <a:cs typeface="Constantia"/>
                <a:sym typeface="Constantia"/>
              </a:rPr>
            </a:br>
            <a:r>
              <a:rPr lang="en-AU" sz="3959" b="0" i="0" u="none" strike="noStrike" cap="none">
                <a:solidFill>
                  <a:schemeClr val="dk1"/>
                </a:solidFill>
                <a:latin typeface="Constantia"/>
                <a:ea typeface="Constantia"/>
                <a:cs typeface="Constantia"/>
                <a:sym typeface="Constantia"/>
              </a:rPr>
              <a:t>Function of Anaphora</a:t>
            </a:r>
            <a:br>
              <a:rPr lang="en-AU" sz="3959" b="0" i="0" u="none" strike="noStrike" cap="none">
                <a:solidFill>
                  <a:schemeClr val="dk1"/>
                </a:solidFill>
                <a:latin typeface="Constantia"/>
                <a:ea typeface="Constantia"/>
                <a:cs typeface="Constantia"/>
                <a:sym typeface="Constantia"/>
              </a:rPr>
            </a:br>
            <a:endParaRPr lang="en-AU" sz="3959" b="0" i="0" u="none" strike="noStrike" cap="none">
              <a:solidFill>
                <a:schemeClr val="dk1"/>
              </a:solidFill>
              <a:latin typeface="Constantia"/>
              <a:ea typeface="Constantia"/>
              <a:cs typeface="Constantia"/>
              <a:sym typeface="Constantia"/>
            </a:endParaRPr>
          </a:p>
        </p:txBody>
      </p:sp>
      <p:sp>
        <p:nvSpPr>
          <p:cNvPr id="171" name="Shape 171"/>
          <p:cNvSpPr/>
          <p:nvPr/>
        </p:nvSpPr>
        <p:spPr>
          <a:xfrm>
            <a:off x="467544" y="1419622"/>
            <a:ext cx="6264696" cy="2304256"/>
          </a:xfrm>
          <a:prstGeom prst="rect">
            <a:avLst/>
          </a:prstGeom>
          <a:solidFill>
            <a:schemeClr val="accent1"/>
          </a:solidFill>
          <a:ln>
            <a:noFill/>
          </a:ln>
        </p:spPr>
        <p:txBody>
          <a:bodyPr wrap="square" lIns="91425" tIns="45700" rIns="91425" bIns="45700" anchor="t" anchorCtr="0">
            <a:noAutofit/>
          </a:bodyPr>
          <a:lstStyle/>
          <a:p>
            <a:pPr marL="0" marR="0" lvl="0" indent="0" algn="l" rtl="0">
              <a:spcBef>
                <a:spcPts val="0"/>
              </a:spcBef>
              <a:buSzPct val="25000"/>
              <a:buNone/>
            </a:pPr>
            <a:r>
              <a:rPr lang="en-AU" sz="1800" dirty="0">
                <a:solidFill>
                  <a:schemeClr val="dk1"/>
                </a:solidFill>
                <a:latin typeface="Times New Roman"/>
                <a:ea typeface="Times New Roman"/>
                <a:cs typeface="Times New Roman"/>
                <a:sym typeface="Times New Roman"/>
              </a:rPr>
              <a:t>**</a:t>
            </a:r>
            <a:r>
              <a:rPr lang="en-AU" sz="1800" dirty="0">
                <a:solidFill>
                  <a:schemeClr val="dk1"/>
                </a:solidFill>
                <a:latin typeface="Source Sans Pro"/>
                <a:ea typeface="Source Sans Pro"/>
                <a:cs typeface="Source Sans Pro"/>
                <a:sym typeface="Source Sans Pro"/>
              </a:rPr>
              <a:t>Anaphora serves the purpose of giving prominence to certain ideas. It also adds rhythm which makes it more pleasurable to read, and easier to remember. </a:t>
            </a:r>
          </a:p>
          <a:p>
            <a:pPr marL="0" marR="0" lvl="0" indent="0" algn="l" rtl="0">
              <a:spcBef>
                <a:spcPts val="0"/>
              </a:spcBef>
              <a:buNone/>
            </a:pPr>
            <a:endParaRPr sz="1800" dirty="0">
              <a:solidFill>
                <a:schemeClr val="dk1"/>
              </a:solidFill>
              <a:latin typeface="Source Sans Pro"/>
              <a:ea typeface="Source Sans Pro"/>
              <a:cs typeface="Source Sans Pro"/>
              <a:sym typeface="Source Sans Pro"/>
            </a:endParaRPr>
          </a:p>
          <a:p>
            <a:pPr marL="0" marR="0" lvl="0" indent="0" algn="l" rtl="0">
              <a:spcBef>
                <a:spcPts val="0"/>
              </a:spcBef>
              <a:buSzPct val="25000"/>
              <a:buNone/>
            </a:pPr>
            <a:r>
              <a:rPr lang="en-AU" sz="1800" dirty="0">
                <a:solidFill>
                  <a:schemeClr val="dk1"/>
                </a:solidFill>
                <a:latin typeface="Times New Roman"/>
                <a:ea typeface="Times New Roman"/>
                <a:cs typeface="Times New Roman"/>
                <a:sym typeface="Times New Roman"/>
              </a:rPr>
              <a:t>**</a:t>
            </a:r>
            <a:r>
              <a:rPr lang="en-AU" sz="1800" dirty="0">
                <a:solidFill>
                  <a:schemeClr val="dk1"/>
                </a:solidFill>
                <a:latin typeface="Source Sans Pro"/>
                <a:ea typeface="Source Sans Pro"/>
                <a:cs typeface="Source Sans Pro"/>
                <a:sym typeface="Source Sans Pro"/>
              </a:rPr>
              <a:t>As a rhetorical device, anaphora is used to appeal to the emotions of the audience, in order to persuade, inspire, motivate, and encourage them.</a:t>
            </a:r>
          </a:p>
        </p:txBody>
      </p:sp>
      <p:sp>
        <p:nvSpPr>
          <p:cNvPr id="172" name="Shape 172"/>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AU" sz="1400">
                <a:solidFill>
                  <a:schemeClr val="tx1"/>
                </a:solidFill>
                <a:latin typeface="Arial"/>
                <a:ea typeface="Arial"/>
                <a:cs typeface="Arial"/>
                <a:sym typeface="Arial"/>
              </a:rPr>
              <a:t>6</a:t>
            </a:fld>
            <a:endParaRPr lang="en-AU" sz="1400"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95536" y="267494"/>
            <a:ext cx="8280920" cy="709587"/>
          </a:xfrm>
          <a:prstGeom prst="rect">
            <a:avLst/>
          </a:prstGeom>
          <a:noFill/>
          <a:ln>
            <a:noFill/>
          </a:ln>
        </p:spPr>
        <p:txBody>
          <a:bodyPr wrap="square" lIns="91425" tIns="45700" rIns="91425" bIns="45700" anchor="ctr" anchorCtr="0">
            <a:noAutofit/>
          </a:bodyPr>
          <a:lstStyle/>
          <a:p>
            <a:pPr marL="0" marR="0" lvl="0" indent="0" rtl="0">
              <a:spcBef>
                <a:spcPts val="0"/>
              </a:spcBef>
              <a:buClr>
                <a:schemeClr val="dk1"/>
              </a:buClr>
              <a:buSzPct val="25000"/>
              <a:buFont typeface="Constantia"/>
              <a:buNone/>
            </a:pPr>
            <a:r>
              <a:rPr lang="en-AU" sz="3600" b="0" i="0" u="none" strike="noStrike" cap="none" dirty="0">
                <a:solidFill>
                  <a:schemeClr val="tx1"/>
                </a:solidFill>
                <a:latin typeface="Constantia" panose="02030602050306030303" pitchFamily="18" charset="0"/>
                <a:ea typeface="Constantia"/>
                <a:cs typeface="Constantia"/>
                <a:sym typeface="Constantia"/>
              </a:rPr>
              <a:t>Anaphora </a:t>
            </a:r>
            <a:r>
              <a:rPr lang="en-AU" sz="3600" cap="none" dirty="0" smtClean="0">
                <a:solidFill>
                  <a:schemeClr val="tx1"/>
                </a:solidFill>
                <a:latin typeface="Constantia" panose="02030602050306030303" pitchFamily="18" charset="0"/>
                <a:ea typeface="Constantia"/>
                <a:cs typeface="Constantia"/>
                <a:sym typeface="Constantia"/>
              </a:rPr>
              <a:t>in</a:t>
            </a:r>
            <a:r>
              <a:rPr lang="en-AU" sz="3600" b="0" i="0" u="none" strike="noStrike" cap="none" dirty="0" smtClean="0">
                <a:solidFill>
                  <a:schemeClr val="tx1"/>
                </a:solidFill>
                <a:latin typeface="Constantia" panose="02030602050306030303" pitchFamily="18" charset="0"/>
                <a:ea typeface="Constantia"/>
                <a:cs typeface="Constantia"/>
                <a:sym typeface="Constantia"/>
              </a:rPr>
              <a:t> </a:t>
            </a:r>
            <a:r>
              <a:rPr lang="en-AU" sz="3600" b="0" i="0" u="none" strike="noStrike" cap="none" dirty="0">
                <a:solidFill>
                  <a:schemeClr val="tx1"/>
                </a:solidFill>
                <a:latin typeface="Constantia" panose="02030602050306030303" pitchFamily="18" charset="0"/>
                <a:ea typeface="Constantia"/>
                <a:cs typeface="Constantia"/>
                <a:sym typeface="Constantia"/>
              </a:rPr>
              <a:t>Jasper Jones </a:t>
            </a:r>
          </a:p>
        </p:txBody>
      </p:sp>
      <p:sp>
        <p:nvSpPr>
          <p:cNvPr id="178" name="Shape 178"/>
          <p:cNvSpPr txBox="1">
            <a:spLocks noGrp="1"/>
          </p:cNvSpPr>
          <p:nvPr>
            <p:ph idx="1"/>
          </p:nvPr>
        </p:nvSpPr>
        <p:spPr>
          <a:xfrm>
            <a:off x="323528" y="1131590"/>
            <a:ext cx="5832648" cy="270285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2"/>
              </a:buClr>
              <a:buSzPct val="25000"/>
              <a:buFont typeface="Courgette"/>
              <a:buNone/>
            </a:pPr>
            <a:r>
              <a:rPr lang="en-AU" sz="1200" b="1" i="0" u="none" strike="noStrike" cap="none" dirty="0">
                <a:solidFill>
                  <a:schemeClr val="dk1"/>
                </a:solidFill>
                <a:latin typeface="Times New Roman"/>
                <a:ea typeface="Times New Roman"/>
                <a:cs typeface="Times New Roman"/>
                <a:sym typeface="Times New Roman"/>
              </a:rPr>
              <a:t>“</a:t>
            </a:r>
            <a:r>
              <a:rPr lang="en-AU" sz="1200" b="0" i="0" u="none" strike="noStrike" cap="none" dirty="0">
                <a:solidFill>
                  <a:schemeClr val="dk1"/>
                </a:solidFill>
                <a:latin typeface="Source Sans Pro"/>
                <a:ea typeface="Source Sans Pro"/>
                <a:cs typeface="Source Sans Pro"/>
                <a:sym typeface="Source Sans Pro"/>
              </a:rPr>
              <a:t>And </a:t>
            </a:r>
            <a:r>
              <a:rPr lang="en-AU" sz="1200" b="1" i="0" u="none" strike="noStrike" cap="none" dirty="0">
                <a:solidFill>
                  <a:schemeClr val="dk1"/>
                </a:solidFill>
                <a:latin typeface="Source Sans Pro"/>
                <a:ea typeface="Source Sans Pro"/>
                <a:cs typeface="Source Sans Pro"/>
                <a:sym typeface="Source Sans Pro"/>
              </a:rPr>
              <a:t>we watch</a:t>
            </a:r>
            <a:r>
              <a:rPr lang="en-AU" sz="1200" b="0" i="0" u="none" strike="noStrike" cap="none" dirty="0">
                <a:solidFill>
                  <a:schemeClr val="dk1"/>
                </a:solidFill>
                <a:latin typeface="Source Sans Pro"/>
                <a:ea typeface="Source Sans Pro"/>
                <a:cs typeface="Source Sans Pro"/>
                <a:sym typeface="Source Sans Pro"/>
              </a:rPr>
              <a:t>. For a moment she floats. Then </a:t>
            </a:r>
            <a:r>
              <a:rPr lang="en-AU" sz="1200" b="1" i="0" u="none" strike="noStrike" cap="none" dirty="0">
                <a:solidFill>
                  <a:schemeClr val="dk1"/>
                </a:solidFill>
                <a:latin typeface="Source Sans Pro"/>
                <a:ea typeface="Source Sans Pro"/>
                <a:cs typeface="Source Sans Pro"/>
                <a:sym typeface="Source Sans Pro"/>
              </a:rPr>
              <a:t>we watch </a:t>
            </a:r>
            <a:r>
              <a:rPr lang="en-AU" sz="1200" b="0" i="0" u="none" strike="noStrike" cap="none" dirty="0">
                <a:solidFill>
                  <a:schemeClr val="dk1"/>
                </a:solidFill>
                <a:latin typeface="Source Sans Pro"/>
                <a:ea typeface="Source Sans Pro"/>
                <a:cs typeface="Source Sans Pro"/>
                <a:sym typeface="Source Sans Pro"/>
              </a:rPr>
              <a:t>her sink. It’s messy and graceless. The bloated bubble of her nightdress. </a:t>
            </a:r>
            <a:r>
              <a:rPr lang="en-AU" sz="1200" b="1" i="0" u="none" strike="noStrike" cap="none" dirty="0">
                <a:solidFill>
                  <a:schemeClr val="dk1"/>
                </a:solidFill>
                <a:latin typeface="Source Sans Pro"/>
                <a:ea typeface="Source Sans Pro"/>
                <a:cs typeface="Source Sans Pro"/>
                <a:sym typeface="Source Sans Pro"/>
              </a:rPr>
              <a:t>We</a:t>
            </a:r>
            <a:r>
              <a:rPr lang="en-AU" sz="1200" b="0" i="0" u="none" strike="noStrike" cap="none" dirty="0">
                <a:solidFill>
                  <a:schemeClr val="dk1"/>
                </a:solidFill>
                <a:latin typeface="Source Sans Pro"/>
                <a:ea typeface="Source Sans Pro"/>
                <a:cs typeface="Source Sans Pro"/>
                <a:sym typeface="Source Sans Pro"/>
              </a:rPr>
              <a:t> the undertakers. </a:t>
            </a:r>
            <a:r>
              <a:rPr lang="en-AU" sz="1200" b="1" i="0" u="none" strike="noStrike" cap="none" dirty="0">
                <a:solidFill>
                  <a:schemeClr val="dk1"/>
                </a:solidFill>
                <a:latin typeface="Source Sans Pro"/>
                <a:ea typeface="Source Sans Pro"/>
                <a:cs typeface="Source Sans Pro"/>
                <a:sym typeface="Source Sans Pro"/>
              </a:rPr>
              <a:t>We watch </a:t>
            </a:r>
            <a:r>
              <a:rPr lang="en-AU" sz="1200" b="0" i="0" u="none" strike="noStrike" cap="none" dirty="0">
                <a:solidFill>
                  <a:schemeClr val="dk1"/>
                </a:solidFill>
                <a:latin typeface="Source Sans Pro"/>
                <a:ea typeface="Source Sans Pro"/>
                <a:cs typeface="Source Sans Pro"/>
                <a:sym typeface="Source Sans Pro"/>
              </a:rPr>
              <a:t>her go. </a:t>
            </a:r>
            <a:r>
              <a:rPr lang="en-AU" sz="1200" b="1" i="0" u="none" strike="noStrike" cap="none" dirty="0">
                <a:solidFill>
                  <a:schemeClr val="dk1"/>
                </a:solidFill>
                <a:latin typeface="Source Sans Pro"/>
                <a:ea typeface="Source Sans Pro"/>
                <a:cs typeface="Source Sans Pro"/>
                <a:sym typeface="Source Sans Pro"/>
              </a:rPr>
              <a:t>We</a:t>
            </a:r>
            <a:r>
              <a:rPr lang="en-AU" sz="1200" b="0" i="0" u="none" strike="noStrike" cap="none" dirty="0">
                <a:solidFill>
                  <a:schemeClr val="dk1"/>
                </a:solidFill>
                <a:latin typeface="Source Sans Pro"/>
                <a:ea typeface="Source Sans Pro"/>
                <a:cs typeface="Source Sans Pro"/>
                <a:sym typeface="Source Sans Pro"/>
              </a:rPr>
              <a:t> can’t see her.  We watch the ripples reach for our feet. And she is gone. She really is gone. </a:t>
            </a:r>
          </a:p>
          <a:p>
            <a:pPr marL="0" marR="0" lvl="0" indent="0" algn="l" rtl="0">
              <a:spcBef>
                <a:spcPts val="240"/>
              </a:spcBef>
              <a:spcAft>
                <a:spcPts val="0"/>
              </a:spcAft>
              <a:buClr>
                <a:schemeClr val="accent2"/>
              </a:buClr>
              <a:buSzPct val="25000"/>
              <a:buFont typeface="Courgette"/>
              <a:buNone/>
            </a:pPr>
            <a:r>
              <a:rPr lang="en-AU" sz="1200" b="1" i="0" u="none" strike="noStrike" cap="none" dirty="0">
                <a:solidFill>
                  <a:schemeClr val="dk1"/>
                </a:solidFill>
                <a:latin typeface="Source Sans Pro"/>
                <a:ea typeface="Source Sans Pro"/>
                <a:cs typeface="Source Sans Pro"/>
                <a:sym typeface="Source Sans Pro"/>
              </a:rPr>
              <a:t>We</a:t>
            </a:r>
            <a:r>
              <a:rPr lang="en-AU" sz="1200" b="0" i="0" u="none" strike="noStrike" cap="none" dirty="0">
                <a:solidFill>
                  <a:schemeClr val="dk1"/>
                </a:solidFill>
                <a:latin typeface="Source Sans Pro"/>
                <a:ea typeface="Source Sans Pro"/>
                <a:cs typeface="Source Sans Pro"/>
                <a:sym typeface="Source Sans Pro"/>
              </a:rPr>
              <a:t> have drowned her.</a:t>
            </a:r>
          </a:p>
          <a:p>
            <a:pPr marL="0" marR="0" lvl="0" indent="0" algn="l" rtl="0">
              <a:spcBef>
                <a:spcPts val="240"/>
              </a:spcBef>
              <a:spcAft>
                <a:spcPts val="0"/>
              </a:spcAft>
              <a:buClr>
                <a:schemeClr val="accent2"/>
              </a:buClr>
              <a:buSzPct val="25000"/>
              <a:buFont typeface="Courgette"/>
              <a:buNone/>
            </a:pPr>
            <a:r>
              <a:rPr lang="en-AU" sz="1200" b="1" i="0" u="none" strike="noStrike" cap="none" dirty="0">
                <a:solidFill>
                  <a:schemeClr val="dk1"/>
                </a:solidFill>
                <a:latin typeface="Source Sans Pro"/>
                <a:ea typeface="Source Sans Pro"/>
                <a:cs typeface="Source Sans Pro"/>
                <a:sym typeface="Source Sans Pro"/>
              </a:rPr>
              <a:t>We</a:t>
            </a:r>
            <a:r>
              <a:rPr lang="en-AU" sz="1200" b="0" i="0" u="none" strike="noStrike" cap="none" dirty="0">
                <a:solidFill>
                  <a:schemeClr val="dk1"/>
                </a:solidFill>
                <a:latin typeface="Source Sans Pro"/>
                <a:ea typeface="Source Sans Pro"/>
                <a:cs typeface="Source Sans Pro"/>
                <a:sym typeface="Source Sans Pro"/>
              </a:rPr>
              <a:t> are monsters”   </a:t>
            </a:r>
            <a:r>
              <a:rPr lang="en-AU" sz="1200" b="0" i="0" u="none" strike="noStrike" cap="none" dirty="0" err="1">
                <a:solidFill>
                  <a:schemeClr val="dk1"/>
                </a:solidFill>
                <a:latin typeface="Source Sans Pro"/>
                <a:ea typeface="Source Sans Pro"/>
                <a:cs typeface="Source Sans Pro"/>
                <a:sym typeface="Source Sans Pro"/>
              </a:rPr>
              <a:t>pg</a:t>
            </a:r>
            <a:r>
              <a:rPr lang="en-AU" sz="1200" b="0" i="0" u="none" strike="noStrike" cap="none" dirty="0">
                <a:solidFill>
                  <a:schemeClr val="dk1"/>
                </a:solidFill>
                <a:latin typeface="Source Sans Pro"/>
                <a:ea typeface="Source Sans Pro"/>
                <a:cs typeface="Source Sans Pro"/>
                <a:sym typeface="Source Sans Pro"/>
              </a:rPr>
              <a:t> 40 </a:t>
            </a:r>
          </a:p>
          <a:p>
            <a:pPr marL="0" marR="0" lvl="0" indent="0" algn="l" rtl="0">
              <a:spcBef>
                <a:spcPts val="240"/>
              </a:spcBef>
              <a:spcAft>
                <a:spcPts val="0"/>
              </a:spcAft>
              <a:buClr>
                <a:schemeClr val="accent2"/>
              </a:buClr>
              <a:buSzPct val="25000"/>
              <a:buFont typeface="Courgette"/>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spcBef>
                <a:spcPts val="240"/>
              </a:spcBef>
              <a:spcAft>
                <a:spcPts val="0"/>
              </a:spcAft>
              <a:buClr>
                <a:schemeClr val="accent2"/>
              </a:buClr>
              <a:buSzPct val="25000"/>
              <a:buFont typeface="Courgette"/>
              <a:buNone/>
            </a:pPr>
            <a:r>
              <a:rPr lang="en-AU" sz="1200" b="1" i="0" u="none" strike="noStrike" cap="none" dirty="0">
                <a:solidFill>
                  <a:schemeClr val="dk1"/>
                </a:solidFill>
                <a:latin typeface="Source Sans Pro"/>
                <a:ea typeface="Source Sans Pro"/>
                <a:cs typeface="Source Sans Pro"/>
                <a:sym typeface="Source Sans Pro"/>
              </a:rPr>
              <a:t>“I wonder </a:t>
            </a:r>
            <a:r>
              <a:rPr lang="en-AU" sz="1200" b="0" i="0" u="none" strike="noStrike" cap="none" dirty="0">
                <a:solidFill>
                  <a:schemeClr val="dk1"/>
                </a:solidFill>
                <a:latin typeface="Source Sans Pro"/>
                <a:ea typeface="Source Sans Pro"/>
                <a:cs typeface="Source Sans Pro"/>
                <a:sym typeface="Source Sans Pro"/>
              </a:rPr>
              <a:t>if Doug Walters is as breathless and nervous as I am at the moment. </a:t>
            </a:r>
            <a:r>
              <a:rPr lang="en-AU" sz="1200" b="1" i="0" u="none" strike="noStrike" cap="none" dirty="0">
                <a:solidFill>
                  <a:schemeClr val="dk1"/>
                </a:solidFill>
                <a:latin typeface="Source Sans Pro"/>
                <a:ea typeface="Source Sans Pro"/>
                <a:cs typeface="Source Sans Pro"/>
                <a:sym typeface="Source Sans Pro"/>
              </a:rPr>
              <a:t>I wonder </a:t>
            </a:r>
            <a:r>
              <a:rPr lang="en-AU" sz="1200" b="0" i="0" u="none" strike="noStrike" cap="none" dirty="0">
                <a:solidFill>
                  <a:schemeClr val="dk1"/>
                </a:solidFill>
                <a:latin typeface="Source Sans Pro"/>
                <a:ea typeface="Source Sans Pro"/>
                <a:cs typeface="Source Sans Pro"/>
                <a:sym typeface="Source Sans Pro"/>
              </a:rPr>
              <a:t>if he can sleep tonight. </a:t>
            </a:r>
            <a:r>
              <a:rPr lang="en-AU" sz="1200" b="1" i="0" u="none" strike="noStrike" cap="none" dirty="0">
                <a:solidFill>
                  <a:schemeClr val="dk1"/>
                </a:solidFill>
                <a:latin typeface="Source Sans Pro"/>
                <a:ea typeface="Source Sans Pro"/>
                <a:cs typeface="Source Sans Pro"/>
                <a:sym typeface="Source Sans Pro"/>
              </a:rPr>
              <a:t>I wonder </a:t>
            </a:r>
            <a:r>
              <a:rPr lang="en-AU" sz="1200" b="0" i="0" u="none" strike="noStrike" cap="none" dirty="0">
                <a:solidFill>
                  <a:schemeClr val="dk1"/>
                </a:solidFill>
                <a:latin typeface="Source Sans Pro"/>
                <a:ea typeface="Source Sans Pro"/>
                <a:cs typeface="Source Sans Pro"/>
                <a:sym typeface="Source Sans Pro"/>
              </a:rPr>
              <a:t>if he’s ever seen a dead person.”</a:t>
            </a:r>
            <a:r>
              <a:rPr lang="en-AU" sz="1200" b="0" i="0" u="none" strike="noStrike" cap="none" dirty="0" err="1">
                <a:solidFill>
                  <a:schemeClr val="dk1"/>
                </a:solidFill>
                <a:latin typeface="Source Sans Pro"/>
                <a:ea typeface="Source Sans Pro"/>
                <a:cs typeface="Source Sans Pro"/>
                <a:sym typeface="Source Sans Pro"/>
              </a:rPr>
              <a:t>Pg</a:t>
            </a:r>
            <a:r>
              <a:rPr lang="en-AU" sz="1200" b="0" i="0" u="none" strike="noStrike" cap="none" dirty="0">
                <a:solidFill>
                  <a:schemeClr val="dk1"/>
                </a:solidFill>
                <a:latin typeface="Source Sans Pro"/>
                <a:ea typeface="Source Sans Pro"/>
                <a:cs typeface="Source Sans Pro"/>
                <a:sym typeface="Source Sans Pro"/>
              </a:rPr>
              <a:t> 23 </a:t>
            </a:r>
          </a:p>
          <a:p>
            <a:pPr marL="0" marR="0" lvl="0" indent="0" algn="l" rtl="0">
              <a:spcBef>
                <a:spcPts val="240"/>
              </a:spcBef>
              <a:spcAft>
                <a:spcPts val="0"/>
              </a:spcAft>
              <a:buClr>
                <a:schemeClr val="accent2"/>
              </a:buClr>
              <a:buSzPct val="25000"/>
              <a:buFont typeface="Courgette"/>
              <a:buNone/>
            </a:pPr>
            <a:endParaRPr sz="1200" b="0" i="0" u="none" strike="noStrike" cap="none" dirty="0">
              <a:solidFill>
                <a:schemeClr val="dk1"/>
              </a:solidFill>
              <a:latin typeface="Source Sans Pro"/>
              <a:ea typeface="Source Sans Pro"/>
              <a:cs typeface="Source Sans Pro"/>
              <a:sym typeface="Source Sans Pro"/>
            </a:endParaRPr>
          </a:p>
          <a:p>
            <a:pPr marL="0" marR="0" lvl="0" indent="0" algn="l" rtl="0">
              <a:spcBef>
                <a:spcPts val="240"/>
              </a:spcBef>
              <a:spcAft>
                <a:spcPts val="0"/>
              </a:spcAft>
              <a:buClr>
                <a:schemeClr val="accent2"/>
              </a:buClr>
              <a:buSzPct val="25000"/>
              <a:buFont typeface="Courgette"/>
              <a:buNone/>
            </a:pPr>
            <a:r>
              <a:rPr lang="en-AU" sz="1200" b="0" i="0" u="none" strike="noStrike" cap="none" dirty="0">
                <a:solidFill>
                  <a:schemeClr val="dk1"/>
                </a:solidFill>
                <a:latin typeface="Source Sans Pro"/>
                <a:ea typeface="Source Sans Pro"/>
                <a:cs typeface="Source Sans Pro"/>
                <a:sym typeface="Source Sans Pro"/>
              </a:rPr>
              <a:t>“</a:t>
            </a:r>
            <a:r>
              <a:rPr lang="en-AU" sz="1200" b="1" i="0" u="none" strike="noStrike" cap="none" dirty="0">
                <a:solidFill>
                  <a:schemeClr val="dk1"/>
                </a:solidFill>
                <a:latin typeface="Source Sans Pro"/>
                <a:ea typeface="Source Sans Pro"/>
                <a:cs typeface="Source Sans Pro"/>
                <a:sym typeface="Source Sans Pro"/>
              </a:rPr>
              <a:t>How</a:t>
            </a:r>
            <a:r>
              <a:rPr lang="en-AU" sz="1200" b="0" i="0" u="none" strike="noStrike" cap="none" dirty="0">
                <a:solidFill>
                  <a:schemeClr val="dk1"/>
                </a:solidFill>
                <a:latin typeface="Source Sans Pro"/>
                <a:ea typeface="Source Sans Pro"/>
                <a:cs typeface="Source Sans Pro"/>
                <a:sym typeface="Source Sans Pro"/>
              </a:rPr>
              <a:t> somebody could do it. </a:t>
            </a:r>
            <a:r>
              <a:rPr lang="en-AU" sz="1200" b="1" i="0" u="none" strike="noStrike" cap="none" dirty="0">
                <a:solidFill>
                  <a:schemeClr val="dk1"/>
                </a:solidFill>
                <a:latin typeface="Source Sans Pro"/>
                <a:ea typeface="Source Sans Pro"/>
                <a:cs typeface="Source Sans Pro"/>
                <a:sym typeface="Source Sans Pro"/>
              </a:rPr>
              <a:t>How</a:t>
            </a:r>
            <a:r>
              <a:rPr lang="en-AU" sz="1200" b="0" i="0" u="none" strike="noStrike" cap="none" dirty="0">
                <a:solidFill>
                  <a:schemeClr val="dk1"/>
                </a:solidFill>
                <a:latin typeface="Source Sans Pro"/>
                <a:ea typeface="Source Sans Pro"/>
                <a:cs typeface="Source Sans Pro"/>
                <a:sym typeface="Source Sans Pro"/>
              </a:rPr>
              <a:t> anybody could kill a girl. </a:t>
            </a:r>
            <a:r>
              <a:rPr lang="en-AU" sz="1200" b="1" i="0" u="none" strike="noStrike" cap="none" dirty="0">
                <a:solidFill>
                  <a:schemeClr val="dk1"/>
                </a:solidFill>
                <a:latin typeface="Source Sans Pro"/>
                <a:ea typeface="Source Sans Pro"/>
                <a:cs typeface="Source Sans Pro"/>
                <a:sym typeface="Source Sans Pro"/>
              </a:rPr>
              <a:t>How</a:t>
            </a:r>
            <a:r>
              <a:rPr lang="en-AU" sz="1200" b="0" i="0" u="none" strike="noStrike" cap="none" dirty="0">
                <a:solidFill>
                  <a:schemeClr val="dk1"/>
                </a:solidFill>
                <a:latin typeface="Source Sans Pro"/>
                <a:ea typeface="Source Sans Pro"/>
                <a:cs typeface="Source Sans Pro"/>
                <a:sym typeface="Source Sans Pro"/>
              </a:rPr>
              <a:t> they could take her into the bush and beat her down and hang her from the bare limb in her nightdress. </a:t>
            </a:r>
            <a:r>
              <a:rPr lang="en-AU" sz="1200" b="1" i="0" u="none" strike="noStrike" cap="none" dirty="0">
                <a:solidFill>
                  <a:schemeClr val="dk1"/>
                </a:solidFill>
                <a:latin typeface="Source Sans Pro"/>
                <a:ea typeface="Source Sans Pro"/>
                <a:cs typeface="Source Sans Pro"/>
                <a:sym typeface="Source Sans Pro"/>
              </a:rPr>
              <a:t>How</a:t>
            </a:r>
            <a:r>
              <a:rPr lang="en-AU" sz="1200" b="0" i="0" u="none" strike="noStrike" cap="none" dirty="0">
                <a:solidFill>
                  <a:schemeClr val="dk1"/>
                </a:solidFill>
                <a:latin typeface="Source Sans Pro"/>
                <a:ea typeface="Source Sans Pro"/>
                <a:cs typeface="Source Sans Pro"/>
                <a:sym typeface="Source Sans Pro"/>
              </a:rPr>
              <a:t> they could watch her die</a:t>
            </a:r>
            <a:r>
              <a:rPr lang="en-AU" sz="1200" b="1" i="0" u="none" strike="noStrike" cap="none" dirty="0">
                <a:solidFill>
                  <a:schemeClr val="dk1"/>
                </a:solidFill>
                <a:latin typeface="Source Sans Pro"/>
                <a:ea typeface="Source Sans Pro"/>
                <a:cs typeface="Source Sans Pro"/>
                <a:sym typeface="Source Sans Pro"/>
              </a:rPr>
              <a:t>. How </a:t>
            </a:r>
            <a:r>
              <a:rPr lang="en-AU" sz="1200" b="0" i="0" u="none" strike="noStrike" cap="none" dirty="0">
                <a:solidFill>
                  <a:schemeClr val="dk1"/>
                </a:solidFill>
                <a:latin typeface="Source Sans Pro"/>
                <a:ea typeface="Source Sans Pro"/>
                <a:cs typeface="Source Sans Pro"/>
                <a:sym typeface="Source Sans Pro"/>
              </a:rPr>
              <a:t>they could be capable” </a:t>
            </a:r>
            <a:r>
              <a:rPr lang="en-AU" sz="1200" b="0" i="0" u="none" strike="noStrike" cap="none" dirty="0" err="1">
                <a:solidFill>
                  <a:schemeClr val="dk1"/>
                </a:solidFill>
                <a:latin typeface="Source Sans Pro"/>
                <a:ea typeface="Source Sans Pro"/>
                <a:cs typeface="Source Sans Pro"/>
                <a:sym typeface="Source Sans Pro"/>
              </a:rPr>
              <a:t>pg</a:t>
            </a:r>
            <a:r>
              <a:rPr lang="en-AU" sz="1200" b="0" i="0" u="none" strike="noStrike" cap="none" dirty="0">
                <a:solidFill>
                  <a:schemeClr val="dk1"/>
                </a:solidFill>
                <a:latin typeface="Source Sans Pro"/>
                <a:ea typeface="Source Sans Pro"/>
                <a:cs typeface="Source Sans Pro"/>
                <a:sym typeface="Source Sans Pro"/>
              </a:rPr>
              <a:t> 83</a:t>
            </a:r>
          </a:p>
          <a:p>
            <a:pPr marL="0" marR="0" lvl="0" indent="0" algn="l" rtl="0">
              <a:spcBef>
                <a:spcPts val="480"/>
              </a:spcBef>
              <a:spcAft>
                <a:spcPts val="0"/>
              </a:spcAft>
              <a:buClr>
                <a:schemeClr val="accent2"/>
              </a:buClr>
              <a:buSzPct val="25000"/>
              <a:buFont typeface="Courgette"/>
              <a:buNone/>
            </a:pPr>
            <a:endParaRPr sz="2400" b="0" i="0" u="none" strike="noStrike" cap="none" dirty="0">
              <a:solidFill>
                <a:schemeClr val="dk1"/>
              </a:solidFill>
              <a:latin typeface="Source Sans Pro"/>
              <a:ea typeface="Source Sans Pro"/>
              <a:cs typeface="Source Sans Pro"/>
              <a:sym typeface="Source Sans Pro"/>
            </a:endParaRPr>
          </a:p>
          <a:p>
            <a:pPr marL="0" marR="0" lvl="0" indent="0" algn="l" rtl="0">
              <a:spcBef>
                <a:spcPts val="480"/>
              </a:spcBef>
              <a:spcAft>
                <a:spcPts val="0"/>
              </a:spcAft>
              <a:buClr>
                <a:schemeClr val="accent2"/>
              </a:buClr>
              <a:buSzPct val="25000"/>
              <a:buFont typeface="Courgette"/>
              <a:buNone/>
            </a:pPr>
            <a:endParaRPr sz="2400" b="0" i="0" u="none" strike="noStrike" cap="none" dirty="0">
              <a:solidFill>
                <a:schemeClr val="dk1"/>
              </a:solidFill>
              <a:latin typeface="Source Sans Pro"/>
              <a:ea typeface="Source Sans Pro"/>
              <a:cs typeface="Source Sans Pro"/>
              <a:sym typeface="Source Sans Pro"/>
            </a:endParaRPr>
          </a:p>
          <a:p>
            <a:pPr marL="0" marR="0" lvl="0" indent="0" algn="l" rtl="0">
              <a:spcBef>
                <a:spcPts val="480"/>
              </a:spcBef>
              <a:buClr>
                <a:schemeClr val="accent2"/>
              </a:buClr>
              <a:buSzPct val="25000"/>
              <a:buFont typeface="Courgette"/>
              <a:buNone/>
            </a:pPr>
            <a:endParaRPr sz="2400" b="0" i="0" u="none" strike="noStrike" cap="none" dirty="0">
              <a:solidFill>
                <a:schemeClr val="dk1"/>
              </a:solidFill>
              <a:latin typeface="Source Sans Pro"/>
              <a:ea typeface="Source Sans Pro"/>
              <a:cs typeface="Source Sans Pro"/>
              <a:sym typeface="Source Sans Pro"/>
            </a:endParaRPr>
          </a:p>
        </p:txBody>
      </p:sp>
      <p:sp>
        <p:nvSpPr>
          <p:cNvPr id="179" name="Shape 179"/>
          <p:cNvSpPr/>
          <p:nvPr/>
        </p:nvSpPr>
        <p:spPr>
          <a:xfrm>
            <a:off x="323528" y="3795886"/>
            <a:ext cx="6552728" cy="1188132"/>
          </a:xfrm>
          <a:prstGeom prst="rect">
            <a:avLst/>
          </a:prstGeom>
          <a:solidFill>
            <a:schemeClr val="accent1"/>
          </a:solidFill>
          <a:ln w="15875" cap="flat" cmpd="sng">
            <a:solidFill>
              <a:srgbClr val="955D13"/>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AU" sz="1100" dirty="0">
                <a:solidFill>
                  <a:schemeClr val="dk1"/>
                </a:solidFill>
                <a:latin typeface="Source Sans Pro"/>
                <a:ea typeface="Source Sans Pro"/>
                <a:cs typeface="Source Sans Pro"/>
                <a:sym typeface="Source Sans Pro"/>
              </a:rPr>
              <a:t>How has </a:t>
            </a:r>
            <a:r>
              <a:rPr lang="en-AU" sz="1100" dirty="0" err="1">
                <a:solidFill>
                  <a:schemeClr val="dk1"/>
                </a:solidFill>
                <a:latin typeface="Source Sans Pro"/>
                <a:ea typeface="Source Sans Pro"/>
                <a:cs typeface="Source Sans Pro"/>
                <a:sym typeface="Source Sans Pro"/>
              </a:rPr>
              <a:t>Silvey</a:t>
            </a:r>
            <a:r>
              <a:rPr lang="en-AU" sz="1100" dirty="0">
                <a:solidFill>
                  <a:schemeClr val="dk1"/>
                </a:solidFill>
                <a:latin typeface="Source Sans Pro"/>
                <a:ea typeface="Source Sans Pro"/>
                <a:cs typeface="Source Sans Pro"/>
                <a:sym typeface="Source Sans Pro"/>
              </a:rPr>
              <a:t> used anaphora in the above passage?</a:t>
            </a:r>
          </a:p>
          <a:p>
            <a:pPr marL="0" marR="0" lvl="0" indent="0" algn="ctr" rtl="0">
              <a:spcBef>
                <a:spcPts val="0"/>
              </a:spcBef>
              <a:buNone/>
            </a:pPr>
            <a:endParaRPr sz="1100" dirty="0">
              <a:solidFill>
                <a:schemeClr val="dk1"/>
              </a:solidFill>
              <a:latin typeface="Source Sans Pro"/>
              <a:ea typeface="Source Sans Pro"/>
              <a:cs typeface="Source Sans Pro"/>
              <a:sym typeface="Source Sans Pro"/>
            </a:endParaRPr>
          </a:p>
          <a:p>
            <a:pPr marL="0" marR="0" lvl="0" indent="0" algn="ctr" rtl="0">
              <a:spcBef>
                <a:spcPts val="0"/>
              </a:spcBef>
              <a:buSzPct val="25000"/>
              <a:buNone/>
            </a:pPr>
            <a:r>
              <a:rPr lang="en-AU" sz="1100" dirty="0">
                <a:solidFill>
                  <a:schemeClr val="dk1"/>
                </a:solidFill>
                <a:latin typeface="Source Sans Pro"/>
                <a:ea typeface="Source Sans Pro"/>
                <a:cs typeface="Source Sans Pro"/>
                <a:sym typeface="Source Sans Pro"/>
              </a:rPr>
              <a:t>Look at the text you have been given. </a:t>
            </a:r>
          </a:p>
          <a:p>
            <a:pPr marL="0" marR="0" lvl="0" indent="0" algn="ctr" rtl="0">
              <a:spcBef>
                <a:spcPts val="0"/>
              </a:spcBef>
              <a:buSzPct val="25000"/>
              <a:buNone/>
            </a:pPr>
            <a:r>
              <a:rPr lang="en-AU" sz="1100" dirty="0">
                <a:solidFill>
                  <a:schemeClr val="dk1"/>
                </a:solidFill>
                <a:latin typeface="Source Sans Pro"/>
                <a:ea typeface="Source Sans Pro"/>
                <a:cs typeface="Source Sans Pro"/>
                <a:sym typeface="Source Sans Pro"/>
              </a:rPr>
              <a:t>What is the speech about? In what ways is it linked to one of the themes studied in class?</a:t>
            </a:r>
          </a:p>
          <a:p>
            <a:pPr marL="0" marR="0" lvl="0" indent="0" algn="ctr" rtl="0">
              <a:spcBef>
                <a:spcPts val="0"/>
              </a:spcBef>
              <a:buSzPct val="25000"/>
              <a:buNone/>
            </a:pPr>
            <a:r>
              <a:rPr lang="en-AU" sz="1100" dirty="0">
                <a:solidFill>
                  <a:schemeClr val="dk1"/>
                </a:solidFill>
                <a:latin typeface="Source Sans Pro"/>
                <a:ea typeface="Source Sans Pro"/>
                <a:cs typeface="Source Sans Pro"/>
                <a:sym typeface="Source Sans Pro"/>
              </a:rPr>
              <a:t>How has anaphora been used in this speech? </a:t>
            </a:r>
          </a:p>
          <a:p>
            <a:pPr marL="0" marR="0" lvl="0" indent="0" algn="ctr" rtl="0">
              <a:spcBef>
                <a:spcPts val="0"/>
              </a:spcBef>
              <a:buSzPct val="25000"/>
              <a:buNone/>
            </a:pPr>
            <a:r>
              <a:rPr lang="en-AU" sz="1100" dirty="0">
                <a:solidFill>
                  <a:schemeClr val="dk1"/>
                </a:solidFill>
                <a:latin typeface="Source Sans Pro"/>
                <a:ea typeface="Source Sans Pro"/>
                <a:cs typeface="Source Sans Pro"/>
                <a:sym typeface="Source Sans Pro"/>
              </a:rPr>
              <a:t>Why is this an effective way to influence listeners?</a:t>
            </a:r>
          </a:p>
        </p:txBody>
      </p:sp>
      <p:sp>
        <p:nvSpPr>
          <p:cNvPr id="180" name="Shape 180"/>
          <p:cNvSpPr txBox="1">
            <a:spLocks noGrp="1"/>
          </p:cNvSpPr>
          <p:nvPr>
            <p:ph type="sldNum" sz="quarter" idx="12"/>
          </p:nvPr>
        </p:nvSpPr>
        <p:spPr>
          <a:xfrm>
            <a:off x="3612716" y="4869656"/>
            <a:ext cx="2183420" cy="27384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AU" sz="1400">
                <a:solidFill>
                  <a:schemeClr val="tx1"/>
                </a:solidFill>
                <a:latin typeface="Arial"/>
                <a:ea typeface="Arial"/>
                <a:cs typeface="Arial"/>
                <a:sym typeface="Arial"/>
              </a:rPr>
              <a:t>7</a:t>
            </a:fld>
            <a:endParaRPr lang="en-AU" sz="1400"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95536" y="555526"/>
            <a:ext cx="5616624" cy="709587"/>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onstantia"/>
              <a:buNone/>
            </a:pPr>
            <a:r>
              <a:rPr lang="en-AU" sz="3959" b="0" i="0" u="none" strike="noStrike" cap="none" dirty="0">
                <a:solidFill>
                  <a:schemeClr val="dk1"/>
                </a:solidFill>
                <a:latin typeface="Constantia"/>
                <a:ea typeface="Constantia"/>
                <a:cs typeface="Constantia"/>
                <a:sym typeface="Constantia"/>
              </a:rPr>
              <a:t>Activity </a:t>
            </a:r>
            <a:br>
              <a:rPr lang="en-AU" sz="3959" b="0" i="0" u="none" strike="noStrike" cap="none" dirty="0">
                <a:solidFill>
                  <a:schemeClr val="dk1"/>
                </a:solidFill>
                <a:latin typeface="Constantia"/>
                <a:ea typeface="Constantia"/>
                <a:cs typeface="Constantia"/>
                <a:sym typeface="Constantia"/>
              </a:rPr>
            </a:br>
            <a:endParaRPr lang="en-AU" sz="3959" b="0" i="0" u="none" strike="noStrike" cap="none" dirty="0">
              <a:solidFill>
                <a:schemeClr val="dk1"/>
              </a:solidFill>
              <a:latin typeface="Constantia"/>
              <a:ea typeface="Constantia"/>
              <a:cs typeface="Constantia"/>
              <a:sym typeface="Constantia"/>
            </a:endParaRPr>
          </a:p>
        </p:txBody>
      </p:sp>
      <p:sp>
        <p:nvSpPr>
          <p:cNvPr id="186" name="Shape 186"/>
          <p:cNvSpPr txBox="1">
            <a:spLocks noGrp="1"/>
          </p:cNvSpPr>
          <p:nvPr>
            <p:ph idx="1"/>
          </p:nvPr>
        </p:nvSpPr>
        <p:spPr>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accent2"/>
              </a:buClr>
              <a:buSzPct val="25000"/>
              <a:buFont typeface="Courgette"/>
              <a:buNone/>
            </a:pPr>
            <a:r>
              <a:rPr lang="en-AU" sz="2400" b="0" i="0" u="none" strike="noStrike" cap="none" dirty="0">
                <a:solidFill>
                  <a:schemeClr val="dk1"/>
                </a:solidFill>
                <a:ea typeface="Source Sans Pro"/>
                <a:cs typeface="Source Sans Pro"/>
                <a:sym typeface="Source Sans Pro"/>
              </a:rPr>
              <a:t>Identify </a:t>
            </a:r>
            <a:r>
              <a:rPr lang="en-AU" sz="2400" dirty="0">
                <a:solidFill>
                  <a:schemeClr val="tx1"/>
                </a:solidFill>
              </a:rPr>
              <a:t>three</a:t>
            </a:r>
            <a:r>
              <a:rPr lang="en-AU" sz="2400" b="0" i="0" u="none" strike="noStrike" cap="none" dirty="0">
                <a:solidFill>
                  <a:schemeClr val="dk1"/>
                </a:solidFill>
                <a:ea typeface="Source Sans Pro"/>
                <a:cs typeface="Source Sans Pro"/>
                <a:sym typeface="Source Sans Pro"/>
              </a:rPr>
              <a:t> examples of anaphora from chapter 2</a:t>
            </a:r>
            <a:r>
              <a:rPr lang="en-AU" sz="2400" b="0" i="0" u="none" strike="noStrike" cap="none" dirty="0" smtClean="0">
                <a:solidFill>
                  <a:schemeClr val="dk1"/>
                </a:solidFill>
                <a:ea typeface="Source Sans Pro"/>
                <a:cs typeface="Source Sans Pro"/>
                <a:sym typeface="Source Sans Pro"/>
              </a:rPr>
              <a:t>.</a:t>
            </a:r>
          </a:p>
          <a:p>
            <a:pPr marL="0" marR="0" lvl="0" indent="0" algn="l" rtl="0">
              <a:spcBef>
                <a:spcPts val="0"/>
              </a:spcBef>
              <a:spcAft>
                <a:spcPts val="0"/>
              </a:spcAft>
              <a:buClr>
                <a:schemeClr val="accent2"/>
              </a:buClr>
              <a:buSzPct val="25000"/>
              <a:buFont typeface="Courgette"/>
              <a:buNone/>
            </a:pPr>
            <a:endParaRPr lang="en-AU" sz="2400" b="0" i="0" u="none" strike="noStrike" cap="none" dirty="0" smtClean="0">
              <a:solidFill>
                <a:schemeClr val="dk1"/>
              </a:solidFill>
              <a:ea typeface="Source Sans Pro"/>
              <a:cs typeface="Source Sans Pro"/>
              <a:sym typeface="Source Sans Pro"/>
            </a:endParaRPr>
          </a:p>
          <a:p>
            <a:pPr marL="0" marR="0" lvl="0" indent="0" algn="l" rtl="0">
              <a:spcBef>
                <a:spcPts val="0"/>
              </a:spcBef>
              <a:spcAft>
                <a:spcPts val="0"/>
              </a:spcAft>
              <a:buClr>
                <a:schemeClr val="accent2"/>
              </a:buClr>
              <a:buSzPct val="25000"/>
              <a:buFont typeface="Courgette"/>
              <a:buNone/>
            </a:pPr>
            <a:r>
              <a:rPr lang="en-AU" sz="2400" b="0" i="0" u="none" strike="noStrike" cap="none" dirty="0" smtClean="0">
                <a:solidFill>
                  <a:schemeClr val="dk1"/>
                </a:solidFill>
                <a:ea typeface="Source Sans Pro"/>
                <a:cs typeface="Source Sans Pro"/>
                <a:sym typeface="Source Sans Pro"/>
              </a:rPr>
              <a:t>In </a:t>
            </a:r>
            <a:r>
              <a:rPr lang="en-AU" sz="2400" b="0" i="0" u="none" strike="noStrike" cap="none" dirty="0">
                <a:solidFill>
                  <a:schemeClr val="dk1"/>
                </a:solidFill>
                <a:ea typeface="Source Sans Pro"/>
                <a:cs typeface="Source Sans Pro"/>
                <a:sym typeface="Source Sans Pro"/>
              </a:rPr>
              <a:t>your textbook draw the table below and complete.  </a:t>
            </a:r>
          </a:p>
          <a:p>
            <a:pPr marL="0" marR="0" lvl="0" indent="0" algn="l" rtl="0">
              <a:spcBef>
                <a:spcPts val="480"/>
              </a:spcBef>
              <a:buClr>
                <a:schemeClr val="accent2"/>
              </a:buClr>
              <a:buSzPct val="25000"/>
              <a:buFont typeface="Courgette"/>
              <a:buNone/>
            </a:pPr>
            <a:endParaRPr sz="2400" b="0" i="0" u="none" strike="noStrike" cap="none" dirty="0">
              <a:solidFill>
                <a:schemeClr val="dk1"/>
              </a:solidFill>
              <a:latin typeface="Source Sans Pro"/>
              <a:ea typeface="Source Sans Pro"/>
              <a:cs typeface="Source Sans Pro"/>
              <a:sym typeface="Source Sans Pro"/>
            </a:endParaRPr>
          </a:p>
        </p:txBody>
      </p:sp>
      <p:graphicFrame>
        <p:nvGraphicFramePr>
          <p:cNvPr id="189" name="Shape 189" descr="Activity table with one side for examples of anaphora and the other to explain the effect and purpose of each example. "/>
          <p:cNvGraphicFramePr/>
          <p:nvPr>
            <p:extLst>
              <p:ext uri="{D42A27DB-BD31-4B8C-83A1-F6EECF244321}">
                <p14:modId xmlns:p14="http://schemas.microsoft.com/office/powerpoint/2010/main" val="278723894"/>
              </p:ext>
            </p:extLst>
          </p:nvPr>
        </p:nvGraphicFramePr>
        <p:xfrm>
          <a:off x="251520" y="3291830"/>
          <a:ext cx="5868650" cy="1073056"/>
        </p:xfrm>
        <a:graphic>
          <a:graphicData uri="http://schemas.openxmlformats.org/drawingml/2006/table">
            <a:tbl>
              <a:tblPr firstRow="1">
                <a:noFill/>
                <a:tableStyleId>{2B0441A3-9FEE-4552-BB14-618340486652}</a:tableStyleId>
              </a:tblPr>
              <a:tblGrid>
                <a:gridCol w="2934325">
                  <a:extLst>
                    <a:ext uri="{9D8B030D-6E8A-4147-A177-3AD203B41FA5}">
                      <a16:colId xmlns:a16="http://schemas.microsoft.com/office/drawing/2014/main" val="20000"/>
                    </a:ext>
                  </a:extLst>
                </a:gridCol>
                <a:gridCol w="2934325">
                  <a:extLst>
                    <a:ext uri="{9D8B030D-6E8A-4147-A177-3AD203B41FA5}">
                      <a16:colId xmlns:a16="http://schemas.microsoft.com/office/drawing/2014/main" val="20001"/>
                    </a:ext>
                  </a:extLst>
                </a:gridCol>
              </a:tblGrid>
              <a:tr h="136112">
                <a:tc>
                  <a:txBody>
                    <a:bodyPr/>
                    <a:lstStyle/>
                    <a:p>
                      <a:pPr marL="0" marR="0" lvl="0" indent="0" algn="l" rtl="0">
                        <a:lnSpc>
                          <a:spcPct val="115000"/>
                        </a:lnSpc>
                        <a:spcBef>
                          <a:spcPts val="0"/>
                        </a:spcBef>
                        <a:spcAft>
                          <a:spcPts val="0"/>
                        </a:spcAft>
                        <a:buSzPct val="25000"/>
                        <a:buNone/>
                      </a:pPr>
                      <a:r>
                        <a:rPr lang="en-AU" sz="1400" dirty="0">
                          <a:latin typeface="Calibri"/>
                          <a:ea typeface="Calibri"/>
                          <a:cs typeface="Calibri"/>
                          <a:sym typeface="Calibri"/>
                        </a:rPr>
                        <a:t>Anaphora example: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AU" sz="1400" dirty="0">
                          <a:latin typeface="Calibri"/>
                          <a:ea typeface="Calibri"/>
                          <a:cs typeface="Calibri"/>
                          <a:sym typeface="Calibri"/>
                        </a:rPr>
                        <a:t>Effect and purpose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0702">
                <a:tc>
                  <a:txBody>
                    <a:bodyPr/>
                    <a:lstStyle/>
                    <a:p>
                      <a:pPr marL="0" marR="0" lvl="0" indent="0" algn="l" rtl="0">
                        <a:lnSpc>
                          <a:spcPct val="115000"/>
                        </a:lnSpc>
                        <a:spcBef>
                          <a:spcPts val="0"/>
                        </a:spcBef>
                        <a:spcAft>
                          <a:spcPts val="0"/>
                        </a:spcAft>
                        <a:buSzPct val="25000"/>
                        <a:buNone/>
                      </a:pPr>
                      <a:r>
                        <a:rPr lang="en-AU" sz="800">
                          <a:latin typeface="Calibri"/>
                          <a:ea typeface="Calibri"/>
                          <a:cs typeface="Calibri"/>
                          <a:sym typeface="Calibri"/>
                        </a:rPr>
                        <a:t>1.</a:t>
                      </a:r>
                    </a:p>
                    <a:p>
                      <a:pPr marL="0" marR="0" lvl="0" indent="0" algn="l" rtl="0">
                        <a:lnSpc>
                          <a:spcPct val="115000"/>
                        </a:lnSpc>
                        <a:spcBef>
                          <a:spcPts val="0"/>
                        </a:spcBef>
                        <a:spcAft>
                          <a:spcPts val="0"/>
                        </a:spcAft>
                        <a:buSzPct val="25000"/>
                        <a:buNone/>
                      </a:pPr>
                      <a:endParaRPr sz="80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AU" sz="800" dirty="0">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702">
                <a:tc>
                  <a:txBody>
                    <a:bodyPr/>
                    <a:lstStyle/>
                    <a:p>
                      <a:pPr marL="0" marR="0" lvl="0" indent="0" algn="l" rtl="0">
                        <a:lnSpc>
                          <a:spcPct val="115000"/>
                        </a:lnSpc>
                        <a:spcBef>
                          <a:spcPts val="0"/>
                        </a:spcBef>
                        <a:spcAft>
                          <a:spcPts val="0"/>
                        </a:spcAft>
                        <a:buSzPct val="25000"/>
                        <a:buNone/>
                      </a:pPr>
                      <a:r>
                        <a:rPr lang="en-AU" sz="800">
                          <a:latin typeface="Calibri"/>
                          <a:ea typeface="Calibri"/>
                          <a:cs typeface="Calibri"/>
                          <a:sym typeface="Calibri"/>
                        </a:rPr>
                        <a:t>2.</a:t>
                      </a:r>
                    </a:p>
                    <a:p>
                      <a:pPr marL="0" marR="0" lvl="0" indent="0" algn="l" rtl="0">
                        <a:lnSpc>
                          <a:spcPct val="115000"/>
                        </a:lnSpc>
                        <a:spcBef>
                          <a:spcPts val="0"/>
                        </a:spcBef>
                        <a:spcAft>
                          <a:spcPts val="0"/>
                        </a:spcAft>
                        <a:buSzPct val="25000"/>
                        <a:buNone/>
                      </a:pPr>
                      <a:endParaRPr sz="80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AU" sz="800">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702">
                <a:tc>
                  <a:txBody>
                    <a:bodyPr/>
                    <a:lstStyle/>
                    <a:p>
                      <a:pPr marL="0" marR="0" lvl="0" indent="0" algn="l" rtl="0">
                        <a:lnSpc>
                          <a:spcPct val="115000"/>
                        </a:lnSpc>
                        <a:spcBef>
                          <a:spcPts val="0"/>
                        </a:spcBef>
                        <a:spcAft>
                          <a:spcPts val="0"/>
                        </a:spcAft>
                        <a:buSzPct val="25000"/>
                        <a:buNone/>
                      </a:pPr>
                      <a:r>
                        <a:rPr lang="en-AU" sz="800">
                          <a:latin typeface="Calibri"/>
                          <a:ea typeface="Calibri"/>
                          <a:cs typeface="Calibri"/>
                          <a:sym typeface="Calibri"/>
                        </a:rPr>
                        <a:t>3.</a:t>
                      </a:r>
                    </a:p>
                    <a:p>
                      <a:pPr marL="0" marR="0" lvl="0" indent="0" algn="l" rtl="0">
                        <a:lnSpc>
                          <a:spcPct val="115000"/>
                        </a:lnSpc>
                        <a:spcBef>
                          <a:spcPts val="0"/>
                        </a:spcBef>
                        <a:spcAft>
                          <a:spcPts val="0"/>
                        </a:spcAft>
                        <a:buSzPct val="25000"/>
                        <a:buNone/>
                      </a:pPr>
                      <a:endParaRPr sz="80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AU" sz="800" dirty="0">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7" name="Shape 187"/>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AU" sz="1400">
                <a:solidFill>
                  <a:schemeClr val="tx1"/>
                </a:solidFill>
                <a:latin typeface="Arial"/>
                <a:ea typeface="Arial"/>
                <a:cs typeface="Arial"/>
                <a:sym typeface="Arial"/>
              </a:rPr>
              <a:t>8</a:t>
            </a:fld>
            <a:endParaRPr lang="en-AU" sz="1400"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o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oE" id="{08E860C7-DC44-42D5-97DC-8B2A22A76695}" vid="{FB03A350-19DA-474F-9FEF-892448A82DF1}"/>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DoE</Template>
  <TotalTime>39</TotalTime>
  <Words>656</Words>
  <Application>Microsoft Office PowerPoint</Application>
  <PresentationFormat>On-screen Show (16:9)</PresentationFormat>
  <Paragraphs>65</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Constantia</vt:lpstr>
      <vt:lpstr>Montserrat Light</vt:lpstr>
      <vt:lpstr>Montserrat</vt:lpstr>
      <vt:lpstr>Arial</vt:lpstr>
      <vt:lpstr>Calibri</vt:lpstr>
      <vt:lpstr>Wingdings</vt:lpstr>
      <vt:lpstr>Courgette</vt:lpstr>
      <vt:lpstr>Times New Roman</vt:lpstr>
      <vt:lpstr>Source Sans Pro</vt:lpstr>
      <vt:lpstr>Courier New</vt:lpstr>
      <vt:lpstr>DoE</vt:lpstr>
      <vt:lpstr>Anaphora </vt:lpstr>
      <vt:lpstr>What is Anaphora </vt:lpstr>
      <vt:lpstr>Examples of Anaphora </vt:lpstr>
      <vt:lpstr>Many famous examples of anaphora can be seen in historical speeches like Martin Luther King Jr.'s "I Have a Dream" and Obama's Inaugural Address </vt:lpstr>
      <vt:lpstr>Anaphora in literature </vt:lpstr>
      <vt:lpstr> Function of Anaphora </vt:lpstr>
      <vt:lpstr>Anaphora in Jasper Jones </vt:lpstr>
      <vt:lpstr>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Anaphora</dc:title>
  <dc:creator>Hastings, Stuart</dc:creator>
  <cp:lastModifiedBy>Hastings, Stuart</cp:lastModifiedBy>
  <cp:revision>7</cp:revision>
  <dcterms:modified xsi:type="dcterms:W3CDTF">2017-11-15T23:00:14Z</dcterms:modified>
</cp:coreProperties>
</file>