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60" r:id="rId2"/>
    <p:sldId id="256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/>
    <p:restoredTop sz="94667"/>
  </p:normalViewPr>
  <p:slideViewPr>
    <p:cSldViewPr snapToGrid="0" snapToObjects="1">
      <p:cViewPr>
        <p:scale>
          <a:sx n="63" d="100"/>
          <a:sy n="63" d="100"/>
        </p:scale>
        <p:origin x="-62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ACBC1-8621-4F41-8F3B-B757D05838DF}" type="datetimeFigureOut">
              <a:rPr lang="en-AU" smtClean="0"/>
              <a:t>20/10/2017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44B2B4-D1AE-4460-A9D4-9C6F2D1FC6A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950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40"/>
          <a:stretch/>
        </p:blipFill>
        <p:spPr bwMode="auto">
          <a:xfrm>
            <a:off x="0" y="2875"/>
            <a:ext cx="12192000" cy="685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Rectangle 1042"/>
          <p:cNvSpPr/>
          <p:nvPr/>
        </p:nvSpPr>
        <p:spPr>
          <a:xfrm>
            <a:off x="0" y="0"/>
            <a:ext cx="8976320" cy="6858000"/>
          </a:xfrm>
          <a:prstGeom prst="rect">
            <a:avLst/>
          </a:prstGeom>
          <a:solidFill>
            <a:srgbClr val="00ABC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381" y="2084851"/>
            <a:ext cx="5822880" cy="1632181"/>
          </a:xfrm>
        </p:spPr>
        <p:txBody>
          <a:bodyPr lIns="0" anchor="b"/>
          <a:lstStyle>
            <a:lvl1pPr>
              <a:defRPr sz="37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7381" y="3982211"/>
            <a:ext cx="5822880" cy="1174981"/>
          </a:xfrm>
          <a:solidFill>
            <a:srgbClr val="FFFFFF">
              <a:alpha val="94902"/>
            </a:srgbClr>
          </a:solidFill>
        </p:spPr>
        <p:txBody>
          <a:bodyPr lIns="119997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2700">
                <a:solidFill>
                  <a:schemeClr val="tx2"/>
                </a:solidFill>
                <a:latin typeface="+mn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grpSp>
        <p:nvGrpSpPr>
          <p:cNvPr id="53" name="Group 52"/>
          <p:cNvGrpSpPr>
            <a:grpSpLocks noChangeAspect="1"/>
          </p:cNvGrpSpPr>
          <p:nvPr/>
        </p:nvGrpSpPr>
        <p:grpSpPr>
          <a:xfrm>
            <a:off x="527382" y="469062"/>
            <a:ext cx="1867805" cy="662572"/>
            <a:chOff x="-3190875" y="-179387"/>
            <a:chExt cx="15528925" cy="5508625"/>
          </a:xfrm>
        </p:grpSpPr>
        <p:sp>
          <p:nvSpPr>
            <p:cNvPr id="54" name="Freeform 7"/>
            <p:cNvSpPr>
              <a:spLocks/>
            </p:cNvSpPr>
            <p:nvPr/>
          </p:nvSpPr>
          <p:spPr bwMode="auto">
            <a:xfrm>
              <a:off x="2598738" y="250825"/>
              <a:ext cx="98425" cy="5078413"/>
            </a:xfrm>
            <a:custGeom>
              <a:avLst/>
              <a:gdLst>
                <a:gd name="T0" fmla="*/ 13 w 26"/>
                <a:gd name="T1" fmla="*/ 0 h 1354"/>
                <a:gd name="T2" fmla="*/ 0 w 26"/>
                <a:gd name="T3" fmla="*/ 13 h 1354"/>
                <a:gd name="T4" fmla="*/ 0 w 26"/>
                <a:gd name="T5" fmla="*/ 1342 h 1354"/>
                <a:gd name="T6" fmla="*/ 13 w 26"/>
                <a:gd name="T7" fmla="*/ 1354 h 1354"/>
                <a:gd name="T8" fmla="*/ 26 w 26"/>
                <a:gd name="T9" fmla="*/ 1342 h 1354"/>
                <a:gd name="T10" fmla="*/ 26 w 26"/>
                <a:gd name="T11" fmla="*/ 13 h 1354"/>
                <a:gd name="T12" fmla="*/ 13 w 26"/>
                <a:gd name="T13" fmla="*/ 0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354">
                  <a:moveTo>
                    <a:pt x="13" y="0"/>
                  </a:moveTo>
                  <a:cubicBezTo>
                    <a:pt x="5" y="0"/>
                    <a:pt x="0" y="6"/>
                    <a:pt x="0" y="13"/>
                  </a:cubicBezTo>
                  <a:cubicBezTo>
                    <a:pt x="0" y="1342"/>
                    <a:pt x="0" y="1342"/>
                    <a:pt x="0" y="1342"/>
                  </a:cubicBezTo>
                  <a:cubicBezTo>
                    <a:pt x="0" y="1349"/>
                    <a:pt x="5" y="1354"/>
                    <a:pt x="13" y="1354"/>
                  </a:cubicBezTo>
                  <a:cubicBezTo>
                    <a:pt x="20" y="1354"/>
                    <a:pt x="26" y="1349"/>
                    <a:pt x="26" y="1342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5" name="Freeform 8"/>
            <p:cNvSpPr>
              <a:spLocks/>
            </p:cNvSpPr>
            <p:nvPr/>
          </p:nvSpPr>
          <p:spPr bwMode="auto">
            <a:xfrm>
              <a:off x="-171450" y="3097213"/>
              <a:ext cx="1946275" cy="1508125"/>
            </a:xfrm>
            <a:custGeom>
              <a:avLst/>
              <a:gdLst>
                <a:gd name="T0" fmla="*/ 864 w 1226"/>
                <a:gd name="T1" fmla="*/ 607 h 950"/>
                <a:gd name="T2" fmla="*/ 716 w 1226"/>
                <a:gd name="T3" fmla="*/ 0 h 950"/>
                <a:gd name="T4" fmla="*/ 512 w 1226"/>
                <a:gd name="T5" fmla="*/ 0 h 950"/>
                <a:gd name="T6" fmla="*/ 361 w 1226"/>
                <a:gd name="T7" fmla="*/ 603 h 950"/>
                <a:gd name="T8" fmla="*/ 224 w 1226"/>
                <a:gd name="T9" fmla="*/ 0 h 950"/>
                <a:gd name="T10" fmla="*/ 0 w 1226"/>
                <a:gd name="T11" fmla="*/ 0 h 950"/>
                <a:gd name="T12" fmla="*/ 248 w 1226"/>
                <a:gd name="T13" fmla="*/ 950 h 950"/>
                <a:gd name="T14" fmla="*/ 467 w 1226"/>
                <a:gd name="T15" fmla="*/ 950 h 950"/>
                <a:gd name="T16" fmla="*/ 612 w 1226"/>
                <a:gd name="T17" fmla="*/ 350 h 950"/>
                <a:gd name="T18" fmla="*/ 758 w 1226"/>
                <a:gd name="T19" fmla="*/ 950 h 950"/>
                <a:gd name="T20" fmla="*/ 973 w 1226"/>
                <a:gd name="T21" fmla="*/ 950 h 950"/>
                <a:gd name="T22" fmla="*/ 975 w 1226"/>
                <a:gd name="T23" fmla="*/ 941 h 950"/>
                <a:gd name="T24" fmla="*/ 1226 w 1226"/>
                <a:gd name="T25" fmla="*/ 0 h 950"/>
                <a:gd name="T26" fmla="*/ 1006 w 1226"/>
                <a:gd name="T27" fmla="*/ 0 h 950"/>
                <a:gd name="T28" fmla="*/ 864 w 1226"/>
                <a:gd name="T29" fmla="*/ 607 h 950"/>
                <a:gd name="T30" fmla="*/ 864 w 1226"/>
                <a:gd name="T31" fmla="*/ 607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6" h="950">
                  <a:moveTo>
                    <a:pt x="864" y="607"/>
                  </a:moveTo>
                  <a:lnTo>
                    <a:pt x="716" y="0"/>
                  </a:lnTo>
                  <a:lnTo>
                    <a:pt x="512" y="0"/>
                  </a:lnTo>
                  <a:lnTo>
                    <a:pt x="361" y="603"/>
                  </a:lnTo>
                  <a:lnTo>
                    <a:pt x="224" y="0"/>
                  </a:lnTo>
                  <a:lnTo>
                    <a:pt x="0" y="0"/>
                  </a:lnTo>
                  <a:lnTo>
                    <a:pt x="248" y="950"/>
                  </a:lnTo>
                  <a:lnTo>
                    <a:pt x="467" y="950"/>
                  </a:lnTo>
                  <a:lnTo>
                    <a:pt x="612" y="350"/>
                  </a:lnTo>
                  <a:lnTo>
                    <a:pt x="758" y="950"/>
                  </a:lnTo>
                  <a:lnTo>
                    <a:pt x="973" y="950"/>
                  </a:lnTo>
                  <a:lnTo>
                    <a:pt x="975" y="941"/>
                  </a:lnTo>
                  <a:lnTo>
                    <a:pt x="1226" y="0"/>
                  </a:lnTo>
                  <a:lnTo>
                    <a:pt x="1006" y="0"/>
                  </a:lnTo>
                  <a:lnTo>
                    <a:pt x="864" y="607"/>
                  </a:lnTo>
                  <a:lnTo>
                    <a:pt x="864" y="6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6" name="Freeform 9"/>
            <p:cNvSpPr>
              <a:spLocks/>
            </p:cNvSpPr>
            <p:nvPr/>
          </p:nvSpPr>
          <p:spPr bwMode="auto">
            <a:xfrm>
              <a:off x="-2987675" y="3097213"/>
              <a:ext cx="1503363" cy="1508125"/>
            </a:xfrm>
            <a:custGeom>
              <a:avLst/>
              <a:gdLst>
                <a:gd name="T0" fmla="*/ 219 w 947"/>
                <a:gd name="T1" fmla="*/ 0 h 950"/>
                <a:gd name="T2" fmla="*/ 0 w 947"/>
                <a:gd name="T3" fmla="*/ 0 h 950"/>
                <a:gd name="T4" fmla="*/ 0 w 947"/>
                <a:gd name="T5" fmla="*/ 950 h 950"/>
                <a:gd name="T6" fmla="*/ 212 w 947"/>
                <a:gd name="T7" fmla="*/ 950 h 950"/>
                <a:gd name="T8" fmla="*/ 212 w 947"/>
                <a:gd name="T9" fmla="*/ 345 h 950"/>
                <a:gd name="T10" fmla="*/ 727 w 947"/>
                <a:gd name="T11" fmla="*/ 950 h 950"/>
                <a:gd name="T12" fmla="*/ 947 w 947"/>
                <a:gd name="T13" fmla="*/ 950 h 950"/>
                <a:gd name="T14" fmla="*/ 947 w 947"/>
                <a:gd name="T15" fmla="*/ 0 h 950"/>
                <a:gd name="T16" fmla="*/ 734 w 947"/>
                <a:gd name="T17" fmla="*/ 0 h 950"/>
                <a:gd name="T18" fmla="*/ 734 w 947"/>
                <a:gd name="T19" fmla="*/ 607 h 950"/>
                <a:gd name="T20" fmla="*/ 219 w 947"/>
                <a:gd name="T21" fmla="*/ 0 h 950"/>
                <a:gd name="T22" fmla="*/ 219 w 947"/>
                <a:gd name="T23" fmla="*/ 0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47" h="950">
                  <a:moveTo>
                    <a:pt x="219" y="0"/>
                  </a:moveTo>
                  <a:lnTo>
                    <a:pt x="0" y="0"/>
                  </a:lnTo>
                  <a:lnTo>
                    <a:pt x="0" y="950"/>
                  </a:lnTo>
                  <a:lnTo>
                    <a:pt x="212" y="950"/>
                  </a:lnTo>
                  <a:lnTo>
                    <a:pt x="212" y="345"/>
                  </a:lnTo>
                  <a:lnTo>
                    <a:pt x="727" y="950"/>
                  </a:lnTo>
                  <a:lnTo>
                    <a:pt x="947" y="950"/>
                  </a:lnTo>
                  <a:lnTo>
                    <a:pt x="947" y="0"/>
                  </a:lnTo>
                  <a:lnTo>
                    <a:pt x="734" y="0"/>
                  </a:lnTo>
                  <a:lnTo>
                    <a:pt x="734" y="607"/>
                  </a:lnTo>
                  <a:lnTo>
                    <a:pt x="219" y="0"/>
                  </a:lnTo>
                  <a:lnTo>
                    <a:pt x="2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Freeform 10"/>
            <p:cNvSpPr>
              <a:spLocks/>
            </p:cNvSpPr>
            <p:nvPr/>
          </p:nvSpPr>
          <p:spPr bwMode="auto">
            <a:xfrm>
              <a:off x="-3025775" y="4822825"/>
              <a:ext cx="438150" cy="484188"/>
            </a:xfrm>
            <a:custGeom>
              <a:avLst/>
              <a:gdLst>
                <a:gd name="T0" fmla="*/ 64 w 117"/>
                <a:gd name="T1" fmla="*/ 76 h 129"/>
                <a:gd name="T2" fmla="*/ 96 w 117"/>
                <a:gd name="T3" fmla="*/ 76 h 129"/>
                <a:gd name="T4" fmla="*/ 96 w 117"/>
                <a:gd name="T5" fmla="*/ 100 h 129"/>
                <a:gd name="T6" fmla="*/ 66 w 117"/>
                <a:gd name="T7" fmla="*/ 109 h 129"/>
                <a:gd name="T8" fmla="*/ 23 w 117"/>
                <a:gd name="T9" fmla="*/ 65 h 129"/>
                <a:gd name="T10" fmla="*/ 23 w 117"/>
                <a:gd name="T11" fmla="*/ 64 h 129"/>
                <a:gd name="T12" fmla="*/ 64 w 117"/>
                <a:gd name="T13" fmla="*/ 20 h 129"/>
                <a:gd name="T14" fmla="*/ 98 w 117"/>
                <a:gd name="T15" fmla="*/ 34 h 129"/>
                <a:gd name="T16" fmla="*/ 112 w 117"/>
                <a:gd name="T17" fmla="*/ 17 h 129"/>
                <a:gd name="T18" fmla="*/ 65 w 117"/>
                <a:gd name="T19" fmla="*/ 0 h 129"/>
                <a:gd name="T20" fmla="*/ 0 w 117"/>
                <a:gd name="T21" fmla="*/ 65 h 129"/>
                <a:gd name="T22" fmla="*/ 0 w 117"/>
                <a:gd name="T23" fmla="*/ 65 h 129"/>
                <a:gd name="T24" fmla="*/ 65 w 117"/>
                <a:gd name="T25" fmla="*/ 129 h 129"/>
                <a:gd name="T26" fmla="*/ 117 w 117"/>
                <a:gd name="T27" fmla="*/ 110 h 129"/>
                <a:gd name="T28" fmla="*/ 117 w 117"/>
                <a:gd name="T29" fmla="*/ 57 h 129"/>
                <a:gd name="T30" fmla="*/ 64 w 117"/>
                <a:gd name="T31" fmla="*/ 57 h 129"/>
                <a:gd name="T32" fmla="*/ 64 w 117"/>
                <a:gd name="T33" fmla="*/ 76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129">
                  <a:moveTo>
                    <a:pt x="64" y="76"/>
                  </a:moveTo>
                  <a:cubicBezTo>
                    <a:pt x="96" y="76"/>
                    <a:pt x="96" y="76"/>
                    <a:pt x="96" y="76"/>
                  </a:cubicBezTo>
                  <a:cubicBezTo>
                    <a:pt x="96" y="100"/>
                    <a:pt x="96" y="100"/>
                    <a:pt x="96" y="100"/>
                  </a:cubicBezTo>
                  <a:cubicBezTo>
                    <a:pt x="88" y="105"/>
                    <a:pt x="77" y="109"/>
                    <a:pt x="66" y="109"/>
                  </a:cubicBezTo>
                  <a:cubicBezTo>
                    <a:pt x="40" y="109"/>
                    <a:pt x="23" y="90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1" y="20"/>
                    <a:pt x="64" y="20"/>
                  </a:cubicBezTo>
                  <a:cubicBezTo>
                    <a:pt x="79" y="20"/>
                    <a:pt x="89" y="26"/>
                    <a:pt x="98" y="34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99" y="6"/>
                    <a:pt x="86" y="0"/>
                    <a:pt x="65" y="0"/>
                  </a:cubicBez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1"/>
                    <a:pt x="26" y="129"/>
                    <a:pt x="65" y="129"/>
                  </a:cubicBezTo>
                  <a:cubicBezTo>
                    <a:pt x="87" y="129"/>
                    <a:pt x="104" y="120"/>
                    <a:pt x="117" y="110"/>
                  </a:cubicBezTo>
                  <a:cubicBezTo>
                    <a:pt x="117" y="57"/>
                    <a:pt x="117" y="57"/>
                    <a:pt x="117" y="57"/>
                  </a:cubicBezTo>
                  <a:cubicBezTo>
                    <a:pt x="64" y="57"/>
                    <a:pt x="64" y="57"/>
                    <a:pt x="64" y="57"/>
                  </a:cubicBezTo>
                  <a:cubicBezTo>
                    <a:pt x="64" y="76"/>
                    <a:pt x="64" y="76"/>
                    <a:pt x="64" y="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8" name="Freeform 11"/>
            <p:cNvSpPr>
              <a:spLocks noEditPoints="1"/>
            </p:cNvSpPr>
            <p:nvPr/>
          </p:nvSpPr>
          <p:spPr bwMode="auto">
            <a:xfrm>
              <a:off x="-2538413" y="4822825"/>
              <a:ext cx="487363" cy="484188"/>
            </a:xfrm>
            <a:custGeom>
              <a:avLst/>
              <a:gdLst>
                <a:gd name="T0" fmla="*/ 65 w 130"/>
                <a:gd name="T1" fmla="*/ 0 h 129"/>
                <a:gd name="T2" fmla="*/ 0 w 130"/>
                <a:gd name="T3" fmla="*/ 65 h 129"/>
                <a:gd name="T4" fmla="*/ 0 w 130"/>
                <a:gd name="T5" fmla="*/ 65 h 129"/>
                <a:gd name="T6" fmla="*/ 65 w 130"/>
                <a:gd name="T7" fmla="*/ 129 h 129"/>
                <a:gd name="T8" fmla="*/ 130 w 130"/>
                <a:gd name="T9" fmla="*/ 65 h 129"/>
                <a:gd name="T10" fmla="*/ 130 w 130"/>
                <a:gd name="T11" fmla="*/ 64 h 129"/>
                <a:gd name="T12" fmla="*/ 65 w 130"/>
                <a:gd name="T13" fmla="*/ 0 h 129"/>
                <a:gd name="T14" fmla="*/ 107 w 130"/>
                <a:gd name="T15" fmla="*/ 65 h 129"/>
                <a:gd name="T16" fmla="*/ 65 w 130"/>
                <a:gd name="T17" fmla="*/ 109 h 129"/>
                <a:gd name="T18" fmla="*/ 23 w 130"/>
                <a:gd name="T19" fmla="*/ 65 h 129"/>
                <a:gd name="T20" fmla="*/ 23 w 130"/>
                <a:gd name="T21" fmla="*/ 64 h 129"/>
                <a:gd name="T22" fmla="*/ 65 w 130"/>
                <a:gd name="T23" fmla="*/ 20 h 129"/>
                <a:gd name="T24" fmla="*/ 107 w 130"/>
                <a:gd name="T25" fmla="*/ 65 h 129"/>
                <a:gd name="T26" fmla="*/ 107 w 130"/>
                <a:gd name="T27" fmla="*/ 6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0" h="129">
                  <a:moveTo>
                    <a:pt x="65" y="0"/>
                  </a:move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0"/>
                    <a:pt x="27" y="129"/>
                    <a:pt x="65" y="129"/>
                  </a:cubicBezTo>
                  <a:cubicBezTo>
                    <a:pt x="103" y="129"/>
                    <a:pt x="130" y="100"/>
                    <a:pt x="130" y="65"/>
                  </a:cubicBezTo>
                  <a:cubicBezTo>
                    <a:pt x="130" y="64"/>
                    <a:pt x="130" y="64"/>
                    <a:pt x="130" y="64"/>
                  </a:cubicBezTo>
                  <a:cubicBezTo>
                    <a:pt x="130" y="29"/>
                    <a:pt x="103" y="0"/>
                    <a:pt x="65" y="0"/>
                  </a:cubicBezTo>
                  <a:close/>
                  <a:moveTo>
                    <a:pt x="107" y="65"/>
                  </a:moveTo>
                  <a:cubicBezTo>
                    <a:pt x="107" y="89"/>
                    <a:pt x="90" y="109"/>
                    <a:pt x="65" y="109"/>
                  </a:cubicBezTo>
                  <a:cubicBezTo>
                    <a:pt x="40" y="109"/>
                    <a:pt x="23" y="89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0" y="20"/>
                    <a:pt x="65" y="20"/>
                  </a:cubicBezTo>
                  <a:cubicBezTo>
                    <a:pt x="89" y="20"/>
                    <a:pt x="107" y="40"/>
                    <a:pt x="107" y="65"/>
                  </a:cubicBezTo>
                  <a:cubicBezTo>
                    <a:pt x="107" y="65"/>
                    <a:pt x="107" y="65"/>
                    <a:pt x="107" y="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9" name="Freeform 12"/>
            <p:cNvSpPr>
              <a:spLocks/>
            </p:cNvSpPr>
            <p:nvPr/>
          </p:nvSpPr>
          <p:spPr bwMode="auto">
            <a:xfrm>
              <a:off x="-2058988" y="4830763"/>
              <a:ext cx="461963" cy="471488"/>
            </a:xfrm>
            <a:custGeom>
              <a:avLst/>
              <a:gdLst>
                <a:gd name="T0" fmla="*/ 147 w 291"/>
                <a:gd name="T1" fmla="*/ 227 h 297"/>
                <a:gd name="T2" fmla="*/ 57 w 291"/>
                <a:gd name="T3" fmla="*/ 0 h 297"/>
                <a:gd name="T4" fmla="*/ 0 w 291"/>
                <a:gd name="T5" fmla="*/ 0 h 297"/>
                <a:gd name="T6" fmla="*/ 123 w 291"/>
                <a:gd name="T7" fmla="*/ 297 h 297"/>
                <a:gd name="T8" fmla="*/ 168 w 291"/>
                <a:gd name="T9" fmla="*/ 297 h 297"/>
                <a:gd name="T10" fmla="*/ 291 w 291"/>
                <a:gd name="T11" fmla="*/ 0 h 297"/>
                <a:gd name="T12" fmla="*/ 234 w 291"/>
                <a:gd name="T13" fmla="*/ 0 h 297"/>
                <a:gd name="T14" fmla="*/ 147 w 291"/>
                <a:gd name="T15" fmla="*/ 227 h 297"/>
                <a:gd name="T16" fmla="*/ 147 w 291"/>
                <a:gd name="T17" fmla="*/ 227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1" h="297">
                  <a:moveTo>
                    <a:pt x="147" y="227"/>
                  </a:moveTo>
                  <a:lnTo>
                    <a:pt x="57" y="0"/>
                  </a:lnTo>
                  <a:lnTo>
                    <a:pt x="0" y="0"/>
                  </a:lnTo>
                  <a:lnTo>
                    <a:pt x="123" y="297"/>
                  </a:lnTo>
                  <a:lnTo>
                    <a:pt x="168" y="297"/>
                  </a:lnTo>
                  <a:lnTo>
                    <a:pt x="291" y="0"/>
                  </a:lnTo>
                  <a:lnTo>
                    <a:pt x="234" y="0"/>
                  </a:lnTo>
                  <a:lnTo>
                    <a:pt x="147" y="227"/>
                  </a:lnTo>
                  <a:lnTo>
                    <a:pt x="147" y="2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0" name="Freeform 13"/>
            <p:cNvSpPr>
              <a:spLocks/>
            </p:cNvSpPr>
            <p:nvPr/>
          </p:nvSpPr>
          <p:spPr bwMode="auto">
            <a:xfrm>
              <a:off x="-1541463" y="4830763"/>
              <a:ext cx="349250" cy="468313"/>
            </a:xfrm>
            <a:custGeom>
              <a:avLst/>
              <a:gdLst>
                <a:gd name="T0" fmla="*/ 50 w 220"/>
                <a:gd name="T1" fmla="*/ 170 h 295"/>
                <a:gd name="T2" fmla="*/ 199 w 220"/>
                <a:gd name="T3" fmla="*/ 170 h 295"/>
                <a:gd name="T4" fmla="*/ 199 w 220"/>
                <a:gd name="T5" fmla="*/ 123 h 295"/>
                <a:gd name="T6" fmla="*/ 50 w 220"/>
                <a:gd name="T7" fmla="*/ 123 h 295"/>
                <a:gd name="T8" fmla="*/ 50 w 220"/>
                <a:gd name="T9" fmla="*/ 47 h 295"/>
                <a:gd name="T10" fmla="*/ 218 w 220"/>
                <a:gd name="T11" fmla="*/ 47 h 295"/>
                <a:gd name="T12" fmla="*/ 218 w 220"/>
                <a:gd name="T13" fmla="*/ 0 h 295"/>
                <a:gd name="T14" fmla="*/ 0 w 220"/>
                <a:gd name="T15" fmla="*/ 0 h 295"/>
                <a:gd name="T16" fmla="*/ 0 w 220"/>
                <a:gd name="T17" fmla="*/ 295 h 295"/>
                <a:gd name="T18" fmla="*/ 220 w 220"/>
                <a:gd name="T19" fmla="*/ 295 h 295"/>
                <a:gd name="T20" fmla="*/ 220 w 220"/>
                <a:gd name="T21" fmla="*/ 248 h 295"/>
                <a:gd name="T22" fmla="*/ 50 w 220"/>
                <a:gd name="T23" fmla="*/ 248 h 295"/>
                <a:gd name="T24" fmla="*/ 50 w 220"/>
                <a:gd name="T25" fmla="*/ 170 h 295"/>
                <a:gd name="T26" fmla="*/ 50 w 220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0" h="295">
                  <a:moveTo>
                    <a:pt x="50" y="170"/>
                  </a:moveTo>
                  <a:lnTo>
                    <a:pt x="199" y="170"/>
                  </a:lnTo>
                  <a:lnTo>
                    <a:pt x="199" y="123"/>
                  </a:lnTo>
                  <a:lnTo>
                    <a:pt x="50" y="123"/>
                  </a:lnTo>
                  <a:lnTo>
                    <a:pt x="50" y="47"/>
                  </a:lnTo>
                  <a:lnTo>
                    <a:pt x="218" y="47"/>
                  </a:lnTo>
                  <a:lnTo>
                    <a:pt x="218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20" y="295"/>
                  </a:lnTo>
                  <a:lnTo>
                    <a:pt x="220" y="248"/>
                  </a:lnTo>
                  <a:lnTo>
                    <a:pt x="50" y="248"/>
                  </a:lnTo>
                  <a:lnTo>
                    <a:pt x="50" y="170"/>
                  </a:lnTo>
                  <a:lnTo>
                    <a:pt x="50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1" name="Freeform 14"/>
            <p:cNvSpPr>
              <a:spLocks noEditPoints="1"/>
            </p:cNvSpPr>
            <p:nvPr/>
          </p:nvSpPr>
          <p:spPr bwMode="auto">
            <a:xfrm>
              <a:off x="-1112838" y="4830763"/>
              <a:ext cx="393700" cy="468313"/>
            </a:xfrm>
            <a:custGeom>
              <a:avLst/>
              <a:gdLst>
                <a:gd name="T0" fmla="*/ 101 w 105"/>
                <a:gd name="T1" fmla="*/ 40 h 125"/>
                <a:gd name="T2" fmla="*/ 101 w 105"/>
                <a:gd name="T3" fmla="*/ 40 h 125"/>
                <a:gd name="T4" fmla="*/ 91 w 105"/>
                <a:gd name="T5" fmla="*/ 13 h 125"/>
                <a:gd name="T6" fmla="*/ 55 w 105"/>
                <a:gd name="T7" fmla="*/ 0 h 125"/>
                <a:gd name="T8" fmla="*/ 0 w 105"/>
                <a:gd name="T9" fmla="*/ 0 h 125"/>
                <a:gd name="T10" fmla="*/ 0 w 105"/>
                <a:gd name="T11" fmla="*/ 125 h 125"/>
                <a:gd name="T12" fmla="*/ 22 w 105"/>
                <a:gd name="T13" fmla="*/ 125 h 125"/>
                <a:gd name="T14" fmla="*/ 22 w 105"/>
                <a:gd name="T15" fmla="*/ 81 h 125"/>
                <a:gd name="T16" fmla="*/ 49 w 105"/>
                <a:gd name="T17" fmla="*/ 81 h 125"/>
                <a:gd name="T18" fmla="*/ 80 w 105"/>
                <a:gd name="T19" fmla="*/ 125 h 125"/>
                <a:gd name="T20" fmla="*/ 105 w 105"/>
                <a:gd name="T21" fmla="*/ 125 h 125"/>
                <a:gd name="T22" fmla="*/ 72 w 105"/>
                <a:gd name="T23" fmla="*/ 78 h 125"/>
                <a:gd name="T24" fmla="*/ 101 w 105"/>
                <a:gd name="T25" fmla="*/ 40 h 125"/>
                <a:gd name="T26" fmla="*/ 22 w 105"/>
                <a:gd name="T27" fmla="*/ 62 h 125"/>
                <a:gd name="T28" fmla="*/ 22 w 105"/>
                <a:gd name="T29" fmla="*/ 20 h 125"/>
                <a:gd name="T30" fmla="*/ 53 w 105"/>
                <a:gd name="T31" fmla="*/ 20 h 125"/>
                <a:gd name="T32" fmla="*/ 79 w 105"/>
                <a:gd name="T33" fmla="*/ 41 h 125"/>
                <a:gd name="T34" fmla="*/ 79 w 105"/>
                <a:gd name="T35" fmla="*/ 41 h 125"/>
                <a:gd name="T36" fmla="*/ 54 w 105"/>
                <a:gd name="T37" fmla="*/ 62 h 125"/>
                <a:gd name="T38" fmla="*/ 22 w 105"/>
                <a:gd name="T39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5" h="125">
                  <a:moveTo>
                    <a:pt x="101" y="40"/>
                  </a:moveTo>
                  <a:cubicBezTo>
                    <a:pt x="101" y="40"/>
                    <a:pt x="101" y="40"/>
                    <a:pt x="101" y="40"/>
                  </a:cubicBezTo>
                  <a:cubicBezTo>
                    <a:pt x="101" y="29"/>
                    <a:pt x="98" y="20"/>
                    <a:pt x="91" y="13"/>
                  </a:cubicBezTo>
                  <a:cubicBezTo>
                    <a:pt x="83" y="5"/>
                    <a:pt x="71" y="0"/>
                    <a:pt x="5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22" y="125"/>
                    <a:pt x="22" y="125"/>
                    <a:pt x="22" y="125"/>
                  </a:cubicBezTo>
                  <a:cubicBezTo>
                    <a:pt x="22" y="81"/>
                    <a:pt x="22" y="81"/>
                    <a:pt x="22" y="81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105" y="125"/>
                    <a:pt x="105" y="125"/>
                    <a:pt x="105" y="125"/>
                  </a:cubicBezTo>
                  <a:cubicBezTo>
                    <a:pt x="72" y="78"/>
                    <a:pt x="72" y="78"/>
                    <a:pt x="72" y="78"/>
                  </a:cubicBezTo>
                  <a:cubicBezTo>
                    <a:pt x="89" y="73"/>
                    <a:pt x="101" y="60"/>
                    <a:pt x="101" y="40"/>
                  </a:cubicBezTo>
                  <a:close/>
                  <a:moveTo>
                    <a:pt x="22" y="62"/>
                  </a:moveTo>
                  <a:cubicBezTo>
                    <a:pt x="22" y="20"/>
                    <a:pt x="22" y="20"/>
                    <a:pt x="22" y="20"/>
                  </a:cubicBezTo>
                  <a:cubicBezTo>
                    <a:pt x="53" y="20"/>
                    <a:pt x="53" y="20"/>
                    <a:pt x="53" y="20"/>
                  </a:cubicBezTo>
                  <a:cubicBezTo>
                    <a:pt x="70" y="20"/>
                    <a:pt x="79" y="28"/>
                    <a:pt x="79" y="41"/>
                  </a:cubicBezTo>
                  <a:cubicBezTo>
                    <a:pt x="79" y="41"/>
                    <a:pt x="79" y="41"/>
                    <a:pt x="79" y="41"/>
                  </a:cubicBezTo>
                  <a:cubicBezTo>
                    <a:pt x="79" y="54"/>
                    <a:pt x="69" y="62"/>
                    <a:pt x="54" y="62"/>
                  </a:cubicBezTo>
                  <a:cubicBezTo>
                    <a:pt x="22" y="62"/>
                    <a:pt x="22" y="62"/>
                    <a:pt x="22" y="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2" name="Freeform 15"/>
            <p:cNvSpPr>
              <a:spLocks/>
            </p:cNvSpPr>
            <p:nvPr/>
          </p:nvSpPr>
          <p:spPr bwMode="auto">
            <a:xfrm>
              <a:off x="-658813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49 w 255"/>
                <a:gd name="T9" fmla="*/ 295 h 295"/>
                <a:gd name="T10" fmla="*/ 49 w 255"/>
                <a:gd name="T11" fmla="*/ 85 h 295"/>
                <a:gd name="T12" fmla="*/ 212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49" y="295"/>
                  </a:lnTo>
                  <a:lnTo>
                    <a:pt x="49" y="85"/>
                  </a:lnTo>
                  <a:lnTo>
                    <a:pt x="212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3" name="Freeform 16"/>
            <p:cNvSpPr>
              <a:spLocks/>
            </p:cNvSpPr>
            <p:nvPr/>
          </p:nvSpPr>
          <p:spPr bwMode="auto">
            <a:xfrm>
              <a:off x="-171450" y="4830763"/>
              <a:ext cx="457200" cy="468313"/>
            </a:xfrm>
            <a:custGeom>
              <a:avLst/>
              <a:gdLst>
                <a:gd name="T0" fmla="*/ 144 w 288"/>
                <a:gd name="T1" fmla="*/ 139 h 295"/>
                <a:gd name="T2" fmla="*/ 54 w 288"/>
                <a:gd name="T3" fmla="*/ 0 h 295"/>
                <a:gd name="T4" fmla="*/ 0 w 288"/>
                <a:gd name="T5" fmla="*/ 0 h 295"/>
                <a:gd name="T6" fmla="*/ 0 w 288"/>
                <a:gd name="T7" fmla="*/ 295 h 295"/>
                <a:gd name="T8" fmla="*/ 52 w 288"/>
                <a:gd name="T9" fmla="*/ 295 h 295"/>
                <a:gd name="T10" fmla="*/ 52 w 288"/>
                <a:gd name="T11" fmla="*/ 85 h 295"/>
                <a:gd name="T12" fmla="*/ 141 w 288"/>
                <a:gd name="T13" fmla="*/ 222 h 295"/>
                <a:gd name="T14" fmla="*/ 144 w 288"/>
                <a:gd name="T15" fmla="*/ 222 h 295"/>
                <a:gd name="T16" fmla="*/ 236 w 288"/>
                <a:gd name="T17" fmla="*/ 85 h 295"/>
                <a:gd name="T18" fmla="*/ 236 w 288"/>
                <a:gd name="T19" fmla="*/ 295 h 295"/>
                <a:gd name="T20" fmla="*/ 288 w 288"/>
                <a:gd name="T21" fmla="*/ 295 h 295"/>
                <a:gd name="T22" fmla="*/ 288 w 288"/>
                <a:gd name="T23" fmla="*/ 0 h 295"/>
                <a:gd name="T24" fmla="*/ 234 w 288"/>
                <a:gd name="T25" fmla="*/ 0 h 295"/>
                <a:gd name="T26" fmla="*/ 144 w 288"/>
                <a:gd name="T27" fmla="*/ 139 h 295"/>
                <a:gd name="T28" fmla="*/ 144 w 288"/>
                <a:gd name="T29" fmla="*/ 13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95">
                  <a:moveTo>
                    <a:pt x="144" y="139"/>
                  </a:moveTo>
                  <a:lnTo>
                    <a:pt x="54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2" y="295"/>
                  </a:lnTo>
                  <a:lnTo>
                    <a:pt x="52" y="85"/>
                  </a:lnTo>
                  <a:lnTo>
                    <a:pt x="141" y="222"/>
                  </a:lnTo>
                  <a:lnTo>
                    <a:pt x="144" y="222"/>
                  </a:lnTo>
                  <a:lnTo>
                    <a:pt x="236" y="85"/>
                  </a:lnTo>
                  <a:lnTo>
                    <a:pt x="236" y="295"/>
                  </a:lnTo>
                  <a:lnTo>
                    <a:pt x="288" y="295"/>
                  </a:lnTo>
                  <a:lnTo>
                    <a:pt x="288" y="0"/>
                  </a:lnTo>
                  <a:lnTo>
                    <a:pt x="234" y="0"/>
                  </a:lnTo>
                  <a:lnTo>
                    <a:pt x="144" y="139"/>
                  </a:lnTo>
                  <a:lnTo>
                    <a:pt x="144" y="1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4" name="Freeform 17"/>
            <p:cNvSpPr>
              <a:spLocks/>
            </p:cNvSpPr>
            <p:nvPr/>
          </p:nvSpPr>
          <p:spPr bwMode="auto">
            <a:xfrm>
              <a:off x="365125" y="4830763"/>
              <a:ext cx="347663" cy="468313"/>
            </a:xfrm>
            <a:custGeom>
              <a:avLst/>
              <a:gdLst>
                <a:gd name="T0" fmla="*/ 52 w 219"/>
                <a:gd name="T1" fmla="*/ 170 h 295"/>
                <a:gd name="T2" fmla="*/ 198 w 219"/>
                <a:gd name="T3" fmla="*/ 170 h 295"/>
                <a:gd name="T4" fmla="*/ 198 w 219"/>
                <a:gd name="T5" fmla="*/ 123 h 295"/>
                <a:gd name="T6" fmla="*/ 52 w 219"/>
                <a:gd name="T7" fmla="*/ 123 h 295"/>
                <a:gd name="T8" fmla="*/ 52 w 219"/>
                <a:gd name="T9" fmla="*/ 47 h 295"/>
                <a:gd name="T10" fmla="*/ 217 w 219"/>
                <a:gd name="T11" fmla="*/ 47 h 295"/>
                <a:gd name="T12" fmla="*/ 217 w 219"/>
                <a:gd name="T13" fmla="*/ 0 h 295"/>
                <a:gd name="T14" fmla="*/ 0 w 219"/>
                <a:gd name="T15" fmla="*/ 0 h 295"/>
                <a:gd name="T16" fmla="*/ 0 w 219"/>
                <a:gd name="T17" fmla="*/ 295 h 295"/>
                <a:gd name="T18" fmla="*/ 219 w 219"/>
                <a:gd name="T19" fmla="*/ 295 h 295"/>
                <a:gd name="T20" fmla="*/ 219 w 219"/>
                <a:gd name="T21" fmla="*/ 248 h 295"/>
                <a:gd name="T22" fmla="*/ 52 w 219"/>
                <a:gd name="T23" fmla="*/ 248 h 295"/>
                <a:gd name="T24" fmla="*/ 52 w 219"/>
                <a:gd name="T25" fmla="*/ 170 h 295"/>
                <a:gd name="T26" fmla="*/ 52 w 219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95">
                  <a:moveTo>
                    <a:pt x="52" y="170"/>
                  </a:moveTo>
                  <a:lnTo>
                    <a:pt x="198" y="170"/>
                  </a:lnTo>
                  <a:lnTo>
                    <a:pt x="198" y="123"/>
                  </a:lnTo>
                  <a:lnTo>
                    <a:pt x="52" y="123"/>
                  </a:lnTo>
                  <a:lnTo>
                    <a:pt x="52" y="47"/>
                  </a:lnTo>
                  <a:lnTo>
                    <a:pt x="217" y="47"/>
                  </a:lnTo>
                  <a:lnTo>
                    <a:pt x="21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19" y="295"/>
                  </a:lnTo>
                  <a:lnTo>
                    <a:pt x="219" y="248"/>
                  </a:lnTo>
                  <a:lnTo>
                    <a:pt x="52" y="248"/>
                  </a:lnTo>
                  <a:lnTo>
                    <a:pt x="52" y="170"/>
                  </a:lnTo>
                  <a:lnTo>
                    <a:pt x="52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5" name="Freeform 18"/>
            <p:cNvSpPr>
              <a:spLocks/>
            </p:cNvSpPr>
            <p:nvPr/>
          </p:nvSpPr>
          <p:spPr bwMode="auto">
            <a:xfrm>
              <a:off x="795338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50 w 255"/>
                <a:gd name="T9" fmla="*/ 295 h 295"/>
                <a:gd name="T10" fmla="*/ 50 w 255"/>
                <a:gd name="T11" fmla="*/ 85 h 295"/>
                <a:gd name="T12" fmla="*/ 213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0" y="295"/>
                  </a:lnTo>
                  <a:lnTo>
                    <a:pt x="50" y="85"/>
                  </a:lnTo>
                  <a:lnTo>
                    <a:pt x="213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6" name="Freeform 19"/>
            <p:cNvSpPr>
              <a:spLocks/>
            </p:cNvSpPr>
            <p:nvPr/>
          </p:nvSpPr>
          <p:spPr bwMode="auto">
            <a:xfrm>
              <a:off x="1263650" y="4830763"/>
              <a:ext cx="379413" cy="468313"/>
            </a:xfrm>
            <a:custGeom>
              <a:avLst/>
              <a:gdLst>
                <a:gd name="T0" fmla="*/ 0 w 239"/>
                <a:gd name="T1" fmla="*/ 49 h 295"/>
                <a:gd name="T2" fmla="*/ 95 w 239"/>
                <a:gd name="T3" fmla="*/ 49 h 295"/>
                <a:gd name="T4" fmla="*/ 95 w 239"/>
                <a:gd name="T5" fmla="*/ 295 h 295"/>
                <a:gd name="T6" fmla="*/ 147 w 239"/>
                <a:gd name="T7" fmla="*/ 295 h 295"/>
                <a:gd name="T8" fmla="*/ 147 w 239"/>
                <a:gd name="T9" fmla="*/ 49 h 295"/>
                <a:gd name="T10" fmla="*/ 239 w 239"/>
                <a:gd name="T11" fmla="*/ 49 h 295"/>
                <a:gd name="T12" fmla="*/ 239 w 239"/>
                <a:gd name="T13" fmla="*/ 0 h 295"/>
                <a:gd name="T14" fmla="*/ 0 w 239"/>
                <a:gd name="T15" fmla="*/ 0 h 295"/>
                <a:gd name="T16" fmla="*/ 0 w 239"/>
                <a:gd name="T17" fmla="*/ 49 h 295"/>
                <a:gd name="T18" fmla="*/ 0 w 239"/>
                <a:gd name="T19" fmla="*/ 4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9" h="295">
                  <a:moveTo>
                    <a:pt x="0" y="49"/>
                  </a:moveTo>
                  <a:lnTo>
                    <a:pt x="95" y="49"/>
                  </a:lnTo>
                  <a:lnTo>
                    <a:pt x="95" y="295"/>
                  </a:lnTo>
                  <a:lnTo>
                    <a:pt x="147" y="295"/>
                  </a:lnTo>
                  <a:lnTo>
                    <a:pt x="147" y="49"/>
                  </a:lnTo>
                  <a:lnTo>
                    <a:pt x="239" y="49"/>
                  </a:lnTo>
                  <a:lnTo>
                    <a:pt x="239" y="0"/>
                  </a:lnTo>
                  <a:lnTo>
                    <a:pt x="0" y="0"/>
                  </a:lnTo>
                  <a:lnTo>
                    <a:pt x="0" y="49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7" name="Freeform 20"/>
            <p:cNvSpPr>
              <a:spLocks/>
            </p:cNvSpPr>
            <p:nvPr/>
          </p:nvSpPr>
          <p:spPr bwMode="auto">
            <a:xfrm>
              <a:off x="-1390650" y="3067050"/>
              <a:ext cx="1211263" cy="1571625"/>
            </a:xfrm>
            <a:custGeom>
              <a:avLst/>
              <a:gdLst>
                <a:gd name="T0" fmla="*/ 193 w 323"/>
                <a:gd name="T1" fmla="*/ 169 h 419"/>
                <a:gd name="T2" fmla="*/ 105 w 323"/>
                <a:gd name="T3" fmla="*/ 116 h 419"/>
                <a:gd name="T4" fmla="*/ 105 w 323"/>
                <a:gd name="T5" fmla="*/ 114 h 419"/>
                <a:gd name="T6" fmla="*/ 158 w 323"/>
                <a:gd name="T7" fmla="*/ 79 h 419"/>
                <a:gd name="T8" fmla="*/ 264 w 323"/>
                <a:gd name="T9" fmla="*/ 119 h 419"/>
                <a:gd name="T10" fmla="*/ 311 w 323"/>
                <a:gd name="T11" fmla="*/ 52 h 419"/>
                <a:gd name="T12" fmla="*/ 159 w 323"/>
                <a:gd name="T13" fmla="*/ 0 h 419"/>
                <a:gd name="T14" fmla="*/ 16 w 323"/>
                <a:gd name="T15" fmla="*/ 123 h 419"/>
                <a:gd name="T16" fmla="*/ 16 w 323"/>
                <a:gd name="T17" fmla="*/ 124 h 419"/>
                <a:gd name="T18" fmla="*/ 151 w 323"/>
                <a:gd name="T19" fmla="*/ 249 h 419"/>
                <a:gd name="T20" fmla="*/ 234 w 323"/>
                <a:gd name="T21" fmla="*/ 300 h 419"/>
                <a:gd name="T22" fmla="*/ 234 w 323"/>
                <a:gd name="T23" fmla="*/ 301 h 419"/>
                <a:gd name="T24" fmla="*/ 175 w 323"/>
                <a:gd name="T25" fmla="*/ 340 h 419"/>
                <a:gd name="T26" fmla="*/ 53 w 323"/>
                <a:gd name="T27" fmla="*/ 290 h 419"/>
                <a:gd name="T28" fmla="*/ 0 w 323"/>
                <a:gd name="T29" fmla="*/ 354 h 419"/>
                <a:gd name="T30" fmla="*/ 173 w 323"/>
                <a:gd name="T31" fmla="*/ 419 h 419"/>
                <a:gd name="T32" fmla="*/ 323 w 323"/>
                <a:gd name="T33" fmla="*/ 293 h 419"/>
                <a:gd name="T34" fmla="*/ 323 w 323"/>
                <a:gd name="T35" fmla="*/ 292 h 419"/>
                <a:gd name="T36" fmla="*/ 193 w 323"/>
                <a:gd name="T37" fmla="*/ 16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3" h="419">
                  <a:moveTo>
                    <a:pt x="193" y="169"/>
                  </a:moveTo>
                  <a:cubicBezTo>
                    <a:pt x="123" y="151"/>
                    <a:pt x="105" y="142"/>
                    <a:pt x="105" y="116"/>
                  </a:cubicBezTo>
                  <a:cubicBezTo>
                    <a:pt x="105" y="114"/>
                    <a:pt x="105" y="114"/>
                    <a:pt x="105" y="114"/>
                  </a:cubicBezTo>
                  <a:cubicBezTo>
                    <a:pt x="105" y="95"/>
                    <a:pt x="124" y="79"/>
                    <a:pt x="158" y="79"/>
                  </a:cubicBezTo>
                  <a:cubicBezTo>
                    <a:pt x="192" y="79"/>
                    <a:pt x="228" y="94"/>
                    <a:pt x="264" y="119"/>
                  </a:cubicBezTo>
                  <a:cubicBezTo>
                    <a:pt x="311" y="52"/>
                    <a:pt x="311" y="52"/>
                    <a:pt x="311" y="52"/>
                  </a:cubicBezTo>
                  <a:cubicBezTo>
                    <a:pt x="269" y="18"/>
                    <a:pt x="219" y="0"/>
                    <a:pt x="159" y="0"/>
                  </a:cubicBezTo>
                  <a:cubicBezTo>
                    <a:pt x="76" y="0"/>
                    <a:pt x="16" y="49"/>
                    <a:pt x="16" y="123"/>
                  </a:cubicBezTo>
                  <a:cubicBezTo>
                    <a:pt x="16" y="124"/>
                    <a:pt x="16" y="124"/>
                    <a:pt x="16" y="124"/>
                  </a:cubicBezTo>
                  <a:cubicBezTo>
                    <a:pt x="16" y="205"/>
                    <a:pt x="69" y="227"/>
                    <a:pt x="151" y="249"/>
                  </a:cubicBezTo>
                  <a:cubicBezTo>
                    <a:pt x="220" y="266"/>
                    <a:pt x="234" y="278"/>
                    <a:pt x="234" y="300"/>
                  </a:cubicBezTo>
                  <a:cubicBezTo>
                    <a:pt x="234" y="301"/>
                    <a:pt x="234" y="301"/>
                    <a:pt x="234" y="301"/>
                  </a:cubicBezTo>
                  <a:cubicBezTo>
                    <a:pt x="234" y="325"/>
                    <a:pt x="212" y="340"/>
                    <a:pt x="175" y="340"/>
                  </a:cubicBezTo>
                  <a:cubicBezTo>
                    <a:pt x="128" y="340"/>
                    <a:pt x="90" y="321"/>
                    <a:pt x="53" y="290"/>
                  </a:cubicBezTo>
                  <a:cubicBezTo>
                    <a:pt x="0" y="354"/>
                    <a:pt x="0" y="354"/>
                    <a:pt x="0" y="354"/>
                  </a:cubicBezTo>
                  <a:cubicBezTo>
                    <a:pt x="49" y="398"/>
                    <a:pt x="111" y="419"/>
                    <a:pt x="173" y="419"/>
                  </a:cubicBezTo>
                  <a:cubicBezTo>
                    <a:pt x="261" y="419"/>
                    <a:pt x="323" y="374"/>
                    <a:pt x="323" y="293"/>
                  </a:cubicBezTo>
                  <a:cubicBezTo>
                    <a:pt x="323" y="292"/>
                    <a:pt x="323" y="292"/>
                    <a:pt x="323" y="292"/>
                  </a:cubicBezTo>
                  <a:cubicBezTo>
                    <a:pt x="323" y="221"/>
                    <a:pt x="276" y="191"/>
                    <a:pt x="193" y="16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Freeform 21"/>
            <p:cNvSpPr>
              <a:spLocks/>
            </p:cNvSpPr>
            <p:nvPr/>
          </p:nvSpPr>
          <p:spPr bwMode="auto">
            <a:xfrm>
              <a:off x="-2276475" y="239713"/>
              <a:ext cx="965200" cy="2339975"/>
            </a:xfrm>
            <a:custGeom>
              <a:avLst/>
              <a:gdLst>
                <a:gd name="T0" fmla="*/ 257 w 257"/>
                <a:gd name="T1" fmla="*/ 624 h 624"/>
                <a:gd name="T2" fmla="*/ 177 w 257"/>
                <a:gd name="T3" fmla="*/ 510 h 624"/>
                <a:gd name="T4" fmla="*/ 152 w 257"/>
                <a:gd name="T5" fmla="*/ 324 h 624"/>
                <a:gd name="T6" fmla="*/ 173 w 257"/>
                <a:gd name="T7" fmla="*/ 119 h 624"/>
                <a:gd name="T8" fmla="*/ 173 w 257"/>
                <a:gd name="T9" fmla="*/ 118 h 624"/>
                <a:gd name="T10" fmla="*/ 195 w 257"/>
                <a:gd name="T11" fmla="*/ 88 h 624"/>
                <a:gd name="T12" fmla="*/ 44 w 257"/>
                <a:gd name="T13" fmla="*/ 7 h 624"/>
                <a:gd name="T14" fmla="*/ 33 w 257"/>
                <a:gd name="T15" fmla="*/ 2 h 624"/>
                <a:gd name="T16" fmla="*/ 33 w 257"/>
                <a:gd name="T17" fmla="*/ 2 h 624"/>
                <a:gd name="T18" fmla="*/ 33 w 257"/>
                <a:gd name="T19" fmla="*/ 2 h 624"/>
                <a:gd name="T20" fmla="*/ 25 w 257"/>
                <a:gd name="T21" fmla="*/ 0 h 624"/>
                <a:gd name="T22" fmla="*/ 9 w 257"/>
                <a:gd name="T23" fmla="*/ 15 h 624"/>
                <a:gd name="T24" fmla="*/ 5 w 257"/>
                <a:gd name="T25" fmla="*/ 55 h 624"/>
                <a:gd name="T26" fmla="*/ 0 w 257"/>
                <a:gd name="T27" fmla="*/ 157 h 624"/>
                <a:gd name="T28" fmla="*/ 73 w 257"/>
                <a:gd name="T29" fmla="*/ 496 h 624"/>
                <a:gd name="T30" fmla="*/ 257 w 257"/>
                <a:gd name="T31" fmla="*/ 624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7" h="624">
                  <a:moveTo>
                    <a:pt x="257" y="624"/>
                  </a:moveTo>
                  <a:cubicBezTo>
                    <a:pt x="229" y="602"/>
                    <a:pt x="195" y="566"/>
                    <a:pt x="177" y="510"/>
                  </a:cubicBezTo>
                  <a:cubicBezTo>
                    <a:pt x="160" y="457"/>
                    <a:pt x="152" y="394"/>
                    <a:pt x="152" y="324"/>
                  </a:cubicBezTo>
                  <a:cubicBezTo>
                    <a:pt x="152" y="226"/>
                    <a:pt x="168" y="142"/>
                    <a:pt x="173" y="119"/>
                  </a:cubicBezTo>
                  <a:cubicBezTo>
                    <a:pt x="173" y="118"/>
                    <a:pt x="173" y="118"/>
                    <a:pt x="173" y="118"/>
                  </a:cubicBezTo>
                  <a:cubicBezTo>
                    <a:pt x="176" y="104"/>
                    <a:pt x="184" y="93"/>
                    <a:pt x="195" y="88"/>
                  </a:cubicBezTo>
                  <a:cubicBezTo>
                    <a:pt x="121" y="40"/>
                    <a:pt x="57" y="12"/>
                    <a:pt x="44" y="7"/>
                  </a:cubicBezTo>
                  <a:cubicBezTo>
                    <a:pt x="37" y="4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0" y="1"/>
                    <a:pt x="27" y="0"/>
                    <a:pt x="25" y="0"/>
                  </a:cubicBezTo>
                  <a:cubicBezTo>
                    <a:pt x="16" y="0"/>
                    <a:pt x="11" y="6"/>
                    <a:pt x="9" y="15"/>
                  </a:cubicBezTo>
                  <a:cubicBezTo>
                    <a:pt x="9" y="15"/>
                    <a:pt x="7" y="30"/>
                    <a:pt x="5" y="55"/>
                  </a:cubicBezTo>
                  <a:cubicBezTo>
                    <a:pt x="3" y="78"/>
                    <a:pt x="0" y="114"/>
                    <a:pt x="0" y="157"/>
                  </a:cubicBezTo>
                  <a:cubicBezTo>
                    <a:pt x="0" y="253"/>
                    <a:pt x="13" y="391"/>
                    <a:pt x="73" y="496"/>
                  </a:cubicBezTo>
                  <a:cubicBezTo>
                    <a:pt x="119" y="576"/>
                    <a:pt x="185" y="621"/>
                    <a:pt x="257" y="6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9" name="Freeform 22"/>
            <p:cNvSpPr>
              <a:spLocks/>
            </p:cNvSpPr>
            <p:nvPr/>
          </p:nvSpPr>
          <p:spPr bwMode="auto">
            <a:xfrm>
              <a:off x="-704850" y="663575"/>
              <a:ext cx="998538" cy="1968500"/>
            </a:xfrm>
            <a:custGeom>
              <a:avLst/>
              <a:gdLst>
                <a:gd name="T0" fmla="*/ 50 w 266"/>
                <a:gd name="T1" fmla="*/ 520 h 525"/>
                <a:gd name="T2" fmla="*/ 78 w 266"/>
                <a:gd name="T3" fmla="*/ 525 h 525"/>
                <a:gd name="T4" fmla="*/ 78 w 266"/>
                <a:gd name="T5" fmla="*/ 525 h 525"/>
                <a:gd name="T6" fmla="*/ 243 w 266"/>
                <a:gd name="T7" fmla="*/ 389 h 525"/>
                <a:gd name="T8" fmla="*/ 266 w 266"/>
                <a:gd name="T9" fmla="*/ 211 h 525"/>
                <a:gd name="T10" fmla="*/ 249 w 266"/>
                <a:gd name="T11" fmla="*/ 27 h 525"/>
                <a:gd name="T12" fmla="*/ 246 w 266"/>
                <a:gd name="T13" fmla="*/ 11 h 525"/>
                <a:gd name="T14" fmla="*/ 238 w 266"/>
                <a:gd name="T15" fmla="*/ 0 h 525"/>
                <a:gd name="T16" fmla="*/ 232 w 266"/>
                <a:gd name="T17" fmla="*/ 3 h 525"/>
                <a:gd name="T18" fmla="*/ 225 w 266"/>
                <a:gd name="T19" fmla="*/ 8 h 525"/>
                <a:gd name="T20" fmla="*/ 207 w 266"/>
                <a:gd name="T21" fmla="*/ 24 h 525"/>
                <a:gd name="T22" fmla="*/ 146 w 266"/>
                <a:gd name="T23" fmla="*/ 84 h 525"/>
                <a:gd name="T24" fmla="*/ 23 w 266"/>
                <a:gd name="T25" fmla="*/ 289 h 525"/>
                <a:gd name="T26" fmla="*/ 0 w 266"/>
                <a:gd name="T27" fmla="*/ 417 h 525"/>
                <a:gd name="T28" fmla="*/ 13 w 266"/>
                <a:gd name="T29" fmla="*/ 483 h 525"/>
                <a:gd name="T30" fmla="*/ 50 w 266"/>
                <a:gd name="T31" fmla="*/ 52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6" h="525">
                  <a:moveTo>
                    <a:pt x="50" y="520"/>
                  </a:moveTo>
                  <a:cubicBezTo>
                    <a:pt x="57" y="523"/>
                    <a:pt x="67" y="525"/>
                    <a:pt x="78" y="525"/>
                  </a:cubicBezTo>
                  <a:cubicBezTo>
                    <a:pt x="78" y="525"/>
                    <a:pt x="78" y="525"/>
                    <a:pt x="78" y="525"/>
                  </a:cubicBezTo>
                  <a:cubicBezTo>
                    <a:pt x="129" y="525"/>
                    <a:pt x="213" y="483"/>
                    <a:pt x="243" y="389"/>
                  </a:cubicBezTo>
                  <a:cubicBezTo>
                    <a:pt x="258" y="338"/>
                    <a:pt x="266" y="278"/>
                    <a:pt x="266" y="211"/>
                  </a:cubicBezTo>
                  <a:cubicBezTo>
                    <a:pt x="266" y="127"/>
                    <a:pt x="254" y="54"/>
                    <a:pt x="249" y="27"/>
                  </a:cubicBezTo>
                  <a:cubicBezTo>
                    <a:pt x="247" y="16"/>
                    <a:pt x="246" y="11"/>
                    <a:pt x="246" y="11"/>
                  </a:cubicBezTo>
                  <a:cubicBezTo>
                    <a:pt x="245" y="6"/>
                    <a:pt x="242" y="0"/>
                    <a:pt x="238" y="0"/>
                  </a:cubicBezTo>
                  <a:cubicBezTo>
                    <a:pt x="236" y="0"/>
                    <a:pt x="234" y="1"/>
                    <a:pt x="232" y="3"/>
                  </a:cubicBezTo>
                  <a:cubicBezTo>
                    <a:pt x="231" y="3"/>
                    <a:pt x="229" y="5"/>
                    <a:pt x="225" y="8"/>
                  </a:cubicBezTo>
                  <a:cubicBezTo>
                    <a:pt x="221" y="12"/>
                    <a:pt x="215" y="17"/>
                    <a:pt x="207" y="24"/>
                  </a:cubicBezTo>
                  <a:cubicBezTo>
                    <a:pt x="195" y="34"/>
                    <a:pt x="173" y="55"/>
                    <a:pt x="146" y="84"/>
                  </a:cubicBezTo>
                  <a:cubicBezTo>
                    <a:pt x="104" y="131"/>
                    <a:pt x="49" y="204"/>
                    <a:pt x="23" y="289"/>
                  </a:cubicBezTo>
                  <a:cubicBezTo>
                    <a:pt x="7" y="339"/>
                    <a:pt x="0" y="382"/>
                    <a:pt x="0" y="417"/>
                  </a:cubicBezTo>
                  <a:cubicBezTo>
                    <a:pt x="0" y="443"/>
                    <a:pt x="4" y="465"/>
                    <a:pt x="13" y="483"/>
                  </a:cubicBezTo>
                  <a:cubicBezTo>
                    <a:pt x="21" y="500"/>
                    <a:pt x="33" y="512"/>
                    <a:pt x="50" y="5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0" name="Freeform 23"/>
            <p:cNvSpPr>
              <a:spLocks/>
            </p:cNvSpPr>
            <p:nvPr/>
          </p:nvSpPr>
          <p:spPr bwMode="auto">
            <a:xfrm>
              <a:off x="-1597025" y="663575"/>
              <a:ext cx="900113" cy="1968500"/>
            </a:xfrm>
            <a:custGeom>
              <a:avLst/>
              <a:gdLst>
                <a:gd name="T0" fmla="*/ 238 w 240"/>
                <a:gd name="T1" fmla="*/ 267 h 525"/>
                <a:gd name="T2" fmla="*/ 240 w 240"/>
                <a:gd name="T3" fmla="*/ 261 h 525"/>
                <a:gd name="T4" fmla="*/ 43 w 240"/>
                <a:gd name="T5" fmla="*/ 8 h 525"/>
                <a:gd name="T6" fmla="*/ 36 w 240"/>
                <a:gd name="T7" fmla="*/ 3 h 525"/>
                <a:gd name="T8" fmla="*/ 29 w 240"/>
                <a:gd name="T9" fmla="*/ 0 h 525"/>
                <a:gd name="T10" fmla="*/ 21 w 240"/>
                <a:gd name="T11" fmla="*/ 11 h 525"/>
                <a:gd name="T12" fmla="*/ 18 w 240"/>
                <a:gd name="T13" fmla="*/ 27 h 525"/>
                <a:gd name="T14" fmla="*/ 10 w 240"/>
                <a:gd name="T15" fmla="*/ 70 h 525"/>
                <a:gd name="T16" fmla="*/ 0 w 240"/>
                <a:gd name="T17" fmla="*/ 211 h 525"/>
                <a:gd name="T18" fmla="*/ 24 w 240"/>
                <a:gd name="T19" fmla="*/ 388 h 525"/>
                <a:gd name="T20" fmla="*/ 193 w 240"/>
                <a:gd name="T21" fmla="*/ 525 h 525"/>
                <a:gd name="T22" fmla="*/ 193 w 240"/>
                <a:gd name="T23" fmla="*/ 525 h 525"/>
                <a:gd name="T24" fmla="*/ 222 w 240"/>
                <a:gd name="T25" fmla="*/ 520 h 525"/>
                <a:gd name="T26" fmla="*/ 235 w 240"/>
                <a:gd name="T27" fmla="*/ 513 h 525"/>
                <a:gd name="T28" fmla="*/ 224 w 240"/>
                <a:gd name="T29" fmla="*/ 495 h 525"/>
                <a:gd name="T30" fmla="*/ 209 w 240"/>
                <a:gd name="T31" fmla="*/ 417 h 525"/>
                <a:gd name="T32" fmla="*/ 233 w 240"/>
                <a:gd name="T33" fmla="*/ 281 h 525"/>
                <a:gd name="T34" fmla="*/ 238 w 240"/>
                <a:gd name="T35" fmla="*/ 26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0" h="525">
                  <a:moveTo>
                    <a:pt x="238" y="267"/>
                  </a:moveTo>
                  <a:cubicBezTo>
                    <a:pt x="238" y="265"/>
                    <a:pt x="239" y="263"/>
                    <a:pt x="240" y="261"/>
                  </a:cubicBezTo>
                  <a:cubicBezTo>
                    <a:pt x="184" y="123"/>
                    <a:pt x="57" y="20"/>
                    <a:pt x="43" y="8"/>
                  </a:cubicBezTo>
                  <a:cubicBezTo>
                    <a:pt x="38" y="5"/>
                    <a:pt x="36" y="3"/>
                    <a:pt x="36" y="3"/>
                  </a:cubicBezTo>
                  <a:cubicBezTo>
                    <a:pt x="33" y="1"/>
                    <a:pt x="31" y="0"/>
                    <a:pt x="29" y="0"/>
                  </a:cubicBezTo>
                  <a:cubicBezTo>
                    <a:pt x="25" y="0"/>
                    <a:pt x="22" y="6"/>
                    <a:pt x="21" y="11"/>
                  </a:cubicBezTo>
                  <a:cubicBezTo>
                    <a:pt x="20" y="12"/>
                    <a:pt x="19" y="17"/>
                    <a:pt x="18" y="27"/>
                  </a:cubicBezTo>
                  <a:cubicBezTo>
                    <a:pt x="16" y="34"/>
                    <a:pt x="13" y="49"/>
                    <a:pt x="10" y="70"/>
                  </a:cubicBezTo>
                  <a:cubicBezTo>
                    <a:pt x="6" y="103"/>
                    <a:pt x="0" y="154"/>
                    <a:pt x="0" y="211"/>
                  </a:cubicBezTo>
                  <a:cubicBezTo>
                    <a:pt x="0" y="279"/>
                    <a:pt x="8" y="339"/>
                    <a:pt x="24" y="388"/>
                  </a:cubicBezTo>
                  <a:cubicBezTo>
                    <a:pt x="54" y="483"/>
                    <a:pt x="140" y="525"/>
                    <a:pt x="193" y="525"/>
                  </a:cubicBezTo>
                  <a:cubicBezTo>
                    <a:pt x="193" y="525"/>
                    <a:pt x="193" y="525"/>
                    <a:pt x="193" y="525"/>
                  </a:cubicBezTo>
                  <a:cubicBezTo>
                    <a:pt x="204" y="525"/>
                    <a:pt x="214" y="523"/>
                    <a:pt x="222" y="520"/>
                  </a:cubicBezTo>
                  <a:cubicBezTo>
                    <a:pt x="226" y="518"/>
                    <a:pt x="230" y="516"/>
                    <a:pt x="235" y="513"/>
                  </a:cubicBezTo>
                  <a:cubicBezTo>
                    <a:pt x="231" y="508"/>
                    <a:pt x="227" y="502"/>
                    <a:pt x="224" y="495"/>
                  </a:cubicBezTo>
                  <a:cubicBezTo>
                    <a:pt x="214" y="474"/>
                    <a:pt x="209" y="449"/>
                    <a:pt x="209" y="417"/>
                  </a:cubicBezTo>
                  <a:cubicBezTo>
                    <a:pt x="209" y="378"/>
                    <a:pt x="217" y="332"/>
                    <a:pt x="233" y="281"/>
                  </a:cubicBezTo>
                  <a:cubicBezTo>
                    <a:pt x="235" y="276"/>
                    <a:pt x="236" y="271"/>
                    <a:pt x="238" y="2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1" name="Freeform 24"/>
            <p:cNvSpPr>
              <a:spLocks/>
            </p:cNvSpPr>
            <p:nvPr/>
          </p:nvSpPr>
          <p:spPr bwMode="auto">
            <a:xfrm>
              <a:off x="-1143000" y="-179387"/>
              <a:ext cx="982663" cy="1682750"/>
            </a:xfrm>
            <a:custGeom>
              <a:avLst/>
              <a:gdLst>
                <a:gd name="T0" fmla="*/ 134 w 262"/>
                <a:gd name="T1" fmla="*/ 449 h 449"/>
                <a:gd name="T2" fmla="*/ 262 w 262"/>
                <a:gd name="T3" fmla="*/ 268 h 449"/>
                <a:gd name="T4" fmla="*/ 147 w 262"/>
                <a:gd name="T5" fmla="*/ 18 h 449"/>
                <a:gd name="T6" fmla="*/ 140 w 262"/>
                <a:gd name="T7" fmla="*/ 7 h 449"/>
                <a:gd name="T8" fmla="*/ 131 w 262"/>
                <a:gd name="T9" fmla="*/ 0 h 449"/>
                <a:gd name="T10" fmla="*/ 122 w 262"/>
                <a:gd name="T11" fmla="*/ 7 h 449"/>
                <a:gd name="T12" fmla="*/ 115 w 262"/>
                <a:gd name="T13" fmla="*/ 18 h 449"/>
                <a:gd name="T14" fmla="*/ 96 w 262"/>
                <a:gd name="T15" fmla="*/ 50 h 449"/>
                <a:gd name="T16" fmla="*/ 40 w 262"/>
                <a:gd name="T17" fmla="*/ 162 h 449"/>
                <a:gd name="T18" fmla="*/ 0 w 262"/>
                <a:gd name="T19" fmla="*/ 265 h 449"/>
                <a:gd name="T20" fmla="*/ 134 w 262"/>
                <a:gd name="T21" fmla="*/ 449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2" h="449">
                  <a:moveTo>
                    <a:pt x="134" y="449"/>
                  </a:moveTo>
                  <a:cubicBezTo>
                    <a:pt x="162" y="388"/>
                    <a:pt x="205" y="327"/>
                    <a:pt x="262" y="268"/>
                  </a:cubicBezTo>
                  <a:cubicBezTo>
                    <a:pt x="223" y="150"/>
                    <a:pt x="169" y="54"/>
                    <a:pt x="147" y="18"/>
                  </a:cubicBezTo>
                  <a:cubicBezTo>
                    <a:pt x="143" y="11"/>
                    <a:pt x="140" y="7"/>
                    <a:pt x="140" y="7"/>
                  </a:cubicBezTo>
                  <a:cubicBezTo>
                    <a:pt x="136" y="0"/>
                    <a:pt x="132" y="0"/>
                    <a:pt x="131" y="0"/>
                  </a:cubicBezTo>
                  <a:cubicBezTo>
                    <a:pt x="128" y="0"/>
                    <a:pt x="125" y="2"/>
                    <a:pt x="122" y="7"/>
                  </a:cubicBezTo>
                  <a:cubicBezTo>
                    <a:pt x="122" y="7"/>
                    <a:pt x="119" y="11"/>
                    <a:pt x="115" y="18"/>
                  </a:cubicBezTo>
                  <a:cubicBezTo>
                    <a:pt x="108" y="29"/>
                    <a:pt x="102" y="39"/>
                    <a:pt x="96" y="50"/>
                  </a:cubicBezTo>
                  <a:cubicBezTo>
                    <a:pt x="83" y="74"/>
                    <a:pt x="62" y="113"/>
                    <a:pt x="40" y="162"/>
                  </a:cubicBezTo>
                  <a:cubicBezTo>
                    <a:pt x="26" y="196"/>
                    <a:pt x="12" y="230"/>
                    <a:pt x="0" y="265"/>
                  </a:cubicBezTo>
                  <a:cubicBezTo>
                    <a:pt x="42" y="307"/>
                    <a:pt x="97" y="371"/>
                    <a:pt x="134" y="44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2" name="Freeform 25"/>
            <p:cNvSpPr>
              <a:spLocks/>
            </p:cNvSpPr>
            <p:nvPr/>
          </p:nvSpPr>
          <p:spPr bwMode="auto">
            <a:xfrm>
              <a:off x="15875" y="239713"/>
              <a:ext cx="952500" cy="2339975"/>
            </a:xfrm>
            <a:custGeom>
              <a:avLst/>
              <a:gdLst>
                <a:gd name="T0" fmla="*/ 61 w 254"/>
                <a:gd name="T1" fmla="*/ 88 h 624"/>
                <a:gd name="T2" fmla="*/ 82 w 254"/>
                <a:gd name="T3" fmla="*/ 118 h 624"/>
                <a:gd name="T4" fmla="*/ 82 w 254"/>
                <a:gd name="T5" fmla="*/ 119 h 624"/>
                <a:gd name="T6" fmla="*/ 103 w 254"/>
                <a:gd name="T7" fmla="*/ 324 h 624"/>
                <a:gd name="T8" fmla="*/ 78 w 254"/>
                <a:gd name="T9" fmla="*/ 510 h 624"/>
                <a:gd name="T10" fmla="*/ 0 w 254"/>
                <a:gd name="T11" fmla="*/ 624 h 624"/>
                <a:gd name="T12" fmla="*/ 182 w 254"/>
                <a:gd name="T13" fmla="*/ 496 h 624"/>
                <a:gd name="T14" fmla="*/ 254 w 254"/>
                <a:gd name="T15" fmla="*/ 157 h 624"/>
                <a:gd name="T16" fmla="*/ 250 w 254"/>
                <a:gd name="T17" fmla="*/ 55 h 624"/>
                <a:gd name="T18" fmla="*/ 245 w 254"/>
                <a:gd name="T19" fmla="*/ 15 h 624"/>
                <a:gd name="T20" fmla="*/ 230 w 254"/>
                <a:gd name="T21" fmla="*/ 0 h 624"/>
                <a:gd name="T22" fmla="*/ 222 w 254"/>
                <a:gd name="T23" fmla="*/ 2 h 624"/>
                <a:gd name="T24" fmla="*/ 222 w 254"/>
                <a:gd name="T25" fmla="*/ 2 h 624"/>
                <a:gd name="T26" fmla="*/ 222 w 254"/>
                <a:gd name="T27" fmla="*/ 2 h 624"/>
                <a:gd name="T28" fmla="*/ 211 w 254"/>
                <a:gd name="T29" fmla="*/ 7 h 624"/>
                <a:gd name="T30" fmla="*/ 182 w 254"/>
                <a:gd name="T31" fmla="*/ 20 h 624"/>
                <a:gd name="T32" fmla="*/ 178 w 254"/>
                <a:gd name="T33" fmla="*/ 22 h 624"/>
                <a:gd name="T34" fmla="*/ 72 w 254"/>
                <a:gd name="T35" fmla="*/ 80 h 624"/>
                <a:gd name="T36" fmla="*/ 61 w 254"/>
                <a:gd name="T37" fmla="*/ 8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4" h="624">
                  <a:moveTo>
                    <a:pt x="61" y="88"/>
                  </a:moveTo>
                  <a:cubicBezTo>
                    <a:pt x="71" y="93"/>
                    <a:pt x="79" y="104"/>
                    <a:pt x="82" y="118"/>
                  </a:cubicBezTo>
                  <a:cubicBezTo>
                    <a:pt x="82" y="118"/>
                    <a:pt x="82" y="118"/>
                    <a:pt x="82" y="119"/>
                  </a:cubicBezTo>
                  <a:cubicBezTo>
                    <a:pt x="87" y="142"/>
                    <a:pt x="103" y="226"/>
                    <a:pt x="103" y="324"/>
                  </a:cubicBezTo>
                  <a:cubicBezTo>
                    <a:pt x="103" y="394"/>
                    <a:pt x="95" y="457"/>
                    <a:pt x="78" y="510"/>
                  </a:cubicBezTo>
                  <a:cubicBezTo>
                    <a:pt x="61" y="566"/>
                    <a:pt x="28" y="602"/>
                    <a:pt x="0" y="624"/>
                  </a:cubicBezTo>
                  <a:cubicBezTo>
                    <a:pt x="72" y="620"/>
                    <a:pt x="136" y="575"/>
                    <a:pt x="182" y="496"/>
                  </a:cubicBezTo>
                  <a:cubicBezTo>
                    <a:pt x="242" y="391"/>
                    <a:pt x="254" y="253"/>
                    <a:pt x="254" y="157"/>
                  </a:cubicBezTo>
                  <a:cubicBezTo>
                    <a:pt x="254" y="122"/>
                    <a:pt x="253" y="88"/>
                    <a:pt x="250" y="55"/>
                  </a:cubicBezTo>
                  <a:cubicBezTo>
                    <a:pt x="248" y="30"/>
                    <a:pt x="246" y="15"/>
                    <a:pt x="245" y="15"/>
                  </a:cubicBezTo>
                  <a:cubicBezTo>
                    <a:pt x="244" y="6"/>
                    <a:pt x="239" y="0"/>
                    <a:pt x="230" y="0"/>
                  </a:cubicBezTo>
                  <a:cubicBezTo>
                    <a:pt x="228" y="0"/>
                    <a:pt x="226" y="1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18" y="4"/>
                    <a:pt x="211" y="7"/>
                  </a:cubicBezTo>
                  <a:cubicBezTo>
                    <a:pt x="204" y="10"/>
                    <a:pt x="194" y="14"/>
                    <a:pt x="182" y="20"/>
                  </a:cubicBezTo>
                  <a:cubicBezTo>
                    <a:pt x="178" y="22"/>
                    <a:pt x="178" y="22"/>
                    <a:pt x="178" y="22"/>
                  </a:cubicBezTo>
                  <a:cubicBezTo>
                    <a:pt x="142" y="39"/>
                    <a:pt x="106" y="59"/>
                    <a:pt x="72" y="80"/>
                  </a:cubicBezTo>
                  <a:cubicBezTo>
                    <a:pt x="68" y="83"/>
                    <a:pt x="64" y="85"/>
                    <a:pt x="61" y="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3" name="Freeform 26"/>
            <p:cNvSpPr>
              <a:spLocks/>
            </p:cNvSpPr>
            <p:nvPr/>
          </p:nvSpPr>
          <p:spPr bwMode="auto">
            <a:xfrm>
              <a:off x="-284163" y="-63500"/>
              <a:ext cx="581025" cy="738188"/>
            </a:xfrm>
            <a:custGeom>
              <a:avLst/>
              <a:gdLst>
                <a:gd name="T0" fmla="*/ 155 w 155"/>
                <a:gd name="T1" fmla="*/ 126 h 197"/>
                <a:gd name="T2" fmla="*/ 126 w 155"/>
                <a:gd name="T3" fmla="*/ 13 h 197"/>
                <a:gd name="T4" fmla="*/ 126 w 155"/>
                <a:gd name="T5" fmla="*/ 12 h 197"/>
                <a:gd name="T6" fmla="*/ 111 w 155"/>
                <a:gd name="T7" fmla="*/ 0 h 197"/>
                <a:gd name="T8" fmla="*/ 108 w 155"/>
                <a:gd name="T9" fmla="*/ 0 h 197"/>
                <a:gd name="T10" fmla="*/ 108 w 155"/>
                <a:gd name="T11" fmla="*/ 0 h 197"/>
                <a:gd name="T12" fmla="*/ 108 w 155"/>
                <a:gd name="T13" fmla="*/ 0 h 197"/>
                <a:gd name="T14" fmla="*/ 101 w 155"/>
                <a:gd name="T15" fmla="*/ 3 h 197"/>
                <a:gd name="T16" fmla="*/ 101 w 155"/>
                <a:gd name="T17" fmla="*/ 3 h 197"/>
                <a:gd name="T18" fmla="*/ 101 w 155"/>
                <a:gd name="T19" fmla="*/ 3 h 197"/>
                <a:gd name="T20" fmla="*/ 61 w 155"/>
                <a:gd name="T21" fmla="*/ 30 h 197"/>
                <a:gd name="T22" fmla="*/ 0 w 155"/>
                <a:gd name="T23" fmla="*/ 77 h 197"/>
                <a:gd name="T24" fmla="*/ 50 w 155"/>
                <a:gd name="T25" fmla="*/ 197 h 197"/>
                <a:gd name="T26" fmla="*/ 155 w 155"/>
                <a:gd name="T27" fmla="*/ 126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126"/>
                  </a:moveTo>
                  <a:cubicBezTo>
                    <a:pt x="144" y="70"/>
                    <a:pt x="131" y="28"/>
                    <a:pt x="126" y="13"/>
                  </a:cubicBezTo>
                  <a:cubicBezTo>
                    <a:pt x="126" y="12"/>
                    <a:pt x="126" y="12"/>
                    <a:pt x="126" y="12"/>
                  </a:cubicBezTo>
                  <a:cubicBezTo>
                    <a:pt x="123" y="4"/>
                    <a:pt x="118" y="0"/>
                    <a:pt x="111" y="0"/>
                  </a:cubicBezTo>
                  <a:cubicBezTo>
                    <a:pt x="110" y="0"/>
                    <a:pt x="109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6" y="0"/>
                    <a:pt x="103" y="1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85" y="12"/>
                    <a:pt x="61" y="30"/>
                  </a:cubicBezTo>
                  <a:cubicBezTo>
                    <a:pt x="47" y="40"/>
                    <a:pt x="26" y="56"/>
                    <a:pt x="0" y="77"/>
                  </a:cubicBezTo>
                  <a:cubicBezTo>
                    <a:pt x="19" y="117"/>
                    <a:pt x="36" y="157"/>
                    <a:pt x="50" y="197"/>
                  </a:cubicBezTo>
                  <a:cubicBezTo>
                    <a:pt x="82" y="172"/>
                    <a:pt x="116" y="149"/>
                    <a:pt x="155" y="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" name="Freeform 27"/>
            <p:cNvSpPr>
              <a:spLocks/>
            </p:cNvSpPr>
            <p:nvPr/>
          </p:nvSpPr>
          <p:spPr bwMode="auto">
            <a:xfrm>
              <a:off x="-1600200" y="-63500"/>
              <a:ext cx="581025" cy="738188"/>
            </a:xfrm>
            <a:custGeom>
              <a:avLst/>
              <a:gdLst>
                <a:gd name="T0" fmla="*/ 155 w 155"/>
                <a:gd name="T1" fmla="*/ 77 h 197"/>
                <a:gd name="T2" fmla="*/ 94 w 155"/>
                <a:gd name="T3" fmla="*/ 30 h 197"/>
                <a:gd name="T4" fmla="*/ 54 w 155"/>
                <a:gd name="T5" fmla="*/ 3 h 197"/>
                <a:gd name="T6" fmla="*/ 54 w 155"/>
                <a:gd name="T7" fmla="*/ 3 h 197"/>
                <a:gd name="T8" fmla="*/ 54 w 155"/>
                <a:gd name="T9" fmla="*/ 3 h 197"/>
                <a:gd name="T10" fmla="*/ 47 w 155"/>
                <a:gd name="T11" fmla="*/ 0 h 197"/>
                <a:gd name="T12" fmla="*/ 47 w 155"/>
                <a:gd name="T13" fmla="*/ 0 h 197"/>
                <a:gd name="T14" fmla="*/ 47 w 155"/>
                <a:gd name="T15" fmla="*/ 0 h 197"/>
                <a:gd name="T16" fmla="*/ 44 w 155"/>
                <a:gd name="T17" fmla="*/ 0 h 197"/>
                <a:gd name="T18" fmla="*/ 29 w 155"/>
                <a:gd name="T19" fmla="*/ 12 h 197"/>
                <a:gd name="T20" fmla="*/ 29 w 155"/>
                <a:gd name="T21" fmla="*/ 13 h 197"/>
                <a:gd name="T22" fmla="*/ 0 w 155"/>
                <a:gd name="T23" fmla="*/ 126 h 197"/>
                <a:gd name="T24" fmla="*/ 105 w 155"/>
                <a:gd name="T25" fmla="*/ 197 h 197"/>
                <a:gd name="T26" fmla="*/ 155 w 155"/>
                <a:gd name="T27" fmla="*/ 7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77"/>
                  </a:moveTo>
                  <a:cubicBezTo>
                    <a:pt x="135" y="60"/>
                    <a:pt x="114" y="44"/>
                    <a:pt x="94" y="30"/>
                  </a:cubicBezTo>
                  <a:cubicBezTo>
                    <a:pt x="70" y="12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2" y="1"/>
                    <a:pt x="49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6" y="0"/>
                    <a:pt x="45" y="0"/>
                    <a:pt x="44" y="0"/>
                  </a:cubicBezTo>
                  <a:cubicBezTo>
                    <a:pt x="37" y="0"/>
                    <a:pt x="32" y="4"/>
                    <a:pt x="29" y="12"/>
                  </a:cubicBezTo>
                  <a:cubicBezTo>
                    <a:pt x="29" y="12"/>
                    <a:pt x="29" y="12"/>
                    <a:pt x="29" y="13"/>
                  </a:cubicBezTo>
                  <a:cubicBezTo>
                    <a:pt x="24" y="28"/>
                    <a:pt x="11" y="70"/>
                    <a:pt x="0" y="126"/>
                  </a:cubicBezTo>
                  <a:cubicBezTo>
                    <a:pt x="39" y="149"/>
                    <a:pt x="73" y="172"/>
                    <a:pt x="105" y="197"/>
                  </a:cubicBezTo>
                  <a:cubicBezTo>
                    <a:pt x="119" y="158"/>
                    <a:pt x="136" y="118"/>
                    <a:pt x="155" y="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" name="Freeform 28"/>
            <p:cNvSpPr>
              <a:spLocks/>
            </p:cNvSpPr>
            <p:nvPr/>
          </p:nvSpPr>
          <p:spPr bwMode="auto">
            <a:xfrm>
              <a:off x="-2973388" y="914400"/>
              <a:ext cx="633413" cy="657225"/>
            </a:xfrm>
            <a:custGeom>
              <a:avLst/>
              <a:gdLst>
                <a:gd name="T0" fmla="*/ 169 w 169"/>
                <a:gd name="T1" fmla="*/ 133 h 175"/>
                <a:gd name="T2" fmla="*/ 158 w 169"/>
                <a:gd name="T3" fmla="*/ 5 h 175"/>
                <a:gd name="T4" fmla="*/ 70 w 169"/>
                <a:gd name="T5" fmla="*/ 0 h 175"/>
                <a:gd name="T6" fmla="*/ 59 w 169"/>
                <a:gd name="T7" fmla="*/ 0 h 175"/>
                <a:gd name="T8" fmla="*/ 26 w 169"/>
                <a:gd name="T9" fmla="*/ 0 h 175"/>
                <a:gd name="T10" fmla="*/ 5 w 169"/>
                <a:gd name="T11" fmla="*/ 13 h 175"/>
                <a:gd name="T12" fmla="*/ 0 w 169"/>
                <a:gd name="T13" fmla="*/ 28 h 175"/>
                <a:gd name="T14" fmla="*/ 74 w 169"/>
                <a:gd name="T15" fmla="*/ 175 h 175"/>
                <a:gd name="T16" fmla="*/ 169 w 169"/>
                <a:gd name="T17" fmla="*/ 13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133"/>
                  </a:moveTo>
                  <a:cubicBezTo>
                    <a:pt x="163" y="93"/>
                    <a:pt x="159" y="50"/>
                    <a:pt x="158" y="5"/>
                  </a:cubicBezTo>
                  <a:cubicBezTo>
                    <a:pt x="119" y="1"/>
                    <a:pt x="89" y="0"/>
                    <a:pt x="70" y="0"/>
                  </a:cubicBezTo>
                  <a:cubicBezTo>
                    <a:pt x="66" y="0"/>
                    <a:pt x="63" y="0"/>
                    <a:pt x="59" y="0"/>
                  </a:cubicBezTo>
                  <a:cubicBezTo>
                    <a:pt x="38" y="0"/>
                    <a:pt x="26" y="0"/>
                    <a:pt x="26" y="0"/>
                  </a:cubicBezTo>
                  <a:cubicBezTo>
                    <a:pt x="17" y="1"/>
                    <a:pt x="10" y="5"/>
                    <a:pt x="5" y="13"/>
                  </a:cubicBezTo>
                  <a:cubicBezTo>
                    <a:pt x="2" y="17"/>
                    <a:pt x="0" y="23"/>
                    <a:pt x="0" y="28"/>
                  </a:cubicBezTo>
                  <a:cubicBezTo>
                    <a:pt x="2" y="43"/>
                    <a:pt x="11" y="95"/>
                    <a:pt x="74" y="175"/>
                  </a:cubicBezTo>
                  <a:cubicBezTo>
                    <a:pt x="106" y="159"/>
                    <a:pt x="138" y="145"/>
                    <a:pt x="169" y="1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" name="Freeform 29"/>
            <p:cNvSpPr>
              <a:spLocks/>
            </p:cNvSpPr>
            <p:nvPr/>
          </p:nvSpPr>
          <p:spPr bwMode="auto">
            <a:xfrm>
              <a:off x="1035050" y="914400"/>
              <a:ext cx="635000" cy="657225"/>
            </a:xfrm>
            <a:custGeom>
              <a:avLst/>
              <a:gdLst>
                <a:gd name="T0" fmla="*/ 169 w 169"/>
                <a:gd name="T1" fmla="*/ 28 h 175"/>
                <a:gd name="T2" fmla="*/ 164 w 169"/>
                <a:gd name="T3" fmla="*/ 13 h 175"/>
                <a:gd name="T4" fmla="*/ 143 w 169"/>
                <a:gd name="T5" fmla="*/ 0 h 175"/>
                <a:gd name="T6" fmla="*/ 110 w 169"/>
                <a:gd name="T7" fmla="*/ 0 h 175"/>
                <a:gd name="T8" fmla="*/ 99 w 169"/>
                <a:gd name="T9" fmla="*/ 0 h 175"/>
                <a:gd name="T10" fmla="*/ 11 w 169"/>
                <a:gd name="T11" fmla="*/ 5 h 175"/>
                <a:gd name="T12" fmla="*/ 0 w 169"/>
                <a:gd name="T13" fmla="*/ 133 h 175"/>
                <a:gd name="T14" fmla="*/ 95 w 169"/>
                <a:gd name="T15" fmla="*/ 175 h 175"/>
                <a:gd name="T16" fmla="*/ 169 w 169"/>
                <a:gd name="T17" fmla="*/ 28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28"/>
                  </a:moveTo>
                  <a:cubicBezTo>
                    <a:pt x="169" y="23"/>
                    <a:pt x="166" y="16"/>
                    <a:pt x="164" y="13"/>
                  </a:cubicBezTo>
                  <a:cubicBezTo>
                    <a:pt x="159" y="5"/>
                    <a:pt x="152" y="1"/>
                    <a:pt x="143" y="0"/>
                  </a:cubicBezTo>
                  <a:cubicBezTo>
                    <a:pt x="143" y="0"/>
                    <a:pt x="131" y="0"/>
                    <a:pt x="110" y="0"/>
                  </a:cubicBezTo>
                  <a:cubicBezTo>
                    <a:pt x="106" y="0"/>
                    <a:pt x="103" y="0"/>
                    <a:pt x="99" y="0"/>
                  </a:cubicBezTo>
                  <a:cubicBezTo>
                    <a:pt x="80" y="0"/>
                    <a:pt x="49" y="1"/>
                    <a:pt x="11" y="5"/>
                  </a:cubicBezTo>
                  <a:cubicBezTo>
                    <a:pt x="10" y="49"/>
                    <a:pt x="6" y="92"/>
                    <a:pt x="0" y="133"/>
                  </a:cubicBezTo>
                  <a:cubicBezTo>
                    <a:pt x="31" y="145"/>
                    <a:pt x="63" y="159"/>
                    <a:pt x="95" y="175"/>
                  </a:cubicBezTo>
                  <a:cubicBezTo>
                    <a:pt x="158" y="95"/>
                    <a:pt x="167" y="43"/>
                    <a:pt x="169" y="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7" name="Freeform 30"/>
            <p:cNvSpPr>
              <a:spLocks/>
            </p:cNvSpPr>
            <p:nvPr/>
          </p:nvSpPr>
          <p:spPr bwMode="auto">
            <a:xfrm>
              <a:off x="401638" y="1522413"/>
              <a:ext cx="1485900" cy="1046163"/>
            </a:xfrm>
            <a:custGeom>
              <a:avLst/>
              <a:gdLst>
                <a:gd name="T0" fmla="*/ 385 w 396"/>
                <a:gd name="T1" fmla="*/ 119 h 279"/>
                <a:gd name="T2" fmla="*/ 376 w 396"/>
                <a:gd name="T3" fmla="*/ 112 h 279"/>
                <a:gd name="T4" fmla="*/ 375 w 396"/>
                <a:gd name="T5" fmla="*/ 112 h 279"/>
                <a:gd name="T6" fmla="*/ 375 w 396"/>
                <a:gd name="T7" fmla="*/ 112 h 279"/>
                <a:gd name="T8" fmla="*/ 355 w 396"/>
                <a:gd name="T9" fmla="*/ 99 h 279"/>
                <a:gd name="T10" fmla="*/ 348 w 396"/>
                <a:gd name="T11" fmla="*/ 94 h 279"/>
                <a:gd name="T12" fmla="*/ 250 w 396"/>
                <a:gd name="T13" fmla="*/ 38 h 279"/>
                <a:gd name="T14" fmla="*/ 164 w 396"/>
                <a:gd name="T15" fmla="*/ 0 h 279"/>
                <a:gd name="T16" fmla="*/ 104 w 396"/>
                <a:gd name="T17" fmla="*/ 168 h 279"/>
                <a:gd name="T18" fmla="*/ 0 w 396"/>
                <a:gd name="T19" fmla="*/ 279 h 279"/>
                <a:gd name="T20" fmla="*/ 391 w 396"/>
                <a:gd name="T21" fmla="*/ 156 h 279"/>
                <a:gd name="T22" fmla="*/ 391 w 396"/>
                <a:gd name="T23" fmla="*/ 156 h 279"/>
                <a:gd name="T24" fmla="*/ 396 w 396"/>
                <a:gd name="T25" fmla="*/ 141 h 279"/>
                <a:gd name="T26" fmla="*/ 385 w 396"/>
                <a:gd name="T27" fmla="*/ 11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6" h="279">
                  <a:moveTo>
                    <a:pt x="385" y="119"/>
                  </a:moveTo>
                  <a:cubicBezTo>
                    <a:pt x="385" y="119"/>
                    <a:pt x="382" y="117"/>
                    <a:pt x="376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1" y="109"/>
                    <a:pt x="364" y="104"/>
                    <a:pt x="355" y="99"/>
                  </a:cubicBezTo>
                  <a:cubicBezTo>
                    <a:pt x="353" y="97"/>
                    <a:pt x="350" y="96"/>
                    <a:pt x="348" y="94"/>
                  </a:cubicBezTo>
                  <a:cubicBezTo>
                    <a:pt x="327" y="80"/>
                    <a:pt x="292" y="59"/>
                    <a:pt x="250" y="38"/>
                  </a:cubicBezTo>
                  <a:cubicBezTo>
                    <a:pt x="221" y="24"/>
                    <a:pt x="192" y="11"/>
                    <a:pt x="164" y="0"/>
                  </a:cubicBezTo>
                  <a:cubicBezTo>
                    <a:pt x="151" y="65"/>
                    <a:pt x="131" y="121"/>
                    <a:pt x="104" y="168"/>
                  </a:cubicBezTo>
                  <a:cubicBezTo>
                    <a:pt x="76" y="217"/>
                    <a:pt x="41" y="255"/>
                    <a:pt x="0" y="279"/>
                  </a:cubicBezTo>
                  <a:cubicBezTo>
                    <a:pt x="298" y="263"/>
                    <a:pt x="383" y="167"/>
                    <a:pt x="391" y="156"/>
                  </a:cubicBezTo>
                  <a:cubicBezTo>
                    <a:pt x="391" y="156"/>
                    <a:pt x="391" y="156"/>
                    <a:pt x="391" y="156"/>
                  </a:cubicBezTo>
                  <a:cubicBezTo>
                    <a:pt x="394" y="151"/>
                    <a:pt x="396" y="146"/>
                    <a:pt x="396" y="141"/>
                  </a:cubicBezTo>
                  <a:cubicBezTo>
                    <a:pt x="396" y="132"/>
                    <a:pt x="392" y="124"/>
                    <a:pt x="385" y="1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8" name="Freeform 31"/>
            <p:cNvSpPr>
              <a:spLocks/>
            </p:cNvSpPr>
            <p:nvPr/>
          </p:nvSpPr>
          <p:spPr bwMode="auto">
            <a:xfrm>
              <a:off x="-3190875" y="1522413"/>
              <a:ext cx="1485900" cy="1046163"/>
            </a:xfrm>
            <a:custGeom>
              <a:avLst/>
              <a:gdLst>
                <a:gd name="T0" fmla="*/ 396 w 396"/>
                <a:gd name="T1" fmla="*/ 279 h 279"/>
                <a:gd name="T2" fmla="*/ 292 w 396"/>
                <a:gd name="T3" fmla="*/ 168 h 279"/>
                <a:gd name="T4" fmla="*/ 232 w 396"/>
                <a:gd name="T5" fmla="*/ 0 h 279"/>
                <a:gd name="T6" fmla="*/ 20 w 396"/>
                <a:gd name="T7" fmla="*/ 112 h 279"/>
                <a:gd name="T8" fmla="*/ 11 w 396"/>
                <a:gd name="T9" fmla="*/ 119 h 279"/>
                <a:gd name="T10" fmla="*/ 0 w 396"/>
                <a:gd name="T11" fmla="*/ 141 h 279"/>
                <a:gd name="T12" fmla="*/ 5 w 396"/>
                <a:gd name="T13" fmla="*/ 156 h 279"/>
                <a:gd name="T14" fmla="*/ 5 w 396"/>
                <a:gd name="T15" fmla="*/ 157 h 279"/>
                <a:gd name="T16" fmla="*/ 7 w 396"/>
                <a:gd name="T17" fmla="*/ 159 h 279"/>
                <a:gd name="T18" fmla="*/ 8 w 396"/>
                <a:gd name="T19" fmla="*/ 160 h 279"/>
                <a:gd name="T20" fmla="*/ 23 w 396"/>
                <a:gd name="T21" fmla="*/ 174 h 279"/>
                <a:gd name="T22" fmla="*/ 94 w 396"/>
                <a:gd name="T23" fmla="*/ 217 h 279"/>
                <a:gd name="T24" fmla="*/ 396 w 396"/>
                <a:gd name="T25" fmla="*/ 27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6" h="279">
                  <a:moveTo>
                    <a:pt x="396" y="279"/>
                  </a:moveTo>
                  <a:cubicBezTo>
                    <a:pt x="356" y="255"/>
                    <a:pt x="320" y="217"/>
                    <a:pt x="292" y="168"/>
                  </a:cubicBezTo>
                  <a:cubicBezTo>
                    <a:pt x="265" y="121"/>
                    <a:pt x="245" y="65"/>
                    <a:pt x="232" y="0"/>
                  </a:cubicBezTo>
                  <a:cubicBezTo>
                    <a:pt x="132" y="38"/>
                    <a:pt x="51" y="91"/>
                    <a:pt x="20" y="112"/>
                  </a:cubicBezTo>
                  <a:cubicBezTo>
                    <a:pt x="14" y="117"/>
                    <a:pt x="11" y="119"/>
                    <a:pt x="11" y="119"/>
                  </a:cubicBezTo>
                  <a:cubicBezTo>
                    <a:pt x="4" y="124"/>
                    <a:pt x="0" y="132"/>
                    <a:pt x="0" y="141"/>
                  </a:cubicBezTo>
                  <a:cubicBezTo>
                    <a:pt x="0" y="146"/>
                    <a:pt x="2" y="151"/>
                    <a:pt x="5" y="156"/>
                  </a:cubicBezTo>
                  <a:cubicBezTo>
                    <a:pt x="5" y="156"/>
                    <a:pt x="5" y="156"/>
                    <a:pt x="5" y="157"/>
                  </a:cubicBezTo>
                  <a:cubicBezTo>
                    <a:pt x="6" y="157"/>
                    <a:pt x="6" y="158"/>
                    <a:pt x="7" y="159"/>
                  </a:cubicBezTo>
                  <a:cubicBezTo>
                    <a:pt x="7" y="159"/>
                    <a:pt x="8" y="160"/>
                    <a:pt x="8" y="160"/>
                  </a:cubicBezTo>
                  <a:cubicBezTo>
                    <a:pt x="10" y="162"/>
                    <a:pt x="15" y="167"/>
                    <a:pt x="23" y="174"/>
                  </a:cubicBezTo>
                  <a:cubicBezTo>
                    <a:pt x="35" y="184"/>
                    <a:pt x="58" y="201"/>
                    <a:pt x="94" y="217"/>
                  </a:cubicBezTo>
                  <a:cubicBezTo>
                    <a:pt x="169" y="251"/>
                    <a:pt x="273" y="273"/>
                    <a:pt x="396" y="2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9" name="Freeform 32"/>
            <p:cNvSpPr>
              <a:spLocks/>
            </p:cNvSpPr>
            <p:nvPr/>
          </p:nvSpPr>
          <p:spPr bwMode="auto">
            <a:xfrm>
              <a:off x="-523875" y="2651125"/>
              <a:ext cx="1500188" cy="239713"/>
            </a:xfrm>
            <a:custGeom>
              <a:avLst/>
              <a:gdLst>
                <a:gd name="T0" fmla="*/ 7 w 400"/>
                <a:gd name="T1" fmla="*/ 31 h 64"/>
                <a:gd name="T2" fmla="*/ 54 w 400"/>
                <a:gd name="T3" fmla="*/ 29 h 64"/>
                <a:gd name="T4" fmla="*/ 182 w 400"/>
                <a:gd name="T5" fmla="*/ 47 h 64"/>
                <a:gd name="T6" fmla="*/ 292 w 400"/>
                <a:gd name="T7" fmla="*/ 64 h 64"/>
                <a:gd name="T8" fmla="*/ 392 w 400"/>
                <a:gd name="T9" fmla="*/ 37 h 64"/>
                <a:gd name="T10" fmla="*/ 399 w 400"/>
                <a:gd name="T11" fmla="*/ 18 h 64"/>
                <a:gd name="T12" fmla="*/ 373 w 400"/>
                <a:gd name="T13" fmla="*/ 0 h 64"/>
                <a:gd name="T14" fmla="*/ 301 w 400"/>
                <a:gd name="T15" fmla="*/ 8 h 64"/>
                <a:gd name="T16" fmla="*/ 285 w 400"/>
                <a:gd name="T17" fmla="*/ 10 h 64"/>
                <a:gd name="T18" fmla="*/ 227 w 400"/>
                <a:gd name="T19" fmla="*/ 13 h 64"/>
                <a:gd name="T20" fmla="*/ 181 w 400"/>
                <a:gd name="T21" fmla="*/ 12 h 64"/>
                <a:gd name="T22" fmla="*/ 180 w 400"/>
                <a:gd name="T23" fmla="*/ 12 h 64"/>
                <a:gd name="T24" fmla="*/ 129 w 400"/>
                <a:gd name="T25" fmla="*/ 12 h 64"/>
                <a:gd name="T26" fmla="*/ 3 w 400"/>
                <a:gd name="T27" fmla="*/ 25 h 64"/>
                <a:gd name="T28" fmla="*/ 0 w 400"/>
                <a:gd name="T29" fmla="*/ 29 h 64"/>
                <a:gd name="T30" fmla="*/ 5 w 400"/>
                <a:gd name="T31" fmla="*/ 31 h 64"/>
                <a:gd name="T32" fmla="*/ 7 w 400"/>
                <a:gd name="T33" fmla="*/ 3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0" h="64">
                  <a:moveTo>
                    <a:pt x="7" y="31"/>
                  </a:moveTo>
                  <a:cubicBezTo>
                    <a:pt x="23" y="29"/>
                    <a:pt x="39" y="29"/>
                    <a:pt x="54" y="29"/>
                  </a:cubicBezTo>
                  <a:cubicBezTo>
                    <a:pt x="109" y="29"/>
                    <a:pt x="146" y="38"/>
                    <a:pt x="182" y="47"/>
                  </a:cubicBezTo>
                  <a:cubicBezTo>
                    <a:pt x="216" y="56"/>
                    <a:pt x="248" y="64"/>
                    <a:pt x="292" y="64"/>
                  </a:cubicBezTo>
                  <a:cubicBezTo>
                    <a:pt x="339" y="64"/>
                    <a:pt x="377" y="54"/>
                    <a:pt x="392" y="37"/>
                  </a:cubicBezTo>
                  <a:cubicBezTo>
                    <a:pt x="397" y="31"/>
                    <a:pt x="400" y="25"/>
                    <a:pt x="399" y="18"/>
                  </a:cubicBezTo>
                  <a:cubicBezTo>
                    <a:pt x="398" y="6"/>
                    <a:pt x="394" y="0"/>
                    <a:pt x="373" y="0"/>
                  </a:cubicBezTo>
                  <a:cubicBezTo>
                    <a:pt x="358" y="0"/>
                    <a:pt x="335" y="3"/>
                    <a:pt x="301" y="8"/>
                  </a:cubicBezTo>
                  <a:cubicBezTo>
                    <a:pt x="296" y="9"/>
                    <a:pt x="290" y="9"/>
                    <a:pt x="285" y="10"/>
                  </a:cubicBezTo>
                  <a:cubicBezTo>
                    <a:pt x="270" y="12"/>
                    <a:pt x="252" y="13"/>
                    <a:pt x="227" y="13"/>
                  </a:cubicBezTo>
                  <a:cubicBezTo>
                    <a:pt x="213" y="13"/>
                    <a:pt x="197" y="13"/>
                    <a:pt x="181" y="12"/>
                  </a:cubicBezTo>
                  <a:cubicBezTo>
                    <a:pt x="180" y="12"/>
                    <a:pt x="180" y="12"/>
                    <a:pt x="180" y="12"/>
                  </a:cubicBezTo>
                  <a:cubicBezTo>
                    <a:pt x="164" y="12"/>
                    <a:pt x="146" y="12"/>
                    <a:pt x="129" y="12"/>
                  </a:cubicBezTo>
                  <a:cubicBezTo>
                    <a:pt x="92" y="12"/>
                    <a:pt x="45" y="13"/>
                    <a:pt x="3" y="25"/>
                  </a:cubicBezTo>
                  <a:cubicBezTo>
                    <a:pt x="1" y="25"/>
                    <a:pt x="0" y="28"/>
                    <a:pt x="0" y="29"/>
                  </a:cubicBezTo>
                  <a:cubicBezTo>
                    <a:pt x="0" y="30"/>
                    <a:pt x="3" y="31"/>
                    <a:pt x="5" y="31"/>
                  </a:cubicBezTo>
                  <a:cubicBezTo>
                    <a:pt x="5" y="31"/>
                    <a:pt x="6" y="31"/>
                    <a:pt x="7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0" name="Freeform 33"/>
            <p:cNvSpPr>
              <a:spLocks/>
            </p:cNvSpPr>
            <p:nvPr/>
          </p:nvSpPr>
          <p:spPr bwMode="auto">
            <a:xfrm>
              <a:off x="-2279650" y="2651125"/>
              <a:ext cx="1500188" cy="239713"/>
            </a:xfrm>
            <a:custGeom>
              <a:avLst/>
              <a:gdLst>
                <a:gd name="T0" fmla="*/ 346 w 400"/>
                <a:gd name="T1" fmla="*/ 29 h 64"/>
                <a:gd name="T2" fmla="*/ 393 w 400"/>
                <a:gd name="T3" fmla="*/ 31 h 64"/>
                <a:gd name="T4" fmla="*/ 395 w 400"/>
                <a:gd name="T5" fmla="*/ 31 h 64"/>
                <a:gd name="T6" fmla="*/ 400 w 400"/>
                <a:gd name="T7" fmla="*/ 29 h 64"/>
                <a:gd name="T8" fmla="*/ 397 w 400"/>
                <a:gd name="T9" fmla="*/ 25 h 64"/>
                <a:gd name="T10" fmla="*/ 271 w 400"/>
                <a:gd name="T11" fmla="*/ 12 h 64"/>
                <a:gd name="T12" fmla="*/ 271 w 400"/>
                <a:gd name="T13" fmla="*/ 12 h 64"/>
                <a:gd name="T14" fmla="*/ 220 w 400"/>
                <a:gd name="T15" fmla="*/ 12 h 64"/>
                <a:gd name="T16" fmla="*/ 219 w 400"/>
                <a:gd name="T17" fmla="*/ 12 h 64"/>
                <a:gd name="T18" fmla="*/ 173 w 400"/>
                <a:gd name="T19" fmla="*/ 13 h 64"/>
                <a:gd name="T20" fmla="*/ 115 w 400"/>
                <a:gd name="T21" fmla="*/ 10 h 64"/>
                <a:gd name="T22" fmla="*/ 99 w 400"/>
                <a:gd name="T23" fmla="*/ 8 h 64"/>
                <a:gd name="T24" fmla="*/ 27 w 400"/>
                <a:gd name="T25" fmla="*/ 0 h 64"/>
                <a:gd name="T26" fmla="*/ 1 w 400"/>
                <a:gd name="T27" fmla="*/ 18 h 64"/>
                <a:gd name="T28" fmla="*/ 8 w 400"/>
                <a:gd name="T29" fmla="*/ 37 h 64"/>
                <a:gd name="T30" fmla="*/ 108 w 400"/>
                <a:gd name="T31" fmla="*/ 64 h 64"/>
                <a:gd name="T32" fmla="*/ 218 w 400"/>
                <a:gd name="T33" fmla="*/ 47 h 64"/>
                <a:gd name="T34" fmla="*/ 346 w 400"/>
                <a:gd name="T35" fmla="*/ 29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0" h="64">
                  <a:moveTo>
                    <a:pt x="346" y="29"/>
                  </a:moveTo>
                  <a:cubicBezTo>
                    <a:pt x="361" y="29"/>
                    <a:pt x="377" y="29"/>
                    <a:pt x="393" y="31"/>
                  </a:cubicBezTo>
                  <a:cubicBezTo>
                    <a:pt x="394" y="31"/>
                    <a:pt x="394" y="31"/>
                    <a:pt x="395" y="31"/>
                  </a:cubicBezTo>
                  <a:cubicBezTo>
                    <a:pt x="397" y="31"/>
                    <a:pt x="400" y="30"/>
                    <a:pt x="400" y="29"/>
                  </a:cubicBezTo>
                  <a:cubicBezTo>
                    <a:pt x="400" y="28"/>
                    <a:pt x="399" y="25"/>
                    <a:pt x="397" y="25"/>
                  </a:cubicBezTo>
                  <a:cubicBezTo>
                    <a:pt x="355" y="13"/>
                    <a:pt x="308" y="12"/>
                    <a:pt x="271" y="12"/>
                  </a:cubicBezTo>
                  <a:cubicBezTo>
                    <a:pt x="271" y="12"/>
                    <a:pt x="271" y="12"/>
                    <a:pt x="271" y="12"/>
                  </a:cubicBezTo>
                  <a:cubicBezTo>
                    <a:pt x="254" y="12"/>
                    <a:pt x="236" y="12"/>
                    <a:pt x="220" y="12"/>
                  </a:cubicBezTo>
                  <a:cubicBezTo>
                    <a:pt x="219" y="12"/>
                    <a:pt x="219" y="12"/>
                    <a:pt x="219" y="12"/>
                  </a:cubicBezTo>
                  <a:cubicBezTo>
                    <a:pt x="203" y="13"/>
                    <a:pt x="187" y="13"/>
                    <a:pt x="173" y="13"/>
                  </a:cubicBezTo>
                  <a:cubicBezTo>
                    <a:pt x="148" y="13"/>
                    <a:pt x="130" y="12"/>
                    <a:pt x="115" y="10"/>
                  </a:cubicBezTo>
                  <a:cubicBezTo>
                    <a:pt x="109" y="9"/>
                    <a:pt x="104" y="9"/>
                    <a:pt x="99" y="8"/>
                  </a:cubicBezTo>
                  <a:cubicBezTo>
                    <a:pt x="65" y="3"/>
                    <a:pt x="42" y="0"/>
                    <a:pt x="27" y="0"/>
                  </a:cubicBezTo>
                  <a:cubicBezTo>
                    <a:pt x="6" y="0"/>
                    <a:pt x="2" y="6"/>
                    <a:pt x="1" y="18"/>
                  </a:cubicBezTo>
                  <a:cubicBezTo>
                    <a:pt x="0" y="25"/>
                    <a:pt x="3" y="31"/>
                    <a:pt x="8" y="37"/>
                  </a:cubicBezTo>
                  <a:cubicBezTo>
                    <a:pt x="23" y="53"/>
                    <a:pt x="61" y="64"/>
                    <a:pt x="108" y="64"/>
                  </a:cubicBezTo>
                  <a:cubicBezTo>
                    <a:pt x="152" y="64"/>
                    <a:pt x="184" y="56"/>
                    <a:pt x="218" y="47"/>
                  </a:cubicBezTo>
                  <a:cubicBezTo>
                    <a:pt x="254" y="38"/>
                    <a:pt x="291" y="29"/>
                    <a:pt x="346" y="2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1" name="Freeform 34"/>
            <p:cNvSpPr>
              <a:spLocks/>
            </p:cNvSpPr>
            <p:nvPr/>
          </p:nvSpPr>
          <p:spPr bwMode="auto">
            <a:xfrm>
              <a:off x="3424238" y="3930650"/>
              <a:ext cx="1023938" cy="1368425"/>
            </a:xfrm>
            <a:custGeom>
              <a:avLst/>
              <a:gdLst>
                <a:gd name="T0" fmla="*/ 0 w 645"/>
                <a:gd name="T1" fmla="*/ 0 h 862"/>
                <a:gd name="T2" fmla="*/ 640 w 645"/>
                <a:gd name="T3" fmla="*/ 0 h 862"/>
                <a:gd name="T4" fmla="*/ 640 w 645"/>
                <a:gd name="T5" fmla="*/ 134 h 862"/>
                <a:gd name="T6" fmla="*/ 151 w 645"/>
                <a:gd name="T7" fmla="*/ 134 h 862"/>
                <a:gd name="T8" fmla="*/ 151 w 645"/>
                <a:gd name="T9" fmla="*/ 359 h 862"/>
                <a:gd name="T10" fmla="*/ 584 w 645"/>
                <a:gd name="T11" fmla="*/ 359 h 862"/>
                <a:gd name="T12" fmla="*/ 584 w 645"/>
                <a:gd name="T13" fmla="*/ 496 h 862"/>
                <a:gd name="T14" fmla="*/ 151 w 645"/>
                <a:gd name="T15" fmla="*/ 496 h 862"/>
                <a:gd name="T16" fmla="*/ 151 w 645"/>
                <a:gd name="T17" fmla="*/ 727 h 862"/>
                <a:gd name="T18" fmla="*/ 645 w 645"/>
                <a:gd name="T19" fmla="*/ 727 h 862"/>
                <a:gd name="T20" fmla="*/ 645 w 645"/>
                <a:gd name="T21" fmla="*/ 862 h 862"/>
                <a:gd name="T22" fmla="*/ 0 w 645"/>
                <a:gd name="T23" fmla="*/ 862 h 862"/>
                <a:gd name="T24" fmla="*/ 0 w 645"/>
                <a:gd name="T25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5" h="862">
                  <a:moveTo>
                    <a:pt x="0" y="0"/>
                  </a:moveTo>
                  <a:lnTo>
                    <a:pt x="640" y="0"/>
                  </a:lnTo>
                  <a:lnTo>
                    <a:pt x="640" y="134"/>
                  </a:lnTo>
                  <a:lnTo>
                    <a:pt x="151" y="134"/>
                  </a:lnTo>
                  <a:lnTo>
                    <a:pt x="151" y="359"/>
                  </a:lnTo>
                  <a:lnTo>
                    <a:pt x="584" y="359"/>
                  </a:lnTo>
                  <a:lnTo>
                    <a:pt x="584" y="496"/>
                  </a:lnTo>
                  <a:lnTo>
                    <a:pt x="151" y="496"/>
                  </a:lnTo>
                  <a:lnTo>
                    <a:pt x="151" y="727"/>
                  </a:lnTo>
                  <a:lnTo>
                    <a:pt x="645" y="727"/>
                  </a:lnTo>
                  <a:lnTo>
                    <a:pt x="645" y="862"/>
                  </a:lnTo>
                  <a:lnTo>
                    <a:pt x="0" y="8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2" name="Freeform 35"/>
            <p:cNvSpPr>
              <a:spLocks noEditPoints="1"/>
            </p:cNvSpPr>
            <p:nvPr/>
          </p:nvSpPr>
          <p:spPr bwMode="auto">
            <a:xfrm>
              <a:off x="4545013" y="3870325"/>
              <a:ext cx="1069975" cy="1450975"/>
            </a:xfrm>
            <a:custGeom>
              <a:avLst/>
              <a:gdLst>
                <a:gd name="T0" fmla="*/ 0 w 285"/>
                <a:gd name="T1" fmla="*/ 244 h 387"/>
                <a:gd name="T2" fmla="*/ 0 w 285"/>
                <a:gd name="T3" fmla="*/ 243 h 387"/>
                <a:gd name="T4" fmla="*/ 128 w 285"/>
                <a:gd name="T5" fmla="*/ 100 h 387"/>
                <a:gd name="T6" fmla="*/ 222 w 285"/>
                <a:gd name="T7" fmla="*/ 149 h 387"/>
                <a:gd name="T8" fmla="*/ 222 w 285"/>
                <a:gd name="T9" fmla="*/ 0 h 387"/>
                <a:gd name="T10" fmla="*/ 285 w 285"/>
                <a:gd name="T11" fmla="*/ 0 h 387"/>
                <a:gd name="T12" fmla="*/ 285 w 285"/>
                <a:gd name="T13" fmla="*/ 381 h 387"/>
                <a:gd name="T14" fmla="*/ 222 w 285"/>
                <a:gd name="T15" fmla="*/ 381 h 387"/>
                <a:gd name="T16" fmla="*/ 222 w 285"/>
                <a:gd name="T17" fmla="*/ 335 h 387"/>
                <a:gd name="T18" fmla="*/ 128 w 285"/>
                <a:gd name="T19" fmla="*/ 387 h 387"/>
                <a:gd name="T20" fmla="*/ 0 w 285"/>
                <a:gd name="T21" fmla="*/ 244 h 387"/>
                <a:gd name="T22" fmla="*/ 223 w 285"/>
                <a:gd name="T23" fmla="*/ 244 h 387"/>
                <a:gd name="T24" fmla="*/ 223 w 285"/>
                <a:gd name="T25" fmla="*/ 243 h 387"/>
                <a:gd name="T26" fmla="*/ 143 w 285"/>
                <a:gd name="T27" fmla="*/ 155 h 387"/>
                <a:gd name="T28" fmla="*/ 64 w 285"/>
                <a:gd name="T29" fmla="*/ 243 h 387"/>
                <a:gd name="T30" fmla="*/ 64 w 285"/>
                <a:gd name="T31" fmla="*/ 244 h 387"/>
                <a:gd name="T32" fmla="*/ 143 w 285"/>
                <a:gd name="T33" fmla="*/ 332 h 387"/>
                <a:gd name="T34" fmla="*/ 223 w 285"/>
                <a:gd name="T35" fmla="*/ 244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5" h="387">
                  <a:moveTo>
                    <a:pt x="0" y="244"/>
                  </a:moveTo>
                  <a:cubicBezTo>
                    <a:pt x="0" y="243"/>
                    <a:pt x="0" y="243"/>
                    <a:pt x="0" y="243"/>
                  </a:cubicBezTo>
                  <a:cubicBezTo>
                    <a:pt x="0" y="152"/>
                    <a:pt x="62" y="100"/>
                    <a:pt x="128" y="100"/>
                  </a:cubicBezTo>
                  <a:cubicBezTo>
                    <a:pt x="173" y="100"/>
                    <a:pt x="202" y="122"/>
                    <a:pt x="222" y="149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85" y="381"/>
                    <a:pt x="285" y="381"/>
                    <a:pt x="285" y="381"/>
                  </a:cubicBezTo>
                  <a:cubicBezTo>
                    <a:pt x="222" y="381"/>
                    <a:pt x="222" y="381"/>
                    <a:pt x="222" y="381"/>
                  </a:cubicBezTo>
                  <a:cubicBezTo>
                    <a:pt x="222" y="335"/>
                    <a:pt x="222" y="335"/>
                    <a:pt x="222" y="335"/>
                  </a:cubicBezTo>
                  <a:cubicBezTo>
                    <a:pt x="202" y="364"/>
                    <a:pt x="173" y="387"/>
                    <a:pt x="128" y="387"/>
                  </a:cubicBezTo>
                  <a:cubicBezTo>
                    <a:pt x="63" y="387"/>
                    <a:pt x="0" y="335"/>
                    <a:pt x="0" y="244"/>
                  </a:cubicBezTo>
                  <a:close/>
                  <a:moveTo>
                    <a:pt x="223" y="244"/>
                  </a:moveTo>
                  <a:cubicBezTo>
                    <a:pt x="223" y="243"/>
                    <a:pt x="223" y="243"/>
                    <a:pt x="223" y="243"/>
                  </a:cubicBezTo>
                  <a:cubicBezTo>
                    <a:pt x="223" y="190"/>
                    <a:pt x="185" y="155"/>
                    <a:pt x="143" y="155"/>
                  </a:cubicBezTo>
                  <a:cubicBezTo>
                    <a:pt x="100" y="155"/>
                    <a:pt x="64" y="188"/>
                    <a:pt x="64" y="243"/>
                  </a:cubicBezTo>
                  <a:cubicBezTo>
                    <a:pt x="64" y="244"/>
                    <a:pt x="64" y="244"/>
                    <a:pt x="64" y="244"/>
                  </a:cubicBezTo>
                  <a:cubicBezTo>
                    <a:pt x="64" y="297"/>
                    <a:pt x="100" y="332"/>
                    <a:pt x="143" y="332"/>
                  </a:cubicBezTo>
                  <a:cubicBezTo>
                    <a:pt x="185" y="332"/>
                    <a:pt x="223" y="297"/>
                    <a:pt x="223" y="2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3" name="Freeform 36"/>
            <p:cNvSpPr>
              <a:spLocks/>
            </p:cNvSpPr>
            <p:nvPr/>
          </p:nvSpPr>
          <p:spPr bwMode="auto">
            <a:xfrm>
              <a:off x="5813425" y="4267200"/>
              <a:ext cx="925513" cy="1054100"/>
            </a:xfrm>
            <a:custGeom>
              <a:avLst/>
              <a:gdLst>
                <a:gd name="T0" fmla="*/ 0 w 247"/>
                <a:gd name="T1" fmla="*/ 175 h 281"/>
                <a:gd name="T2" fmla="*/ 0 w 247"/>
                <a:gd name="T3" fmla="*/ 0 h 281"/>
                <a:gd name="T4" fmla="*/ 63 w 247"/>
                <a:gd name="T5" fmla="*/ 0 h 281"/>
                <a:gd name="T6" fmla="*/ 63 w 247"/>
                <a:gd name="T7" fmla="*/ 156 h 281"/>
                <a:gd name="T8" fmla="*/ 122 w 247"/>
                <a:gd name="T9" fmla="*/ 223 h 281"/>
                <a:gd name="T10" fmla="*/ 184 w 247"/>
                <a:gd name="T11" fmla="*/ 155 h 281"/>
                <a:gd name="T12" fmla="*/ 184 w 247"/>
                <a:gd name="T13" fmla="*/ 0 h 281"/>
                <a:gd name="T14" fmla="*/ 247 w 247"/>
                <a:gd name="T15" fmla="*/ 0 h 281"/>
                <a:gd name="T16" fmla="*/ 247 w 247"/>
                <a:gd name="T17" fmla="*/ 275 h 281"/>
                <a:gd name="T18" fmla="*/ 184 w 247"/>
                <a:gd name="T19" fmla="*/ 275 h 281"/>
                <a:gd name="T20" fmla="*/ 184 w 247"/>
                <a:gd name="T21" fmla="*/ 232 h 281"/>
                <a:gd name="T22" fmla="*/ 98 w 247"/>
                <a:gd name="T23" fmla="*/ 281 h 281"/>
                <a:gd name="T24" fmla="*/ 0 w 247"/>
                <a:gd name="T25" fmla="*/ 175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7" h="281">
                  <a:moveTo>
                    <a:pt x="0" y="17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156"/>
                    <a:pt x="63" y="156"/>
                    <a:pt x="63" y="156"/>
                  </a:cubicBezTo>
                  <a:cubicBezTo>
                    <a:pt x="63" y="199"/>
                    <a:pt x="84" y="223"/>
                    <a:pt x="122" y="223"/>
                  </a:cubicBezTo>
                  <a:cubicBezTo>
                    <a:pt x="158" y="223"/>
                    <a:pt x="184" y="198"/>
                    <a:pt x="184" y="155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247" y="275"/>
                    <a:pt x="247" y="275"/>
                    <a:pt x="247" y="275"/>
                  </a:cubicBezTo>
                  <a:cubicBezTo>
                    <a:pt x="184" y="275"/>
                    <a:pt x="184" y="275"/>
                    <a:pt x="184" y="275"/>
                  </a:cubicBezTo>
                  <a:cubicBezTo>
                    <a:pt x="184" y="232"/>
                    <a:pt x="184" y="232"/>
                    <a:pt x="184" y="232"/>
                  </a:cubicBezTo>
                  <a:cubicBezTo>
                    <a:pt x="166" y="258"/>
                    <a:pt x="140" y="281"/>
                    <a:pt x="98" y="281"/>
                  </a:cubicBezTo>
                  <a:cubicBezTo>
                    <a:pt x="36" y="281"/>
                    <a:pt x="0" y="239"/>
                    <a:pt x="0" y="1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4" name="Freeform 37"/>
            <p:cNvSpPr>
              <a:spLocks/>
            </p:cNvSpPr>
            <p:nvPr/>
          </p:nvSpPr>
          <p:spPr bwMode="auto">
            <a:xfrm>
              <a:off x="6889750" y="4244975"/>
              <a:ext cx="955675" cy="1076325"/>
            </a:xfrm>
            <a:custGeom>
              <a:avLst/>
              <a:gdLst>
                <a:gd name="T0" fmla="*/ 0 w 255"/>
                <a:gd name="T1" fmla="*/ 145 h 287"/>
                <a:gd name="T2" fmla="*/ 0 w 255"/>
                <a:gd name="T3" fmla="*/ 144 h 287"/>
                <a:gd name="T4" fmla="*/ 144 w 255"/>
                <a:gd name="T5" fmla="*/ 0 h 287"/>
                <a:gd name="T6" fmla="*/ 254 w 255"/>
                <a:gd name="T7" fmla="*/ 47 h 287"/>
                <a:gd name="T8" fmla="*/ 214 w 255"/>
                <a:gd name="T9" fmla="*/ 90 h 287"/>
                <a:gd name="T10" fmla="*/ 143 w 255"/>
                <a:gd name="T11" fmla="*/ 55 h 287"/>
                <a:gd name="T12" fmla="*/ 64 w 255"/>
                <a:gd name="T13" fmla="*/ 143 h 287"/>
                <a:gd name="T14" fmla="*/ 64 w 255"/>
                <a:gd name="T15" fmla="*/ 144 h 287"/>
                <a:gd name="T16" fmla="*/ 146 w 255"/>
                <a:gd name="T17" fmla="*/ 232 h 287"/>
                <a:gd name="T18" fmla="*/ 217 w 255"/>
                <a:gd name="T19" fmla="*/ 198 h 287"/>
                <a:gd name="T20" fmla="*/ 255 w 255"/>
                <a:gd name="T21" fmla="*/ 236 h 287"/>
                <a:gd name="T22" fmla="*/ 143 w 255"/>
                <a:gd name="T23" fmla="*/ 287 h 287"/>
                <a:gd name="T24" fmla="*/ 0 w 255"/>
                <a:gd name="T25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6"/>
                    <a:pt x="61" y="0"/>
                    <a:pt x="144" y="0"/>
                  </a:cubicBezTo>
                  <a:cubicBezTo>
                    <a:pt x="195" y="0"/>
                    <a:pt x="228" y="19"/>
                    <a:pt x="254" y="47"/>
                  </a:cubicBezTo>
                  <a:cubicBezTo>
                    <a:pt x="214" y="90"/>
                    <a:pt x="214" y="90"/>
                    <a:pt x="214" y="90"/>
                  </a:cubicBezTo>
                  <a:cubicBezTo>
                    <a:pt x="195" y="69"/>
                    <a:pt x="175" y="55"/>
                    <a:pt x="143" y="55"/>
                  </a:cubicBezTo>
                  <a:cubicBezTo>
                    <a:pt x="97" y="55"/>
                    <a:pt x="64" y="95"/>
                    <a:pt x="64" y="143"/>
                  </a:cubicBezTo>
                  <a:cubicBezTo>
                    <a:pt x="64" y="144"/>
                    <a:pt x="64" y="144"/>
                    <a:pt x="64" y="144"/>
                  </a:cubicBezTo>
                  <a:cubicBezTo>
                    <a:pt x="64" y="193"/>
                    <a:pt x="97" y="232"/>
                    <a:pt x="146" y="232"/>
                  </a:cubicBezTo>
                  <a:cubicBezTo>
                    <a:pt x="176" y="232"/>
                    <a:pt x="198" y="219"/>
                    <a:pt x="217" y="198"/>
                  </a:cubicBezTo>
                  <a:cubicBezTo>
                    <a:pt x="255" y="236"/>
                    <a:pt x="255" y="236"/>
                    <a:pt x="255" y="236"/>
                  </a:cubicBezTo>
                  <a:cubicBezTo>
                    <a:pt x="228" y="266"/>
                    <a:pt x="197" y="287"/>
                    <a:pt x="143" y="287"/>
                  </a:cubicBezTo>
                  <a:cubicBezTo>
                    <a:pt x="61" y="287"/>
                    <a:pt x="0" y="223"/>
                    <a:pt x="0" y="1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5" name="Freeform 38"/>
            <p:cNvSpPr>
              <a:spLocks noEditPoints="1"/>
            </p:cNvSpPr>
            <p:nvPr/>
          </p:nvSpPr>
          <p:spPr bwMode="auto">
            <a:xfrm>
              <a:off x="7908925" y="4252913"/>
              <a:ext cx="930275" cy="1068388"/>
            </a:xfrm>
            <a:custGeom>
              <a:avLst/>
              <a:gdLst>
                <a:gd name="T0" fmla="*/ 0 w 248"/>
                <a:gd name="T1" fmla="*/ 200 h 285"/>
                <a:gd name="T2" fmla="*/ 0 w 248"/>
                <a:gd name="T3" fmla="*/ 199 h 285"/>
                <a:gd name="T4" fmla="*/ 113 w 248"/>
                <a:gd name="T5" fmla="*/ 110 h 285"/>
                <a:gd name="T6" fmla="*/ 187 w 248"/>
                <a:gd name="T7" fmla="*/ 122 h 285"/>
                <a:gd name="T8" fmla="*/ 187 w 248"/>
                <a:gd name="T9" fmla="*/ 115 h 285"/>
                <a:gd name="T10" fmla="*/ 119 w 248"/>
                <a:gd name="T11" fmla="*/ 55 h 285"/>
                <a:gd name="T12" fmla="*/ 40 w 248"/>
                <a:gd name="T13" fmla="*/ 72 h 285"/>
                <a:gd name="T14" fmla="*/ 24 w 248"/>
                <a:gd name="T15" fmla="*/ 23 h 285"/>
                <a:gd name="T16" fmla="*/ 127 w 248"/>
                <a:gd name="T17" fmla="*/ 0 h 285"/>
                <a:gd name="T18" fmla="*/ 219 w 248"/>
                <a:gd name="T19" fmla="*/ 31 h 285"/>
                <a:gd name="T20" fmla="*/ 248 w 248"/>
                <a:gd name="T21" fmla="*/ 116 h 285"/>
                <a:gd name="T22" fmla="*/ 248 w 248"/>
                <a:gd name="T23" fmla="*/ 279 h 285"/>
                <a:gd name="T24" fmla="*/ 187 w 248"/>
                <a:gd name="T25" fmla="*/ 279 h 285"/>
                <a:gd name="T26" fmla="*/ 187 w 248"/>
                <a:gd name="T27" fmla="*/ 245 h 285"/>
                <a:gd name="T28" fmla="*/ 97 w 248"/>
                <a:gd name="T29" fmla="*/ 285 h 285"/>
                <a:gd name="T30" fmla="*/ 0 w 248"/>
                <a:gd name="T31" fmla="*/ 200 h 285"/>
                <a:gd name="T32" fmla="*/ 188 w 248"/>
                <a:gd name="T33" fmla="*/ 180 h 285"/>
                <a:gd name="T34" fmla="*/ 188 w 248"/>
                <a:gd name="T35" fmla="*/ 161 h 285"/>
                <a:gd name="T36" fmla="*/ 126 w 248"/>
                <a:gd name="T37" fmla="*/ 150 h 285"/>
                <a:gd name="T38" fmla="*/ 61 w 248"/>
                <a:gd name="T39" fmla="*/ 196 h 285"/>
                <a:gd name="T40" fmla="*/ 61 w 248"/>
                <a:gd name="T41" fmla="*/ 197 h 285"/>
                <a:gd name="T42" fmla="*/ 115 w 248"/>
                <a:gd name="T43" fmla="*/ 239 h 285"/>
                <a:gd name="T44" fmla="*/ 188 w 248"/>
                <a:gd name="T45" fmla="*/ 18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8" h="285">
                  <a:moveTo>
                    <a:pt x="0" y="200"/>
                  </a:moveTo>
                  <a:cubicBezTo>
                    <a:pt x="0" y="199"/>
                    <a:pt x="0" y="199"/>
                    <a:pt x="0" y="199"/>
                  </a:cubicBezTo>
                  <a:cubicBezTo>
                    <a:pt x="0" y="139"/>
                    <a:pt x="46" y="110"/>
                    <a:pt x="113" y="110"/>
                  </a:cubicBezTo>
                  <a:cubicBezTo>
                    <a:pt x="144" y="110"/>
                    <a:pt x="166" y="115"/>
                    <a:pt x="187" y="122"/>
                  </a:cubicBezTo>
                  <a:cubicBezTo>
                    <a:pt x="187" y="115"/>
                    <a:pt x="187" y="115"/>
                    <a:pt x="187" y="115"/>
                  </a:cubicBezTo>
                  <a:cubicBezTo>
                    <a:pt x="187" y="76"/>
                    <a:pt x="163" y="55"/>
                    <a:pt x="119" y="55"/>
                  </a:cubicBezTo>
                  <a:cubicBezTo>
                    <a:pt x="88" y="55"/>
                    <a:pt x="65" y="62"/>
                    <a:pt x="40" y="72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54" y="9"/>
                    <a:pt x="84" y="0"/>
                    <a:pt x="127" y="0"/>
                  </a:cubicBezTo>
                  <a:cubicBezTo>
                    <a:pt x="169" y="0"/>
                    <a:pt x="199" y="11"/>
                    <a:pt x="219" y="31"/>
                  </a:cubicBezTo>
                  <a:cubicBezTo>
                    <a:pt x="239" y="51"/>
                    <a:pt x="248" y="80"/>
                    <a:pt x="248" y="116"/>
                  </a:cubicBezTo>
                  <a:cubicBezTo>
                    <a:pt x="248" y="279"/>
                    <a:pt x="248" y="279"/>
                    <a:pt x="248" y="279"/>
                  </a:cubicBezTo>
                  <a:cubicBezTo>
                    <a:pt x="187" y="279"/>
                    <a:pt x="187" y="279"/>
                    <a:pt x="187" y="279"/>
                  </a:cubicBezTo>
                  <a:cubicBezTo>
                    <a:pt x="187" y="245"/>
                    <a:pt x="187" y="245"/>
                    <a:pt x="187" y="245"/>
                  </a:cubicBezTo>
                  <a:cubicBezTo>
                    <a:pt x="168" y="267"/>
                    <a:pt x="139" y="285"/>
                    <a:pt x="97" y="285"/>
                  </a:cubicBezTo>
                  <a:cubicBezTo>
                    <a:pt x="46" y="285"/>
                    <a:pt x="0" y="255"/>
                    <a:pt x="0" y="200"/>
                  </a:cubicBezTo>
                  <a:close/>
                  <a:moveTo>
                    <a:pt x="188" y="180"/>
                  </a:moveTo>
                  <a:cubicBezTo>
                    <a:pt x="188" y="161"/>
                    <a:pt x="188" y="161"/>
                    <a:pt x="188" y="161"/>
                  </a:cubicBezTo>
                  <a:cubicBezTo>
                    <a:pt x="172" y="155"/>
                    <a:pt x="151" y="150"/>
                    <a:pt x="126" y="150"/>
                  </a:cubicBezTo>
                  <a:cubicBezTo>
                    <a:pt x="85" y="150"/>
                    <a:pt x="61" y="167"/>
                    <a:pt x="61" y="196"/>
                  </a:cubicBezTo>
                  <a:cubicBezTo>
                    <a:pt x="61" y="197"/>
                    <a:pt x="61" y="197"/>
                    <a:pt x="61" y="197"/>
                  </a:cubicBezTo>
                  <a:cubicBezTo>
                    <a:pt x="61" y="224"/>
                    <a:pt x="85" y="239"/>
                    <a:pt x="115" y="239"/>
                  </a:cubicBezTo>
                  <a:cubicBezTo>
                    <a:pt x="157" y="239"/>
                    <a:pt x="188" y="215"/>
                    <a:pt x="188" y="1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6" name="Freeform 39"/>
            <p:cNvSpPr>
              <a:spLocks/>
            </p:cNvSpPr>
            <p:nvPr/>
          </p:nvSpPr>
          <p:spPr bwMode="auto">
            <a:xfrm>
              <a:off x="8943975" y="3983038"/>
              <a:ext cx="646113" cy="1335088"/>
            </a:xfrm>
            <a:custGeom>
              <a:avLst/>
              <a:gdLst>
                <a:gd name="T0" fmla="*/ 35 w 172"/>
                <a:gd name="T1" fmla="*/ 275 h 356"/>
                <a:gd name="T2" fmla="*/ 35 w 172"/>
                <a:gd name="T3" fmla="*/ 130 h 356"/>
                <a:gd name="T4" fmla="*/ 0 w 172"/>
                <a:gd name="T5" fmla="*/ 130 h 356"/>
                <a:gd name="T6" fmla="*/ 0 w 172"/>
                <a:gd name="T7" fmla="*/ 76 h 356"/>
                <a:gd name="T8" fmla="*/ 35 w 172"/>
                <a:gd name="T9" fmla="*/ 76 h 356"/>
                <a:gd name="T10" fmla="*/ 35 w 172"/>
                <a:gd name="T11" fmla="*/ 0 h 356"/>
                <a:gd name="T12" fmla="*/ 98 w 172"/>
                <a:gd name="T13" fmla="*/ 0 h 356"/>
                <a:gd name="T14" fmla="*/ 98 w 172"/>
                <a:gd name="T15" fmla="*/ 76 h 356"/>
                <a:gd name="T16" fmla="*/ 172 w 172"/>
                <a:gd name="T17" fmla="*/ 76 h 356"/>
                <a:gd name="T18" fmla="*/ 172 w 172"/>
                <a:gd name="T19" fmla="*/ 130 h 356"/>
                <a:gd name="T20" fmla="*/ 98 w 172"/>
                <a:gd name="T21" fmla="*/ 130 h 356"/>
                <a:gd name="T22" fmla="*/ 98 w 172"/>
                <a:gd name="T23" fmla="*/ 265 h 356"/>
                <a:gd name="T24" fmla="*/ 132 w 172"/>
                <a:gd name="T25" fmla="*/ 299 h 356"/>
                <a:gd name="T26" fmla="*/ 171 w 172"/>
                <a:gd name="T27" fmla="*/ 290 h 356"/>
                <a:gd name="T28" fmla="*/ 171 w 172"/>
                <a:gd name="T29" fmla="*/ 342 h 356"/>
                <a:gd name="T30" fmla="*/ 114 w 172"/>
                <a:gd name="T31" fmla="*/ 356 h 356"/>
                <a:gd name="T32" fmla="*/ 35 w 172"/>
                <a:gd name="T33" fmla="*/ 27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356">
                  <a:moveTo>
                    <a:pt x="35" y="275"/>
                  </a:moveTo>
                  <a:cubicBezTo>
                    <a:pt x="35" y="130"/>
                    <a:pt x="35" y="130"/>
                    <a:pt x="35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8" y="76"/>
                    <a:pt x="98" y="76"/>
                    <a:pt x="98" y="76"/>
                  </a:cubicBezTo>
                  <a:cubicBezTo>
                    <a:pt x="172" y="76"/>
                    <a:pt x="172" y="76"/>
                    <a:pt x="172" y="76"/>
                  </a:cubicBezTo>
                  <a:cubicBezTo>
                    <a:pt x="172" y="130"/>
                    <a:pt x="172" y="130"/>
                    <a:pt x="172" y="130"/>
                  </a:cubicBezTo>
                  <a:cubicBezTo>
                    <a:pt x="98" y="130"/>
                    <a:pt x="98" y="130"/>
                    <a:pt x="98" y="130"/>
                  </a:cubicBezTo>
                  <a:cubicBezTo>
                    <a:pt x="98" y="265"/>
                    <a:pt x="98" y="265"/>
                    <a:pt x="98" y="265"/>
                  </a:cubicBezTo>
                  <a:cubicBezTo>
                    <a:pt x="98" y="290"/>
                    <a:pt x="110" y="299"/>
                    <a:pt x="132" y="299"/>
                  </a:cubicBezTo>
                  <a:cubicBezTo>
                    <a:pt x="146" y="299"/>
                    <a:pt x="158" y="296"/>
                    <a:pt x="171" y="290"/>
                  </a:cubicBezTo>
                  <a:cubicBezTo>
                    <a:pt x="171" y="342"/>
                    <a:pt x="171" y="342"/>
                    <a:pt x="171" y="342"/>
                  </a:cubicBezTo>
                  <a:cubicBezTo>
                    <a:pt x="155" y="351"/>
                    <a:pt x="138" y="356"/>
                    <a:pt x="114" y="356"/>
                  </a:cubicBezTo>
                  <a:cubicBezTo>
                    <a:pt x="68" y="356"/>
                    <a:pt x="35" y="335"/>
                    <a:pt x="35" y="2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7" name="Freeform 40"/>
            <p:cNvSpPr>
              <a:spLocks noEditPoints="1"/>
            </p:cNvSpPr>
            <p:nvPr/>
          </p:nvSpPr>
          <p:spPr bwMode="auto">
            <a:xfrm>
              <a:off x="9747250" y="3884613"/>
              <a:ext cx="255588" cy="1414463"/>
            </a:xfrm>
            <a:custGeom>
              <a:avLst/>
              <a:gdLst>
                <a:gd name="T0" fmla="*/ 0 w 161"/>
                <a:gd name="T1" fmla="*/ 0 h 891"/>
                <a:gd name="T2" fmla="*/ 161 w 161"/>
                <a:gd name="T3" fmla="*/ 0 h 891"/>
                <a:gd name="T4" fmla="*/ 161 w 161"/>
                <a:gd name="T5" fmla="*/ 142 h 891"/>
                <a:gd name="T6" fmla="*/ 0 w 161"/>
                <a:gd name="T7" fmla="*/ 142 h 891"/>
                <a:gd name="T8" fmla="*/ 0 w 161"/>
                <a:gd name="T9" fmla="*/ 0 h 891"/>
                <a:gd name="T10" fmla="*/ 5 w 161"/>
                <a:gd name="T11" fmla="*/ 241 h 891"/>
                <a:gd name="T12" fmla="*/ 154 w 161"/>
                <a:gd name="T13" fmla="*/ 241 h 891"/>
                <a:gd name="T14" fmla="*/ 154 w 161"/>
                <a:gd name="T15" fmla="*/ 891 h 891"/>
                <a:gd name="T16" fmla="*/ 5 w 161"/>
                <a:gd name="T17" fmla="*/ 891 h 891"/>
                <a:gd name="T18" fmla="*/ 5 w 161"/>
                <a:gd name="T19" fmla="*/ 241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1" h="891">
                  <a:moveTo>
                    <a:pt x="0" y="0"/>
                  </a:moveTo>
                  <a:lnTo>
                    <a:pt x="161" y="0"/>
                  </a:lnTo>
                  <a:lnTo>
                    <a:pt x="161" y="142"/>
                  </a:lnTo>
                  <a:lnTo>
                    <a:pt x="0" y="142"/>
                  </a:lnTo>
                  <a:lnTo>
                    <a:pt x="0" y="0"/>
                  </a:lnTo>
                  <a:close/>
                  <a:moveTo>
                    <a:pt x="5" y="241"/>
                  </a:moveTo>
                  <a:lnTo>
                    <a:pt x="154" y="241"/>
                  </a:lnTo>
                  <a:lnTo>
                    <a:pt x="154" y="891"/>
                  </a:lnTo>
                  <a:lnTo>
                    <a:pt x="5" y="891"/>
                  </a:lnTo>
                  <a:lnTo>
                    <a:pt x="5" y="2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8" name="Freeform 41"/>
            <p:cNvSpPr>
              <a:spLocks noEditPoints="1"/>
            </p:cNvSpPr>
            <p:nvPr/>
          </p:nvSpPr>
          <p:spPr bwMode="auto">
            <a:xfrm>
              <a:off x="10155238" y="4244975"/>
              <a:ext cx="1103313" cy="1076325"/>
            </a:xfrm>
            <a:custGeom>
              <a:avLst/>
              <a:gdLst>
                <a:gd name="T0" fmla="*/ 0 w 294"/>
                <a:gd name="T1" fmla="*/ 145 h 287"/>
                <a:gd name="T2" fmla="*/ 0 w 294"/>
                <a:gd name="T3" fmla="*/ 144 h 287"/>
                <a:gd name="T4" fmla="*/ 147 w 294"/>
                <a:gd name="T5" fmla="*/ 0 h 287"/>
                <a:gd name="T6" fmla="*/ 294 w 294"/>
                <a:gd name="T7" fmla="*/ 143 h 287"/>
                <a:gd name="T8" fmla="*/ 294 w 294"/>
                <a:gd name="T9" fmla="*/ 144 h 287"/>
                <a:gd name="T10" fmla="*/ 146 w 294"/>
                <a:gd name="T11" fmla="*/ 287 h 287"/>
                <a:gd name="T12" fmla="*/ 0 w 294"/>
                <a:gd name="T13" fmla="*/ 145 h 287"/>
                <a:gd name="T14" fmla="*/ 231 w 294"/>
                <a:gd name="T15" fmla="*/ 145 h 287"/>
                <a:gd name="T16" fmla="*/ 231 w 294"/>
                <a:gd name="T17" fmla="*/ 144 h 287"/>
                <a:gd name="T18" fmla="*/ 146 w 294"/>
                <a:gd name="T19" fmla="*/ 55 h 287"/>
                <a:gd name="T20" fmla="*/ 63 w 294"/>
                <a:gd name="T21" fmla="*/ 143 h 287"/>
                <a:gd name="T22" fmla="*/ 63 w 294"/>
                <a:gd name="T23" fmla="*/ 144 h 287"/>
                <a:gd name="T24" fmla="*/ 147 w 294"/>
                <a:gd name="T25" fmla="*/ 232 h 287"/>
                <a:gd name="T26" fmla="*/ 231 w 294"/>
                <a:gd name="T27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4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5"/>
                    <a:pt x="63" y="0"/>
                    <a:pt x="147" y="0"/>
                  </a:cubicBezTo>
                  <a:cubicBezTo>
                    <a:pt x="232" y="0"/>
                    <a:pt x="294" y="64"/>
                    <a:pt x="294" y="143"/>
                  </a:cubicBezTo>
                  <a:cubicBezTo>
                    <a:pt x="294" y="144"/>
                    <a:pt x="294" y="144"/>
                    <a:pt x="294" y="144"/>
                  </a:cubicBezTo>
                  <a:cubicBezTo>
                    <a:pt x="294" y="222"/>
                    <a:pt x="231" y="287"/>
                    <a:pt x="146" y="287"/>
                  </a:cubicBezTo>
                  <a:cubicBezTo>
                    <a:pt x="62" y="287"/>
                    <a:pt x="0" y="223"/>
                    <a:pt x="0" y="145"/>
                  </a:cubicBezTo>
                  <a:close/>
                  <a:moveTo>
                    <a:pt x="231" y="145"/>
                  </a:moveTo>
                  <a:cubicBezTo>
                    <a:pt x="231" y="144"/>
                    <a:pt x="231" y="144"/>
                    <a:pt x="231" y="144"/>
                  </a:cubicBezTo>
                  <a:cubicBezTo>
                    <a:pt x="231" y="95"/>
                    <a:pt x="196" y="55"/>
                    <a:pt x="146" y="55"/>
                  </a:cubicBezTo>
                  <a:cubicBezTo>
                    <a:pt x="96" y="55"/>
                    <a:pt x="63" y="95"/>
                    <a:pt x="63" y="143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192"/>
                    <a:pt x="98" y="232"/>
                    <a:pt x="147" y="232"/>
                  </a:cubicBezTo>
                  <a:cubicBezTo>
                    <a:pt x="198" y="232"/>
                    <a:pt x="231" y="192"/>
                    <a:pt x="231" y="1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9" name="Freeform 42"/>
            <p:cNvSpPr>
              <a:spLocks/>
            </p:cNvSpPr>
            <p:nvPr/>
          </p:nvSpPr>
          <p:spPr bwMode="auto">
            <a:xfrm>
              <a:off x="11407775" y="4244975"/>
              <a:ext cx="930275" cy="1054100"/>
            </a:xfrm>
            <a:custGeom>
              <a:avLst/>
              <a:gdLst>
                <a:gd name="T0" fmla="*/ 0 w 248"/>
                <a:gd name="T1" fmla="*/ 6 h 281"/>
                <a:gd name="T2" fmla="*/ 64 w 248"/>
                <a:gd name="T3" fmla="*/ 6 h 281"/>
                <a:gd name="T4" fmla="*/ 64 w 248"/>
                <a:gd name="T5" fmla="*/ 48 h 281"/>
                <a:gd name="T6" fmla="*/ 150 w 248"/>
                <a:gd name="T7" fmla="*/ 0 h 281"/>
                <a:gd name="T8" fmla="*/ 248 w 248"/>
                <a:gd name="T9" fmla="*/ 105 h 281"/>
                <a:gd name="T10" fmla="*/ 248 w 248"/>
                <a:gd name="T11" fmla="*/ 281 h 281"/>
                <a:gd name="T12" fmla="*/ 184 w 248"/>
                <a:gd name="T13" fmla="*/ 281 h 281"/>
                <a:gd name="T14" fmla="*/ 184 w 248"/>
                <a:gd name="T15" fmla="*/ 125 h 281"/>
                <a:gd name="T16" fmla="*/ 126 w 248"/>
                <a:gd name="T17" fmla="*/ 57 h 281"/>
                <a:gd name="T18" fmla="*/ 64 w 248"/>
                <a:gd name="T19" fmla="*/ 126 h 281"/>
                <a:gd name="T20" fmla="*/ 64 w 248"/>
                <a:gd name="T21" fmla="*/ 281 h 281"/>
                <a:gd name="T22" fmla="*/ 0 w 248"/>
                <a:gd name="T23" fmla="*/ 281 h 281"/>
                <a:gd name="T24" fmla="*/ 0 w 248"/>
                <a:gd name="T25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8" h="281">
                  <a:moveTo>
                    <a:pt x="0" y="6"/>
                  </a:moveTo>
                  <a:cubicBezTo>
                    <a:pt x="64" y="6"/>
                    <a:pt x="64" y="6"/>
                    <a:pt x="64" y="6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81" y="22"/>
                    <a:pt x="107" y="0"/>
                    <a:pt x="150" y="0"/>
                  </a:cubicBezTo>
                  <a:cubicBezTo>
                    <a:pt x="212" y="0"/>
                    <a:pt x="248" y="42"/>
                    <a:pt x="248" y="105"/>
                  </a:cubicBezTo>
                  <a:cubicBezTo>
                    <a:pt x="248" y="281"/>
                    <a:pt x="248" y="281"/>
                    <a:pt x="248" y="281"/>
                  </a:cubicBezTo>
                  <a:cubicBezTo>
                    <a:pt x="184" y="281"/>
                    <a:pt x="184" y="281"/>
                    <a:pt x="184" y="281"/>
                  </a:cubicBezTo>
                  <a:cubicBezTo>
                    <a:pt x="184" y="125"/>
                    <a:pt x="184" y="125"/>
                    <a:pt x="184" y="125"/>
                  </a:cubicBezTo>
                  <a:cubicBezTo>
                    <a:pt x="184" y="82"/>
                    <a:pt x="163" y="57"/>
                    <a:pt x="126" y="57"/>
                  </a:cubicBezTo>
                  <a:cubicBezTo>
                    <a:pt x="89" y="57"/>
                    <a:pt x="64" y="83"/>
                    <a:pt x="64" y="126"/>
                  </a:cubicBezTo>
                  <a:cubicBezTo>
                    <a:pt x="64" y="281"/>
                    <a:pt x="64" y="281"/>
                    <a:pt x="64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cxnSp>
        <p:nvCxnSpPr>
          <p:cNvPr id="1045" name="Straight Connector 1044"/>
          <p:cNvCxnSpPr/>
          <p:nvPr/>
        </p:nvCxnSpPr>
        <p:spPr>
          <a:xfrm>
            <a:off x="527381" y="3750836"/>
            <a:ext cx="662473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7" name="Oval 1046"/>
          <p:cNvSpPr/>
          <p:nvPr/>
        </p:nvSpPr>
        <p:spPr>
          <a:xfrm>
            <a:off x="7152117" y="3174772"/>
            <a:ext cx="1152128" cy="1152128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sp>
        <p:nvSpPr>
          <p:cNvPr id="39" name="Date Placeholder 3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96C0C2E-5E2D-9943-A7B8-EB24B7837BD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40" name="Footer Placeholder 39"/>
          <p:cNvSpPr>
            <a:spLocks noGrp="1"/>
          </p:cNvSpPr>
          <p:nvPr>
            <p:ph type="ftr" sz="quarter" idx="11"/>
          </p:nvPr>
        </p:nvSpPr>
        <p:spPr>
          <a:xfrm>
            <a:off x="527382" y="6332835"/>
            <a:ext cx="364840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BF4B9A-78C4-024D-ADCE-4454E9B85D06}" type="slidenum">
              <a:rPr lang="en-US" smtClean="0"/>
              <a:t>‹#›</a:t>
            </a:fld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7466356" y="3582056"/>
            <a:ext cx="523651" cy="337560"/>
            <a:chOff x="5503863" y="2646363"/>
            <a:chExt cx="576262" cy="371476"/>
          </a:xfrm>
          <a:solidFill>
            <a:schemeClr val="bg1"/>
          </a:solidFill>
        </p:grpSpPr>
        <p:sp>
          <p:nvSpPr>
            <p:cNvPr id="50" name="Freeform 5"/>
            <p:cNvSpPr>
              <a:spLocks noEditPoints="1"/>
            </p:cNvSpPr>
            <p:nvPr/>
          </p:nvSpPr>
          <p:spPr bwMode="auto">
            <a:xfrm>
              <a:off x="5562600" y="2646363"/>
              <a:ext cx="457200" cy="323850"/>
            </a:xfrm>
            <a:custGeom>
              <a:avLst/>
              <a:gdLst>
                <a:gd name="T0" fmla="*/ 3 w 122"/>
                <a:gd name="T1" fmla="*/ 84 h 86"/>
                <a:gd name="T2" fmla="*/ 119 w 122"/>
                <a:gd name="T3" fmla="*/ 84 h 86"/>
                <a:gd name="T4" fmla="*/ 119 w 122"/>
                <a:gd name="T5" fmla="*/ 10 h 86"/>
                <a:gd name="T6" fmla="*/ 113 w 122"/>
                <a:gd name="T7" fmla="*/ 3 h 86"/>
                <a:gd name="T8" fmla="*/ 9 w 122"/>
                <a:gd name="T9" fmla="*/ 3 h 86"/>
                <a:gd name="T10" fmla="*/ 3 w 122"/>
                <a:gd name="T11" fmla="*/ 10 h 86"/>
                <a:gd name="T12" fmla="*/ 3 w 122"/>
                <a:gd name="T13" fmla="*/ 84 h 86"/>
                <a:gd name="T14" fmla="*/ 120 w 122"/>
                <a:gd name="T15" fmla="*/ 86 h 86"/>
                <a:gd name="T16" fmla="*/ 1 w 122"/>
                <a:gd name="T17" fmla="*/ 86 h 86"/>
                <a:gd name="T18" fmla="*/ 0 w 122"/>
                <a:gd name="T19" fmla="*/ 85 h 86"/>
                <a:gd name="T20" fmla="*/ 0 w 122"/>
                <a:gd name="T21" fmla="*/ 10 h 86"/>
                <a:gd name="T22" fmla="*/ 9 w 122"/>
                <a:gd name="T23" fmla="*/ 0 h 86"/>
                <a:gd name="T24" fmla="*/ 113 w 122"/>
                <a:gd name="T25" fmla="*/ 0 h 86"/>
                <a:gd name="T26" fmla="*/ 122 w 122"/>
                <a:gd name="T27" fmla="*/ 10 h 86"/>
                <a:gd name="T28" fmla="*/ 122 w 122"/>
                <a:gd name="T29" fmla="*/ 85 h 86"/>
                <a:gd name="T30" fmla="*/ 120 w 122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86">
                  <a:moveTo>
                    <a:pt x="3" y="84"/>
                  </a:moveTo>
                  <a:cubicBezTo>
                    <a:pt x="119" y="84"/>
                    <a:pt x="119" y="84"/>
                    <a:pt x="119" y="84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6"/>
                    <a:pt x="116" y="3"/>
                    <a:pt x="11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3" y="6"/>
                    <a:pt x="3" y="10"/>
                  </a:cubicBezTo>
                  <a:lnTo>
                    <a:pt x="3" y="84"/>
                  </a:lnTo>
                  <a:close/>
                  <a:moveTo>
                    <a:pt x="120" y="86"/>
                  </a:move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0" y="86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8" y="0"/>
                    <a:pt x="122" y="5"/>
                    <a:pt x="122" y="10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1" y="86"/>
                    <a:pt x="120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1" name="Freeform 6"/>
            <p:cNvSpPr>
              <a:spLocks noEditPoints="1"/>
            </p:cNvSpPr>
            <p:nvPr/>
          </p:nvSpPr>
          <p:spPr bwMode="auto">
            <a:xfrm>
              <a:off x="5503863" y="2962276"/>
              <a:ext cx="576262" cy="55563"/>
            </a:xfrm>
            <a:custGeom>
              <a:avLst/>
              <a:gdLst>
                <a:gd name="T0" fmla="*/ 4 w 154"/>
                <a:gd name="T1" fmla="*/ 2 h 15"/>
                <a:gd name="T2" fmla="*/ 3 w 154"/>
                <a:gd name="T3" fmla="*/ 3 h 15"/>
                <a:gd name="T4" fmla="*/ 3 w 154"/>
                <a:gd name="T5" fmla="*/ 5 h 15"/>
                <a:gd name="T6" fmla="*/ 12 w 154"/>
                <a:gd name="T7" fmla="*/ 12 h 15"/>
                <a:gd name="T8" fmla="*/ 142 w 154"/>
                <a:gd name="T9" fmla="*/ 12 h 15"/>
                <a:gd name="T10" fmla="*/ 151 w 154"/>
                <a:gd name="T11" fmla="*/ 5 h 15"/>
                <a:gd name="T12" fmla="*/ 151 w 154"/>
                <a:gd name="T13" fmla="*/ 3 h 15"/>
                <a:gd name="T14" fmla="*/ 149 w 154"/>
                <a:gd name="T15" fmla="*/ 2 h 15"/>
                <a:gd name="T16" fmla="*/ 4 w 154"/>
                <a:gd name="T17" fmla="*/ 2 h 15"/>
                <a:gd name="T18" fmla="*/ 142 w 154"/>
                <a:gd name="T19" fmla="*/ 15 h 15"/>
                <a:gd name="T20" fmla="*/ 12 w 154"/>
                <a:gd name="T21" fmla="*/ 15 h 15"/>
                <a:gd name="T22" fmla="*/ 0 w 154"/>
                <a:gd name="T23" fmla="*/ 6 h 15"/>
                <a:gd name="T24" fmla="*/ 1 w 154"/>
                <a:gd name="T25" fmla="*/ 2 h 15"/>
                <a:gd name="T26" fmla="*/ 4 w 154"/>
                <a:gd name="T27" fmla="*/ 0 h 15"/>
                <a:gd name="T28" fmla="*/ 149 w 154"/>
                <a:gd name="T29" fmla="*/ 0 h 15"/>
                <a:gd name="T30" fmla="*/ 153 w 154"/>
                <a:gd name="T31" fmla="*/ 2 h 15"/>
                <a:gd name="T32" fmla="*/ 153 w 154"/>
                <a:gd name="T33" fmla="*/ 6 h 15"/>
                <a:gd name="T34" fmla="*/ 142 w 154"/>
                <a:gd name="T3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15">
                  <a:moveTo>
                    <a:pt x="4" y="2"/>
                  </a:moveTo>
                  <a:cubicBezTo>
                    <a:pt x="4" y="2"/>
                    <a:pt x="3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10"/>
                    <a:pt x="8" y="12"/>
                    <a:pt x="12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46" y="12"/>
                    <a:pt x="149" y="10"/>
                    <a:pt x="151" y="5"/>
                  </a:cubicBezTo>
                  <a:cubicBezTo>
                    <a:pt x="151" y="4"/>
                    <a:pt x="151" y="4"/>
                    <a:pt x="151" y="3"/>
                  </a:cubicBezTo>
                  <a:cubicBezTo>
                    <a:pt x="150" y="3"/>
                    <a:pt x="150" y="2"/>
                    <a:pt x="149" y="2"/>
                  </a:cubicBezTo>
                  <a:lnTo>
                    <a:pt x="4" y="2"/>
                  </a:lnTo>
                  <a:close/>
                  <a:moveTo>
                    <a:pt x="142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2" y="11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1" y="0"/>
                    <a:pt x="152" y="0"/>
                    <a:pt x="153" y="2"/>
                  </a:cubicBezTo>
                  <a:cubicBezTo>
                    <a:pt x="154" y="3"/>
                    <a:pt x="154" y="5"/>
                    <a:pt x="153" y="6"/>
                  </a:cubicBezTo>
                  <a:cubicBezTo>
                    <a:pt x="152" y="11"/>
                    <a:pt x="147" y="15"/>
                    <a:pt x="142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2" name="Freeform 7"/>
            <p:cNvSpPr>
              <a:spLocks noEditPoints="1"/>
            </p:cNvSpPr>
            <p:nvPr/>
          </p:nvSpPr>
          <p:spPr bwMode="auto">
            <a:xfrm>
              <a:off x="5597525" y="2687638"/>
              <a:ext cx="385762" cy="244475"/>
            </a:xfrm>
            <a:custGeom>
              <a:avLst/>
              <a:gdLst>
                <a:gd name="T0" fmla="*/ 3 w 103"/>
                <a:gd name="T1" fmla="*/ 62 h 65"/>
                <a:gd name="T2" fmla="*/ 101 w 103"/>
                <a:gd name="T3" fmla="*/ 62 h 65"/>
                <a:gd name="T4" fmla="*/ 101 w 103"/>
                <a:gd name="T5" fmla="*/ 6 h 65"/>
                <a:gd name="T6" fmla="*/ 97 w 103"/>
                <a:gd name="T7" fmla="*/ 3 h 65"/>
                <a:gd name="T8" fmla="*/ 6 w 103"/>
                <a:gd name="T9" fmla="*/ 3 h 65"/>
                <a:gd name="T10" fmla="*/ 3 w 103"/>
                <a:gd name="T11" fmla="*/ 6 h 65"/>
                <a:gd name="T12" fmla="*/ 3 w 103"/>
                <a:gd name="T13" fmla="*/ 62 h 65"/>
                <a:gd name="T14" fmla="*/ 102 w 103"/>
                <a:gd name="T15" fmla="*/ 65 h 65"/>
                <a:gd name="T16" fmla="*/ 2 w 103"/>
                <a:gd name="T17" fmla="*/ 65 h 65"/>
                <a:gd name="T18" fmla="*/ 0 w 103"/>
                <a:gd name="T19" fmla="*/ 64 h 65"/>
                <a:gd name="T20" fmla="*/ 0 w 103"/>
                <a:gd name="T21" fmla="*/ 6 h 65"/>
                <a:gd name="T22" fmla="*/ 6 w 103"/>
                <a:gd name="T23" fmla="*/ 0 h 65"/>
                <a:gd name="T24" fmla="*/ 97 w 103"/>
                <a:gd name="T25" fmla="*/ 0 h 65"/>
                <a:gd name="T26" fmla="*/ 103 w 103"/>
                <a:gd name="T27" fmla="*/ 6 h 65"/>
                <a:gd name="T28" fmla="*/ 103 w 103"/>
                <a:gd name="T29" fmla="*/ 64 h 65"/>
                <a:gd name="T30" fmla="*/ 102 w 103"/>
                <a:gd name="T3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3" h="65">
                  <a:moveTo>
                    <a:pt x="3" y="62"/>
                  </a:moveTo>
                  <a:cubicBezTo>
                    <a:pt x="101" y="62"/>
                    <a:pt x="101" y="62"/>
                    <a:pt x="101" y="62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4"/>
                    <a:pt x="99" y="3"/>
                    <a:pt x="9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3" y="4"/>
                    <a:pt x="3" y="6"/>
                  </a:cubicBezTo>
                  <a:lnTo>
                    <a:pt x="3" y="62"/>
                  </a:lnTo>
                  <a:close/>
                  <a:moveTo>
                    <a:pt x="102" y="65"/>
                  </a:move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4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3" y="3"/>
                    <a:pt x="103" y="6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3" y="65"/>
                    <a:pt x="102" y="6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0" name="Freeform 8"/>
            <p:cNvSpPr>
              <a:spLocks noEditPoints="1"/>
            </p:cNvSpPr>
            <p:nvPr/>
          </p:nvSpPr>
          <p:spPr bwMode="auto">
            <a:xfrm>
              <a:off x="5738813" y="2763838"/>
              <a:ext cx="101600" cy="96838"/>
            </a:xfrm>
            <a:custGeom>
              <a:avLst/>
              <a:gdLst>
                <a:gd name="T0" fmla="*/ 13 w 27"/>
                <a:gd name="T1" fmla="*/ 15 h 26"/>
                <a:gd name="T2" fmla="*/ 14 w 27"/>
                <a:gd name="T3" fmla="*/ 15 h 26"/>
                <a:gd name="T4" fmla="*/ 22 w 27"/>
                <a:gd name="T5" fmla="*/ 23 h 26"/>
                <a:gd name="T6" fmla="*/ 24 w 27"/>
                <a:gd name="T7" fmla="*/ 21 h 26"/>
                <a:gd name="T8" fmla="*/ 16 w 27"/>
                <a:gd name="T9" fmla="*/ 13 h 26"/>
                <a:gd name="T10" fmla="*/ 16 w 27"/>
                <a:gd name="T11" fmla="*/ 12 h 26"/>
                <a:gd name="T12" fmla="*/ 16 w 27"/>
                <a:gd name="T13" fmla="*/ 11 h 26"/>
                <a:gd name="T14" fmla="*/ 19 w 27"/>
                <a:gd name="T15" fmla="*/ 7 h 26"/>
                <a:gd name="T16" fmla="*/ 4 w 27"/>
                <a:gd name="T17" fmla="*/ 3 h 26"/>
                <a:gd name="T18" fmla="*/ 8 w 27"/>
                <a:gd name="T19" fmla="*/ 19 h 26"/>
                <a:gd name="T20" fmla="*/ 12 w 27"/>
                <a:gd name="T21" fmla="*/ 15 h 26"/>
                <a:gd name="T22" fmla="*/ 13 w 27"/>
                <a:gd name="T23" fmla="*/ 15 h 26"/>
                <a:gd name="T24" fmla="*/ 22 w 27"/>
                <a:gd name="T25" fmla="*/ 26 h 26"/>
                <a:gd name="T26" fmla="*/ 21 w 27"/>
                <a:gd name="T27" fmla="*/ 26 h 26"/>
                <a:gd name="T28" fmla="*/ 13 w 27"/>
                <a:gd name="T29" fmla="*/ 18 h 26"/>
                <a:gd name="T30" fmla="*/ 9 w 27"/>
                <a:gd name="T31" fmla="*/ 22 h 26"/>
                <a:gd name="T32" fmla="*/ 7 w 27"/>
                <a:gd name="T33" fmla="*/ 22 h 26"/>
                <a:gd name="T34" fmla="*/ 6 w 27"/>
                <a:gd name="T35" fmla="*/ 21 h 26"/>
                <a:gd name="T36" fmla="*/ 0 w 27"/>
                <a:gd name="T37" fmla="*/ 1 h 26"/>
                <a:gd name="T38" fmla="*/ 1 w 27"/>
                <a:gd name="T39" fmla="*/ 0 h 26"/>
                <a:gd name="T40" fmla="*/ 2 w 27"/>
                <a:gd name="T41" fmla="*/ 0 h 26"/>
                <a:gd name="T42" fmla="*/ 22 w 27"/>
                <a:gd name="T43" fmla="*/ 6 h 26"/>
                <a:gd name="T44" fmla="*/ 23 w 27"/>
                <a:gd name="T45" fmla="*/ 7 h 26"/>
                <a:gd name="T46" fmla="*/ 23 w 27"/>
                <a:gd name="T47" fmla="*/ 8 h 26"/>
                <a:gd name="T48" fmla="*/ 19 w 27"/>
                <a:gd name="T49" fmla="*/ 12 h 26"/>
                <a:gd name="T50" fmla="*/ 27 w 27"/>
                <a:gd name="T51" fmla="*/ 20 h 26"/>
                <a:gd name="T52" fmla="*/ 27 w 27"/>
                <a:gd name="T53" fmla="*/ 21 h 26"/>
                <a:gd name="T54" fmla="*/ 27 w 27"/>
                <a:gd name="T55" fmla="*/ 22 h 26"/>
                <a:gd name="T56" fmla="*/ 22 w 27"/>
                <a:gd name="T57" fmla="*/ 26 h 26"/>
                <a:gd name="T58" fmla="*/ 22 w 27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" h="26">
                  <a:moveTo>
                    <a:pt x="13" y="15"/>
                  </a:moveTo>
                  <a:cubicBezTo>
                    <a:pt x="13" y="15"/>
                    <a:pt x="13" y="15"/>
                    <a:pt x="14" y="15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moveTo>
                    <a:pt x="22" y="26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8" y="22"/>
                    <a:pt x="8" y="22"/>
                    <a:pt x="7" y="22"/>
                  </a:cubicBezTo>
                  <a:cubicBezTo>
                    <a:pt x="7" y="22"/>
                    <a:pt x="7" y="22"/>
                    <a:pt x="6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1"/>
                  </a:cubicBezTo>
                  <a:cubicBezTo>
                    <a:pt x="27" y="21"/>
                    <a:pt x="27" y="21"/>
                    <a:pt x="27" y="22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441332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4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14" r="32686" b="10140"/>
          <a:stretch/>
        </p:blipFill>
        <p:spPr bwMode="auto">
          <a:xfrm>
            <a:off x="8400256" y="2875"/>
            <a:ext cx="3791744" cy="685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8400256" y="0"/>
            <a:ext cx="3791744" cy="6858000"/>
          </a:xfrm>
          <a:prstGeom prst="rect">
            <a:avLst/>
          </a:prstGeom>
          <a:solidFill>
            <a:schemeClr val="tx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cxnSp>
        <p:nvCxnSpPr>
          <p:cNvPr id="13" name="Straight Connector 12"/>
          <p:cNvCxnSpPr/>
          <p:nvPr/>
        </p:nvCxnSpPr>
        <p:spPr>
          <a:xfrm>
            <a:off x="8400256" y="1316765"/>
            <a:ext cx="307234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356659"/>
            <a:ext cx="7488832" cy="9461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381" y="1600201"/>
            <a:ext cx="7488832" cy="4709119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96C0C2E-5E2D-9943-A7B8-EB24B7837BD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F4B9A-78C4-024D-ADCE-4454E9B8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9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6074568"/>
            <a:ext cx="12192000" cy="892221"/>
          </a:xfrm>
          <a:prstGeom prst="rect">
            <a:avLst/>
          </a:prstGeom>
          <a:solidFill>
            <a:srgbClr val="4259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2276872"/>
          </a:xfrm>
          <a:prstGeom prst="rect">
            <a:avLst/>
          </a:prstGeom>
          <a:solidFill>
            <a:srgbClr val="00AB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pic>
        <p:nvPicPr>
          <p:cNvPr id="4098" name="Picture 2" descr="C:\Users\johnAq\Desktop\images\DoE_Corporate_PPT_2015_Page_05_Image_00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01" b="5501"/>
          <a:stretch/>
        </p:blipFill>
        <p:spPr bwMode="auto">
          <a:xfrm>
            <a:off x="0" y="2276872"/>
            <a:ext cx="12192000" cy="3797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7383" y="1412776"/>
            <a:ext cx="9697077" cy="864096"/>
          </a:xfrm>
        </p:spPr>
        <p:txBody>
          <a:bodyPr lIns="0" anchor="t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1" name="Straight Connector 10"/>
          <p:cNvCxnSpPr>
            <a:endCxn id="14" idx="2"/>
          </p:cNvCxnSpPr>
          <p:nvPr/>
        </p:nvCxnSpPr>
        <p:spPr>
          <a:xfrm>
            <a:off x="527381" y="1316765"/>
            <a:ext cx="9889099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10416480" y="740701"/>
            <a:ext cx="1152128" cy="1152128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96C0C2E-5E2D-9943-A7B8-EB24B7837BD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BF4B9A-78C4-024D-ADCE-4454E9B85D06}" type="slidenum">
              <a:rPr lang="en-US" smtClean="0"/>
              <a:t>‹#›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10730719" y="1138436"/>
            <a:ext cx="523651" cy="337560"/>
            <a:chOff x="5503863" y="2646363"/>
            <a:chExt cx="576262" cy="371476"/>
          </a:xfrm>
          <a:solidFill>
            <a:schemeClr val="bg1"/>
          </a:solidFill>
        </p:grpSpPr>
        <p:sp>
          <p:nvSpPr>
            <p:cNvPr id="15" name="Freeform 5"/>
            <p:cNvSpPr>
              <a:spLocks noEditPoints="1"/>
            </p:cNvSpPr>
            <p:nvPr/>
          </p:nvSpPr>
          <p:spPr bwMode="auto">
            <a:xfrm>
              <a:off x="5562600" y="2646363"/>
              <a:ext cx="457200" cy="323850"/>
            </a:xfrm>
            <a:custGeom>
              <a:avLst/>
              <a:gdLst>
                <a:gd name="T0" fmla="*/ 3 w 122"/>
                <a:gd name="T1" fmla="*/ 84 h 86"/>
                <a:gd name="T2" fmla="*/ 119 w 122"/>
                <a:gd name="T3" fmla="*/ 84 h 86"/>
                <a:gd name="T4" fmla="*/ 119 w 122"/>
                <a:gd name="T5" fmla="*/ 10 h 86"/>
                <a:gd name="T6" fmla="*/ 113 w 122"/>
                <a:gd name="T7" fmla="*/ 3 h 86"/>
                <a:gd name="T8" fmla="*/ 9 w 122"/>
                <a:gd name="T9" fmla="*/ 3 h 86"/>
                <a:gd name="T10" fmla="*/ 3 w 122"/>
                <a:gd name="T11" fmla="*/ 10 h 86"/>
                <a:gd name="T12" fmla="*/ 3 w 122"/>
                <a:gd name="T13" fmla="*/ 84 h 86"/>
                <a:gd name="T14" fmla="*/ 120 w 122"/>
                <a:gd name="T15" fmla="*/ 86 h 86"/>
                <a:gd name="T16" fmla="*/ 1 w 122"/>
                <a:gd name="T17" fmla="*/ 86 h 86"/>
                <a:gd name="T18" fmla="*/ 0 w 122"/>
                <a:gd name="T19" fmla="*/ 85 h 86"/>
                <a:gd name="T20" fmla="*/ 0 w 122"/>
                <a:gd name="T21" fmla="*/ 10 h 86"/>
                <a:gd name="T22" fmla="*/ 9 w 122"/>
                <a:gd name="T23" fmla="*/ 0 h 86"/>
                <a:gd name="T24" fmla="*/ 113 w 122"/>
                <a:gd name="T25" fmla="*/ 0 h 86"/>
                <a:gd name="T26" fmla="*/ 122 w 122"/>
                <a:gd name="T27" fmla="*/ 10 h 86"/>
                <a:gd name="T28" fmla="*/ 122 w 122"/>
                <a:gd name="T29" fmla="*/ 85 h 86"/>
                <a:gd name="T30" fmla="*/ 120 w 122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86">
                  <a:moveTo>
                    <a:pt x="3" y="84"/>
                  </a:moveTo>
                  <a:cubicBezTo>
                    <a:pt x="119" y="84"/>
                    <a:pt x="119" y="84"/>
                    <a:pt x="119" y="84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6"/>
                    <a:pt x="116" y="3"/>
                    <a:pt x="11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3" y="6"/>
                    <a:pt x="3" y="10"/>
                  </a:cubicBezTo>
                  <a:lnTo>
                    <a:pt x="3" y="84"/>
                  </a:lnTo>
                  <a:close/>
                  <a:moveTo>
                    <a:pt x="120" y="86"/>
                  </a:move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0" y="86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8" y="0"/>
                    <a:pt x="122" y="5"/>
                    <a:pt x="122" y="10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1" y="86"/>
                    <a:pt x="120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" name="Freeform 6"/>
            <p:cNvSpPr>
              <a:spLocks noEditPoints="1"/>
            </p:cNvSpPr>
            <p:nvPr/>
          </p:nvSpPr>
          <p:spPr bwMode="auto">
            <a:xfrm>
              <a:off x="5503863" y="2962276"/>
              <a:ext cx="576262" cy="55563"/>
            </a:xfrm>
            <a:custGeom>
              <a:avLst/>
              <a:gdLst>
                <a:gd name="T0" fmla="*/ 4 w 154"/>
                <a:gd name="T1" fmla="*/ 2 h 15"/>
                <a:gd name="T2" fmla="*/ 3 w 154"/>
                <a:gd name="T3" fmla="*/ 3 h 15"/>
                <a:gd name="T4" fmla="*/ 3 w 154"/>
                <a:gd name="T5" fmla="*/ 5 h 15"/>
                <a:gd name="T6" fmla="*/ 12 w 154"/>
                <a:gd name="T7" fmla="*/ 12 h 15"/>
                <a:gd name="T8" fmla="*/ 142 w 154"/>
                <a:gd name="T9" fmla="*/ 12 h 15"/>
                <a:gd name="T10" fmla="*/ 151 w 154"/>
                <a:gd name="T11" fmla="*/ 5 h 15"/>
                <a:gd name="T12" fmla="*/ 151 w 154"/>
                <a:gd name="T13" fmla="*/ 3 h 15"/>
                <a:gd name="T14" fmla="*/ 149 w 154"/>
                <a:gd name="T15" fmla="*/ 2 h 15"/>
                <a:gd name="T16" fmla="*/ 4 w 154"/>
                <a:gd name="T17" fmla="*/ 2 h 15"/>
                <a:gd name="T18" fmla="*/ 142 w 154"/>
                <a:gd name="T19" fmla="*/ 15 h 15"/>
                <a:gd name="T20" fmla="*/ 12 w 154"/>
                <a:gd name="T21" fmla="*/ 15 h 15"/>
                <a:gd name="T22" fmla="*/ 0 w 154"/>
                <a:gd name="T23" fmla="*/ 6 h 15"/>
                <a:gd name="T24" fmla="*/ 1 w 154"/>
                <a:gd name="T25" fmla="*/ 2 h 15"/>
                <a:gd name="T26" fmla="*/ 4 w 154"/>
                <a:gd name="T27" fmla="*/ 0 h 15"/>
                <a:gd name="T28" fmla="*/ 149 w 154"/>
                <a:gd name="T29" fmla="*/ 0 h 15"/>
                <a:gd name="T30" fmla="*/ 153 w 154"/>
                <a:gd name="T31" fmla="*/ 2 h 15"/>
                <a:gd name="T32" fmla="*/ 153 w 154"/>
                <a:gd name="T33" fmla="*/ 6 h 15"/>
                <a:gd name="T34" fmla="*/ 142 w 154"/>
                <a:gd name="T3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15">
                  <a:moveTo>
                    <a:pt x="4" y="2"/>
                  </a:moveTo>
                  <a:cubicBezTo>
                    <a:pt x="4" y="2"/>
                    <a:pt x="3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10"/>
                    <a:pt x="8" y="12"/>
                    <a:pt x="12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46" y="12"/>
                    <a:pt x="149" y="10"/>
                    <a:pt x="151" y="5"/>
                  </a:cubicBezTo>
                  <a:cubicBezTo>
                    <a:pt x="151" y="4"/>
                    <a:pt x="151" y="4"/>
                    <a:pt x="151" y="3"/>
                  </a:cubicBezTo>
                  <a:cubicBezTo>
                    <a:pt x="150" y="3"/>
                    <a:pt x="150" y="2"/>
                    <a:pt x="149" y="2"/>
                  </a:cubicBezTo>
                  <a:lnTo>
                    <a:pt x="4" y="2"/>
                  </a:lnTo>
                  <a:close/>
                  <a:moveTo>
                    <a:pt x="142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2" y="11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1" y="0"/>
                    <a:pt x="152" y="0"/>
                    <a:pt x="153" y="2"/>
                  </a:cubicBezTo>
                  <a:cubicBezTo>
                    <a:pt x="154" y="3"/>
                    <a:pt x="154" y="5"/>
                    <a:pt x="153" y="6"/>
                  </a:cubicBezTo>
                  <a:cubicBezTo>
                    <a:pt x="152" y="11"/>
                    <a:pt x="147" y="15"/>
                    <a:pt x="142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" name="Freeform 7"/>
            <p:cNvSpPr>
              <a:spLocks noEditPoints="1"/>
            </p:cNvSpPr>
            <p:nvPr/>
          </p:nvSpPr>
          <p:spPr bwMode="auto">
            <a:xfrm>
              <a:off x="5597525" y="2687638"/>
              <a:ext cx="385762" cy="244475"/>
            </a:xfrm>
            <a:custGeom>
              <a:avLst/>
              <a:gdLst>
                <a:gd name="T0" fmla="*/ 3 w 103"/>
                <a:gd name="T1" fmla="*/ 62 h 65"/>
                <a:gd name="T2" fmla="*/ 101 w 103"/>
                <a:gd name="T3" fmla="*/ 62 h 65"/>
                <a:gd name="T4" fmla="*/ 101 w 103"/>
                <a:gd name="T5" fmla="*/ 6 h 65"/>
                <a:gd name="T6" fmla="*/ 97 w 103"/>
                <a:gd name="T7" fmla="*/ 3 h 65"/>
                <a:gd name="T8" fmla="*/ 6 w 103"/>
                <a:gd name="T9" fmla="*/ 3 h 65"/>
                <a:gd name="T10" fmla="*/ 3 w 103"/>
                <a:gd name="T11" fmla="*/ 6 h 65"/>
                <a:gd name="T12" fmla="*/ 3 w 103"/>
                <a:gd name="T13" fmla="*/ 62 h 65"/>
                <a:gd name="T14" fmla="*/ 102 w 103"/>
                <a:gd name="T15" fmla="*/ 65 h 65"/>
                <a:gd name="T16" fmla="*/ 2 w 103"/>
                <a:gd name="T17" fmla="*/ 65 h 65"/>
                <a:gd name="T18" fmla="*/ 0 w 103"/>
                <a:gd name="T19" fmla="*/ 64 h 65"/>
                <a:gd name="T20" fmla="*/ 0 w 103"/>
                <a:gd name="T21" fmla="*/ 6 h 65"/>
                <a:gd name="T22" fmla="*/ 6 w 103"/>
                <a:gd name="T23" fmla="*/ 0 h 65"/>
                <a:gd name="T24" fmla="*/ 97 w 103"/>
                <a:gd name="T25" fmla="*/ 0 h 65"/>
                <a:gd name="T26" fmla="*/ 103 w 103"/>
                <a:gd name="T27" fmla="*/ 6 h 65"/>
                <a:gd name="T28" fmla="*/ 103 w 103"/>
                <a:gd name="T29" fmla="*/ 64 h 65"/>
                <a:gd name="T30" fmla="*/ 102 w 103"/>
                <a:gd name="T3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3" h="65">
                  <a:moveTo>
                    <a:pt x="3" y="62"/>
                  </a:moveTo>
                  <a:cubicBezTo>
                    <a:pt x="101" y="62"/>
                    <a:pt x="101" y="62"/>
                    <a:pt x="101" y="62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4"/>
                    <a:pt x="99" y="3"/>
                    <a:pt x="9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3" y="4"/>
                    <a:pt x="3" y="6"/>
                  </a:cubicBezTo>
                  <a:lnTo>
                    <a:pt x="3" y="62"/>
                  </a:lnTo>
                  <a:close/>
                  <a:moveTo>
                    <a:pt x="102" y="65"/>
                  </a:move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4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3" y="3"/>
                    <a:pt x="103" y="6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3" y="65"/>
                    <a:pt x="102" y="6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" name="Freeform 8"/>
            <p:cNvSpPr>
              <a:spLocks noEditPoints="1"/>
            </p:cNvSpPr>
            <p:nvPr/>
          </p:nvSpPr>
          <p:spPr bwMode="auto">
            <a:xfrm>
              <a:off x="5738813" y="2763838"/>
              <a:ext cx="101600" cy="96838"/>
            </a:xfrm>
            <a:custGeom>
              <a:avLst/>
              <a:gdLst>
                <a:gd name="T0" fmla="*/ 13 w 27"/>
                <a:gd name="T1" fmla="*/ 15 h 26"/>
                <a:gd name="T2" fmla="*/ 14 w 27"/>
                <a:gd name="T3" fmla="*/ 15 h 26"/>
                <a:gd name="T4" fmla="*/ 22 w 27"/>
                <a:gd name="T5" fmla="*/ 23 h 26"/>
                <a:gd name="T6" fmla="*/ 24 w 27"/>
                <a:gd name="T7" fmla="*/ 21 h 26"/>
                <a:gd name="T8" fmla="*/ 16 w 27"/>
                <a:gd name="T9" fmla="*/ 13 h 26"/>
                <a:gd name="T10" fmla="*/ 16 w 27"/>
                <a:gd name="T11" fmla="*/ 12 h 26"/>
                <a:gd name="T12" fmla="*/ 16 w 27"/>
                <a:gd name="T13" fmla="*/ 11 h 26"/>
                <a:gd name="T14" fmla="*/ 19 w 27"/>
                <a:gd name="T15" fmla="*/ 7 h 26"/>
                <a:gd name="T16" fmla="*/ 4 w 27"/>
                <a:gd name="T17" fmla="*/ 3 h 26"/>
                <a:gd name="T18" fmla="*/ 8 w 27"/>
                <a:gd name="T19" fmla="*/ 19 h 26"/>
                <a:gd name="T20" fmla="*/ 12 w 27"/>
                <a:gd name="T21" fmla="*/ 15 h 26"/>
                <a:gd name="T22" fmla="*/ 13 w 27"/>
                <a:gd name="T23" fmla="*/ 15 h 26"/>
                <a:gd name="T24" fmla="*/ 22 w 27"/>
                <a:gd name="T25" fmla="*/ 26 h 26"/>
                <a:gd name="T26" fmla="*/ 21 w 27"/>
                <a:gd name="T27" fmla="*/ 26 h 26"/>
                <a:gd name="T28" fmla="*/ 13 w 27"/>
                <a:gd name="T29" fmla="*/ 18 h 26"/>
                <a:gd name="T30" fmla="*/ 9 w 27"/>
                <a:gd name="T31" fmla="*/ 22 h 26"/>
                <a:gd name="T32" fmla="*/ 7 w 27"/>
                <a:gd name="T33" fmla="*/ 22 h 26"/>
                <a:gd name="T34" fmla="*/ 6 w 27"/>
                <a:gd name="T35" fmla="*/ 21 h 26"/>
                <a:gd name="T36" fmla="*/ 0 w 27"/>
                <a:gd name="T37" fmla="*/ 1 h 26"/>
                <a:gd name="T38" fmla="*/ 1 w 27"/>
                <a:gd name="T39" fmla="*/ 0 h 26"/>
                <a:gd name="T40" fmla="*/ 2 w 27"/>
                <a:gd name="T41" fmla="*/ 0 h 26"/>
                <a:gd name="T42" fmla="*/ 22 w 27"/>
                <a:gd name="T43" fmla="*/ 6 h 26"/>
                <a:gd name="T44" fmla="*/ 23 w 27"/>
                <a:gd name="T45" fmla="*/ 7 h 26"/>
                <a:gd name="T46" fmla="*/ 23 w 27"/>
                <a:gd name="T47" fmla="*/ 8 h 26"/>
                <a:gd name="T48" fmla="*/ 19 w 27"/>
                <a:gd name="T49" fmla="*/ 12 h 26"/>
                <a:gd name="T50" fmla="*/ 27 w 27"/>
                <a:gd name="T51" fmla="*/ 20 h 26"/>
                <a:gd name="T52" fmla="*/ 27 w 27"/>
                <a:gd name="T53" fmla="*/ 21 h 26"/>
                <a:gd name="T54" fmla="*/ 27 w 27"/>
                <a:gd name="T55" fmla="*/ 22 h 26"/>
                <a:gd name="T56" fmla="*/ 22 w 27"/>
                <a:gd name="T57" fmla="*/ 26 h 26"/>
                <a:gd name="T58" fmla="*/ 22 w 27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" h="26">
                  <a:moveTo>
                    <a:pt x="13" y="15"/>
                  </a:moveTo>
                  <a:cubicBezTo>
                    <a:pt x="13" y="15"/>
                    <a:pt x="13" y="15"/>
                    <a:pt x="14" y="15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moveTo>
                    <a:pt x="22" y="26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8" y="22"/>
                    <a:pt x="8" y="22"/>
                    <a:pt x="7" y="22"/>
                  </a:cubicBezTo>
                  <a:cubicBezTo>
                    <a:pt x="7" y="22"/>
                    <a:pt x="7" y="22"/>
                    <a:pt x="6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1"/>
                  </a:cubicBezTo>
                  <a:cubicBezTo>
                    <a:pt x="27" y="21"/>
                    <a:pt x="27" y="21"/>
                    <a:pt x="27" y="22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598863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cxnSp>
        <p:nvCxnSpPr>
          <p:cNvPr id="12" name="Straight Connector 11"/>
          <p:cNvCxnSpPr/>
          <p:nvPr/>
        </p:nvCxnSpPr>
        <p:spPr>
          <a:xfrm>
            <a:off x="527381" y="1316765"/>
            <a:ext cx="11041227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96C0C2E-5E2D-9943-A7B8-EB24B7837BD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BF4B9A-78C4-024D-ADCE-4454E9B8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502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cxnSp>
        <p:nvCxnSpPr>
          <p:cNvPr id="12" name="Straight Connector 11"/>
          <p:cNvCxnSpPr/>
          <p:nvPr/>
        </p:nvCxnSpPr>
        <p:spPr>
          <a:xfrm>
            <a:off x="527381" y="1316765"/>
            <a:ext cx="11041227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96C0C2E-5E2D-9943-A7B8-EB24B7837BD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BF4B9A-78C4-024D-ADCE-4454E9B8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501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itle 206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cxnSp>
        <p:nvCxnSpPr>
          <p:cNvPr id="50" name="Straight Connector 49"/>
          <p:cNvCxnSpPr/>
          <p:nvPr/>
        </p:nvCxnSpPr>
        <p:spPr>
          <a:xfrm>
            <a:off x="527381" y="1316765"/>
            <a:ext cx="11041227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6" name="Date Placeholder 206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C2E-5E2D-9943-A7B8-EB24B7837BD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2067" name="Footer Placeholder 206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68" name="Slide Number Placeholder 20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F4B9A-78C4-024D-ADCE-4454E9B8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127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7381" y="1571096"/>
            <a:ext cx="5467019" cy="454620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5381" y="1571096"/>
            <a:ext cx="5467019" cy="454620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C2E-5E2D-9943-A7B8-EB24B7837BD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F4B9A-78C4-024D-ADCE-4454E9B8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99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274639"/>
            <a:ext cx="1105501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7383" y="1535113"/>
            <a:ext cx="5469136" cy="639763"/>
          </a:xfrm>
        </p:spPr>
        <p:txBody>
          <a:bodyPr lIns="0" anchor="b">
            <a:normAutofit/>
          </a:bodyPr>
          <a:lstStyle>
            <a:lvl1pPr marL="0" indent="0">
              <a:buNone/>
              <a:defRPr sz="2700" b="0">
                <a:latin typeface="+mj-lt"/>
              </a:defRPr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383" y="2174875"/>
            <a:ext cx="5469136" cy="39512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1" y="1535113"/>
            <a:ext cx="5486401" cy="639763"/>
          </a:xfrm>
        </p:spPr>
        <p:txBody>
          <a:bodyPr lIns="0" anchor="b">
            <a:normAutofit/>
          </a:bodyPr>
          <a:lstStyle>
            <a:lvl1pPr marL="0" indent="0">
              <a:buNone/>
              <a:defRPr sz="2700" b="0">
                <a:latin typeface="+mj-lt"/>
              </a:defRPr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6001" y="2174875"/>
            <a:ext cx="5486403" cy="39512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C2E-5E2D-9943-A7B8-EB24B7837BD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F4B9A-78C4-024D-ADCE-4454E9B8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58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686177"/>
            <a:ext cx="12192000" cy="4365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Rectangle 1042"/>
          <p:cNvSpPr/>
          <p:nvPr/>
        </p:nvSpPr>
        <p:spPr>
          <a:xfrm>
            <a:off x="0" y="1686177"/>
            <a:ext cx="8976320" cy="4365897"/>
          </a:xfrm>
          <a:prstGeom prst="rect">
            <a:avLst/>
          </a:prstGeom>
          <a:solidFill>
            <a:srgbClr val="00ABC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381" y="2523539"/>
            <a:ext cx="5822880" cy="1632181"/>
          </a:xfrm>
        </p:spPr>
        <p:txBody>
          <a:bodyPr lIns="0" anchor="b"/>
          <a:lstStyle>
            <a:lvl1pPr>
              <a:defRPr sz="37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7381" y="4420899"/>
            <a:ext cx="5822880" cy="1174981"/>
          </a:xfrm>
          <a:solidFill>
            <a:srgbClr val="FFFFFF"/>
          </a:solidFill>
        </p:spPr>
        <p:txBody>
          <a:bodyPr lIns="119997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2700">
                <a:solidFill>
                  <a:schemeClr val="tx2"/>
                </a:solidFill>
                <a:latin typeface="+mn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grpSp>
        <p:nvGrpSpPr>
          <p:cNvPr id="53" name="Group 52"/>
          <p:cNvGrpSpPr>
            <a:grpSpLocks noChangeAspect="1"/>
          </p:cNvGrpSpPr>
          <p:nvPr/>
        </p:nvGrpSpPr>
        <p:grpSpPr>
          <a:xfrm>
            <a:off x="527382" y="469062"/>
            <a:ext cx="1867805" cy="662572"/>
            <a:chOff x="-3190875" y="-179387"/>
            <a:chExt cx="15528925" cy="5508625"/>
          </a:xfrm>
          <a:solidFill>
            <a:schemeClr val="tx1"/>
          </a:solidFill>
        </p:grpSpPr>
        <p:sp>
          <p:nvSpPr>
            <p:cNvPr id="54" name="Freeform 7"/>
            <p:cNvSpPr>
              <a:spLocks/>
            </p:cNvSpPr>
            <p:nvPr/>
          </p:nvSpPr>
          <p:spPr bwMode="auto">
            <a:xfrm>
              <a:off x="2598738" y="250825"/>
              <a:ext cx="98425" cy="5078413"/>
            </a:xfrm>
            <a:custGeom>
              <a:avLst/>
              <a:gdLst>
                <a:gd name="T0" fmla="*/ 13 w 26"/>
                <a:gd name="T1" fmla="*/ 0 h 1354"/>
                <a:gd name="T2" fmla="*/ 0 w 26"/>
                <a:gd name="T3" fmla="*/ 13 h 1354"/>
                <a:gd name="T4" fmla="*/ 0 w 26"/>
                <a:gd name="T5" fmla="*/ 1342 h 1354"/>
                <a:gd name="T6" fmla="*/ 13 w 26"/>
                <a:gd name="T7" fmla="*/ 1354 h 1354"/>
                <a:gd name="T8" fmla="*/ 26 w 26"/>
                <a:gd name="T9" fmla="*/ 1342 h 1354"/>
                <a:gd name="T10" fmla="*/ 26 w 26"/>
                <a:gd name="T11" fmla="*/ 13 h 1354"/>
                <a:gd name="T12" fmla="*/ 13 w 26"/>
                <a:gd name="T13" fmla="*/ 0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354">
                  <a:moveTo>
                    <a:pt x="13" y="0"/>
                  </a:moveTo>
                  <a:cubicBezTo>
                    <a:pt x="5" y="0"/>
                    <a:pt x="0" y="6"/>
                    <a:pt x="0" y="13"/>
                  </a:cubicBezTo>
                  <a:cubicBezTo>
                    <a:pt x="0" y="1342"/>
                    <a:pt x="0" y="1342"/>
                    <a:pt x="0" y="1342"/>
                  </a:cubicBezTo>
                  <a:cubicBezTo>
                    <a:pt x="0" y="1349"/>
                    <a:pt x="5" y="1354"/>
                    <a:pt x="13" y="1354"/>
                  </a:cubicBezTo>
                  <a:cubicBezTo>
                    <a:pt x="20" y="1354"/>
                    <a:pt x="26" y="1349"/>
                    <a:pt x="26" y="1342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5" name="Freeform 8"/>
            <p:cNvSpPr>
              <a:spLocks/>
            </p:cNvSpPr>
            <p:nvPr/>
          </p:nvSpPr>
          <p:spPr bwMode="auto">
            <a:xfrm>
              <a:off x="-171450" y="3097213"/>
              <a:ext cx="1946275" cy="1508125"/>
            </a:xfrm>
            <a:custGeom>
              <a:avLst/>
              <a:gdLst>
                <a:gd name="T0" fmla="*/ 864 w 1226"/>
                <a:gd name="T1" fmla="*/ 607 h 950"/>
                <a:gd name="T2" fmla="*/ 716 w 1226"/>
                <a:gd name="T3" fmla="*/ 0 h 950"/>
                <a:gd name="T4" fmla="*/ 512 w 1226"/>
                <a:gd name="T5" fmla="*/ 0 h 950"/>
                <a:gd name="T6" fmla="*/ 361 w 1226"/>
                <a:gd name="T7" fmla="*/ 603 h 950"/>
                <a:gd name="T8" fmla="*/ 224 w 1226"/>
                <a:gd name="T9" fmla="*/ 0 h 950"/>
                <a:gd name="T10" fmla="*/ 0 w 1226"/>
                <a:gd name="T11" fmla="*/ 0 h 950"/>
                <a:gd name="T12" fmla="*/ 248 w 1226"/>
                <a:gd name="T13" fmla="*/ 950 h 950"/>
                <a:gd name="T14" fmla="*/ 467 w 1226"/>
                <a:gd name="T15" fmla="*/ 950 h 950"/>
                <a:gd name="T16" fmla="*/ 612 w 1226"/>
                <a:gd name="T17" fmla="*/ 350 h 950"/>
                <a:gd name="T18" fmla="*/ 758 w 1226"/>
                <a:gd name="T19" fmla="*/ 950 h 950"/>
                <a:gd name="T20" fmla="*/ 973 w 1226"/>
                <a:gd name="T21" fmla="*/ 950 h 950"/>
                <a:gd name="T22" fmla="*/ 975 w 1226"/>
                <a:gd name="T23" fmla="*/ 941 h 950"/>
                <a:gd name="T24" fmla="*/ 1226 w 1226"/>
                <a:gd name="T25" fmla="*/ 0 h 950"/>
                <a:gd name="T26" fmla="*/ 1006 w 1226"/>
                <a:gd name="T27" fmla="*/ 0 h 950"/>
                <a:gd name="T28" fmla="*/ 864 w 1226"/>
                <a:gd name="T29" fmla="*/ 607 h 950"/>
                <a:gd name="T30" fmla="*/ 864 w 1226"/>
                <a:gd name="T31" fmla="*/ 607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6" h="950">
                  <a:moveTo>
                    <a:pt x="864" y="607"/>
                  </a:moveTo>
                  <a:lnTo>
                    <a:pt x="716" y="0"/>
                  </a:lnTo>
                  <a:lnTo>
                    <a:pt x="512" y="0"/>
                  </a:lnTo>
                  <a:lnTo>
                    <a:pt x="361" y="603"/>
                  </a:lnTo>
                  <a:lnTo>
                    <a:pt x="224" y="0"/>
                  </a:lnTo>
                  <a:lnTo>
                    <a:pt x="0" y="0"/>
                  </a:lnTo>
                  <a:lnTo>
                    <a:pt x="248" y="950"/>
                  </a:lnTo>
                  <a:lnTo>
                    <a:pt x="467" y="950"/>
                  </a:lnTo>
                  <a:lnTo>
                    <a:pt x="612" y="350"/>
                  </a:lnTo>
                  <a:lnTo>
                    <a:pt x="758" y="950"/>
                  </a:lnTo>
                  <a:lnTo>
                    <a:pt x="973" y="950"/>
                  </a:lnTo>
                  <a:lnTo>
                    <a:pt x="975" y="941"/>
                  </a:lnTo>
                  <a:lnTo>
                    <a:pt x="1226" y="0"/>
                  </a:lnTo>
                  <a:lnTo>
                    <a:pt x="1006" y="0"/>
                  </a:lnTo>
                  <a:lnTo>
                    <a:pt x="864" y="607"/>
                  </a:lnTo>
                  <a:lnTo>
                    <a:pt x="864" y="6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6" name="Freeform 9"/>
            <p:cNvSpPr>
              <a:spLocks/>
            </p:cNvSpPr>
            <p:nvPr/>
          </p:nvSpPr>
          <p:spPr bwMode="auto">
            <a:xfrm>
              <a:off x="-2987675" y="3097213"/>
              <a:ext cx="1503363" cy="1508125"/>
            </a:xfrm>
            <a:custGeom>
              <a:avLst/>
              <a:gdLst>
                <a:gd name="T0" fmla="*/ 219 w 947"/>
                <a:gd name="T1" fmla="*/ 0 h 950"/>
                <a:gd name="T2" fmla="*/ 0 w 947"/>
                <a:gd name="T3" fmla="*/ 0 h 950"/>
                <a:gd name="T4" fmla="*/ 0 w 947"/>
                <a:gd name="T5" fmla="*/ 950 h 950"/>
                <a:gd name="T6" fmla="*/ 212 w 947"/>
                <a:gd name="T7" fmla="*/ 950 h 950"/>
                <a:gd name="T8" fmla="*/ 212 w 947"/>
                <a:gd name="T9" fmla="*/ 345 h 950"/>
                <a:gd name="T10" fmla="*/ 727 w 947"/>
                <a:gd name="T11" fmla="*/ 950 h 950"/>
                <a:gd name="T12" fmla="*/ 947 w 947"/>
                <a:gd name="T13" fmla="*/ 950 h 950"/>
                <a:gd name="T14" fmla="*/ 947 w 947"/>
                <a:gd name="T15" fmla="*/ 0 h 950"/>
                <a:gd name="T16" fmla="*/ 734 w 947"/>
                <a:gd name="T17" fmla="*/ 0 h 950"/>
                <a:gd name="T18" fmla="*/ 734 w 947"/>
                <a:gd name="T19" fmla="*/ 607 h 950"/>
                <a:gd name="T20" fmla="*/ 219 w 947"/>
                <a:gd name="T21" fmla="*/ 0 h 950"/>
                <a:gd name="T22" fmla="*/ 219 w 947"/>
                <a:gd name="T23" fmla="*/ 0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47" h="950">
                  <a:moveTo>
                    <a:pt x="219" y="0"/>
                  </a:moveTo>
                  <a:lnTo>
                    <a:pt x="0" y="0"/>
                  </a:lnTo>
                  <a:lnTo>
                    <a:pt x="0" y="950"/>
                  </a:lnTo>
                  <a:lnTo>
                    <a:pt x="212" y="950"/>
                  </a:lnTo>
                  <a:lnTo>
                    <a:pt x="212" y="345"/>
                  </a:lnTo>
                  <a:lnTo>
                    <a:pt x="727" y="950"/>
                  </a:lnTo>
                  <a:lnTo>
                    <a:pt x="947" y="950"/>
                  </a:lnTo>
                  <a:lnTo>
                    <a:pt x="947" y="0"/>
                  </a:lnTo>
                  <a:lnTo>
                    <a:pt x="734" y="0"/>
                  </a:lnTo>
                  <a:lnTo>
                    <a:pt x="734" y="607"/>
                  </a:lnTo>
                  <a:lnTo>
                    <a:pt x="219" y="0"/>
                  </a:lnTo>
                  <a:lnTo>
                    <a:pt x="2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Freeform 10"/>
            <p:cNvSpPr>
              <a:spLocks/>
            </p:cNvSpPr>
            <p:nvPr/>
          </p:nvSpPr>
          <p:spPr bwMode="auto">
            <a:xfrm>
              <a:off x="-3025775" y="4822825"/>
              <a:ext cx="438150" cy="484188"/>
            </a:xfrm>
            <a:custGeom>
              <a:avLst/>
              <a:gdLst>
                <a:gd name="T0" fmla="*/ 64 w 117"/>
                <a:gd name="T1" fmla="*/ 76 h 129"/>
                <a:gd name="T2" fmla="*/ 96 w 117"/>
                <a:gd name="T3" fmla="*/ 76 h 129"/>
                <a:gd name="T4" fmla="*/ 96 w 117"/>
                <a:gd name="T5" fmla="*/ 100 h 129"/>
                <a:gd name="T6" fmla="*/ 66 w 117"/>
                <a:gd name="T7" fmla="*/ 109 h 129"/>
                <a:gd name="T8" fmla="*/ 23 w 117"/>
                <a:gd name="T9" fmla="*/ 65 h 129"/>
                <a:gd name="T10" fmla="*/ 23 w 117"/>
                <a:gd name="T11" fmla="*/ 64 h 129"/>
                <a:gd name="T12" fmla="*/ 64 w 117"/>
                <a:gd name="T13" fmla="*/ 20 h 129"/>
                <a:gd name="T14" fmla="*/ 98 w 117"/>
                <a:gd name="T15" fmla="*/ 34 h 129"/>
                <a:gd name="T16" fmla="*/ 112 w 117"/>
                <a:gd name="T17" fmla="*/ 17 h 129"/>
                <a:gd name="T18" fmla="*/ 65 w 117"/>
                <a:gd name="T19" fmla="*/ 0 h 129"/>
                <a:gd name="T20" fmla="*/ 0 w 117"/>
                <a:gd name="T21" fmla="*/ 65 h 129"/>
                <a:gd name="T22" fmla="*/ 0 w 117"/>
                <a:gd name="T23" fmla="*/ 65 h 129"/>
                <a:gd name="T24" fmla="*/ 65 w 117"/>
                <a:gd name="T25" fmla="*/ 129 h 129"/>
                <a:gd name="T26" fmla="*/ 117 w 117"/>
                <a:gd name="T27" fmla="*/ 110 h 129"/>
                <a:gd name="T28" fmla="*/ 117 w 117"/>
                <a:gd name="T29" fmla="*/ 57 h 129"/>
                <a:gd name="T30" fmla="*/ 64 w 117"/>
                <a:gd name="T31" fmla="*/ 57 h 129"/>
                <a:gd name="T32" fmla="*/ 64 w 117"/>
                <a:gd name="T33" fmla="*/ 76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129">
                  <a:moveTo>
                    <a:pt x="64" y="76"/>
                  </a:moveTo>
                  <a:cubicBezTo>
                    <a:pt x="96" y="76"/>
                    <a:pt x="96" y="76"/>
                    <a:pt x="96" y="76"/>
                  </a:cubicBezTo>
                  <a:cubicBezTo>
                    <a:pt x="96" y="100"/>
                    <a:pt x="96" y="100"/>
                    <a:pt x="96" y="100"/>
                  </a:cubicBezTo>
                  <a:cubicBezTo>
                    <a:pt x="88" y="105"/>
                    <a:pt x="77" y="109"/>
                    <a:pt x="66" y="109"/>
                  </a:cubicBezTo>
                  <a:cubicBezTo>
                    <a:pt x="40" y="109"/>
                    <a:pt x="23" y="90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1" y="20"/>
                    <a:pt x="64" y="20"/>
                  </a:cubicBezTo>
                  <a:cubicBezTo>
                    <a:pt x="79" y="20"/>
                    <a:pt x="89" y="26"/>
                    <a:pt x="98" y="34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99" y="6"/>
                    <a:pt x="86" y="0"/>
                    <a:pt x="65" y="0"/>
                  </a:cubicBez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1"/>
                    <a:pt x="26" y="129"/>
                    <a:pt x="65" y="129"/>
                  </a:cubicBezTo>
                  <a:cubicBezTo>
                    <a:pt x="87" y="129"/>
                    <a:pt x="104" y="120"/>
                    <a:pt x="117" y="110"/>
                  </a:cubicBezTo>
                  <a:cubicBezTo>
                    <a:pt x="117" y="57"/>
                    <a:pt x="117" y="57"/>
                    <a:pt x="117" y="57"/>
                  </a:cubicBezTo>
                  <a:cubicBezTo>
                    <a:pt x="64" y="57"/>
                    <a:pt x="64" y="57"/>
                    <a:pt x="64" y="57"/>
                  </a:cubicBezTo>
                  <a:cubicBezTo>
                    <a:pt x="64" y="76"/>
                    <a:pt x="64" y="76"/>
                    <a:pt x="64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8" name="Freeform 11"/>
            <p:cNvSpPr>
              <a:spLocks noEditPoints="1"/>
            </p:cNvSpPr>
            <p:nvPr/>
          </p:nvSpPr>
          <p:spPr bwMode="auto">
            <a:xfrm>
              <a:off x="-2538413" y="4822825"/>
              <a:ext cx="487363" cy="484188"/>
            </a:xfrm>
            <a:custGeom>
              <a:avLst/>
              <a:gdLst>
                <a:gd name="T0" fmla="*/ 65 w 130"/>
                <a:gd name="T1" fmla="*/ 0 h 129"/>
                <a:gd name="T2" fmla="*/ 0 w 130"/>
                <a:gd name="T3" fmla="*/ 65 h 129"/>
                <a:gd name="T4" fmla="*/ 0 w 130"/>
                <a:gd name="T5" fmla="*/ 65 h 129"/>
                <a:gd name="T6" fmla="*/ 65 w 130"/>
                <a:gd name="T7" fmla="*/ 129 h 129"/>
                <a:gd name="T8" fmla="*/ 130 w 130"/>
                <a:gd name="T9" fmla="*/ 65 h 129"/>
                <a:gd name="T10" fmla="*/ 130 w 130"/>
                <a:gd name="T11" fmla="*/ 64 h 129"/>
                <a:gd name="T12" fmla="*/ 65 w 130"/>
                <a:gd name="T13" fmla="*/ 0 h 129"/>
                <a:gd name="T14" fmla="*/ 107 w 130"/>
                <a:gd name="T15" fmla="*/ 65 h 129"/>
                <a:gd name="T16" fmla="*/ 65 w 130"/>
                <a:gd name="T17" fmla="*/ 109 h 129"/>
                <a:gd name="T18" fmla="*/ 23 w 130"/>
                <a:gd name="T19" fmla="*/ 65 h 129"/>
                <a:gd name="T20" fmla="*/ 23 w 130"/>
                <a:gd name="T21" fmla="*/ 64 h 129"/>
                <a:gd name="T22" fmla="*/ 65 w 130"/>
                <a:gd name="T23" fmla="*/ 20 h 129"/>
                <a:gd name="T24" fmla="*/ 107 w 130"/>
                <a:gd name="T25" fmla="*/ 65 h 129"/>
                <a:gd name="T26" fmla="*/ 107 w 130"/>
                <a:gd name="T27" fmla="*/ 6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0" h="129">
                  <a:moveTo>
                    <a:pt x="65" y="0"/>
                  </a:move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0"/>
                    <a:pt x="27" y="129"/>
                    <a:pt x="65" y="129"/>
                  </a:cubicBezTo>
                  <a:cubicBezTo>
                    <a:pt x="103" y="129"/>
                    <a:pt x="130" y="100"/>
                    <a:pt x="130" y="65"/>
                  </a:cubicBezTo>
                  <a:cubicBezTo>
                    <a:pt x="130" y="64"/>
                    <a:pt x="130" y="64"/>
                    <a:pt x="130" y="64"/>
                  </a:cubicBezTo>
                  <a:cubicBezTo>
                    <a:pt x="130" y="29"/>
                    <a:pt x="103" y="0"/>
                    <a:pt x="65" y="0"/>
                  </a:cubicBezTo>
                  <a:close/>
                  <a:moveTo>
                    <a:pt x="107" y="65"/>
                  </a:moveTo>
                  <a:cubicBezTo>
                    <a:pt x="107" y="89"/>
                    <a:pt x="90" y="109"/>
                    <a:pt x="65" y="109"/>
                  </a:cubicBezTo>
                  <a:cubicBezTo>
                    <a:pt x="40" y="109"/>
                    <a:pt x="23" y="89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0" y="20"/>
                    <a:pt x="65" y="20"/>
                  </a:cubicBezTo>
                  <a:cubicBezTo>
                    <a:pt x="89" y="20"/>
                    <a:pt x="107" y="40"/>
                    <a:pt x="107" y="65"/>
                  </a:cubicBezTo>
                  <a:cubicBezTo>
                    <a:pt x="107" y="65"/>
                    <a:pt x="107" y="65"/>
                    <a:pt x="10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9" name="Freeform 12"/>
            <p:cNvSpPr>
              <a:spLocks/>
            </p:cNvSpPr>
            <p:nvPr/>
          </p:nvSpPr>
          <p:spPr bwMode="auto">
            <a:xfrm>
              <a:off x="-2058988" y="4830763"/>
              <a:ext cx="461963" cy="471488"/>
            </a:xfrm>
            <a:custGeom>
              <a:avLst/>
              <a:gdLst>
                <a:gd name="T0" fmla="*/ 147 w 291"/>
                <a:gd name="T1" fmla="*/ 227 h 297"/>
                <a:gd name="T2" fmla="*/ 57 w 291"/>
                <a:gd name="T3" fmla="*/ 0 h 297"/>
                <a:gd name="T4" fmla="*/ 0 w 291"/>
                <a:gd name="T5" fmla="*/ 0 h 297"/>
                <a:gd name="T6" fmla="*/ 123 w 291"/>
                <a:gd name="T7" fmla="*/ 297 h 297"/>
                <a:gd name="T8" fmla="*/ 168 w 291"/>
                <a:gd name="T9" fmla="*/ 297 h 297"/>
                <a:gd name="T10" fmla="*/ 291 w 291"/>
                <a:gd name="T11" fmla="*/ 0 h 297"/>
                <a:gd name="T12" fmla="*/ 234 w 291"/>
                <a:gd name="T13" fmla="*/ 0 h 297"/>
                <a:gd name="T14" fmla="*/ 147 w 291"/>
                <a:gd name="T15" fmla="*/ 227 h 297"/>
                <a:gd name="T16" fmla="*/ 147 w 291"/>
                <a:gd name="T17" fmla="*/ 227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1" h="297">
                  <a:moveTo>
                    <a:pt x="147" y="227"/>
                  </a:moveTo>
                  <a:lnTo>
                    <a:pt x="57" y="0"/>
                  </a:lnTo>
                  <a:lnTo>
                    <a:pt x="0" y="0"/>
                  </a:lnTo>
                  <a:lnTo>
                    <a:pt x="123" y="297"/>
                  </a:lnTo>
                  <a:lnTo>
                    <a:pt x="168" y="297"/>
                  </a:lnTo>
                  <a:lnTo>
                    <a:pt x="291" y="0"/>
                  </a:lnTo>
                  <a:lnTo>
                    <a:pt x="234" y="0"/>
                  </a:lnTo>
                  <a:lnTo>
                    <a:pt x="147" y="227"/>
                  </a:lnTo>
                  <a:lnTo>
                    <a:pt x="147" y="2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0" name="Freeform 13"/>
            <p:cNvSpPr>
              <a:spLocks/>
            </p:cNvSpPr>
            <p:nvPr/>
          </p:nvSpPr>
          <p:spPr bwMode="auto">
            <a:xfrm>
              <a:off x="-1541463" y="4830763"/>
              <a:ext cx="349250" cy="468313"/>
            </a:xfrm>
            <a:custGeom>
              <a:avLst/>
              <a:gdLst>
                <a:gd name="T0" fmla="*/ 50 w 220"/>
                <a:gd name="T1" fmla="*/ 170 h 295"/>
                <a:gd name="T2" fmla="*/ 199 w 220"/>
                <a:gd name="T3" fmla="*/ 170 h 295"/>
                <a:gd name="T4" fmla="*/ 199 w 220"/>
                <a:gd name="T5" fmla="*/ 123 h 295"/>
                <a:gd name="T6" fmla="*/ 50 w 220"/>
                <a:gd name="T7" fmla="*/ 123 h 295"/>
                <a:gd name="T8" fmla="*/ 50 w 220"/>
                <a:gd name="T9" fmla="*/ 47 h 295"/>
                <a:gd name="T10" fmla="*/ 218 w 220"/>
                <a:gd name="T11" fmla="*/ 47 h 295"/>
                <a:gd name="T12" fmla="*/ 218 w 220"/>
                <a:gd name="T13" fmla="*/ 0 h 295"/>
                <a:gd name="T14" fmla="*/ 0 w 220"/>
                <a:gd name="T15" fmla="*/ 0 h 295"/>
                <a:gd name="T16" fmla="*/ 0 w 220"/>
                <a:gd name="T17" fmla="*/ 295 h 295"/>
                <a:gd name="T18" fmla="*/ 220 w 220"/>
                <a:gd name="T19" fmla="*/ 295 h 295"/>
                <a:gd name="T20" fmla="*/ 220 w 220"/>
                <a:gd name="T21" fmla="*/ 248 h 295"/>
                <a:gd name="T22" fmla="*/ 50 w 220"/>
                <a:gd name="T23" fmla="*/ 248 h 295"/>
                <a:gd name="T24" fmla="*/ 50 w 220"/>
                <a:gd name="T25" fmla="*/ 170 h 295"/>
                <a:gd name="T26" fmla="*/ 50 w 220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0" h="295">
                  <a:moveTo>
                    <a:pt x="50" y="170"/>
                  </a:moveTo>
                  <a:lnTo>
                    <a:pt x="199" y="170"/>
                  </a:lnTo>
                  <a:lnTo>
                    <a:pt x="199" y="123"/>
                  </a:lnTo>
                  <a:lnTo>
                    <a:pt x="50" y="123"/>
                  </a:lnTo>
                  <a:lnTo>
                    <a:pt x="50" y="47"/>
                  </a:lnTo>
                  <a:lnTo>
                    <a:pt x="218" y="47"/>
                  </a:lnTo>
                  <a:lnTo>
                    <a:pt x="218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20" y="295"/>
                  </a:lnTo>
                  <a:lnTo>
                    <a:pt x="220" y="248"/>
                  </a:lnTo>
                  <a:lnTo>
                    <a:pt x="50" y="248"/>
                  </a:lnTo>
                  <a:lnTo>
                    <a:pt x="50" y="170"/>
                  </a:lnTo>
                  <a:lnTo>
                    <a:pt x="50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1" name="Freeform 14"/>
            <p:cNvSpPr>
              <a:spLocks noEditPoints="1"/>
            </p:cNvSpPr>
            <p:nvPr/>
          </p:nvSpPr>
          <p:spPr bwMode="auto">
            <a:xfrm>
              <a:off x="-1112838" y="4830763"/>
              <a:ext cx="393700" cy="468313"/>
            </a:xfrm>
            <a:custGeom>
              <a:avLst/>
              <a:gdLst>
                <a:gd name="T0" fmla="*/ 101 w 105"/>
                <a:gd name="T1" fmla="*/ 40 h 125"/>
                <a:gd name="T2" fmla="*/ 101 w 105"/>
                <a:gd name="T3" fmla="*/ 40 h 125"/>
                <a:gd name="T4" fmla="*/ 91 w 105"/>
                <a:gd name="T5" fmla="*/ 13 h 125"/>
                <a:gd name="T6" fmla="*/ 55 w 105"/>
                <a:gd name="T7" fmla="*/ 0 h 125"/>
                <a:gd name="T8" fmla="*/ 0 w 105"/>
                <a:gd name="T9" fmla="*/ 0 h 125"/>
                <a:gd name="T10" fmla="*/ 0 w 105"/>
                <a:gd name="T11" fmla="*/ 125 h 125"/>
                <a:gd name="T12" fmla="*/ 22 w 105"/>
                <a:gd name="T13" fmla="*/ 125 h 125"/>
                <a:gd name="T14" fmla="*/ 22 w 105"/>
                <a:gd name="T15" fmla="*/ 81 h 125"/>
                <a:gd name="T16" fmla="*/ 49 w 105"/>
                <a:gd name="T17" fmla="*/ 81 h 125"/>
                <a:gd name="T18" fmla="*/ 80 w 105"/>
                <a:gd name="T19" fmla="*/ 125 h 125"/>
                <a:gd name="T20" fmla="*/ 105 w 105"/>
                <a:gd name="T21" fmla="*/ 125 h 125"/>
                <a:gd name="T22" fmla="*/ 72 w 105"/>
                <a:gd name="T23" fmla="*/ 78 h 125"/>
                <a:gd name="T24" fmla="*/ 101 w 105"/>
                <a:gd name="T25" fmla="*/ 40 h 125"/>
                <a:gd name="T26" fmla="*/ 22 w 105"/>
                <a:gd name="T27" fmla="*/ 62 h 125"/>
                <a:gd name="T28" fmla="*/ 22 w 105"/>
                <a:gd name="T29" fmla="*/ 20 h 125"/>
                <a:gd name="T30" fmla="*/ 53 w 105"/>
                <a:gd name="T31" fmla="*/ 20 h 125"/>
                <a:gd name="T32" fmla="*/ 79 w 105"/>
                <a:gd name="T33" fmla="*/ 41 h 125"/>
                <a:gd name="T34" fmla="*/ 79 w 105"/>
                <a:gd name="T35" fmla="*/ 41 h 125"/>
                <a:gd name="T36" fmla="*/ 54 w 105"/>
                <a:gd name="T37" fmla="*/ 62 h 125"/>
                <a:gd name="T38" fmla="*/ 22 w 105"/>
                <a:gd name="T39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5" h="125">
                  <a:moveTo>
                    <a:pt x="101" y="40"/>
                  </a:moveTo>
                  <a:cubicBezTo>
                    <a:pt x="101" y="40"/>
                    <a:pt x="101" y="40"/>
                    <a:pt x="101" y="40"/>
                  </a:cubicBezTo>
                  <a:cubicBezTo>
                    <a:pt x="101" y="29"/>
                    <a:pt x="98" y="20"/>
                    <a:pt x="91" y="13"/>
                  </a:cubicBezTo>
                  <a:cubicBezTo>
                    <a:pt x="83" y="5"/>
                    <a:pt x="71" y="0"/>
                    <a:pt x="5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22" y="125"/>
                    <a:pt x="22" y="125"/>
                    <a:pt x="22" y="125"/>
                  </a:cubicBezTo>
                  <a:cubicBezTo>
                    <a:pt x="22" y="81"/>
                    <a:pt x="22" y="81"/>
                    <a:pt x="22" y="81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105" y="125"/>
                    <a:pt x="105" y="125"/>
                    <a:pt x="105" y="125"/>
                  </a:cubicBezTo>
                  <a:cubicBezTo>
                    <a:pt x="72" y="78"/>
                    <a:pt x="72" y="78"/>
                    <a:pt x="72" y="78"/>
                  </a:cubicBezTo>
                  <a:cubicBezTo>
                    <a:pt x="89" y="73"/>
                    <a:pt x="101" y="60"/>
                    <a:pt x="101" y="40"/>
                  </a:cubicBezTo>
                  <a:close/>
                  <a:moveTo>
                    <a:pt x="22" y="62"/>
                  </a:moveTo>
                  <a:cubicBezTo>
                    <a:pt x="22" y="20"/>
                    <a:pt x="22" y="20"/>
                    <a:pt x="22" y="20"/>
                  </a:cubicBezTo>
                  <a:cubicBezTo>
                    <a:pt x="53" y="20"/>
                    <a:pt x="53" y="20"/>
                    <a:pt x="53" y="20"/>
                  </a:cubicBezTo>
                  <a:cubicBezTo>
                    <a:pt x="70" y="20"/>
                    <a:pt x="79" y="28"/>
                    <a:pt x="79" y="41"/>
                  </a:cubicBezTo>
                  <a:cubicBezTo>
                    <a:pt x="79" y="41"/>
                    <a:pt x="79" y="41"/>
                    <a:pt x="79" y="41"/>
                  </a:cubicBezTo>
                  <a:cubicBezTo>
                    <a:pt x="79" y="54"/>
                    <a:pt x="69" y="62"/>
                    <a:pt x="54" y="62"/>
                  </a:cubicBezTo>
                  <a:cubicBezTo>
                    <a:pt x="22" y="62"/>
                    <a:pt x="22" y="62"/>
                    <a:pt x="22" y="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2" name="Freeform 15"/>
            <p:cNvSpPr>
              <a:spLocks/>
            </p:cNvSpPr>
            <p:nvPr/>
          </p:nvSpPr>
          <p:spPr bwMode="auto">
            <a:xfrm>
              <a:off x="-658813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49 w 255"/>
                <a:gd name="T9" fmla="*/ 295 h 295"/>
                <a:gd name="T10" fmla="*/ 49 w 255"/>
                <a:gd name="T11" fmla="*/ 85 h 295"/>
                <a:gd name="T12" fmla="*/ 212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49" y="295"/>
                  </a:lnTo>
                  <a:lnTo>
                    <a:pt x="49" y="85"/>
                  </a:lnTo>
                  <a:lnTo>
                    <a:pt x="212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3" name="Freeform 16"/>
            <p:cNvSpPr>
              <a:spLocks/>
            </p:cNvSpPr>
            <p:nvPr/>
          </p:nvSpPr>
          <p:spPr bwMode="auto">
            <a:xfrm>
              <a:off x="-171450" y="4830763"/>
              <a:ext cx="457200" cy="468313"/>
            </a:xfrm>
            <a:custGeom>
              <a:avLst/>
              <a:gdLst>
                <a:gd name="T0" fmla="*/ 144 w 288"/>
                <a:gd name="T1" fmla="*/ 139 h 295"/>
                <a:gd name="T2" fmla="*/ 54 w 288"/>
                <a:gd name="T3" fmla="*/ 0 h 295"/>
                <a:gd name="T4" fmla="*/ 0 w 288"/>
                <a:gd name="T5" fmla="*/ 0 h 295"/>
                <a:gd name="T6" fmla="*/ 0 w 288"/>
                <a:gd name="T7" fmla="*/ 295 h 295"/>
                <a:gd name="T8" fmla="*/ 52 w 288"/>
                <a:gd name="T9" fmla="*/ 295 h 295"/>
                <a:gd name="T10" fmla="*/ 52 w 288"/>
                <a:gd name="T11" fmla="*/ 85 h 295"/>
                <a:gd name="T12" fmla="*/ 141 w 288"/>
                <a:gd name="T13" fmla="*/ 222 h 295"/>
                <a:gd name="T14" fmla="*/ 144 w 288"/>
                <a:gd name="T15" fmla="*/ 222 h 295"/>
                <a:gd name="T16" fmla="*/ 236 w 288"/>
                <a:gd name="T17" fmla="*/ 85 h 295"/>
                <a:gd name="T18" fmla="*/ 236 w 288"/>
                <a:gd name="T19" fmla="*/ 295 h 295"/>
                <a:gd name="T20" fmla="*/ 288 w 288"/>
                <a:gd name="T21" fmla="*/ 295 h 295"/>
                <a:gd name="T22" fmla="*/ 288 w 288"/>
                <a:gd name="T23" fmla="*/ 0 h 295"/>
                <a:gd name="T24" fmla="*/ 234 w 288"/>
                <a:gd name="T25" fmla="*/ 0 h 295"/>
                <a:gd name="T26" fmla="*/ 144 w 288"/>
                <a:gd name="T27" fmla="*/ 139 h 295"/>
                <a:gd name="T28" fmla="*/ 144 w 288"/>
                <a:gd name="T29" fmla="*/ 13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95">
                  <a:moveTo>
                    <a:pt x="144" y="139"/>
                  </a:moveTo>
                  <a:lnTo>
                    <a:pt x="54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2" y="295"/>
                  </a:lnTo>
                  <a:lnTo>
                    <a:pt x="52" y="85"/>
                  </a:lnTo>
                  <a:lnTo>
                    <a:pt x="141" y="222"/>
                  </a:lnTo>
                  <a:lnTo>
                    <a:pt x="144" y="222"/>
                  </a:lnTo>
                  <a:lnTo>
                    <a:pt x="236" y="85"/>
                  </a:lnTo>
                  <a:lnTo>
                    <a:pt x="236" y="295"/>
                  </a:lnTo>
                  <a:lnTo>
                    <a:pt x="288" y="295"/>
                  </a:lnTo>
                  <a:lnTo>
                    <a:pt x="288" y="0"/>
                  </a:lnTo>
                  <a:lnTo>
                    <a:pt x="234" y="0"/>
                  </a:lnTo>
                  <a:lnTo>
                    <a:pt x="144" y="139"/>
                  </a:lnTo>
                  <a:lnTo>
                    <a:pt x="144" y="1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4" name="Freeform 17"/>
            <p:cNvSpPr>
              <a:spLocks/>
            </p:cNvSpPr>
            <p:nvPr/>
          </p:nvSpPr>
          <p:spPr bwMode="auto">
            <a:xfrm>
              <a:off x="365125" y="4830763"/>
              <a:ext cx="347663" cy="468313"/>
            </a:xfrm>
            <a:custGeom>
              <a:avLst/>
              <a:gdLst>
                <a:gd name="T0" fmla="*/ 52 w 219"/>
                <a:gd name="T1" fmla="*/ 170 h 295"/>
                <a:gd name="T2" fmla="*/ 198 w 219"/>
                <a:gd name="T3" fmla="*/ 170 h 295"/>
                <a:gd name="T4" fmla="*/ 198 w 219"/>
                <a:gd name="T5" fmla="*/ 123 h 295"/>
                <a:gd name="T6" fmla="*/ 52 w 219"/>
                <a:gd name="T7" fmla="*/ 123 h 295"/>
                <a:gd name="T8" fmla="*/ 52 w 219"/>
                <a:gd name="T9" fmla="*/ 47 h 295"/>
                <a:gd name="T10" fmla="*/ 217 w 219"/>
                <a:gd name="T11" fmla="*/ 47 h 295"/>
                <a:gd name="T12" fmla="*/ 217 w 219"/>
                <a:gd name="T13" fmla="*/ 0 h 295"/>
                <a:gd name="T14" fmla="*/ 0 w 219"/>
                <a:gd name="T15" fmla="*/ 0 h 295"/>
                <a:gd name="T16" fmla="*/ 0 w 219"/>
                <a:gd name="T17" fmla="*/ 295 h 295"/>
                <a:gd name="T18" fmla="*/ 219 w 219"/>
                <a:gd name="T19" fmla="*/ 295 h 295"/>
                <a:gd name="T20" fmla="*/ 219 w 219"/>
                <a:gd name="T21" fmla="*/ 248 h 295"/>
                <a:gd name="T22" fmla="*/ 52 w 219"/>
                <a:gd name="T23" fmla="*/ 248 h 295"/>
                <a:gd name="T24" fmla="*/ 52 w 219"/>
                <a:gd name="T25" fmla="*/ 170 h 295"/>
                <a:gd name="T26" fmla="*/ 52 w 219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95">
                  <a:moveTo>
                    <a:pt x="52" y="170"/>
                  </a:moveTo>
                  <a:lnTo>
                    <a:pt x="198" y="170"/>
                  </a:lnTo>
                  <a:lnTo>
                    <a:pt x="198" y="123"/>
                  </a:lnTo>
                  <a:lnTo>
                    <a:pt x="52" y="123"/>
                  </a:lnTo>
                  <a:lnTo>
                    <a:pt x="52" y="47"/>
                  </a:lnTo>
                  <a:lnTo>
                    <a:pt x="217" y="47"/>
                  </a:lnTo>
                  <a:lnTo>
                    <a:pt x="21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19" y="295"/>
                  </a:lnTo>
                  <a:lnTo>
                    <a:pt x="219" y="248"/>
                  </a:lnTo>
                  <a:lnTo>
                    <a:pt x="52" y="248"/>
                  </a:lnTo>
                  <a:lnTo>
                    <a:pt x="52" y="170"/>
                  </a:lnTo>
                  <a:lnTo>
                    <a:pt x="5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5" name="Freeform 18"/>
            <p:cNvSpPr>
              <a:spLocks/>
            </p:cNvSpPr>
            <p:nvPr/>
          </p:nvSpPr>
          <p:spPr bwMode="auto">
            <a:xfrm>
              <a:off x="795338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50 w 255"/>
                <a:gd name="T9" fmla="*/ 295 h 295"/>
                <a:gd name="T10" fmla="*/ 50 w 255"/>
                <a:gd name="T11" fmla="*/ 85 h 295"/>
                <a:gd name="T12" fmla="*/ 213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0" y="295"/>
                  </a:lnTo>
                  <a:lnTo>
                    <a:pt x="50" y="85"/>
                  </a:lnTo>
                  <a:lnTo>
                    <a:pt x="213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6" name="Freeform 19"/>
            <p:cNvSpPr>
              <a:spLocks/>
            </p:cNvSpPr>
            <p:nvPr/>
          </p:nvSpPr>
          <p:spPr bwMode="auto">
            <a:xfrm>
              <a:off x="1263650" y="4830763"/>
              <a:ext cx="379413" cy="468313"/>
            </a:xfrm>
            <a:custGeom>
              <a:avLst/>
              <a:gdLst>
                <a:gd name="T0" fmla="*/ 0 w 239"/>
                <a:gd name="T1" fmla="*/ 49 h 295"/>
                <a:gd name="T2" fmla="*/ 95 w 239"/>
                <a:gd name="T3" fmla="*/ 49 h 295"/>
                <a:gd name="T4" fmla="*/ 95 w 239"/>
                <a:gd name="T5" fmla="*/ 295 h 295"/>
                <a:gd name="T6" fmla="*/ 147 w 239"/>
                <a:gd name="T7" fmla="*/ 295 h 295"/>
                <a:gd name="T8" fmla="*/ 147 w 239"/>
                <a:gd name="T9" fmla="*/ 49 h 295"/>
                <a:gd name="T10" fmla="*/ 239 w 239"/>
                <a:gd name="T11" fmla="*/ 49 h 295"/>
                <a:gd name="T12" fmla="*/ 239 w 239"/>
                <a:gd name="T13" fmla="*/ 0 h 295"/>
                <a:gd name="T14" fmla="*/ 0 w 239"/>
                <a:gd name="T15" fmla="*/ 0 h 295"/>
                <a:gd name="T16" fmla="*/ 0 w 239"/>
                <a:gd name="T17" fmla="*/ 49 h 295"/>
                <a:gd name="T18" fmla="*/ 0 w 239"/>
                <a:gd name="T19" fmla="*/ 4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9" h="295">
                  <a:moveTo>
                    <a:pt x="0" y="49"/>
                  </a:moveTo>
                  <a:lnTo>
                    <a:pt x="95" y="49"/>
                  </a:lnTo>
                  <a:lnTo>
                    <a:pt x="95" y="295"/>
                  </a:lnTo>
                  <a:lnTo>
                    <a:pt x="147" y="295"/>
                  </a:lnTo>
                  <a:lnTo>
                    <a:pt x="147" y="49"/>
                  </a:lnTo>
                  <a:lnTo>
                    <a:pt x="239" y="49"/>
                  </a:lnTo>
                  <a:lnTo>
                    <a:pt x="239" y="0"/>
                  </a:lnTo>
                  <a:lnTo>
                    <a:pt x="0" y="0"/>
                  </a:lnTo>
                  <a:lnTo>
                    <a:pt x="0" y="49"/>
                  </a:lnTo>
                  <a:lnTo>
                    <a:pt x="0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7" name="Freeform 20"/>
            <p:cNvSpPr>
              <a:spLocks/>
            </p:cNvSpPr>
            <p:nvPr/>
          </p:nvSpPr>
          <p:spPr bwMode="auto">
            <a:xfrm>
              <a:off x="-1390650" y="3067050"/>
              <a:ext cx="1211263" cy="1571625"/>
            </a:xfrm>
            <a:custGeom>
              <a:avLst/>
              <a:gdLst>
                <a:gd name="T0" fmla="*/ 193 w 323"/>
                <a:gd name="T1" fmla="*/ 169 h 419"/>
                <a:gd name="T2" fmla="*/ 105 w 323"/>
                <a:gd name="T3" fmla="*/ 116 h 419"/>
                <a:gd name="T4" fmla="*/ 105 w 323"/>
                <a:gd name="T5" fmla="*/ 114 h 419"/>
                <a:gd name="T6" fmla="*/ 158 w 323"/>
                <a:gd name="T7" fmla="*/ 79 h 419"/>
                <a:gd name="T8" fmla="*/ 264 w 323"/>
                <a:gd name="T9" fmla="*/ 119 h 419"/>
                <a:gd name="T10" fmla="*/ 311 w 323"/>
                <a:gd name="T11" fmla="*/ 52 h 419"/>
                <a:gd name="T12" fmla="*/ 159 w 323"/>
                <a:gd name="T13" fmla="*/ 0 h 419"/>
                <a:gd name="T14" fmla="*/ 16 w 323"/>
                <a:gd name="T15" fmla="*/ 123 h 419"/>
                <a:gd name="T16" fmla="*/ 16 w 323"/>
                <a:gd name="T17" fmla="*/ 124 h 419"/>
                <a:gd name="T18" fmla="*/ 151 w 323"/>
                <a:gd name="T19" fmla="*/ 249 h 419"/>
                <a:gd name="T20" fmla="*/ 234 w 323"/>
                <a:gd name="T21" fmla="*/ 300 h 419"/>
                <a:gd name="T22" fmla="*/ 234 w 323"/>
                <a:gd name="T23" fmla="*/ 301 h 419"/>
                <a:gd name="T24" fmla="*/ 175 w 323"/>
                <a:gd name="T25" fmla="*/ 340 h 419"/>
                <a:gd name="T26" fmla="*/ 53 w 323"/>
                <a:gd name="T27" fmla="*/ 290 h 419"/>
                <a:gd name="T28" fmla="*/ 0 w 323"/>
                <a:gd name="T29" fmla="*/ 354 h 419"/>
                <a:gd name="T30" fmla="*/ 173 w 323"/>
                <a:gd name="T31" fmla="*/ 419 h 419"/>
                <a:gd name="T32" fmla="*/ 323 w 323"/>
                <a:gd name="T33" fmla="*/ 293 h 419"/>
                <a:gd name="T34" fmla="*/ 323 w 323"/>
                <a:gd name="T35" fmla="*/ 292 h 419"/>
                <a:gd name="T36" fmla="*/ 193 w 323"/>
                <a:gd name="T37" fmla="*/ 16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3" h="419">
                  <a:moveTo>
                    <a:pt x="193" y="169"/>
                  </a:moveTo>
                  <a:cubicBezTo>
                    <a:pt x="123" y="151"/>
                    <a:pt x="105" y="142"/>
                    <a:pt x="105" y="116"/>
                  </a:cubicBezTo>
                  <a:cubicBezTo>
                    <a:pt x="105" y="114"/>
                    <a:pt x="105" y="114"/>
                    <a:pt x="105" y="114"/>
                  </a:cubicBezTo>
                  <a:cubicBezTo>
                    <a:pt x="105" y="95"/>
                    <a:pt x="124" y="79"/>
                    <a:pt x="158" y="79"/>
                  </a:cubicBezTo>
                  <a:cubicBezTo>
                    <a:pt x="192" y="79"/>
                    <a:pt x="228" y="94"/>
                    <a:pt x="264" y="119"/>
                  </a:cubicBezTo>
                  <a:cubicBezTo>
                    <a:pt x="311" y="52"/>
                    <a:pt x="311" y="52"/>
                    <a:pt x="311" y="52"/>
                  </a:cubicBezTo>
                  <a:cubicBezTo>
                    <a:pt x="269" y="18"/>
                    <a:pt x="219" y="0"/>
                    <a:pt x="159" y="0"/>
                  </a:cubicBezTo>
                  <a:cubicBezTo>
                    <a:pt x="76" y="0"/>
                    <a:pt x="16" y="49"/>
                    <a:pt x="16" y="123"/>
                  </a:cubicBezTo>
                  <a:cubicBezTo>
                    <a:pt x="16" y="124"/>
                    <a:pt x="16" y="124"/>
                    <a:pt x="16" y="124"/>
                  </a:cubicBezTo>
                  <a:cubicBezTo>
                    <a:pt x="16" y="205"/>
                    <a:pt x="69" y="227"/>
                    <a:pt x="151" y="249"/>
                  </a:cubicBezTo>
                  <a:cubicBezTo>
                    <a:pt x="220" y="266"/>
                    <a:pt x="234" y="278"/>
                    <a:pt x="234" y="300"/>
                  </a:cubicBezTo>
                  <a:cubicBezTo>
                    <a:pt x="234" y="301"/>
                    <a:pt x="234" y="301"/>
                    <a:pt x="234" y="301"/>
                  </a:cubicBezTo>
                  <a:cubicBezTo>
                    <a:pt x="234" y="325"/>
                    <a:pt x="212" y="340"/>
                    <a:pt x="175" y="340"/>
                  </a:cubicBezTo>
                  <a:cubicBezTo>
                    <a:pt x="128" y="340"/>
                    <a:pt x="90" y="321"/>
                    <a:pt x="53" y="290"/>
                  </a:cubicBezTo>
                  <a:cubicBezTo>
                    <a:pt x="0" y="354"/>
                    <a:pt x="0" y="354"/>
                    <a:pt x="0" y="354"/>
                  </a:cubicBezTo>
                  <a:cubicBezTo>
                    <a:pt x="49" y="398"/>
                    <a:pt x="111" y="419"/>
                    <a:pt x="173" y="419"/>
                  </a:cubicBezTo>
                  <a:cubicBezTo>
                    <a:pt x="261" y="419"/>
                    <a:pt x="323" y="374"/>
                    <a:pt x="323" y="293"/>
                  </a:cubicBezTo>
                  <a:cubicBezTo>
                    <a:pt x="323" y="292"/>
                    <a:pt x="323" y="292"/>
                    <a:pt x="323" y="292"/>
                  </a:cubicBezTo>
                  <a:cubicBezTo>
                    <a:pt x="323" y="221"/>
                    <a:pt x="276" y="191"/>
                    <a:pt x="193" y="1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Freeform 21"/>
            <p:cNvSpPr>
              <a:spLocks/>
            </p:cNvSpPr>
            <p:nvPr/>
          </p:nvSpPr>
          <p:spPr bwMode="auto">
            <a:xfrm>
              <a:off x="-2276475" y="239713"/>
              <a:ext cx="965200" cy="2339975"/>
            </a:xfrm>
            <a:custGeom>
              <a:avLst/>
              <a:gdLst>
                <a:gd name="T0" fmla="*/ 257 w 257"/>
                <a:gd name="T1" fmla="*/ 624 h 624"/>
                <a:gd name="T2" fmla="*/ 177 w 257"/>
                <a:gd name="T3" fmla="*/ 510 h 624"/>
                <a:gd name="T4" fmla="*/ 152 w 257"/>
                <a:gd name="T5" fmla="*/ 324 h 624"/>
                <a:gd name="T6" fmla="*/ 173 w 257"/>
                <a:gd name="T7" fmla="*/ 119 h 624"/>
                <a:gd name="T8" fmla="*/ 173 w 257"/>
                <a:gd name="T9" fmla="*/ 118 h 624"/>
                <a:gd name="T10" fmla="*/ 195 w 257"/>
                <a:gd name="T11" fmla="*/ 88 h 624"/>
                <a:gd name="T12" fmla="*/ 44 w 257"/>
                <a:gd name="T13" fmla="*/ 7 h 624"/>
                <a:gd name="T14" fmla="*/ 33 w 257"/>
                <a:gd name="T15" fmla="*/ 2 h 624"/>
                <a:gd name="T16" fmla="*/ 33 w 257"/>
                <a:gd name="T17" fmla="*/ 2 h 624"/>
                <a:gd name="T18" fmla="*/ 33 w 257"/>
                <a:gd name="T19" fmla="*/ 2 h 624"/>
                <a:gd name="T20" fmla="*/ 25 w 257"/>
                <a:gd name="T21" fmla="*/ 0 h 624"/>
                <a:gd name="T22" fmla="*/ 9 w 257"/>
                <a:gd name="T23" fmla="*/ 15 h 624"/>
                <a:gd name="T24" fmla="*/ 5 w 257"/>
                <a:gd name="T25" fmla="*/ 55 h 624"/>
                <a:gd name="T26" fmla="*/ 0 w 257"/>
                <a:gd name="T27" fmla="*/ 157 h 624"/>
                <a:gd name="T28" fmla="*/ 73 w 257"/>
                <a:gd name="T29" fmla="*/ 496 h 624"/>
                <a:gd name="T30" fmla="*/ 257 w 257"/>
                <a:gd name="T31" fmla="*/ 624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7" h="624">
                  <a:moveTo>
                    <a:pt x="257" y="624"/>
                  </a:moveTo>
                  <a:cubicBezTo>
                    <a:pt x="229" y="602"/>
                    <a:pt x="195" y="566"/>
                    <a:pt x="177" y="510"/>
                  </a:cubicBezTo>
                  <a:cubicBezTo>
                    <a:pt x="160" y="457"/>
                    <a:pt x="152" y="394"/>
                    <a:pt x="152" y="324"/>
                  </a:cubicBezTo>
                  <a:cubicBezTo>
                    <a:pt x="152" y="226"/>
                    <a:pt x="168" y="142"/>
                    <a:pt x="173" y="119"/>
                  </a:cubicBezTo>
                  <a:cubicBezTo>
                    <a:pt x="173" y="118"/>
                    <a:pt x="173" y="118"/>
                    <a:pt x="173" y="118"/>
                  </a:cubicBezTo>
                  <a:cubicBezTo>
                    <a:pt x="176" y="104"/>
                    <a:pt x="184" y="93"/>
                    <a:pt x="195" y="88"/>
                  </a:cubicBezTo>
                  <a:cubicBezTo>
                    <a:pt x="121" y="40"/>
                    <a:pt x="57" y="12"/>
                    <a:pt x="44" y="7"/>
                  </a:cubicBezTo>
                  <a:cubicBezTo>
                    <a:pt x="37" y="4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0" y="1"/>
                    <a:pt x="27" y="0"/>
                    <a:pt x="25" y="0"/>
                  </a:cubicBezTo>
                  <a:cubicBezTo>
                    <a:pt x="16" y="0"/>
                    <a:pt x="11" y="6"/>
                    <a:pt x="9" y="15"/>
                  </a:cubicBezTo>
                  <a:cubicBezTo>
                    <a:pt x="9" y="15"/>
                    <a:pt x="7" y="30"/>
                    <a:pt x="5" y="55"/>
                  </a:cubicBezTo>
                  <a:cubicBezTo>
                    <a:pt x="3" y="78"/>
                    <a:pt x="0" y="114"/>
                    <a:pt x="0" y="157"/>
                  </a:cubicBezTo>
                  <a:cubicBezTo>
                    <a:pt x="0" y="253"/>
                    <a:pt x="13" y="391"/>
                    <a:pt x="73" y="496"/>
                  </a:cubicBezTo>
                  <a:cubicBezTo>
                    <a:pt x="119" y="576"/>
                    <a:pt x="185" y="621"/>
                    <a:pt x="257" y="6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9" name="Freeform 22"/>
            <p:cNvSpPr>
              <a:spLocks/>
            </p:cNvSpPr>
            <p:nvPr/>
          </p:nvSpPr>
          <p:spPr bwMode="auto">
            <a:xfrm>
              <a:off x="-704850" y="663575"/>
              <a:ext cx="998538" cy="1968500"/>
            </a:xfrm>
            <a:custGeom>
              <a:avLst/>
              <a:gdLst>
                <a:gd name="T0" fmla="*/ 50 w 266"/>
                <a:gd name="T1" fmla="*/ 520 h 525"/>
                <a:gd name="T2" fmla="*/ 78 w 266"/>
                <a:gd name="T3" fmla="*/ 525 h 525"/>
                <a:gd name="T4" fmla="*/ 78 w 266"/>
                <a:gd name="T5" fmla="*/ 525 h 525"/>
                <a:gd name="T6" fmla="*/ 243 w 266"/>
                <a:gd name="T7" fmla="*/ 389 h 525"/>
                <a:gd name="T8" fmla="*/ 266 w 266"/>
                <a:gd name="T9" fmla="*/ 211 h 525"/>
                <a:gd name="T10" fmla="*/ 249 w 266"/>
                <a:gd name="T11" fmla="*/ 27 h 525"/>
                <a:gd name="T12" fmla="*/ 246 w 266"/>
                <a:gd name="T13" fmla="*/ 11 h 525"/>
                <a:gd name="T14" fmla="*/ 238 w 266"/>
                <a:gd name="T15" fmla="*/ 0 h 525"/>
                <a:gd name="T16" fmla="*/ 232 w 266"/>
                <a:gd name="T17" fmla="*/ 3 h 525"/>
                <a:gd name="T18" fmla="*/ 225 w 266"/>
                <a:gd name="T19" fmla="*/ 8 h 525"/>
                <a:gd name="T20" fmla="*/ 207 w 266"/>
                <a:gd name="T21" fmla="*/ 24 h 525"/>
                <a:gd name="T22" fmla="*/ 146 w 266"/>
                <a:gd name="T23" fmla="*/ 84 h 525"/>
                <a:gd name="T24" fmla="*/ 23 w 266"/>
                <a:gd name="T25" fmla="*/ 289 h 525"/>
                <a:gd name="T26" fmla="*/ 0 w 266"/>
                <a:gd name="T27" fmla="*/ 417 h 525"/>
                <a:gd name="T28" fmla="*/ 13 w 266"/>
                <a:gd name="T29" fmla="*/ 483 h 525"/>
                <a:gd name="T30" fmla="*/ 50 w 266"/>
                <a:gd name="T31" fmla="*/ 52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6" h="525">
                  <a:moveTo>
                    <a:pt x="50" y="520"/>
                  </a:moveTo>
                  <a:cubicBezTo>
                    <a:pt x="57" y="523"/>
                    <a:pt x="67" y="525"/>
                    <a:pt x="78" y="525"/>
                  </a:cubicBezTo>
                  <a:cubicBezTo>
                    <a:pt x="78" y="525"/>
                    <a:pt x="78" y="525"/>
                    <a:pt x="78" y="525"/>
                  </a:cubicBezTo>
                  <a:cubicBezTo>
                    <a:pt x="129" y="525"/>
                    <a:pt x="213" y="483"/>
                    <a:pt x="243" y="389"/>
                  </a:cubicBezTo>
                  <a:cubicBezTo>
                    <a:pt x="258" y="338"/>
                    <a:pt x="266" y="278"/>
                    <a:pt x="266" y="211"/>
                  </a:cubicBezTo>
                  <a:cubicBezTo>
                    <a:pt x="266" y="127"/>
                    <a:pt x="254" y="54"/>
                    <a:pt x="249" y="27"/>
                  </a:cubicBezTo>
                  <a:cubicBezTo>
                    <a:pt x="247" y="16"/>
                    <a:pt x="246" y="11"/>
                    <a:pt x="246" y="11"/>
                  </a:cubicBezTo>
                  <a:cubicBezTo>
                    <a:pt x="245" y="6"/>
                    <a:pt x="242" y="0"/>
                    <a:pt x="238" y="0"/>
                  </a:cubicBezTo>
                  <a:cubicBezTo>
                    <a:pt x="236" y="0"/>
                    <a:pt x="234" y="1"/>
                    <a:pt x="232" y="3"/>
                  </a:cubicBezTo>
                  <a:cubicBezTo>
                    <a:pt x="231" y="3"/>
                    <a:pt x="229" y="5"/>
                    <a:pt x="225" y="8"/>
                  </a:cubicBezTo>
                  <a:cubicBezTo>
                    <a:pt x="221" y="12"/>
                    <a:pt x="215" y="17"/>
                    <a:pt x="207" y="24"/>
                  </a:cubicBezTo>
                  <a:cubicBezTo>
                    <a:pt x="195" y="34"/>
                    <a:pt x="173" y="55"/>
                    <a:pt x="146" y="84"/>
                  </a:cubicBezTo>
                  <a:cubicBezTo>
                    <a:pt x="104" y="131"/>
                    <a:pt x="49" y="204"/>
                    <a:pt x="23" y="289"/>
                  </a:cubicBezTo>
                  <a:cubicBezTo>
                    <a:pt x="7" y="339"/>
                    <a:pt x="0" y="382"/>
                    <a:pt x="0" y="417"/>
                  </a:cubicBezTo>
                  <a:cubicBezTo>
                    <a:pt x="0" y="443"/>
                    <a:pt x="4" y="465"/>
                    <a:pt x="13" y="483"/>
                  </a:cubicBezTo>
                  <a:cubicBezTo>
                    <a:pt x="21" y="500"/>
                    <a:pt x="33" y="512"/>
                    <a:pt x="50" y="5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0" name="Freeform 23"/>
            <p:cNvSpPr>
              <a:spLocks/>
            </p:cNvSpPr>
            <p:nvPr/>
          </p:nvSpPr>
          <p:spPr bwMode="auto">
            <a:xfrm>
              <a:off x="-1597025" y="663575"/>
              <a:ext cx="900113" cy="1968500"/>
            </a:xfrm>
            <a:custGeom>
              <a:avLst/>
              <a:gdLst>
                <a:gd name="T0" fmla="*/ 238 w 240"/>
                <a:gd name="T1" fmla="*/ 267 h 525"/>
                <a:gd name="T2" fmla="*/ 240 w 240"/>
                <a:gd name="T3" fmla="*/ 261 h 525"/>
                <a:gd name="T4" fmla="*/ 43 w 240"/>
                <a:gd name="T5" fmla="*/ 8 h 525"/>
                <a:gd name="T6" fmla="*/ 36 w 240"/>
                <a:gd name="T7" fmla="*/ 3 h 525"/>
                <a:gd name="T8" fmla="*/ 29 w 240"/>
                <a:gd name="T9" fmla="*/ 0 h 525"/>
                <a:gd name="T10" fmla="*/ 21 w 240"/>
                <a:gd name="T11" fmla="*/ 11 h 525"/>
                <a:gd name="T12" fmla="*/ 18 w 240"/>
                <a:gd name="T13" fmla="*/ 27 h 525"/>
                <a:gd name="T14" fmla="*/ 10 w 240"/>
                <a:gd name="T15" fmla="*/ 70 h 525"/>
                <a:gd name="T16" fmla="*/ 0 w 240"/>
                <a:gd name="T17" fmla="*/ 211 h 525"/>
                <a:gd name="T18" fmla="*/ 24 w 240"/>
                <a:gd name="T19" fmla="*/ 388 h 525"/>
                <a:gd name="T20" fmla="*/ 193 w 240"/>
                <a:gd name="T21" fmla="*/ 525 h 525"/>
                <a:gd name="T22" fmla="*/ 193 w 240"/>
                <a:gd name="T23" fmla="*/ 525 h 525"/>
                <a:gd name="T24" fmla="*/ 222 w 240"/>
                <a:gd name="T25" fmla="*/ 520 h 525"/>
                <a:gd name="T26" fmla="*/ 235 w 240"/>
                <a:gd name="T27" fmla="*/ 513 h 525"/>
                <a:gd name="T28" fmla="*/ 224 w 240"/>
                <a:gd name="T29" fmla="*/ 495 h 525"/>
                <a:gd name="T30" fmla="*/ 209 w 240"/>
                <a:gd name="T31" fmla="*/ 417 h 525"/>
                <a:gd name="T32" fmla="*/ 233 w 240"/>
                <a:gd name="T33" fmla="*/ 281 h 525"/>
                <a:gd name="T34" fmla="*/ 238 w 240"/>
                <a:gd name="T35" fmla="*/ 26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0" h="525">
                  <a:moveTo>
                    <a:pt x="238" y="267"/>
                  </a:moveTo>
                  <a:cubicBezTo>
                    <a:pt x="238" y="265"/>
                    <a:pt x="239" y="263"/>
                    <a:pt x="240" y="261"/>
                  </a:cubicBezTo>
                  <a:cubicBezTo>
                    <a:pt x="184" y="123"/>
                    <a:pt x="57" y="20"/>
                    <a:pt x="43" y="8"/>
                  </a:cubicBezTo>
                  <a:cubicBezTo>
                    <a:pt x="38" y="5"/>
                    <a:pt x="36" y="3"/>
                    <a:pt x="36" y="3"/>
                  </a:cubicBezTo>
                  <a:cubicBezTo>
                    <a:pt x="33" y="1"/>
                    <a:pt x="31" y="0"/>
                    <a:pt x="29" y="0"/>
                  </a:cubicBezTo>
                  <a:cubicBezTo>
                    <a:pt x="25" y="0"/>
                    <a:pt x="22" y="6"/>
                    <a:pt x="21" y="11"/>
                  </a:cubicBezTo>
                  <a:cubicBezTo>
                    <a:pt x="20" y="12"/>
                    <a:pt x="19" y="17"/>
                    <a:pt x="18" y="27"/>
                  </a:cubicBezTo>
                  <a:cubicBezTo>
                    <a:pt x="16" y="34"/>
                    <a:pt x="13" y="49"/>
                    <a:pt x="10" y="70"/>
                  </a:cubicBezTo>
                  <a:cubicBezTo>
                    <a:pt x="6" y="103"/>
                    <a:pt x="0" y="154"/>
                    <a:pt x="0" y="211"/>
                  </a:cubicBezTo>
                  <a:cubicBezTo>
                    <a:pt x="0" y="279"/>
                    <a:pt x="8" y="339"/>
                    <a:pt x="24" y="388"/>
                  </a:cubicBezTo>
                  <a:cubicBezTo>
                    <a:pt x="54" y="483"/>
                    <a:pt x="140" y="525"/>
                    <a:pt x="193" y="525"/>
                  </a:cubicBezTo>
                  <a:cubicBezTo>
                    <a:pt x="193" y="525"/>
                    <a:pt x="193" y="525"/>
                    <a:pt x="193" y="525"/>
                  </a:cubicBezTo>
                  <a:cubicBezTo>
                    <a:pt x="204" y="525"/>
                    <a:pt x="214" y="523"/>
                    <a:pt x="222" y="520"/>
                  </a:cubicBezTo>
                  <a:cubicBezTo>
                    <a:pt x="226" y="518"/>
                    <a:pt x="230" y="516"/>
                    <a:pt x="235" y="513"/>
                  </a:cubicBezTo>
                  <a:cubicBezTo>
                    <a:pt x="231" y="508"/>
                    <a:pt x="227" y="502"/>
                    <a:pt x="224" y="495"/>
                  </a:cubicBezTo>
                  <a:cubicBezTo>
                    <a:pt x="214" y="474"/>
                    <a:pt x="209" y="449"/>
                    <a:pt x="209" y="417"/>
                  </a:cubicBezTo>
                  <a:cubicBezTo>
                    <a:pt x="209" y="378"/>
                    <a:pt x="217" y="332"/>
                    <a:pt x="233" y="281"/>
                  </a:cubicBezTo>
                  <a:cubicBezTo>
                    <a:pt x="235" y="276"/>
                    <a:pt x="236" y="271"/>
                    <a:pt x="238" y="2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1" name="Freeform 24"/>
            <p:cNvSpPr>
              <a:spLocks/>
            </p:cNvSpPr>
            <p:nvPr/>
          </p:nvSpPr>
          <p:spPr bwMode="auto">
            <a:xfrm>
              <a:off x="-1143000" y="-179387"/>
              <a:ext cx="982663" cy="1682750"/>
            </a:xfrm>
            <a:custGeom>
              <a:avLst/>
              <a:gdLst>
                <a:gd name="T0" fmla="*/ 134 w 262"/>
                <a:gd name="T1" fmla="*/ 449 h 449"/>
                <a:gd name="T2" fmla="*/ 262 w 262"/>
                <a:gd name="T3" fmla="*/ 268 h 449"/>
                <a:gd name="T4" fmla="*/ 147 w 262"/>
                <a:gd name="T5" fmla="*/ 18 h 449"/>
                <a:gd name="T6" fmla="*/ 140 w 262"/>
                <a:gd name="T7" fmla="*/ 7 h 449"/>
                <a:gd name="T8" fmla="*/ 131 w 262"/>
                <a:gd name="T9" fmla="*/ 0 h 449"/>
                <a:gd name="T10" fmla="*/ 122 w 262"/>
                <a:gd name="T11" fmla="*/ 7 h 449"/>
                <a:gd name="T12" fmla="*/ 115 w 262"/>
                <a:gd name="T13" fmla="*/ 18 h 449"/>
                <a:gd name="T14" fmla="*/ 96 w 262"/>
                <a:gd name="T15" fmla="*/ 50 h 449"/>
                <a:gd name="T16" fmla="*/ 40 w 262"/>
                <a:gd name="T17" fmla="*/ 162 h 449"/>
                <a:gd name="T18" fmla="*/ 0 w 262"/>
                <a:gd name="T19" fmla="*/ 265 h 449"/>
                <a:gd name="T20" fmla="*/ 134 w 262"/>
                <a:gd name="T21" fmla="*/ 449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2" h="449">
                  <a:moveTo>
                    <a:pt x="134" y="449"/>
                  </a:moveTo>
                  <a:cubicBezTo>
                    <a:pt x="162" y="388"/>
                    <a:pt x="205" y="327"/>
                    <a:pt x="262" y="268"/>
                  </a:cubicBezTo>
                  <a:cubicBezTo>
                    <a:pt x="223" y="150"/>
                    <a:pt x="169" y="54"/>
                    <a:pt x="147" y="18"/>
                  </a:cubicBezTo>
                  <a:cubicBezTo>
                    <a:pt x="143" y="11"/>
                    <a:pt x="140" y="7"/>
                    <a:pt x="140" y="7"/>
                  </a:cubicBezTo>
                  <a:cubicBezTo>
                    <a:pt x="136" y="0"/>
                    <a:pt x="132" y="0"/>
                    <a:pt x="131" y="0"/>
                  </a:cubicBezTo>
                  <a:cubicBezTo>
                    <a:pt x="128" y="0"/>
                    <a:pt x="125" y="2"/>
                    <a:pt x="122" y="7"/>
                  </a:cubicBezTo>
                  <a:cubicBezTo>
                    <a:pt x="122" y="7"/>
                    <a:pt x="119" y="11"/>
                    <a:pt x="115" y="18"/>
                  </a:cubicBezTo>
                  <a:cubicBezTo>
                    <a:pt x="108" y="29"/>
                    <a:pt x="102" y="39"/>
                    <a:pt x="96" y="50"/>
                  </a:cubicBezTo>
                  <a:cubicBezTo>
                    <a:pt x="83" y="74"/>
                    <a:pt x="62" y="113"/>
                    <a:pt x="40" y="162"/>
                  </a:cubicBezTo>
                  <a:cubicBezTo>
                    <a:pt x="26" y="196"/>
                    <a:pt x="12" y="230"/>
                    <a:pt x="0" y="265"/>
                  </a:cubicBezTo>
                  <a:cubicBezTo>
                    <a:pt x="42" y="307"/>
                    <a:pt x="97" y="371"/>
                    <a:pt x="134" y="4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2" name="Freeform 25"/>
            <p:cNvSpPr>
              <a:spLocks/>
            </p:cNvSpPr>
            <p:nvPr/>
          </p:nvSpPr>
          <p:spPr bwMode="auto">
            <a:xfrm>
              <a:off x="15875" y="239713"/>
              <a:ext cx="952500" cy="2339975"/>
            </a:xfrm>
            <a:custGeom>
              <a:avLst/>
              <a:gdLst>
                <a:gd name="T0" fmla="*/ 61 w 254"/>
                <a:gd name="T1" fmla="*/ 88 h 624"/>
                <a:gd name="T2" fmla="*/ 82 w 254"/>
                <a:gd name="T3" fmla="*/ 118 h 624"/>
                <a:gd name="T4" fmla="*/ 82 w 254"/>
                <a:gd name="T5" fmla="*/ 119 h 624"/>
                <a:gd name="T6" fmla="*/ 103 w 254"/>
                <a:gd name="T7" fmla="*/ 324 h 624"/>
                <a:gd name="T8" fmla="*/ 78 w 254"/>
                <a:gd name="T9" fmla="*/ 510 h 624"/>
                <a:gd name="T10" fmla="*/ 0 w 254"/>
                <a:gd name="T11" fmla="*/ 624 h 624"/>
                <a:gd name="T12" fmla="*/ 182 w 254"/>
                <a:gd name="T13" fmla="*/ 496 h 624"/>
                <a:gd name="T14" fmla="*/ 254 w 254"/>
                <a:gd name="T15" fmla="*/ 157 h 624"/>
                <a:gd name="T16" fmla="*/ 250 w 254"/>
                <a:gd name="T17" fmla="*/ 55 h 624"/>
                <a:gd name="T18" fmla="*/ 245 w 254"/>
                <a:gd name="T19" fmla="*/ 15 h 624"/>
                <a:gd name="T20" fmla="*/ 230 w 254"/>
                <a:gd name="T21" fmla="*/ 0 h 624"/>
                <a:gd name="T22" fmla="*/ 222 w 254"/>
                <a:gd name="T23" fmla="*/ 2 h 624"/>
                <a:gd name="T24" fmla="*/ 222 w 254"/>
                <a:gd name="T25" fmla="*/ 2 h 624"/>
                <a:gd name="T26" fmla="*/ 222 w 254"/>
                <a:gd name="T27" fmla="*/ 2 h 624"/>
                <a:gd name="T28" fmla="*/ 211 w 254"/>
                <a:gd name="T29" fmla="*/ 7 h 624"/>
                <a:gd name="T30" fmla="*/ 182 w 254"/>
                <a:gd name="T31" fmla="*/ 20 h 624"/>
                <a:gd name="T32" fmla="*/ 178 w 254"/>
                <a:gd name="T33" fmla="*/ 22 h 624"/>
                <a:gd name="T34" fmla="*/ 72 w 254"/>
                <a:gd name="T35" fmla="*/ 80 h 624"/>
                <a:gd name="T36" fmla="*/ 61 w 254"/>
                <a:gd name="T37" fmla="*/ 8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4" h="624">
                  <a:moveTo>
                    <a:pt x="61" y="88"/>
                  </a:moveTo>
                  <a:cubicBezTo>
                    <a:pt x="71" y="93"/>
                    <a:pt x="79" y="104"/>
                    <a:pt x="82" y="118"/>
                  </a:cubicBezTo>
                  <a:cubicBezTo>
                    <a:pt x="82" y="118"/>
                    <a:pt x="82" y="118"/>
                    <a:pt x="82" y="119"/>
                  </a:cubicBezTo>
                  <a:cubicBezTo>
                    <a:pt x="87" y="142"/>
                    <a:pt x="103" y="226"/>
                    <a:pt x="103" y="324"/>
                  </a:cubicBezTo>
                  <a:cubicBezTo>
                    <a:pt x="103" y="394"/>
                    <a:pt x="95" y="457"/>
                    <a:pt x="78" y="510"/>
                  </a:cubicBezTo>
                  <a:cubicBezTo>
                    <a:pt x="61" y="566"/>
                    <a:pt x="28" y="602"/>
                    <a:pt x="0" y="624"/>
                  </a:cubicBezTo>
                  <a:cubicBezTo>
                    <a:pt x="72" y="620"/>
                    <a:pt x="136" y="575"/>
                    <a:pt x="182" y="496"/>
                  </a:cubicBezTo>
                  <a:cubicBezTo>
                    <a:pt x="242" y="391"/>
                    <a:pt x="254" y="253"/>
                    <a:pt x="254" y="157"/>
                  </a:cubicBezTo>
                  <a:cubicBezTo>
                    <a:pt x="254" y="122"/>
                    <a:pt x="253" y="88"/>
                    <a:pt x="250" y="55"/>
                  </a:cubicBezTo>
                  <a:cubicBezTo>
                    <a:pt x="248" y="30"/>
                    <a:pt x="246" y="15"/>
                    <a:pt x="245" y="15"/>
                  </a:cubicBezTo>
                  <a:cubicBezTo>
                    <a:pt x="244" y="6"/>
                    <a:pt x="239" y="0"/>
                    <a:pt x="230" y="0"/>
                  </a:cubicBezTo>
                  <a:cubicBezTo>
                    <a:pt x="228" y="0"/>
                    <a:pt x="226" y="1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18" y="4"/>
                    <a:pt x="211" y="7"/>
                  </a:cubicBezTo>
                  <a:cubicBezTo>
                    <a:pt x="204" y="10"/>
                    <a:pt x="194" y="14"/>
                    <a:pt x="182" y="20"/>
                  </a:cubicBezTo>
                  <a:cubicBezTo>
                    <a:pt x="178" y="22"/>
                    <a:pt x="178" y="22"/>
                    <a:pt x="178" y="22"/>
                  </a:cubicBezTo>
                  <a:cubicBezTo>
                    <a:pt x="142" y="39"/>
                    <a:pt x="106" y="59"/>
                    <a:pt x="72" y="80"/>
                  </a:cubicBezTo>
                  <a:cubicBezTo>
                    <a:pt x="68" y="83"/>
                    <a:pt x="64" y="85"/>
                    <a:pt x="61" y="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3" name="Freeform 26"/>
            <p:cNvSpPr>
              <a:spLocks/>
            </p:cNvSpPr>
            <p:nvPr/>
          </p:nvSpPr>
          <p:spPr bwMode="auto">
            <a:xfrm>
              <a:off x="-284163" y="-63500"/>
              <a:ext cx="581025" cy="738188"/>
            </a:xfrm>
            <a:custGeom>
              <a:avLst/>
              <a:gdLst>
                <a:gd name="T0" fmla="*/ 155 w 155"/>
                <a:gd name="T1" fmla="*/ 126 h 197"/>
                <a:gd name="T2" fmla="*/ 126 w 155"/>
                <a:gd name="T3" fmla="*/ 13 h 197"/>
                <a:gd name="T4" fmla="*/ 126 w 155"/>
                <a:gd name="T5" fmla="*/ 12 h 197"/>
                <a:gd name="T6" fmla="*/ 111 w 155"/>
                <a:gd name="T7" fmla="*/ 0 h 197"/>
                <a:gd name="T8" fmla="*/ 108 w 155"/>
                <a:gd name="T9" fmla="*/ 0 h 197"/>
                <a:gd name="T10" fmla="*/ 108 w 155"/>
                <a:gd name="T11" fmla="*/ 0 h 197"/>
                <a:gd name="T12" fmla="*/ 108 w 155"/>
                <a:gd name="T13" fmla="*/ 0 h 197"/>
                <a:gd name="T14" fmla="*/ 101 w 155"/>
                <a:gd name="T15" fmla="*/ 3 h 197"/>
                <a:gd name="T16" fmla="*/ 101 w 155"/>
                <a:gd name="T17" fmla="*/ 3 h 197"/>
                <a:gd name="T18" fmla="*/ 101 w 155"/>
                <a:gd name="T19" fmla="*/ 3 h 197"/>
                <a:gd name="T20" fmla="*/ 61 w 155"/>
                <a:gd name="T21" fmla="*/ 30 h 197"/>
                <a:gd name="T22" fmla="*/ 0 w 155"/>
                <a:gd name="T23" fmla="*/ 77 h 197"/>
                <a:gd name="T24" fmla="*/ 50 w 155"/>
                <a:gd name="T25" fmla="*/ 197 h 197"/>
                <a:gd name="T26" fmla="*/ 155 w 155"/>
                <a:gd name="T27" fmla="*/ 126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126"/>
                  </a:moveTo>
                  <a:cubicBezTo>
                    <a:pt x="144" y="70"/>
                    <a:pt x="131" y="28"/>
                    <a:pt x="126" y="13"/>
                  </a:cubicBezTo>
                  <a:cubicBezTo>
                    <a:pt x="126" y="12"/>
                    <a:pt x="126" y="12"/>
                    <a:pt x="126" y="12"/>
                  </a:cubicBezTo>
                  <a:cubicBezTo>
                    <a:pt x="123" y="4"/>
                    <a:pt x="118" y="0"/>
                    <a:pt x="111" y="0"/>
                  </a:cubicBezTo>
                  <a:cubicBezTo>
                    <a:pt x="110" y="0"/>
                    <a:pt x="109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6" y="0"/>
                    <a:pt x="103" y="1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85" y="12"/>
                    <a:pt x="61" y="30"/>
                  </a:cubicBezTo>
                  <a:cubicBezTo>
                    <a:pt x="47" y="40"/>
                    <a:pt x="26" y="56"/>
                    <a:pt x="0" y="77"/>
                  </a:cubicBezTo>
                  <a:cubicBezTo>
                    <a:pt x="19" y="117"/>
                    <a:pt x="36" y="157"/>
                    <a:pt x="50" y="197"/>
                  </a:cubicBezTo>
                  <a:cubicBezTo>
                    <a:pt x="82" y="172"/>
                    <a:pt x="116" y="149"/>
                    <a:pt x="155" y="1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" name="Freeform 27"/>
            <p:cNvSpPr>
              <a:spLocks/>
            </p:cNvSpPr>
            <p:nvPr/>
          </p:nvSpPr>
          <p:spPr bwMode="auto">
            <a:xfrm>
              <a:off x="-1600200" y="-63500"/>
              <a:ext cx="581025" cy="738188"/>
            </a:xfrm>
            <a:custGeom>
              <a:avLst/>
              <a:gdLst>
                <a:gd name="T0" fmla="*/ 155 w 155"/>
                <a:gd name="T1" fmla="*/ 77 h 197"/>
                <a:gd name="T2" fmla="*/ 94 w 155"/>
                <a:gd name="T3" fmla="*/ 30 h 197"/>
                <a:gd name="T4" fmla="*/ 54 w 155"/>
                <a:gd name="T5" fmla="*/ 3 h 197"/>
                <a:gd name="T6" fmla="*/ 54 w 155"/>
                <a:gd name="T7" fmla="*/ 3 h 197"/>
                <a:gd name="T8" fmla="*/ 54 w 155"/>
                <a:gd name="T9" fmla="*/ 3 h 197"/>
                <a:gd name="T10" fmla="*/ 47 w 155"/>
                <a:gd name="T11" fmla="*/ 0 h 197"/>
                <a:gd name="T12" fmla="*/ 47 w 155"/>
                <a:gd name="T13" fmla="*/ 0 h 197"/>
                <a:gd name="T14" fmla="*/ 47 w 155"/>
                <a:gd name="T15" fmla="*/ 0 h 197"/>
                <a:gd name="T16" fmla="*/ 44 w 155"/>
                <a:gd name="T17" fmla="*/ 0 h 197"/>
                <a:gd name="T18" fmla="*/ 29 w 155"/>
                <a:gd name="T19" fmla="*/ 12 h 197"/>
                <a:gd name="T20" fmla="*/ 29 w 155"/>
                <a:gd name="T21" fmla="*/ 13 h 197"/>
                <a:gd name="T22" fmla="*/ 0 w 155"/>
                <a:gd name="T23" fmla="*/ 126 h 197"/>
                <a:gd name="T24" fmla="*/ 105 w 155"/>
                <a:gd name="T25" fmla="*/ 197 h 197"/>
                <a:gd name="T26" fmla="*/ 155 w 155"/>
                <a:gd name="T27" fmla="*/ 7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77"/>
                  </a:moveTo>
                  <a:cubicBezTo>
                    <a:pt x="135" y="60"/>
                    <a:pt x="114" y="44"/>
                    <a:pt x="94" y="30"/>
                  </a:cubicBezTo>
                  <a:cubicBezTo>
                    <a:pt x="70" y="12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2" y="1"/>
                    <a:pt x="49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6" y="0"/>
                    <a:pt x="45" y="0"/>
                    <a:pt x="44" y="0"/>
                  </a:cubicBezTo>
                  <a:cubicBezTo>
                    <a:pt x="37" y="0"/>
                    <a:pt x="32" y="4"/>
                    <a:pt x="29" y="12"/>
                  </a:cubicBezTo>
                  <a:cubicBezTo>
                    <a:pt x="29" y="12"/>
                    <a:pt x="29" y="12"/>
                    <a:pt x="29" y="13"/>
                  </a:cubicBezTo>
                  <a:cubicBezTo>
                    <a:pt x="24" y="28"/>
                    <a:pt x="11" y="70"/>
                    <a:pt x="0" y="126"/>
                  </a:cubicBezTo>
                  <a:cubicBezTo>
                    <a:pt x="39" y="149"/>
                    <a:pt x="73" y="172"/>
                    <a:pt x="105" y="197"/>
                  </a:cubicBezTo>
                  <a:cubicBezTo>
                    <a:pt x="119" y="158"/>
                    <a:pt x="136" y="118"/>
                    <a:pt x="155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" name="Freeform 28"/>
            <p:cNvSpPr>
              <a:spLocks/>
            </p:cNvSpPr>
            <p:nvPr/>
          </p:nvSpPr>
          <p:spPr bwMode="auto">
            <a:xfrm>
              <a:off x="-2973388" y="914400"/>
              <a:ext cx="633413" cy="657225"/>
            </a:xfrm>
            <a:custGeom>
              <a:avLst/>
              <a:gdLst>
                <a:gd name="T0" fmla="*/ 169 w 169"/>
                <a:gd name="T1" fmla="*/ 133 h 175"/>
                <a:gd name="T2" fmla="*/ 158 w 169"/>
                <a:gd name="T3" fmla="*/ 5 h 175"/>
                <a:gd name="T4" fmla="*/ 70 w 169"/>
                <a:gd name="T5" fmla="*/ 0 h 175"/>
                <a:gd name="T6" fmla="*/ 59 w 169"/>
                <a:gd name="T7" fmla="*/ 0 h 175"/>
                <a:gd name="T8" fmla="*/ 26 w 169"/>
                <a:gd name="T9" fmla="*/ 0 h 175"/>
                <a:gd name="T10" fmla="*/ 5 w 169"/>
                <a:gd name="T11" fmla="*/ 13 h 175"/>
                <a:gd name="T12" fmla="*/ 0 w 169"/>
                <a:gd name="T13" fmla="*/ 28 h 175"/>
                <a:gd name="T14" fmla="*/ 74 w 169"/>
                <a:gd name="T15" fmla="*/ 175 h 175"/>
                <a:gd name="T16" fmla="*/ 169 w 169"/>
                <a:gd name="T17" fmla="*/ 13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133"/>
                  </a:moveTo>
                  <a:cubicBezTo>
                    <a:pt x="163" y="93"/>
                    <a:pt x="159" y="50"/>
                    <a:pt x="158" y="5"/>
                  </a:cubicBezTo>
                  <a:cubicBezTo>
                    <a:pt x="119" y="1"/>
                    <a:pt x="89" y="0"/>
                    <a:pt x="70" y="0"/>
                  </a:cubicBezTo>
                  <a:cubicBezTo>
                    <a:pt x="66" y="0"/>
                    <a:pt x="63" y="0"/>
                    <a:pt x="59" y="0"/>
                  </a:cubicBezTo>
                  <a:cubicBezTo>
                    <a:pt x="38" y="0"/>
                    <a:pt x="26" y="0"/>
                    <a:pt x="26" y="0"/>
                  </a:cubicBezTo>
                  <a:cubicBezTo>
                    <a:pt x="17" y="1"/>
                    <a:pt x="10" y="5"/>
                    <a:pt x="5" y="13"/>
                  </a:cubicBezTo>
                  <a:cubicBezTo>
                    <a:pt x="2" y="17"/>
                    <a:pt x="0" y="23"/>
                    <a:pt x="0" y="28"/>
                  </a:cubicBezTo>
                  <a:cubicBezTo>
                    <a:pt x="2" y="43"/>
                    <a:pt x="11" y="95"/>
                    <a:pt x="74" y="175"/>
                  </a:cubicBezTo>
                  <a:cubicBezTo>
                    <a:pt x="106" y="159"/>
                    <a:pt x="138" y="145"/>
                    <a:pt x="169" y="1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" name="Freeform 29"/>
            <p:cNvSpPr>
              <a:spLocks/>
            </p:cNvSpPr>
            <p:nvPr/>
          </p:nvSpPr>
          <p:spPr bwMode="auto">
            <a:xfrm>
              <a:off x="1035050" y="914400"/>
              <a:ext cx="635000" cy="657225"/>
            </a:xfrm>
            <a:custGeom>
              <a:avLst/>
              <a:gdLst>
                <a:gd name="T0" fmla="*/ 169 w 169"/>
                <a:gd name="T1" fmla="*/ 28 h 175"/>
                <a:gd name="T2" fmla="*/ 164 w 169"/>
                <a:gd name="T3" fmla="*/ 13 h 175"/>
                <a:gd name="T4" fmla="*/ 143 w 169"/>
                <a:gd name="T5" fmla="*/ 0 h 175"/>
                <a:gd name="T6" fmla="*/ 110 w 169"/>
                <a:gd name="T7" fmla="*/ 0 h 175"/>
                <a:gd name="T8" fmla="*/ 99 w 169"/>
                <a:gd name="T9" fmla="*/ 0 h 175"/>
                <a:gd name="T10" fmla="*/ 11 w 169"/>
                <a:gd name="T11" fmla="*/ 5 h 175"/>
                <a:gd name="T12" fmla="*/ 0 w 169"/>
                <a:gd name="T13" fmla="*/ 133 h 175"/>
                <a:gd name="T14" fmla="*/ 95 w 169"/>
                <a:gd name="T15" fmla="*/ 175 h 175"/>
                <a:gd name="T16" fmla="*/ 169 w 169"/>
                <a:gd name="T17" fmla="*/ 28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28"/>
                  </a:moveTo>
                  <a:cubicBezTo>
                    <a:pt x="169" y="23"/>
                    <a:pt x="166" y="16"/>
                    <a:pt x="164" y="13"/>
                  </a:cubicBezTo>
                  <a:cubicBezTo>
                    <a:pt x="159" y="5"/>
                    <a:pt x="152" y="1"/>
                    <a:pt x="143" y="0"/>
                  </a:cubicBezTo>
                  <a:cubicBezTo>
                    <a:pt x="143" y="0"/>
                    <a:pt x="131" y="0"/>
                    <a:pt x="110" y="0"/>
                  </a:cubicBezTo>
                  <a:cubicBezTo>
                    <a:pt x="106" y="0"/>
                    <a:pt x="103" y="0"/>
                    <a:pt x="99" y="0"/>
                  </a:cubicBezTo>
                  <a:cubicBezTo>
                    <a:pt x="80" y="0"/>
                    <a:pt x="49" y="1"/>
                    <a:pt x="11" y="5"/>
                  </a:cubicBezTo>
                  <a:cubicBezTo>
                    <a:pt x="10" y="49"/>
                    <a:pt x="6" y="92"/>
                    <a:pt x="0" y="133"/>
                  </a:cubicBezTo>
                  <a:cubicBezTo>
                    <a:pt x="31" y="145"/>
                    <a:pt x="63" y="159"/>
                    <a:pt x="95" y="175"/>
                  </a:cubicBezTo>
                  <a:cubicBezTo>
                    <a:pt x="158" y="95"/>
                    <a:pt x="167" y="43"/>
                    <a:pt x="169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7" name="Freeform 30"/>
            <p:cNvSpPr>
              <a:spLocks/>
            </p:cNvSpPr>
            <p:nvPr/>
          </p:nvSpPr>
          <p:spPr bwMode="auto">
            <a:xfrm>
              <a:off x="401638" y="1522413"/>
              <a:ext cx="1485900" cy="1046163"/>
            </a:xfrm>
            <a:custGeom>
              <a:avLst/>
              <a:gdLst>
                <a:gd name="T0" fmla="*/ 385 w 396"/>
                <a:gd name="T1" fmla="*/ 119 h 279"/>
                <a:gd name="T2" fmla="*/ 376 w 396"/>
                <a:gd name="T3" fmla="*/ 112 h 279"/>
                <a:gd name="T4" fmla="*/ 375 w 396"/>
                <a:gd name="T5" fmla="*/ 112 h 279"/>
                <a:gd name="T6" fmla="*/ 375 w 396"/>
                <a:gd name="T7" fmla="*/ 112 h 279"/>
                <a:gd name="T8" fmla="*/ 355 w 396"/>
                <a:gd name="T9" fmla="*/ 99 h 279"/>
                <a:gd name="T10" fmla="*/ 348 w 396"/>
                <a:gd name="T11" fmla="*/ 94 h 279"/>
                <a:gd name="T12" fmla="*/ 250 w 396"/>
                <a:gd name="T13" fmla="*/ 38 h 279"/>
                <a:gd name="T14" fmla="*/ 164 w 396"/>
                <a:gd name="T15" fmla="*/ 0 h 279"/>
                <a:gd name="T16" fmla="*/ 104 w 396"/>
                <a:gd name="T17" fmla="*/ 168 h 279"/>
                <a:gd name="T18" fmla="*/ 0 w 396"/>
                <a:gd name="T19" fmla="*/ 279 h 279"/>
                <a:gd name="T20" fmla="*/ 391 w 396"/>
                <a:gd name="T21" fmla="*/ 156 h 279"/>
                <a:gd name="T22" fmla="*/ 391 w 396"/>
                <a:gd name="T23" fmla="*/ 156 h 279"/>
                <a:gd name="T24" fmla="*/ 396 w 396"/>
                <a:gd name="T25" fmla="*/ 141 h 279"/>
                <a:gd name="T26" fmla="*/ 385 w 396"/>
                <a:gd name="T27" fmla="*/ 11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6" h="279">
                  <a:moveTo>
                    <a:pt x="385" y="119"/>
                  </a:moveTo>
                  <a:cubicBezTo>
                    <a:pt x="385" y="119"/>
                    <a:pt x="382" y="117"/>
                    <a:pt x="376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1" y="109"/>
                    <a:pt x="364" y="104"/>
                    <a:pt x="355" y="99"/>
                  </a:cubicBezTo>
                  <a:cubicBezTo>
                    <a:pt x="353" y="97"/>
                    <a:pt x="350" y="96"/>
                    <a:pt x="348" y="94"/>
                  </a:cubicBezTo>
                  <a:cubicBezTo>
                    <a:pt x="327" y="80"/>
                    <a:pt x="292" y="59"/>
                    <a:pt x="250" y="38"/>
                  </a:cubicBezTo>
                  <a:cubicBezTo>
                    <a:pt x="221" y="24"/>
                    <a:pt x="192" y="11"/>
                    <a:pt x="164" y="0"/>
                  </a:cubicBezTo>
                  <a:cubicBezTo>
                    <a:pt x="151" y="65"/>
                    <a:pt x="131" y="121"/>
                    <a:pt x="104" y="168"/>
                  </a:cubicBezTo>
                  <a:cubicBezTo>
                    <a:pt x="76" y="217"/>
                    <a:pt x="41" y="255"/>
                    <a:pt x="0" y="279"/>
                  </a:cubicBezTo>
                  <a:cubicBezTo>
                    <a:pt x="298" y="263"/>
                    <a:pt x="383" y="167"/>
                    <a:pt x="391" y="156"/>
                  </a:cubicBezTo>
                  <a:cubicBezTo>
                    <a:pt x="391" y="156"/>
                    <a:pt x="391" y="156"/>
                    <a:pt x="391" y="156"/>
                  </a:cubicBezTo>
                  <a:cubicBezTo>
                    <a:pt x="394" y="151"/>
                    <a:pt x="396" y="146"/>
                    <a:pt x="396" y="141"/>
                  </a:cubicBezTo>
                  <a:cubicBezTo>
                    <a:pt x="396" y="132"/>
                    <a:pt x="392" y="124"/>
                    <a:pt x="385" y="1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8" name="Freeform 31"/>
            <p:cNvSpPr>
              <a:spLocks/>
            </p:cNvSpPr>
            <p:nvPr/>
          </p:nvSpPr>
          <p:spPr bwMode="auto">
            <a:xfrm>
              <a:off x="-3190875" y="1522413"/>
              <a:ext cx="1485900" cy="1046163"/>
            </a:xfrm>
            <a:custGeom>
              <a:avLst/>
              <a:gdLst>
                <a:gd name="T0" fmla="*/ 396 w 396"/>
                <a:gd name="T1" fmla="*/ 279 h 279"/>
                <a:gd name="T2" fmla="*/ 292 w 396"/>
                <a:gd name="T3" fmla="*/ 168 h 279"/>
                <a:gd name="T4" fmla="*/ 232 w 396"/>
                <a:gd name="T5" fmla="*/ 0 h 279"/>
                <a:gd name="T6" fmla="*/ 20 w 396"/>
                <a:gd name="T7" fmla="*/ 112 h 279"/>
                <a:gd name="T8" fmla="*/ 11 w 396"/>
                <a:gd name="T9" fmla="*/ 119 h 279"/>
                <a:gd name="T10" fmla="*/ 0 w 396"/>
                <a:gd name="T11" fmla="*/ 141 h 279"/>
                <a:gd name="T12" fmla="*/ 5 w 396"/>
                <a:gd name="T13" fmla="*/ 156 h 279"/>
                <a:gd name="T14" fmla="*/ 5 w 396"/>
                <a:gd name="T15" fmla="*/ 157 h 279"/>
                <a:gd name="T16" fmla="*/ 7 w 396"/>
                <a:gd name="T17" fmla="*/ 159 h 279"/>
                <a:gd name="T18" fmla="*/ 8 w 396"/>
                <a:gd name="T19" fmla="*/ 160 h 279"/>
                <a:gd name="T20" fmla="*/ 23 w 396"/>
                <a:gd name="T21" fmla="*/ 174 h 279"/>
                <a:gd name="T22" fmla="*/ 94 w 396"/>
                <a:gd name="T23" fmla="*/ 217 h 279"/>
                <a:gd name="T24" fmla="*/ 396 w 396"/>
                <a:gd name="T25" fmla="*/ 27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6" h="279">
                  <a:moveTo>
                    <a:pt x="396" y="279"/>
                  </a:moveTo>
                  <a:cubicBezTo>
                    <a:pt x="356" y="255"/>
                    <a:pt x="320" y="217"/>
                    <a:pt x="292" y="168"/>
                  </a:cubicBezTo>
                  <a:cubicBezTo>
                    <a:pt x="265" y="121"/>
                    <a:pt x="245" y="65"/>
                    <a:pt x="232" y="0"/>
                  </a:cubicBezTo>
                  <a:cubicBezTo>
                    <a:pt x="132" y="38"/>
                    <a:pt x="51" y="91"/>
                    <a:pt x="20" y="112"/>
                  </a:cubicBezTo>
                  <a:cubicBezTo>
                    <a:pt x="14" y="117"/>
                    <a:pt x="11" y="119"/>
                    <a:pt x="11" y="119"/>
                  </a:cubicBezTo>
                  <a:cubicBezTo>
                    <a:pt x="4" y="124"/>
                    <a:pt x="0" y="132"/>
                    <a:pt x="0" y="141"/>
                  </a:cubicBezTo>
                  <a:cubicBezTo>
                    <a:pt x="0" y="146"/>
                    <a:pt x="2" y="151"/>
                    <a:pt x="5" y="156"/>
                  </a:cubicBezTo>
                  <a:cubicBezTo>
                    <a:pt x="5" y="156"/>
                    <a:pt x="5" y="156"/>
                    <a:pt x="5" y="157"/>
                  </a:cubicBezTo>
                  <a:cubicBezTo>
                    <a:pt x="6" y="157"/>
                    <a:pt x="6" y="158"/>
                    <a:pt x="7" y="159"/>
                  </a:cubicBezTo>
                  <a:cubicBezTo>
                    <a:pt x="7" y="159"/>
                    <a:pt x="8" y="160"/>
                    <a:pt x="8" y="160"/>
                  </a:cubicBezTo>
                  <a:cubicBezTo>
                    <a:pt x="10" y="162"/>
                    <a:pt x="15" y="167"/>
                    <a:pt x="23" y="174"/>
                  </a:cubicBezTo>
                  <a:cubicBezTo>
                    <a:pt x="35" y="184"/>
                    <a:pt x="58" y="201"/>
                    <a:pt x="94" y="217"/>
                  </a:cubicBezTo>
                  <a:cubicBezTo>
                    <a:pt x="169" y="251"/>
                    <a:pt x="273" y="273"/>
                    <a:pt x="396" y="2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9" name="Freeform 32"/>
            <p:cNvSpPr>
              <a:spLocks/>
            </p:cNvSpPr>
            <p:nvPr/>
          </p:nvSpPr>
          <p:spPr bwMode="auto">
            <a:xfrm>
              <a:off x="-523875" y="2651125"/>
              <a:ext cx="1500188" cy="239713"/>
            </a:xfrm>
            <a:custGeom>
              <a:avLst/>
              <a:gdLst>
                <a:gd name="T0" fmla="*/ 7 w 400"/>
                <a:gd name="T1" fmla="*/ 31 h 64"/>
                <a:gd name="T2" fmla="*/ 54 w 400"/>
                <a:gd name="T3" fmla="*/ 29 h 64"/>
                <a:gd name="T4" fmla="*/ 182 w 400"/>
                <a:gd name="T5" fmla="*/ 47 h 64"/>
                <a:gd name="T6" fmla="*/ 292 w 400"/>
                <a:gd name="T7" fmla="*/ 64 h 64"/>
                <a:gd name="T8" fmla="*/ 392 w 400"/>
                <a:gd name="T9" fmla="*/ 37 h 64"/>
                <a:gd name="T10" fmla="*/ 399 w 400"/>
                <a:gd name="T11" fmla="*/ 18 h 64"/>
                <a:gd name="T12" fmla="*/ 373 w 400"/>
                <a:gd name="T13" fmla="*/ 0 h 64"/>
                <a:gd name="T14" fmla="*/ 301 w 400"/>
                <a:gd name="T15" fmla="*/ 8 h 64"/>
                <a:gd name="T16" fmla="*/ 285 w 400"/>
                <a:gd name="T17" fmla="*/ 10 h 64"/>
                <a:gd name="T18" fmla="*/ 227 w 400"/>
                <a:gd name="T19" fmla="*/ 13 h 64"/>
                <a:gd name="T20" fmla="*/ 181 w 400"/>
                <a:gd name="T21" fmla="*/ 12 h 64"/>
                <a:gd name="T22" fmla="*/ 180 w 400"/>
                <a:gd name="T23" fmla="*/ 12 h 64"/>
                <a:gd name="T24" fmla="*/ 129 w 400"/>
                <a:gd name="T25" fmla="*/ 12 h 64"/>
                <a:gd name="T26" fmla="*/ 3 w 400"/>
                <a:gd name="T27" fmla="*/ 25 h 64"/>
                <a:gd name="T28" fmla="*/ 0 w 400"/>
                <a:gd name="T29" fmla="*/ 29 h 64"/>
                <a:gd name="T30" fmla="*/ 5 w 400"/>
                <a:gd name="T31" fmla="*/ 31 h 64"/>
                <a:gd name="T32" fmla="*/ 7 w 400"/>
                <a:gd name="T33" fmla="*/ 3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0" h="64">
                  <a:moveTo>
                    <a:pt x="7" y="31"/>
                  </a:moveTo>
                  <a:cubicBezTo>
                    <a:pt x="23" y="29"/>
                    <a:pt x="39" y="29"/>
                    <a:pt x="54" y="29"/>
                  </a:cubicBezTo>
                  <a:cubicBezTo>
                    <a:pt x="109" y="29"/>
                    <a:pt x="146" y="38"/>
                    <a:pt x="182" y="47"/>
                  </a:cubicBezTo>
                  <a:cubicBezTo>
                    <a:pt x="216" y="56"/>
                    <a:pt x="248" y="64"/>
                    <a:pt x="292" y="64"/>
                  </a:cubicBezTo>
                  <a:cubicBezTo>
                    <a:pt x="339" y="64"/>
                    <a:pt x="377" y="54"/>
                    <a:pt x="392" y="37"/>
                  </a:cubicBezTo>
                  <a:cubicBezTo>
                    <a:pt x="397" y="31"/>
                    <a:pt x="400" y="25"/>
                    <a:pt x="399" y="18"/>
                  </a:cubicBezTo>
                  <a:cubicBezTo>
                    <a:pt x="398" y="6"/>
                    <a:pt x="394" y="0"/>
                    <a:pt x="373" y="0"/>
                  </a:cubicBezTo>
                  <a:cubicBezTo>
                    <a:pt x="358" y="0"/>
                    <a:pt x="335" y="3"/>
                    <a:pt x="301" y="8"/>
                  </a:cubicBezTo>
                  <a:cubicBezTo>
                    <a:pt x="296" y="9"/>
                    <a:pt x="290" y="9"/>
                    <a:pt x="285" y="10"/>
                  </a:cubicBezTo>
                  <a:cubicBezTo>
                    <a:pt x="270" y="12"/>
                    <a:pt x="252" y="13"/>
                    <a:pt x="227" y="13"/>
                  </a:cubicBezTo>
                  <a:cubicBezTo>
                    <a:pt x="213" y="13"/>
                    <a:pt x="197" y="13"/>
                    <a:pt x="181" y="12"/>
                  </a:cubicBezTo>
                  <a:cubicBezTo>
                    <a:pt x="180" y="12"/>
                    <a:pt x="180" y="12"/>
                    <a:pt x="180" y="12"/>
                  </a:cubicBezTo>
                  <a:cubicBezTo>
                    <a:pt x="164" y="12"/>
                    <a:pt x="146" y="12"/>
                    <a:pt x="129" y="12"/>
                  </a:cubicBezTo>
                  <a:cubicBezTo>
                    <a:pt x="92" y="12"/>
                    <a:pt x="45" y="13"/>
                    <a:pt x="3" y="25"/>
                  </a:cubicBezTo>
                  <a:cubicBezTo>
                    <a:pt x="1" y="25"/>
                    <a:pt x="0" y="28"/>
                    <a:pt x="0" y="29"/>
                  </a:cubicBezTo>
                  <a:cubicBezTo>
                    <a:pt x="0" y="30"/>
                    <a:pt x="3" y="31"/>
                    <a:pt x="5" y="31"/>
                  </a:cubicBezTo>
                  <a:cubicBezTo>
                    <a:pt x="5" y="31"/>
                    <a:pt x="6" y="31"/>
                    <a:pt x="7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0" name="Freeform 33"/>
            <p:cNvSpPr>
              <a:spLocks/>
            </p:cNvSpPr>
            <p:nvPr/>
          </p:nvSpPr>
          <p:spPr bwMode="auto">
            <a:xfrm>
              <a:off x="-2279650" y="2651125"/>
              <a:ext cx="1500188" cy="239713"/>
            </a:xfrm>
            <a:custGeom>
              <a:avLst/>
              <a:gdLst>
                <a:gd name="T0" fmla="*/ 346 w 400"/>
                <a:gd name="T1" fmla="*/ 29 h 64"/>
                <a:gd name="T2" fmla="*/ 393 w 400"/>
                <a:gd name="T3" fmla="*/ 31 h 64"/>
                <a:gd name="T4" fmla="*/ 395 w 400"/>
                <a:gd name="T5" fmla="*/ 31 h 64"/>
                <a:gd name="T6" fmla="*/ 400 w 400"/>
                <a:gd name="T7" fmla="*/ 29 h 64"/>
                <a:gd name="T8" fmla="*/ 397 w 400"/>
                <a:gd name="T9" fmla="*/ 25 h 64"/>
                <a:gd name="T10" fmla="*/ 271 w 400"/>
                <a:gd name="T11" fmla="*/ 12 h 64"/>
                <a:gd name="T12" fmla="*/ 271 w 400"/>
                <a:gd name="T13" fmla="*/ 12 h 64"/>
                <a:gd name="T14" fmla="*/ 220 w 400"/>
                <a:gd name="T15" fmla="*/ 12 h 64"/>
                <a:gd name="T16" fmla="*/ 219 w 400"/>
                <a:gd name="T17" fmla="*/ 12 h 64"/>
                <a:gd name="T18" fmla="*/ 173 w 400"/>
                <a:gd name="T19" fmla="*/ 13 h 64"/>
                <a:gd name="T20" fmla="*/ 115 w 400"/>
                <a:gd name="T21" fmla="*/ 10 h 64"/>
                <a:gd name="T22" fmla="*/ 99 w 400"/>
                <a:gd name="T23" fmla="*/ 8 h 64"/>
                <a:gd name="T24" fmla="*/ 27 w 400"/>
                <a:gd name="T25" fmla="*/ 0 h 64"/>
                <a:gd name="T26" fmla="*/ 1 w 400"/>
                <a:gd name="T27" fmla="*/ 18 h 64"/>
                <a:gd name="T28" fmla="*/ 8 w 400"/>
                <a:gd name="T29" fmla="*/ 37 h 64"/>
                <a:gd name="T30" fmla="*/ 108 w 400"/>
                <a:gd name="T31" fmla="*/ 64 h 64"/>
                <a:gd name="T32" fmla="*/ 218 w 400"/>
                <a:gd name="T33" fmla="*/ 47 h 64"/>
                <a:gd name="T34" fmla="*/ 346 w 400"/>
                <a:gd name="T35" fmla="*/ 29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0" h="64">
                  <a:moveTo>
                    <a:pt x="346" y="29"/>
                  </a:moveTo>
                  <a:cubicBezTo>
                    <a:pt x="361" y="29"/>
                    <a:pt x="377" y="29"/>
                    <a:pt x="393" y="31"/>
                  </a:cubicBezTo>
                  <a:cubicBezTo>
                    <a:pt x="394" y="31"/>
                    <a:pt x="394" y="31"/>
                    <a:pt x="395" y="31"/>
                  </a:cubicBezTo>
                  <a:cubicBezTo>
                    <a:pt x="397" y="31"/>
                    <a:pt x="400" y="30"/>
                    <a:pt x="400" y="29"/>
                  </a:cubicBezTo>
                  <a:cubicBezTo>
                    <a:pt x="400" y="28"/>
                    <a:pt x="399" y="25"/>
                    <a:pt x="397" y="25"/>
                  </a:cubicBezTo>
                  <a:cubicBezTo>
                    <a:pt x="355" y="13"/>
                    <a:pt x="308" y="12"/>
                    <a:pt x="271" y="12"/>
                  </a:cubicBezTo>
                  <a:cubicBezTo>
                    <a:pt x="271" y="12"/>
                    <a:pt x="271" y="12"/>
                    <a:pt x="271" y="12"/>
                  </a:cubicBezTo>
                  <a:cubicBezTo>
                    <a:pt x="254" y="12"/>
                    <a:pt x="236" y="12"/>
                    <a:pt x="220" y="12"/>
                  </a:cubicBezTo>
                  <a:cubicBezTo>
                    <a:pt x="219" y="12"/>
                    <a:pt x="219" y="12"/>
                    <a:pt x="219" y="12"/>
                  </a:cubicBezTo>
                  <a:cubicBezTo>
                    <a:pt x="203" y="13"/>
                    <a:pt x="187" y="13"/>
                    <a:pt x="173" y="13"/>
                  </a:cubicBezTo>
                  <a:cubicBezTo>
                    <a:pt x="148" y="13"/>
                    <a:pt x="130" y="12"/>
                    <a:pt x="115" y="10"/>
                  </a:cubicBezTo>
                  <a:cubicBezTo>
                    <a:pt x="109" y="9"/>
                    <a:pt x="104" y="9"/>
                    <a:pt x="99" y="8"/>
                  </a:cubicBezTo>
                  <a:cubicBezTo>
                    <a:pt x="65" y="3"/>
                    <a:pt x="42" y="0"/>
                    <a:pt x="27" y="0"/>
                  </a:cubicBezTo>
                  <a:cubicBezTo>
                    <a:pt x="6" y="0"/>
                    <a:pt x="2" y="6"/>
                    <a:pt x="1" y="18"/>
                  </a:cubicBezTo>
                  <a:cubicBezTo>
                    <a:pt x="0" y="25"/>
                    <a:pt x="3" y="31"/>
                    <a:pt x="8" y="37"/>
                  </a:cubicBezTo>
                  <a:cubicBezTo>
                    <a:pt x="23" y="53"/>
                    <a:pt x="61" y="64"/>
                    <a:pt x="108" y="64"/>
                  </a:cubicBezTo>
                  <a:cubicBezTo>
                    <a:pt x="152" y="64"/>
                    <a:pt x="184" y="56"/>
                    <a:pt x="218" y="47"/>
                  </a:cubicBezTo>
                  <a:cubicBezTo>
                    <a:pt x="254" y="38"/>
                    <a:pt x="291" y="29"/>
                    <a:pt x="346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1" name="Freeform 34"/>
            <p:cNvSpPr>
              <a:spLocks/>
            </p:cNvSpPr>
            <p:nvPr/>
          </p:nvSpPr>
          <p:spPr bwMode="auto">
            <a:xfrm>
              <a:off x="3424238" y="3930650"/>
              <a:ext cx="1023938" cy="1368425"/>
            </a:xfrm>
            <a:custGeom>
              <a:avLst/>
              <a:gdLst>
                <a:gd name="T0" fmla="*/ 0 w 645"/>
                <a:gd name="T1" fmla="*/ 0 h 862"/>
                <a:gd name="T2" fmla="*/ 640 w 645"/>
                <a:gd name="T3" fmla="*/ 0 h 862"/>
                <a:gd name="T4" fmla="*/ 640 w 645"/>
                <a:gd name="T5" fmla="*/ 134 h 862"/>
                <a:gd name="T6" fmla="*/ 151 w 645"/>
                <a:gd name="T7" fmla="*/ 134 h 862"/>
                <a:gd name="T8" fmla="*/ 151 w 645"/>
                <a:gd name="T9" fmla="*/ 359 h 862"/>
                <a:gd name="T10" fmla="*/ 584 w 645"/>
                <a:gd name="T11" fmla="*/ 359 h 862"/>
                <a:gd name="T12" fmla="*/ 584 w 645"/>
                <a:gd name="T13" fmla="*/ 496 h 862"/>
                <a:gd name="T14" fmla="*/ 151 w 645"/>
                <a:gd name="T15" fmla="*/ 496 h 862"/>
                <a:gd name="T16" fmla="*/ 151 w 645"/>
                <a:gd name="T17" fmla="*/ 727 h 862"/>
                <a:gd name="T18" fmla="*/ 645 w 645"/>
                <a:gd name="T19" fmla="*/ 727 h 862"/>
                <a:gd name="T20" fmla="*/ 645 w 645"/>
                <a:gd name="T21" fmla="*/ 862 h 862"/>
                <a:gd name="T22" fmla="*/ 0 w 645"/>
                <a:gd name="T23" fmla="*/ 862 h 862"/>
                <a:gd name="T24" fmla="*/ 0 w 645"/>
                <a:gd name="T25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5" h="862">
                  <a:moveTo>
                    <a:pt x="0" y="0"/>
                  </a:moveTo>
                  <a:lnTo>
                    <a:pt x="640" y="0"/>
                  </a:lnTo>
                  <a:lnTo>
                    <a:pt x="640" y="134"/>
                  </a:lnTo>
                  <a:lnTo>
                    <a:pt x="151" y="134"/>
                  </a:lnTo>
                  <a:lnTo>
                    <a:pt x="151" y="359"/>
                  </a:lnTo>
                  <a:lnTo>
                    <a:pt x="584" y="359"/>
                  </a:lnTo>
                  <a:lnTo>
                    <a:pt x="584" y="496"/>
                  </a:lnTo>
                  <a:lnTo>
                    <a:pt x="151" y="496"/>
                  </a:lnTo>
                  <a:lnTo>
                    <a:pt x="151" y="727"/>
                  </a:lnTo>
                  <a:lnTo>
                    <a:pt x="645" y="727"/>
                  </a:lnTo>
                  <a:lnTo>
                    <a:pt x="645" y="862"/>
                  </a:lnTo>
                  <a:lnTo>
                    <a:pt x="0" y="86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2" name="Freeform 35"/>
            <p:cNvSpPr>
              <a:spLocks noEditPoints="1"/>
            </p:cNvSpPr>
            <p:nvPr/>
          </p:nvSpPr>
          <p:spPr bwMode="auto">
            <a:xfrm>
              <a:off x="4545013" y="3870325"/>
              <a:ext cx="1069975" cy="1450975"/>
            </a:xfrm>
            <a:custGeom>
              <a:avLst/>
              <a:gdLst>
                <a:gd name="T0" fmla="*/ 0 w 285"/>
                <a:gd name="T1" fmla="*/ 244 h 387"/>
                <a:gd name="T2" fmla="*/ 0 w 285"/>
                <a:gd name="T3" fmla="*/ 243 h 387"/>
                <a:gd name="T4" fmla="*/ 128 w 285"/>
                <a:gd name="T5" fmla="*/ 100 h 387"/>
                <a:gd name="T6" fmla="*/ 222 w 285"/>
                <a:gd name="T7" fmla="*/ 149 h 387"/>
                <a:gd name="T8" fmla="*/ 222 w 285"/>
                <a:gd name="T9" fmla="*/ 0 h 387"/>
                <a:gd name="T10" fmla="*/ 285 w 285"/>
                <a:gd name="T11" fmla="*/ 0 h 387"/>
                <a:gd name="T12" fmla="*/ 285 w 285"/>
                <a:gd name="T13" fmla="*/ 381 h 387"/>
                <a:gd name="T14" fmla="*/ 222 w 285"/>
                <a:gd name="T15" fmla="*/ 381 h 387"/>
                <a:gd name="T16" fmla="*/ 222 w 285"/>
                <a:gd name="T17" fmla="*/ 335 h 387"/>
                <a:gd name="T18" fmla="*/ 128 w 285"/>
                <a:gd name="T19" fmla="*/ 387 h 387"/>
                <a:gd name="T20" fmla="*/ 0 w 285"/>
                <a:gd name="T21" fmla="*/ 244 h 387"/>
                <a:gd name="T22" fmla="*/ 223 w 285"/>
                <a:gd name="T23" fmla="*/ 244 h 387"/>
                <a:gd name="T24" fmla="*/ 223 w 285"/>
                <a:gd name="T25" fmla="*/ 243 h 387"/>
                <a:gd name="T26" fmla="*/ 143 w 285"/>
                <a:gd name="T27" fmla="*/ 155 h 387"/>
                <a:gd name="T28" fmla="*/ 64 w 285"/>
                <a:gd name="T29" fmla="*/ 243 h 387"/>
                <a:gd name="T30" fmla="*/ 64 w 285"/>
                <a:gd name="T31" fmla="*/ 244 h 387"/>
                <a:gd name="T32" fmla="*/ 143 w 285"/>
                <a:gd name="T33" fmla="*/ 332 h 387"/>
                <a:gd name="T34" fmla="*/ 223 w 285"/>
                <a:gd name="T35" fmla="*/ 244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5" h="387">
                  <a:moveTo>
                    <a:pt x="0" y="244"/>
                  </a:moveTo>
                  <a:cubicBezTo>
                    <a:pt x="0" y="243"/>
                    <a:pt x="0" y="243"/>
                    <a:pt x="0" y="243"/>
                  </a:cubicBezTo>
                  <a:cubicBezTo>
                    <a:pt x="0" y="152"/>
                    <a:pt x="62" y="100"/>
                    <a:pt x="128" y="100"/>
                  </a:cubicBezTo>
                  <a:cubicBezTo>
                    <a:pt x="173" y="100"/>
                    <a:pt x="202" y="122"/>
                    <a:pt x="222" y="149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85" y="381"/>
                    <a:pt x="285" y="381"/>
                    <a:pt x="285" y="381"/>
                  </a:cubicBezTo>
                  <a:cubicBezTo>
                    <a:pt x="222" y="381"/>
                    <a:pt x="222" y="381"/>
                    <a:pt x="222" y="381"/>
                  </a:cubicBezTo>
                  <a:cubicBezTo>
                    <a:pt x="222" y="335"/>
                    <a:pt x="222" y="335"/>
                    <a:pt x="222" y="335"/>
                  </a:cubicBezTo>
                  <a:cubicBezTo>
                    <a:pt x="202" y="364"/>
                    <a:pt x="173" y="387"/>
                    <a:pt x="128" y="387"/>
                  </a:cubicBezTo>
                  <a:cubicBezTo>
                    <a:pt x="63" y="387"/>
                    <a:pt x="0" y="335"/>
                    <a:pt x="0" y="244"/>
                  </a:cubicBezTo>
                  <a:close/>
                  <a:moveTo>
                    <a:pt x="223" y="244"/>
                  </a:moveTo>
                  <a:cubicBezTo>
                    <a:pt x="223" y="243"/>
                    <a:pt x="223" y="243"/>
                    <a:pt x="223" y="243"/>
                  </a:cubicBezTo>
                  <a:cubicBezTo>
                    <a:pt x="223" y="190"/>
                    <a:pt x="185" y="155"/>
                    <a:pt x="143" y="155"/>
                  </a:cubicBezTo>
                  <a:cubicBezTo>
                    <a:pt x="100" y="155"/>
                    <a:pt x="64" y="188"/>
                    <a:pt x="64" y="243"/>
                  </a:cubicBezTo>
                  <a:cubicBezTo>
                    <a:pt x="64" y="244"/>
                    <a:pt x="64" y="244"/>
                    <a:pt x="64" y="244"/>
                  </a:cubicBezTo>
                  <a:cubicBezTo>
                    <a:pt x="64" y="297"/>
                    <a:pt x="100" y="332"/>
                    <a:pt x="143" y="332"/>
                  </a:cubicBezTo>
                  <a:cubicBezTo>
                    <a:pt x="185" y="332"/>
                    <a:pt x="223" y="297"/>
                    <a:pt x="223" y="2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3" name="Freeform 36"/>
            <p:cNvSpPr>
              <a:spLocks/>
            </p:cNvSpPr>
            <p:nvPr/>
          </p:nvSpPr>
          <p:spPr bwMode="auto">
            <a:xfrm>
              <a:off x="5813425" y="4267200"/>
              <a:ext cx="925513" cy="1054100"/>
            </a:xfrm>
            <a:custGeom>
              <a:avLst/>
              <a:gdLst>
                <a:gd name="T0" fmla="*/ 0 w 247"/>
                <a:gd name="T1" fmla="*/ 175 h 281"/>
                <a:gd name="T2" fmla="*/ 0 w 247"/>
                <a:gd name="T3" fmla="*/ 0 h 281"/>
                <a:gd name="T4" fmla="*/ 63 w 247"/>
                <a:gd name="T5" fmla="*/ 0 h 281"/>
                <a:gd name="T6" fmla="*/ 63 w 247"/>
                <a:gd name="T7" fmla="*/ 156 h 281"/>
                <a:gd name="T8" fmla="*/ 122 w 247"/>
                <a:gd name="T9" fmla="*/ 223 h 281"/>
                <a:gd name="T10" fmla="*/ 184 w 247"/>
                <a:gd name="T11" fmla="*/ 155 h 281"/>
                <a:gd name="T12" fmla="*/ 184 w 247"/>
                <a:gd name="T13" fmla="*/ 0 h 281"/>
                <a:gd name="T14" fmla="*/ 247 w 247"/>
                <a:gd name="T15" fmla="*/ 0 h 281"/>
                <a:gd name="T16" fmla="*/ 247 w 247"/>
                <a:gd name="T17" fmla="*/ 275 h 281"/>
                <a:gd name="T18" fmla="*/ 184 w 247"/>
                <a:gd name="T19" fmla="*/ 275 h 281"/>
                <a:gd name="T20" fmla="*/ 184 w 247"/>
                <a:gd name="T21" fmla="*/ 232 h 281"/>
                <a:gd name="T22" fmla="*/ 98 w 247"/>
                <a:gd name="T23" fmla="*/ 281 h 281"/>
                <a:gd name="T24" fmla="*/ 0 w 247"/>
                <a:gd name="T25" fmla="*/ 175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7" h="281">
                  <a:moveTo>
                    <a:pt x="0" y="17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156"/>
                    <a:pt x="63" y="156"/>
                    <a:pt x="63" y="156"/>
                  </a:cubicBezTo>
                  <a:cubicBezTo>
                    <a:pt x="63" y="199"/>
                    <a:pt x="84" y="223"/>
                    <a:pt x="122" y="223"/>
                  </a:cubicBezTo>
                  <a:cubicBezTo>
                    <a:pt x="158" y="223"/>
                    <a:pt x="184" y="198"/>
                    <a:pt x="184" y="155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247" y="275"/>
                    <a:pt x="247" y="275"/>
                    <a:pt x="247" y="275"/>
                  </a:cubicBezTo>
                  <a:cubicBezTo>
                    <a:pt x="184" y="275"/>
                    <a:pt x="184" y="275"/>
                    <a:pt x="184" y="275"/>
                  </a:cubicBezTo>
                  <a:cubicBezTo>
                    <a:pt x="184" y="232"/>
                    <a:pt x="184" y="232"/>
                    <a:pt x="184" y="232"/>
                  </a:cubicBezTo>
                  <a:cubicBezTo>
                    <a:pt x="166" y="258"/>
                    <a:pt x="140" y="281"/>
                    <a:pt x="98" y="281"/>
                  </a:cubicBezTo>
                  <a:cubicBezTo>
                    <a:pt x="36" y="281"/>
                    <a:pt x="0" y="239"/>
                    <a:pt x="0" y="1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4" name="Freeform 37"/>
            <p:cNvSpPr>
              <a:spLocks/>
            </p:cNvSpPr>
            <p:nvPr/>
          </p:nvSpPr>
          <p:spPr bwMode="auto">
            <a:xfrm>
              <a:off x="6889750" y="4244975"/>
              <a:ext cx="955675" cy="1076325"/>
            </a:xfrm>
            <a:custGeom>
              <a:avLst/>
              <a:gdLst>
                <a:gd name="T0" fmla="*/ 0 w 255"/>
                <a:gd name="T1" fmla="*/ 145 h 287"/>
                <a:gd name="T2" fmla="*/ 0 w 255"/>
                <a:gd name="T3" fmla="*/ 144 h 287"/>
                <a:gd name="T4" fmla="*/ 144 w 255"/>
                <a:gd name="T5" fmla="*/ 0 h 287"/>
                <a:gd name="T6" fmla="*/ 254 w 255"/>
                <a:gd name="T7" fmla="*/ 47 h 287"/>
                <a:gd name="T8" fmla="*/ 214 w 255"/>
                <a:gd name="T9" fmla="*/ 90 h 287"/>
                <a:gd name="T10" fmla="*/ 143 w 255"/>
                <a:gd name="T11" fmla="*/ 55 h 287"/>
                <a:gd name="T12" fmla="*/ 64 w 255"/>
                <a:gd name="T13" fmla="*/ 143 h 287"/>
                <a:gd name="T14" fmla="*/ 64 w 255"/>
                <a:gd name="T15" fmla="*/ 144 h 287"/>
                <a:gd name="T16" fmla="*/ 146 w 255"/>
                <a:gd name="T17" fmla="*/ 232 h 287"/>
                <a:gd name="T18" fmla="*/ 217 w 255"/>
                <a:gd name="T19" fmla="*/ 198 h 287"/>
                <a:gd name="T20" fmla="*/ 255 w 255"/>
                <a:gd name="T21" fmla="*/ 236 h 287"/>
                <a:gd name="T22" fmla="*/ 143 w 255"/>
                <a:gd name="T23" fmla="*/ 287 h 287"/>
                <a:gd name="T24" fmla="*/ 0 w 255"/>
                <a:gd name="T25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6"/>
                    <a:pt x="61" y="0"/>
                    <a:pt x="144" y="0"/>
                  </a:cubicBezTo>
                  <a:cubicBezTo>
                    <a:pt x="195" y="0"/>
                    <a:pt x="228" y="19"/>
                    <a:pt x="254" y="47"/>
                  </a:cubicBezTo>
                  <a:cubicBezTo>
                    <a:pt x="214" y="90"/>
                    <a:pt x="214" y="90"/>
                    <a:pt x="214" y="90"/>
                  </a:cubicBezTo>
                  <a:cubicBezTo>
                    <a:pt x="195" y="69"/>
                    <a:pt x="175" y="55"/>
                    <a:pt x="143" y="55"/>
                  </a:cubicBezTo>
                  <a:cubicBezTo>
                    <a:pt x="97" y="55"/>
                    <a:pt x="64" y="95"/>
                    <a:pt x="64" y="143"/>
                  </a:cubicBezTo>
                  <a:cubicBezTo>
                    <a:pt x="64" y="144"/>
                    <a:pt x="64" y="144"/>
                    <a:pt x="64" y="144"/>
                  </a:cubicBezTo>
                  <a:cubicBezTo>
                    <a:pt x="64" y="193"/>
                    <a:pt x="97" y="232"/>
                    <a:pt x="146" y="232"/>
                  </a:cubicBezTo>
                  <a:cubicBezTo>
                    <a:pt x="176" y="232"/>
                    <a:pt x="198" y="219"/>
                    <a:pt x="217" y="198"/>
                  </a:cubicBezTo>
                  <a:cubicBezTo>
                    <a:pt x="255" y="236"/>
                    <a:pt x="255" y="236"/>
                    <a:pt x="255" y="236"/>
                  </a:cubicBezTo>
                  <a:cubicBezTo>
                    <a:pt x="228" y="266"/>
                    <a:pt x="197" y="287"/>
                    <a:pt x="143" y="287"/>
                  </a:cubicBezTo>
                  <a:cubicBezTo>
                    <a:pt x="61" y="287"/>
                    <a:pt x="0" y="223"/>
                    <a:pt x="0" y="1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5" name="Freeform 38"/>
            <p:cNvSpPr>
              <a:spLocks noEditPoints="1"/>
            </p:cNvSpPr>
            <p:nvPr/>
          </p:nvSpPr>
          <p:spPr bwMode="auto">
            <a:xfrm>
              <a:off x="7908925" y="4252913"/>
              <a:ext cx="930275" cy="1068388"/>
            </a:xfrm>
            <a:custGeom>
              <a:avLst/>
              <a:gdLst>
                <a:gd name="T0" fmla="*/ 0 w 248"/>
                <a:gd name="T1" fmla="*/ 200 h 285"/>
                <a:gd name="T2" fmla="*/ 0 w 248"/>
                <a:gd name="T3" fmla="*/ 199 h 285"/>
                <a:gd name="T4" fmla="*/ 113 w 248"/>
                <a:gd name="T5" fmla="*/ 110 h 285"/>
                <a:gd name="T6" fmla="*/ 187 w 248"/>
                <a:gd name="T7" fmla="*/ 122 h 285"/>
                <a:gd name="T8" fmla="*/ 187 w 248"/>
                <a:gd name="T9" fmla="*/ 115 h 285"/>
                <a:gd name="T10" fmla="*/ 119 w 248"/>
                <a:gd name="T11" fmla="*/ 55 h 285"/>
                <a:gd name="T12" fmla="*/ 40 w 248"/>
                <a:gd name="T13" fmla="*/ 72 h 285"/>
                <a:gd name="T14" fmla="*/ 24 w 248"/>
                <a:gd name="T15" fmla="*/ 23 h 285"/>
                <a:gd name="T16" fmla="*/ 127 w 248"/>
                <a:gd name="T17" fmla="*/ 0 h 285"/>
                <a:gd name="T18" fmla="*/ 219 w 248"/>
                <a:gd name="T19" fmla="*/ 31 h 285"/>
                <a:gd name="T20" fmla="*/ 248 w 248"/>
                <a:gd name="T21" fmla="*/ 116 h 285"/>
                <a:gd name="T22" fmla="*/ 248 w 248"/>
                <a:gd name="T23" fmla="*/ 279 h 285"/>
                <a:gd name="T24" fmla="*/ 187 w 248"/>
                <a:gd name="T25" fmla="*/ 279 h 285"/>
                <a:gd name="T26" fmla="*/ 187 w 248"/>
                <a:gd name="T27" fmla="*/ 245 h 285"/>
                <a:gd name="T28" fmla="*/ 97 w 248"/>
                <a:gd name="T29" fmla="*/ 285 h 285"/>
                <a:gd name="T30" fmla="*/ 0 w 248"/>
                <a:gd name="T31" fmla="*/ 200 h 285"/>
                <a:gd name="T32" fmla="*/ 188 w 248"/>
                <a:gd name="T33" fmla="*/ 180 h 285"/>
                <a:gd name="T34" fmla="*/ 188 w 248"/>
                <a:gd name="T35" fmla="*/ 161 h 285"/>
                <a:gd name="T36" fmla="*/ 126 w 248"/>
                <a:gd name="T37" fmla="*/ 150 h 285"/>
                <a:gd name="T38" fmla="*/ 61 w 248"/>
                <a:gd name="T39" fmla="*/ 196 h 285"/>
                <a:gd name="T40" fmla="*/ 61 w 248"/>
                <a:gd name="T41" fmla="*/ 197 h 285"/>
                <a:gd name="T42" fmla="*/ 115 w 248"/>
                <a:gd name="T43" fmla="*/ 239 h 285"/>
                <a:gd name="T44" fmla="*/ 188 w 248"/>
                <a:gd name="T45" fmla="*/ 18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8" h="285">
                  <a:moveTo>
                    <a:pt x="0" y="200"/>
                  </a:moveTo>
                  <a:cubicBezTo>
                    <a:pt x="0" y="199"/>
                    <a:pt x="0" y="199"/>
                    <a:pt x="0" y="199"/>
                  </a:cubicBezTo>
                  <a:cubicBezTo>
                    <a:pt x="0" y="139"/>
                    <a:pt x="46" y="110"/>
                    <a:pt x="113" y="110"/>
                  </a:cubicBezTo>
                  <a:cubicBezTo>
                    <a:pt x="144" y="110"/>
                    <a:pt x="166" y="115"/>
                    <a:pt x="187" y="122"/>
                  </a:cubicBezTo>
                  <a:cubicBezTo>
                    <a:pt x="187" y="115"/>
                    <a:pt x="187" y="115"/>
                    <a:pt x="187" y="115"/>
                  </a:cubicBezTo>
                  <a:cubicBezTo>
                    <a:pt x="187" y="76"/>
                    <a:pt x="163" y="55"/>
                    <a:pt x="119" y="55"/>
                  </a:cubicBezTo>
                  <a:cubicBezTo>
                    <a:pt x="88" y="55"/>
                    <a:pt x="65" y="62"/>
                    <a:pt x="40" y="72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54" y="9"/>
                    <a:pt x="84" y="0"/>
                    <a:pt x="127" y="0"/>
                  </a:cubicBezTo>
                  <a:cubicBezTo>
                    <a:pt x="169" y="0"/>
                    <a:pt x="199" y="11"/>
                    <a:pt x="219" y="31"/>
                  </a:cubicBezTo>
                  <a:cubicBezTo>
                    <a:pt x="239" y="51"/>
                    <a:pt x="248" y="80"/>
                    <a:pt x="248" y="116"/>
                  </a:cubicBezTo>
                  <a:cubicBezTo>
                    <a:pt x="248" y="279"/>
                    <a:pt x="248" y="279"/>
                    <a:pt x="248" y="279"/>
                  </a:cubicBezTo>
                  <a:cubicBezTo>
                    <a:pt x="187" y="279"/>
                    <a:pt x="187" y="279"/>
                    <a:pt x="187" y="279"/>
                  </a:cubicBezTo>
                  <a:cubicBezTo>
                    <a:pt x="187" y="245"/>
                    <a:pt x="187" y="245"/>
                    <a:pt x="187" y="245"/>
                  </a:cubicBezTo>
                  <a:cubicBezTo>
                    <a:pt x="168" y="267"/>
                    <a:pt x="139" y="285"/>
                    <a:pt x="97" y="285"/>
                  </a:cubicBezTo>
                  <a:cubicBezTo>
                    <a:pt x="46" y="285"/>
                    <a:pt x="0" y="255"/>
                    <a:pt x="0" y="200"/>
                  </a:cubicBezTo>
                  <a:close/>
                  <a:moveTo>
                    <a:pt x="188" y="180"/>
                  </a:moveTo>
                  <a:cubicBezTo>
                    <a:pt x="188" y="161"/>
                    <a:pt x="188" y="161"/>
                    <a:pt x="188" y="161"/>
                  </a:cubicBezTo>
                  <a:cubicBezTo>
                    <a:pt x="172" y="155"/>
                    <a:pt x="151" y="150"/>
                    <a:pt x="126" y="150"/>
                  </a:cubicBezTo>
                  <a:cubicBezTo>
                    <a:pt x="85" y="150"/>
                    <a:pt x="61" y="167"/>
                    <a:pt x="61" y="196"/>
                  </a:cubicBezTo>
                  <a:cubicBezTo>
                    <a:pt x="61" y="197"/>
                    <a:pt x="61" y="197"/>
                    <a:pt x="61" y="197"/>
                  </a:cubicBezTo>
                  <a:cubicBezTo>
                    <a:pt x="61" y="224"/>
                    <a:pt x="85" y="239"/>
                    <a:pt x="115" y="239"/>
                  </a:cubicBezTo>
                  <a:cubicBezTo>
                    <a:pt x="157" y="239"/>
                    <a:pt x="188" y="215"/>
                    <a:pt x="188" y="1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6" name="Freeform 39"/>
            <p:cNvSpPr>
              <a:spLocks/>
            </p:cNvSpPr>
            <p:nvPr/>
          </p:nvSpPr>
          <p:spPr bwMode="auto">
            <a:xfrm>
              <a:off x="8943975" y="3983038"/>
              <a:ext cx="646113" cy="1335088"/>
            </a:xfrm>
            <a:custGeom>
              <a:avLst/>
              <a:gdLst>
                <a:gd name="T0" fmla="*/ 35 w 172"/>
                <a:gd name="T1" fmla="*/ 275 h 356"/>
                <a:gd name="T2" fmla="*/ 35 w 172"/>
                <a:gd name="T3" fmla="*/ 130 h 356"/>
                <a:gd name="T4" fmla="*/ 0 w 172"/>
                <a:gd name="T5" fmla="*/ 130 h 356"/>
                <a:gd name="T6" fmla="*/ 0 w 172"/>
                <a:gd name="T7" fmla="*/ 76 h 356"/>
                <a:gd name="T8" fmla="*/ 35 w 172"/>
                <a:gd name="T9" fmla="*/ 76 h 356"/>
                <a:gd name="T10" fmla="*/ 35 w 172"/>
                <a:gd name="T11" fmla="*/ 0 h 356"/>
                <a:gd name="T12" fmla="*/ 98 w 172"/>
                <a:gd name="T13" fmla="*/ 0 h 356"/>
                <a:gd name="T14" fmla="*/ 98 w 172"/>
                <a:gd name="T15" fmla="*/ 76 h 356"/>
                <a:gd name="T16" fmla="*/ 172 w 172"/>
                <a:gd name="T17" fmla="*/ 76 h 356"/>
                <a:gd name="T18" fmla="*/ 172 w 172"/>
                <a:gd name="T19" fmla="*/ 130 h 356"/>
                <a:gd name="T20" fmla="*/ 98 w 172"/>
                <a:gd name="T21" fmla="*/ 130 h 356"/>
                <a:gd name="T22" fmla="*/ 98 w 172"/>
                <a:gd name="T23" fmla="*/ 265 h 356"/>
                <a:gd name="T24" fmla="*/ 132 w 172"/>
                <a:gd name="T25" fmla="*/ 299 h 356"/>
                <a:gd name="T26" fmla="*/ 171 w 172"/>
                <a:gd name="T27" fmla="*/ 290 h 356"/>
                <a:gd name="T28" fmla="*/ 171 w 172"/>
                <a:gd name="T29" fmla="*/ 342 h 356"/>
                <a:gd name="T30" fmla="*/ 114 w 172"/>
                <a:gd name="T31" fmla="*/ 356 h 356"/>
                <a:gd name="T32" fmla="*/ 35 w 172"/>
                <a:gd name="T33" fmla="*/ 27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356">
                  <a:moveTo>
                    <a:pt x="35" y="275"/>
                  </a:moveTo>
                  <a:cubicBezTo>
                    <a:pt x="35" y="130"/>
                    <a:pt x="35" y="130"/>
                    <a:pt x="35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8" y="76"/>
                    <a:pt x="98" y="76"/>
                    <a:pt x="98" y="76"/>
                  </a:cubicBezTo>
                  <a:cubicBezTo>
                    <a:pt x="172" y="76"/>
                    <a:pt x="172" y="76"/>
                    <a:pt x="172" y="76"/>
                  </a:cubicBezTo>
                  <a:cubicBezTo>
                    <a:pt x="172" y="130"/>
                    <a:pt x="172" y="130"/>
                    <a:pt x="172" y="130"/>
                  </a:cubicBezTo>
                  <a:cubicBezTo>
                    <a:pt x="98" y="130"/>
                    <a:pt x="98" y="130"/>
                    <a:pt x="98" y="130"/>
                  </a:cubicBezTo>
                  <a:cubicBezTo>
                    <a:pt x="98" y="265"/>
                    <a:pt x="98" y="265"/>
                    <a:pt x="98" y="265"/>
                  </a:cubicBezTo>
                  <a:cubicBezTo>
                    <a:pt x="98" y="290"/>
                    <a:pt x="110" y="299"/>
                    <a:pt x="132" y="299"/>
                  </a:cubicBezTo>
                  <a:cubicBezTo>
                    <a:pt x="146" y="299"/>
                    <a:pt x="158" y="296"/>
                    <a:pt x="171" y="290"/>
                  </a:cubicBezTo>
                  <a:cubicBezTo>
                    <a:pt x="171" y="342"/>
                    <a:pt x="171" y="342"/>
                    <a:pt x="171" y="342"/>
                  </a:cubicBezTo>
                  <a:cubicBezTo>
                    <a:pt x="155" y="351"/>
                    <a:pt x="138" y="356"/>
                    <a:pt x="114" y="356"/>
                  </a:cubicBezTo>
                  <a:cubicBezTo>
                    <a:pt x="68" y="356"/>
                    <a:pt x="35" y="335"/>
                    <a:pt x="35" y="2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7" name="Freeform 40"/>
            <p:cNvSpPr>
              <a:spLocks noEditPoints="1"/>
            </p:cNvSpPr>
            <p:nvPr/>
          </p:nvSpPr>
          <p:spPr bwMode="auto">
            <a:xfrm>
              <a:off x="9747250" y="3884613"/>
              <a:ext cx="255588" cy="1414463"/>
            </a:xfrm>
            <a:custGeom>
              <a:avLst/>
              <a:gdLst>
                <a:gd name="T0" fmla="*/ 0 w 161"/>
                <a:gd name="T1" fmla="*/ 0 h 891"/>
                <a:gd name="T2" fmla="*/ 161 w 161"/>
                <a:gd name="T3" fmla="*/ 0 h 891"/>
                <a:gd name="T4" fmla="*/ 161 w 161"/>
                <a:gd name="T5" fmla="*/ 142 h 891"/>
                <a:gd name="T6" fmla="*/ 0 w 161"/>
                <a:gd name="T7" fmla="*/ 142 h 891"/>
                <a:gd name="T8" fmla="*/ 0 w 161"/>
                <a:gd name="T9" fmla="*/ 0 h 891"/>
                <a:gd name="T10" fmla="*/ 5 w 161"/>
                <a:gd name="T11" fmla="*/ 241 h 891"/>
                <a:gd name="T12" fmla="*/ 154 w 161"/>
                <a:gd name="T13" fmla="*/ 241 h 891"/>
                <a:gd name="T14" fmla="*/ 154 w 161"/>
                <a:gd name="T15" fmla="*/ 891 h 891"/>
                <a:gd name="T16" fmla="*/ 5 w 161"/>
                <a:gd name="T17" fmla="*/ 891 h 891"/>
                <a:gd name="T18" fmla="*/ 5 w 161"/>
                <a:gd name="T19" fmla="*/ 241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1" h="891">
                  <a:moveTo>
                    <a:pt x="0" y="0"/>
                  </a:moveTo>
                  <a:lnTo>
                    <a:pt x="161" y="0"/>
                  </a:lnTo>
                  <a:lnTo>
                    <a:pt x="161" y="142"/>
                  </a:lnTo>
                  <a:lnTo>
                    <a:pt x="0" y="142"/>
                  </a:lnTo>
                  <a:lnTo>
                    <a:pt x="0" y="0"/>
                  </a:lnTo>
                  <a:close/>
                  <a:moveTo>
                    <a:pt x="5" y="241"/>
                  </a:moveTo>
                  <a:lnTo>
                    <a:pt x="154" y="241"/>
                  </a:lnTo>
                  <a:lnTo>
                    <a:pt x="154" y="891"/>
                  </a:lnTo>
                  <a:lnTo>
                    <a:pt x="5" y="891"/>
                  </a:lnTo>
                  <a:lnTo>
                    <a:pt x="5" y="2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8" name="Freeform 41"/>
            <p:cNvSpPr>
              <a:spLocks noEditPoints="1"/>
            </p:cNvSpPr>
            <p:nvPr/>
          </p:nvSpPr>
          <p:spPr bwMode="auto">
            <a:xfrm>
              <a:off x="10155238" y="4244975"/>
              <a:ext cx="1103313" cy="1076325"/>
            </a:xfrm>
            <a:custGeom>
              <a:avLst/>
              <a:gdLst>
                <a:gd name="T0" fmla="*/ 0 w 294"/>
                <a:gd name="T1" fmla="*/ 145 h 287"/>
                <a:gd name="T2" fmla="*/ 0 w 294"/>
                <a:gd name="T3" fmla="*/ 144 h 287"/>
                <a:gd name="T4" fmla="*/ 147 w 294"/>
                <a:gd name="T5" fmla="*/ 0 h 287"/>
                <a:gd name="T6" fmla="*/ 294 w 294"/>
                <a:gd name="T7" fmla="*/ 143 h 287"/>
                <a:gd name="T8" fmla="*/ 294 w 294"/>
                <a:gd name="T9" fmla="*/ 144 h 287"/>
                <a:gd name="T10" fmla="*/ 146 w 294"/>
                <a:gd name="T11" fmla="*/ 287 h 287"/>
                <a:gd name="T12" fmla="*/ 0 w 294"/>
                <a:gd name="T13" fmla="*/ 145 h 287"/>
                <a:gd name="T14" fmla="*/ 231 w 294"/>
                <a:gd name="T15" fmla="*/ 145 h 287"/>
                <a:gd name="T16" fmla="*/ 231 w 294"/>
                <a:gd name="T17" fmla="*/ 144 h 287"/>
                <a:gd name="T18" fmla="*/ 146 w 294"/>
                <a:gd name="T19" fmla="*/ 55 h 287"/>
                <a:gd name="T20" fmla="*/ 63 w 294"/>
                <a:gd name="T21" fmla="*/ 143 h 287"/>
                <a:gd name="T22" fmla="*/ 63 w 294"/>
                <a:gd name="T23" fmla="*/ 144 h 287"/>
                <a:gd name="T24" fmla="*/ 147 w 294"/>
                <a:gd name="T25" fmla="*/ 232 h 287"/>
                <a:gd name="T26" fmla="*/ 231 w 294"/>
                <a:gd name="T27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4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5"/>
                    <a:pt x="63" y="0"/>
                    <a:pt x="147" y="0"/>
                  </a:cubicBezTo>
                  <a:cubicBezTo>
                    <a:pt x="232" y="0"/>
                    <a:pt x="294" y="64"/>
                    <a:pt x="294" y="143"/>
                  </a:cubicBezTo>
                  <a:cubicBezTo>
                    <a:pt x="294" y="144"/>
                    <a:pt x="294" y="144"/>
                    <a:pt x="294" y="144"/>
                  </a:cubicBezTo>
                  <a:cubicBezTo>
                    <a:pt x="294" y="222"/>
                    <a:pt x="231" y="287"/>
                    <a:pt x="146" y="287"/>
                  </a:cubicBezTo>
                  <a:cubicBezTo>
                    <a:pt x="62" y="287"/>
                    <a:pt x="0" y="223"/>
                    <a:pt x="0" y="145"/>
                  </a:cubicBezTo>
                  <a:close/>
                  <a:moveTo>
                    <a:pt x="231" y="145"/>
                  </a:moveTo>
                  <a:cubicBezTo>
                    <a:pt x="231" y="144"/>
                    <a:pt x="231" y="144"/>
                    <a:pt x="231" y="144"/>
                  </a:cubicBezTo>
                  <a:cubicBezTo>
                    <a:pt x="231" y="95"/>
                    <a:pt x="196" y="55"/>
                    <a:pt x="146" y="55"/>
                  </a:cubicBezTo>
                  <a:cubicBezTo>
                    <a:pt x="96" y="55"/>
                    <a:pt x="63" y="95"/>
                    <a:pt x="63" y="143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192"/>
                    <a:pt x="98" y="232"/>
                    <a:pt x="147" y="232"/>
                  </a:cubicBezTo>
                  <a:cubicBezTo>
                    <a:pt x="198" y="232"/>
                    <a:pt x="231" y="192"/>
                    <a:pt x="231" y="1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9" name="Freeform 42"/>
            <p:cNvSpPr>
              <a:spLocks/>
            </p:cNvSpPr>
            <p:nvPr/>
          </p:nvSpPr>
          <p:spPr bwMode="auto">
            <a:xfrm>
              <a:off x="11407775" y="4244975"/>
              <a:ext cx="930275" cy="1054100"/>
            </a:xfrm>
            <a:custGeom>
              <a:avLst/>
              <a:gdLst>
                <a:gd name="T0" fmla="*/ 0 w 248"/>
                <a:gd name="T1" fmla="*/ 6 h 281"/>
                <a:gd name="T2" fmla="*/ 64 w 248"/>
                <a:gd name="T3" fmla="*/ 6 h 281"/>
                <a:gd name="T4" fmla="*/ 64 w 248"/>
                <a:gd name="T5" fmla="*/ 48 h 281"/>
                <a:gd name="T6" fmla="*/ 150 w 248"/>
                <a:gd name="T7" fmla="*/ 0 h 281"/>
                <a:gd name="T8" fmla="*/ 248 w 248"/>
                <a:gd name="T9" fmla="*/ 105 h 281"/>
                <a:gd name="T10" fmla="*/ 248 w 248"/>
                <a:gd name="T11" fmla="*/ 281 h 281"/>
                <a:gd name="T12" fmla="*/ 184 w 248"/>
                <a:gd name="T13" fmla="*/ 281 h 281"/>
                <a:gd name="T14" fmla="*/ 184 w 248"/>
                <a:gd name="T15" fmla="*/ 125 h 281"/>
                <a:gd name="T16" fmla="*/ 126 w 248"/>
                <a:gd name="T17" fmla="*/ 57 h 281"/>
                <a:gd name="T18" fmla="*/ 64 w 248"/>
                <a:gd name="T19" fmla="*/ 126 h 281"/>
                <a:gd name="T20" fmla="*/ 64 w 248"/>
                <a:gd name="T21" fmla="*/ 281 h 281"/>
                <a:gd name="T22" fmla="*/ 0 w 248"/>
                <a:gd name="T23" fmla="*/ 281 h 281"/>
                <a:gd name="T24" fmla="*/ 0 w 248"/>
                <a:gd name="T25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8" h="281">
                  <a:moveTo>
                    <a:pt x="0" y="6"/>
                  </a:moveTo>
                  <a:cubicBezTo>
                    <a:pt x="64" y="6"/>
                    <a:pt x="64" y="6"/>
                    <a:pt x="64" y="6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81" y="22"/>
                    <a:pt x="107" y="0"/>
                    <a:pt x="150" y="0"/>
                  </a:cubicBezTo>
                  <a:cubicBezTo>
                    <a:pt x="212" y="0"/>
                    <a:pt x="248" y="42"/>
                    <a:pt x="248" y="105"/>
                  </a:cubicBezTo>
                  <a:cubicBezTo>
                    <a:pt x="248" y="281"/>
                    <a:pt x="248" y="281"/>
                    <a:pt x="248" y="281"/>
                  </a:cubicBezTo>
                  <a:cubicBezTo>
                    <a:pt x="184" y="281"/>
                    <a:pt x="184" y="281"/>
                    <a:pt x="184" y="281"/>
                  </a:cubicBezTo>
                  <a:cubicBezTo>
                    <a:pt x="184" y="125"/>
                    <a:pt x="184" y="125"/>
                    <a:pt x="184" y="125"/>
                  </a:cubicBezTo>
                  <a:cubicBezTo>
                    <a:pt x="184" y="82"/>
                    <a:pt x="163" y="57"/>
                    <a:pt x="126" y="57"/>
                  </a:cubicBezTo>
                  <a:cubicBezTo>
                    <a:pt x="89" y="57"/>
                    <a:pt x="64" y="83"/>
                    <a:pt x="64" y="126"/>
                  </a:cubicBezTo>
                  <a:cubicBezTo>
                    <a:pt x="64" y="281"/>
                    <a:pt x="64" y="281"/>
                    <a:pt x="64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cxnSp>
        <p:nvCxnSpPr>
          <p:cNvPr id="1045" name="Straight Connector 1044"/>
          <p:cNvCxnSpPr/>
          <p:nvPr/>
        </p:nvCxnSpPr>
        <p:spPr>
          <a:xfrm>
            <a:off x="527381" y="4189524"/>
            <a:ext cx="662473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7" name="Oval 1046"/>
          <p:cNvSpPr/>
          <p:nvPr/>
        </p:nvSpPr>
        <p:spPr>
          <a:xfrm>
            <a:off x="7152117" y="3613460"/>
            <a:ext cx="1152128" cy="1152128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sp>
        <p:nvSpPr>
          <p:cNvPr id="39" name="Date Placeholder 3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6C0C2E-5E2D-9943-A7B8-EB24B7837BD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40" name="Footer Placeholder 39"/>
          <p:cNvSpPr>
            <a:spLocks noGrp="1"/>
          </p:cNvSpPr>
          <p:nvPr>
            <p:ph type="ftr" sz="quarter" idx="11"/>
          </p:nvPr>
        </p:nvSpPr>
        <p:spPr>
          <a:xfrm>
            <a:off x="527382" y="6332835"/>
            <a:ext cx="364840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DBF4B9A-78C4-024D-ADCE-4454E9B85D06}" type="slidenum">
              <a:rPr lang="en-US" smtClean="0"/>
              <a:t>‹#›</a:t>
            </a:fld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7466356" y="4020744"/>
            <a:ext cx="523651" cy="337560"/>
            <a:chOff x="5503863" y="2646363"/>
            <a:chExt cx="576262" cy="371476"/>
          </a:xfrm>
          <a:solidFill>
            <a:schemeClr val="bg1"/>
          </a:solidFill>
        </p:grpSpPr>
        <p:sp>
          <p:nvSpPr>
            <p:cNvPr id="50" name="Freeform 5"/>
            <p:cNvSpPr>
              <a:spLocks noEditPoints="1"/>
            </p:cNvSpPr>
            <p:nvPr/>
          </p:nvSpPr>
          <p:spPr bwMode="auto">
            <a:xfrm>
              <a:off x="5562600" y="2646363"/>
              <a:ext cx="457200" cy="323850"/>
            </a:xfrm>
            <a:custGeom>
              <a:avLst/>
              <a:gdLst>
                <a:gd name="T0" fmla="*/ 3 w 122"/>
                <a:gd name="T1" fmla="*/ 84 h 86"/>
                <a:gd name="T2" fmla="*/ 119 w 122"/>
                <a:gd name="T3" fmla="*/ 84 h 86"/>
                <a:gd name="T4" fmla="*/ 119 w 122"/>
                <a:gd name="T5" fmla="*/ 10 h 86"/>
                <a:gd name="T6" fmla="*/ 113 w 122"/>
                <a:gd name="T7" fmla="*/ 3 h 86"/>
                <a:gd name="T8" fmla="*/ 9 w 122"/>
                <a:gd name="T9" fmla="*/ 3 h 86"/>
                <a:gd name="T10" fmla="*/ 3 w 122"/>
                <a:gd name="T11" fmla="*/ 10 h 86"/>
                <a:gd name="T12" fmla="*/ 3 w 122"/>
                <a:gd name="T13" fmla="*/ 84 h 86"/>
                <a:gd name="T14" fmla="*/ 120 w 122"/>
                <a:gd name="T15" fmla="*/ 86 h 86"/>
                <a:gd name="T16" fmla="*/ 1 w 122"/>
                <a:gd name="T17" fmla="*/ 86 h 86"/>
                <a:gd name="T18" fmla="*/ 0 w 122"/>
                <a:gd name="T19" fmla="*/ 85 h 86"/>
                <a:gd name="T20" fmla="*/ 0 w 122"/>
                <a:gd name="T21" fmla="*/ 10 h 86"/>
                <a:gd name="T22" fmla="*/ 9 w 122"/>
                <a:gd name="T23" fmla="*/ 0 h 86"/>
                <a:gd name="T24" fmla="*/ 113 w 122"/>
                <a:gd name="T25" fmla="*/ 0 h 86"/>
                <a:gd name="T26" fmla="*/ 122 w 122"/>
                <a:gd name="T27" fmla="*/ 10 h 86"/>
                <a:gd name="T28" fmla="*/ 122 w 122"/>
                <a:gd name="T29" fmla="*/ 85 h 86"/>
                <a:gd name="T30" fmla="*/ 120 w 122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86">
                  <a:moveTo>
                    <a:pt x="3" y="84"/>
                  </a:moveTo>
                  <a:cubicBezTo>
                    <a:pt x="119" y="84"/>
                    <a:pt x="119" y="84"/>
                    <a:pt x="119" y="84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6"/>
                    <a:pt x="116" y="3"/>
                    <a:pt x="11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3" y="6"/>
                    <a:pt x="3" y="10"/>
                  </a:cubicBezTo>
                  <a:lnTo>
                    <a:pt x="3" y="84"/>
                  </a:lnTo>
                  <a:close/>
                  <a:moveTo>
                    <a:pt x="120" y="86"/>
                  </a:move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0" y="86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8" y="0"/>
                    <a:pt x="122" y="5"/>
                    <a:pt x="122" y="10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1" y="86"/>
                    <a:pt x="120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1" name="Freeform 6"/>
            <p:cNvSpPr>
              <a:spLocks noEditPoints="1"/>
            </p:cNvSpPr>
            <p:nvPr/>
          </p:nvSpPr>
          <p:spPr bwMode="auto">
            <a:xfrm>
              <a:off x="5503863" y="2962276"/>
              <a:ext cx="576262" cy="55563"/>
            </a:xfrm>
            <a:custGeom>
              <a:avLst/>
              <a:gdLst>
                <a:gd name="T0" fmla="*/ 4 w 154"/>
                <a:gd name="T1" fmla="*/ 2 h 15"/>
                <a:gd name="T2" fmla="*/ 3 w 154"/>
                <a:gd name="T3" fmla="*/ 3 h 15"/>
                <a:gd name="T4" fmla="*/ 3 w 154"/>
                <a:gd name="T5" fmla="*/ 5 h 15"/>
                <a:gd name="T6" fmla="*/ 12 w 154"/>
                <a:gd name="T7" fmla="*/ 12 h 15"/>
                <a:gd name="T8" fmla="*/ 142 w 154"/>
                <a:gd name="T9" fmla="*/ 12 h 15"/>
                <a:gd name="T10" fmla="*/ 151 w 154"/>
                <a:gd name="T11" fmla="*/ 5 h 15"/>
                <a:gd name="T12" fmla="*/ 151 w 154"/>
                <a:gd name="T13" fmla="*/ 3 h 15"/>
                <a:gd name="T14" fmla="*/ 149 w 154"/>
                <a:gd name="T15" fmla="*/ 2 h 15"/>
                <a:gd name="T16" fmla="*/ 4 w 154"/>
                <a:gd name="T17" fmla="*/ 2 h 15"/>
                <a:gd name="T18" fmla="*/ 142 w 154"/>
                <a:gd name="T19" fmla="*/ 15 h 15"/>
                <a:gd name="T20" fmla="*/ 12 w 154"/>
                <a:gd name="T21" fmla="*/ 15 h 15"/>
                <a:gd name="T22" fmla="*/ 0 w 154"/>
                <a:gd name="T23" fmla="*/ 6 h 15"/>
                <a:gd name="T24" fmla="*/ 1 w 154"/>
                <a:gd name="T25" fmla="*/ 2 h 15"/>
                <a:gd name="T26" fmla="*/ 4 w 154"/>
                <a:gd name="T27" fmla="*/ 0 h 15"/>
                <a:gd name="T28" fmla="*/ 149 w 154"/>
                <a:gd name="T29" fmla="*/ 0 h 15"/>
                <a:gd name="T30" fmla="*/ 153 w 154"/>
                <a:gd name="T31" fmla="*/ 2 h 15"/>
                <a:gd name="T32" fmla="*/ 153 w 154"/>
                <a:gd name="T33" fmla="*/ 6 h 15"/>
                <a:gd name="T34" fmla="*/ 142 w 154"/>
                <a:gd name="T3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15">
                  <a:moveTo>
                    <a:pt x="4" y="2"/>
                  </a:moveTo>
                  <a:cubicBezTo>
                    <a:pt x="4" y="2"/>
                    <a:pt x="3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10"/>
                    <a:pt x="8" y="12"/>
                    <a:pt x="12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46" y="12"/>
                    <a:pt x="149" y="10"/>
                    <a:pt x="151" y="5"/>
                  </a:cubicBezTo>
                  <a:cubicBezTo>
                    <a:pt x="151" y="4"/>
                    <a:pt x="151" y="4"/>
                    <a:pt x="151" y="3"/>
                  </a:cubicBezTo>
                  <a:cubicBezTo>
                    <a:pt x="150" y="3"/>
                    <a:pt x="150" y="2"/>
                    <a:pt x="149" y="2"/>
                  </a:cubicBezTo>
                  <a:lnTo>
                    <a:pt x="4" y="2"/>
                  </a:lnTo>
                  <a:close/>
                  <a:moveTo>
                    <a:pt x="142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2" y="11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1" y="0"/>
                    <a:pt x="152" y="0"/>
                    <a:pt x="153" y="2"/>
                  </a:cubicBezTo>
                  <a:cubicBezTo>
                    <a:pt x="154" y="3"/>
                    <a:pt x="154" y="5"/>
                    <a:pt x="153" y="6"/>
                  </a:cubicBezTo>
                  <a:cubicBezTo>
                    <a:pt x="152" y="11"/>
                    <a:pt x="147" y="15"/>
                    <a:pt x="142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2" name="Freeform 7"/>
            <p:cNvSpPr>
              <a:spLocks noEditPoints="1"/>
            </p:cNvSpPr>
            <p:nvPr/>
          </p:nvSpPr>
          <p:spPr bwMode="auto">
            <a:xfrm>
              <a:off x="5597525" y="2687638"/>
              <a:ext cx="385762" cy="244475"/>
            </a:xfrm>
            <a:custGeom>
              <a:avLst/>
              <a:gdLst>
                <a:gd name="T0" fmla="*/ 3 w 103"/>
                <a:gd name="T1" fmla="*/ 62 h 65"/>
                <a:gd name="T2" fmla="*/ 101 w 103"/>
                <a:gd name="T3" fmla="*/ 62 h 65"/>
                <a:gd name="T4" fmla="*/ 101 w 103"/>
                <a:gd name="T5" fmla="*/ 6 h 65"/>
                <a:gd name="T6" fmla="*/ 97 w 103"/>
                <a:gd name="T7" fmla="*/ 3 h 65"/>
                <a:gd name="T8" fmla="*/ 6 w 103"/>
                <a:gd name="T9" fmla="*/ 3 h 65"/>
                <a:gd name="T10" fmla="*/ 3 w 103"/>
                <a:gd name="T11" fmla="*/ 6 h 65"/>
                <a:gd name="T12" fmla="*/ 3 w 103"/>
                <a:gd name="T13" fmla="*/ 62 h 65"/>
                <a:gd name="T14" fmla="*/ 102 w 103"/>
                <a:gd name="T15" fmla="*/ 65 h 65"/>
                <a:gd name="T16" fmla="*/ 2 w 103"/>
                <a:gd name="T17" fmla="*/ 65 h 65"/>
                <a:gd name="T18" fmla="*/ 0 w 103"/>
                <a:gd name="T19" fmla="*/ 64 h 65"/>
                <a:gd name="T20" fmla="*/ 0 w 103"/>
                <a:gd name="T21" fmla="*/ 6 h 65"/>
                <a:gd name="T22" fmla="*/ 6 w 103"/>
                <a:gd name="T23" fmla="*/ 0 h 65"/>
                <a:gd name="T24" fmla="*/ 97 w 103"/>
                <a:gd name="T25" fmla="*/ 0 h 65"/>
                <a:gd name="T26" fmla="*/ 103 w 103"/>
                <a:gd name="T27" fmla="*/ 6 h 65"/>
                <a:gd name="T28" fmla="*/ 103 w 103"/>
                <a:gd name="T29" fmla="*/ 64 h 65"/>
                <a:gd name="T30" fmla="*/ 102 w 103"/>
                <a:gd name="T3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3" h="65">
                  <a:moveTo>
                    <a:pt x="3" y="62"/>
                  </a:moveTo>
                  <a:cubicBezTo>
                    <a:pt x="101" y="62"/>
                    <a:pt x="101" y="62"/>
                    <a:pt x="101" y="62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4"/>
                    <a:pt x="99" y="3"/>
                    <a:pt x="9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3" y="4"/>
                    <a:pt x="3" y="6"/>
                  </a:cubicBezTo>
                  <a:lnTo>
                    <a:pt x="3" y="62"/>
                  </a:lnTo>
                  <a:close/>
                  <a:moveTo>
                    <a:pt x="102" y="65"/>
                  </a:move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4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3" y="3"/>
                    <a:pt x="103" y="6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3" y="65"/>
                    <a:pt x="102" y="6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0" name="Freeform 8"/>
            <p:cNvSpPr>
              <a:spLocks noEditPoints="1"/>
            </p:cNvSpPr>
            <p:nvPr/>
          </p:nvSpPr>
          <p:spPr bwMode="auto">
            <a:xfrm>
              <a:off x="5738813" y="2763838"/>
              <a:ext cx="101600" cy="96838"/>
            </a:xfrm>
            <a:custGeom>
              <a:avLst/>
              <a:gdLst>
                <a:gd name="T0" fmla="*/ 13 w 27"/>
                <a:gd name="T1" fmla="*/ 15 h 26"/>
                <a:gd name="T2" fmla="*/ 14 w 27"/>
                <a:gd name="T3" fmla="*/ 15 h 26"/>
                <a:gd name="T4" fmla="*/ 22 w 27"/>
                <a:gd name="T5" fmla="*/ 23 h 26"/>
                <a:gd name="T6" fmla="*/ 24 w 27"/>
                <a:gd name="T7" fmla="*/ 21 h 26"/>
                <a:gd name="T8" fmla="*/ 16 w 27"/>
                <a:gd name="T9" fmla="*/ 13 h 26"/>
                <a:gd name="T10" fmla="*/ 16 w 27"/>
                <a:gd name="T11" fmla="*/ 12 h 26"/>
                <a:gd name="T12" fmla="*/ 16 w 27"/>
                <a:gd name="T13" fmla="*/ 11 h 26"/>
                <a:gd name="T14" fmla="*/ 19 w 27"/>
                <a:gd name="T15" fmla="*/ 7 h 26"/>
                <a:gd name="T16" fmla="*/ 4 w 27"/>
                <a:gd name="T17" fmla="*/ 3 h 26"/>
                <a:gd name="T18" fmla="*/ 8 w 27"/>
                <a:gd name="T19" fmla="*/ 19 h 26"/>
                <a:gd name="T20" fmla="*/ 12 w 27"/>
                <a:gd name="T21" fmla="*/ 15 h 26"/>
                <a:gd name="T22" fmla="*/ 13 w 27"/>
                <a:gd name="T23" fmla="*/ 15 h 26"/>
                <a:gd name="T24" fmla="*/ 22 w 27"/>
                <a:gd name="T25" fmla="*/ 26 h 26"/>
                <a:gd name="T26" fmla="*/ 21 w 27"/>
                <a:gd name="T27" fmla="*/ 26 h 26"/>
                <a:gd name="T28" fmla="*/ 13 w 27"/>
                <a:gd name="T29" fmla="*/ 18 h 26"/>
                <a:gd name="T30" fmla="*/ 9 w 27"/>
                <a:gd name="T31" fmla="*/ 22 h 26"/>
                <a:gd name="T32" fmla="*/ 7 w 27"/>
                <a:gd name="T33" fmla="*/ 22 h 26"/>
                <a:gd name="T34" fmla="*/ 6 w 27"/>
                <a:gd name="T35" fmla="*/ 21 h 26"/>
                <a:gd name="T36" fmla="*/ 0 w 27"/>
                <a:gd name="T37" fmla="*/ 1 h 26"/>
                <a:gd name="T38" fmla="*/ 1 w 27"/>
                <a:gd name="T39" fmla="*/ 0 h 26"/>
                <a:gd name="T40" fmla="*/ 2 w 27"/>
                <a:gd name="T41" fmla="*/ 0 h 26"/>
                <a:gd name="T42" fmla="*/ 22 w 27"/>
                <a:gd name="T43" fmla="*/ 6 h 26"/>
                <a:gd name="T44" fmla="*/ 23 w 27"/>
                <a:gd name="T45" fmla="*/ 7 h 26"/>
                <a:gd name="T46" fmla="*/ 23 w 27"/>
                <a:gd name="T47" fmla="*/ 8 h 26"/>
                <a:gd name="T48" fmla="*/ 19 w 27"/>
                <a:gd name="T49" fmla="*/ 12 h 26"/>
                <a:gd name="T50" fmla="*/ 27 w 27"/>
                <a:gd name="T51" fmla="*/ 20 h 26"/>
                <a:gd name="T52" fmla="*/ 27 w 27"/>
                <a:gd name="T53" fmla="*/ 21 h 26"/>
                <a:gd name="T54" fmla="*/ 27 w 27"/>
                <a:gd name="T55" fmla="*/ 22 h 26"/>
                <a:gd name="T56" fmla="*/ 22 w 27"/>
                <a:gd name="T57" fmla="*/ 26 h 26"/>
                <a:gd name="T58" fmla="*/ 22 w 27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" h="26">
                  <a:moveTo>
                    <a:pt x="13" y="15"/>
                  </a:moveTo>
                  <a:cubicBezTo>
                    <a:pt x="13" y="15"/>
                    <a:pt x="13" y="15"/>
                    <a:pt x="14" y="15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moveTo>
                    <a:pt x="22" y="26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8" y="22"/>
                    <a:pt x="8" y="22"/>
                    <a:pt x="7" y="22"/>
                  </a:cubicBezTo>
                  <a:cubicBezTo>
                    <a:pt x="7" y="22"/>
                    <a:pt x="7" y="22"/>
                    <a:pt x="6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1"/>
                  </a:cubicBezTo>
                  <a:cubicBezTo>
                    <a:pt x="27" y="21"/>
                    <a:pt x="27" y="21"/>
                    <a:pt x="27" y="22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896690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40"/>
          <a:stretch/>
        </p:blipFill>
        <p:spPr bwMode="auto">
          <a:xfrm>
            <a:off x="0" y="2875"/>
            <a:ext cx="12192000" cy="685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Rectangle 1042"/>
          <p:cNvSpPr/>
          <p:nvPr/>
        </p:nvSpPr>
        <p:spPr>
          <a:xfrm>
            <a:off x="0" y="0"/>
            <a:ext cx="10224459" cy="6858000"/>
          </a:xfrm>
          <a:prstGeom prst="rect">
            <a:avLst/>
          </a:prstGeom>
          <a:solidFill>
            <a:srgbClr val="425968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381" y="2084851"/>
            <a:ext cx="6991019" cy="1632181"/>
          </a:xfrm>
        </p:spPr>
        <p:txBody>
          <a:bodyPr lIns="0" anchor="b"/>
          <a:lstStyle>
            <a:lvl1pPr>
              <a:defRPr sz="37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7381" y="3982211"/>
            <a:ext cx="6991019" cy="1174981"/>
          </a:xfrm>
          <a:solidFill>
            <a:srgbClr val="FFFFFF"/>
          </a:solidFill>
        </p:spPr>
        <p:txBody>
          <a:bodyPr lIns="119997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2700">
                <a:solidFill>
                  <a:schemeClr val="accent1"/>
                </a:solidFill>
                <a:latin typeface="+mn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grpSp>
        <p:nvGrpSpPr>
          <p:cNvPr id="53" name="Group 52"/>
          <p:cNvGrpSpPr>
            <a:grpSpLocks noChangeAspect="1"/>
          </p:cNvGrpSpPr>
          <p:nvPr/>
        </p:nvGrpSpPr>
        <p:grpSpPr>
          <a:xfrm>
            <a:off x="527382" y="469062"/>
            <a:ext cx="1867805" cy="662572"/>
            <a:chOff x="-3190875" y="-179387"/>
            <a:chExt cx="15528925" cy="5508625"/>
          </a:xfrm>
        </p:grpSpPr>
        <p:sp>
          <p:nvSpPr>
            <p:cNvPr id="54" name="Freeform 7"/>
            <p:cNvSpPr>
              <a:spLocks/>
            </p:cNvSpPr>
            <p:nvPr/>
          </p:nvSpPr>
          <p:spPr bwMode="auto">
            <a:xfrm>
              <a:off x="2598738" y="250825"/>
              <a:ext cx="98425" cy="5078413"/>
            </a:xfrm>
            <a:custGeom>
              <a:avLst/>
              <a:gdLst>
                <a:gd name="T0" fmla="*/ 13 w 26"/>
                <a:gd name="T1" fmla="*/ 0 h 1354"/>
                <a:gd name="T2" fmla="*/ 0 w 26"/>
                <a:gd name="T3" fmla="*/ 13 h 1354"/>
                <a:gd name="T4" fmla="*/ 0 w 26"/>
                <a:gd name="T5" fmla="*/ 1342 h 1354"/>
                <a:gd name="T6" fmla="*/ 13 w 26"/>
                <a:gd name="T7" fmla="*/ 1354 h 1354"/>
                <a:gd name="T8" fmla="*/ 26 w 26"/>
                <a:gd name="T9" fmla="*/ 1342 h 1354"/>
                <a:gd name="T10" fmla="*/ 26 w 26"/>
                <a:gd name="T11" fmla="*/ 13 h 1354"/>
                <a:gd name="T12" fmla="*/ 13 w 26"/>
                <a:gd name="T13" fmla="*/ 0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354">
                  <a:moveTo>
                    <a:pt x="13" y="0"/>
                  </a:moveTo>
                  <a:cubicBezTo>
                    <a:pt x="5" y="0"/>
                    <a:pt x="0" y="6"/>
                    <a:pt x="0" y="13"/>
                  </a:cubicBezTo>
                  <a:cubicBezTo>
                    <a:pt x="0" y="1342"/>
                    <a:pt x="0" y="1342"/>
                    <a:pt x="0" y="1342"/>
                  </a:cubicBezTo>
                  <a:cubicBezTo>
                    <a:pt x="0" y="1349"/>
                    <a:pt x="5" y="1354"/>
                    <a:pt x="13" y="1354"/>
                  </a:cubicBezTo>
                  <a:cubicBezTo>
                    <a:pt x="20" y="1354"/>
                    <a:pt x="26" y="1349"/>
                    <a:pt x="26" y="1342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5" name="Freeform 8"/>
            <p:cNvSpPr>
              <a:spLocks/>
            </p:cNvSpPr>
            <p:nvPr/>
          </p:nvSpPr>
          <p:spPr bwMode="auto">
            <a:xfrm>
              <a:off x="-171450" y="3097213"/>
              <a:ext cx="1946275" cy="1508125"/>
            </a:xfrm>
            <a:custGeom>
              <a:avLst/>
              <a:gdLst>
                <a:gd name="T0" fmla="*/ 864 w 1226"/>
                <a:gd name="T1" fmla="*/ 607 h 950"/>
                <a:gd name="T2" fmla="*/ 716 w 1226"/>
                <a:gd name="T3" fmla="*/ 0 h 950"/>
                <a:gd name="T4" fmla="*/ 512 w 1226"/>
                <a:gd name="T5" fmla="*/ 0 h 950"/>
                <a:gd name="T6" fmla="*/ 361 w 1226"/>
                <a:gd name="T7" fmla="*/ 603 h 950"/>
                <a:gd name="T8" fmla="*/ 224 w 1226"/>
                <a:gd name="T9" fmla="*/ 0 h 950"/>
                <a:gd name="T10" fmla="*/ 0 w 1226"/>
                <a:gd name="T11" fmla="*/ 0 h 950"/>
                <a:gd name="T12" fmla="*/ 248 w 1226"/>
                <a:gd name="T13" fmla="*/ 950 h 950"/>
                <a:gd name="T14" fmla="*/ 467 w 1226"/>
                <a:gd name="T15" fmla="*/ 950 h 950"/>
                <a:gd name="T16" fmla="*/ 612 w 1226"/>
                <a:gd name="T17" fmla="*/ 350 h 950"/>
                <a:gd name="T18" fmla="*/ 758 w 1226"/>
                <a:gd name="T19" fmla="*/ 950 h 950"/>
                <a:gd name="T20" fmla="*/ 973 w 1226"/>
                <a:gd name="T21" fmla="*/ 950 h 950"/>
                <a:gd name="T22" fmla="*/ 975 w 1226"/>
                <a:gd name="T23" fmla="*/ 941 h 950"/>
                <a:gd name="T24" fmla="*/ 1226 w 1226"/>
                <a:gd name="T25" fmla="*/ 0 h 950"/>
                <a:gd name="T26" fmla="*/ 1006 w 1226"/>
                <a:gd name="T27" fmla="*/ 0 h 950"/>
                <a:gd name="T28" fmla="*/ 864 w 1226"/>
                <a:gd name="T29" fmla="*/ 607 h 950"/>
                <a:gd name="T30" fmla="*/ 864 w 1226"/>
                <a:gd name="T31" fmla="*/ 607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6" h="950">
                  <a:moveTo>
                    <a:pt x="864" y="607"/>
                  </a:moveTo>
                  <a:lnTo>
                    <a:pt x="716" y="0"/>
                  </a:lnTo>
                  <a:lnTo>
                    <a:pt x="512" y="0"/>
                  </a:lnTo>
                  <a:lnTo>
                    <a:pt x="361" y="603"/>
                  </a:lnTo>
                  <a:lnTo>
                    <a:pt x="224" y="0"/>
                  </a:lnTo>
                  <a:lnTo>
                    <a:pt x="0" y="0"/>
                  </a:lnTo>
                  <a:lnTo>
                    <a:pt x="248" y="950"/>
                  </a:lnTo>
                  <a:lnTo>
                    <a:pt x="467" y="950"/>
                  </a:lnTo>
                  <a:lnTo>
                    <a:pt x="612" y="350"/>
                  </a:lnTo>
                  <a:lnTo>
                    <a:pt x="758" y="950"/>
                  </a:lnTo>
                  <a:lnTo>
                    <a:pt x="973" y="950"/>
                  </a:lnTo>
                  <a:lnTo>
                    <a:pt x="975" y="941"/>
                  </a:lnTo>
                  <a:lnTo>
                    <a:pt x="1226" y="0"/>
                  </a:lnTo>
                  <a:lnTo>
                    <a:pt x="1006" y="0"/>
                  </a:lnTo>
                  <a:lnTo>
                    <a:pt x="864" y="607"/>
                  </a:lnTo>
                  <a:lnTo>
                    <a:pt x="864" y="6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6" name="Freeform 9"/>
            <p:cNvSpPr>
              <a:spLocks/>
            </p:cNvSpPr>
            <p:nvPr/>
          </p:nvSpPr>
          <p:spPr bwMode="auto">
            <a:xfrm>
              <a:off x="-2987675" y="3097213"/>
              <a:ext cx="1503363" cy="1508125"/>
            </a:xfrm>
            <a:custGeom>
              <a:avLst/>
              <a:gdLst>
                <a:gd name="T0" fmla="*/ 219 w 947"/>
                <a:gd name="T1" fmla="*/ 0 h 950"/>
                <a:gd name="T2" fmla="*/ 0 w 947"/>
                <a:gd name="T3" fmla="*/ 0 h 950"/>
                <a:gd name="T4" fmla="*/ 0 w 947"/>
                <a:gd name="T5" fmla="*/ 950 h 950"/>
                <a:gd name="T6" fmla="*/ 212 w 947"/>
                <a:gd name="T7" fmla="*/ 950 h 950"/>
                <a:gd name="T8" fmla="*/ 212 w 947"/>
                <a:gd name="T9" fmla="*/ 345 h 950"/>
                <a:gd name="T10" fmla="*/ 727 w 947"/>
                <a:gd name="T11" fmla="*/ 950 h 950"/>
                <a:gd name="T12" fmla="*/ 947 w 947"/>
                <a:gd name="T13" fmla="*/ 950 h 950"/>
                <a:gd name="T14" fmla="*/ 947 w 947"/>
                <a:gd name="T15" fmla="*/ 0 h 950"/>
                <a:gd name="T16" fmla="*/ 734 w 947"/>
                <a:gd name="T17" fmla="*/ 0 h 950"/>
                <a:gd name="T18" fmla="*/ 734 w 947"/>
                <a:gd name="T19" fmla="*/ 607 h 950"/>
                <a:gd name="T20" fmla="*/ 219 w 947"/>
                <a:gd name="T21" fmla="*/ 0 h 950"/>
                <a:gd name="T22" fmla="*/ 219 w 947"/>
                <a:gd name="T23" fmla="*/ 0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47" h="950">
                  <a:moveTo>
                    <a:pt x="219" y="0"/>
                  </a:moveTo>
                  <a:lnTo>
                    <a:pt x="0" y="0"/>
                  </a:lnTo>
                  <a:lnTo>
                    <a:pt x="0" y="950"/>
                  </a:lnTo>
                  <a:lnTo>
                    <a:pt x="212" y="950"/>
                  </a:lnTo>
                  <a:lnTo>
                    <a:pt x="212" y="345"/>
                  </a:lnTo>
                  <a:lnTo>
                    <a:pt x="727" y="950"/>
                  </a:lnTo>
                  <a:lnTo>
                    <a:pt x="947" y="950"/>
                  </a:lnTo>
                  <a:lnTo>
                    <a:pt x="947" y="0"/>
                  </a:lnTo>
                  <a:lnTo>
                    <a:pt x="734" y="0"/>
                  </a:lnTo>
                  <a:lnTo>
                    <a:pt x="734" y="607"/>
                  </a:lnTo>
                  <a:lnTo>
                    <a:pt x="219" y="0"/>
                  </a:lnTo>
                  <a:lnTo>
                    <a:pt x="2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Freeform 10"/>
            <p:cNvSpPr>
              <a:spLocks/>
            </p:cNvSpPr>
            <p:nvPr/>
          </p:nvSpPr>
          <p:spPr bwMode="auto">
            <a:xfrm>
              <a:off x="-3025775" y="4822825"/>
              <a:ext cx="438150" cy="484188"/>
            </a:xfrm>
            <a:custGeom>
              <a:avLst/>
              <a:gdLst>
                <a:gd name="T0" fmla="*/ 64 w 117"/>
                <a:gd name="T1" fmla="*/ 76 h 129"/>
                <a:gd name="T2" fmla="*/ 96 w 117"/>
                <a:gd name="T3" fmla="*/ 76 h 129"/>
                <a:gd name="T4" fmla="*/ 96 w 117"/>
                <a:gd name="T5" fmla="*/ 100 h 129"/>
                <a:gd name="T6" fmla="*/ 66 w 117"/>
                <a:gd name="T7" fmla="*/ 109 h 129"/>
                <a:gd name="T8" fmla="*/ 23 w 117"/>
                <a:gd name="T9" fmla="*/ 65 h 129"/>
                <a:gd name="T10" fmla="*/ 23 w 117"/>
                <a:gd name="T11" fmla="*/ 64 h 129"/>
                <a:gd name="T12" fmla="*/ 64 w 117"/>
                <a:gd name="T13" fmla="*/ 20 h 129"/>
                <a:gd name="T14" fmla="*/ 98 w 117"/>
                <a:gd name="T15" fmla="*/ 34 h 129"/>
                <a:gd name="T16" fmla="*/ 112 w 117"/>
                <a:gd name="T17" fmla="*/ 17 h 129"/>
                <a:gd name="T18" fmla="*/ 65 w 117"/>
                <a:gd name="T19" fmla="*/ 0 h 129"/>
                <a:gd name="T20" fmla="*/ 0 w 117"/>
                <a:gd name="T21" fmla="*/ 65 h 129"/>
                <a:gd name="T22" fmla="*/ 0 w 117"/>
                <a:gd name="T23" fmla="*/ 65 h 129"/>
                <a:gd name="T24" fmla="*/ 65 w 117"/>
                <a:gd name="T25" fmla="*/ 129 h 129"/>
                <a:gd name="T26" fmla="*/ 117 w 117"/>
                <a:gd name="T27" fmla="*/ 110 h 129"/>
                <a:gd name="T28" fmla="*/ 117 w 117"/>
                <a:gd name="T29" fmla="*/ 57 h 129"/>
                <a:gd name="T30" fmla="*/ 64 w 117"/>
                <a:gd name="T31" fmla="*/ 57 h 129"/>
                <a:gd name="T32" fmla="*/ 64 w 117"/>
                <a:gd name="T33" fmla="*/ 76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129">
                  <a:moveTo>
                    <a:pt x="64" y="76"/>
                  </a:moveTo>
                  <a:cubicBezTo>
                    <a:pt x="96" y="76"/>
                    <a:pt x="96" y="76"/>
                    <a:pt x="96" y="76"/>
                  </a:cubicBezTo>
                  <a:cubicBezTo>
                    <a:pt x="96" y="100"/>
                    <a:pt x="96" y="100"/>
                    <a:pt x="96" y="100"/>
                  </a:cubicBezTo>
                  <a:cubicBezTo>
                    <a:pt x="88" y="105"/>
                    <a:pt x="77" y="109"/>
                    <a:pt x="66" y="109"/>
                  </a:cubicBezTo>
                  <a:cubicBezTo>
                    <a:pt x="40" y="109"/>
                    <a:pt x="23" y="90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1" y="20"/>
                    <a:pt x="64" y="20"/>
                  </a:cubicBezTo>
                  <a:cubicBezTo>
                    <a:pt x="79" y="20"/>
                    <a:pt x="89" y="26"/>
                    <a:pt x="98" y="34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99" y="6"/>
                    <a:pt x="86" y="0"/>
                    <a:pt x="65" y="0"/>
                  </a:cubicBez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1"/>
                    <a:pt x="26" y="129"/>
                    <a:pt x="65" y="129"/>
                  </a:cubicBezTo>
                  <a:cubicBezTo>
                    <a:pt x="87" y="129"/>
                    <a:pt x="104" y="120"/>
                    <a:pt x="117" y="110"/>
                  </a:cubicBezTo>
                  <a:cubicBezTo>
                    <a:pt x="117" y="57"/>
                    <a:pt x="117" y="57"/>
                    <a:pt x="117" y="57"/>
                  </a:cubicBezTo>
                  <a:cubicBezTo>
                    <a:pt x="64" y="57"/>
                    <a:pt x="64" y="57"/>
                    <a:pt x="64" y="57"/>
                  </a:cubicBezTo>
                  <a:cubicBezTo>
                    <a:pt x="64" y="76"/>
                    <a:pt x="64" y="76"/>
                    <a:pt x="64" y="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8" name="Freeform 11"/>
            <p:cNvSpPr>
              <a:spLocks noEditPoints="1"/>
            </p:cNvSpPr>
            <p:nvPr/>
          </p:nvSpPr>
          <p:spPr bwMode="auto">
            <a:xfrm>
              <a:off x="-2538413" y="4822825"/>
              <a:ext cx="487363" cy="484188"/>
            </a:xfrm>
            <a:custGeom>
              <a:avLst/>
              <a:gdLst>
                <a:gd name="T0" fmla="*/ 65 w 130"/>
                <a:gd name="T1" fmla="*/ 0 h 129"/>
                <a:gd name="T2" fmla="*/ 0 w 130"/>
                <a:gd name="T3" fmla="*/ 65 h 129"/>
                <a:gd name="T4" fmla="*/ 0 w 130"/>
                <a:gd name="T5" fmla="*/ 65 h 129"/>
                <a:gd name="T6" fmla="*/ 65 w 130"/>
                <a:gd name="T7" fmla="*/ 129 h 129"/>
                <a:gd name="T8" fmla="*/ 130 w 130"/>
                <a:gd name="T9" fmla="*/ 65 h 129"/>
                <a:gd name="T10" fmla="*/ 130 w 130"/>
                <a:gd name="T11" fmla="*/ 64 h 129"/>
                <a:gd name="T12" fmla="*/ 65 w 130"/>
                <a:gd name="T13" fmla="*/ 0 h 129"/>
                <a:gd name="T14" fmla="*/ 107 w 130"/>
                <a:gd name="T15" fmla="*/ 65 h 129"/>
                <a:gd name="T16" fmla="*/ 65 w 130"/>
                <a:gd name="T17" fmla="*/ 109 h 129"/>
                <a:gd name="T18" fmla="*/ 23 w 130"/>
                <a:gd name="T19" fmla="*/ 65 h 129"/>
                <a:gd name="T20" fmla="*/ 23 w 130"/>
                <a:gd name="T21" fmla="*/ 64 h 129"/>
                <a:gd name="T22" fmla="*/ 65 w 130"/>
                <a:gd name="T23" fmla="*/ 20 h 129"/>
                <a:gd name="T24" fmla="*/ 107 w 130"/>
                <a:gd name="T25" fmla="*/ 65 h 129"/>
                <a:gd name="T26" fmla="*/ 107 w 130"/>
                <a:gd name="T27" fmla="*/ 6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0" h="129">
                  <a:moveTo>
                    <a:pt x="65" y="0"/>
                  </a:move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0"/>
                    <a:pt x="27" y="129"/>
                    <a:pt x="65" y="129"/>
                  </a:cubicBezTo>
                  <a:cubicBezTo>
                    <a:pt x="103" y="129"/>
                    <a:pt x="130" y="100"/>
                    <a:pt x="130" y="65"/>
                  </a:cubicBezTo>
                  <a:cubicBezTo>
                    <a:pt x="130" y="64"/>
                    <a:pt x="130" y="64"/>
                    <a:pt x="130" y="64"/>
                  </a:cubicBezTo>
                  <a:cubicBezTo>
                    <a:pt x="130" y="29"/>
                    <a:pt x="103" y="0"/>
                    <a:pt x="65" y="0"/>
                  </a:cubicBezTo>
                  <a:close/>
                  <a:moveTo>
                    <a:pt x="107" y="65"/>
                  </a:moveTo>
                  <a:cubicBezTo>
                    <a:pt x="107" y="89"/>
                    <a:pt x="90" y="109"/>
                    <a:pt x="65" y="109"/>
                  </a:cubicBezTo>
                  <a:cubicBezTo>
                    <a:pt x="40" y="109"/>
                    <a:pt x="23" y="89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0" y="20"/>
                    <a:pt x="65" y="20"/>
                  </a:cubicBezTo>
                  <a:cubicBezTo>
                    <a:pt x="89" y="20"/>
                    <a:pt x="107" y="40"/>
                    <a:pt x="107" y="65"/>
                  </a:cubicBezTo>
                  <a:cubicBezTo>
                    <a:pt x="107" y="65"/>
                    <a:pt x="107" y="65"/>
                    <a:pt x="107" y="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9" name="Freeform 12"/>
            <p:cNvSpPr>
              <a:spLocks/>
            </p:cNvSpPr>
            <p:nvPr/>
          </p:nvSpPr>
          <p:spPr bwMode="auto">
            <a:xfrm>
              <a:off x="-2058988" y="4830763"/>
              <a:ext cx="461963" cy="471488"/>
            </a:xfrm>
            <a:custGeom>
              <a:avLst/>
              <a:gdLst>
                <a:gd name="T0" fmla="*/ 147 w 291"/>
                <a:gd name="T1" fmla="*/ 227 h 297"/>
                <a:gd name="T2" fmla="*/ 57 w 291"/>
                <a:gd name="T3" fmla="*/ 0 h 297"/>
                <a:gd name="T4" fmla="*/ 0 w 291"/>
                <a:gd name="T5" fmla="*/ 0 h 297"/>
                <a:gd name="T6" fmla="*/ 123 w 291"/>
                <a:gd name="T7" fmla="*/ 297 h 297"/>
                <a:gd name="T8" fmla="*/ 168 w 291"/>
                <a:gd name="T9" fmla="*/ 297 h 297"/>
                <a:gd name="T10" fmla="*/ 291 w 291"/>
                <a:gd name="T11" fmla="*/ 0 h 297"/>
                <a:gd name="T12" fmla="*/ 234 w 291"/>
                <a:gd name="T13" fmla="*/ 0 h 297"/>
                <a:gd name="T14" fmla="*/ 147 w 291"/>
                <a:gd name="T15" fmla="*/ 227 h 297"/>
                <a:gd name="T16" fmla="*/ 147 w 291"/>
                <a:gd name="T17" fmla="*/ 227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1" h="297">
                  <a:moveTo>
                    <a:pt x="147" y="227"/>
                  </a:moveTo>
                  <a:lnTo>
                    <a:pt x="57" y="0"/>
                  </a:lnTo>
                  <a:lnTo>
                    <a:pt x="0" y="0"/>
                  </a:lnTo>
                  <a:lnTo>
                    <a:pt x="123" y="297"/>
                  </a:lnTo>
                  <a:lnTo>
                    <a:pt x="168" y="297"/>
                  </a:lnTo>
                  <a:lnTo>
                    <a:pt x="291" y="0"/>
                  </a:lnTo>
                  <a:lnTo>
                    <a:pt x="234" y="0"/>
                  </a:lnTo>
                  <a:lnTo>
                    <a:pt x="147" y="227"/>
                  </a:lnTo>
                  <a:lnTo>
                    <a:pt x="147" y="2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0" name="Freeform 13"/>
            <p:cNvSpPr>
              <a:spLocks/>
            </p:cNvSpPr>
            <p:nvPr/>
          </p:nvSpPr>
          <p:spPr bwMode="auto">
            <a:xfrm>
              <a:off x="-1541463" y="4830763"/>
              <a:ext cx="349250" cy="468313"/>
            </a:xfrm>
            <a:custGeom>
              <a:avLst/>
              <a:gdLst>
                <a:gd name="T0" fmla="*/ 50 w 220"/>
                <a:gd name="T1" fmla="*/ 170 h 295"/>
                <a:gd name="T2" fmla="*/ 199 w 220"/>
                <a:gd name="T3" fmla="*/ 170 h 295"/>
                <a:gd name="T4" fmla="*/ 199 w 220"/>
                <a:gd name="T5" fmla="*/ 123 h 295"/>
                <a:gd name="T6" fmla="*/ 50 w 220"/>
                <a:gd name="T7" fmla="*/ 123 h 295"/>
                <a:gd name="T8" fmla="*/ 50 w 220"/>
                <a:gd name="T9" fmla="*/ 47 h 295"/>
                <a:gd name="T10" fmla="*/ 218 w 220"/>
                <a:gd name="T11" fmla="*/ 47 h 295"/>
                <a:gd name="T12" fmla="*/ 218 w 220"/>
                <a:gd name="T13" fmla="*/ 0 h 295"/>
                <a:gd name="T14" fmla="*/ 0 w 220"/>
                <a:gd name="T15" fmla="*/ 0 h 295"/>
                <a:gd name="T16" fmla="*/ 0 w 220"/>
                <a:gd name="T17" fmla="*/ 295 h 295"/>
                <a:gd name="T18" fmla="*/ 220 w 220"/>
                <a:gd name="T19" fmla="*/ 295 h 295"/>
                <a:gd name="T20" fmla="*/ 220 w 220"/>
                <a:gd name="T21" fmla="*/ 248 h 295"/>
                <a:gd name="T22" fmla="*/ 50 w 220"/>
                <a:gd name="T23" fmla="*/ 248 h 295"/>
                <a:gd name="T24" fmla="*/ 50 w 220"/>
                <a:gd name="T25" fmla="*/ 170 h 295"/>
                <a:gd name="T26" fmla="*/ 50 w 220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0" h="295">
                  <a:moveTo>
                    <a:pt x="50" y="170"/>
                  </a:moveTo>
                  <a:lnTo>
                    <a:pt x="199" y="170"/>
                  </a:lnTo>
                  <a:lnTo>
                    <a:pt x="199" y="123"/>
                  </a:lnTo>
                  <a:lnTo>
                    <a:pt x="50" y="123"/>
                  </a:lnTo>
                  <a:lnTo>
                    <a:pt x="50" y="47"/>
                  </a:lnTo>
                  <a:lnTo>
                    <a:pt x="218" y="47"/>
                  </a:lnTo>
                  <a:lnTo>
                    <a:pt x="218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20" y="295"/>
                  </a:lnTo>
                  <a:lnTo>
                    <a:pt x="220" y="248"/>
                  </a:lnTo>
                  <a:lnTo>
                    <a:pt x="50" y="248"/>
                  </a:lnTo>
                  <a:lnTo>
                    <a:pt x="50" y="170"/>
                  </a:lnTo>
                  <a:lnTo>
                    <a:pt x="50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1" name="Freeform 14"/>
            <p:cNvSpPr>
              <a:spLocks noEditPoints="1"/>
            </p:cNvSpPr>
            <p:nvPr/>
          </p:nvSpPr>
          <p:spPr bwMode="auto">
            <a:xfrm>
              <a:off x="-1112838" y="4830763"/>
              <a:ext cx="393700" cy="468313"/>
            </a:xfrm>
            <a:custGeom>
              <a:avLst/>
              <a:gdLst>
                <a:gd name="T0" fmla="*/ 101 w 105"/>
                <a:gd name="T1" fmla="*/ 40 h 125"/>
                <a:gd name="T2" fmla="*/ 101 w 105"/>
                <a:gd name="T3" fmla="*/ 40 h 125"/>
                <a:gd name="T4" fmla="*/ 91 w 105"/>
                <a:gd name="T5" fmla="*/ 13 h 125"/>
                <a:gd name="T6" fmla="*/ 55 w 105"/>
                <a:gd name="T7" fmla="*/ 0 h 125"/>
                <a:gd name="T8" fmla="*/ 0 w 105"/>
                <a:gd name="T9" fmla="*/ 0 h 125"/>
                <a:gd name="T10" fmla="*/ 0 w 105"/>
                <a:gd name="T11" fmla="*/ 125 h 125"/>
                <a:gd name="T12" fmla="*/ 22 w 105"/>
                <a:gd name="T13" fmla="*/ 125 h 125"/>
                <a:gd name="T14" fmla="*/ 22 w 105"/>
                <a:gd name="T15" fmla="*/ 81 h 125"/>
                <a:gd name="T16" fmla="*/ 49 w 105"/>
                <a:gd name="T17" fmla="*/ 81 h 125"/>
                <a:gd name="T18" fmla="*/ 80 w 105"/>
                <a:gd name="T19" fmla="*/ 125 h 125"/>
                <a:gd name="T20" fmla="*/ 105 w 105"/>
                <a:gd name="T21" fmla="*/ 125 h 125"/>
                <a:gd name="T22" fmla="*/ 72 w 105"/>
                <a:gd name="T23" fmla="*/ 78 h 125"/>
                <a:gd name="T24" fmla="*/ 101 w 105"/>
                <a:gd name="T25" fmla="*/ 40 h 125"/>
                <a:gd name="T26" fmla="*/ 22 w 105"/>
                <a:gd name="T27" fmla="*/ 62 h 125"/>
                <a:gd name="T28" fmla="*/ 22 w 105"/>
                <a:gd name="T29" fmla="*/ 20 h 125"/>
                <a:gd name="T30" fmla="*/ 53 w 105"/>
                <a:gd name="T31" fmla="*/ 20 h 125"/>
                <a:gd name="T32" fmla="*/ 79 w 105"/>
                <a:gd name="T33" fmla="*/ 41 h 125"/>
                <a:gd name="T34" fmla="*/ 79 w 105"/>
                <a:gd name="T35" fmla="*/ 41 h 125"/>
                <a:gd name="T36" fmla="*/ 54 w 105"/>
                <a:gd name="T37" fmla="*/ 62 h 125"/>
                <a:gd name="T38" fmla="*/ 22 w 105"/>
                <a:gd name="T39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5" h="125">
                  <a:moveTo>
                    <a:pt x="101" y="40"/>
                  </a:moveTo>
                  <a:cubicBezTo>
                    <a:pt x="101" y="40"/>
                    <a:pt x="101" y="40"/>
                    <a:pt x="101" y="40"/>
                  </a:cubicBezTo>
                  <a:cubicBezTo>
                    <a:pt x="101" y="29"/>
                    <a:pt x="98" y="20"/>
                    <a:pt x="91" y="13"/>
                  </a:cubicBezTo>
                  <a:cubicBezTo>
                    <a:pt x="83" y="5"/>
                    <a:pt x="71" y="0"/>
                    <a:pt x="5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22" y="125"/>
                    <a:pt x="22" y="125"/>
                    <a:pt x="22" y="125"/>
                  </a:cubicBezTo>
                  <a:cubicBezTo>
                    <a:pt x="22" y="81"/>
                    <a:pt x="22" y="81"/>
                    <a:pt x="22" y="81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105" y="125"/>
                    <a:pt x="105" y="125"/>
                    <a:pt x="105" y="125"/>
                  </a:cubicBezTo>
                  <a:cubicBezTo>
                    <a:pt x="72" y="78"/>
                    <a:pt x="72" y="78"/>
                    <a:pt x="72" y="78"/>
                  </a:cubicBezTo>
                  <a:cubicBezTo>
                    <a:pt x="89" y="73"/>
                    <a:pt x="101" y="60"/>
                    <a:pt x="101" y="40"/>
                  </a:cubicBezTo>
                  <a:close/>
                  <a:moveTo>
                    <a:pt x="22" y="62"/>
                  </a:moveTo>
                  <a:cubicBezTo>
                    <a:pt x="22" y="20"/>
                    <a:pt x="22" y="20"/>
                    <a:pt x="22" y="20"/>
                  </a:cubicBezTo>
                  <a:cubicBezTo>
                    <a:pt x="53" y="20"/>
                    <a:pt x="53" y="20"/>
                    <a:pt x="53" y="20"/>
                  </a:cubicBezTo>
                  <a:cubicBezTo>
                    <a:pt x="70" y="20"/>
                    <a:pt x="79" y="28"/>
                    <a:pt x="79" y="41"/>
                  </a:cubicBezTo>
                  <a:cubicBezTo>
                    <a:pt x="79" y="41"/>
                    <a:pt x="79" y="41"/>
                    <a:pt x="79" y="41"/>
                  </a:cubicBezTo>
                  <a:cubicBezTo>
                    <a:pt x="79" y="54"/>
                    <a:pt x="69" y="62"/>
                    <a:pt x="54" y="62"/>
                  </a:cubicBezTo>
                  <a:cubicBezTo>
                    <a:pt x="22" y="62"/>
                    <a:pt x="22" y="62"/>
                    <a:pt x="22" y="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2" name="Freeform 15"/>
            <p:cNvSpPr>
              <a:spLocks/>
            </p:cNvSpPr>
            <p:nvPr/>
          </p:nvSpPr>
          <p:spPr bwMode="auto">
            <a:xfrm>
              <a:off x="-658813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49 w 255"/>
                <a:gd name="T9" fmla="*/ 295 h 295"/>
                <a:gd name="T10" fmla="*/ 49 w 255"/>
                <a:gd name="T11" fmla="*/ 85 h 295"/>
                <a:gd name="T12" fmla="*/ 212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49" y="295"/>
                  </a:lnTo>
                  <a:lnTo>
                    <a:pt x="49" y="85"/>
                  </a:lnTo>
                  <a:lnTo>
                    <a:pt x="212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3" name="Freeform 16"/>
            <p:cNvSpPr>
              <a:spLocks/>
            </p:cNvSpPr>
            <p:nvPr/>
          </p:nvSpPr>
          <p:spPr bwMode="auto">
            <a:xfrm>
              <a:off x="-171450" y="4830763"/>
              <a:ext cx="457200" cy="468313"/>
            </a:xfrm>
            <a:custGeom>
              <a:avLst/>
              <a:gdLst>
                <a:gd name="T0" fmla="*/ 144 w 288"/>
                <a:gd name="T1" fmla="*/ 139 h 295"/>
                <a:gd name="T2" fmla="*/ 54 w 288"/>
                <a:gd name="T3" fmla="*/ 0 h 295"/>
                <a:gd name="T4" fmla="*/ 0 w 288"/>
                <a:gd name="T5" fmla="*/ 0 h 295"/>
                <a:gd name="T6" fmla="*/ 0 w 288"/>
                <a:gd name="T7" fmla="*/ 295 h 295"/>
                <a:gd name="T8" fmla="*/ 52 w 288"/>
                <a:gd name="T9" fmla="*/ 295 h 295"/>
                <a:gd name="T10" fmla="*/ 52 w 288"/>
                <a:gd name="T11" fmla="*/ 85 h 295"/>
                <a:gd name="T12" fmla="*/ 141 w 288"/>
                <a:gd name="T13" fmla="*/ 222 h 295"/>
                <a:gd name="T14" fmla="*/ 144 w 288"/>
                <a:gd name="T15" fmla="*/ 222 h 295"/>
                <a:gd name="T16" fmla="*/ 236 w 288"/>
                <a:gd name="T17" fmla="*/ 85 h 295"/>
                <a:gd name="T18" fmla="*/ 236 w 288"/>
                <a:gd name="T19" fmla="*/ 295 h 295"/>
                <a:gd name="T20" fmla="*/ 288 w 288"/>
                <a:gd name="T21" fmla="*/ 295 h 295"/>
                <a:gd name="T22" fmla="*/ 288 w 288"/>
                <a:gd name="T23" fmla="*/ 0 h 295"/>
                <a:gd name="T24" fmla="*/ 234 w 288"/>
                <a:gd name="T25" fmla="*/ 0 h 295"/>
                <a:gd name="T26" fmla="*/ 144 w 288"/>
                <a:gd name="T27" fmla="*/ 139 h 295"/>
                <a:gd name="T28" fmla="*/ 144 w 288"/>
                <a:gd name="T29" fmla="*/ 13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95">
                  <a:moveTo>
                    <a:pt x="144" y="139"/>
                  </a:moveTo>
                  <a:lnTo>
                    <a:pt x="54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2" y="295"/>
                  </a:lnTo>
                  <a:lnTo>
                    <a:pt x="52" y="85"/>
                  </a:lnTo>
                  <a:lnTo>
                    <a:pt x="141" y="222"/>
                  </a:lnTo>
                  <a:lnTo>
                    <a:pt x="144" y="222"/>
                  </a:lnTo>
                  <a:lnTo>
                    <a:pt x="236" y="85"/>
                  </a:lnTo>
                  <a:lnTo>
                    <a:pt x="236" y="295"/>
                  </a:lnTo>
                  <a:lnTo>
                    <a:pt x="288" y="295"/>
                  </a:lnTo>
                  <a:lnTo>
                    <a:pt x="288" y="0"/>
                  </a:lnTo>
                  <a:lnTo>
                    <a:pt x="234" y="0"/>
                  </a:lnTo>
                  <a:lnTo>
                    <a:pt x="144" y="139"/>
                  </a:lnTo>
                  <a:lnTo>
                    <a:pt x="144" y="1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4" name="Freeform 17"/>
            <p:cNvSpPr>
              <a:spLocks/>
            </p:cNvSpPr>
            <p:nvPr/>
          </p:nvSpPr>
          <p:spPr bwMode="auto">
            <a:xfrm>
              <a:off x="365125" y="4830763"/>
              <a:ext cx="347663" cy="468313"/>
            </a:xfrm>
            <a:custGeom>
              <a:avLst/>
              <a:gdLst>
                <a:gd name="T0" fmla="*/ 52 w 219"/>
                <a:gd name="T1" fmla="*/ 170 h 295"/>
                <a:gd name="T2" fmla="*/ 198 w 219"/>
                <a:gd name="T3" fmla="*/ 170 h 295"/>
                <a:gd name="T4" fmla="*/ 198 w 219"/>
                <a:gd name="T5" fmla="*/ 123 h 295"/>
                <a:gd name="T6" fmla="*/ 52 w 219"/>
                <a:gd name="T7" fmla="*/ 123 h 295"/>
                <a:gd name="T8" fmla="*/ 52 w 219"/>
                <a:gd name="T9" fmla="*/ 47 h 295"/>
                <a:gd name="T10" fmla="*/ 217 w 219"/>
                <a:gd name="T11" fmla="*/ 47 h 295"/>
                <a:gd name="T12" fmla="*/ 217 w 219"/>
                <a:gd name="T13" fmla="*/ 0 h 295"/>
                <a:gd name="T14" fmla="*/ 0 w 219"/>
                <a:gd name="T15" fmla="*/ 0 h 295"/>
                <a:gd name="T16" fmla="*/ 0 w 219"/>
                <a:gd name="T17" fmla="*/ 295 h 295"/>
                <a:gd name="T18" fmla="*/ 219 w 219"/>
                <a:gd name="T19" fmla="*/ 295 h 295"/>
                <a:gd name="T20" fmla="*/ 219 w 219"/>
                <a:gd name="T21" fmla="*/ 248 h 295"/>
                <a:gd name="T22" fmla="*/ 52 w 219"/>
                <a:gd name="T23" fmla="*/ 248 h 295"/>
                <a:gd name="T24" fmla="*/ 52 w 219"/>
                <a:gd name="T25" fmla="*/ 170 h 295"/>
                <a:gd name="T26" fmla="*/ 52 w 219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95">
                  <a:moveTo>
                    <a:pt x="52" y="170"/>
                  </a:moveTo>
                  <a:lnTo>
                    <a:pt x="198" y="170"/>
                  </a:lnTo>
                  <a:lnTo>
                    <a:pt x="198" y="123"/>
                  </a:lnTo>
                  <a:lnTo>
                    <a:pt x="52" y="123"/>
                  </a:lnTo>
                  <a:lnTo>
                    <a:pt x="52" y="47"/>
                  </a:lnTo>
                  <a:lnTo>
                    <a:pt x="217" y="47"/>
                  </a:lnTo>
                  <a:lnTo>
                    <a:pt x="21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19" y="295"/>
                  </a:lnTo>
                  <a:lnTo>
                    <a:pt x="219" y="248"/>
                  </a:lnTo>
                  <a:lnTo>
                    <a:pt x="52" y="248"/>
                  </a:lnTo>
                  <a:lnTo>
                    <a:pt x="52" y="170"/>
                  </a:lnTo>
                  <a:lnTo>
                    <a:pt x="52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5" name="Freeform 18"/>
            <p:cNvSpPr>
              <a:spLocks/>
            </p:cNvSpPr>
            <p:nvPr/>
          </p:nvSpPr>
          <p:spPr bwMode="auto">
            <a:xfrm>
              <a:off x="795338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50 w 255"/>
                <a:gd name="T9" fmla="*/ 295 h 295"/>
                <a:gd name="T10" fmla="*/ 50 w 255"/>
                <a:gd name="T11" fmla="*/ 85 h 295"/>
                <a:gd name="T12" fmla="*/ 213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0" y="295"/>
                  </a:lnTo>
                  <a:lnTo>
                    <a:pt x="50" y="85"/>
                  </a:lnTo>
                  <a:lnTo>
                    <a:pt x="213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6" name="Freeform 19"/>
            <p:cNvSpPr>
              <a:spLocks/>
            </p:cNvSpPr>
            <p:nvPr/>
          </p:nvSpPr>
          <p:spPr bwMode="auto">
            <a:xfrm>
              <a:off x="1263650" y="4830763"/>
              <a:ext cx="379413" cy="468313"/>
            </a:xfrm>
            <a:custGeom>
              <a:avLst/>
              <a:gdLst>
                <a:gd name="T0" fmla="*/ 0 w 239"/>
                <a:gd name="T1" fmla="*/ 49 h 295"/>
                <a:gd name="T2" fmla="*/ 95 w 239"/>
                <a:gd name="T3" fmla="*/ 49 h 295"/>
                <a:gd name="T4" fmla="*/ 95 w 239"/>
                <a:gd name="T5" fmla="*/ 295 h 295"/>
                <a:gd name="T6" fmla="*/ 147 w 239"/>
                <a:gd name="T7" fmla="*/ 295 h 295"/>
                <a:gd name="T8" fmla="*/ 147 w 239"/>
                <a:gd name="T9" fmla="*/ 49 h 295"/>
                <a:gd name="T10" fmla="*/ 239 w 239"/>
                <a:gd name="T11" fmla="*/ 49 h 295"/>
                <a:gd name="T12" fmla="*/ 239 w 239"/>
                <a:gd name="T13" fmla="*/ 0 h 295"/>
                <a:gd name="T14" fmla="*/ 0 w 239"/>
                <a:gd name="T15" fmla="*/ 0 h 295"/>
                <a:gd name="T16" fmla="*/ 0 w 239"/>
                <a:gd name="T17" fmla="*/ 49 h 295"/>
                <a:gd name="T18" fmla="*/ 0 w 239"/>
                <a:gd name="T19" fmla="*/ 4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9" h="295">
                  <a:moveTo>
                    <a:pt x="0" y="49"/>
                  </a:moveTo>
                  <a:lnTo>
                    <a:pt x="95" y="49"/>
                  </a:lnTo>
                  <a:lnTo>
                    <a:pt x="95" y="295"/>
                  </a:lnTo>
                  <a:lnTo>
                    <a:pt x="147" y="295"/>
                  </a:lnTo>
                  <a:lnTo>
                    <a:pt x="147" y="49"/>
                  </a:lnTo>
                  <a:lnTo>
                    <a:pt x="239" y="49"/>
                  </a:lnTo>
                  <a:lnTo>
                    <a:pt x="239" y="0"/>
                  </a:lnTo>
                  <a:lnTo>
                    <a:pt x="0" y="0"/>
                  </a:lnTo>
                  <a:lnTo>
                    <a:pt x="0" y="49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7" name="Freeform 20"/>
            <p:cNvSpPr>
              <a:spLocks/>
            </p:cNvSpPr>
            <p:nvPr/>
          </p:nvSpPr>
          <p:spPr bwMode="auto">
            <a:xfrm>
              <a:off x="-1390650" y="3067050"/>
              <a:ext cx="1211263" cy="1571625"/>
            </a:xfrm>
            <a:custGeom>
              <a:avLst/>
              <a:gdLst>
                <a:gd name="T0" fmla="*/ 193 w 323"/>
                <a:gd name="T1" fmla="*/ 169 h 419"/>
                <a:gd name="T2" fmla="*/ 105 w 323"/>
                <a:gd name="T3" fmla="*/ 116 h 419"/>
                <a:gd name="T4" fmla="*/ 105 w 323"/>
                <a:gd name="T5" fmla="*/ 114 h 419"/>
                <a:gd name="T6" fmla="*/ 158 w 323"/>
                <a:gd name="T7" fmla="*/ 79 h 419"/>
                <a:gd name="T8" fmla="*/ 264 w 323"/>
                <a:gd name="T9" fmla="*/ 119 h 419"/>
                <a:gd name="T10" fmla="*/ 311 w 323"/>
                <a:gd name="T11" fmla="*/ 52 h 419"/>
                <a:gd name="T12" fmla="*/ 159 w 323"/>
                <a:gd name="T13" fmla="*/ 0 h 419"/>
                <a:gd name="T14" fmla="*/ 16 w 323"/>
                <a:gd name="T15" fmla="*/ 123 h 419"/>
                <a:gd name="T16" fmla="*/ 16 w 323"/>
                <a:gd name="T17" fmla="*/ 124 h 419"/>
                <a:gd name="T18" fmla="*/ 151 w 323"/>
                <a:gd name="T19" fmla="*/ 249 h 419"/>
                <a:gd name="T20" fmla="*/ 234 w 323"/>
                <a:gd name="T21" fmla="*/ 300 h 419"/>
                <a:gd name="T22" fmla="*/ 234 w 323"/>
                <a:gd name="T23" fmla="*/ 301 h 419"/>
                <a:gd name="T24" fmla="*/ 175 w 323"/>
                <a:gd name="T25" fmla="*/ 340 h 419"/>
                <a:gd name="T26" fmla="*/ 53 w 323"/>
                <a:gd name="T27" fmla="*/ 290 h 419"/>
                <a:gd name="T28" fmla="*/ 0 w 323"/>
                <a:gd name="T29" fmla="*/ 354 h 419"/>
                <a:gd name="T30" fmla="*/ 173 w 323"/>
                <a:gd name="T31" fmla="*/ 419 h 419"/>
                <a:gd name="T32" fmla="*/ 323 w 323"/>
                <a:gd name="T33" fmla="*/ 293 h 419"/>
                <a:gd name="T34" fmla="*/ 323 w 323"/>
                <a:gd name="T35" fmla="*/ 292 h 419"/>
                <a:gd name="T36" fmla="*/ 193 w 323"/>
                <a:gd name="T37" fmla="*/ 16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3" h="419">
                  <a:moveTo>
                    <a:pt x="193" y="169"/>
                  </a:moveTo>
                  <a:cubicBezTo>
                    <a:pt x="123" y="151"/>
                    <a:pt x="105" y="142"/>
                    <a:pt x="105" y="116"/>
                  </a:cubicBezTo>
                  <a:cubicBezTo>
                    <a:pt x="105" y="114"/>
                    <a:pt x="105" y="114"/>
                    <a:pt x="105" y="114"/>
                  </a:cubicBezTo>
                  <a:cubicBezTo>
                    <a:pt x="105" y="95"/>
                    <a:pt x="124" y="79"/>
                    <a:pt x="158" y="79"/>
                  </a:cubicBezTo>
                  <a:cubicBezTo>
                    <a:pt x="192" y="79"/>
                    <a:pt x="228" y="94"/>
                    <a:pt x="264" y="119"/>
                  </a:cubicBezTo>
                  <a:cubicBezTo>
                    <a:pt x="311" y="52"/>
                    <a:pt x="311" y="52"/>
                    <a:pt x="311" y="52"/>
                  </a:cubicBezTo>
                  <a:cubicBezTo>
                    <a:pt x="269" y="18"/>
                    <a:pt x="219" y="0"/>
                    <a:pt x="159" y="0"/>
                  </a:cubicBezTo>
                  <a:cubicBezTo>
                    <a:pt x="76" y="0"/>
                    <a:pt x="16" y="49"/>
                    <a:pt x="16" y="123"/>
                  </a:cubicBezTo>
                  <a:cubicBezTo>
                    <a:pt x="16" y="124"/>
                    <a:pt x="16" y="124"/>
                    <a:pt x="16" y="124"/>
                  </a:cubicBezTo>
                  <a:cubicBezTo>
                    <a:pt x="16" y="205"/>
                    <a:pt x="69" y="227"/>
                    <a:pt x="151" y="249"/>
                  </a:cubicBezTo>
                  <a:cubicBezTo>
                    <a:pt x="220" y="266"/>
                    <a:pt x="234" y="278"/>
                    <a:pt x="234" y="300"/>
                  </a:cubicBezTo>
                  <a:cubicBezTo>
                    <a:pt x="234" y="301"/>
                    <a:pt x="234" y="301"/>
                    <a:pt x="234" y="301"/>
                  </a:cubicBezTo>
                  <a:cubicBezTo>
                    <a:pt x="234" y="325"/>
                    <a:pt x="212" y="340"/>
                    <a:pt x="175" y="340"/>
                  </a:cubicBezTo>
                  <a:cubicBezTo>
                    <a:pt x="128" y="340"/>
                    <a:pt x="90" y="321"/>
                    <a:pt x="53" y="290"/>
                  </a:cubicBezTo>
                  <a:cubicBezTo>
                    <a:pt x="0" y="354"/>
                    <a:pt x="0" y="354"/>
                    <a:pt x="0" y="354"/>
                  </a:cubicBezTo>
                  <a:cubicBezTo>
                    <a:pt x="49" y="398"/>
                    <a:pt x="111" y="419"/>
                    <a:pt x="173" y="419"/>
                  </a:cubicBezTo>
                  <a:cubicBezTo>
                    <a:pt x="261" y="419"/>
                    <a:pt x="323" y="374"/>
                    <a:pt x="323" y="293"/>
                  </a:cubicBezTo>
                  <a:cubicBezTo>
                    <a:pt x="323" y="292"/>
                    <a:pt x="323" y="292"/>
                    <a:pt x="323" y="292"/>
                  </a:cubicBezTo>
                  <a:cubicBezTo>
                    <a:pt x="323" y="221"/>
                    <a:pt x="276" y="191"/>
                    <a:pt x="193" y="16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Freeform 21"/>
            <p:cNvSpPr>
              <a:spLocks/>
            </p:cNvSpPr>
            <p:nvPr/>
          </p:nvSpPr>
          <p:spPr bwMode="auto">
            <a:xfrm>
              <a:off x="-2276475" y="239713"/>
              <a:ext cx="965200" cy="2339975"/>
            </a:xfrm>
            <a:custGeom>
              <a:avLst/>
              <a:gdLst>
                <a:gd name="T0" fmla="*/ 257 w 257"/>
                <a:gd name="T1" fmla="*/ 624 h 624"/>
                <a:gd name="T2" fmla="*/ 177 w 257"/>
                <a:gd name="T3" fmla="*/ 510 h 624"/>
                <a:gd name="T4" fmla="*/ 152 w 257"/>
                <a:gd name="T5" fmla="*/ 324 h 624"/>
                <a:gd name="T6" fmla="*/ 173 w 257"/>
                <a:gd name="T7" fmla="*/ 119 h 624"/>
                <a:gd name="T8" fmla="*/ 173 w 257"/>
                <a:gd name="T9" fmla="*/ 118 h 624"/>
                <a:gd name="T10" fmla="*/ 195 w 257"/>
                <a:gd name="T11" fmla="*/ 88 h 624"/>
                <a:gd name="T12" fmla="*/ 44 w 257"/>
                <a:gd name="T13" fmla="*/ 7 h 624"/>
                <a:gd name="T14" fmla="*/ 33 w 257"/>
                <a:gd name="T15" fmla="*/ 2 h 624"/>
                <a:gd name="T16" fmla="*/ 33 w 257"/>
                <a:gd name="T17" fmla="*/ 2 h 624"/>
                <a:gd name="T18" fmla="*/ 33 w 257"/>
                <a:gd name="T19" fmla="*/ 2 h 624"/>
                <a:gd name="T20" fmla="*/ 25 w 257"/>
                <a:gd name="T21" fmla="*/ 0 h 624"/>
                <a:gd name="T22" fmla="*/ 9 w 257"/>
                <a:gd name="T23" fmla="*/ 15 h 624"/>
                <a:gd name="T24" fmla="*/ 5 w 257"/>
                <a:gd name="T25" fmla="*/ 55 h 624"/>
                <a:gd name="T26" fmla="*/ 0 w 257"/>
                <a:gd name="T27" fmla="*/ 157 h 624"/>
                <a:gd name="T28" fmla="*/ 73 w 257"/>
                <a:gd name="T29" fmla="*/ 496 h 624"/>
                <a:gd name="T30" fmla="*/ 257 w 257"/>
                <a:gd name="T31" fmla="*/ 624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7" h="624">
                  <a:moveTo>
                    <a:pt x="257" y="624"/>
                  </a:moveTo>
                  <a:cubicBezTo>
                    <a:pt x="229" y="602"/>
                    <a:pt x="195" y="566"/>
                    <a:pt x="177" y="510"/>
                  </a:cubicBezTo>
                  <a:cubicBezTo>
                    <a:pt x="160" y="457"/>
                    <a:pt x="152" y="394"/>
                    <a:pt x="152" y="324"/>
                  </a:cubicBezTo>
                  <a:cubicBezTo>
                    <a:pt x="152" y="226"/>
                    <a:pt x="168" y="142"/>
                    <a:pt x="173" y="119"/>
                  </a:cubicBezTo>
                  <a:cubicBezTo>
                    <a:pt x="173" y="118"/>
                    <a:pt x="173" y="118"/>
                    <a:pt x="173" y="118"/>
                  </a:cubicBezTo>
                  <a:cubicBezTo>
                    <a:pt x="176" y="104"/>
                    <a:pt x="184" y="93"/>
                    <a:pt x="195" y="88"/>
                  </a:cubicBezTo>
                  <a:cubicBezTo>
                    <a:pt x="121" y="40"/>
                    <a:pt x="57" y="12"/>
                    <a:pt x="44" y="7"/>
                  </a:cubicBezTo>
                  <a:cubicBezTo>
                    <a:pt x="37" y="4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0" y="1"/>
                    <a:pt x="27" y="0"/>
                    <a:pt x="25" y="0"/>
                  </a:cubicBezTo>
                  <a:cubicBezTo>
                    <a:pt x="16" y="0"/>
                    <a:pt x="11" y="6"/>
                    <a:pt x="9" y="15"/>
                  </a:cubicBezTo>
                  <a:cubicBezTo>
                    <a:pt x="9" y="15"/>
                    <a:pt x="7" y="30"/>
                    <a:pt x="5" y="55"/>
                  </a:cubicBezTo>
                  <a:cubicBezTo>
                    <a:pt x="3" y="78"/>
                    <a:pt x="0" y="114"/>
                    <a:pt x="0" y="157"/>
                  </a:cubicBezTo>
                  <a:cubicBezTo>
                    <a:pt x="0" y="253"/>
                    <a:pt x="13" y="391"/>
                    <a:pt x="73" y="496"/>
                  </a:cubicBezTo>
                  <a:cubicBezTo>
                    <a:pt x="119" y="576"/>
                    <a:pt x="185" y="621"/>
                    <a:pt x="257" y="6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9" name="Freeform 22"/>
            <p:cNvSpPr>
              <a:spLocks/>
            </p:cNvSpPr>
            <p:nvPr/>
          </p:nvSpPr>
          <p:spPr bwMode="auto">
            <a:xfrm>
              <a:off x="-704850" y="663575"/>
              <a:ext cx="998538" cy="1968500"/>
            </a:xfrm>
            <a:custGeom>
              <a:avLst/>
              <a:gdLst>
                <a:gd name="T0" fmla="*/ 50 w 266"/>
                <a:gd name="T1" fmla="*/ 520 h 525"/>
                <a:gd name="T2" fmla="*/ 78 w 266"/>
                <a:gd name="T3" fmla="*/ 525 h 525"/>
                <a:gd name="T4" fmla="*/ 78 w 266"/>
                <a:gd name="T5" fmla="*/ 525 h 525"/>
                <a:gd name="T6" fmla="*/ 243 w 266"/>
                <a:gd name="T7" fmla="*/ 389 h 525"/>
                <a:gd name="T8" fmla="*/ 266 w 266"/>
                <a:gd name="T9" fmla="*/ 211 h 525"/>
                <a:gd name="T10" fmla="*/ 249 w 266"/>
                <a:gd name="T11" fmla="*/ 27 h 525"/>
                <a:gd name="T12" fmla="*/ 246 w 266"/>
                <a:gd name="T13" fmla="*/ 11 h 525"/>
                <a:gd name="T14" fmla="*/ 238 w 266"/>
                <a:gd name="T15" fmla="*/ 0 h 525"/>
                <a:gd name="T16" fmla="*/ 232 w 266"/>
                <a:gd name="T17" fmla="*/ 3 h 525"/>
                <a:gd name="T18" fmla="*/ 225 w 266"/>
                <a:gd name="T19" fmla="*/ 8 h 525"/>
                <a:gd name="T20" fmla="*/ 207 w 266"/>
                <a:gd name="T21" fmla="*/ 24 h 525"/>
                <a:gd name="T22" fmla="*/ 146 w 266"/>
                <a:gd name="T23" fmla="*/ 84 h 525"/>
                <a:gd name="T24" fmla="*/ 23 w 266"/>
                <a:gd name="T25" fmla="*/ 289 h 525"/>
                <a:gd name="T26" fmla="*/ 0 w 266"/>
                <a:gd name="T27" fmla="*/ 417 h 525"/>
                <a:gd name="T28" fmla="*/ 13 w 266"/>
                <a:gd name="T29" fmla="*/ 483 h 525"/>
                <a:gd name="T30" fmla="*/ 50 w 266"/>
                <a:gd name="T31" fmla="*/ 52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6" h="525">
                  <a:moveTo>
                    <a:pt x="50" y="520"/>
                  </a:moveTo>
                  <a:cubicBezTo>
                    <a:pt x="57" y="523"/>
                    <a:pt x="67" y="525"/>
                    <a:pt x="78" y="525"/>
                  </a:cubicBezTo>
                  <a:cubicBezTo>
                    <a:pt x="78" y="525"/>
                    <a:pt x="78" y="525"/>
                    <a:pt x="78" y="525"/>
                  </a:cubicBezTo>
                  <a:cubicBezTo>
                    <a:pt x="129" y="525"/>
                    <a:pt x="213" y="483"/>
                    <a:pt x="243" y="389"/>
                  </a:cubicBezTo>
                  <a:cubicBezTo>
                    <a:pt x="258" y="338"/>
                    <a:pt x="266" y="278"/>
                    <a:pt x="266" y="211"/>
                  </a:cubicBezTo>
                  <a:cubicBezTo>
                    <a:pt x="266" y="127"/>
                    <a:pt x="254" y="54"/>
                    <a:pt x="249" y="27"/>
                  </a:cubicBezTo>
                  <a:cubicBezTo>
                    <a:pt x="247" y="16"/>
                    <a:pt x="246" y="11"/>
                    <a:pt x="246" y="11"/>
                  </a:cubicBezTo>
                  <a:cubicBezTo>
                    <a:pt x="245" y="6"/>
                    <a:pt x="242" y="0"/>
                    <a:pt x="238" y="0"/>
                  </a:cubicBezTo>
                  <a:cubicBezTo>
                    <a:pt x="236" y="0"/>
                    <a:pt x="234" y="1"/>
                    <a:pt x="232" y="3"/>
                  </a:cubicBezTo>
                  <a:cubicBezTo>
                    <a:pt x="231" y="3"/>
                    <a:pt x="229" y="5"/>
                    <a:pt x="225" y="8"/>
                  </a:cubicBezTo>
                  <a:cubicBezTo>
                    <a:pt x="221" y="12"/>
                    <a:pt x="215" y="17"/>
                    <a:pt x="207" y="24"/>
                  </a:cubicBezTo>
                  <a:cubicBezTo>
                    <a:pt x="195" y="34"/>
                    <a:pt x="173" y="55"/>
                    <a:pt x="146" y="84"/>
                  </a:cubicBezTo>
                  <a:cubicBezTo>
                    <a:pt x="104" y="131"/>
                    <a:pt x="49" y="204"/>
                    <a:pt x="23" y="289"/>
                  </a:cubicBezTo>
                  <a:cubicBezTo>
                    <a:pt x="7" y="339"/>
                    <a:pt x="0" y="382"/>
                    <a:pt x="0" y="417"/>
                  </a:cubicBezTo>
                  <a:cubicBezTo>
                    <a:pt x="0" y="443"/>
                    <a:pt x="4" y="465"/>
                    <a:pt x="13" y="483"/>
                  </a:cubicBezTo>
                  <a:cubicBezTo>
                    <a:pt x="21" y="500"/>
                    <a:pt x="33" y="512"/>
                    <a:pt x="50" y="5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0" name="Freeform 23"/>
            <p:cNvSpPr>
              <a:spLocks/>
            </p:cNvSpPr>
            <p:nvPr/>
          </p:nvSpPr>
          <p:spPr bwMode="auto">
            <a:xfrm>
              <a:off x="-1597025" y="663575"/>
              <a:ext cx="900113" cy="1968500"/>
            </a:xfrm>
            <a:custGeom>
              <a:avLst/>
              <a:gdLst>
                <a:gd name="T0" fmla="*/ 238 w 240"/>
                <a:gd name="T1" fmla="*/ 267 h 525"/>
                <a:gd name="T2" fmla="*/ 240 w 240"/>
                <a:gd name="T3" fmla="*/ 261 h 525"/>
                <a:gd name="T4" fmla="*/ 43 w 240"/>
                <a:gd name="T5" fmla="*/ 8 h 525"/>
                <a:gd name="T6" fmla="*/ 36 w 240"/>
                <a:gd name="T7" fmla="*/ 3 h 525"/>
                <a:gd name="T8" fmla="*/ 29 w 240"/>
                <a:gd name="T9" fmla="*/ 0 h 525"/>
                <a:gd name="T10" fmla="*/ 21 w 240"/>
                <a:gd name="T11" fmla="*/ 11 h 525"/>
                <a:gd name="T12" fmla="*/ 18 w 240"/>
                <a:gd name="T13" fmla="*/ 27 h 525"/>
                <a:gd name="T14" fmla="*/ 10 w 240"/>
                <a:gd name="T15" fmla="*/ 70 h 525"/>
                <a:gd name="T16" fmla="*/ 0 w 240"/>
                <a:gd name="T17" fmla="*/ 211 h 525"/>
                <a:gd name="T18" fmla="*/ 24 w 240"/>
                <a:gd name="T19" fmla="*/ 388 h 525"/>
                <a:gd name="T20" fmla="*/ 193 w 240"/>
                <a:gd name="T21" fmla="*/ 525 h 525"/>
                <a:gd name="T22" fmla="*/ 193 w 240"/>
                <a:gd name="T23" fmla="*/ 525 h 525"/>
                <a:gd name="T24" fmla="*/ 222 w 240"/>
                <a:gd name="T25" fmla="*/ 520 h 525"/>
                <a:gd name="T26" fmla="*/ 235 w 240"/>
                <a:gd name="T27" fmla="*/ 513 h 525"/>
                <a:gd name="T28" fmla="*/ 224 w 240"/>
                <a:gd name="T29" fmla="*/ 495 h 525"/>
                <a:gd name="T30" fmla="*/ 209 w 240"/>
                <a:gd name="T31" fmla="*/ 417 h 525"/>
                <a:gd name="T32" fmla="*/ 233 w 240"/>
                <a:gd name="T33" fmla="*/ 281 h 525"/>
                <a:gd name="T34" fmla="*/ 238 w 240"/>
                <a:gd name="T35" fmla="*/ 26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0" h="525">
                  <a:moveTo>
                    <a:pt x="238" y="267"/>
                  </a:moveTo>
                  <a:cubicBezTo>
                    <a:pt x="238" y="265"/>
                    <a:pt x="239" y="263"/>
                    <a:pt x="240" y="261"/>
                  </a:cubicBezTo>
                  <a:cubicBezTo>
                    <a:pt x="184" y="123"/>
                    <a:pt x="57" y="20"/>
                    <a:pt x="43" y="8"/>
                  </a:cubicBezTo>
                  <a:cubicBezTo>
                    <a:pt x="38" y="5"/>
                    <a:pt x="36" y="3"/>
                    <a:pt x="36" y="3"/>
                  </a:cubicBezTo>
                  <a:cubicBezTo>
                    <a:pt x="33" y="1"/>
                    <a:pt x="31" y="0"/>
                    <a:pt x="29" y="0"/>
                  </a:cubicBezTo>
                  <a:cubicBezTo>
                    <a:pt x="25" y="0"/>
                    <a:pt x="22" y="6"/>
                    <a:pt x="21" y="11"/>
                  </a:cubicBezTo>
                  <a:cubicBezTo>
                    <a:pt x="20" y="12"/>
                    <a:pt x="19" y="17"/>
                    <a:pt x="18" y="27"/>
                  </a:cubicBezTo>
                  <a:cubicBezTo>
                    <a:pt x="16" y="34"/>
                    <a:pt x="13" y="49"/>
                    <a:pt x="10" y="70"/>
                  </a:cubicBezTo>
                  <a:cubicBezTo>
                    <a:pt x="6" y="103"/>
                    <a:pt x="0" y="154"/>
                    <a:pt x="0" y="211"/>
                  </a:cubicBezTo>
                  <a:cubicBezTo>
                    <a:pt x="0" y="279"/>
                    <a:pt x="8" y="339"/>
                    <a:pt x="24" y="388"/>
                  </a:cubicBezTo>
                  <a:cubicBezTo>
                    <a:pt x="54" y="483"/>
                    <a:pt x="140" y="525"/>
                    <a:pt x="193" y="525"/>
                  </a:cubicBezTo>
                  <a:cubicBezTo>
                    <a:pt x="193" y="525"/>
                    <a:pt x="193" y="525"/>
                    <a:pt x="193" y="525"/>
                  </a:cubicBezTo>
                  <a:cubicBezTo>
                    <a:pt x="204" y="525"/>
                    <a:pt x="214" y="523"/>
                    <a:pt x="222" y="520"/>
                  </a:cubicBezTo>
                  <a:cubicBezTo>
                    <a:pt x="226" y="518"/>
                    <a:pt x="230" y="516"/>
                    <a:pt x="235" y="513"/>
                  </a:cubicBezTo>
                  <a:cubicBezTo>
                    <a:pt x="231" y="508"/>
                    <a:pt x="227" y="502"/>
                    <a:pt x="224" y="495"/>
                  </a:cubicBezTo>
                  <a:cubicBezTo>
                    <a:pt x="214" y="474"/>
                    <a:pt x="209" y="449"/>
                    <a:pt x="209" y="417"/>
                  </a:cubicBezTo>
                  <a:cubicBezTo>
                    <a:pt x="209" y="378"/>
                    <a:pt x="217" y="332"/>
                    <a:pt x="233" y="281"/>
                  </a:cubicBezTo>
                  <a:cubicBezTo>
                    <a:pt x="235" y="276"/>
                    <a:pt x="236" y="271"/>
                    <a:pt x="238" y="2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1" name="Freeform 24"/>
            <p:cNvSpPr>
              <a:spLocks/>
            </p:cNvSpPr>
            <p:nvPr/>
          </p:nvSpPr>
          <p:spPr bwMode="auto">
            <a:xfrm>
              <a:off x="-1143000" y="-179387"/>
              <a:ext cx="982663" cy="1682750"/>
            </a:xfrm>
            <a:custGeom>
              <a:avLst/>
              <a:gdLst>
                <a:gd name="T0" fmla="*/ 134 w 262"/>
                <a:gd name="T1" fmla="*/ 449 h 449"/>
                <a:gd name="T2" fmla="*/ 262 w 262"/>
                <a:gd name="T3" fmla="*/ 268 h 449"/>
                <a:gd name="T4" fmla="*/ 147 w 262"/>
                <a:gd name="T5" fmla="*/ 18 h 449"/>
                <a:gd name="T6" fmla="*/ 140 w 262"/>
                <a:gd name="T7" fmla="*/ 7 h 449"/>
                <a:gd name="T8" fmla="*/ 131 w 262"/>
                <a:gd name="T9" fmla="*/ 0 h 449"/>
                <a:gd name="T10" fmla="*/ 122 w 262"/>
                <a:gd name="T11" fmla="*/ 7 h 449"/>
                <a:gd name="T12" fmla="*/ 115 w 262"/>
                <a:gd name="T13" fmla="*/ 18 h 449"/>
                <a:gd name="T14" fmla="*/ 96 w 262"/>
                <a:gd name="T15" fmla="*/ 50 h 449"/>
                <a:gd name="T16" fmla="*/ 40 w 262"/>
                <a:gd name="T17" fmla="*/ 162 h 449"/>
                <a:gd name="T18" fmla="*/ 0 w 262"/>
                <a:gd name="T19" fmla="*/ 265 h 449"/>
                <a:gd name="T20" fmla="*/ 134 w 262"/>
                <a:gd name="T21" fmla="*/ 449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2" h="449">
                  <a:moveTo>
                    <a:pt x="134" y="449"/>
                  </a:moveTo>
                  <a:cubicBezTo>
                    <a:pt x="162" y="388"/>
                    <a:pt x="205" y="327"/>
                    <a:pt x="262" y="268"/>
                  </a:cubicBezTo>
                  <a:cubicBezTo>
                    <a:pt x="223" y="150"/>
                    <a:pt x="169" y="54"/>
                    <a:pt x="147" y="18"/>
                  </a:cubicBezTo>
                  <a:cubicBezTo>
                    <a:pt x="143" y="11"/>
                    <a:pt x="140" y="7"/>
                    <a:pt x="140" y="7"/>
                  </a:cubicBezTo>
                  <a:cubicBezTo>
                    <a:pt x="136" y="0"/>
                    <a:pt x="132" y="0"/>
                    <a:pt x="131" y="0"/>
                  </a:cubicBezTo>
                  <a:cubicBezTo>
                    <a:pt x="128" y="0"/>
                    <a:pt x="125" y="2"/>
                    <a:pt x="122" y="7"/>
                  </a:cubicBezTo>
                  <a:cubicBezTo>
                    <a:pt x="122" y="7"/>
                    <a:pt x="119" y="11"/>
                    <a:pt x="115" y="18"/>
                  </a:cubicBezTo>
                  <a:cubicBezTo>
                    <a:pt x="108" y="29"/>
                    <a:pt x="102" y="39"/>
                    <a:pt x="96" y="50"/>
                  </a:cubicBezTo>
                  <a:cubicBezTo>
                    <a:pt x="83" y="74"/>
                    <a:pt x="62" y="113"/>
                    <a:pt x="40" y="162"/>
                  </a:cubicBezTo>
                  <a:cubicBezTo>
                    <a:pt x="26" y="196"/>
                    <a:pt x="12" y="230"/>
                    <a:pt x="0" y="265"/>
                  </a:cubicBezTo>
                  <a:cubicBezTo>
                    <a:pt x="42" y="307"/>
                    <a:pt x="97" y="371"/>
                    <a:pt x="134" y="44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2" name="Freeform 25"/>
            <p:cNvSpPr>
              <a:spLocks/>
            </p:cNvSpPr>
            <p:nvPr/>
          </p:nvSpPr>
          <p:spPr bwMode="auto">
            <a:xfrm>
              <a:off x="15875" y="239713"/>
              <a:ext cx="952500" cy="2339975"/>
            </a:xfrm>
            <a:custGeom>
              <a:avLst/>
              <a:gdLst>
                <a:gd name="T0" fmla="*/ 61 w 254"/>
                <a:gd name="T1" fmla="*/ 88 h 624"/>
                <a:gd name="T2" fmla="*/ 82 w 254"/>
                <a:gd name="T3" fmla="*/ 118 h 624"/>
                <a:gd name="T4" fmla="*/ 82 w 254"/>
                <a:gd name="T5" fmla="*/ 119 h 624"/>
                <a:gd name="T6" fmla="*/ 103 w 254"/>
                <a:gd name="T7" fmla="*/ 324 h 624"/>
                <a:gd name="T8" fmla="*/ 78 w 254"/>
                <a:gd name="T9" fmla="*/ 510 h 624"/>
                <a:gd name="T10" fmla="*/ 0 w 254"/>
                <a:gd name="T11" fmla="*/ 624 h 624"/>
                <a:gd name="T12" fmla="*/ 182 w 254"/>
                <a:gd name="T13" fmla="*/ 496 h 624"/>
                <a:gd name="T14" fmla="*/ 254 w 254"/>
                <a:gd name="T15" fmla="*/ 157 h 624"/>
                <a:gd name="T16" fmla="*/ 250 w 254"/>
                <a:gd name="T17" fmla="*/ 55 h 624"/>
                <a:gd name="T18" fmla="*/ 245 w 254"/>
                <a:gd name="T19" fmla="*/ 15 h 624"/>
                <a:gd name="T20" fmla="*/ 230 w 254"/>
                <a:gd name="T21" fmla="*/ 0 h 624"/>
                <a:gd name="T22" fmla="*/ 222 w 254"/>
                <a:gd name="T23" fmla="*/ 2 h 624"/>
                <a:gd name="T24" fmla="*/ 222 w 254"/>
                <a:gd name="T25" fmla="*/ 2 h 624"/>
                <a:gd name="T26" fmla="*/ 222 w 254"/>
                <a:gd name="T27" fmla="*/ 2 h 624"/>
                <a:gd name="T28" fmla="*/ 211 w 254"/>
                <a:gd name="T29" fmla="*/ 7 h 624"/>
                <a:gd name="T30" fmla="*/ 182 w 254"/>
                <a:gd name="T31" fmla="*/ 20 h 624"/>
                <a:gd name="T32" fmla="*/ 178 w 254"/>
                <a:gd name="T33" fmla="*/ 22 h 624"/>
                <a:gd name="T34" fmla="*/ 72 w 254"/>
                <a:gd name="T35" fmla="*/ 80 h 624"/>
                <a:gd name="T36" fmla="*/ 61 w 254"/>
                <a:gd name="T37" fmla="*/ 8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4" h="624">
                  <a:moveTo>
                    <a:pt x="61" y="88"/>
                  </a:moveTo>
                  <a:cubicBezTo>
                    <a:pt x="71" y="93"/>
                    <a:pt x="79" y="104"/>
                    <a:pt x="82" y="118"/>
                  </a:cubicBezTo>
                  <a:cubicBezTo>
                    <a:pt x="82" y="118"/>
                    <a:pt x="82" y="118"/>
                    <a:pt x="82" y="119"/>
                  </a:cubicBezTo>
                  <a:cubicBezTo>
                    <a:pt x="87" y="142"/>
                    <a:pt x="103" y="226"/>
                    <a:pt x="103" y="324"/>
                  </a:cubicBezTo>
                  <a:cubicBezTo>
                    <a:pt x="103" y="394"/>
                    <a:pt x="95" y="457"/>
                    <a:pt x="78" y="510"/>
                  </a:cubicBezTo>
                  <a:cubicBezTo>
                    <a:pt x="61" y="566"/>
                    <a:pt x="28" y="602"/>
                    <a:pt x="0" y="624"/>
                  </a:cubicBezTo>
                  <a:cubicBezTo>
                    <a:pt x="72" y="620"/>
                    <a:pt x="136" y="575"/>
                    <a:pt x="182" y="496"/>
                  </a:cubicBezTo>
                  <a:cubicBezTo>
                    <a:pt x="242" y="391"/>
                    <a:pt x="254" y="253"/>
                    <a:pt x="254" y="157"/>
                  </a:cubicBezTo>
                  <a:cubicBezTo>
                    <a:pt x="254" y="122"/>
                    <a:pt x="253" y="88"/>
                    <a:pt x="250" y="55"/>
                  </a:cubicBezTo>
                  <a:cubicBezTo>
                    <a:pt x="248" y="30"/>
                    <a:pt x="246" y="15"/>
                    <a:pt x="245" y="15"/>
                  </a:cubicBezTo>
                  <a:cubicBezTo>
                    <a:pt x="244" y="6"/>
                    <a:pt x="239" y="0"/>
                    <a:pt x="230" y="0"/>
                  </a:cubicBezTo>
                  <a:cubicBezTo>
                    <a:pt x="228" y="0"/>
                    <a:pt x="226" y="1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18" y="4"/>
                    <a:pt x="211" y="7"/>
                  </a:cubicBezTo>
                  <a:cubicBezTo>
                    <a:pt x="204" y="10"/>
                    <a:pt x="194" y="14"/>
                    <a:pt x="182" y="20"/>
                  </a:cubicBezTo>
                  <a:cubicBezTo>
                    <a:pt x="178" y="22"/>
                    <a:pt x="178" y="22"/>
                    <a:pt x="178" y="22"/>
                  </a:cubicBezTo>
                  <a:cubicBezTo>
                    <a:pt x="142" y="39"/>
                    <a:pt x="106" y="59"/>
                    <a:pt x="72" y="80"/>
                  </a:cubicBezTo>
                  <a:cubicBezTo>
                    <a:pt x="68" y="83"/>
                    <a:pt x="64" y="85"/>
                    <a:pt x="61" y="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3" name="Freeform 26"/>
            <p:cNvSpPr>
              <a:spLocks/>
            </p:cNvSpPr>
            <p:nvPr/>
          </p:nvSpPr>
          <p:spPr bwMode="auto">
            <a:xfrm>
              <a:off x="-284163" y="-63500"/>
              <a:ext cx="581025" cy="738188"/>
            </a:xfrm>
            <a:custGeom>
              <a:avLst/>
              <a:gdLst>
                <a:gd name="T0" fmla="*/ 155 w 155"/>
                <a:gd name="T1" fmla="*/ 126 h 197"/>
                <a:gd name="T2" fmla="*/ 126 w 155"/>
                <a:gd name="T3" fmla="*/ 13 h 197"/>
                <a:gd name="T4" fmla="*/ 126 w 155"/>
                <a:gd name="T5" fmla="*/ 12 h 197"/>
                <a:gd name="T6" fmla="*/ 111 w 155"/>
                <a:gd name="T7" fmla="*/ 0 h 197"/>
                <a:gd name="T8" fmla="*/ 108 w 155"/>
                <a:gd name="T9" fmla="*/ 0 h 197"/>
                <a:gd name="T10" fmla="*/ 108 w 155"/>
                <a:gd name="T11" fmla="*/ 0 h 197"/>
                <a:gd name="T12" fmla="*/ 108 w 155"/>
                <a:gd name="T13" fmla="*/ 0 h 197"/>
                <a:gd name="T14" fmla="*/ 101 w 155"/>
                <a:gd name="T15" fmla="*/ 3 h 197"/>
                <a:gd name="T16" fmla="*/ 101 w 155"/>
                <a:gd name="T17" fmla="*/ 3 h 197"/>
                <a:gd name="T18" fmla="*/ 101 w 155"/>
                <a:gd name="T19" fmla="*/ 3 h 197"/>
                <a:gd name="T20" fmla="*/ 61 w 155"/>
                <a:gd name="T21" fmla="*/ 30 h 197"/>
                <a:gd name="T22" fmla="*/ 0 w 155"/>
                <a:gd name="T23" fmla="*/ 77 h 197"/>
                <a:gd name="T24" fmla="*/ 50 w 155"/>
                <a:gd name="T25" fmla="*/ 197 h 197"/>
                <a:gd name="T26" fmla="*/ 155 w 155"/>
                <a:gd name="T27" fmla="*/ 126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126"/>
                  </a:moveTo>
                  <a:cubicBezTo>
                    <a:pt x="144" y="70"/>
                    <a:pt x="131" y="28"/>
                    <a:pt x="126" y="13"/>
                  </a:cubicBezTo>
                  <a:cubicBezTo>
                    <a:pt x="126" y="12"/>
                    <a:pt x="126" y="12"/>
                    <a:pt x="126" y="12"/>
                  </a:cubicBezTo>
                  <a:cubicBezTo>
                    <a:pt x="123" y="4"/>
                    <a:pt x="118" y="0"/>
                    <a:pt x="111" y="0"/>
                  </a:cubicBezTo>
                  <a:cubicBezTo>
                    <a:pt x="110" y="0"/>
                    <a:pt x="109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6" y="0"/>
                    <a:pt x="103" y="1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85" y="12"/>
                    <a:pt x="61" y="30"/>
                  </a:cubicBezTo>
                  <a:cubicBezTo>
                    <a:pt x="47" y="40"/>
                    <a:pt x="26" y="56"/>
                    <a:pt x="0" y="77"/>
                  </a:cubicBezTo>
                  <a:cubicBezTo>
                    <a:pt x="19" y="117"/>
                    <a:pt x="36" y="157"/>
                    <a:pt x="50" y="197"/>
                  </a:cubicBezTo>
                  <a:cubicBezTo>
                    <a:pt x="82" y="172"/>
                    <a:pt x="116" y="149"/>
                    <a:pt x="155" y="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" name="Freeform 27"/>
            <p:cNvSpPr>
              <a:spLocks/>
            </p:cNvSpPr>
            <p:nvPr/>
          </p:nvSpPr>
          <p:spPr bwMode="auto">
            <a:xfrm>
              <a:off x="-1600200" y="-63500"/>
              <a:ext cx="581025" cy="738188"/>
            </a:xfrm>
            <a:custGeom>
              <a:avLst/>
              <a:gdLst>
                <a:gd name="T0" fmla="*/ 155 w 155"/>
                <a:gd name="T1" fmla="*/ 77 h 197"/>
                <a:gd name="T2" fmla="*/ 94 w 155"/>
                <a:gd name="T3" fmla="*/ 30 h 197"/>
                <a:gd name="T4" fmla="*/ 54 w 155"/>
                <a:gd name="T5" fmla="*/ 3 h 197"/>
                <a:gd name="T6" fmla="*/ 54 w 155"/>
                <a:gd name="T7" fmla="*/ 3 h 197"/>
                <a:gd name="T8" fmla="*/ 54 w 155"/>
                <a:gd name="T9" fmla="*/ 3 h 197"/>
                <a:gd name="T10" fmla="*/ 47 w 155"/>
                <a:gd name="T11" fmla="*/ 0 h 197"/>
                <a:gd name="T12" fmla="*/ 47 w 155"/>
                <a:gd name="T13" fmla="*/ 0 h 197"/>
                <a:gd name="T14" fmla="*/ 47 w 155"/>
                <a:gd name="T15" fmla="*/ 0 h 197"/>
                <a:gd name="T16" fmla="*/ 44 w 155"/>
                <a:gd name="T17" fmla="*/ 0 h 197"/>
                <a:gd name="T18" fmla="*/ 29 w 155"/>
                <a:gd name="T19" fmla="*/ 12 h 197"/>
                <a:gd name="T20" fmla="*/ 29 w 155"/>
                <a:gd name="T21" fmla="*/ 13 h 197"/>
                <a:gd name="T22" fmla="*/ 0 w 155"/>
                <a:gd name="T23" fmla="*/ 126 h 197"/>
                <a:gd name="T24" fmla="*/ 105 w 155"/>
                <a:gd name="T25" fmla="*/ 197 h 197"/>
                <a:gd name="T26" fmla="*/ 155 w 155"/>
                <a:gd name="T27" fmla="*/ 7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77"/>
                  </a:moveTo>
                  <a:cubicBezTo>
                    <a:pt x="135" y="60"/>
                    <a:pt x="114" y="44"/>
                    <a:pt x="94" y="30"/>
                  </a:cubicBezTo>
                  <a:cubicBezTo>
                    <a:pt x="70" y="12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2" y="1"/>
                    <a:pt x="49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6" y="0"/>
                    <a:pt x="45" y="0"/>
                    <a:pt x="44" y="0"/>
                  </a:cubicBezTo>
                  <a:cubicBezTo>
                    <a:pt x="37" y="0"/>
                    <a:pt x="32" y="4"/>
                    <a:pt x="29" y="12"/>
                  </a:cubicBezTo>
                  <a:cubicBezTo>
                    <a:pt x="29" y="12"/>
                    <a:pt x="29" y="12"/>
                    <a:pt x="29" y="13"/>
                  </a:cubicBezTo>
                  <a:cubicBezTo>
                    <a:pt x="24" y="28"/>
                    <a:pt x="11" y="70"/>
                    <a:pt x="0" y="126"/>
                  </a:cubicBezTo>
                  <a:cubicBezTo>
                    <a:pt x="39" y="149"/>
                    <a:pt x="73" y="172"/>
                    <a:pt x="105" y="197"/>
                  </a:cubicBezTo>
                  <a:cubicBezTo>
                    <a:pt x="119" y="158"/>
                    <a:pt x="136" y="118"/>
                    <a:pt x="155" y="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" name="Freeform 28"/>
            <p:cNvSpPr>
              <a:spLocks/>
            </p:cNvSpPr>
            <p:nvPr/>
          </p:nvSpPr>
          <p:spPr bwMode="auto">
            <a:xfrm>
              <a:off x="-2973388" y="914400"/>
              <a:ext cx="633413" cy="657225"/>
            </a:xfrm>
            <a:custGeom>
              <a:avLst/>
              <a:gdLst>
                <a:gd name="T0" fmla="*/ 169 w 169"/>
                <a:gd name="T1" fmla="*/ 133 h 175"/>
                <a:gd name="T2" fmla="*/ 158 w 169"/>
                <a:gd name="T3" fmla="*/ 5 h 175"/>
                <a:gd name="T4" fmla="*/ 70 w 169"/>
                <a:gd name="T5" fmla="*/ 0 h 175"/>
                <a:gd name="T6" fmla="*/ 59 w 169"/>
                <a:gd name="T7" fmla="*/ 0 h 175"/>
                <a:gd name="T8" fmla="*/ 26 w 169"/>
                <a:gd name="T9" fmla="*/ 0 h 175"/>
                <a:gd name="T10" fmla="*/ 5 w 169"/>
                <a:gd name="T11" fmla="*/ 13 h 175"/>
                <a:gd name="T12" fmla="*/ 0 w 169"/>
                <a:gd name="T13" fmla="*/ 28 h 175"/>
                <a:gd name="T14" fmla="*/ 74 w 169"/>
                <a:gd name="T15" fmla="*/ 175 h 175"/>
                <a:gd name="T16" fmla="*/ 169 w 169"/>
                <a:gd name="T17" fmla="*/ 13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133"/>
                  </a:moveTo>
                  <a:cubicBezTo>
                    <a:pt x="163" y="93"/>
                    <a:pt x="159" y="50"/>
                    <a:pt x="158" y="5"/>
                  </a:cubicBezTo>
                  <a:cubicBezTo>
                    <a:pt x="119" y="1"/>
                    <a:pt x="89" y="0"/>
                    <a:pt x="70" y="0"/>
                  </a:cubicBezTo>
                  <a:cubicBezTo>
                    <a:pt x="66" y="0"/>
                    <a:pt x="63" y="0"/>
                    <a:pt x="59" y="0"/>
                  </a:cubicBezTo>
                  <a:cubicBezTo>
                    <a:pt x="38" y="0"/>
                    <a:pt x="26" y="0"/>
                    <a:pt x="26" y="0"/>
                  </a:cubicBezTo>
                  <a:cubicBezTo>
                    <a:pt x="17" y="1"/>
                    <a:pt x="10" y="5"/>
                    <a:pt x="5" y="13"/>
                  </a:cubicBezTo>
                  <a:cubicBezTo>
                    <a:pt x="2" y="17"/>
                    <a:pt x="0" y="23"/>
                    <a:pt x="0" y="28"/>
                  </a:cubicBezTo>
                  <a:cubicBezTo>
                    <a:pt x="2" y="43"/>
                    <a:pt x="11" y="95"/>
                    <a:pt x="74" y="175"/>
                  </a:cubicBezTo>
                  <a:cubicBezTo>
                    <a:pt x="106" y="159"/>
                    <a:pt x="138" y="145"/>
                    <a:pt x="169" y="1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" name="Freeform 29"/>
            <p:cNvSpPr>
              <a:spLocks/>
            </p:cNvSpPr>
            <p:nvPr/>
          </p:nvSpPr>
          <p:spPr bwMode="auto">
            <a:xfrm>
              <a:off x="1035050" y="914400"/>
              <a:ext cx="635000" cy="657225"/>
            </a:xfrm>
            <a:custGeom>
              <a:avLst/>
              <a:gdLst>
                <a:gd name="T0" fmla="*/ 169 w 169"/>
                <a:gd name="T1" fmla="*/ 28 h 175"/>
                <a:gd name="T2" fmla="*/ 164 w 169"/>
                <a:gd name="T3" fmla="*/ 13 h 175"/>
                <a:gd name="T4" fmla="*/ 143 w 169"/>
                <a:gd name="T5" fmla="*/ 0 h 175"/>
                <a:gd name="T6" fmla="*/ 110 w 169"/>
                <a:gd name="T7" fmla="*/ 0 h 175"/>
                <a:gd name="T8" fmla="*/ 99 w 169"/>
                <a:gd name="T9" fmla="*/ 0 h 175"/>
                <a:gd name="T10" fmla="*/ 11 w 169"/>
                <a:gd name="T11" fmla="*/ 5 h 175"/>
                <a:gd name="T12" fmla="*/ 0 w 169"/>
                <a:gd name="T13" fmla="*/ 133 h 175"/>
                <a:gd name="T14" fmla="*/ 95 w 169"/>
                <a:gd name="T15" fmla="*/ 175 h 175"/>
                <a:gd name="T16" fmla="*/ 169 w 169"/>
                <a:gd name="T17" fmla="*/ 28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28"/>
                  </a:moveTo>
                  <a:cubicBezTo>
                    <a:pt x="169" y="23"/>
                    <a:pt x="166" y="16"/>
                    <a:pt x="164" y="13"/>
                  </a:cubicBezTo>
                  <a:cubicBezTo>
                    <a:pt x="159" y="5"/>
                    <a:pt x="152" y="1"/>
                    <a:pt x="143" y="0"/>
                  </a:cubicBezTo>
                  <a:cubicBezTo>
                    <a:pt x="143" y="0"/>
                    <a:pt x="131" y="0"/>
                    <a:pt x="110" y="0"/>
                  </a:cubicBezTo>
                  <a:cubicBezTo>
                    <a:pt x="106" y="0"/>
                    <a:pt x="103" y="0"/>
                    <a:pt x="99" y="0"/>
                  </a:cubicBezTo>
                  <a:cubicBezTo>
                    <a:pt x="80" y="0"/>
                    <a:pt x="49" y="1"/>
                    <a:pt x="11" y="5"/>
                  </a:cubicBezTo>
                  <a:cubicBezTo>
                    <a:pt x="10" y="49"/>
                    <a:pt x="6" y="92"/>
                    <a:pt x="0" y="133"/>
                  </a:cubicBezTo>
                  <a:cubicBezTo>
                    <a:pt x="31" y="145"/>
                    <a:pt x="63" y="159"/>
                    <a:pt x="95" y="175"/>
                  </a:cubicBezTo>
                  <a:cubicBezTo>
                    <a:pt x="158" y="95"/>
                    <a:pt x="167" y="43"/>
                    <a:pt x="169" y="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7" name="Freeform 30"/>
            <p:cNvSpPr>
              <a:spLocks/>
            </p:cNvSpPr>
            <p:nvPr/>
          </p:nvSpPr>
          <p:spPr bwMode="auto">
            <a:xfrm>
              <a:off x="401638" y="1522413"/>
              <a:ext cx="1485900" cy="1046163"/>
            </a:xfrm>
            <a:custGeom>
              <a:avLst/>
              <a:gdLst>
                <a:gd name="T0" fmla="*/ 385 w 396"/>
                <a:gd name="T1" fmla="*/ 119 h 279"/>
                <a:gd name="T2" fmla="*/ 376 w 396"/>
                <a:gd name="T3" fmla="*/ 112 h 279"/>
                <a:gd name="T4" fmla="*/ 375 w 396"/>
                <a:gd name="T5" fmla="*/ 112 h 279"/>
                <a:gd name="T6" fmla="*/ 375 w 396"/>
                <a:gd name="T7" fmla="*/ 112 h 279"/>
                <a:gd name="T8" fmla="*/ 355 w 396"/>
                <a:gd name="T9" fmla="*/ 99 h 279"/>
                <a:gd name="T10" fmla="*/ 348 w 396"/>
                <a:gd name="T11" fmla="*/ 94 h 279"/>
                <a:gd name="T12" fmla="*/ 250 w 396"/>
                <a:gd name="T13" fmla="*/ 38 h 279"/>
                <a:gd name="T14" fmla="*/ 164 w 396"/>
                <a:gd name="T15" fmla="*/ 0 h 279"/>
                <a:gd name="T16" fmla="*/ 104 w 396"/>
                <a:gd name="T17" fmla="*/ 168 h 279"/>
                <a:gd name="T18" fmla="*/ 0 w 396"/>
                <a:gd name="T19" fmla="*/ 279 h 279"/>
                <a:gd name="T20" fmla="*/ 391 w 396"/>
                <a:gd name="T21" fmla="*/ 156 h 279"/>
                <a:gd name="T22" fmla="*/ 391 w 396"/>
                <a:gd name="T23" fmla="*/ 156 h 279"/>
                <a:gd name="T24" fmla="*/ 396 w 396"/>
                <a:gd name="T25" fmla="*/ 141 h 279"/>
                <a:gd name="T26" fmla="*/ 385 w 396"/>
                <a:gd name="T27" fmla="*/ 11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6" h="279">
                  <a:moveTo>
                    <a:pt x="385" y="119"/>
                  </a:moveTo>
                  <a:cubicBezTo>
                    <a:pt x="385" y="119"/>
                    <a:pt x="382" y="117"/>
                    <a:pt x="376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1" y="109"/>
                    <a:pt x="364" y="104"/>
                    <a:pt x="355" y="99"/>
                  </a:cubicBezTo>
                  <a:cubicBezTo>
                    <a:pt x="353" y="97"/>
                    <a:pt x="350" y="96"/>
                    <a:pt x="348" y="94"/>
                  </a:cubicBezTo>
                  <a:cubicBezTo>
                    <a:pt x="327" y="80"/>
                    <a:pt x="292" y="59"/>
                    <a:pt x="250" y="38"/>
                  </a:cubicBezTo>
                  <a:cubicBezTo>
                    <a:pt x="221" y="24"/>
                    <a:pt x="192" y="11"/>
                    <a:pt x="164" y="0"/>
                  </a:cubicBezTo>
                  <a:cubicBezTo>
                    <a:pt x="151" y="65"/>
                    <a:pt x="131" y="121"/>
                    <a:pt x="104" y="168"/>
                  </a:cubicBezTo>
                  <a:cubicBezTo>
                    <a:pt x="76" y="217"/>
                    <a:pt x="41" y="255"/>
                    <a:pt x="0" y="279"/>
                  </a:cubicBezTo>
                  <a:cubicBezTo>
                    <a:pt x="298" y="263"/>
                    <a:pt x="383" y="167"/>
                    <a:pt x="391" y="156"/>
                  </a:cubicBezTo>
                  <a:cubicBezTo>
                    <a:pt x="391" y="156"/>
                    <a:pt x="391" y="156"/>
                    <a:pt x="391" y="156"/>
                  </a:cubicBezTo>
                  <a:cubicBezTo>
                    <a:pt x="394" y="151"/>
                    <a:pt x="396" y="146"/>
                    <a:pt x="396" y="141"/>
                  </a:cubicBezTo>
                  <a:cubicBezTo>
                    <a:pt x="396" y="132"/>
                    <a:pt x="392" y="124"/>
                    <a:pt x="385" y="1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8" name="Freeform 31"/>
            <p:cNvSpPr>
              <a:spLocks/>
            </p:cNvSpPr>
            <p:nvPr/>
          </p:nvSpPr>
          <p:spPr bwMode="auto">
            <a:xfrm>
              <a:off x="-3190875" y="1522413"/>
              <a:ext cx="1485900" cy="1046163"/>
            </a:xfrm>
            <a:custGeom>
              <a:avLst/>
              <a:gdLst>
                <a:gd name="T0" fmla="*/ 396 w 396"/>
                <a:gd name="T1" fmla="*/ 279 h 279"/>
                <a:gd name="T2" fmla="*/ 292 w 396"/>
                <a:gd name="T3" fmla="*/ 168 h 279"/>
                <a:gd name="T4" fmla="*/ 232 w 396"/>
                <a:gd name="T5" fmla="*/ 0 h 279"/>
                <a:gd name="T6" fmla="*/ 20 w 396"/>
                <a:gd name="T7" fmla="*/ 112 h 279"/>
                <a:gd name="T8" fmla="*/ 11 w 396"/>
                <a:gd name="T9" fmla="*/ 119 h 279"/>
                <a:gd name="T10" fmla="*/ 0 w 396"/>
                <a:gd name="T11" fmla="*/ 141 h 279"/>
                <a:gd name="T12" fmla="*/ 5 w 396"/>
                <a:gd name="T13" fmla="*/ 156 h 279"/>
                <a:gd name="T14" fmla="*/ 5 w 396"/>
                <a:gd name="T15" fmla="*/ 157 h 279"/>
                <a:gd name="T16" fmla="*/ 7 w 396"/>
                <a:gd name="T17" fmla="*/ 159 h 279"/>
                <a:gd name="T18" fmla="*/ 8 w 396"/>
                <a:gd name="T19" fmla="*/ 160 h 279"/>
                <a:gd name="T20" fmla="*/ 23 w 396"/>
                <a:gd name="T21" fmla="*/ 174 h 279"/>
                <a:gd name="T22" fmla="*/ 94 w 396"/>
                <a:gd name="T23" fmla="*/ 217 h 279"/>
                <a:gd name="T24" fmla="*/ 396 w 396"/>
                <a:gd name="T25" fmla="*/ 27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6" h="279">
                  <a:moveTo>
                    <a:pt x="396" y="279"/>
                  </a:moveTo>
                  <a:cubicBezTo>
                    <a:pt x="356" y="255"/>
                    <a:pt x="320" y="217"/>
                    <a:pt x="292" y="168"/>
                  </a:cubicBezTo>
                  <a:cubicBezTo>
                    <a:pt x="265" y="121"/>
                    <a:pt x="245" y="65"/>
                    <a:pt x="232" y="0"/>
                  </a:cubicBezTo>
                  <a:cubicBezTo>
                    <a:pt x="132" y="38"/>
                    <a:pt x="51" y="91"/>
                    <a:pt x="20" y="112"/>
                  </a:cubicBezTo>
                  <a:cubicBezTo>
                    <a:pt x="14" y="117"/>
                    <a:pt x="11" y="119"/>
                    <a:pt x="11" y="119"/>
                  </a:cubicBezTo>
                  <a:cubicBezTo>
                    <a:pt x="4" y="124"/>
                    <a:pt x="0" y="132"/>
                    <a:pt x="0" y="141"/>
                  </a:cubicBezTo>
                  <a:cubicBezTo>
                    <a:pt x="0" y="146"/>
                    <a:pt x="2" y="151"/>
                    <a:pt x="5" y="156"/>
                  </a:cubicBezTo>
                  <a:cubicBezTo>
                    <a:pt x="5" y="156"/>
                    <a:pt x="5" y="156"/>
                    <a:pt x="5" y="157"/>
                  </a:cubicBezTo>
                  <a:cubicBezTo>
                    <a:pt x="6" y="157"/>
                    <a:pt x="6" y="158"/>
                    <a:pt x="7" y="159"/>
                  </a:cubicBezTo>
                  <a:cubicBezTo>
                    <a:pt x="7" y="159"/>
                    <a:pt x="8" y="160"/>
                    <a:pt x="8" y="160"/>
                  </a:cubicBezTo>
                  <a:cubicBezTo>
                    <a:pt x="10" y="162"/>
                    <a:pt x="15" y="167"/>
                    <a:pt x="23" y="174"/>
                  </a:cubicBezTo>
                  <a:cubicBezTo>
                    <a:pt x="35" y="184"/>
                    <a:pt x="58" y="201"/>
                    <a:pt x="94" y="217"/>
                  </a:cubicBezTo>
                  <a:cubicBezTo>
                    <a:pt x="169" y="251"/>
                    <a:pt x="273" y="273"/>
                    <a:pt x="396" y="2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9" name="Freeform 32"/>
            <p:cNvSpPr>
              <a:spLocks/>
            </p:cNvSpPr>
            <p:nvPr/>
          </p:nvSpPr>
          <p:spPr bwMode="auto">
            <a:xfrm>
              <a:off x="-523875" y="2651125"/>
              <a:ext cx="1500188" cy="239713"/>
            </a:xfrm>
            <a:custGeom>
              <a:avLst/>
              <a:gdLst>
                <a:gd name="T0" fmla="*/ 7 w 400"/>
                <a:gd name="T1" fmla="*/ 31 h 64"/>
                <a:gd name="T2" fmla="*/ 54 w 400"/>
                <a:gd name="T3" fmla="*/ 29 h 64"/>
                <a:gd name="T4" fmla="*/ 182 w 400"/>
                <a:gd name="T5" fmla="*/ 47 h 64"/>
                <a:gd name="T6" fmla="*/ 292 w 400"/>
                <a:gd name="T7" fmla="*/ 64 h 64"/>
                <a:gd name="T8" fmla="*/ 392 w 400"/>
                <a:gd name="T9" fmla="*/ 37 h 64"/>
                <a:gd name="T10" fmla="*/ 399 w 400"/>
                <a:gd name="T11" fmla="*/ 18 h 64"/>
                <a:gd name="T12" fmla="*/ 373 w 400"/>
                <a:gd name="T13" fmla="*/ 0 h 64"/>
                <a:gd name="T14" fmla="*/ 301 w 400"/>
                <a:gd name="T15" fmla="*/ 8 h 64"/>
                <a:gd name="T16" fmla="*/ 285 w 400"/>
                <a:gd name="T17" fmla="*/ 10 h 64"/>
                <a:gd name="T18" fmla="*/ 227 w 400"/>
                <a:gd name="T19" fmla="*/ 13 h 64"/>
                <a:gd name="T20" fmla="*/ 181 w 400"/>
                <a:gd name="T21" fmla="*/ 12 h 64"/>
                <a:gd name="T22" fmla="*/ 180 w 400"/>
                <a:gd name="T23" fmla="*/ 12 h 64"/>
                <a:gd name="T24" fmla="*/ 129 w 400"/>
                <a:gd name="T25" fmla="*/ 12 h 64"/>
                <a:gd name="T26" fmla="*/ 3 w 400"/>
                <a:gd name="T27" fmla="*/ 25 h 64"/>
                <a:gd name="T28" fmla="*/ 0 w 400"/>
                <a:gd name="T29" fmla="*/ 29 h 64"/>
                <a:gd name="T30" fmla="*/ 5 w 400"/>
                <a:gd name="T31" fmla="*/ 31 h 64"/>
                <a:gd name="T32" fmla="*/ 7 w 400"/>
                <a:gd name="T33" fmla="*/ 3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0" h="64">
                  <a:moveTo>
                    <a:pt x="7" y="31"/>
                  </a:moveTo>
                  <a:cubicBezTo>
                    <a:pt x="23" y="29"/>
                    <a:pt x="39" y="29"/>
                    <a:pt x="54" y="29"/>
                  </a:cubicBezTo>
                  <a:cubicBezTo>
                    <a:pt x="109" y="29"/>
                    <a:pt x="146" y="38"/>
                    <a:pt x="182" y="47"/>
                  </a:cubicBezTo>
                  <a:cubicBezTo>
                    <a:pt x="216" y="56"/>
                    <a:pt x="248" y="64"/>
                    <a:pt x="292" y="64"/>
                  </a:cubicBezTo>
                  <a:cubicBezTo>
                    <a:pt x="339" y="64"/>
                    <a:pt x="377" y="54"/>
                    <a:pt x="392" y="37"/>
                  </a:cubicBezTo>
                  <a:cubicBezTo>
                    <a:pt x="397" y="31"/>
                    <a:pt x="400" y="25"/>
                    <a:pt x="399" y="18"/>
                  </a:cubicBezTo>
                  <a:cubicBezTo>
                    <a:pt x="398" y="6"/>
                    <a:pt x="394" y="0"/>
                    <a:pt x="373" y="0"/>
                  </a:cubicBezTo>
                  <a:cubicBezTo>
                    <a:pt x="358" y="0"/>
                    <a:pt x="335" y="3"/>
                    <a:pt x="301" y="8"/>
                  </a:cubicBezTo>
                  <a:cubicBezTo>
                    <a:pt x="296" y="9"/>
                    <a:pt x="290" y="9"/>
                    <a:pt x="285" y="10"/>
                  </a:cubicBezTo>
                  <a:cubicBezTo>
                    <a:pt x="270" y="12"/>
                    <a:pt x="252" y="13"/>
                    <a:pt x="227" y="13"/>
                  </a:cubicBezTo>
                  <a:cubicBezTo>
                    <a:pt x="213" y="13"/>
                    <a:pt x="197" y="13"/>
                    <a:pt x="181" y="12"/>
                  </a:cubicBezTo>
                  <a:cubicBezTo>
                    <a:pt x="180" y="12"/>
                    <a:pt x="180" y="12"/>
                    <a:pt x="180" y="12"/>
                  </a:cubicBezTo>
                  <a:cubicBezTo>
                    <a:pt x="164" y="12"/>
                    <a:pt x="146" y="12"/>
                    <a:pt x="129" y="12"/>
                  </a:cubicBezTo>
                  <a:cubicBezTo>
                    <a:pt x="92" y="12"/>
                    <a:pt x="45" y="13"/>
                    <a:pt x="3" y="25"/>
                  </a:cubicBezTo>
                  <a:cubicBezTo>
                    <a:pt x="1" y="25"/>
                    <a:pt x="0" y="28"/>
                    <a:pt x="0" y="29"/>
                  </a:cubicBezTo>
                  <a:cubicBezTo>
                    <a:pt x="0" y="30"/>
                    <a:pt x="3" y="31"/>
                    <a:pt x="5" y="31"/>
                  </a:cubicBezTo>
                  <a:cubicBezTo>
                    <a:pt x="5" y="31"/>
                    <a:pt x="6" y="31"/>
                    <a:pt x="7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0" name="Freeform 33"/>
            <p:cNvSpPr>
              <a:spLocks/>
            </p:cNvSpPr>
            <p:nvPr/>
          </p:nvSpPr>
          <p:spPr bwMode="auto">
            <a:xfrm>
              <a:off x="-2279650" y="2651125"/>
              <a:ext cx="1500188" cy="239713"/>
            </a:xfrm>
            <a:custGeom>
              <a:avLst/>
              <a:gdLst>
                <a:gd name="T0" fmla="*/ 346 w 400"/>
                <a:gd name="T1" fmla="*/ 29 h 64"/>
                <a:gd name="T2" fmla="*/ 393 w 400"/>
                <a:gd name="T3" fmla="*/ 31 h 64"/>
                <a:gd name="T4" fmla="*/ 395 w 400"/>
                <a:gd name="T5" fmla="*/ 31 h 64"/>
                <a:gd name="T6" fmla="*/ 400 w 400"/>
                <a:gd name="T7" fmla="*/ 29 h 64"/>
                <a:gd name="T8" fmla="*/ 397 w 400"/>
                <a:gd name="T9" fmla="*/ 25 h 64"/>
                <a:gd name="T10" fmla="*/ 271 w 400"/>
                <a:gd name="T11" fmla="*/ 12 h 64"/>
                <a:gd name="T12" fmla="*/ 271 w 400"/>
                <a:gd name="T13" fmla="*/ 12 h 64"/>
                <a:gd name="T14" fmla="*/ 220 w 400"/>
                <a:gd name="T15" fmla="*/ 12 h 64"/>
                <a:gd name="T16" fmla="*/ 219 w 400"/>
                <a:gd name="T17" fmla="*/ 12 h 64"/>
                <a:gd name="T18" fmla="*/ 173 w 400"/>
                <a:gd name="T19" fmla="*/ 13 h 64"/>
                <a:gd name="T20" fmla="*/ 115 w 400"/>
                <a:gd name="T21" fmla="*/ 10 h 64"/>
                <a:gd name="T22" fmla="*/ 99 w 400"/>
                <a:gd name="T23" fmla="*/ 8 h 64"/>
                <a:gd name="T24" fmla="*/ 27 w 400"/>
                <a:gd name="T25" fmla="*/ 0 h 64"/>
                <a:gd name="T26" fmla="*/ 1 w 400"/>
                <a:gd name="T27" fmla="*/ 18 h 64"/>
                <a:gd name="T28" fmla="*/ 8 w 400"/>
                <a:gd name="T29" fmla="*/ 37 h 64"/>
                <a:gd name="T30" fmla="*/ 108 w 400"/>
                <a:gd name="T31" fmla="*/ 64 h 64"/>
                <a:gd name="T32" fmla="*/ 218 w 400"/>
                <a:gd name="T33" fmla="*/ 47 h 64"/>
                <a:gd name="T34" fmla="*/ 346 w 400"/>
                <a:gd name="T35" fmla="*/ 29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0" h="64">
                  <a:moveTo>
                    <a:pt x="346" y="29"/>
                  </a:moveTo>
                  <a:cubicBezTo>
                    <a:pt x="361" y="29"/>
                    <a:pt x="377" y="29"/>
                    <a:pt x="393" y="31"/>
                  </a:cubicBezTo>
                  <a:cubicBezTo>
                    <a:pt x="394" y="31"/>
                    <a:pt x="394" y="31"/>
                    <a:pt x="395" y="31"/>
                  </a:cubicBezTo>
                  <a:cubicBezTo>
                    <a:pt x="397" y="31"/>
                    <a:pt x="400" y="30"/>
                    <a:pt x="400" y="29"/>
                  </a:cubicBezTo>
                  <a:cubicBezTo>
                    <a:pt x="400" y="28"/>
                    <a:pt x="399" y="25"/>
                    <a:pt x="397" y="25"/>
                  </a:cubicBezTo>
                  <a:cubicBezTo>
                    <a:pt x="355" y="13"/>
                    <a:pt x="308" y="12"/>
                    <a:pt x="271" y="12"/>
                  </a:cubicBezTo>
                  <a:cubicBezTo>
                    <a:pt x="271" y="12"/>
                    <a:pt x="271" y="12"/>
                    <a:pt x="271" y="12"/>
                  </a:cubicBezTo>
                  <a:cubicBezTo>
                    <a:pt x="254" y="12"/>
                    <a:pt x="236" y="12"/>
                    <a:pt x="220" y="12"/>
                  </a:cubicBezTo>
                  <a:cubicBezTo>
                    <a:pt x="219" y="12"/>
                    <a:pt x="219" y="12"/>
                    <a:pt x="219" y="12"/>
                  </a:cubicBezTo>
                  <a:cubicBezTo>
                    <a:pt x="203" y="13"/>
                    <a:pt x="187" y="13"/>
                    <a:pt x="173" y="13"/>
                  </a:cubicBezTo>
                  <a:cubicBezTo>
                    <a:pt x="148" y="13"/>
                    <a:pt x="130" y="12"/>
                    <a:pt x="115" y="10"/>
                  </a:cubicBezTo>
                  <a:cubicBezTo>
                    <a:pt x="109" y="9"/>
                    <a:pt x="104" y="9"/>
                    <a:pt x="99" y="8"/>
                  </a:cubicBezTo>
                  <a:cubicBezTo>
                    <a:pt x="65" y="3"/>
                    <a:pt x="42" y="0"/>
                    <a:pt x="27" y="0"/>
                  </a:cubicBezTo>
                  <a:cubicBezTo>
                    <a:pt x="6" y="0"/>
                    <a:pt x="2" y="6"/>
                    <a:pt x="1" y="18"/>
                  </a:cubicBezTo>
                  <a:cubicBezTo>
                    <a:pt x="0" y="25"/>
                    <a:pt x="3" y="31"/>
                    <a:pt x="8" y="37"/>
                  </a:cubicBezTo>
                  <a:cubicBezTo>
                    <a:pt x="23" y="53"/>
                    <a:pt x="61" y="64"/>
                    <a:pt x="108" y="64"/>
                  </a:cubicBezTo>
                  <a:cubicBezTo>
                    <a:pt x="152" y="64"/>
                    <a:pt x="184" y="56"/>
                    <a:pt x="218" y="47"/>
                  </a:cubicBezTo>
                  <a:cubicBezTo>
                    <a:pt x="254" y="38"/>
                    <a:pt x="291" y="29"/>
                    <a:pt x="346" y="2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1" name="Freeform 34"/>
            <p:cNvSpPr>
              <a:spLocks/>
            </p:cNvSpPr>
            <p:nvPr/>
          </p:nvSpPr>
          <p:spPr bwMode="auto">
            <a:xfrm>
              <a:off x="3424238" y="3930650"/>
              <a:ext cx="1023938" cy="1368425"/>
            </a:xfrm>
            <a:custGeom>
              <a:avLst/>
              <a:gdLst>
                <a:gd name="T0" fmla="*/ 0 w 645"/>
                <a:gd name="T1" fmla="*/ 0 h 862"/>
                <a:gd name="T2" fmla="*/ 640 w 645"/>
                <a:gd name="T3" fmla="*/ 0 h 862"/>
                <a:gd name="T4" fmla="*/ 640 w 645"/>
                <a:gd name="T5" fmla="*/ 134 h 862"/>
                <a:gd name="T6" fmla="*/ 151 w 645"/>
                <a:gd name="T7" fmla="*/ 134 h 862"/>
                <a:gd name="T8" fmla="*/ 151 w 645"/>
                <a:gd name="T9" fmla="*/ 359 h 862"/>
                <a:gd name="T10" fmla="*/ 584 w 645"/>
                <a:gd name="T11" fmla="*/ 359 h 862"/>
                <a:gd name="T12" fmla="*/ 584 w 645"/>
                <a:gd name="T13" fmla="*/ 496 h 862"/>
                <a:gd name="T14" fmla="*/ 151 w 645"/>
                <a:gd name="T15" fmla="*/ 496 h 862"/>
                <a:gd name="T16" fmla="*/ 151 w 645"/>
                <a:gd name="T17" fmla="*/ 727 h 862"/>
                <a:gd name="T18" fmla="*/ 645 w 645"/>
                <a:gd name="T19" fmla="*/ 727 h 862"/>
                <a:gd name="T20" fmla="*/ 645 w 645"/>
                <a:gd name="T21" fmla="*/ 862 h 862"/>
                <a:gd name="T22" fmla="*/ 0 w 645"/>
                <a:gd name="T23" fmla="*/ 862 h 862"/>
                <a:gd name="T24" fmla="*/ 0 w 645"/>
                <a:gd name="T25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5" h="862">
                  <a:moveTo>
                    <a:pt x="0" y="0"/>
                  </a:moveTo>
                  <a:lnTo>
                    <a:pt x="640" y="0"/>
                  </a:lnTo>
                  <a:lnTo>
                    <a:pt x="640" y="134"/>
                  </a:lnTo>
                  <a:lnTo>
                    <a:pt x="151" y="134"/>
                  </a:lnTo>
                  <a:lnTo>
                    <a:pt x="151" y="359"/>
                  </a:lnTo>
                  <a:lnTo>
                    <a:pt x="584" y="359"/>
                  </a:lnTo>
                  <a:lnTo>
                    <a:pt x="584" y="496"/>
                  </a:lnTo>
                  <a:lnTo>
                    <a:pt x="151" y="496"/>
                  </a:lnTo>
                  <a:lnTo>
                    <a:pt x="151" y="727"/>
                  </a:lnTo>
                  <a:lnTo>
                    <a:pt x="645" y="727"/>
                  </a:lnTo>
                  <a:lnTo>
                    <a:pt x="645" y="862"/>
                  </a:lnTo>
                  <a:lnTo>
                    <a:pt x="0" y="8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2" name="Freeform 35"/>
            <p:cNvSpPr>
              <a:spLocks noEditPoints="1"/>
            </p:cNvSpPr>
            <p:nvPr/>
          </p:nvSpPr>
          <p:spPr bwMode="auto">
            <a:xfrm>
              <a:off x="4545013" y="3870325"/>
              <a:ext cx="1069975" cy="1450975"/>
            </a:xfrm>
            <a:custGeom>
              <a:avLst/>
              <a:gdLst>
                <a:gd name="T0" fmla="*/ 0 w 285"/>
                <a:gd name="T1" fmla="*/ 244 h 387"/>
                <a:gd name="T2" fmla="*/ 0 w 285"/>
                <a:gd name="T3" fmla="*/ 243 h 387"/>
                <a:gd name="T4" fmla="*/ 128 w 285"/>
                <a:gd name="T5" fmla="*/ 100 h 387"/>
                <a:gd name="T6" fmla="*/ 222 w 285"/>
                <a:gd name="T7" fmla="*/ 149 h 387"/>
                <a:gd name="T8" fmla="*/ 222 w 285"/>
                <a:gd name="T9" fmla="*/ 0 h 387"/>
                <a:gd name="T10" fmla="*/ 285 w 285"/>
                <a:gd name="T11" fmla="*/ 0 h 387"/>
                <a:gd name="T12" fmla="*/ 285 w 285"/>
                <a:gd name="T13" fmla="*/ 381 h 387"/>
                <a:gd name="T14" fmla="*/ 222 w 285"/>
                <a:gd name="T15" fmla="*/ 381 h 387"/>
                <a:gd name="T16" fmla="*/ 222 w 285"/>
                <a:gd name="T17" fmla="*/ 335 h 387"/>
                <a:gd name="T18" fmla="*/ 128 w 285"/>
                <a:gd name="T19" fmla="*/ 387 h 387"/>
                <a:gd name="T20" fmla="*/ 0 w 285"/>
                <a:gd name="T21" fmla="*/ 244 h 387"/>
                <a:gd name="T22" fmla="*/ 223 w 285"/>
                <a:gd name="T23" fmla="*/ 244 h 387"/>
                <a:gd name="T24" fmla="*/ 223 w 285"/>
                <a:gd name="T25" fmla="*/ 243 h 387"/>
                <a:gd name="T26" fmla="*/ 143 w 285"/>
                <a:gd name="T27" fmla="*/ 155 h 387"/>
                <a:gd name="T28" fmla="*/ 64 w 285"/>
                <a:gd name="T29" fmla="*/ 243 h 387"/>
                <a:gd name="T30" fmla="*/ 64 w 285"/>
                <a:gd name="T31" fmla="*/ 244 h 387"/>
                <a:gd name="T32" fmla="*/ 143 w 285"/>
                <a:gd name="T33" fmla="*/ 332 h 387"/>
                <a:gd name="T34" fmla="*/ 223 w 285"/>
                <a:gd name="T35" fmla="*/ 244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5" h="387">
                  <a:moveTo>
                    <a:pt x="0" y="244"/>
                  </a:moveTo>
                  <a:cubicBezTo>
                    <a:pt x="0" y="243"/>
                    <a:pt x="0" y="243"/>
                    <a:pt x="0" y="243"/>
                  </a:cubicBezTo>
                  <a:cubicBezTo>
                    <a:pt x="0" y="152"/>
                    <a:pt x="62" y="100"/>
                    <a:pt x="128" y="100"/>
                  </a:cubicBezTo>
                  <a:cubicBezTo>
                    <a:pt x="173" y="100"/>
                    <a:pt x="202" y="122"/>
                    <a:pt x="222" y="149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85" y="381"/>
                    <a:pt x="285" y="381"/>
                    <a:pt x="285" y="381"/>
                  </a:cubicBezTo>
                  <a:cubicBezTo>
                    <a:pt x="222" y="381"/>
                    <a:pt x="222" y="381"/>
                    <a:pt x="222" y="381"/>
                  </a:cubicBezTo>
                  <a:cubicBezTo>
                    <a:pt x="222" y="335"/>
                    <a:pt x="222" y="335"/>
                    <a:pt x="222" y="335"/>
                  </a:cubicBezTo>
                  <a:cubicBezTo>
                    <a:pt x="202" y="364"/>
                    <a:pt x="173" y="387"/>
                    <a:pt x="128" y="387"/>
                  </a:cubicBezTo>
                  <a:cubicBezTo>
                    <a:pt x="63" y="387"/>
                    <a:pt x="0" y="335"/>
                    <a:pt x="0" y="244"/>
                  </a:cubicBezTo>
                  <a:close/>
                  <a:moveTo>
                    <a:pt x="223" y="244"/>
                  </a:moveTo>
                  <a:cubicBezTo>
                    <a:pt x="223" y="243"/>
                    <a:pt x="223" y="243"/>
                    <a:pt x="223" y="243"/>
                  </a:cubicBezTo>
                  <a:cubicBezTo>
                    <a:pt x="223" y="190"/>
                    <a:pt x="185" y="155"/>
                    <a:pt x="143" y="155"/>
                  </a:cubicBezTo>
                  <a:cubicBezTo>
                    <a:pt x="100" y="155"/>
                    <a:pt x="64" y="188"/>
                    <a:pt x="64" y="243"/>
                  </a:cubicBezTo>
                  <a:cubicBezTo>
                    <a:pt x="64" y="244"/>
                    <a:pt x="64" y="244"/>
                    <a:pt x="64" y="244"/>
                  </a:cubicBezTo>
                  <a:cubicBezTo>
                    <a:pt x="64" y="297"/>
                    <a:pt x="100" y="332"/>
                    <a:pt x="143" y="332"/>
                  </a:cubicBezTo>
                  <a:cubicBezTo>
                    <a:pt x="185" y="332"/>
                    <a:pt x="223" y="297"/>
                    <a:pt x="223" y="2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3" name="Freeform 36"/>
            <p:cNvSpPr>
              <a:spLocks/>
            </p:cNvSpPr>
            <p:nvPr/>
          </p:nvSpPr>
          <p:spPr bwMode="auto">
            <a:xfrm>
              <a:off x="5813425" y="4267200"/>
              <a:ext cx="925513" cy="1054100"/>
            </a:xfrm>
            <a:custGeom>
              <a:avLst/>
              <a:gdLst>
                <a:gd name="T0" fmla="*/ 0 w 247"/>
                <a:gd name="T1" fmla="*/ 175 h 281"/>
                <a:gd name="T2" fmla="*/ 0 w 247"/>
                <a:gd name="T3" fmla="*/ 0 h 281"/>
                <a:gd name="T4" fmla="*/ 63 w 247"/>
                <a:gd name="T5" fmla="*/ 0 h 281"/>
                <a:gd name="T6" fmla="*/ 63 w 247"/>
                <a:gd name="T7" fmla="*/ 156 h 281"/>
                <a:gd name="T8" fmla="*/ 122 w 247"/>
                <a:gd name="T9" fmla="*/ 223 h 281"/>
                <a:gd name="T10" fmla="*/ 184 w 247"/>
                <a:gd name="T11" fmla="*/ 155 h 281"/>
                <a:gd name="T12" fmla="*/ 184 w 247"/>
                <a:gd name="T13" fmla="*/ 0 h 281"/>
                <a:gd name="T14" fmla="*/ 247 w 247"/>
                <a:gd name="T15" fmla="*/ 0 h 281"/>
                <a:gd name="T16" fmla="*/ 247 w 247"/>
                <a:gd name="T17" fmla="*/ 275 h 281"/>
                <a:gd name="T18" fmla="*/ 184 w 247"/>
                <a:gd name="T19" fmla="*/ 275 h 281"/>
                <a:gd name="T20" fmla="*/ 184 w 247"/>
                <a:gd name="T21" fmla="*/ 232 h 281"/>
                <a:gd name="T22" fmla="*/ 98 w 247"/>
                <a:gd name="T23" fmla="*/ 281 h 281"/>
                <a:gd name="T24" fmla="*/ 0 w 247"/>
                <a:gd name="T25" fmla="*/ 175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7" h="281">
                  <a:moveTo>
                    <a:pt x="0" y="17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156"/>
                    <a:pt x="63" y="156"/>
                    <a:pt x="63" y="156"/>
                  </a:cubicBezTo>
                  <a:cubicBezTo>
                    <a:pt x="63" y="199"/>
                    <a:pt x="84" y="223"/>
                    <a:pt x="122" y="223"/>
                  </a:cubicBezTo>
                  <a:cubicBezTo>
                    <a:pt x="158" y="223"/>
                    <a:pt x="184" y="198"/>
                    <a:pt x="184" y="155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247" y="275"/>
                    <a:pt x="247" y="275"/>
                    <a:pt x="247" y="275"/>
                  </a:cubicBezTo>
                  <a:cubicBezTo>
                    <a:pt x="184" y="275"/>
                    <a:pt x="184" y="275"/>
                    <a:pt x="184" y="275"/>
                  </a:cubicBezTo>
                  <a:cubicBezTo>
                    <a:pt x="184" y="232"/>
                    <a:pt x="184" y="232"/>
                    <a:pt x="184" y="232"/>
                  </a:cubicBezTo>
                  <a:cubicBezTo>
                    <a:pt x="166" y="258"/>
                    <a:pt x="140" y="281"/>
                    <a:pt x="98" y="281"/>
                  </a:cubicBezTo>
                  <a:cubicBezTo>
                    <a:pt x="36" y="281"/>
                    <a:pt x="0" y="239"/>
                    <a:pt x="0" y="1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4" name="Freeform 37"/>
            <p:cNvSpPr>
              <a:spLocks/>
            </p:cNvSpPr>
            <p:nvPr/>
          </p:nvSpPr>
          <p:spPr bwMode="auto">
            <a:xfrm>
              <a:off x="6889750" y="4244975"/>
              <a:ext cx="955675" cy="1076325"/>
            </a:xfrm>
            <a:custGeom>
              <a:avLst/>
              <a:gdLst>
                <a:gd name="T0" fmla="*/ 0 w 255"/>
                <a:gd name="T1" fmla="*/ 145 h 287"/>
                <a:gd name="T2" fmla="*/ 0 w 255"/>
                <a:gd name="T3" fmla="*/ 144 h 287"/>
                <a:gd name="T4" fmla="*/ 144 w 255"/>
                <a:gd name="T5" fmla="*/ 0 h 287"/>
                <a:gd name="T6" fmla="*/ 254 w 255"/>
                <a:gd name="T7" fmla="*/ 47 h 287"/>
                <a:gd name="T8" fmla="*/ 214 w 255"/>
                <a:gd name="T9" fmla="*/ 90 h 287"/>
                <a:gd name="T10" fmla="*/ 143 w 255"/>
                <a:gd name="T11" fmla="*/ 55 h 287"/>
                <a:gd name="T12" fmla="*/ 64 w 255"/>
                <a:gd name="T13" fmla="*/ 143 h 287"/>
                <a:gd name="T14" fmla="*/ 64 w 255"/>
                <a:gd name="T15" fmla="*/ 144 h 287"/>
                <a:gd name="T16" fmla="*/ 146 w 255"/>
                <a:gd name="T17" fmla="*/ 232 h 287"/>
                <a:gd name="T18" fmla="*/ 217 w 255"/>
                <a:gd name="T19" fmla="*/ 198 h 287"/>
                <a:gd name="T20" fmla="*/ 255 w 255"/>
                <a:gd name="T21" fmla="*/ 236 h 287"/>
                <a:gd name="T22" fmla="*/ 143 w 255"/>
                <a:gd name="T23" fmla="*/ 287 h 287"/>
                <a:gd name="T24" fmla="*/ 0 w 255"/>
                <a:gd name="T25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6"/>
                    <a:pt x="61" y="0"/>
                    <a:pt x="144" y="0"/>
                  </a:cubicBezTo>
                  <a:cubicBezTo>
                    <a:pt x="195" y="0"/>
                    <a:pt x="228" y="19"/>
                    <a:pt x="254" y="47"/>
                  </a:cubicBezTo>
                  <a:cubicBezTo>
                    <a:pt x="214" y="90"/>
                    <a:pt x="214" y="90"/>
                    <a:pt x="214" y="90"/>
                  </a:cubicBezTo>
                  <a:cubicBezTo>
                    <a:pt x="195" y="69"/>
                    <a:pt x="175" y="55"/>
                    <a:pt x="143" y="55"/>
                  </a:cubicBezTo>
                  <a:cubicBezTo>
                    <a:pt x="97" y="55"/>
                    <a:pt x="64" y="95"/>
                    <a:pt x="64" y="143"/>
                  </a:cubicBezTo>
                  <a:cubicBezTo>
                    <a:pt x="64" y="144"/>
                    <a:pt x="64" y="144"/>
                    <a:pt x="64" y="144"/>
                  </a:cubicBezTo>
                  <a:cubicBezTo>
                    <a:pt x="64" y="193"/>
                    <a:pt x="97" y="232"/>
                    <a:pt x="146" y="232"/>
                  </a:cubicBezTo>
                  <a:cubicBezTo>
                    <a:pt x="176" y="232"/>
                    <a:pt x="198" y="219"/>
                    <a:pt x="217" y="198"/>
                  </a:cubicBezTo>
                  <a:cubicBezTo>
                    <a:pt x="255" y="236"/>
                    <a:pt x="255" y="236"/>
                    <a:pt x="255" y="236"/>
                  </a:cubicBezTo>
                  <a:cubicBezTo>
                    <a:pt x="228" y="266"/>
                    <a:pt x="197" y="287"/>
                    <a:pt x="143" y="287"/>
                  </a:cubicBezTo>
                  <a:cubicBezTo>
                    <a:pt x="61" y="287"/>
                    <a:pt x="0" y="223"/>
                    <a:pt x="0" y="1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5" name="Freeform 38"/>
            <p:cNvSpPr>
              <a:spLocks noEditPoints="1"/>
            </p:cNvSpPr>
            <p:nvPr/>
          </p:nvSpPr>
          <p:spPr bwMode="auto">
            <a:xfrm>
              <a:off x="7908925" y="4252913"/>
              <a:ext cx="930275" cy="1068388"/>
            </a:xfrm>
            <a:custGeom>
              <a:avLst/>
              <a:gdLst>
                <a:gd name="T0" fmla="*/ 0 w 248"/>
                <a:gd name="T1" fmla="*/ 200 h 285"/>
                <a:gd name="T2" fmla="*/ 0 w 248"/>
                <a:gd name="T3" fmla="*/ 199 h 285"/>
                <a:gd name="T4" fmla="*/ 113 w 248"/>
                <a:gd name="T5" fmla="*/ 110 h 285"/>
                <a:gd name="T6" fmla="*/ 187 w 248"/>
                <a:gd name="T7" fmla="*/ 122 h 285"/>
                <a:gd name="T8" fmla="*/ 187 w 248"/>
                <a:gd name="T9" fmla="*/ 115 h 285"/>
                <a:gd name="T10" fmla="*/ 119 w 248"/>
                <a:gd name="T11" fmla="*/ 55 h 285"/>
                <a:gd name="T12" fmla="*/ 40 w 248"/>
                <a:gd name="T13" fmla="*/ 72 h 285"/>
                <a:gd name="T14" fmla="*/ 24 w 248"/>
                <a:gd name="T15" fmla="*/ 23 h 285"/>
                <a:gd name="T16" fmla="*/ 127 w 248"/>
                <a:gd name="T17" fmla="*/ 0 h 285"/>
                <a:gd name="T18" fmla="*/ 219 w 248"/>
                <a:gd name="T19" fmla="*/ 31 h 285"/>
                <a:gd name="T20" fmla="*/ 248 w 248"/>
                <a:gd name="T21" fmla="*/ 116 h 285"/>
                <a:gd name="T22" fmla="*/ 248 w 248"/>
                <a:gd name="T23" fmla="*/ 279 h 285"/>
                <a:gd name="T24" fmla="*/ 187 w 248"/>
                <a:gd name="T25" fmla="*/ 279 h 285"/>
                <a:gd name="T26" fmla="*/ 187 w 248"/>
                <a:gd name="T27" fmla="*/ 245 h 285"/>
                <a:gd name="T28" fmla="*/ 97 w 248"/>
                <a:gd name="T29" fmla="*/ 285 h 285"/>
                <a:gd name="T30" fmla="*/ 0 w 248"/>
                <a:gd name="T31" fmla="*/ 200 h 285"/>
                <a:gd name="T32" fmla="*/ 188 w 248"/>
                <a:gd name="T33" fmla="*/ 180 h 285"/>
                <a:gd name="T34" fmla="*/ 188 w 248"/>
                <a:gd name="T35" fmla="*/ 161 h 285"/>
                <a:gd name="T36" fmla="*/ 126 w 248"/>
                <a:gd name="T37" fmla="*/ 150 h 285"/>
                <a:gd name="T38" fmla="*/ 61 w 248"/>
                <a:gd name="T39" fmla="*/ 196 h 285"/>
                <a:gd name="T40" fmla="*/ 61 w 248"/>
                <a:gd name="T41" fmla="*/ 197 h 285"/>
                <a:gd name="T42" fmla="*/ 115 w 248"/>
                <a:gd name="T43" fmla="*/ 239 h 285"/>
                <a:gd name="T44" fmla="*/ 188 w 248"/>
                <a:gd name="T45" fmla="*/ 18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8" h="285">
                  <a:moveTo>
                    <a:pt x="0" y="200"/>
                  </a:moveTo>
                  <a:cubicBezTo>
                    <a:pt x="0" y="199"/>
                    <a:pt x="0" y="199"/>
                    <a:pt x="0" y="199"/>
                  </a:cubicBezTo>
                  <a:cubicBezTo>
                    <a:pt x="0" y="139"/>
                    <a:pt x="46" y="110"/>
                    <a:pt x="113" y="110"/>
                  </a:cubicBezTo>
                  <a:cubicBezTo>
                    <a:pt x="144" y="110"/>
                    <a:pt x="166" y="115"/>
                    <a:pt x="187" y="122"/>
                  </a:cubicBezTo>
                  <a:cubicBezTo>
                    <a:pt x="187" y="115"/>
                    <a:pt x="187" y="115"/>
                    <a:pt x="187" y="115"/>
                  </a:cubicBezTo>
                  <a:cubicBezTo>
                    <a:pt x="187" y="76"/>
                    <a:pt x="163" y="55"/>
                    <a:pt x="119" y="55"/>
                  </a:cubicBezTo>
                  <a:cubicBezTo>
                    <a:pt x="88" y="55"/>
                    <a:pt x="65" y="62"/>
                    <a:pt x="40" y="72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54" y="9"/>
                    <a:pt x="84" y="0"/>
                    <a:pt x="127" y="0"/>
                  </a:cubicBezTo>
                  <a:cubicBezTo>
                    <a:pt x="169" y="0"/>
                    <a:pt x="199" y="11"/>
                    <a:pt x="219" y="31"/>
                  </a:cubicBezTo>
                  <a:cubicBezTo>
                    <a:pt x="239" y="51"/>
                    <a:pt x="248" y="80"/>
                    <a:pt x="248" y="116"/>
                  </a:cubicBezTo>
                  <a:cubicBezTo>
                    <a:pt x="248" y="279"/>
                    <a:pt x="248" y="279"/>
                    <a:pt x="248" y="279"/>
                  </a:cubicBezTo>
                  <a:cubicBezTo>
                    <a:pt x="187" y="279"/>
                    <a:pt x="187" y="279"/>
                    <a:pt x="187" y="279"/>
                  </a:cubicBezTo>
                  <a:cubicBezTo>
                    <a:pt x="187" y="245"/>
                    <a:pt x="187" y="245"/>
                    <a:pt x="187" y="245"/>
                  </a:cubicBezTo>
                  <a:cubicBezTo>
                    <a:pt x="168" y="267"/>
                    <a:pt x="139" y="285"/>
                    <a:pt x="97" y="285"/>
                  </a:cubicBezTo>
                  <a:cubicBezTo>
                    <a:pt x="46" y="285"/>
                    <a:pt x="0" y="255"/>
                    <a:pt x="0" y="200"/>
                  </a:cubicBezTo>
                  <a:close/>
                  <a:moveTo>
                    <a:pt x="188" y="180"/>
                  </a:moveTo>
                  <a:cubicBezTo>
                    <a:pt x="188" y="161"/>
                    <a:pt x="188" y="161"/>
                    <a:pt x="188" y="161"/>
                  </a:cubicBezTo>
                  <a:cubicBezTo>
                    <a:pt x="172" y="155"/>
                    <a:pt x="151" y="150"/>
                    <a:pt x="126" y="150"/>
                  </a:cubicBezTo>
                  <a:cubicBezTo>
                    <a:pt x="85" y="150"/>
                    <a:pt x="61" y="167"/>
                    <a:pt x="61" y="196"/>
                  </a:cubicBezTo>
                  <a:cubicBezTo>
                    <a:pt x="61" y="197"/>
                    <a:pt x="61" y="197"/>
                    <a:pt x="61" y="197"/>
                  </a:cubicBezTo>
                  <a:cubicBezTo>
                    <a:pt x="61" y="224"/>
                    <a:pt x="85" y="239"/>
                    <a:pt x="115" y="239"/>
                  </a:cubicBezTo>
                  <a:cubicBezTo>
                    <a:pt x="157" y="239"/>
                    <a:pt x="188" y="215"/>
                    <a:pt x="188" y="1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6" name="Freeform 39"/>
            <p:cNvSpPr>
              <a:spLocks/>
            </p:cNvSpPr>
            <p:nvPr/>
          </p:nvSpPr>
          <p:spPr bwMode="auto">
            <a:xfrm>
              <a:off x="8943975" y="3983038"/>
              <a:ext cx="646113" cy="1335088"/>
            </a:xfrm>
            <a:custGeom>
              <a:avLst/>
              <a:gdLst>
                <a:gd name="T0" fmla="*/ 35 w 172"/>
                <a:gd name="T1" fmla="*/ 275 h 356"/>
                <a:gd name="T2" fmla="*/ 35 w 172"/>
                <a:gd name="T3" fmla="*/ 130 h 356"/>
                <a:gd name="T4" fmla="*/ 0 w 172"/>
                <a:gd name="T5" fmla="*/ 130 h 356"/>
                <a:gd name="T6" fmla="*/ 0 w 172"/>
                <a:gd name="T7" fmla="*/ 76 h 356"/>
                <a:gd name="T8" fmla="*/ 35 w 172"/>
                <a:gd name="T9" fmla="*/ 76 h 356"/>
                <a:gd name="T10" fmla="*/ 35 w 172"/>
                <a:gd name="T11" fmla="*/ 0 h 356"/>
                <a:gd name="T12" fmla="*/ 98 w 172"/>
                <a:gd name="T13" fmla="*/ 0 h 356"/>
                <a:gd name="T14" fmla="*/ 98 w 172"/>
                <a:gd name="T15" fmla="*/ 76 h 356"/>
                <a:gd name="T16" fmla="*/ 172 w 172"/>
                <a:gd name="T17" fmla="*/ 76 h 356"/>
                <a:gd name="T18" fmla="*/ 172 w 172"/>
                <a:gd name="T19" fmla="*/ 130 h 356"/>
                <a:gd name="T20" fmla="*/ 98 w 172"/>
                <a:gd name="T21" fmla="*/ 130 h 356"/>
                <a:gd name="T22" fmla="*/ 98 w 172"/>
                <a:gd name="T23" fmla="*/ 265 h 356"/>
                <a:gd name="T24" fmla="*/ 132 w 172"/>
                <a:gd name="T25" fmla="*/ 299 h 356"/>
                <a:gd name="T26" fmla="*/ 171 w 172"/>
                <a:gd name="T27" fmla="*/ 290 h 356"/>
                <a:gd name="T28" fmla="*/ 171 w 172"/>
                <a:gd name="T29" fmla="*/ 342 h 356"/>
                <a:gd name="T30" fmla="*/ 114 w 172"/>
                <a:gd name="T31" fmla="*/ 356 h 356"/>
                <a:gd name="T32" fmla="*/ 35 w 172"/>
                <a:gd name="T33" fmla="*/ 27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356">
                  <a:moveTo>
                    <a:pt x="35" y="275"/>
                  </a:moveTo>
                  <a:cubicBezTo>
                    <a:pt x="35" y="130"/>
                    <a:pt x="35" y="130"/>
                    <a:pt x="35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8" y="76"/>
                    <a:pt x="98" y="76"/>
                    <a:pt x="98" y="76"/>
                  </a:cubicBezTo>
                  <a:cubicBezTo>
                    <a:pt x="172" y="76"/>
                    <a:pt x="172" y="76"/>
                    <a:pt x="172" y="76"/>
                  </a:cubicBezTo>
                  <a:cubicBezTo>
                    <a:pt x="172" y="130"/>
                    <a:pt x="172" y="130"/>
                    <a:pt x="172" y="130"/>
                  </a:cubicBezTo>
                  <a:cubicBezTo>
                    <a:pt x="98" y="130"/>
                    <a:pt x="98" y="130"/>
                    <a:pt x="98" y="130"/>
                  </a:cubicBezTo>
                  <a:cubicBezTo>
                    <a:pt x="98" y="265"/>
                    <a:pt x="98" y="265"/>
                    <a:pt x="98" y="265"/>
                  </a:cubicBezTo>
                  <a:cubicBezTo>
                    <a:pt x="98" y="290"/>
                    <a:pt x="110" y="299"/>
                    <a:pt x="132" y="299"/>
                  </a:cubicBezTo>
                  <a:cubicBezTo>
                    <a:pt x="146" y="299"/>
                    <a:pt x="158" y="296"/>
                    <a:pt x="171" y="290"/>
                  </a:cubicBezTo>
                  <a:cubicBezTo>
                    <a:pt x="171" y="342"/>
                    <a:pt x="171" y="342"/>
                    <a:pt x="171" y="342"/>
                  </a:cubicBezTo>
                  <a:cubicBezTo>
                    <a:pt x="155" y="351"/>
                    <a:pt x="138" y="356"/>
                    <a:pt x="114" y="356"/>
                  </a:cubicBezTo>
                  <a:cubicBezTo>
                    <a:pt x="68" y="356"/>
                    <a:pt x="35" y="335"/>
                    <a:pt x="35" y="2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7" name="Freeform 40"/>
            <p:cNvSpPr>
              <a:spLocks noEditPoints="1"/>
            </p:cNvSpPr>
            <p:nvPr/>
          </p:nvSpPr>
          <p:spPr bwMode="auto">
            <a:xfrm>
              <a:off x="9747250" y="3884613"/>
              <a:ext cx="255588" cy="1414463"/>
            </a:xfrm>
            <a:custGeom>
              <a:avLst/>
              <a:gdLst>
                <a:gd name="T0" fmla="*/ 0 w 161"/>
                <a:gd name="T1" fmla="*/ 0 h 891"/>
                <a:gd name="T2" fmla="*/ 161 w 161"/>
                <a:gd name="T3" fmla="*/ 0 h 891"/>
                <a:gd name="T4" fmla="*/ 161 w 161"/>
                <a:gd name="T5" fmla="*/ 142 h 891"/>
                <a:gd name="T6" fmla="*/ 0 w 161"/>
                <a:gd name="T7" fmla="*/ 142 h 891"/>
                <a:gd name="T8" fmla="*/ 0 w 161"/>
                <a:gd name="T9" fmla="*/ 0 h 891"/>
                <a:gd name="T10" fmla="*/ 5 w 161"/>
                <a:gd name="T11" fmla="*/ 241 h 891"/>
                <a:gd name="T12" fmla="*/ 154 w 161"/>
                <a:gd name="T13" fmla="*/ 241 h 891"/>
                <a:gd name="T14" fmla="*/ 154 w 161"/>
                <a:gd name="T15" fmla="*/ 891 h 891"/>
                <a:gd name="T16" fmla="*/ 5 w 161"/>
                <a:gd name="T17" fmla="*/ 891 h 891"/>
                <a:gd name="T18" fmla="*/ 5 w 161"/>
                <a:gd name="T19" fmla="*/ 241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1" h="891">
                  <a:moveTo>
                    <a:pt x="0" y="0"/>
                  </a:moveTo>
                  <a:lnTo>
                    <a:pt x="161" y="0"/>
                  </a:lnTo>
                  <a:lnTo>
                    <a:pt x="161" y="142"/>
                  </a:lnTo>
                  <a:lnTo>
                    <a:pt x="0" y="142"/>
                  </a:lnTo>
                  <a:lnTo>
                    <a:pt x="0" y="0"/>
                  </a:lnTo>
                  <a:close/>
                  <a:moveTo>
                    <a:pt x="5" y="241"/>
                  </a:moveTo>
                  <a:lnTo>
                    <a:pt x="154" y="241"/>
                  </a:lnTo>
                  <a:lnTo>
                    <a:pt x="154" y="891"/>
                  </a:lnTo>
                  <a:lnTo>
                    <a:pt x="5" y="891"/>
                  </a:lnTo>
                  <a:lnTo>
                    <a:pt x="5" y="2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8" name="Freeform 41"/>
            <p:cNvSpPr>
              <a:spLocks noEditPoints="1"/>
            </p:cNvSpPr>
            <p:nvPr/>
          </p:nvSpPr>
          <p:spPr bwMode="auto">
            <a:xfrm>
              <a:off x="10155238" y="4244975"/>
              <a:ext cx="1103313" cy="1076325"/>
            </a:xfrm>
            <a:custGeom>
              <a:avLst/>
              <a:gdLst>
                <a:gd name="T0" fmla="*/ 0 w 294"/>
                <a:gd name="T1" fmla="*/ 145 h 287"/>
                <a:gd name="T2" fmla="*/ 0 w 294"/>
                <a:gd name="T3" fmla="*/ 144 h 287"/>
                <a:gd name="T4" fmla="*/ 147 w 294"/>
                <a:gd name="T5" fmla="*/ 0 h 287"/>
                <a:gd name="T6" fmla="*/ 294 w 294"/>
                <a:gd name="T7" fmla="*/ 143 h 287"/>
                <a:gd name="T8" fmla="*/ 294 w 294"/>
                <a:gd name="T9" fmla="*/ 144 h 287"/>
                <a:gd name="T10" fmla="*/ 146 w 294"/>
                <a:gd name="T11" fmla="*/ 287 h 287"/>
                <a:gd name="T12" fmla="*/ 0 w 294"/>
                <a:gd name="T13" fmla="*/ 145 h 287"/>
                <a:gd name="T14" fmla="*/ 231 w 294"/>
                <a:gd name="T15" fmla="*/ 145 h 287"/>
                <a:gd name="T16" fmla="*/ 231 w 294"/>
                <a:gd name="T17" fmla="*/ 144 h 287"/>
                <a:gd name="T18" fmla="*/ 146 w 294"/>
                <a:gd name="T19" fmla="*/ 55 h 287"/>
                <a:gd name="T20" fmla="*/ 63 w 294"/>
                <a:gd name="T21" fmla="*/ 143 h 287"/>
                <a:gd name="T22" fmla="*/ 63 w 294"/>
                <a:gd name="T23" fmla="*/ 144 h 287"/>
                <a:gd name="T24" fmla="*/ 147 w 294"/>
                <a:gd name="T25" fmla="*/ 232 h 287"/>
                <a:gd name="T26" fmla="*/ 231 w 294"/>
                <a:gd name="T27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4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5"/>
                    <a:pt x="63" y="0"/>
                    <a:pt x="147" y="0"/>
                  </a:cubicBezTo>
                  <a:cubicBezTo>
                    <a:pt x="232" y="0"/>
                    <a:pt x="294" y="64"/>
                    <a:pt x="294" y="143"/>
                  </a:cubicBezTo>
                  <a:cubicBezTo>
                    <a:pt x="294" y="144"/>
                    <a:pt x="294" y="144"/>
                    <a:pt x="294" y="144"/>
                  </a:cubicBezTo>
                  <a:cubicBezTo>
                    <a:pt x="294" y="222"/>
                    <a:pt x="231" y="287"/>
                    <a:pt x="146" y="287"/>
                  </a:cubicBezTo>
                  <a:cubicBezTo>
                    <a:pt x="62" y="287"/>
                    <a:pt x="0" y="223"/>
                    <a:pt x="0" y="145"/>
                  </a:cubicBezTo>
                  <a:close/>
                  <a:moveTo>
                    <a:pt x="231" y="145"/>
                  </a:moveTo>
                  <a:cubicBezTo>
                    <a:pt x="231" y="144"/>
                    <a:pt x="231" y="144"/>
                    <a:pt x="231" y="144"/>
                  </a:cubicBezTo>
                  <a:cubicBezTo>
                    <a:pt x="231" y="95"/>
                    <a:pt x="196" y="55"/>
                    <a:pt x="146" y="55"/>
                  </a:cubicBezTo>
                  <a:cubicBezTo>
                    <a:pt x="96" y="55"/>
                    <a:pt x="63" y="95"/>
                    <a:pt x="63" y="143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192"/>
                    <a:pt x="98" y="232"/>
                    <a:pt x="147" y="232"/>
                  </a:cubicBezTo>
                  <a:cubicBezTo>
                    <a:pt x="198" y="232"/>
                    <a:pt x="231" y="192"/>
                    <a:pt x="231" y="1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9" name="Freeform 42"/>
            <p:cNvSpPr>
              <a:spLocks/>
            </p:cNvSpPr>
            <p:nvPr/>
          </p:nvSpPr>
          <p:spPr bwMode="auto">
            <a:xfrm>
              <a:off x="11407775" y="4244975"/>
              <a:ext cx="930275" cy="1054100"/>
            </a:xfrm>
            <a:custGeom>
              <a:avLst/>
              <a:gdLst>
                <a:gd name="T0" fmla="*/ 0 w 248"/>
                <a:gd name="T1" fmla="*/ 6 h 281"/>
                <a:gd name="T2" fmla="*/ 64 w 248"/>
                <a:gd name="T3" fmla="*/ 6 h 281"/>
                <a:gd name="T4" fmla="*/ 64 w 248"/>
                <a:gd name="T5" fmla="*/ 48 h 281"/>
                <a:gd name="T6" fmla="*/ 150 w 248"/>
                <a:gd name="T7" fmla="*/ 0 h 281"/>
                <a:gd name="T8" fmla="*/ 248 w 248"/>
                <a:gd name="T9" fmla="*/ 105 h 281"/>
                <a:gd name="T10" fmla="*/ 248 w 248"/>
                <a:gd name="T11" fmla="*/ 281 h 281"/>
                <a:gd name="T12" fmla="*/ 184 w 248"/>
                <a:gd name="T13" fmla="*/ 281 h 281"/>
                <a:gd name="T14" fmla="*/ 184 w 248"/>
                <a:gd name="T15" fmla="*/ 125 h 281"/>
                <a:gd name="T16" fmla="*/ 126 w 248"/>
                <a:gd name="T17" fmla="*/ 57 h 281"/>
                <a:gd name="T18" fmla="*/ 64 w 248"/>
                <a:gd name="T19" fmla="*/ 126 h 281"/>
                <a:gd name="T20" fmla="*/ 64 w 248"/>
                <a:gd name="T21" fmla="*/ 281 h 281"/>
                <a:gd name="T22" fmla="*/ 0 w 248"/>
                <a:gd name="T23" fmla="*/ 281 h 281"/>
                <a:gd name="T24" fmla="*/ 0 w 248"/>
                <a:gd name="T25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8" h="281">
                  <a:moveTo>
                    <a:pt x="0" y="6"/>
                  </a:moveTo>
                  <a:cubicBezTo>
                    <a:pt x="64" y="6"/>
                    <a:pt x="64" y="6"/>
                    <a:pt x="64" y="6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81" y="22"/>
                    <a:pt x="107" y="0"/>
                    <a:pt x="150" y="0"/>
                  </a:cubicBezTo>
                  <a:cubicBezTo>
                    <a:pt x="212" y="0"/>
                    <a:pt x="248" y="42"/>
                    <a:pt x="248" y="105"/>
                  </a:cubicBezTo>
                  <a:cubicBezTo>
                    <a:pt x="248" y="281"/>
                    <a:pt x="248" y="281"/>
                    <a:pt x="248" y="281"/>
                  </a:cubicBezTo>
                  <a:cubicBezTo>
                    <a:pt x="184" y="281"/>
                    <a:pt x="184" y="281"/>
                    <a:pt x="184" y="281"/>
                  </a:cubicBezTo>
                  <a:cubicBezTo>
                    <a:pt x="184" y="125"/>
                    <a:pt x="184" y="125"/>
                    <a:pt x="184" y="125"/>
                  </a:cubicBezTo>
                  <a:cubicBezTo>
                    <a:pt x="184" y="82"/>
                    <a:pt x="163" y="57"/>
                    <a:pt x="126" y="57"/>
                  </a:cubicBezTo>
                  <a:cubicBezTo>
                    <a:pt x="89" y="57"/>
                    <a:pt x="64" y="83"/>
                    <a:pt x="64" y="126"/>
                  </a:cubicBezTo>
                  <a:cubicBezTo>
                    <a:pt x="64" y="281"/>
                    <a:pt x="64" y="281"/>
                    <a:pt x="64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cxnSp>
        <p:nvCxnSpPr>
          <p:cNvPr id="1045" name="Straight Connector 1044"/>
          <p:cNvCxnSpPr>
            <a:endCxn id="1047" idx="2"/>
          </p:cNvCxnSpPr>
          <p:nvPr/>
        </p:nvCxnSpPr>
        <p:spPr>
          <a:xfrm>
            <a:off x="527382" y="3750836"/>
            <a:ext cx="7680853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7" name="Oval 1046"/>
          <p:cNvSpPr/>
          <p:nvPr/>
        </p:nvSpPr>
        <p:spPr>
          <a:xfrm>
            <a:off x="8208235" y="3174772"/>
            <a:ext cx="1152128" cy="1152128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sp>
        <p:nvSpPr>
          <p:cNvPr id="39" name="Date Placeholder 3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96C0C2E-5E2D-9943-A7B8-EB24B7837BD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40" name="Footer Placeholder 39"/>
          <p:cNvSpPr>
            <a:spLocks noGrp="1"/>
          </p:cNvSpPr>
          <p:nvPr>
            <p:ph type="ftr" sz="quarter" idx="11"/>
          </p:nvPr>
        </p:nvSpPr>
        <p:spPr>
          <a:xfrm>
            <a:off x="527382" y="6332835"/>
            <a:ext cx="364840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BF4B9A-78C4-024D-ADCE-4454E9B85D06}" type="slidenum">
              <a:rPr lang="en-US" smtClean="0"/>
              <a:t>‹#›</a:t>
            </a:fld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8522473" y="3582056"/>
            <a:ext cx="523651" cy="337560"/>
            <a:chOff x="5503863" y="2646363"/>
            <a:chExt cx="576262" cy="371476"/>
          </a:xfrm>
          <a:solidFill>
            <a:schemeClr val="bg1"/>
          </a:solidFill>
        </p:grpSpPr>
        <p:sp>
          <p:nvSpPr>
            <p:cNvPr id="50" name="Freeform 5"/>
            <p:cNvSpPr>
              <a:spLocks noEditPoints="1"/>
            </p:cNvSpPr>
            <p:nvPr/>
          </p:nvSpPr>
          <p:spPr bwMode="auto">
            <a:xfrm>
              <a:off x="5562600" y="2646363"/>
              <a:ext cx="457200" cy="323850"/>
            </a:xfrm>
            <a:custGeom>
              <a:avLst/>
              <a:gdLst>
                <a:gd name="T0" fmla="*/ 3 w 122"/>
                <a:gd name="T1" fmla="*/ 84 h 86"/>
                <a:gd name="T2" fmla="*/ 119 w 122"/>
                <a:gd name="T3" fmla="*/ 84 h 86"/>
                <a:gd name="T4" fmla="*/ 119 w 122"/>
                <a:gd name="T5" fmla="*/ 10 h 86"/>
                <a:gd name="T6" fmla="*/ 113 w 122"/>
                <a:gd name="T7" fmla="*/ 3 h 86"/>
                <a:gd name="T8" fmla="*/ 9 w 122"/>
                <a:gd name="T9" fmla="*/ 3 h 86"/>
                <a:gd name="T10" fmla="*/ 3 w 122"/>
                <a:gd name="T11" fmla="*/ 10 h 86"/>
                <a:gd name="T12" fmla="*/ 3 w 122"/>
                <a:gd name="T13" fmla="*/ 84 h 86"/>
                <a:gd name="T14" fmla="*/ 120 w 122"/>
                <a:gd name="T15" fmla="*/ 86 h 86"/>
                <a:gd name="T16" fmla="*/ 1 w 122"/>
                <a:gd name="T17" fmla="*/ 86 h 86"/>
                <a:gd name="T18" fmla="*/ 0 w 122"/>
                <a:gd name="T19" fmla="*/ 85 h 86"/>
                <a:gd name="T20" fmla="*/ 0 w 122"/>
                <a:gd name="T21" fmla="*/ 10 h 86"/>
                <a:gd name="T22" fmla="*/ 9 w 122"/>
                <a:gd name="T23" fmla="*/ 0 h 86"/>
                <a:gd name="T24" fmla="*/ 113 w 122"/>
                <a:gd name="T25" fmla="*/ 0 h 86"/>
                <a:gd name="T26" fmla="*/ 122 w 122"/>
                <a:gd name="T27" fmla="*/ 10 h 86"/>
                <a:gd name="T28" fmla="*/ 122 w 122"/>
                <a:gd name="T29" fmla="*/ 85 h 86"/>
                <a:gd name="T30" fmla="*/ 120 w 122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86">
                  <a:moveTo>
                    <a:pt x="3" y="84"/>
                  </a:moveTo>
                  <a:cubicBezTo>
                    <a:pt x="119" y="84"/>
                    <a:pt x="119" y="84"/>
                    <a:pt x="119" y="84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6"/>
                    <a:pt x="116" y="3"/>
                    <a:pt x="11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3" y="6"/>
                    <a:pt x="3" y="10"/>
                  </a:cubicBezTo>
                  <a:lnTo>
                    <a:pt x="3" y="84"/>
                  </a:lnTo>
                  <a:close/>
                  <a:moveTo>
                    <a:pt x="120" y="86"/>
                  </a:move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0" y="86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8" y="0"/>
                    <a:pt x="122" y="5"/>
                    <a:pt x="122" y="10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1" y="86"/>
                    <a:pt x="120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1" name="Freeform 6"/>
            <p:cNvSpPr>
              <a:spLocks noEditPoints="1"/>
            </p:cNvSpPr>
            <p:nvPr/>
          </p:nvSpPr>
          <p:spPr bwMode="auto">
            <a:xfrm>
              <a:off x="5503863" y="2962276"/>
              <a:ext cx="576262" cy="55563"/>
            </a:xfrm>
            <a:custGeom>
              <a:avLst/>
              <a:gdLst>
                <a:gd name="T0" fmla="*/ 4 w 154"/>
                <a:gd name="T1" fmla="*/ 2 h 15"/>
                <a:gd name="T2" fmla="*/ 3 w 154"/>
                <a:gd name="T3" fmla="*/ 3 h 15"/>
                <a:gd name="T4" fmla="*/ 3 w 154"/>
                <a:gd name="T5" fmla="*/ 5 h 15"/>
                <a:gd name="T6" fmla="*/ 12 w 154"/>
                <a:gd name="T7" fmla="*/ 12 h 15"/>
                <a:gd name="T8" fmla="*/ 142 w 154"/>
                <a:gd name="T9" fmla="*/ 12 h 15"/>
                <a:gd name="T10" fmla="*/ 151 w 154"/>
                <a:gd name="T11" fmla="*/ 5 h 15"/>
                <a:gd name="T12" fmla="*/ 151 w 154"/>
                <a:gd name="T13" fmla="*/ 3 h 15"/>
                <a:gd name="T14" fmla="*/ 149 w 154"/>
                <a:gd name="T15" fmla="*/ 2 h 15"/>
                <a:gd name="T16" fmla="*/ 4 w 154"/>
                <a:gd name="T17" fmla="*/ 2 h 15"/>
                <a:gd name="T18" fmla="*/ 142 w 154"/>
                <a:gd name="T19" fmla="*/ 15 h 15"/>
                <a:gd name="T20" fmla="*/ 12 w 154"/>
                <a:gd name="T21" fmla="*/ 15 h 15"/>
                <a:gd name="T22" fmla="*/ 0 w 154"/>
                <a:gd name="T23" fmla="*/ 6 h 15"/>
                <a:gd name="T24" fmla="*/ 1 w 154"/>
                <a:gd name="T25" fmla="*/ 2 h 15"/>
                <a:gd name="T26" fmla="*/ 4 w 154"/>
                <a:gd name="T27" fmla="*/ 0 h 15"/>
                <a:gd name="T28" fmla="*/ 149 w 154"/>
                <a:gd name="T29" fmla="*/ 0 h 15"/>
                <a:gd name="T30" fmla="*/ 153 w 154"/>
                <a:gd name="T31" fmla="*/ 2 h 15"/>
                <a:gd name="T32" fmla="*/ 153 w 154"/>
                <a:gd name="T33" fmla="*/ 6 h 15"/>
                <a:gd name="T34" fmla="*/ 142 w 154"/>
                <a:gd name="T3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15">
                  <a:moveTo>
                    <a:pt x="4" y="2"/>
                  </a:moveTo>
                  <a:cubicBezTo>
                    <a:pt x="4" y="2"/>
                    <a:pt x="3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10"/>
                    <a:pt x="8" y="12"/>
                    <a:pt x="12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46" y="12"/>
                    <a:pt x="149" y="10"/>
                    <a:pt x="151" y="5"/>
                  </a:cubicBezTo>
                  <a:cubicBezTo>
                    <a:pt x="151" y="4"/>
                    <a:pt x="151" y="4"/>
                    <a:pt x="151" y="3"/>
                  </a:cubicBezTo>
                  <a:cubicBezTo>
                    <a:pt x="150" y="3"/>
                    <a:pt x="150" y="2"/>
                    <a:pt x="149" y="2"/>
                  </a:cubicBezTo>
                  <a:lnTo>
                    <a:pt x="4" y="2"/>
                  </a:lnTo>
                  <a:close/>
                  <a:moveTo>
                    <a:pt x="142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2" y="11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1" y="0"/>
                    <a:pt x="152" y="0"/>
                    <a:pt x="153" y="2"/>
                  </a:cubicBezTo>
                  <a:cubicBezTo>
                    <a:pt x="154" y="3"/>
                    <a:pt x="154" y="5"/>
                    <a:pt x="153" y="6"/>
                  </a:cubicBezTo>
                  <a:cubicBezTo>
                    <a:pt x="152" y="11"/>
                    <a:pt x="147" y="15"/>
                    <a:pt x="142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2" name="Freeform 7"/>
            <p:cNvSpPr>
              <a:spLocks noEditPoints="1"/>
            </p:cNvSpPr>
            <p:nvPr/>
          </p:nvSpPr>
          <p:spPr bwMode="auto">
            <a:xfrm>
              <a:off x="5597525" y="2687638"/>
              <a:ext cx="385762" cy="244475"/>
            </a:xfrm>
            <a:custGeom>
              <a:avLst/>
              <a:gdLst>
                <a:gd name="T0" fmla="*/ 3 w 103"/>
                <a:gd name="T1" fmla="*/ 62 h 65"/>
                <a:gd name="T2" fmla="*/ 101 w 103"/>
                <a:gd name="T3" fmla="*/ 62 h 65"/>
                <a:gd name="T4" fmla="*/ 101 w 103"/>
                <a:gd name="T5" fmla="*/ 6 h 65"/>
                <a:gd name="T6" fmla="*/ 97 w 103"/>
                <a:gd name="T7" fmla="*/ 3 h 65"/>
                <a:gd name="T8" fmla="*/ 6 w 103"/>
                <a:gd name="T9" fmla="*/ 3 h 65"/>
                <a:gd name="T10" fmla="*/ 3 w 103"/>
                <a:gd name="T11" fmla="*/ 6 h 65"/>
                <a:gd name="T12" fmla="*/ 3 w 103"/>
                <a:gd name="T13" fmla="*/ 62 h 65"/>
                <a:gd name="T14" fmla="*/ 102 w 103"/>
                <a:gd name="T15" fmla="*/ 65 h 65"/>
                <a:gd name="T16" fmla="*/ 2 w 103"/>
                <a:gd name="T17" fmla="*/ 65 h 65"/>
                <a:gd name="T18" fmla="*/ 0 w 103"/>
                <a:gd name="T19" fmla="*/ 64 h 65"/>
                <a:gd name="T20" fmla="*/ 0 w 103"/>
                <a:gd name="T21" fmla="*/ 6 h 65"/>
                <a:gd name="T22" fmla="*/ 6 w 103"/>
                <a:gd name="T23" fmla="*/ 0 h 65"/>
                <a:gd name="T24" fmla="*/ 97 w 103"/>
                <a:gd name="T25" fmla="*/ 0 h 65"/>
                <a:gd name="T26" fmla="*/ 103 w 103"/>
                <a:gd name="T27" fmla="*/ 6 h 65"/>
                <a:gd name="T28" fmla="*/ 103 w 103"/>
                <a:gd name="T29" fmla="*/ 64 h 65"/>
                <a:gd name="T30" fmla="*/ 102 w 103"/>
                <a:gd name="T3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3" h="65">
                  <a:moveTo>
                    <a:pt x="3" y="62"/>
                  </a:moveTo>
                  <a:cubicBezTo>
                    <a:pt x="101" y="62"/>
                    <a:pt x="101" y="62"/>
                    <a:pt x="101" y="62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4"/>
                    <a:pt x="99" y="3"/>
                    <a:pt x="9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3" y="4"/>
                    <a:pt x="3" y="6"/>
                  </a:cubicBezTo>
                  <a:lnTo>
                    <a:pt x="3" y="62"/>
                  </a:lnTo>
                  <a:close/>
                  <a:moveTo>
                    <a:pt x="102" y="65"/>
                  </a:move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4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3" y="3"/>
                    <a:pt x="103" y="6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3" y="65"/>
                    <a:pt x="102" y="6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0" name="Freeform 8"/>
            <p:cNvSpPr>
              <a:spLocks noEditPoints="1"/>
            </p:cNvSpPr>
            <p:nvPr/>
          </p:nvSpPr>
          <p:spPr bwMode="auto">
            <a:xfrm>
              <a:off x="5738813" y="2763838"/>
              <a:ext cx="101600" cy="96838"/>
            </a:xfrm>
            <a:custGeom>
              <a:avLst/>
              <a:gdLst>
                <a:gd name="T0" fmla="*/ 13 w 27"/>
                <a:gd name="T1" fmla="*/ 15 h 26"/>
                <a:gd name="T2" fmla="*/ 14 w 27"/>
                <a:gd name="T3" fmla="*/ 15 h 26"/>
                <a:gd name="T4" fmla="*/ 22 w 27"/>
                <a:gd name="T5" fmla="*/ 23 h 26"/>
                <a:gd name="T6" fmla="*/ 24 w 27"/>
                <a:gd name="T7" fmla="*/ 21 h 26"/>
                <a:gd name="T8" fmla="*/ 16 w 27"/>
                <a:gd name="T9" fmla="*/ 13 h 26"/>
                <a:gd name="T10" fmla="*/ 16 w 27"/>
                <a:gd name="T11" fmla="*/ 12 h 26"/>
                <a:gd name="T12" fmla="*/ 16 w 27"/>
                <a:gd name="T13" fmla="*/ 11 h 26"/>
                <a:gd name="T14" fmla="*/ 19 w 27"/>
                <a:gd name="T15" fmla="*/ 7 h 26"/>
                <a:gd name="T16" fmla="*/ 4 w 27"/>
                <a:gd name="T17" fmla="*/ 3 h 26"/>
                <a:gd name="T18" fmla="*/ 8 w 27"/>
                <a:gd name="T19" fmla="*/ 19 h 26"/>
                <a:gd name="T20" fmla="*/ 12 w 27"/>
                <a:gd name="T21" fmla="*/ 15 h 26"/>
                <a:gd name="T22" fmla="*/ 13 w 27"/>
                <a:gd name="T23" fmla="*/ 15 h 26"/>
                <a:gd name="T24" fmla="*/ 22 w 27"/>
                <a:gd name="T25" fmla="*/ 26 h 26"/>
                <a:gd name="T26" fmla="*/ 21 w 27"/>
                <a:gd name="T27" fmla="*/ 26 h 26"/>
                <a:gd name="T28" fmla="*/ 13 w 27"/>
                <a:gd name="T29" fmla="*/ 18 h 26"/>
                <a:gd name="T30" fmla="*/ 9 w 27"/>
                <a:gd name="T31" fmla="*/ 22 h 26"/>
                <a:gd name="T32" fmla="*/ 7 w 27"/>
                <a:gd name="T33" fmla="*/ 22 h 26"/>
                <a:gd name="T34" fmla="*/ 6 w 27"/>
                <a:gd name="T35" fmla="*/ 21 h 26"/>
                <a:gd name="T36" fmla="*/ 0 w 27"/>
                <a:gd name="T37" fmla="*/ 1 h 26"/>
                <a:gd name="T38" fmla="*/ 1 w 27"/>
                <a:gd name="T39" fmla="*/ 0 h 26"/>
                <a:gd name="T40" fmla="*/ 2 w 27"/>
                <a:gd name="T41" fmla="*/ 0 h 26"/>
                <a:gd name="T42" fmla="*/ 22 w 27"/>
                <a:gd name="T43" fmla="*/ 6 h 26"/>
                <a:gd name="T44" fmla="*/ 23 w 27"/>
                <a:gd name="T45" fmla="*/ 7 h 26"/>
                <a:gd name="T46" fmla="*/ 23 w 27"/>
                <a:gd name="T47" fmla="*/ 8 h 26"/>
                <a:gd name="T48" fmla="*/ 19 w 27"/>
                <a:gd name="T49" fmla="*/ 12 h 26"/>
                <a:gd name="T50" fmla="*/ 27 w 27"/>
                <a:gd name="T51" fmla="*/ 20 h 26"/>
                <a:gd name="T52" fmla="*/ 27 w 27"/>
                <a:gd name="T53" fmla="*/ 21 h 26"/>
                <a:gd name="T54" fmla="*/ 27 w 27"/>
                <a:gd name="T55" fmla="*/ 22 h 26"/>
                <a:gd name="T56" fmla="*/ 22 w 27"/>
                <a:gd name="T57" fmla="*/ 26 h 26"/>
                <a:gd name="T58" fmla="*/ 22 w 27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" h="26">
                  <a:moveTo>
                    <a:pt x="13" y="15"/>
                  </a:moveTo>
                  <a:cubicBezTo>
                    <a:pt x="13" y="15"/>
                    <a:pt x="13" y="15"/>
                    <a:pt x="14" y="15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moveTo>
                    <a:pt x="22" y="26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8" y="22"/>
                    <a:pt x="8" y="22"/>
                    <a:pt x="7" y="22"/>
                  </a:cubicBezTo>
                  <a:cubicBezTo>
                    <a:pt x="7" y="22"/>
                    <a:pt x="7" y="22"/>
                    <a:pt x="6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1"/>
                  </a:cubicBezTo>
                  <a:cubicBezTo>
                    <a:pt x="27" y="21"/>
                    <a:pt x="27" y="21"/>
                    <a:pt x="27" y="22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165979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686177"/>
            <a:ext cx="12192000" cy="4365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Rectangle 90"/>
          <p:cNvSpPr/>
          <p:nvPr/>
        </p:nvSpPr>
        <p:spPr>
          <a:xfrm>
            <a:off x="0" y="1686177"/>
            <a:ext cx="10224459" cy="4365897"/>
          </a:xfrm>
          <a:prstGeom prst="rect">
            <a:avLst/>
          </a:prstGeom>
          <a:solidFill>
            <a:srgbClr val="425968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cxnSp>
        <p:nvCxnSpPr>
          <p:cNvPr id="92" name="Straight Connector 91"/>
          <p:cNvCxnSpPr>
            <a:endCxn id="93" idx="2"/>
          </p:cNvCxnSpPr>
          <p:nvPr/>
        </p:nvCxnSpPr>
        <p:spPr>
          <a:xfrm>
            <a:off x="527382" y="4178328"/>
            <a:ext cx="7680853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8208235" y="3602264"/>
            <a:ext cx="1152128" cy="1152128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grpSp>
        <p:nvGrpSpPr>
          <p:cNvPr id="95" name="Group 94"/>
          <p:cNvGrpSpPr/>
          <p:nvPr/>
        </p:nvGrpSpPr>
        <p:grpSpPr>
          <a:xfrm>
            <a:off x="8522473" y="4009548"/>
            <a:ext cx="523651" cy="337560"/>
            <a:chOff x="5503863" y="2646363"/>
            <a:chExt cx="576262" cy="371476"/>
          </a:xfrm>
          <a:solidFill>
            <a:schemeClr val="bg1"/>
          </a:solidFill>
        </p:grpSpPr>
        <p:sp>
          <p:nvSpPr>
            <p:cNvPr id="96" name="Freeform 5"/>
            <p:cNvSpPr>
              <a:spLocks noEditPoints="1"/>
            </p:cNvSpPr>
            <p:nvPr/>
          </p:nvSpPr>
          <p:spPr bwMode="auto">
            <a:xfrm>
              <a:off x="5562600" y="2646363"/>
              <a:ext cx="457200" cy="323850"/>
            </a:xfrm>
            <a:custGeom>
              <a:avLst/>
              <a:gdLst>
                <a:gd name="T0" fmla="*/ 3 w 122"/>
                <a:gd name="T1" fmla="*/ 84 h 86"/>
                <a:gd name="T2" fmla="*/ 119 w 122"/>
                <a:gd name="T3" fmla="*/ 84 h 86"/>
                <a:gd name="T4" fmla="*/ 119 w 122"/>
                <a:gd name="T5" fmla="*/ 10 h 86"/>
                <a:gd name="T6" fmla="*/ 113 w 122"/>
                <a:gd name="T7" fmla="*/ 3 h 86"/>
                <a:gd name="T8" fmla="*/ 9 w 122"/>
                <a:gd name="T9" fmla="*/ 3 h 86"/>
                <a:gd name="T10" fmla="*/ 3 w 122"/>
                <a:gd name="T11" fmla="*/ 10 h 86"/>
                <a:gd name="T12" fmla="*/ 3 w 122"/>
                <a:gd name="T13" fmla="*/ 84 h 86"/>
                <a:gd name="T14" fmla="*/ 120 w 122"/>
                <a:gd name="T15" fmla="*/ 86 h 86"/>
                <a:gd name="T16" fmla="*/ 1 w 122"/>
                <a:gd name="T17" fmla="*/ 86 h 86"/>
                <a:gd name="T18" fmla="*/ 0 w 122"/>
                <a:gd name="T19" fmla="*/ 85 h 86"/>
                <a:gd name="T20" fmla="*/ 0 w 122"/>
                <a:gd name="T21" fmla="*/ 10 h 86"/>
                <a:gd name="T22" fmla="*/ 9 w 122"/>
                <a:gd name="T23" fmla="*/ 0 h 86"/>
                <a:gd name="T24" fmla="*/ 113 w 122"/>
                <a:gd name="T25" fmla="*/ 0 h 86"/>
                <a:gd name="T26" fmla="*/ 122 w 122"/>
                <a:gd name="T27" fmla="*/ 10 h 86"/>
                <a:gd name="T28" fmla="*/ 122 w 122"/>
                <a:gd name="T29" fmla="*/ 85 h 86"/>
                <a:gd name="T30" fmla="*/ 120 w 122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86">
                  <a:moveTo>
                    <a:pt x="3" y="84"/>
                  </a:moveTo>
                  <a:cubicBezTo>
                    <a:pt x="119" y="84"/>
                    <a:pt x="119" y="84"/>
                    <a:pt x="119" y="84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6"/>
                    <a:pt x="116" y="3"/>
                    <a:pt x="11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3" y="6"/>
                    <a:pt x="3" y="10"/>
                  </a:cubicBezTo>
                  <a:lnTo>
                    <a:pt x="3" y="84"/>
                  </a:lnTo>
                  <a:close/>
                  <a:moveTo>
                    <a:pt x="120" y="86"/>
                  </a:move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0" y="86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8" y="0"/>
                    <a:pt x="122" y="5"/>
                    <a:pt x="122" y="10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1" y="86"/>
                    <a:pt x="120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7" name="Freeform 6"/>
            <p:cNvSpPr>
              <a:spLocks noEditPoints="1"/>
            </p:cNvSpPr>
            <p:nvPr/>
          </p:nvSpPr>
          <p:spPr bwMode="auto">
            <a:xfrm>
              <a:off x="5503863" y="2962276"/>
              <a:ext cx="576262" cy="55563"/>
            </a:xfrm>
            <a:custGeom>
              <a:avLst/>
              <a:gdLst>
                <a:gd name="T0" fmla="*/ 4 w 154"/>
                <a:gd name="T1" fmla="*/ 2 h 15"/>
                <a:gd name="T2" fmla="*/ 3 w 154"/>
                <a:gd name="T3" fmla="*/ 3 h 15"/>
                <a:gd name="T4" fmla="*/ 3 w 154"/>
                <a:gd name="T5" fmla="*/ 5 h 15"/>
                <a:gd name="T6" fmla="*/ 12 w 154"/>
                <a:gd name="T7" fmla="*/ 12 h 15"/>
                <a:gd name="T8" fmla="*/ 142 w 154"/>
                <a:gd name="T9" fmla="*/ 12 h 15"/>
                <a:gd name="T10" fmla="*/ 151 w 154"/>
                <a:gd name="T11" fmla="*/ 5 h 15"/>
                <a:gd name="T12" fmla="*/ 151 w 154"/>
                <a:gd name="T13" fmla="*/ 3 h 15"/>
                <a:gd name="T14" fmla="*/ 149 w 154"/>
                <a:gd name="T15" fmla="*/ 2 h 15"/>
                <a:gd name="T16" fmla="*/ 4 w 154"/>
                <a:gd name="T17" fmla="*/ 2 h 15"/>
                <a:gd name="T18" fmla="*/ 142 w 154"/>
                <a:gd name="T19" fmla="*/ 15 h 15"/>
                <a:gd name="T20" fmla="*/ 12 w 154"/>
                <a:gd name="T21" fmla="*/ 15 h 15"/>
                <a:gd name="T22" fmla="*/ 0 w 154"/>
                <a:gd name="T23" fmla="*/ 6 h 15"/>
                <a:gd name="T24" fmla="*/ 1 w 154"/>
                <a:gd name="T25" fmla="*/ 2 h 15"/>
                <a:gd name="T26" fmla="*/ 4 w 154"/>
                <a:gd name="T27" fmla="*/ 0 h 15"/>
                <a:gd name="T28" fmla="*/ 149 w 154"/>
                <a:gd name="T29" fmla="*/ 0 h 15"/>
                <a:gd name="T30" fmla="*/ 153 w 154"/>
                <a:gd name="T31" fmla="*/ 2 h 15"/>
                <a:gd name="T32" fmla="*/ 153 w 154"/>
                <a:gd name="T33" fmla="*/ 6 h 15"/>
                <a:gd name="T34" fmla="*/ 142 w 154"/>
                <a:gd name="T3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15">
                  <a:moveTo>
                    <a:pt x="4" y="2"/>
                  </a:moveTo>
                  <a:cubicBezTo>
                    <a:pt x="4" y="2"/>
                    <a:pt x="3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10"/>
                    <a:pt x="8" y="12"/>
                    <a:pt x="12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46" y="12"/>
                    <a:pt x="149" y="10"/>
                    <a:pt x="151" y="5"/>
                  </a:cubicBezTo>
                  <a:cubicBezTo>
                    <a:pt x="151" y="4"/>
                    <a:pt x="151" y="4"/>
                    <a:pt x="151" y="3"/>
                  </a:cubicBezTo>
                  <a:cubicBezTo>
                    <a:pt x="150" y="3"/>
                    <a:pt x="150" y="2"/>
                    <a:pt x="149" y="2"/>
                  </a:cubicBezTo>
                  <a:lnTo>
                    <a:pt x="4" y="2"/>
                  </a:lnTo>
                  <a:close/>
                  <a:moveTo>
                    <a:pt x="142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2" y="11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1" y="0"/>
                    <a:pt x="152" y="0"/>
                    <a:pt x="153" y="2"/>
                  </a:cubicBezTo>
                  <a:cubicBezTo>
                    <a:pt x="154" y="3"/>
                    <a:pt x="154" y="5"/>
                    <a:pt x="153" y="6"/>
                  </a:cubicBezTo>
                  <a:cubicBezTo>
                    <a:pt x="152" y="11"/>
                    <a:pt x="147" y="15"/>
                    <a:pt x="142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8" name="Freeform 7"/>
            <p:cNvSpPr>
              <a:spLocks noEditPoints="1"/>
            </p:cNvSpPr>
            <p:nvPr/>
          </p:nvSpPr>
          <p:spPr bwMode="auto">
            <a:xfrm>
              <a:off x="5597525" y="2687638"/>
              <a:ext cx="385762" cy="244475"/>
            </a:xfrm>
            <a:custGeom>
              <a:avLst/>
              <a:gdLst>
                <a:gd name="T0" fmla="*/ 3 w 103"/>
                <a:gd name="T1" fmla="*/ 62 h 65"/>
                <a:gd name="T2" fmla="*/ 101 w 103"/>
                <a:gd name="T3" fmla="*/ 62 h 65"/>
                <a:gd name="T4" fmla="*/ 101 w 103"/>
                <a:gd name="T5" fmla="*/ 6 h 65"/>
                <a:gd name="T6" fmla="*/ 97 w 103"/>
                <a:gd name="T7" fmla="*/ 3 h 65"/>
                <a:gd name="T8" fmla="*/ 6 w 103"/>
                <a:gd name="T9" fmla="*/ 3 h 65"/>
                <a:gd name="T10" fmla="*/ 3 w 103"/>
                <a:gd name="T11" fmla="*/ 6 h 65"/>
                <a:gd name="T12" fmla="*/ 3 w 103"/>
                <a:gd name="T13" fmla="*/ 62 h 65"/>
                <a:gd name="T14" fmla="*/ 102 w 103"/>
                <a:gd name="T15" fmla="*/ 65 h 65"/>
                <a:gd name="T16" fmla="*/ 2 w 103"/>
                <a:gd name="T17" fmla="*/ 65 h 65"/>
                <a:gd name="T18" fmla="*/ 0 w 103"/>
                <a:gd name="T19" fmla="*/ 64 h 65"/>
                <a:gd name="T20" fmla="*/ 0 w 103"/>
                <a:gd name="T21" fmla="*/ 6 h 65"/>
                <a:gd name="T22" fmla="*/ 6 w 103"/>
                <a:gd name="T23" fmla="*/ 0 h 65"/>
                <a:gd name="T24" fmla="*/ 97 w 103"/>
                <a:gd name="T25" fmla="*/ 0 h 65"/>
                <a:gd name="T26" fmla="*/ 103 w 103"/>
                <a:gd name="T27" fmla="*/ 6 h 65"/>
                <a:gd name="T28" fmla="*/ 103 w 103"/>
                <a:gd name="T29" fmla="*/ 64 h 65"/>
                <a:gd name="T30" fmla="*/ 102 w 103"/>
                <a:gd name="T3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3" h="65">
                  <a:moveTo>
                    <a:pt x="3" y="62"/>
                  </a:moveTo>
                  <a:cubicBezTo>
                    <a:pt x="101" y="62"/>
                    <a:pt x="101" y="62"/>
                    <a:pt x="101" y="62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4"/>
                    <a:pt x="99" y="3"/>
                    <a:pt x="9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3" y="4"/>
                    <a:pt x="3" y="6"/>
                  </a:cubicBezTo>
                  <a:lnTo>
                    <a:pt x="3" y="62"/>
                  </a:lnTo>
                  <a:close/>
                  <a:moveTo>
                    <a:pt x="102" y="65"/>
                  </a:move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4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3" y="3"/>
                    <a:pt x="103" y="6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3" y="65"/>
                    <a:pt x="102" y="6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9" name="Freeform 8"/>
            <p:cNvSpPr>
              <a:spLocks noEditPoints="1"/>
            </p:cNvSpPr>
            <p:nvPr/>
          </p:nvSpPr>
          <p:spPr bwMode="auto">
            <a:xfrm>
              <a:off x="5738813" y="2763838"/>
              <a:ext cx="101600" cy="96838"/>
            </a:xfrm>
            <a:custGeom>
              <a:avLst/>
              <a:gdLst>
                <a:gd name="T0" fmla="*/ 13 w 27"/>
                <a:gd name="T1" fmla="*/ 15 h 26"/>
                <a:gd name="T2" fmla="*/ 14 w 27"/>
                <a:gd name="T3" fmla="*/ 15 h 26"/>
                <a:gd name="T4" fmla="*/ 22 w 27"/>
                <a:gd name="T5" fmla="*/ 23 h 26"/>
                <a:gd name="T6" fmla="*/ 24 w 27"/>
                <a:gd name="T7" fmla="*/ 21 h 26"/>
                <a:gd name="T8" fmla="*/ 16 w 27"/>
                <a:gd name="T9" fmla="*/ 13 h 26"/>
                <a:gd name="T10" fmla="*/ 16 w 27"/>
                <a:gd name="T11" fmla="*/ 12 h 26"/>
                <a:gd name="T12" fmla="*/ 16 w 27"/>
                <a:gd name="T13" fmla="*/ 11 h 26"/>
                <a:gd name="T14" fmla="*/ 19 w 27"/>
                <a:gd name="T15" fmla="*/ 7 h 26"/>
                <a:gd name="T16" fmla="*/ 4 w 27"/>
                <a:gd name="T17" fmla="*/ 3 h 26"/>
                <a:gd name="T18" fmla="*/ 8 w 27"/>
                <a:gd name="T19" fmla="*/ 19 h 26"/>
                <a:gd name="T20" fmla="*/ 12 w 27"/>
                <a:gd name="T21" fmla="*/ 15 h 26"/>
                <a:gd name="T22" fmla="*/ 13 w 27"/>
                <a:gd name="T23" fmla="*/ 15 h 26"/>
                <a:gd name="T24" fmla="*/ 22 w 27"/>
                <a:gd name="T25" fmla="*/ 26 h 26"/>
                <a:gd name="T26" fmla="*/ 21 w 27"/>
                <a:gd name="T27" fmla="*/ 26 h 26"/>
                <a:gd name="T28" fmla="*/ 13 w 27"/>
                <a:gd name="T29" fmla="*/ 18 h 26"/>
                <a:gd name="T30" fmla="*/ 9 w 27"/>
                <a:gd name="T31" fmla="*/ 22 h 26"/>
                <a:gd name="T32" fmla="*/ 7 w 27"/>
                <a:gd name="T33" fmla="*/ 22 h 26"/>
                <a:gd name="T34" fmla="*/ 6 w 27"/>
                <a:gd name="T35" fmla="*/ 21 h 26"/>
                <a:gd name="T36" fmla="*/ 0 w 27"/>
                <a:gd name="T37" fmla="*/ 1 h 26"/>
                <a:gd name="T38" fmla="*/ 1 w 27"/>
                <a:gd name="T39" fmla="*/ 0 h 26"/>
                <a:gd name="T40" fmla="*/ 2 w 27"/>
                <a:gd name="T41" fmla="*/ 0 h 26"/>
                <a:gd name="T42" fmla="*/ 22 w 27"/>
                <a:gd name="T43" fmla="*/ 6 h 26"/>
                <a:gd name="T44" fmla="*/ 23 w 27"/>
                <a:gd name="T45" fmla="*/ 7 h 26"/>
                <a:gd name="T46" fmla="*/ 23 w 27"/>
                <a:gd name="T47" fmla="*/ 8 h 26"/>
                <a:gd name="T48" fmla="*/ 19 w 27"/>
                <a:gd name="T49" fmla="*/ 12 h 26"/>
                <a:gd name="T50" fmla="*/ 27 w 27"/>
                <a:gd name="T51" fmla="*/ 20 h 26"/>
                <a:gd name="T52" fmla="*/ 27 w 27"/>
                <a:gd name="T53" fmla="*/ 21 h 26"/>
                <a:gd name="T54" fmla="*/ 27 w 27"/>
                <a:gd name="T55" fmla="*/ 22 h 26"/>
                <a:gd name="T56" fmla="*/ 22 w 27"/>
                <a:gd name="T57" fmla="*/ 26 h 26"/>
                <a:gd name="T58" fmla="*/ 22 w 27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" h="26">
                  <a:moveTo>
                    <a:pt x="13" y="15"/>
                  </a:moveTo>
                  <a:cubicBezTo>
                    <a:pt x="13" y="15"/>
                    <a:pt x="13" y="15"/>
                    <a:pt x="14" y="15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moveTo>
                    <a:pt x="22" y="26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8" y="22"/>
                    <a:pt x="8" y="22"/>
                    <a:pt x="7" y="22"/>
                  </a:cubicBezTo>
                  <a:cubicBezTo>
                    <a:pt x="7" y="22"/>
                    <a:pt x="7" y="22"/>
                    <a:pt x="6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1"/>
                  </a:cubicBezTo>
                  <a:cubicBezTo>
                    <a:pt x="27" y="21"/>
                    <a:pt x="27" y="21"/>
                    <a:pt x="27" y="22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381" y="2523539"/>
            <a:ext cx="7200800" cy="1632181"/>
          </a:xfrm>
        </p:spPr>
        <p:txBody>
          <a:bodyPr lIns="0" anchor="b"/>
          <a:lstStyle>
            <a:lvl1pPr>
              <a:defRPr sz="37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7381" y="4420899"/>
            <a:ext cx="7200800" cy="1174981"/>
          </a:xfrm>
          <a:solidFill>
            <a:srgbClr val="FFFFFF"/>
          </a:solidFill>
        </p:spPr>
        <p:txBody>
          <a:bodyPr lIns="119997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2700">
                <a:solidFill>
                  <a:schemeClr val="accent1"/>
                </a:solidFill>
                <a:latin typeface="+mn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grpSp>
        <p:nvGrpSpPr>
          <p:cNvPr id="53" name="Group 52"/>
          <p:cNvGrpSpPr>
            <a:grpSpLocks noChangeAspect="1"/>
          </p:cNvGrpSpPr>
          <p:nvPr/>
        </p:nvGrpSpPr>
        <p:grpSpPr>
          <a:xfrm>
            <a:off x="527382" y="469062"/>
            <a:ext cx="1867805" cy="662572"/>
            <a:chOff x="-3190875" y="-179387"/>
            <a:chExt cx="15528925" cy="5508625"/>
          </a:xfrm>
          <a:solidFill>
            <a:schemeClr val="tx1"/>
          </a:solidFill>
        </p:grpSpPr>
        <p:sp>
          <p:nvSpPr>
            <p:cNvPr id="54" name="Freeform 7"/>
            <p:cNvSpPr>
              <a:spLocks/>
            </p:cNvSpPr>
            <p:nvPr/>
          </p:nvSpPr>
          <p:spPr bwMode="auto">
            <a:xfrm>
              <a:off x="2598738" y="250825"/>
              <a:ext cx="98425" cy="5078413"/>
            </a:xfrm>
            <a:custGeom>
              <a:avLst/>
              <a:gdLst>
                <a:gd name="T0" fmla="*/ 13 w 26"/>
                <a:gd name="T1" fmla="*/ 0 h 1354"/>
                <a:gd name="T2" fmla="*/ 0 w 26"/>
                <a:gd name="T3" fmla="*/ 13 h 1354"/>
                <a:gd name="T4" fmla="*/ 0 w 26"/>
                <a:gd name="T5" fmla="*/ 1342 h 1354"/>
                <a:gd name="T6" fmla="*/ 13 w 26"/>
                <a:gd name="T7" fmla="*/ 1354 h 1354"/>
                <a:gd name="T8" fmla="*/ 26 w 26"/>
                <a:gd name="T9" fmla="*/ 1342 h 1354"/>
                <a:gd name="T10" fmla="*/ 26 w 26"/>
                <a:gd name="T11" fmla="*/ 13 h 1354"/>
                <a:gd name="T12" fmla="*/ 13 w 26"/>
                <a:gd name="T13" fmla="*/ 0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354">
                  <a:moveTo>
                    <a:pt x="13" y="0"/>
                  </a:moveTo>
                  <a:cubicBezTo>
                    <a:pt x="5" y="0"/>
                    <a:pt x="0" y="6"/>
                    <a:pt x="0" y="13"/>
                  </a:cubicBezTo>
                  <a:cubicBezTo>
                    <a:pt x="0" y="1342"/>
                    <a:pt x="0" y="1342"/>
                    <a:pt x="0" y="1342"/>
                  </a:cubicBezTo>
                  <a:cubicBezTo>
                    <a:pt x="0" y="1349"/>
                    <a:pt x="5" y="1354"/>
                    <a:pt x="13" y="1354"/>
                  </a:cubicBezTo>
                  <a:cubicBezTo>
                    <a:pt x="20" y="1354"/>
                    <a:pt x="26" y="1349"/>
                    <a:pt x="26" y="1342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5" name="Freeform 8"/>
            <p:cNvSpPr>
              <a:spLocks/>
            </p:cNvSpPr>
            <p:nvPr/>
          </p:nvSpPr>
          <p:spPr bwMode="auto">
            <a:xfrm>
              <a:off x="-171450" y="3097213"/>
              <a:ext cx="1946275" cy="1508125"/>
            </a:xfrm>
            <a:custGeom>
              <a:avLst/>
              <a:gdLst>
                <a:gd name="T0" fmla="*/ 864 w 1226"/>
                <a:gd name="T1" fmla="*/ 607 h 950"/>
                <a:gd name="T2" fmla="*/ 716 w 1226"/>
                <a:gd name="T3" fmla="*/ 0 h 950"/>
                <a:gd name="T4" fmla="*/ 512 w 1226"/>
                <a:gd name="T5" fmla="*/ 0 h 950"/>
                <a:gd name="T6" fmla="*/ 361 w 1226"/>
                <a:gd name="T7" fmla="*/ 603 h 950"/>
                <a:gd name="T8" fmla="*/ 224 w 1226"/>
                <a:gd name="T9" fmla="*/ 0 h 950"/>
                <a:gd name="T10" fmla="*/ 0 w 1226"/>
                <a:gd name="T11" fmla="*/ 0 h 950"/>
                <a:gd name="T12" fmla="*/ 248 w 1226"/>
                <a:gd name="T13" fmla="*/ 950 h 950"/>
                <a:gd name="T14" fmla="*/ 467 w 1226"/>
                <a:gd name="T15" fmla="*/ 950 h 950"/>
                <a:gd name="T16" fmla="*/ 612 w 1226"/>
                <a:gd name="T17" fmla="*/ 350 h 950"/>
                <a:gd name="T18" fmla="*/ 758 w 1226"/>
                <a:gd name="T19" fmla="*/ 950 h 950"/>
                <a:gd name="T20" fmla="*/ 973 w 1226"/>
                <a:gd name="T21" fmla="*/ 950 h 950"/>
                <a:gd name="T22" fmla="*/ 975 w 1226"/>
                <a:gd name="T23" fmla="*/ 941 h 950"/>
                <a:gd name="T24" fmla="*/ 1226 w 1226"/>
                <a:gd name="T25" fmla="*/ 0 h 950"/>
                <a:gd name="T26" fmla="*/ 1006 w 1226"/>
                <a:gd name="T27" fmla="*/ 0 h 950"/>
                <a:gd name="T28" fmla="*/ 864 w 1226"/>
                <a:gd name="T29" fmla="*/ 607 h 950"/>
                <a:gd name="T30" fmla="*/ 864 w 1226"/>
                <a:gd name="T31" fmla="*/ 607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6" h="950">
                  <a:moveTo>
                    <a:pt x="864" y="607"/>
                  </a:moveTo>
                  <a:lnTo>
                    <a:pt x="716" y="0"/>
                  </a:lnTo>
                  <a:lnTo>
                    <a:pt x="512" y="0"/>
                  </a:lnTo>
                  <a:lnTo>
                    <a:pt x="361" y="603"/>
                  </a:lnTo>
                  <a:lnTo>
                    <a:pt x="224" y="0"/>
                  </a:lnTo>
                  <a:lnTo>
                    <a:pt x="0" y="0"/>
                  </a:lnTo>
                  <a:lnTo>
                    <a:pt x="248" y="950"/>
                  </a:lnTo>
                  <a:lnTo>
                    <a:pt x="467" y="950"/>
                  </a:lnTo>
                  <a:lnTo>
                    <a:pt x="612" y="350"/>
                  </a:lnTo>
                  <a:lnTo>
                    <a:pt x="758" y="950"/>
                  </a:lnTo>
                  <a:lnTo>
                    <a:pt x="973" y="950"/>
                  </a:lnTo>
                  <a:lnTo>
                    <a:pt x="975" y="941"/>
                  </a:lnTo>
                  <a:lnTo>
                    <a:pt x="1226" y="0"/>
                  </a:lnTo>
                  <a:lnTo>
                    <a:pt x="1006" y="0"/>
                  </a:lnTo>
                  <a:lnTo>
                    <a:pt x="864" y="607"/>
                  </a:lnTo>
                  <a:lnTo>
                    <a:pt x="864" y="6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6" name="Freeform 9"/>
            <p:cNvSpPr>
              <a:spLocks/>
            </p:cNvSpPr>
            <p:nvPr/>
          </p:nvSpPr>
          <p:spPr bwMode="auto">
            <a:xfrm>
              <a:off x="-2987675" y="3097213"/>
              <a:ext cx="1503363" cy="1508125"/>
            </a:xfrm>
            <a:custGeom>
              <a:avLst/>
              <a:gdLst>
                <a:gd name="T0" fmla="*/ 219 w 947"/>
                <a:gd name="T1" fmla="*/ 0 h 950"/>
                <a:gd name="T2" fmla="*/ 0 w 947"/>
                <a:gd name="T3" fmla="*/ 0 h 950"/>
                <a:gd name="T4" fmla="*/ 0 w 947"/>
                <a:gd name="T5" fmla="*/ 950 h 950"/>
                <a:gd name="T6" fmla="*/ 212 w 947"/>
                <a:gd name="T7" fmla="*/ 950 h 950"/>
                <a:gd name="T8" fmla="*/ 212 w 947"/>
                <a:gd name="T9" fmla="*/ 345 h 950"/>
                <a:gd name="T10" fmla="*/ 727 w 947"/>
                <a:gd name="T11" fmla="*/ 950 h 950"/>
                <a:gd name="T12" fmla="*/ 947 w 947"/>
                <a:gd name="T13" fmla="*/ 950 h 950"/>
                <a:gd name="T14" fmla="*/ 947 w 947"/>
                <a:gd name="T15" fmla="*/ 0 h 950"/>
                <a:gd name="T16" fmla="*/ 734 w 947"/>
                <a:gd name="T17" fmla="*/ 0 h 950"/>
                <a:gd name="T18" fmla="*/ 734 w 947"/>
                <a:gd name="T19" fmla="*/ 607 h 950"/>
                <a:gd name="T20" fmla="*/ 219 w 947"/>
                <a:gd name="T21" fmla="*/ 0 h 950"/>
                <a:gd name="T22" fmla="*/ 219 w 947"/>
                <a:gd name="T23" fmla="*/ 0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47" h="950">
                  <a:moveTo>
                    <a:pt x="219" y="0"/>
                  </a:moveTo>
                  <a:lnTo>
                    <a:pt x="0" y="0"/>
                  </a:lnTo>
                  <a:lnTo>
                    <a:pt x="0" y="950"/>
                  </a:lnTo>
                  <a:lnTo>
                    <a:pt x="212" y="950"/>
                  </a:lnTo>
                  <a:lnTo>
                    <a:pt x="212" y="345"/>
                  </a:lnTo>
                  <a:lnTo>
                    <a:pt x="727" y="950"/>
                  </a:lnTo>
                  <a:lnTo>
                    <a:pt x="947" y="950"/>
                  </a:lnTo>
                  <a:lnTo>
                    <a:pt x="947" y="0"/>
                  </a:lnTo>
                  <a:lnTo>
                    <a:pt x="734" y="0"/>
                  </a:lnTo>
                  <a:lnTo>
                    <a:pt x="734" y="607"/>
                  </a:lnTo>
                  <a:lnTo>
                    <a:pt x="219" y="0"/>
                  </a:lnTo>
                  <a:lnTo>
                    <a:pt x="2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Freeform 10"/>
            <p:cNvSpPr>
              <a:spLocks/>
            </p:cNvSpPr>
            <p:nvPr/>
          </p:nvSpPr>
          <p:spPr bwMode="auto">
            <a:xfrm>
              <a:off x="-3025775" y="4822825"/>
              <a:ext cx="438150" cy="484188"/>
            </a:xfrm>
            <a:custGeom>
              <a:avLst/>
              <a:gdLst>
                <a:gd name="T0" fmla="*/ 64 w 117"/>
                <a:gd name="T1" fmla="*/ 76 h 129"/>
                <a:gd name="T2" fmla="*/ 96 w 117"/>
                <a:gd name="T3" fmla="*/ 76 h 129"/>
                <a:gd name="T4" fmla="*/ 96 w 117"/>
                <a:gd name="T5" fmla="*/ 100 h 129"/>
                <a:gd name="T6" fmla="*/ 66 w 117"/>
                <a:gd name="T7" fmla="*/ 109 h 129"/>
                <a:gd name="T8" fmla="*/ 23 w 117"/>
                <a:gd name="T9" fmla="*/ 65 h 129"/>
                <a:gd name="T10" fmla="*/ 23 w 117"/>
                <a:gd name="T11" fmla="*/ 64 h 129"/>
                <a:gd name="T12" fmla="*/ 64 w 117"/>
                <a:gd name="T13" fmla="*/ 20 h 129"/>
                <a:gd name="T14" fmla="*/ 98 w 117"/>
                <a:gd name="T15" fmla="*/ 34 h 129"/>
                <a:gd name="T16" fmla="*/ 112 w 117"/>
                <a:gd name="T17" fmla="*/ 17 h 129"/>
                <a:gd name="T18" fmla="*/ 65 w 117"/>
                <a:gd name="T19" fmla="*/ 0 h 129"/>
                <a:gd name="T20" fmla="*/ 0 w 117"/>
                <a:gd name="T21" fmla="*/ 65 h 129"/>
                <a:gd name="T22" fmla="*/ 0 w 117"/>
                <a:gd name="T23" fmla="*/ 65 h 129"/>
                <a:gd name="T24" fmla="*/ 65 w 117"/>
                <a:gd name="T25" fmla="*/ 129 h 129"/>
                <a:gd name="T26" fmla="*/ 117 w 117"/>
                <a:gd name="T27" fmla="*/ 110 h 129"/>
                <a:gd name="T28" fmla="*/ 117 w 117"/>
                <a:gd name="T29" fmla="*/ 57 h 129"/>
                <a:gd name="T30" fmla="*/ 64 w 117"/>
                <a:gd name="T31" fmla="*/ 57 h 129"/>
                <a:gd name="T32" fmla="*/ 64 w 117"/>
                <a:gd name="T33" fmla="*/ 76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129">
                  <a:moveTo>
                    <a:pt x="64" y="76"/>
                  </a:moveTo>
                  <a:cubicBezTo>
                    <a:pt x="96" y="76"/>
                    <a:pt x="96" y="76"/>
                    <a:pt x="96" y="76"/>
                  </a:cubicBezTo>
                  <a:cubicBezTo>
                    <a:pt x="96" y="100"/>
                    <a:pt x="96" y="100"/>
                    <a:pt x="96" y="100"/>
                  </a:cubicBezTo>
                  <a:cubicBezTo>
                    <a:pt x="88" y="105"/>
                    <a:pt x="77" y="109"/>
                    <a:pt x="66" y="109"/>
                  </a:cubicBezTo>
                  <a:cubicBezTo>
                    <a:pt x="40" y="109"/>
                    <a:pt x="23" y="90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1" y="20"/>
                    <a:pt x="64" y="20"/>
                  </a:cubicBezTo>
                  <a:cubicBezTo>
                    <a:pt x="79" y="20"/>
                    <a:pt x="89" y="26"/>
                    <a:pt x="98" y="34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99" y="6"/>
                    <a:pt x="86" y="0"/>
                    <a:pt x="65" y="0"/>
                  </a:cubicBez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1"/>
                    <a:pt x="26" y="129"/>
                    <a:pt x="65" y="129"/>
                  </a:cubicBezTo>
                  <a:cubicBezTo>
                    <a:pt x="87" y="129"/>
                    <a:pt x="104" y="120"/>
                    <a:pt x="117" y="110"/>
                  </a:cubicBezTo>
                  <a:cubicBezTo>
                    <a:pt x="117" y="57"/>
                    <a:pt x="117" y="57"/>
                    <a:pt x="117" y="57"/>
                  </a:cubicBezTo>
                  <a:cubicBezTo>
                    <a:pt x="64" y="57"/>
                    <a:pt x="64" y="57"/>
                    <a:pt x="64" y="57"/>
                  </a:cubicBezTo>
                  <a:cubicBezTo>
                    <a:pt x="64" y="76"/>
                    <a:pt x="64" y="76"/>
                    <a:pt x="64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8" name="Freeform 11"/>
            <p:cNvSpPr>
              <a:spLocks noEditPoints="1"/>
            </p:cNvSpPr>
            <p:nvPr/>
          </p:nvSpPr>
          <p:spPr bwMode="auto">
            <a:xfrm>
              <a:off x="-2538413" y="4822825"/>
              <a:ext cx="487363" cy="484188"/>
            </a:xfrm>
            <a:custGeom>
              <a:avLst/>
              <a:gdLst>
                <a:gd name="T0" fmla="*/ 65 w 130"/>
                <a:gd name="T1" fmla="*/ 0 h 129"/>
                <a:gd name="T2" fmla="*/ 0 w 130"/>
                <a:gd name="T3" fmla="*/ 65 h 129"/>
                <a:gd name="T4" fmla="*/ 0 w 130"/>
                <a:gd name="T5" fmla="*/ 65 h 129"/>
                <a:gd name="T6" fmla="*/ 65 w 130"/>
                <a:gd name="T7" fmla="*/ 129 h 129"/>
                <a:gd name="T8" fmla="*/ 130 w 130"/>
                <a:gd name="T9" fmla="*/ 65 h 129"/>
                <a:gd name="T10" fmla="*/ 130 w 130"/>
                <a:gd name="T11" fmla="*/ 64 h 129"/>
                <a:gd name="T12" fmla="*/ 65 w 130"/>
                <a:gd name="T13" fmla="*/ 0 h 129"/>
                <a:gd name="T14" fmla="*/ 107 w 130"/>
                <a:gd name="T15" fmla="*/ 65 h 129"/>
                <a:gd name="T16" fmla="*/ 65 w 130"/>
                <a:gd name="T17" fmla="*/ 109 h 129"/>
                <a:gd name="T18" fmla="*/ 23 w 130"/>
                <a:gd name="T19" fmla="*/ 65 h 129"/>
                <a:gd name="T20" fmla="*/ 23 w 130"/>
                <a:gd name="T21" fmla="*/ 64 h 129"/>
                <a:gd name="T22" fmla="*/ 65 w 130"/>
                <a:gd name="T23" fmla="*/ 20 h 129"/>
                <a:gd name="T24" fmla="*/ 107 w 130"/>
                <a:gd name="T25" fmla="*/ 65 h 129"/>
                <a:gd name="T26" fmla="*/ 107 w 130"/>
                <a:gd name="T27" fmla="*/ 6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0" h="129">
                  <a:moveTo>
                    <a:pt x="65" y="0"/>
                  </a:move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0"/>
                    <a:pt x="27" y="129"/>
                    <a:pt x="65" y="129"/>
                  </a:cubicBezTo>
                  <a:cubicBezTo>
                    <a:pt x="103" y="129"/>
                    <a:pt x="130" y="100"/>
                    <a:pt x="130" y="65"/>
                  </a:cubicBezTo>
                  <a:cubicBezTo>
                    <a:pt x="130" y="64"/>
                    <a:pt x="130" y="64"/>
                    <a:pt x="130" y="64"/>
                  </a:cubicBezTo>
                  <a:cubicBezTo>
                    <a:pt x="130" y="29"/>
                    <a:pt x="103" y="0"/>
                    <a:pt x="65" y="0"/>
                  </a:cubicBezTo>
                  <a:close/>
                  <a:moveTo>
                    <a:pt x="107" y="65"/>
                  </a:moveTo>
                  <a:cubicBezTo>
                    <a:pt x="107" y="89"/>
                    <a:pt x="90" y="109"/>
                    <a:pt x="65" y="109"/>
                  </a:cubicBezTo>
                  <a:cubicBezTo>
                    <a:pt x="40" y="109"/>
                    <a:pt x="23" y="89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0" y="20"/>
                    <a:pt x="65" y="20"/>
                  </a:cubicBezTo>
                  <a:cubicBezTo>
                    <a:pt x="89" y="20"/>
                    <a:pt x="107" y="40"/>
                    <a:pt x="107" y="65"/>
                  </a:cubicBezTo>
                  <a:cubicBezTo>
                    <a:pt x="107" y="65"/>
                    <a:pt x="107" y="65"/>
                    <a:pt x="10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9" name="Freeform 12"/>
            <p:cNvSpPr>
              <a:spLocks/>
            </p:cNvSpPr>
            <p:nvPr/>
          </p:nvSpPr>
          <p:spPr bwMode="auto">
            <a:xfrm>
              <a:off x="-2058988" y="4830763"/>
              <a:ext cx="461963" cy="471488"/>
            </a:xfrm>
            <a:custGeom>
              <a:avLst/>
              <a:gdLst>
                <a:gd name="T0" fmla="*/ 147 w 291"/>
                <a:gd name="T1" fmla="*/ 227 h 297"/>
                <a:gd name="T2" fmla="*/ 57 w 291"/>
                <a:gd name="T3" fmla="*/ 0 h 297"/>
                <a:gd name="T4" fmla="*/ 0 w 291"/>
                <a:gd name="T5" fmla="*/ 0 h 297"/>
                <a:gd name="T6" fmla="*/ 123 w 291"/>
                <a:gd name="T7" fmla="*/ 297 h 297"/>
                <a:gd name="T8" fmla="*/ 168 w 291"/>
                <a:gd name="T9" fmla="*/ 297 h 297"/>
                <a:gd name="T10" fmla="*/ 291 w 291"/>
                <a:gd name="T11" fmla="*/ 0 h 297"/>
                <a:gd name="T12" fmla="*/ 234 w 291"/>
                <a:gd name="T13" fmla="*/ 0 h 297"/>
                <a:gd name="T14" fmla="*/ 147 w 291"/>
                <a:gd name="T15" fmla="*/ 227 h 297"/>
                <a:gd name="T16" fmla="*/ 147 w 291"/>
                <a:gd name="T17" fmla="*/ 227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1" h="297">
                  <a:moveTo>
                    <a:pt x="147" y="227"/>
                  </a:moveTo>
                  <a:lnTo>
                    <a:pt x="57" y="0"/>
                  </a:lnTo>
                  <a:lnTo>
                    <a:pt x="0" y="0"/>
                  </a:lnTo>
                  <a:lnTo>
                    <a:pt x="123" y="297"/>
                  </a:lnTo>
                  <a:lnTo>
                    <a:pt x="168" y="297"/>
                  </a:lnTo>
                  <a:lnTo>
                    <a:pt x="291" y="0"/>
                  </a:lnTo>
                  <a:lnTo>
                    <a:pt x="234" y="0"/>
                  </a:lnTo>
                  <a:lnTo>
                    <a:pt x="147" y="227"/>
                  </a:lnTo>
                  <a:lnTo>
                    <a:pt x="147" y="2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0" name="Freeform 13"/>
            <p:cNvSpPr>
              <a:spLocks/>
            </p:cNvSpPr>
            <p:nvPr/>
          </p:nvSpPr>
          <p:spPr bwMode="auto">
            <a:xfrm>
              <a:off x="-1541463" y="4830763"/>
              <a:ext cx="349250" cy="468313"/>
            </a:xfrm>
            <a:custGeom>
              <a:avLst/>
              <a:gdLst>
                <a:gd name="T0" fmla="*/ 50 w 220"/>
                <a:gd name="T1" fmla="*/ 170 h 295"/>
                <a:gd name="T2" fmla="*/ 199 w 220"/>
                <a:gd name="T3" fmla="*/ 170 h 295"/>
                <a:gd name="T4" fmla="*/ 199 w 220"/>
                <a:gd name="T5" fmla="*/ 123 h 295"/>
                <a:gd name="T6" fmla="*/ 50 w 220"/>
                <a:gd name="T7" fmla="*/ 123 h 295"/>
                <a:gd name="T8" fmla="*/ 50 w 220"/>
                <a:gd name="T9" fmla="*/ 47 h 295"/>
                <a:gd name="T10" fmla="*/ 218 w 220"/>
                <a:gd name="T11" fmla="*/ 47 h 295"/>
                <a:gd name="T12" fmla="*/ 218 w 220"/>
                <a:gd name="T13" fmla="*/ 0 h 295"/>
                <a:gd name="T14" fmla="*/ 0 w 220"/>
                <a:gd name="T15" fmla="*/ 0 h 295"/>
                <a:gd name="T16" fmla="*/ 0 w 220"/>
                <a:gd name="T17" fmla="*/ 295 h 295"/>
                <a:gd name="T18" fmla="*/ 220 w 220"/>
                <a:gd name="T19" fmla="*/ 295 h 295"/>
                <a:gd name="T20" fmla="*/ 220 w 220"/>
                <a:gd name="T21" fmla="*/ 248 h 295"/>
                <a:gd name="T22" fmla="*/ 50 w 220"/>
                <a:gd name="T23" fmla="*/ 248 h 295"/>
                <a:gd name="T24" fmla="*/ 50 w 220"/>
                <a:gd name="T25" fmla="*/ 170 h 295"/>
                <a:gd name="T26" fmla="*/ 50 w 220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0" h="295">
                  <a:moveTo>
                    <a:pt x="50" y="170"/>
                  </a:moveTo>
                  <a:lnTo>
                    <a:pt x="199" y="170"/>
                  </a:lnTo>
                  <a:lnTo>
                    <a:pt x="199" y="123"/>
                  </a:lnTo>
                  <a:lnTo>
                    <a:pt x="50" y="123"/>
                  </a:lnTo>
                  <a:lnTo>
                    <a:pt x="50" y="47"/>
                  </a:lnTo>
                  <a:lnTo>
                    <a:pt x="218" y="47"/>
                  </a:lnTo>
                  <a:lnTo>
                    <a:pt x="218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20" y="295"/>
                  </a:lnTo>
                  <a:lnTo>
                    <a:pt x="220" y="248"/>
                  </a:lnTo>
                  <a:lnTo>
                    <a:pt x="50" y="248"/>
                  </a:lnTo>
                  <a:lnTo>
                    <a:pt x="50" y="170"/>
                  </a:lnTo>
                  <a:lnTo>
                    <a:pt x="50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1" name="Freeform 14"/>
            <p:cNvSpPr>
              <a:spLocks noEditPoints="1"/>
            </p:cNvSpPr>
            <p:nvPr/>
          </p:nvSpPr>
          <p:spPr bwMode="auto">
            <a:xfrm>
              <a:off x="-1112838" y="4830763"/>
              <a:ext cx="393700" cy="468313"/>
            </a:xfrm>
            <a:custGeom>
              <a:avLst/>
              <a:gdLst>
                <a:gd name="T0" fmla="*/ 101 w 105"/>
                <a:gd name="T1" fmla="*/ 40 h 125"/>
                <a:gd name="T2" fmla="*/ 101 w 105"/>
                <a:gd name="T3" fmla="*/ 40 h 125"/>
                <a:gd name="T4" fmla="*/ 91 w 105"/>
                <a:gd name="T5" fmla="*/ 13 h 125"/>
                <a:gd name="T6" fmla="*/ 55 w 105"/>
                <a:gd name="T7" fmla="*/ 0 h 125"/>
                <a:gd name="T8" fmla="*/ 0 w 105"/>
                <a:gd name="T9" fmla="*/ 0 h 125"/>
                <a:gd name="T10" fmla="*/ 0 w 105"/>
                <a:gd name="T11" fmla="*/ 125 h 125"/>
                <a:gd name="T12" fmla="*/ 22 w 105"/>
                <a:gd name="T13" fmla="*/ 125 h 125"/>
                <a:gd name="T14" fmla="*/ 22 w 105"/>
                <a:gd name="T15" fmla="*/ 81 h 125"/>
                <a:gd name="T16" fmla="*/ 49 w 105"/>
                <a:gd name="T17" fmla="*/ 81 h 125"/>
                <a:gd name="T18" fmla="*/ 80 w 105"/>
                <a:gd name="T19" fmla="*/ 125 h 125"/>
                <a:gd name="T20" fmla="*/ 105 w 105"/>
                <a:gd name="T21" fmla="*/ 125 h 125"/>
                <a:gd name="T22" fmla="*/ 72 w 105"/>
                <a:gd name="T23" fmla="*/ 78 h 125"/>
                <a:gd name="T24" fmla="*/ 101 w 105"/>
                <a:gd name="T25" fmla="*/ 40 h 125"/>
                <a:gd name="T26" fmla="*/ 22 w 105"/>
                <a:gd name="T27" fmla="*/ 62 h 125"/>
                <a:gd name="T28" fmla="*/ 22 w 105"/>
                <a:gd name="T29" fmla="*/ 20 h 125"/>
                <a:gd name="T30" fmla="*/ 53 w 105"/>
                <a:gd name="T31" fmla="*/ 20 h 125"/>
                <a:gd name="T32" fmla="*/ 79 w 105"/>
                <a:gd name="T33" fmla="*/ 41 h 125"/>
                <a:gd name="T34" fmla="*/ 79 w 105"/>
                <a:gd name="T35" fmla="*/ 41 h 125"/>
                <a:gd name="T36" fmla="*/ 54 w 105"/>
                <a:gd name="T37" fmla="*/ 62 h 125"/>
                <a:gd name="T38" fmla="*/ 22 w 105"/>
                <a:gd name="T39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5" h="125">
                  <a:moveTo>
                    <a:pt x="101" y="40"/>
                  </a:moveTo>
                  <a:cubicBezTo>
                    <a:pt x="101" y="40"/>
                    <a:pt x="101" y="40"/>
                    <a:pt x="101" y="40"/>
                  </a:cubicBezTo>
                  <a:cubicBezTo>
                    <a:pt x="101" y="29"/>
                    <a:pt x="98" y="20"/>
                    <a:pt x="91" y="13"/>
                  </a:cubicBezTo>
                  <a:cubicBezTo>
                    <a:pt x="83" y="5"/>
                    <a:pt x="71" y="0"/>
                    <a:pt x="5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22" y="125"/>
                    <a:pt x="22" y="125"/>
                    <a:pt x="22" y="125"/>
                  </a:cubicBezTo>
                  <a:cubicBezTo>
                    <a:pt x="22" y="81"/>
                    <a:pt x="22" y="81"/>
                    <a:pt x="22" y="81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105" y="125"/>
                    <a:pt x="105" y="125"/>
                    <a:pt x="105" y="125"/>
                  </a:cubicBezTo>
                  <a:cubicBezTo>
                    <a:pt x="72" y="78"/>
                    <a:pt x="72" y="78"/>
                    <a:pt x="72" y="78"/>
                  </a:cubicBezTo>
                  <a:cubicBezTo>
                    <a:pt x="89" y="73"/>
                    <a:pt x="101" y="60"/>
                    <a:pt x="101" y="40"/>
                  </a:cubicBezTo>
                  <a:close/>
                  <a:moveTo>
                    <a:pt x="22" y="62"/>
                  </a:moveTo>
                  <a:cubicBezTo>
                    <a:pt x="22" y="20"/>
                    <a:pt x="22" y="20"/>
                    <a:pt x="22" y="20"/>
                  </a:cubicBezTo>
                  <a:cubicBezTo>
                    <a:pt x="53" y="20"/>
                    <a:pt x="53" y="20"/>
                    <a:pt x="53" y="20"/>
                  </a:cubicBezTo>
                  <a:cubicBezTo>
                    <a:pt x="70" y="20"/>
                    <a:pt x="79" y="28"/>
                    <a:pt x="79" y="41"/>
                  </a:cubicBezTo>
                  <a:cubicBezTo>
                    <a:pt x="79" y="41"/>
                    <a:pt x="79" y="41"/>
                    <a:pt x="79" y="41"/>
                  </a:cubicBezTo>
                  <a:cubicBezTo>
                    <a:pt x="79" y="54"/>
                    <a:pt x="69" y="62"/>
                    <a:pt x="54" y="62"/>
                  </a:cubicBezTo>
                  <a:cubicBezTo>
                    <a:pt x="22" y="62"/>
                    <a:pt x="22" y="62"/>
                    <a:pt x="22" y="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2" name="Freeform 15"/>
            <p:cNvSpPr>
              <a:spLocks/>
            </p:cNvSpPr>
            <p:nvPr/>
          </p:nvSpPr>
          <p:spPr bwMode="auto">
            <a:xfrm>
              <a:off x="-658813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49 w 255"/>
                <a:gd name="T9" fmla="*/ 295 h 295"/>
                <a:gd name="T10" fmla="*/ 49 w 255"/>
                <a:gd name="T11" fmla="*/ 85 h 295"/>
                <a:gd name="T12" fmla="*/ 212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49" y="295"/>
                  </a:lnTo>
                  <a:lnTo>
                    <a:pt x="49" y="85"/>
                  </a:lnTo>
                  <a:lnTo>
                    <a:pt x="212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3" name="Freeform 16"/>
            <p:cNvSpPr>
              <a:spLocks/>
            </p:cNvSpPr>
            <p:nvPr/>
          </p:nvSpPr>
          <p:spPr bwMode="auto">
            <a:xfrm>
              <a:off x="-171450" y="4830763"/>
              <a:ext cx="457200" cy="468313"/>
            </a:xfrm>
            <a:custGeom>
              <a:avLst/>
              <a:gdLst>
                <a:gd name="T0" fmla="*/ 144 w 288"/>
                <a:gd name="T1" fmla="*/ 139 h 295"/>
                <a:gd name="T2" fmla="*/ 54 w 288"/>
                <a:gd name="T3" fmla="*/ 0 h 295"/>
                <a:gd name="T4" fmla="*/ 0 w 288"/>
                <a:gd name="T5" fmla="*/ 0 h 295"/>
                <a:gd name="T6" fmla="*/ 0 w 288"/>
                <a:gd name="T7" fmla="*/ 295 h 295"/>
                <a:gd name="T8" fmla="*/ 52 w 288"/>
                <a:gd name="T9" fmla="*/ 295 h 295"/>
                <a:gd name="T10" fmla="*/ 52 w 288"/>
                <a:gd name="T11" fmla="*/ 85 h 295"/>
                <a:gd name="T12" fmla="*/ 141 w 288"/>
                <a:gd name="T13" fmla="*/ 222 h 295"/>
                <a:gd name="T14" fmla="*/ 144 w 288"/>
                <a:gd name="T15" fmla="*/ 222 h 295"/>
                <a:gd name="T16" fmla="*/ 236 w 288"/>
                <a:gd name="T17" fmla="*/ 85 h 295"/>
                <a:gd name="T18" fmla="*/ 236 w 288"/>
                <a:gd name="T19" fmla="*/ 295 h 295"/>
                <a:gd name="T20" fmla="*/ 288 w 288"/>
                <a:gd name="T21" fmla="*/ 295 h 295"/>
                <a:gd name="T22" fmla="*/ 288 w 288"/>
                <a:gd name="T23" fmla="*/ 0 h 295"/>
                <a:gd name="T24" fmla="*/ 234 w 288"/>
                <a:gd name="T25" fmla="*/ 0 h 295"/>
                <a:gd name="T26" fmla="*/ 144 w 288"/>
                <a:gd name="T27" fmla="*/ 139 h 295"/>
                <a:gd name="T28" fmla="*/ 144 w 288"/>
                <a:gd name="T29" fmla="*/ 13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95">
                  <a:moveTo>
                    <a:pt x="144" y="139"/>
                  </a:moveTo>
                  <a:lnTo>
                    <a:pt x="54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2" y="295"/>
                  </a:lnTo>
                  <a:lnTo>
                    <a:pt x="52" y="85"/>
                  </a:lnTo>
                  <a:lnTo>
                    <a:pt x="141" y="222"/>
                  </a:lnTo>
                  <a:lnTo>
                    <a:pt x="144" y="222"/>
                  </a:lnTo>
                  <a:lnTo>
                    <a:pt x="236" y="85"/>
                  </a:lnTo>
                  <a:lnTo>
                    <a:pt x="236" y="295"/>
                  </a:lnTo>
                  <a:lnTo>
                    <a:pt x="288" y="295"/>
                  </a:lnTo>
                  <a:lnTo>
                    <a:pt x="288" y="0"/>
                  </a:lnTo>
                  <a:lnTo>
                    <a:pt x="234" y="0"/>
                  </a:lnTo>
                  <a:lnTo>
                    <a:pt x="144" y="139"/>
                  </a:lnTo>
                  <a:lnTo>
                    <a:pt x="144" y="1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4" name="Freeform 17"/>
            <p:cNvSpPr>
              <a:spLocks/>
            </p:cNvSpPr>
            <p:nvPr/>
          </p:nvSpPr>
          <p:spPr bwMode="auto">
            <a:xfrm>
              <a:off x="365125" y="4830763"/>
              <a:ext cx="347663" cy="468313"/>
            </a:xfrm>
            <a:custGeom>
              <a:avLst/>
              <a:gdLst>
                <a:gd name="T0" fmla="*/ 52 w 219"/>
                <a:gd name="T1" fmla="*/ 170 h 295"/>
                <a:gd name="T2" fmla="*/ 198 w 219"/>
                <a:gd name="T3" fmla="*/ 170 h 295"/>
                <a:gd name="T4" fmla="*/ 198 w 219"/>
                <a:gd name="T5" fmla="*/ 123 h 295"/>
                <a:gd name="T6" fmla="*/ 52 w 219"/>
                <a:gd name="T7" fmla="*/ 123 h 295"/>
                <a:gd name="T8" fmla="*/ 52 w 219"/>
                <a:gd name="T9" fmla="*/ 47 h 295"/>
                <a:gd name="T10" fmla="*/ 217 w 219"/>
                <a:gd name="T11" fmla="*/ 47 h 295"/>
                <a:gd name="T12" fmla="*/ 217 w 219"/>
                <a:gd name="T13" fmla="*/ 0 h 295"/>
                <a:gd name="T14" fmla="*/ 0 w 219"/>
                <a:gd name="T15" fmla="*/ 0 h 295"/>
                <a:gd name="T16" fmla="*/ 0 w 219"/>
                <a:gd name="T17" fmla="*/ 295 h 295"/>
                <a:gd name="T18" fmla="*/ 219 w 219"/>
                <a:gd name="T19" fmla="*/ 295 h 295"/>
                <a:gd name="T20" fmla="*/ 219 w 219"/>
                <a:gd name="T21" fmla="*/ 248 h 295"/>
                <a:gd name="T22" fmla="*/ 52 w 219"/>
                <a:gd name="T23" fmla="*/ 248 h 295"/>
                <a:gd name="T24" fmla="*/ 52 w 219"/>
                <a:gd name="T25" fmla="*/ 170 h 295"/>
                <a:gd name="T26" fmla="*/ 52 w 219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95">
                  <a:moveTo>
                    <a:pt x="52" y="170"/>
                  </a:moveTo>
                  <a:lnTo>
                    <a:pt x="198" y="170"/>
                  </a:lnTo>
                  <a:lnTo>
                    <a:pt x="198" y="123"/>
                  </a:lnTo>
                  <a:lnTo>
                    <a:pt x="52" y="123"/>
                  </a:lnTo>
                  <a:lnTo>
                    <a:pt x="52" y="47"/>
                  </a:lnTo>
                  <a:lnTo>
                    <a:pt x="217" y="47"/>
                  </a:lnTo>
                  <a:lnTo>
                    <a:pt x="21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19" y="295"/>
                  </a:lnTo>
                  <a:lnTo>
                    <a:pt x="219" y="248"/>
                  </a:lnTo>
                  <a:lnTo>
                    <a:pt x="52" y="248"/>
                  </a:lnTo>
                  <a:lnTo>
                    <a:pt x="52" y="170"/>
                  </a:lnTo>
                  <a:lnTo>
                    <a:pt x="5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5" name="Freeform 18"/>
            <p:cNvSpPr>
              <a:spLocks/>
            </p:cNvSpPr>
            <p:nvPr/>
          </p:nvSpPr>
          <p:spPr bwMode="auto">
            <a:xfrm>
              <a:off x="795338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50 w 255"/>
                <a:gd name="T9" fmla="*/ 295 h 295"/>
                <a:gd name="T10" fmla="*/ 50 w 255"/>
                <a:gd name="T11" fmla="*/ 85 h 295"/>
                <a:gd name="T12" fmla="*/ 213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0" y="295"/>
                  </a:lnTo>
                  <a:lnTo>
                    <a:pt x="50" y="85"/>
                  </a:lnTo>
                  <a:lnTo>
                    <a:pt x="213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6" name="Freeform 19"/>
            <p:cNvSpPr>
              <a:spLocks/>
            </p:cNvSpPr>
            <p:nvPr/>
          </p:nvSpPr>
          <p:spPr bwMode="auto">
            <a:xfrm>
              <a:off x="1263650" y="4830763"/>
              <a:ext cx="379413" cy="468313"/>
            </a:xfrm>
            <a:custGeom>
              <a:avLst/>
              <a:gdLst>
                <a:gd name="T0" fmla="*/ 0 w 239"/>
                <a:gd name="T1" fmla="*/ 49 h 295"/>
                <a:gd name="T2" fmla="*/ 95 w 239"/>
                <a:gd name="T3" fmla="*/ 49 h 295"/>
                <a:gd name="T4" fmla="*/ 95 w 239"/>
                <a:gd name="T5" fmla="*/ 295 h 295"/>
                <a:gd name="T6" fmla="*/ 147 w 239"/>
                <a:gd name="T7" fmla="*/ 295 h 295"/>
                <a:gd name="T8" fmla="*/ 147 w 239"/>
                <a:gd name="T9" fmla="*/ 49 h 295"/>
                <a:gd name="T10" fmla="*/ 239 w 239"/>
                <a:gd name="T11" fmla="*/ 49 h 295"/>
                <a:gd name="T12" fmla="*/ 239 w 239"/>
                <a:gd name="T13" fmla="*/ 0 h 295"/>
                <a:gd name="T14" fmla="*/ 0 w 239"/>
                <a:gd name="T15" fmla="*/ 0 h 295"/>
                <a:gd name="T16" fmla="*/ 0 w 239"/>
                <a:gd name="T17" fmla="*/ 49 h 295"/>
                <a:gd name="T18" fmla="*/ 0 w 239"/>
                <a:gd name="T19" fmla="*/ 4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9" h="295">
                  <a:moveTo>
                    <a:pt x="0" y="49"/>
                  </a:moveTo>
                  <a:lnTo>
                    <a:pt x="95" y="49"/>
                  </a:lnTo>
                  <a:lnTo>
                    <a:pt x="95" y="295"/>
                  </a:lnTo>
                  <a:lnTo>
                    <a:pt x="147" y="295"/>
                  </a:lnTo>
                  <a:lnTo>
                    <a:pt x="147" y="49"/>
                  </a:lnTo>
                  <a:lnTo>
                    <a:pt x="239" y="49"/>
                  </a:lnTo>
                  <a:lnTo>
                    <a:pt x="239" y="0"/>
                  </a:lnTo>
                  <a:lnTo>
                    <a:pt x="0" y="0"/>
                  </a:lnTo>
                  <a:lnTo>
                    <a:pt x="0" y="49"/>
                  </a:lnTo>
                  <a:lnTo>
                    <a:pt x="0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7" name="Freeform 20"/>
            <p:cNvSpPr>
              <a:spLocks/>
            </p:cNvSpPr>
            <p:nvPr/>
          </p:nvSpPr>
          <p:spPr bwMode="auto">
            <a:xfrm>
              <a:off x="-1390650" y="3067050"/>
              <a:ext cx="1211263" cy="1571625"/>
            </a:xfrm>
            <a:custGeom>
              <a:avLst/>
              <a:gdLst>
                <a:gd name="T0" fmla="*/ 193 w 323"/>
                <a:gd name="T1" fmla="*/ 169 h 419"/>
                <a:gd name="T2" fmla="*/ 105 w 323"/>
                <a:gd name="T3" fmla="*/ 116 h 419"/>
                <a:gd name="T4" fmla="*/ 105 w 323"/>
                <a:gd name="T5" fmla="*/ 114 h 419"/>
                <a:gd name="T6" fmla="*/ 158 w 323"/>
                <a:gd name="T7" fmla="*/ 79 h 419"/>
                <a:gd name="T8" fmla="*/ 264 w 323"/>
                <a:gd name="T9" fmla="*/ 119 h 419"/>
                <a:gd name="T10" fmla="*/ 311 w 323"/>
                <a:gd name="T11" fmla="*/ 52 h 419"/>
                <a:gd name="T12" fmla="*/ 159 w 323"/>
                <a:gd name="T13" fmla="*/ 0 h 419"/>
                <a:gd name="T14" fmla="*/ 16 w 323"/>
                <a:gd name="T15" fmla="*/ 123 h 419"/>
                <a:gd name="T16" fmla="*/ 16 w 323"/>
                <a:gd name="T17" fmla="*/ 124 h 419"/>
                <a:gd name="T18" fmla="*/ 151 w 323"/>
                <a:gd name="T19" fmla="*/ 249 h 419"/>
                <a:gd name="T20" fmla="*/ 234 w 323"/>
                <a:gd name="T21" fmla="*/ 300 h 419"/>
                <a:gd name="T22" fmla="*/ 234 w 323"/>
                <a:gd name="T23" fmla="*/ 301 h 419"/>
                <a:gd name="T24" fmla="*/ 175 w 323"/>
                <a:gd name="T25" fmla="*/ 340 h 419"/>
                <a:gd name="T26" fmla="*/ 53 w 323"/>
                <a:gd name="T27" fmla="*/ 290 h 419"/>
                <a:gd name="T28" fmla="*/ 0 w 323"/>
                <a:gd name="T29" fmla="*/ 354 h 419"/>
                <a:gd name="T30" fmla="*/ 173 w 323"/>
                <a:gd name="T31" fmla="*/ 419 h 419"/>
                <a:gd name="T32" fmla="*/ 323 w 323"/>
                <a:gd name="T33" fmla="*/ 293 h 419"/>
                <a:gd name="T34" fmla="*/ 323 w 323"/>
                <a:gd name="T35" fmla="*/ 292 h 419"/>
                <a:gd name="T36" fmla="*/ 193 w 323"/>
                <a:gd name="T37" fmla="*/ 16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3" h="419">
                  <a:moveTo>
                    <a:pt x="193" y="169"/>
                  </a:moveTo>
                  <a:cubicBezTo>
                    <a:pt x="123" y="151"/>
                    <a:pt x="105" y="142"/>
                    <a:pt x="105" y="116"/>
                  </a:cubicBezTo>
                  <a:cubicBezTo>
                    <a:pt x="105" y="114"/>
                    <a:pt x="105" y="114"/>
                    <a:pt x="105" y="114"/>
                  </a:cubicBezTo>
                  <a:cubicBezTo>
                    <a:pt x="105" y="95"/>
                    <a:pt x="124" y="79"/>
                    <a:pt x="158" y="79"/>
                  </a:cubicBezTo>
                  <a:cubicBezTo>
                    <a:pt x="192" y="79"/>
                    <a:pt x="228" y="94"/>
                    <a:pt x="264" y="119"/>
                  </a:cubicBezTo>
                  <a:cubicBezTo>
                    <a:pt x="311" y="52"/>
                    <a:pt x="311" y="52"/>
                    <a:pt x="311" y="52"/>
                  </a:cubicBezTo>
                  <a:cubicBezTo>
                    <a:pt x="269" y="18"/>
                    <a:pt x="219" y="0"/>
                    <a:pt x="159" y="0"/>
                  </a:cubicBezTo>
                  <a:cubicBezTo>
                    <a:pt x="76" y="0"/>
                    <a:pt x="16" y="49"/>
                    <a:pt x="16" y="123"/>
                  </a:cubicBezTo>
                  <a:cubicBezTo>
                    <a:pt x="16" y="124"/>
                    <a:pt x="16" y="124"/>
                    <a:pt x="16" y="124"/>
                  </a:cubicBezTo>
                  <a:cubicBezTo>
                    <a:pt x="16" y="205"/>
                    <a:pt x="69" y="227"/>
                    <a:pt x="151" y="249"/>
                  </a:cubicBezTo>
                  <a:cubicBezTo>
                    <a:pt x="220" y="266"/>
                    <a:pt x="234" y="278"/>
                    <a:pt x="234" y="300"/>
                  </a:cubicBezTo>
                  <a:cubicBezTo>
                    <a:pt x="234" y="301"/>
                    <a:pt x="234" y="301"/>
                    <a:pt x="234" y="301"/>
                  </a:cubicBezTo>
                  <a:cubicBezTo>
                    <a:pt x="234" y="325"/>
                    <a:pt x="212" y="340"/>
                    <a:pt x="175" y="340"/>
                  </a:cubicBezTo>
                  <a:cubicBezTo>
                    <a:pt x="128" y="340"/>
                    <a:pt x="90" y="321"/>
                    <a:pt x="53" y="290"/>
                  </a:cubicBezTo>
                  <a:cubicBezTo>
                    <a:pt x="0" y="354"/>
                    <a:pt x="0" y="354"/>
                    <a:pt x="0" y="354"/>
                  </a:cubicBezTo>
                  <a:cubicBezTo>
                    <a:pt x="49" y="398"/>
                    <a:pt x="111" y="419"/>
                    <a:pt x="173" y="419"/>
                  </a:cubicBezTo>
                  <a:cubicBezTo>
                    <a:pt x="261" y="419"/>
                    <a:pt x="323" y="374"/>
                    <a:pt x="323" y="293"/>
                  </a:cubicBezTo>
                  <a:cubicBezTo>
                    <a:pt x="323" y="292"/>
                    <a:pt x="323" y="292"/>
                    <a:pt x="323" y="292"/>
                  </a:cubicBezTo>
                  <a:cubicBezTo>
                    <a:pt x="323" y="221"/>
                    <a:pt x="276" y="191"/>
                    <a:pt x="193" y="1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Freeform 21"/>
            <p:cNvSpPr>
              <a:spLocks/>
            </p:cNvSpPr>
            <p:nvPr/>
          </p:nvSpPr>
          <p:spPr bwMode="auto">
            <a:xfrm>
              <a:off x="-2276475" y="239713"/>
              <a:ext cx="965200" cy="2339975"/>
            </a:xfrm>
            <a:custGeom>
              <a:avLst/>
              <a:gdLst>
                <a:gd name="T0" fmla="*/ 257 w 257"/>
                <a:gd name="T1" fmla="*/ 624 h 624"/>
                <a:gd name="T2" fmla="*/ 177 w 257"/>
                <a:gd name="T3" fmla="*/ 510 h 624"/>
                <a:gd name="T4" fmla="*/ 152 w 257"/>
                <a:gd name="T5" fmla="*/ 324 h 624"/>
                <a:gd name="T6" fmla="*/ 173 w 257"/>
                <a:gd name="T7" fmla="*/ 119 h 624"/>
                <a:gd name="T8" fmla="*/ 173 w 257"/>
                <a:gd name="T9" fmla="*/ 118 h 624"/>
                <a:gd name="T10" fmla="*/ 195 w 257"/>
                <a:gd name="T11" fmla="*/ 88 h 624"/>
                <a:gd name="T12" fmla="*/ 44 w 257"/>
                <a:gd name="T13" fmla="*/ 7 h 624"/>
                <a:gd name="T14" fmla="*/ 33 w 257"/>
                <a:gd name="T15" fmla="*/ 2 h 624"/>
                <a:gd name="T16" fmla="*/ 33 w 257"/>
                <a:gd name="T17" fmla="*/ 2 h 624"/>
                <a:gd name="T18" fmla="*/ 33 w 257"/>
                <a:gd name="T19" fmla="*/ 2 h 624"/>
                <a:gd name="T20" fmla="*/ 25 w 257"/>
                <a:gd name="T21" fmla="*/ 0 h 624"/>
                <a:gd name="T22" fmla="*/ 9 w 257"/>
                <a:gd name="T23" fmla="*/ 15 h 624"/>
                <a:gd name="T24" fmla="*/ 5 w 257"/>
                <a:gd name="T25" fmla="*/ 55 h 624"/>
                <a:gd name="T26" fmla="*/ 0 w 257"/>
                <a:gd name="T27" fmla="*/ 157 h 624"/>
                <a:gd name="T28" fmla="*/ 73 w 257"/>
                <a:gd name="T29" fmla="*/ 496 h 624"/>
                <a:gd name="T30" fmla="*/ 257 w 257"/>
                <a:gd name="T31" fmla="*/ 624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7" h="624">
                  <a:moveTo>
                    <a:pt x="257" y="624"/>
                  </a:moveTo>
                  <a:cubicBezTo>
                    <a:pt x="229" y="602"/>
                    <a:pt x="195" y="566"/>
                    <a:pt x="177" y="510"/>
                  </a:cubicBezTo>
                  <a:cubicBezTo>
                    <a:pt x="160" y="457"/>
                    <a:pt x="152" y="394"/>
                    <a:pt x="152" y="324"/>
                  </a:cubicBezTo>
                  <a:cubicBezTo>
                    <a:pt x="152" y="226"/>
                    <a:pt x="168" y="142"/>
                    <a:pt x="173" y="119"/>
                  </a:cubicBezTo>
                  <a:cubicBezTo>
                    <a:pt x="173" y="118"/>
                    <a:pt x="173" y="118"/>
                    <a:pt x="173" y="118"/>
                  </a:cubicBezTo>
                  <a:cubicBezTo>
                    <a:pt x="176" y="104"/>
                    <a:pt x="184" y="93"/>
                    <a:pt x="195" y="88"/>
                  </a:cubicBezTo>
                  <a:cubicBezTo>
                    <a:pt x="121" y="40"/>
                    <a:pt x="57" y="12"/>
                    <a:pt x="44" y="7"/>
                  </a:cubicBezTo>
                  <a:cubicBezTo>
                    <a:pt x="37" y="4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0" y="1"/>
                    <a:pt x="27" y="0"/>
                    <a:pt x="25" y="0"/>
                  </a:cubicBezTo>
                  <a:cubicBezTo>
                    <a:pt x="16" y="0"/>
                    <a:pt x="11" y="6"/>
                    <a:pt x="9" y="15"/>
                  </a:cubicBezTo>
                  <a:cubicBezTo>
                    <a:pt x="9" y="15"/>
                    <a:pt x="7" y="30"/>
                    <a:pt x="5" y="55"/>
                  </a:cubicBezTo>
                  <a:cubicBezTo>
                    <a:pt x="3" y="78"/>
                    <a:pt x="0" y="114"/>
                    <a:pt x="0" y="157"/>
                  </a:cubicBezTo>
                  <a:cubicBezTo>
                    <a:pt x="0" y="253"/>
                    <a:pt x="13" y="391"/>
                    <a:pt x="73" y="496"/>
                  </a:cubicBezTo>
                  <a:cubicBezTo>
                    <a:pt x="119" y="576"/>
                    <a:pt x="185" y="621"/>
                    <a:pt x="257" y="6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9" name="Freeform 22"/>
            <p:cNvSpPr>
              <a:spLocks/>
            </p:cNvSpPr>
            <p:nvPr/>
          </p:nvSpPr>
          <p:spPr bwMode="auto">
            <a:xfrm>
              <a:off x="-704850" y="663575"/>
              <a:ext cx="998538" cy="1968500"/>
            </a:xfrm>
            <a:custGeom>
              <a:avLst/>
              <a:gdLst>
                <a:gd name="T0" fmla="*/ 50 w 266"/>
                <a:gd name="T1" fmla="*/ 520 h 525"/>
                <a:gd name="T2" fmla="*/ 78 w 266"/>
                <a:gd name="T3" fmla="*/ 525 h 525"/>
                <a:gd name="T4" fmla="*/ 78 w 266"/>
                <a:gd name="T5" fmla="*/ 525 h 525"/>
                <a:gd name="T6" fmla="*/ 243 w 266"/>
                <a:gd name="T7" fmla="*/ 389 h 525"/>
                <a:gd name="T8" fmla="*/ 266 w 266"/>
                <a:gd name="T9" fmla="*/ 211 h 525"/>
                <a:gd name="T10" fmla="*/ 249 w 266"/>
                <a:gd name="T11" fmla="*/ 27 h 525"/>
                <a:gd name="T12" fmla="*/ 246 w 266"/>
                <a:gd name="T13" fmla="*/ 11 h 525"/>
                <a:gd name="T14" fmla="*/ 238 w 266"/>
                <a:gd name="T15" fmla="*/ 0 h 525"/>
                <a:gd name="T16" fmla="*/ 232 w 266"/>
                <a:gd name="T17" fmla="*/ 3 h 525"/>
                <a:gd name="T18" fmla="*/ 225 w 266"/>
                <a:gd name="T19" fmla="*/ 8 h 525"/>
                <a:gd name="T20" fmla="*/ 207 w 266"/>
                <a:gd name="T21" fmla="*/ 24 h 525"/>
                <a:gd name="T22" fmla="*/ 146 w 266"/>
                <a:gd name="T23" fmla="*/ 84 h 525"/>
                <a:gd name="T24" fmla="*/ 23 w 266"/>
                <a:gd name="T25" fmla="*/ 289 h 525"/>
                <a:gd name="T26" fmla="*/ 0 w 266"/>
                <a:gd name="T27" fmla="*/ 417 h 525"/>
                <a:gd name="T28" fmla="*/ 13 w 266"/>
                <a:gd name="T29" fmla="*/ 483 h 525"/>
                <a:gd name="T30" fmla="*/ 50 w 266"/>
                <a:gd name="T31" fmla="*/ 52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6" h="525">
                  <a:moveTo>
                    <a:pt x="50" y="520"/>
                  </a:moveTo>
                  <a:cubicBezTo>
                    <a:pt x="57" y="523"/>
                    <a:pt x="67" y="525"/>
                    <a:pt x="78" y="525"/>
                  </a:cubicBezTo>
                  <a:cubicBezTo>
                    <a:pt x="78" y="525"/>
                    <a:pt x="78" y="525"/>
                    <a:pt x="78" y="525"/>
                  </a:cubicBezTo>
                  <a:cubicBezTo>
                    <a:pt x="129" y="525"/>
                    <a:pt x="213" y="483"/>
                    <a:pt x="243" y="389"/>
                  </a:cubicBezTo>
                  <a:cubicBezTo>
                    <a:pt x="258" y="338"/>
                    <a:pt x="266" y="278"/>
                    <a:pt x="266" y="211"/>
                  </a:cubicBezTo>
                  <a:cubicBezTo>
                    <a:pt x="266" y="127"/>
                    <a:pt x="254" y="54"/>
                    <a:pt x="249" y="27"/>
                  </a:cubicBezTo>
                  <a:cubicBezTo>
                    <a:pt x="247" y="16"/>
                    <a:pt x="246" y="11"/>
                    <a:pt x="246" y="11"/>
                  </a:cubicBezTo>
                  <a:cubicBezTo>
                    <a:pt x="245" y="6"/>
                    <a:pt x="242" y="0"/>
                    <a:pt x="238" y="0"/>
                  </a:cubicBezTo>
                  <a:cubicBezTo>
                    <a:pt x="236" y="0"/>
                    <a:pt x="234" y="1"/>
                    <a:pt x="232" y="3"/>
                  </a:cubicBezTo>
                  <a:cubicBezTo>
                    <a:pt x="231" y="3"/>
                    <a:pt x="229" y="5"/>
                    <a:pt x="225" y="8"/>
                  </a:cubicBezTo>
                  <a:cubicBezTo>
                    <a:pt x="221" y="12"/>
                    <a:pt x="215" y="17"/>
                    <a:pt x="207" y="24"/>
                  </a:cubicBezTo>
                  <a:cubicBezTo>
                    <a:pt x="195" y="34"/>
                    <a:pt x="173" y="55"/>
                    <a:pt x="146" y="84"/>
                  </a:cubicBezTo>
                  <a:cubicBezTo>
                    <a:pt x="104" y="131"/>
                    <a:pt x="49" y="204"/>
                    <a:pt x="23" y="289"/>
                  </a:cubicBezTo>
                  <a:cubicBezTo>
                    <a:pt x="7" y="339"/>
                    <a:pt x="0" y="382"/>
                    <a:pt x="0" y="417"/>
                  </a:cubicBezTo>
                  <a:cubicBezTo>
                    <a:pt x="0" y="443"/>
                    <a:pt x="4" y="465"/>
                    <a:pt x="13" y="483"/>
                  </a:cubicBezTo>
                  <a:cubicBezTo>
                    <a:pt x="21" y="500"/>
                    <a:pt x="33" y="512"/>
                    <a:pt x="50" y="5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0" name="Freeform 23"/>
            <p:cNvSpPr>
              <a:spLocks/>
            </p:cNvSpPr>
            <p:nvPr/>
          </p:nvSpPr>
          <p:spPr bwMode="auto">
            <a:xfrm>
              <a:off x="-1597025" y="663575"/>
              <a:ext cx="900113" cy="1968500"/>
            </a:xfrm>
            <a:custGeom>
              <a:avLst/>
              <a:gdLst>
                <a:gd name="T0" fmla="*/ 238 w 240"/>
                <a:gd name="T1" fmla="*/ 267 h 525"/>
                <a:gd name="T2" fmla="*/ 240 w 240"/>
                <a:gd name="T3" fmla="*/ 261 h 525"/>
                <a:gd name="T4" fmla="*/ 43 w 240"/>
                <a:gd name="T5" fmla="*/ 8 h 525"/>
                <a:gd name="T6" fmla="*/ 36 w 240"/>
                <a:gd name="T7" fmla="*/ 3 h 525"/>
                <a:gd name="T8" fmla="*/ 29 w 240"/>
                <a:gd name="T9" fmla="*/ 0 h 525"/>
                <a:gd name="T10" fmla="*/ 21 w 240"/>
                <a:gd name="T11" fmla="*/ 11 h 525"/>
                <a:gd name="T12" fmla="*/ 18 w 240"/>
                <a:gd name="T13" fmla="*/ 27 h 525"/>
                <a:gd name="T14" fmla="*/ 10 w 240"/>
                <a:gd name="T15" fmla="*/ 70 h 525"/>
                <a:gd name="T16" fmla="*/ 0 w 240"/>
                <a:gd name="T17" fmla="*/ 211 h 525"/>
                <a:gd name="T18" fmla="*/ 24 w 240"/>
                <a:gd name="T19" fmla="*/ 388 h 525"/>
                <a:gd name="T20" fmla="*/ 193 w 240"/>
                <a:gd name="T21" fmla="*/ 525 h 525"/>
                <a:gd name="T22" fmla="*/ 193 w 240"/>
                <a:gd name="T23" fmla="*/ 525 h 525"/>
                <a:gd name="T24" fmla="*/ 222 w 240"/>
                <a:gd name="T25" fmla="*/ 520 h 525"/>
                <a:gd name="T26" fmla="*/ 235 w 240"/>
                <a:gd name="T27" fmla="*/ 513 h 525"/>
                <a:gd name="T28" fmla="*/ 224 w 240"/>
                <a:gd name="T29" fmla="*/ 495 h 525"/>
                <a:gd name="T30" fmla="*/ 209 w 240"/>
                <a:gd name="T31" fmla="*/ 417 h 525"/>
                <a:gd name="T32" fmla="*/ 233 w 240"/>
                <a:gd name="T33" fmla="*/ 281 h 525"/>
                <a:gd name="T34" fmla="*/ 238 w 240"/>
                <a:gd name="T35" fmla="*/ 26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0" h="525">
                  <a:moveTo>
                    <a:pt x="238" y="267"/>
                  </a:moveTo>
                  <a:cubicBezTo>
                    <a:pt x="238" y="265"/>
                    <a:pt x="239" y="263"/>
                    <a:pt x="240" y="261"/>
                  </a:cubicBezTo>
                  <a:cubicBezTo>
                    <a:pt x="184" y="123"/>
                    <a:pt x="57" y="20"/>
                    <a:pt x="43" y="8"/>
                  </a:cubicBezTo>
                  <a:cubicBezTo>
                    <a:pt x="38" y="5"/>
                    <a:pt x="36" y="3"/>
                    <a:pt x="36" y="3"/>
                  </a:cubicBezTo>
                  <a:cubicBezTo>
                    <a:pt x="33" y="1"/>
                    <a:pt x="31" y="0"/>
                    <a:pt x="29" y="0"/>
                  </a:cubicBezTo>
                  <a:cubicBezTo>
                    <a:pt x="25" y="0"/>
                    <a:pt x="22" y="6"/>
                    <a:pt x="21" y="11"/>
                  </a:cubicBezTo>
                  <a:cubicBezTo>
                    <a:pt x="20" y="12"/>
                    <a:pt x="19" y="17"/>
                    <a:pt x="18" y="27"/>
                  </a:cubicBezTo>
                  <a:cubicBezTo>
                    <a:pt x="16" y="34"/>
                    <a:pt x="13" y="49"/>
                    <a:pt x="10" y="70"/>
                  </a:cubicBezTo>
                  <a:cubicBezTo>
                    <a:pt x="6" y="103"/>
                    <a:pt x="0" y="154"/>
                    <a:pt x="0" y="211"/>
                  </a:cubicBezTo>
                  <a:cubicBezTo>
                    <a:pt x="0" y="279"/>
                    <a:pt x="8" y="339"/>
                    <a:pt x="24" y="388"/>
                  </a:cubicBezTo>
                  <a:cubicBezTo>
                    <a:pt x="54" y="483"/>
                    <a:pt x="140" y="525"/>
                    <a:pt x="193" y="525"/>
                  </a:cubicBezTo>
                  <a:cubicBezTo>
                    <a:pt x="193" y="525"/>
                    <a:pt x="193" y="525"/>
                    <a:pt x="193" y="525"/>
                  </a:cubicBezTo>
                  <a:cubicBezTo>
                    <a:pt x="204" y="525"/>
                    <a:pt x="214" y="523"/>
                    <a:pt x="222" y="520"/>
                  </a:cubicBezTo>
                  <a:cubicBezTo>
                    <a:pt x="226" y="518"/>
                    <a:pt x="230" y="516"/>
                    <a:pt x="235" y="513"/>
                  </a:cubicBezTo>
                  <a:cubicBezTo>
                    <a:pt x="231" y="508"/>
                    <a:pt x="227" y="502"/>
                    <a:pt x="224" y="495"/>
                  </a:cubicBezTo>
                  <a:cubicBezTo>
                    <a:pt x="214" y="474"/>
                    <a:pt x="209" y="449"/>
                    <a:pt x="209" y="417"/>
                  </a:cubicBezTo>
                  <a:cubicBezTo>
                    <a:pt x="209" y="378"/>
                    <a:pt x="217" y="332"/>
                    <a:pt x="233" y="281"/>
                  </a:cubicBezTo>
                  <a:cubicBezTo>
                    <a:pt x="235" y="276"/>
                    <a:pt x="236" y="271"/>
                    <a:pt x="238" y="2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1" name="Freeform 24"/>
            <p:cNvSpPr>
              <a:spLocks/>
            </p:cNvSpPr>
            <p:nvPr/>
          </p:nvSpPr>
          <p:spPr bwMode="auto">
            <a:xfrm>
              <a:off x="-1143000" y="-179387"/>
              <a:ext cx="982663" cy="1682750"/>
            </a:xfrm>
            <a:custGeom>
              <a:avLst/>
              <a:gdLst>
                <a:gd name="T0" fmla="*/ 134 w 262"/>
                <a:gd name="T1" fmla="*/ 449 h 449"/>
                <a:gd name="T2" fmla="*/ 262 w 262"/>
                <a:gd name="T3" fmla="*/ 268 h 449"/>
                <a:gd name="T4" fmla="*/ 147 w 262"/>
                <a:gd name="T5" fmla="*/ 18 h 449"/>
                <a:gd name="T6" fmla="*/ 140 w 262"/>
                <a:gd name="T7" fmla="*/ 7 h 449"/>
                <a:gd name="T8" fmla="*/ 131 w 262"/>
                <a:gd name="T9" fmla="*/ 0 h 449"/>
                <a:gd name="T10" fmla="*/ 122 w 262"/>
                <a:gd name="T11" fmla="*/ 7 h 449"/>
                <a:gd name="T12" fmla="*/ 115 w 262"/>
                <a:gd name="T13" fmla="*/ 18 h 449"/>
                <a:gd name="T14" fmla="*/ 96 w 262"/>
                <a:gd name="T15" fmla="*/ 50 h 449"/>
                <a:gd name="T16" fmla="*/ 40 w 262"/>
                <a:gd name="T17" fmla="*/ 162 h 449"/>
                <a:gd name="T18" fmla="*/ 0 w 262"/>
                <a:gd name="T19" fmla="*/ 265 h 449"/>
                <a:gd name="T20" fmla="*/ 134 w 262"/>
                <a:gd name="T21" fmla="*/ 449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2" h="449">
                  <a:moveTo>
                    <a:pt x="134" y="449"/>
                  </a:moveTo>
                  <a:cubicBezTo>
                    <a:pt x="162" y="388"/>
                    <a:pt x="205" y="327"/>
                    <a:pt x="262" y="268"/>
                  </a:cubicBezTo>
                  <a:cubicBezTo>
                    <a:pt x="223" y="150"/>
                    <a:pt x="169" y="54"/>
                    <a:pt x="147" y="18"/>
                  </a:cubicBezTo>
                  <a:cubicBezTo>
                    <a:pt x="143" y="11"/>
                    <a:pt x="140" y="7"/>
                    <a:pt x="140" y="7"/>
                  </a:cubicBezTo>
                  <a:cubicBezTo>
                    <a:pt x="136" y="0"/>
                    <a:pt x="132" y="0"/>
                    <a:pt x="131" y="0"/>
                  </a:cubicBezTo>
                  <a:cubicBezTo>
                    <a:pt x="128" y="0"/>
                    <a:pt x="125" y="2"/>
                    <a:pt x="122" y="7"/>
                  </a:cubicBezTo>
                  <a:cubicBezTo>
                    <a:pt x="122" y="7"/>
                    <a:pt x="119" y="11"/>
                    <a:pt x="115" y="18"/>
                  </a:cubicBezTo>
                  <a:cubicBezTo>
                    <a:pt x="108" y="29"/>
                    <a:pt x="102" y="39"/>
                    <a:pt x="96" y="50"/>
                  </a:cubicBezTo>
                  <a:cubicBezTo>
                    <a:pt x="83" y="74"/>
                    <a:pt x="62" y="113"/>
                    <a:pt x="40" y="162"/>
                  </a:cubicBezTo>
                  <a:cubicBezTo>
                    <a:pt x="26" y="196"/>
                    <a:pt x="12" y="230"/>
                    <a:pt x="0" y="265"/>
                  </a:cubicBezTo>
                  <a:cubicBezTo>
                    <a:pt x="42" y="307"/>
                    <a:pt x="97" y="371"/>
                    <a:pt x="134" y="4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2" name="Freeform 25"/>
            <p:cNvSpPr>
              <a:spLocks/>
            </p:cNvSpPr>
            <p:nvPr/>
          </p:nvSpPr>
          <p:spPr bwMode="auto">
            <a:xfrm>
              <a:off x="15875" y="239713"/>
              <a:ext cx="952500" cy="2339975"/>
            </a:xfrm>
            <a:custGeom>
              <a:avLst/>
              <a:gdLst>
                <a:gd name="T0" fmla="*/ 61 w 254"/>
                <a:gd name="T1" fmla="*/ 88 h 624"/>
                <a:gd name="T2" fmla="*/ 82 w 254"/>
                <a:gd name="T3" fmla="*/ 118 h 624"/>
                <a:gd name="T4" fmla="*/ 82 w 254"/>
                <a:gd name="T5" fmla="*/ 119 h 624"/>
                <a:gd name="T6" fmla="*/ 103 w 254"/>
                <a:gd name="T7" fmla="*/ 324 h 624"/>
                <a:gd name="T8" fmla="*/ 78 w 254"/>
                <a:gd name="T9" fmla="*/ 510 h 624"/>
                <a:gd name="T10" fmla="*/ 0 w 254"/>
                <a:gd name="T11" fmla="*/ 624 h 624"/>
                <a:gd name="T12" fmla="*/ 182 w 254"/>
                <a:gd name="T13" fmla="*/ 496 h 624"/>
                <a:gd name="T14" fmla="*/ 254 w 254"/>
                <a:gd name="T15" fmla="*/ 157 h 624"/>
                <a:gd name="T16" fmla="*/ 250 w 254"/>
                <a:gd name="T17" fmla="*/ 55 h 624"/>
                <a:gd name="T18" fmla="*/ 245 w 254"/>
                <a:gd name="T19" fmla="*/ 15 h 624"/>
                <a:gd name="T20" fmla="*/ 230 w 254"/>
                <a:gd name="T21" fmla="*/ 0 h 624"/>
                <a:gd name="T22" fmla="*/ 222 w 254"/>
                <a:gd name="T23" fmla="*/ 2 h 624"/>
                <a:gd name="T24" fmla="*/ 222 w 254"/>
                <a:gd name="T25" fmla="*/ 2 h 624"/>
                <a:gd name="T26" fmla="*/ 222 w 254"/>
                <a:gd name="T27" fmla="*/ 2 h 624"/>
                <a:gd name="T28" fmla="*/ 211 w 254"/>
                <a:gd name="T29" fmla="*/ 7 h 624"/>
                <a:gd name="T30" fmla="*/ 182 w 254"/>
                <a:gd name="T31" fmla="*/ 20 h 624"/>
                <a:gd name="T32" fmla="*/ 178 w 254"/>
                <a:gd name="T33" fmla="*/ 22 h 624"/>
                <a:gd name="T34" fmla="*/ 72 w 254"/>
                <a:gd name="T35" fmla="*/ 80 h 624"/>
                <a:gd name="T36" fmla="*/ 61 w 254"/>
                <a:gd name="T37" fmla="*/ 8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4" h="624">
                  <a:moveTo>
                    <a:pt x="61" y="88"/>
                  </a:moveTo>
                  <a:cubicBezTo>
                    <a:pt x="71" y="93"/>
                    <a:pt x="79" y="104"/>
                    <a:pt x="82" y="118"/>
                  </a:cubicBezTo>
                  <a:cubicBezTo>
                    <a:pt x="82" y="118"/>
                    <a:pt x="82" y="118"/>
                    <a:pt x="82" y="119"/>
                  </a:cubicBezTo>
                  <a:cubicBezTo>
                    <a:pt x="87" y="142"/>
                    <a:pt x="103" y="226"/>
                    <a:pt x="103" y="324"/>
                  </a:cubicBezTo>
                  <a:cubicBezTo>
                    <a:pt x="103" y="394"/>
                    <a:pt x="95" y="457"/>
                    <a:pt x="78" y="510"/>
                  </a:cubicBezTo>
                  <a:cubicBezTo>
                    <a:pt x="61" y="566"/>
                    <a:pt x="28" y="602"/>
                    <a:pt x="0" y="624"/>
                  </a:cubicBezTo>
                  <a:cubicBezTo>
                    <a:pt x="72" y="620"/>
                    <a:pt x="136" y="575"/>
                    <a:pt x="182" y="496"/>
                  </a:cubicBezTo>
                  <a:cubicBezTo>
                    <a:pt x="242" y="391"/>
                    <a:pt x="254" y="253"/>
                    <a:pt x="254" y="157"/>
                  </a:cubicBezTo>
                  <a:cubicBezTo>
                    <a:pt x="254" y="122"/>
                    <a:pt x="253" y="88"/>
                    <a:pt x="250" y="55"/>
                  </a:cubicBezTo>
                  <a:cubicBezTo>
                    <a:pt x="248" y="30"/>
                    <a:pt x="246" y="15"/>
                    <a:pt x="245" y="15"/>
                  </a:cubicBezTo>
                  <a:cubicBezTo>
                    <a:pt x="244" y="6"/>
                    <a:pt x="239" y="0"/>
                    <a:pt x="230" y="0"/>
                  </a:cubicBezTo>
                  <a:cubicBezTo>
                    <a:pt x="228" y="0"/>
                    <a:pt x="226" y="1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18" y="4"/>
                    <a:pt x="211" y="7"/>
                  </a:cubicBezTo>
                  <a:cubicBezTo>
                    <a:pt x="204" y="10"/>
                    <a:pt x="194" y="14"/>
                    <a:pt x="182" y="20"/>
                  </a:cubicBezTo>
                  <a:cubicBezTo>
                    <a:pt x="178" y="22"/>
                    <a:pt x="178" y="22"/>
                    <a:pt x="178" y="22"/>
                  </a:cubicBezTo>
                  <a:cubicBezTo>
                    <a:pt x="142" y="39"/>
                    <a:pt x="106" y="59"/>
                    <a:pt x="72" y="80"/>
                  </a:cubicBezTo>
                  <a:cubicBezTo>
                    <a:pt x="68" y="83"/>
                    <a:pt x="64" y="85"/>
                    <a:pt x="61" y="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3" name="Freeform 26"/>
            <p:cNvSpPr>
              <a:spLocks/>
            </p:cNvSpPr>
            <p:nvPr/>
          </p:nvSpPr>
          <p:spPr bwMode="auto">
            <a:xfrm>
              <a:off x="-284163" y="-63500"/>
              <a:ext cx="581025" cy="738188"/>
            </a:xfrm>
            <a:custGeom>
              <a:avLst/>
              <a:gdLst>
                <a:gd name="T0" fmla="*/ 155 w 155"/>
                <a:gd name="T1" fmla="*/ 126 h 197"/>
                <a:gd name="T2" fmla="*/ 126 w 155"/>
                <a:gd name="T3" fmla="*/ 13 h 197"/>
                <a:gd name="T4" fmla="*/ 126 w 155"/>
                <a:gd name="T5" fmla="*/ 12 h 197"/>
                <a:gd name="T6" fmla="*/ 111 w 155"/>
                <a:gd name="T7" fmla="*/ 0 h 197"/>
                <a:gd name="T8" fmla="*/ 108 w 155"/>
                <a:gd name="T9" fmla="*/ 0 h 197"/>
                <a:gd name="T10" fmla="*/ 108 w 155"/>
                <a:gd name="T11" fmla="*/ 0 h 197"/>
                <a:gd name="T12" fmla="*/ 108 w 155"/>
                <a:gd name="T13" fmla="*/ 0 h 197"/>
                <a:gd name="T14" fmla="*/ 101 w 155"/>
                <a:gd name="T15" fmla="*/ 3 h 197"/>
                <a:gd name="T16" fmla="*/ 101 w 155"/>
                <a:gd name="T17" fmla="*/ 3 h 197"/>
                <a:gd name="T18" fmla="*/ 101 w 155"/>
                <a:gd name="T19" fmla="*/ 3 h 197"/>
                <a:gd name="T20" fmla="*/ 61 w 155"/>
                <a:gd name="T21" fmla="*/ 30 h 197"/>
                <a:gd name="T22" fmla="*/ 0 w 155"/>
                <a:gd name="T23" fmla="*/ 77 h 197"/>
                <a:gd name="T24" fmla="*/ 50 w 155"/>
                <a:gd name="T25" fmla="*/ 197 h 197"/>
                <a:gd name="T26" fmla="*/ 155 w 155"/>
                <a:gd name="T27" fmla="*/ 126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126"/>
                  </a:moveTo>
                  <a:cubicBezTo>
                    <a:pt x="144" y="70"/>
                    <a:pt x="131" y="28"/>
                    <a:pt x="126" y="13"/>
                  </a:cubicBezTo>
                  <a:cubicBezTo>
                    <a:pt x="126" y="12"/>
                    <a:pt x="126" y="12"/>
                    <a:pt x="126" y="12"/>
                  </a:cubicBezTo>
                  <a:cubicBezTo>
                    <a:pt x="123" y="4"/>
                    <a:pt x="118" y="0"/>
                    <a:pt x="111" y="0"/>
                  </a:cubicBezTo>
                  <a:cubicBezTo>
                    <a:pt x="110" y="0"/>
                    <a:pt x="109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6" y="0"/>
                    <a:pt x="103" y="1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85" y="12"/>
                    <a:pt x="61" y="30"/>
                  </a:cubicBezTo>
                  <a:cubicBezTo>
                    <a:pt x="47" y="40"/>
                    <a:pt x="26" y="56"/>
                    <a:pt x="0" y="77"/>
                  </a:cubicBezTo>
                  <a:cubicBezTo>
                    <a:pt x="19" y="117"/>
                    <a:pt x="36" y="157"/>
                    <a:pt x="50" y="197"/>
                  </a:cubicBezTo>
                  <a:cubicBezTo>
                    <a:pt x="82" y="172"/>
                    <a:pt x="116" y="149"/>
                    <a:pt x="155" y="1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" name="Freeform 27"/>
            <p:cNvSpPr>
              <a:spLocks/>
            </p:cNvSpPr>
            <p:nvPr/>
          </p:nvSpPr>
          <p:spPr bwMode="auto">
            <a:xfrm>
              <a:off x="-1600200" y="-63500"/>
              <a:ext cx="581025" cy="738188"/>
            </a:xfrm>
            <a:custGeom>
              <a:avLst/>
              <a:gdLst>
                <a:gd name="T0" fmla="*/ 155 w 155"/>
                <a:gd name="T1" fmla="*/ 77 h 197"/>
                <a:gd name="T2" fmla="*/ 94 w 155"/>
                <a:gd name="T3" fmla="*/ 30 h 197"/>
                <a:gd name="T4" fmla="*/ 54 w 155"/>
                <a:gd name="T5" fmla="*/ 3 h 197"/>
                <a:gd name="T6" fmla="*/ 54 w 155"/>
                <a:gd name="T7" fmla="*/ 3 h 197"/>
                <a:gd name="T8" fmla="*/ 54 w 155"/>
                <a:gd name="T9" fmla="*/ 3 h 197"/>
                <a:gd name="T10" fmla="*/ 47 w 155"/>
                <a:gd name="T11" fmla="*/ 0 h 197"/>
                <a:gd name="T12" fmla="*/ 47 w 155"/>
                <a:gd name="T13" fmla="*/ 0 h 197"/>
                <a:gd name="T14" fmla="*/ 47 w 155"/>
                <a:gd name="T15" fmla="*/ 0 h 197"/>
                <a:gd name="T16" fmla="*/ 44 w 155"/>
                <a:gd name="T17" fmla="*/ 0 h 197"/>
                <a:gd name="T18" fmla="*/ 29 w 155"/>
                <a:gd name="T19" fmla="*/ 12 h 197"/>
                <a:gd name="T20" fmla="*/ 29 w 155"/>
                <a:gd name="T21" fmla="*/ 13 h 197"/>
                <a:gd name="T22" fmla="*/ 0 w 155"/>
                <a:gd name="T23" fmla="*/ 126 h 197"/>
                <a:gd name="T24" fmla="*/ 105 w 155"/>
                <a:gd name="T25" fmla="*/ 197 h 197"/>
                <a:gd name="T26" fmla="*/ 155 w 155"/>
                <a:gd name="T27" fmla="*/ 7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77"/>
                  </a:moveTo>
                  <a:cubicBezTo>
                    <a:pt x="135" y="60"/>
                    <a:pt x="114" y="44"/>
                    <a:pt x="94" y="30"/>
                  </a:cubicBezTo>
                  <a:cubicBezTo>
                    <a:pt x="70" y="12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2" y="1"/>
                    <a:pt x="49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6" y="0"/>
                    <a:pt x="45" y="0"/>
                    <a:pt x="44" y="0"/>
                  </a:cubicBezTo>
                  <a:cubicBezTo>
                    <a:pt x="37" y="0"/>
                    <a:pt x="32" y="4"/>
                    <a:pt x="29" y="12"/>
                  </a:cubicBezTo>
                  <a:cubicBezTo>
                    <a:pt x="29" y="12"/>
                    <a:pt x="29" y="12"/>
                    <a:pt x="29" y="13"/>
                  </a:cubicBezTo>
                  <a:cubicBezTo>
                    <a:pt x="24" y="28"/>
                    <a:pt x="11" y="70"/>
                    <a:pt x="0" y="126"/>
                  </a:cubicBezTo>
                  <a:cubicBezTo>
                    <a:pt x="39" y="149"/>
                    <a:pt x="73" y="172"/>
                    <a:pt x="105" y="197"/>
                  </a:cubicBezTo>
                  <a:cubicBezTo>
                    <a:pt x="119" y="158"/>
                    <a:pt x="136" y="118"/>
                    <a:pt x="155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" name="Freeform 28"/>
            <p:cNvSpPr>
              <a:spLocks/>
            </p:cNvSpPr>
            <p:nvPr/>
          </p:nvSpPr>
          <p:spPr bwMode="auto">
            <a:xfrm>
              <a:off x="-2973388" y="914400"/>
              <a:ext cx="633413" cy="657225"/>
            </a:xfrm>
            <a:custGeom>
              <a:avLst/>
              <a:gdLst>
                <a:gd name="T0" fmla="*/ 169 w 169"/>
                <a:gd name="T1" fmla="*/ 133 h 175"/>
                <a:gd name="T2" fmla="*/ 158 w 169"/>
                <a:gd name="T3" fmla="*/ 5 h 175"/>
                <a:gd name="T4" fmla="*/ 70 w 169"/>
                <a:gd name="T5" fmla="*/ 0 h 175"/>
                <a:gd name="T6" fmla="*/ 59 w 169"/>
                <a:gd name="T7" fmla="*/ 0 h 175"/>
                <a:gd name="T8" fmla="*/ 26 w 169"/>
                <a:gd name="T9" fmla="*/ 0 h 175"/>
                <a:gd name="T10" fmla="*/ 5 w 169"/>
                <a:gd name="T11" fmla="*/ 13 h 175"/>
                <a:gd name="T12" fmla="*/ 0 w 169"/>
                <a:gd name="T13" fmla="*/ 28 h 175"/>
                <a:gd name="T14" fmla="*/ 74 w 169"/>
                <a:gd name="T15" fmla="*/ 175 h 175"/>
                <a:gd name="T16" fmla="*/ 169 w 169"/>
                <a:gd name="T17" fmla="*/ 13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133"/>
                  </a:moveTo>
                  <a:cubicBezTo>
                    <a:pt x="163" y="93"/>
                    <a:pt x="159" y="50"/>
                    <a:pt x="158" y="5"/>
                  </a:cubicBezTo>
                  <a:cubicBezTo>
                    <a:pt x="119" y="1"/>
                    <a:pt x="89" y="0"/>
                    <a:pt x="70" y="0"/>
                  </a:cubicBezTo>
                  <a:cubicBezTo>
                    <a:pt x="66" y="0"/>
                    <a:pt x="63" y="0"/>
                    <a:pt x="59" y="0"/>
                  </a:cubicBezTo>
                  <a:cubicBezTo>
                    <a:pt x="38" y="0"/>
                    <a:pt x="26" y="0"/>
                    <a:pt x="26" y="0"/>
                  </a:cubicBezTo>
                  <a:cubicBezTo>
                    <a:pt x="17" y="1"/>
                    <a:pt x="10" y="5"/>
                    <a:pt x="5" y="13"/>
                  </a:cubicBezTo>
                  <a:cubicBezTo>
                    <a:pt x="2" y="17"/>
                    <a:pt x="0" y="23"/>
                    <a:pt x="0" y="28"/>
                  </a:cubicBezTo>
                  <a:cubicBezTo>
                    <a:pt x="2" y="43"/>
                    <a:pt x="11" y="95"/>
                    <a:pt x="74" y="175"/>
                  </a:cubicBezTo>
                  <a:cubicBezTo>
                    <a:pt x="106" y="159"/>
                    <a:pt x="138" y="145"/>
                    <a:pt x="169" y="1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" name="Freeform 29"/>
            <p:cNvSpPr>
              <a:spLocks/>
            </p:cNvSpPr>
            <p:nvPr/>
          </p:nvSpPr>
          <p:spPr bwMode="auto">
            <a:xfrm>
              <a:off x="1035050" y="914400"/>
              <a:ext cx="635000" cy="657225"/>
            </a:xfrm>
            <a:custGeom>
              <a:avLst/>
              <a:gdLst>
                <a:gd name="T0" fmla="*/ 169 w 169"/>
                <a:gd name="T1" fmla="*/ 28 h 175"/>
                <a:gd name="T2" fmla="*/ 164 w 169"/>
                <a:gd name="T3" fmla="*/ 13 h 175"/>
                <a:gd name="T4" fmla="*/ 143 w 169"/>
                <a:gd name="T5" fmla="*/ 0 h 175"/>
                <a:gd name="T6" fmla="*/ 110 w 169"/>
                <a:gd name="T7" fmla="*/ 0 h 175"/>
                <a:gd name="T8" fmla="*/ 99 w 169"/>
                <a:gd name="T9" fmla="*/ 0 h 175"/>
                <a:gd name="T10" fmla="*/ 11 w 169"/>
                <a:gd name="T11" fmla="*/ 5 h 175"/>
                <a:gd name="T12" fmla="*/ 0 w 169"/>
                <a:gd name="T13" fmla="*/ 133 h 175"/>
                <a:gd name="T14" fmla="*/ 95 w 169"/>
                <a:gd name="T15" fmla="*/ 175 h 175"/>
                <a:gd name="T16" fmla="*/ 169 w 169"/>
                <a:gd name="T17" fmla="*/ 28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28"/>
                  </a:moveTo>
                  <a:cubicBezTo>
                    <a:pt x="169" y="23"/>
                    <a:pt x="166" y="16"/>
                    <a:pt x="164" y="13"/>
                  </a:cubicBezTo>
                  <a:cubicBezTo>
                    <a:pt x="159" y="5"/>
                    <a:pt x="152" y="1"/>
                    <a:pt x="143" y="0"/>
                  </a:cubicBezTo>
                  <a:cubicBezTo>
                    <a:pt x="143" y="0"/>
                    <a:pt x="131" y="0"/>
                    <a:pt x="110" y="0"/>
                  </a:cubicBezTo>
                  <a:cubicBezTo>
                    <a:pt x="106" y="0"/>
                    <a:pt x="103" y="0"/>
                    <a:pt x="99" y="0"/>
                  </a:cubicBezTo>
                  <a:cubicBezTo>
                    <a:pt x="80" y="0"/>
                    <a:pt x="49" y="1"/>
                    <a:pt x="11" y="5"/>
                  </a:cubicBezTo>
                  <a:cubicBezTo>
                    <a:pt x="10" y="49"/>
                    <a:pt x="6" y="92"/>
                    <a:pt x="0" y="133"/>
                  </a:cubicBezTo>
                  <a:cubicBezTo>
                    <a:pt x="31" y="145"/>
                    <a:pt x="63" y="159"/>
                    <a:pt x="95" y="175"/>
                  </a:cubicBezTo>
                  <a:cubicBezTo>
                    <a:pt x="158" y="95"/>
                    <a:pt x="167" y="43"/>
                    <a:pt x="169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7" name="Freeform 30"/>
            <p:cNvSpPr>
              <a:spLocks/>
            </p:cNvSpPr>
            <p:nvPr/>
          </p:nvSpPr>
          <p:spPr bwMode="auto">
            <a:xfrm>
              <a:off x="401638" y="1522413"/>
              <a:ext cx="1485900" cy="1046163"/>
            </a:xfrm>
            <a:custGeom>
              <a:avLst/>
              <a:gdLst>
                <a:gd name="T0" fmla="*/ 385 w 396"/>
                <a:gd name="T1" fmla="*/ 119 h 279"/>
                <a:gd name="T2" fmla="*/ 376 w 396"/>
                <a:gd name="T3" fmla="*/ 112 h 279"/>
                <a:gd name="T4" fmla="*/ 375 w 396"/>
                <a:gd name="T5" fmla="*/ 112 h 279"/>
                <a:gd name="T6" fmla="*/ 375 w 396"/>
                <a:gd name="T7" fmla="*/ 112 h 279"/>
                <a:gd name="T8" fmla="*/ 355 w 396"/>
                <a:gd name="T9" fmla="*/ 99 h 279"/>
                <a:gd name="T10" fmla="*/ 348 w 396"/>
                <a:gd name="T11" fmla="*/ 94 h 279"/>
                <a:gd name="T12" fmla="*/ 250 w 396"/>
                <a:gd name="T13" fmla="*/ 38 h 279"/>
                <a:gd name="T14" fmla="*/ 164 w 396"/>
                <a:gd name="T15" fmla="*/ 0 h 279"/>
                <a:gd name="T16" fmla="*/ 104 w 396"/>
                <a:gd name="T17" fmla="*/ 168 h 279"/>
                <a:gd name="T18" fmla="*/ 0 w 396"/>
                <a:gd name="T19" fmla="*/ 279 h 279"/>
                <a:gd name="T20" fmla="*/ 391 w 396"/>
                <a:gd name="T21" fmla="*/ 156 h 279"/>
                <a:gd name="T22" fmla="*/ 391 w 396"/>
                <a:gd name="T23" fmla="*/ 156 h 279"/>
                <a:gd name="T24" fmla="*/ 396 w 396"/>
                <a:gd name="T25" fmla="*/ 141 h 279"/>
                <a:gd name="T26" fmla="*/ 385 w 396"/>
                <a:gd name="T27" fmla="*/ 11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6" h="279">
                  <a:moveTo>
                    <a:pt x="385" y="119"/>
                  </a:moveTo>
                  <a:cubicBezTo>
                    <a:pt x="385" y="119"/>
                    <a:pt x="382" y="117"/>
                    <a:pt x="376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1" y="109"/>
                    <a:pt x="364" y="104"/>
                    <a:pt x="355" y="99"/>
                  </a:cubicBezTo>
                  <a:cubicBezTo>
                    <a:pt x="353" y="97"/>
                    <a:pt x="350" y="96"/>
                    <a:pt x="348" y="94"/>
                  </a:cubicBezTo>
                  <a:cubicBezTo>
                    <a:pt x="327" y="80"/>
                    <a:pt x="292" y="59"/>
                    <a:pt x="250" y="38"/>
                  </a:cubicBezTo>
                  <a:cubicBezTo>
                    <a:pt x="221" y="24"/>
                    <a:pt x="192" y="11"/>
                    <a:pt x="164" y="0"/>
                  </a:cubicBezTo>
                  <a:cubicBezTo>
                    <a:pt x="151" y="65"/>
                    <a:pt x="131" y="121"/>
                    <a:pt x="104" y="168"/>
                  </a:cubicBezTo>
                  <a:cubicBezTo>
                    <a:pt x="76" y="217"/>
                    <a:pt x="41" y="255"/>
                    <a:pt x="0" y="279"/>
                  </a:cubicBezTo>
                  <a:cubicBezTo>
                    <a:pt x="298" y="263"/>
                    <a:pt x="383" y="167"/>
                    <a:pt x="391" y="156"/>
                  </a:cubicBezTo>
                  <a:cubicBezTo>
                    <a:pt x="391" y="156"/>
                    <a:pt x="391" y="156"/>
                    <a:pt x="391" y="156"/>
                  </a:cubicBezTo>
                  <a:cubicBezTo>
                    <a:pt x="394" y="151"/>
                    <a:pt x="396" y="146"/>
                    <a:pt x="396" y="141"/>
                  </a:cubicBezTo>
                  <a:cubicBezTo>
                    <a:pt x="396" y="132"/>
                    <a:pt x="392" y="124"/>
                    <a:pt x="385" y="1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8" name="Freeform 31"/>
            <p:cNvSpPr>
              <a:spLocks/>
            </p:cNvSpPr>
            <p:nvPr/>
          </p:nvSpPr>
          <p:spPr bwMode="auto">
            <a:xfrm>
              <a:off x="-3190875" y="1522413"/>
              <a:ext cx="1485900" cy="1046163"/>
            </a:xfrm>
            <a:custGeom>
              <a:avLst/>
              <a:gdLst>
                <a:gd name="T0" fmla="*/ 396 w 396"/>
                <a:gd name="T1" fmla="*/ 279 h 279"/>
                <a:gd name="T2" fmla="*/ 292 w 396"/>
                <a:gd name="T3" fmla="*/ 168 h 279"/>
                <a:gd name="T4" fmla="*/ 232 w 396"/>
                <a:gd name="T5" fmla="*/ 0 h 279"/>
                <a:gd name="T6" fmla="*/ 20 w 396"/>
                <a:gd name="T7" fmla="*/ 112 h 279"/>
                <a:gd name="T8" fmla="*/ 11 w 396"/>
                <a:gd name="T9" fmla="*/ 119 h 279"/>
                <a:gd name="T10" fmla="*/ 0 w 396"/>
                <a:gd name="T11" fmla="*/ 141 h 279"/>
                <a:gd name="T12" fmla="*/ 5 w 396"/>
                <a:gd name="T13" fmla="*/ 156 h 279"/>
                <a:gd name="T14" fmla="*/ 5 w 396"/>
                <a:gd name="T15" fmla="*/ 157 h 279"/>
                <a:gd name="T16" fmla="*/ 7 w 396"/>
                <a:gd name="T17" fmla="*/ 159 h 279"/>
                <a:gd name="T18" fmla="*/ 8 w 396"/>
                <a:gd name="T19" fmla="*/ 160 h 279"/>
                <a:gd name="T20" fmla="*/ 23 w 396"/>
                <a:gd name="T21" fmla="*/ 174 h 279"/>
                <a:gd name="T22" fmla="*/ 94 w 396"/>
                <a:gd name="T23" fmla="*/ 217 h 279"/>
                <a:gd name="T24" fmla="*/ 396 w 396"/>
                <a:gd name="T25" fmla="*/ 27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6" h="279">
                  <a:moveTo>
                    <a:pt x="396" y="279"/>
                  </a:moveTo>
                  <a:cubicBezTo>
                    <a:pt x="356" y="255"/>
                    <a:pt x="320" y="217"/>
                    <a:pt x="292" y="168"/>
                  </a:cubicBezTo>
                  <a:cubicBezTo>
                    <a:pt x="265" y="121"/>
                    <a:pt x="245" y="65"/>
                    <a:pt x="232" y="0"/>
                  </a:cubicBezTo>
                  <a:cubicBezTo>
                    <a:pt x="132" y="38"/>
                    <a:pt x="51" y="91"/>
                    <a:pt x="20" y="112"/>
                  </a:cubicBezTo>
                  <a:cubicBezTo>
                    <a:pt x="14" y="117"/>
                    <a:pt x="11" y="119"/>
                    <a:pt x="11" y="119"/>
                  </a:cubicBezTo>
                  <a:cubicBezTo>
                    <a:pt x="4" y="124"/>
                    <a:pt x="0" y="132"/>
                    <a:pt x="0" y="141"/>
                  </a:cubicBezTo>
                  <a:cubicBezTo>
                    <a:pt x="0" y="146"/>
                    <a:pt x="2" y="151"/>
                    <a:pt x="5" y="156"/>
                  </a:cubicBezTo>
                  <a:cubicBezTo>
                    <a:pt x="5" y="156"/>
                    <a:pt x="5" y="156"/>
                    <a:pt x="5" y="157"/>
                  </a:cubicBezTo>
                  <a:cubicBezTo>
                    <a:pt x="6" y="157"/>
                    <a:pt x="6" y="158"/>
                    <a:pt x="7" y="159"/>
                  </a:cubicBezTo>
                  <a:cubicBezTo>
                    <a:pt x="7" y="159"/>
                    <a:pt x="8" y="160"/>
                    <a:pt x="8" y="160"/>
                  </a:cubicBezTo>
                  <a:cubicBezTo>
                    <a:pt x="10" y="162"/>
                    <a:pt x="15" y="167"/>
                    <a:pt x="23" y="174"/>
                  </a:cubicBezTo>
                  <a:cubicBezTo>
                    <a:pt x="35" y="184"/>
                    <a:pt x="58" y="201"/>
                    <a:pt x="94" y="217"/>
                  </a:cubicBezTo>
                  <a:cubicBezTo>
                    <a:pt x="169" y="251"/>
                    <a:pt x="273" y="273"/>
                    <a:pt x="396" y="2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9" name="Freeform 32"/>
            <p:cNvSpPr>
              <a:spLocks/>
            </p:cNvSpPr>
            <p:nvPr/>
          </p:nvSpPr>
          <p:spPr bwMode="auto">
            <a:xfrm>
              <a:off x="-523875" y="2651125"/>
              <a:ext cx="1500188" cy="239713"/>
            </a:xfrm>
            <a:custGeom>
              <a:avLst/>
              <a:gdLst>
                <a:gd name="T0" fmla="*/ 7 w 400"/>
                <a:gd name="T1" fmla="*/ 31 h 64"/>
                <a:gd name="T2" fmla="*/ 54 w 400"/>
                <a:gd name="T3" fmla="*/ 29 h 64"/>
                <a:gd name="T4" fmla="*/ 182 w 400"/>
                <a:gd name="T5" fmla="*/ 47 h 64"/>
                <a:gd name="T6" fmla="*/ 292 w 400"/>
                <a:gd name="T7" fmla="*/ 64 h 64"/>
                <a:gd name="T8" fmla="*/ 392 w 400"/>
                <a:gd name="T9" fmla="*/ 37 h 64"/>
                <a:gd name="T10" fmla="*/ 399 w 400"/>
                <a:gd name="T11" fmla="*/ 18 h 64"/>
                <a:gd name="T12" fmla="*/ 373 w 400"/>
                <a:gd name="T13" fmla="*/ 0 h 64"/>
                <a:gd name="T14" fmla="*/ 301 w 400"/>
                <a:gd name="T15" fmla="*/ 8 h 64"/>
                <a:gd name="T16" fmla="*/ 285 w 400"/>
                <a:gd name="T17" fmla="*/ 10 h 64"/>
                <a:gd name="T18" fmla="*/ 227 w 400"/>
                <a:gd name="T19" fmla="*/ 13 h 64"/>
                <a:gd name="T20" fmla="*/ 181 w 400"/>
                <a:gd name="T21" fmla="*/ 12 h 64"/>
                <a:gd name="T22" fmla="*/ 180 w 400"/>
                <a:gd name="T23" fmla="*/ 12 h 64"/>
                <a:gd name="T24" fmla="*/ 129 w 400"/>
                <a:gd name="T25" fmla="*/ 12 h 64"/>
                <a:gd name="T26" fmla="*/ 3 w 400"/>
                <a:gd name="T27" fmla="*/ 25 h 64"/>
                <a:gd name="T28" fmla="*/ 0 w 400"/>
                <a:gd name="T29" fmla="*/ 29 h 64"/>
                <a:gd name="T30" fmla="*/ 5 w 400"/>
                <a:gd name="T31" fmla="*/ 31 h 64"/>
                <a:gd name="T32" fmla="*/ 7 w 400"/>
                <a:gd name="T33" fmla="*/ 3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0" h="64">
                  <a:moveTo>
                    <a:pt x="7" y="31"/>
                  </a:moveTo>
                  <a:cubicBezTo>
                    <a:pt x="23" y="29"/>
                    <a:pt x="39" y="29"/>
                    <a:pt x="54" y="29"/>
                  </a:cubicBezTo>
                  <a:cubicBezTo>
                    <a:pt x="109" y="29"/>
                    <a:pt x="146" y="38"/>
                    <a:pt x="182" y="47"/>
                  </a:cubicBezTo>
                  <a:cubicBezTo>
                    <a:pt x="216" y="56"/>
                    <a:pt x="248" y="64"/>
                    <a:pt x="292" y="64"/>
                  </a:cubicBezTo>
                  <a:cubicBezTo>
                    <a:pt x="339" y="64"/>
                    <a:pt x="377" y="54"/>
                    <a:pt x="392" y="37"/>
                  </a:cubicBezTo>
                  <a:cubicBezTo>
                    <a:pt x="397" y="31"/>
                    <a:pt x="400" y="25"/>
                    <a:pt x="399" y="18"/>
                  </a:cubicBezTo>
                  <a:cubicBezTo>
                    <a:pt x="398" y="6"/>
                    <a:pt x="394" y="0"/>
                    <a:pt x="373" y="0"/>
                  </a:cubicBezTo>
                  <a:cubicBezTo>
                    <a:pt x="358" y="0"/>
                    <a:pt x="335" y="3"/>
                    <a:pt x="301" y="8"/>
                  </a:cubicBezTo>
                  <a:cubicBezTo>
                    <a:pt x="296" y="9"/>
                    <a:pt x="290" y="9"/>
                    <a:pt x="285" y="10"/>
                  </a:cubicBezTo>
                  <a:cubicBezTo>
                    <a:pt x="270" y="12"/>
                    <a:pt x="252" y="13"/>
                    <a:pt x="227" y="13"/>
                  </a:cubicBezTo>
                  <a:cubicBezTo>
                    <a:pt x="213" y="13"/>
                    <a:pt x="197" y="13"/>
                    <a:pt x="181" y="12"/>
                  </a:cubicBezTo>
                  <a:cubicBezTo>
                    <a:pt x="180" y="12"/>
                    <a:pt x="180" y="12"/>
                    <a:pt x="180" y="12"/>
                  </a:cubicBezTo>
                  <a:cubicBezTo>
                    <a:pt x="164" y="12"/>
                    <a:pt x="146" y="12"/>
                    <a:pt x="129" y="12"/>
                  </a:cubicBezTo>
                  <a:cubicBezTo>
                    <a:pt x="92" y="12"/>
                    <a:pt x="45" y="13"/>
                    <a:pt x="3" y="25"/>
                  </a:cubicBezTo>
                  <a:cubicBezTo>
                    <a:pt x="1" y="25"/>
                    <a:pt x="0" y="28"/>
                    <a:pt x="0" y="29"/>
                  </a:cubicBezTo>
                  <a:cubicBezTo>
                    <a:pt x="0" y="30"/>
                    <a:pt x="3" y="31"/>
                    <a:pt x="5" y="31"/>
                  </a:cubicBezTo>
                  <a:cubicBezTo>
                    <a:pt x="5" y="31"/>
                    <a:pt x="6" y="31"/>
                    <a:pt x="7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0" name="Freeform 33"/>
            <p:cNvSpPr>
              <a:spLocks/>
            </p:cNvSpPr>
            <p:nvPr/>
          </p:nvSpPr>
          <p:spPr bwMode="auto">
            <a:xfrm>
              <a:off x="-2279650" y="2651125"/>
              <a:ext cx="1500188" cy="239713"/>
            </a:xfrm>
            <a:custGeom>
              <a:avLst/>
              <a:gdLst>
                <a:gd name="T0" fmla="*/ 346 w 400"/>
                <a:gd name="T1" fmla="*/ 29 h 64"/>
                <a:gd name="T2" fmla="*/ 393 w 400"/>
                <a:gd name="T3" fmla="*/ 31 h 64"/>
                <a:gd name="T4" fmla="*/ 395 w 400"/>
                <a:gd name="T5" fmla="*/ 31 h 64"/>
                <a:gd name="T6" fmla="*/ 400 w 400"/>
                <a:gd name="T7" fmla="*/ 29 h 64"/>
                <a:gd name="T8" fmla="*/ 397 w 400"/>
                <a:gd name="T9" fmla="*/ 25 h 64"/>
                <a:gd name="T10" fmla="*/ 271 w 400"/>
                <a:gd name="T11" fmla="*/ 12 h 64"/>
                <a:gd name="T12" fmla="*/ 271 w 400"/>
                <a:gd name="T13" fmla="*/ 12 h 64"/>
                <a:gd name="T14" fmla="*/ 220 w 400"/>
                <a:gd name="T15" fmla="*/ 12 h 64"/>
                <a:gd name="T16" fmla="*/ 219 w 400"/>
                <a:gd name="T17" fmla="*/ 12 h 64"/>
                <a:gd name="T18" fmla="*/ 173 w 400"/>
                <a:gd name="T19" fmla="*/ 13 h 64"/>
                <a:gd name="T20" fmla="*/ 115 w 400"/>
                <a:gd name="T21" fmla="*/ 10 h 64"/>
                <a:gd name="T22" fmla="*/ 99 w 400"/>
                <a:gd name="T23" fmla="*/ 8 h 64"/>
                <a:gd name="T24" fmla="*/ 27 w 400"/>
                <a:gd name="T25" fmla="*/ 0 h 64"/>
                <a:gd name="T26" fmla="*/ 1 w 400"/>
                <a:gd name="T27" fmla="*/ 18 h 64"/>
                <a:gd name="T28" fmla="*/ 8 w 400"/>
                <a:gd name="T29" fmla="*/ 37 h 64"/>
                <a:gd name="T30" fmla="*/ 108 w 400"/>
                <a:gd name="T31" fmla="*/ 64 h 64"/>
                <a:gd name="T32" fmla="*/ 218 w 400"/>
                <a:gd name="T33" fmla="*/ 47 h 64"/>
                <a:gd name="T34" fmla="*/ 346 w 400"/>
                <a:gd name="T35" fmla="*/ 29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0" h="64">
                  <a:moveTo>
                    <a:pt x="346" y="29"/>
                  </a:moveTo>
                  <a:cubicBezTo>
                    <a:pt x="361" y="29"/>
                    <a:pt x="377" y="29"/>
                    <a:pt x="393" y="31"/>
                  </a:cubicBezTo>
                  <a:cubicBezTo>
                    <a:pt x="394" y="31"/>
                    <a:pt x="394" y="31"/>
                    <a:pt x="395" y="31"/>
                  </a:cubicBezTo>
                  <a:cubicBezTo>
                    <a:pt x="397" y="31"/>
                    <a:pt x="400" y="30"/>
                    <a:pt x="400" y="29"/>
                  </a:cubicBezTo>
                  <a:cubicBezTo>
                    <a:pt x="400" y="28"/>
                    <a:pt x="399" y="25"/>
                    <a:pt x="397" y="25"/>
                  </a:cubicBezTo>
                  <a:cubicBezTo>
                    <a:pt x="355" y="13"/>
                    <a:pt x="308" y="12"/>
                    <a:pt x="271" y="12"/>
                  </a:cubicBezTo>
                  <a:cubicBezTo>
                    <a:pt x="271" y="12"/>
                    <a:pt x="271" y="12"/>
                    <a:pt x="271" y="12"/>
                  </a:cubicBezTo>
                  <a:cubicBezTo>
                    <a:pt x="254" y="12"/>
                    <a:pt x="236" y="12"/>
                    <a:pt x="220" y="12"/>
                  </a:cubicBezTo>
                  <a:cubicBezTo>
                    <a:pt x="219" y="12"/>
                    <a:pt x="219" y="12"/>
                    <a:pt x="219" y="12"/>
                  </a:cubicBezTo>
                  <a:cubicBezTo>
                    <a:pt x="203" y="13"/>
                    <a:pt x="187" y="13"/>
                    <a:pt x="173" y="13"/>
                  </a:cubicBezTo>
                  <a:cubicBezTo>
                    <a:pt x="148" y="13"/>
                    <a:pt x="130" y="12"/>
                    <a:pt x="115" y="10"/>
                  </a:cubicBezTo>
                  <a:cubicBezTo>
                    <a:pt x="109" y="9"/>
                    <a:pt x="104" y="9"/>
                    <a:pt x="99" y="8"/>
                  </a:cubicBezTo>
                  <a:cubicBezTo>
                    <a:pt x="65" y="3"/>
                    <a:pt x="42" y="0"/>
                    <a:pt x="27" y="0"/>
                  </a:cubicBezTo>
                  <a:cubicBezTo>
                    <a:pt x="6" y="0"/>
                    <a:pt x="2" y="6"/>
                    <a:pt x="1" y="18"/>
                  </a:cubicBezTo>
                  <a:cubicBezTo>
                    <a:pt x="0" y="25"/>
                    <a:pt x="3" y="31"/>
                    <a:pt x="8" y="37"/>
                  </a:cubicBezTo>
                  <a:cubicBezTo>
                    <a:pt x="23" y="53"/>
                    <a:pt x="61" y="64"/>
                    <a:pt x="108" y="64"/>
                  </a:cubicBezTo>
                  <a:cubicBezTo>
                    <a:pt x="152" y="64"/>
                    <a:pt x="184" y="56"/>
                    <a:pt x="218" y="47"/>
                  </a:cubicBezTo>
                  <a:cubicBezTo>
                    <a:pt x="254" y="38"/>
                    <a:pt x="291" y="29"/>
                    <a:pt x="346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1" name="Freeform 34"/>
            <p:cNvSpPr>
              <a:spLocks/>
            </p:cNvSpPr>
            <p:nvPr/>
          </p:nvSpPr>
          <p:spPr bwMode="auto">
            <a:xfrm>
              <a:off x="3424238" y="3930650"/>
              <a:ext cx="1023938" cy="1368425"/>
            </a:xfrm>
            <a:custGeom>
              <a:avLst/>
              <a:gdLst>
                <a:gd name="T0" fmla="*/ 0 w 645"/>
                <a:gd name="T1" fmla="*/ 0 h 862"/>
                <a:gd name="T2" fmla="*/ 640 w 645"/>
                <a:gd name="T3" fmla="*/ 0 h 862"/>
                <a:gd name="T4" fmla="*/ 640 w 645"/>
                <a:gd name="T5" fmla="*/ 134 h 862"/>
                <a:gd name="T6" fmla="*/ 151 w 645"/>
                <a:gd name="T7" fmla="*/ 134 h 862"/>
                <a:gd name="T8" fmla="*/ 151 w 645"/>
                <a:gd name="T9" fmla="*/ 359 h 862"/>
                <a:gd name="T10" fmla="*/ 584 w 645"/>
                <a:gd name="T11" fmla="*/ 359 h 862"/>
                <a:gd name="T12" fmla="*/ 584 w 645"/>
                <a:gd name="T13" fmla="*/ 496 h 862"/>
                <a:gd name="T14" fmla="*/ 151 w 645"/>
                <a:gd name="T15" fmla="*/ 496 h 862"/>
                <a:gd name="T16" fmla="*/ 151 w 645"/>
                <a:gd name="T17" fmla="*/ 727 h 862"/>
                <a:gd name="T18" fmla="*/ 645 w 645"/>
                <a:gd name="T19" fmla="*/ 727 h 862"/>
                <a:gd name="T20" fmla="*/ 645 w 645"/>
                <a:gd name="T21" fmla="*/ 862 h 862"/>
                <a:gd name="T22" fmla="*/ 0 w 645"/>
                <a:gd name="T23" fmla="*/ 862 h 862"/>
                <a:gd name="T24" fmla="*/ 0 w 645"/>
                <a:gd name="T25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5" h="862">
                  <a:moveTo>
                    <a:pt x="0" y="0"/>
                  </a:moveTo>
                  <a:lnTo>
                    <a:pt x="640" y="0"/>
                  </a:lnTo>
                  <a:lnTo>
                    <a:pt x="640" y="134"/>
                  </a:lnTo>
                  <a:lnTo>
                    <a:pt x="151" y="134"/>
                  </a:lnTo>
                  <a:lnTo>
                    <a:pt x="151" y="359"/>
                  </a:lnTo>
                  <a:lnTo>
                    <a:pt x="584" y="359"/>
                  </a:lnTo>
                  <a:lnTo>
                    <a:pt x="584" y="496"/>
                  </a:lnTo>
                  <a:lnTo>
                    <a:pt x="151" y="496"/>
                  </a:lnTo>
                  <a:lnTo>
                    <a:pt x="151" y="727"/>
                  </a:lnTo>
                  <a:lnTo>
                    <a:pt x="645" y="727"/>
                  </a:lnTo>
                  <a:lnTo>
                    <a:pt x="645" y="862"/>
                  </a:lnTo>
                  <a:lnTo>
                    <a:pt x="0" y="86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2" name="Freeform 35"/>
            <p:cNvSpPr>
              <a:spLocks noEditPoints="1"/>
            </p:cNvSpPr>
            <p:nvPr/>
          </p:nvSpPr>
          <p:spPr bwMode="auto">
            <a:xfrm>
              <a:off x="4545013" y="3870325"/>
              <a:ext cx="1069975" cy="1450975"/>
            </a:xfrm>
            <a:custGeom>
              <a:avLst/>
              <a:gdLst>
                <a:gd name="T0" fmla="*/ 0 w 285"/>
                <a:gd name="T1" fmla="*/ 244 h 387"/>
                <a:gd name="T2" fmla="*/ 0 w 285"/>
                <a:gd name="T3" fmla="*/ 243 h 387"/>
                <a:gd name="T4" fmla="*/ 128 w 285"/>
                <a:gd name="T5" fmla="*/ 100 h 387"/>
                <a:gd name="T6" fmla="*/ 222 w 285"/>
                <a:gd name="T7" fmla="*/ 149 h 387"/>
                <a:gd name="T8" fmla="*/ 222 w 285"/>
                <a:gd name="T9" fmla="*/ 0 h 387"/>
                <a:gd name="T10" fmla="*/ 285 w 285"/>
                <a:gd name="T11" fmla="*/ 0 h 387"/>
                <a:gd name="T12" fmla="*/ 285 w 285"/>
                <a:gd name="T13" fmla="*/ 381 h 387"/>
                <a:gd name="T14" fmla="*/ 222 w 285"/>
                <a:gd name="T15" fmla="*/ 381 h 387"/>
                <a:gd name="T16" fmla="*/ 222 w 285"/>
                <a:gd name="T17" fmla="*/ 335 h 387"/>
                <a:gd name="T18" fmla="*/ 128 w 285"/>
                <a:gd name="T19" fmla="*/ 387 h 387"/>
                <a:gd name="T20" fmla="*/ 0 w 285"/>
                <a:gd name="T21" fmla="*/ 244 h 387"/>
                <a:gd name="T22" fmla="*/ 223 w 285"/>
                <a:gd name="T23" fmla="*/ 244 h 387"/>
                <a:gd name="T24" fmla="*/ 223 w 285"/>
                <a:gd name="T25" fmla="*/ 243 h 387"/>
                <a:gd name="T26" fmla="*/ 143 w 285"/>
                <a:gd name="T27" fmla="*/ 155 h 387"/>
                <a:gd name="T28" fmla="*/ 64 w 285"/>
                <a:gd name="T29" fmla="*/ 243 h 387"/>
                <a:gd name="T30" fmla="*/ 64 w 285"/>
                <a:gd name="T31" fmla="*/ 244 h 387"/>
                <a:gd name="T32" fmla="*/ 143 w 285"/>
                <a:gd name="T33" fmla="*/ 332 h 387"/>
                <a:gd name="T34" fmla="*/ 223 w 285"/>
                <a:gd name="T35" fmla="*/ 244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5" h="387">
                  <a:moveTo>
                    <a:pt x="0" y="244"/>
                  </a:moveTo>
                  <a:cubicBezTo>
                    <a:pt x="0" y="243"/>
                    <a:pt x="0" y="243"/>
                    <a:pt x="0" y="243"/>
                  </a:cubicBezTo>
                  <a:cubicBezTo>
                    <a:pt x="0" y="152"/>
                    <a:pt x="62" y="100"/>
                    <a:pt x="128" y="100"/>
                  </a:cubicBezTo>
                  <a:cubicBezTo>
                    <a:pt x="173" y="100"/>
                    <a:pt x="202" y="122"/>
                    <a:pt x="222" y="149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85" y="381"/>
                    <a:pt x="285" y="381"/>
                    <a:pt x="285" y="381"/>
                  </a:cubicBezTo>
                  <a:cubicBezTo>
                    <a:pt x="222" y="381"/>
                    <a:pt x="222" y="381"/>
                    <a:pt x="222" y="381"/>
                  </a:cubicBezTo>
                  <a:cubicBezTo>
                    <a:pt x="222" y="335"/>
                    <a:pt x="222" y="335"/>
                    <a:pt x="222" y="335"/>
                  </a:cubicBezTo>
                  <a:cubicBezTo>
                    <a:pt x="202" y="364"/>
                    <a:pt x="173" y="387"/>
                    <a:pt x="128" y="387"/>
                  </a:cubicBezTo>
                  <a:cubicBezTo>
                    <a:pt x="63" y="387"/>
                    <a:pt x="0" y="335"/>
                    <a:pt x="0" y="244"/>
                  </a:cubicBezTo>
                  <a:close/>
                  <a:moveTo>
                    <a:pt x="223" y="244"/>
                  </a:moveTo>
                  <a:cubicBezTo>
                    <a:pt x="223" y="243"/>
                    <a:pt x="223" y="243"/>
                    <a:pt x="223" y="243"/>
                  </a:cubicBezTo>
                  <a:cubicBezTo>
                    <a:pt x="223" y="190"/>
                    <a:pt x="185" y="155"/>
                    <a:pt x="143" y="155"/>
                  </a:cubicBezTo>
                  <a:cubicBezTo>
                    <a:pt x="100" y="155"/>
                    <a:pt x="64" y="188"/>
                    <a:pt x="64" y="243"/>
                  </a:cubicBezTo>
                  <a:cubicBezTo>
                    <a:pt x="64" y="244"/>
                    <a:pt x="64" y="244"/>
                    <a:pt x="64" y="244"/>
                  </a:cubicBezTo>
                  <a:cubicBezTo>
                    <a:pt x="64" y="297"/>
                    <a:pt x="100" y="332"/>
                    <a:pt x="143" y="332"/>
                  </a:cubicBezTo>
                  <a:cubicBezTo>
                    <a:pt x="185" y="332"/>
                    <a:pt x="223" y="297"/>
                    <a:pt x="223" y="2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3" name="Freeform 36"/>
            <p:cNvSpPr>
              <a:spLocks/>
            </p:cNvSpPr>
            <p:nvPr/>
          </p:nvSpPr>
          <p:spPr bwMode="auto">
            <a:xfrm>
              <a:off x="5813425" y="4267200"/>
              <a:ext cx="925513" cy="1054100"/>
            </a:xfrm>
            <a:custGeom>
              <a:avLst/>
              <a:gdLst>
                <a:gd name="T0" fmla="*/ 0 w 247"/>
                <a:gd name="T1" fmla="*/ 175 h 281"/>
                <a:gd name="T2" fmla="*/ 0 w 247"/>
                <a:gd name="T3" fmla="*/ 0 h 281"/>
                <a:gd name="T4" fmla="*/ 63 w 247"/>
                <a:gd name="T5" fmla="*/ 0 h 281"/>
                <a:gd name="T6" fmla="*/ 63 w 247"/>
                <a:gd name="T7" fmla="*/ 156 h 281"/>
                <a:gd name="T8" fmla="*/ 122 w 247"/>
                <a:gd name="T9" fmla="*/ 223 h 281"/>
                <a:gd name="T10" fmla="*/ 184 w 247"/>
                <a:gd name="T11" fmla="*/ 155 h 281"/>
                <a:gd name="T12" fmla="*/ 184 w 247"/>
                <a:gd name="T13" fmla="*/ 0 h 281"/>
                <a:gd name="T14" fmla="*/ 247 w 247"/>
                <a:gd name="T15" fmla="*/ 0 h 281"/>
                <a:gd name="T16" fmla="*/ 247 w 247"/>
                <a:gd name="T17" fmla="*/ 275 h 281"/>
                <a:gd name="T18" fmla="*/ 184 w 247"/>
                <a:gd name="T19" fmla="*/ 275 h 281"/>
                <a:gd name="T20" fmla="*/ 184 w 247"/>
                <a:gd name="T21" fmla="*/ 232 h 281"/>
                <a:gd name="T22" fmla="*/ 98 w 247"/>
                <a:gd name="T23" fmla="*/ 281 h 281"/>
                <a:gd name="T24" fmla="*/ 0 w 247"/>
                <a:gd name="T25" fmla="*/ 175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7" h="281">
                  <a:moveTo>
                    <a:pt x="0" y="17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156"/>
                    <a:pt x="63" y="156"/>
                    <a:pt x="63" y="156"/>
                  </a:cubicBezTo>
                  <a:cubicBezTo>
                    <a:pt x="63" y="199"/>
                    <a:pt x="84" y="223"/>
                    <a:pt x="122" y="223"/>
                  </a:cubicBezTo>
                  <a:cubicBezTo>
                    <a:pt x="158" y="223"/>
                    <a:pt x="184" y="198"/>
                    <a:pt x="184" y="155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247" y="275"/>
                    <a:pt x="247" y="275"/>
                    <a:pt x="247" y="275"/>
                  </a:cubicBezTo>
                  <a:cubicBezTo>
                    <a:pt x="184" y="275"/>
                    <a:pt x="184" y="275"/>
                    <a:pt x="184" y="275"/>
                  </a:cubicBezTo>
                  <a:cubicBezTo>
                    <a:pt x="184" y="232"/>
                    <a:pt x="184" y="232"/>
                    <a:pt x="184" y="232"/>
                  </a:cubicBezTo>
                  <a:cubicBezTo>
                    <a:pt x="166" y="258"/>
                    <a:pt x="140" y="281"/>
                    <a:pt x="98" y="281"/>
                  </a:cubicBezTo>
                  <a:cubicBezTo>
                    <a:pt x="36" y="281"/>
                    <a:pt x="0" y="239"/>
                    <a:pt x="0" y="1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4" name="Freeform 37"/>
            <p:cNvSpPr>
              <a:spLocks/>
            </p:cNvSpPr>
            <p:nvPr/>
          </p:nvSpPr>
          <p:spPr bwMode="auto">
            <a:xfrm>
              <a:off x="6889750" y="4244975"/>
              <a:ext cx="955675" cy="1076325"/>
            </a:xfrm>
            <a:custGeom>
              <a:avLst/>
              <a:gdLst>
                <a:gd name="T0" fmla="*/ 0 w 255"/>
                <a:gd name="T1" fmla="*/ 145 h 287"/>
                <a:gd name="T2" fmla="*/ 0 w 255"/>
                <a:gd name="T3" fmla="*/ 144 h 287"/>
                <a:gd name="T4" fmla="*/ 144 w 255"/>
                <a:gd name="T5" fmla="*/ 0 h 287"/>
                <a:gd name="T6" fmla="*/ 254 w 255"/>
                <a:gd name="T7" fmla="*/ 47 h 287"/>
                <a:gd name="T8" fmla="*/ 214 w 255"/>
                <a:gd name="T9" fmla="*/ 90 h 287"/>
                <a:gd name="T10" fmla="*/ 143 w 255"/>
                <a:gd name="T11" fmla="*/ 55 h 287"/>
                <a:gd name="T12" fmla="*/ 64 w 255"/>
                <a:gd name="T13" fmla="*/ 143 h 287"/>
                <a:gd name="T14" fmla="*/ 64 w 255"/>
                <a:gd name="T15" fmla="*/ 144 h 287"/>
                <a:gd name="T16" fmla="*/ 146 w 255"/>
                <a:gd name="T17" fmla="*/ 232 h 287"/>
                <a:gd name="T18" fmla="*/ 217 w 255"/>
                <a:gd name="T19" fmla="*/ 198 h 287"/>
                <a:gd name="T20" fmla="*/ 255 w 255"/>
                <a:gd name="T21" fmla="*/ 236 h 287"/>
                <a:gd name="T22" fmla="*/ 143 w 255"/>
                <a:gd name="T23" fmla="*/ 287 h 287"/>
                <a:gd name="T24" fmla="*/ 0 w 255"/>
                <a:gd name="T25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6"/>
                    <a:pt x="61" y="0"/>
                    <a:pt x="144" y="0"/>
                  </a:cubicBezTo>
                  <a:cubicBezTo>
                    <a:pt x="195" y="0"/>
                    <a:pt x="228" y="19"/>
                    <a:pt x="254" y="47"/>
                  </a:cubicBezTo>
                  <a:cubicBezTo>
                    <a:pt x="214" y="90"/>
                    <a:pt x="214" y="90"/>
                    <a:pt x="214" y="90"/>
                  </a:cubicBezTo>
                  <a:cubicBezTo>
                    <a:pt x="195" y="69"/>
                    <a:pt x="175" y="55"/>
                    <a:pt x="143" y="55"/>
                  </a:cubicBezTo>
                  <a:cubicBezTo>
                    <a:pt x="97" y="55"/>
                    <a:pt x="64" y="95"/>
                    <a:pt x="64" y="143"/>
                  </a:cubicBezTo>
                  <a:cubicBezTo>
                    <a:pt x="64" y="144"/>
                    <a:pt x="64" y="144"/>
                    <a:pt x="64" y="144"/>
                  </a:cubicBezTo>
                  <a:cubicBezTo>
                    <a:pt x="64" y="193"/>
                    <a:pt x="97" y="232"/>
                    <a:pt x="146" y="232"/>
                  </a:cubicBezTo>
                  <a:cubicBezTo>
                    <a:pt x="176" y="232"/>
                    <a:pt x="198" y="219"/>
                    <a:pt x="217" y="198"/>
                  </a:cubicBezTo>
                  <a:cubicBezTo>
                    <a:pt x="255" y="236"/>
                    <a:pt x="255" y="236"/>
                    <a:pt x="255" y="236"/>
                  </a:cubicBezTo>
                  <a:cubicBezTo>
                    <a:pt x="228" y="266"/>
                    <a:pt x="197" y="287"/>
                    <a:pt x="143" y="287"/>
                  </a:cubicBezTo>
                  <a:cubicBezTo>
                    <a:pt x="61" y="287"/>
                    <a:pt x="0" y="223"/>
                    <a:pt x="0" y="1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5" name="Freeform 38"/>
            <p:cNvSpPr>
              <a:spLocks noEditPoints="1"/>
            </p:cNvSpPr>
            <p:nvPr/>
          </p:nvSpPr>
          <p:spPr bwMode="auto">
            <a:xfrm>
              <a:off x="7908925" y="4252913"/>
              <a:ext cx="930275" cy="1068388"/>
            </a:xfrm>
            <a:custGeom>
              <a:avLst/>
              <a:gdLst>
                <a:gd name="T0" fmla="*/ 0 w 248"/>
                <a:gd name="T1" fmla="*/ 200 h 285"/>
                <a:gd name="T2" fmla="*/ 0 w 248"/>
                <a:gd name="T3" fmla="*/ 199 h 285"/>
                <a:gd name="T4" fmla="*/ 113 w 248"/>
                <a:gd name="T5" fmla="*/ 110 h 285"/>
                <a:gd name="T6" fmla="*/ 187 w 248"/>
                <a:gd name="T7" fmla="*/ 122 h 285"/>
                <a:gd name="T8" fmla="*/ 187 w 248"/>
                <a:gd name="T9" fmla="*/ 115 h 285"/>
                <a:gd name="T10" fmla="*/ 119 w 248"/>
                <a:gd name="T11" fmla="*/ 55 h 285"/>
                <a:gd name="T12" fmla="*/ 40 w 248"/>
                <a:gd name="T13" fmla="*/ 72 h 285"/>
                <a:gd name="T14" fmla="*/ 24 w 248"/>
                <a:gd name="T15" fmla="*/ 23 h 285"/>
                <a:gd name="T16" fmla="*/ 127 w 248"/>
                <a:gd name="T17" fmla="*/ 0 h 285"/>
                <a:gd name="T18" fmla="*/ 219 w 248"/>
                <a:gd name="T19" fmla="*/ 31 h 285"/>
                <a:gd name="T20" fmla="*/ 248 w 248"/>
                <a:gd name="T21" fmla="*/ 116 h 285"/>
                <a:gd name="T22" fmla="*/ 248 w 248"/>
                <a:gd name="T23" fmla="*/ 279 h 285"/>
                <a:gd name="T24" fmla="*/ 187 w 248"/>
                <a:gd name="T25" fmla="*/ 279 h 285"/>
                <a:gd name="T26" fmla="*/ 187 w 248"/>
                <a:gd name="T27" fmla="*/ 245 h 285"/>
                <a:gd name="T28" fmla="*/ 97 w 248"/>
                <a:gd name="T29" fmla="*/ 285 h 285"/>
                <a:gd name="T30" fmla="*/ 0 w 248"/>
                <a:gd name="T31" fmla="*/ 200 h 285"/>
                <a:gd name="T32" fmla="*/ 188 w 248"/>
                <a:gd name="T33" fmla="*/ 180 h 285"/>
                <a:gd name="T34" fmla="*/ 188 w 248"/>
                <a:gd name="T35" fmla="*/ 161 h 285"/>
                <a:gd name="T36" fmla="*/ 126 w 248"/>
                <a:gd name="T37" fmla="*/ 150 h 285"/>
                <a:gd name="T38" fmla="*/ 61 w 248"/>
                <a:gd name="T39" fmla="*/ 196 h 285"/>
                <a:gd name="T40" fmla="*/ 61 w 248"/>
                <a:gd name="T41" fmla="*/ 197 h 285"/>
                <a:gd name="T42" fmla="*/ 115 w 248"/>
                <a:gd name="T43" fmla="*/ 239 h 285"/>
                <a:gd name="T44" fmla="*/ 188 w 248"/>
                <a:gd name="T45" fmla="*/ 18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8" h="285">
                  <a:moveTo>
                    <a:pt x="0" y="200"/>
                  </a:moveTo>
                  <a:cubicBezTo>
                    <a:pt x="0" y="199"/>
                    <a:pt x="0" y="199"/>
                    <a:pt x="0" y="199"/>
                  </a:cubicBezTo>
                  <a:cubicBezTo>
                    <a:pt x="0" y="139"/>
                    <a:pt x="46" y="110"/>
                    <a:pt x="113" y="110"/>
                  </a:cubicBezTo>
                  <a:cubicBezTo>
                    <a:pt x="144" y="110"/>
                    <a:pt x="166" y="115"/>
                    <a:pt x="187" y="122"/>
                  </a:cubicBezTo>
                  <a:cubicBezTo>
                    <a:pt x="187" y="115"/>
                    <a:pt x="187" y="115"/>
                    <a:pt x="187" y="115"/>
                  </a:cubicBezTo>
                  <a:cubicBezTo>
                    <a:pt x="187" y="76"/>
                    <a:pt x="163" y="55"/>
                    <a:pt x="119" y="55"/>
                  </a:cubicBezTo>
                  <a:cubicBezTo>
                    <a:pt x="88" y="55"/>
                    <a:pt x="65" y="62"/>
                    <a:pt x="40" y="72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54" y="9"/>
                    <a:pt x="84" y="0"/>
                    <a:pt x="127" y="0"/>
                  </a:cubicBezTo>
                  <a:cubicBezTo>
                    <a:pt x="169" y="0"/>
                    <a:pt x="199" y="11"/>
                    <a:pt x="219" y="31"/>
                  </a:cubicBezTo>
                  <a:cubicBezTo>
                    <a:pt x="239" y="51"/>
                    <a:pt x="248" y="80"/>
                    <a:pt x="248" y="116"/>
                  </a:cubicBezTo>
                  <a:cubicBezTo>
                    <a:pt x="248" y="279"/>
                    <a:pt x="248" y="279"/>
                    <a:pt x="248" y="279"/>
                  </a:cubicBezTo>
                  <a:cubicBezTo>
                    <a:pt x="187" y="279"/>
                    <a:pt x="187" y="279"/>
                    <a:pt x="187" y="279"/>
                  </a:cubicBezTo>
                  <a:cubicBezTo>
                    <a:pt x="187" y="245"/>
                    <a:pt x="187" y="245"/>
                    <a:pt x="187" y="245"/>
                  </a:cubicBezTo>
                  <a:cubicBezTo>
                    <a:pt x="168" y="267"/>
                    <a:pt x="139" y="285"/>
                    <a:pt x="97" y="285"/>
                  </a:cubicBezTo>
                  <a:cubicBezTo>
                    <a:pt x="46" y="285"/>
                    <a:pt x="0" y="255"/>
                    <a:pt x="0" y="200"/>
                  </a:cubicBezTo>
                  <a:close/>
                  <a:moveTo>
                    <a:pt x="188" y="180"/>
                  </a:moveTo>
                  <a:cubicBezTo>
                    <a:pt x="188" y="161"/>
                    <a:pt x="188" y="161"/>
                    <a:pt x="188" y="161"/>
                  </a:cubicBezTo>
                  <a:cubicBezTo>
                    <a:pt x="172" y="155"/>
                    <a:pt x="151" y="150"/>
                    <a:pt x="126" y="150"/>
                  </a:cubicBezTo>
                  <a:cubicBezTo>
                    <a:pt x="85" y="150"/>
                    <a:pt x="61" y="167"/>
                    <a:pt x="61" y="196"/>
                  </a:cubicBezTo>
                  <a:cubicBezTo>
                    <a:pt x="61" y="197"/>
                    <a:pt x="61" y="197"/>
                    <a:pt x="61" y="197"/>
                  </a:cubicBezTo>
                  <a:cubicBezTo>
                    <a:pt x="61" y="224"/>
                    <a:pt x="85" y="239"/>
                    <a:pt x="115" y="239"/>
                  </a:cubicBezTo>
                  <a:cubicBezTo>
                    <a:pt x="157" y="239"/>
                    <a:pt x="188" y="215"/>
                    <a:pt x="188" y="1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6" name="Freeform 39"/>
            <p:cNvSpPr>
              <a:spLocks/>
            </p:cNvSpPr>
            <p:nvPr/>
          </p:nvSpPr>
          <p:spPr bwMode="auto">
            <a:xfrm>
              <a:off x="8943975" y="3983038"/>
              <a:ext cx="646113" cy="1335088"/>
            </a:xfrm>
            <a:custGeom>
              <a:avLst/>
              <a:gdLst>
                <a:gd name="T0" fmla="*/ 35 w 172"/>
                <a:gd name="T1" fmla="*/ 275 h 356"/>
                <a:gd name="T2" fmla="*/ 35 w 172"/>
                <a:gd name="T3" fmla="*/ 130 h 356"/>
                <a:gd name="T4" fmla="*/ 0 w 172"/>
                <a:gd name="T5" fmla="*/ 130 h 356"/>
                <a:gd name="T6" fmla="*/ 0 w 172"/>
                <a:gd name="T7" fmla="*/ 76 h 356"/>
                <a:gd name="T8" fmla="*/ 35 w 172"/>
                <a:gd name="T9" fmla="*/ 76 h 356"/>
                <a:gd name="T10" fmla="*/ 35 w 172"/>
                <a:gd name="T11" fmla="*/ 0 h 356"/>
                <a:gd name="T12" fmla="*/ 98 w 172"/>
                <a:gd name="T13" fmla="*/ 0 h 356"/>
                <a:gd name="T14" fmla="*/ 98 w 172"/>
                <a:gd name="T15" fmla="*/ 76 h 356"/>
                <a:gd name="T16" fmla="*/ 172 w 172"/>
                <a:gd name="T17" fmla="*/ 76 h 356"/>
                <a:gd name="T18" fmla="*/ 172 w 172"/>
                <a:gd name="T19" fmla="*/ 130 h 356"/>
                <a:gd name="T20" fmla="*/ 98 w 172"/>
                <a:gd name="T21" fmla="*/ 130 h 356"/>
                <a:gd name="T22" fmla="*/ 98 w 172"/>
                <a:gd name="T23" fmla="*/ 265 h 356"/>
                <a:gd name="T24" fmla="*/ 132 w 172"/>
                <a:gd name="T25" fmla="*/ 299 h 356"/>
                <a:gd name="T26" fmla="*/ 171 w 172"/>
                <a:gd name="T27" fmla="*/ 290 h 356"/>
                <a:gd name="T28" fmla="*/ 171 w 172"/>
                <a:gd name="T29" fmla="*/ 342 h 356"/>
                <a:gd name="T30" fmla="*/ 114 w 172"/>
                <a:gd name="T31" fmla="*/ 356 h 356"/>
                <a:gd name="T32" fmla="*/ 35 w 172"/>
                <a:gd name="T33" fmla="*/ 27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356">
                  <a:moveTo>
                    <a:pt x="35" y="275"/>
                  </a:moveTo>
                  <a:cubicBezTo>
                    <a:pt x="35" y="130"/>
                    <a:pt x="35" y="130"/>
                    <a:pt x="35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8" y="76"/>
                    <a:pt x="98" y="76"/>
                    <a:pt x="98" y="76"/>
                  </a:cubicBezTo>
                  <a:cubicBezTo>
                    <a:pt x="172" y="76"/>
                    <a:pt x="172" y="76"/>
                    <a:pt x="172" y="76"/>
                  </a:cubicBezTo>
                  <a:cubicBezTo>
                    <a:pt x="172" y="130"/>
                    <a:pt x="172" y="130"/>
                    <a:pt x="172" y="130"/>
                  </a:cubicBezTo>
                  <a:cubicBezTo>
                    <a:pt x="98" y="130"/>
                    <a:pt x="98" y="130"/>
                    <a:pt x="98" y="130"/>
                  </a:cubicBezTo>
                  <a:cubicBezTo>
                    <a:pt x="98" y="265"/>
                    <a:pt x="98" y="265"/>
                    <a:pt x="98" y="265"/>
                  </a:cubicBezTo>
                  <a:cubicBezTo>
                    <a:pt x="98" y="290"/>
                    <a:pt x="110" y="299"/>
                    <a:pt x="132" y="299"/>
                  </a:cubicBezTo>
                  <a:cubicBezTo>
                    <a:pt x="146" y="299"/>
                    <a:pt x="158" y="296"/>
                    <a:pt x="171" y="290"/>
                  </a:cubicBezTo>
                  <a:cubicBezTo>
                    <a:pt x="171" y="342"/>
                    <a:pt x="171" y="342"/>
                    <a:pt x="171" y="342"/>
                  </a:cubicBezTo>
                  <a:cubicBezTo>
                    <a:pt x="155" y="351"/>
                    <a:pt x="138" y="356"/>
                    <a:pt x="114" y="356"/>
                  </a:cubicBezTo>
                  <a:cubicBezTo>
                    <a:pt x="68" y="356"/>
                    <a:pt x="35" y="335"/>
                    <a:pt x="35" y="2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7" name="Freeform 40"/>
            <p:cNvSpPr>
              <a:spLocks noEditPoints="1"/>
            </p:cNvSpPr>
            <p:nvPr/>
          </p:nvSpPr>
          <p:spPr bwMode="auto">
            <a:xfrm>
              <a:off x="9747250" y="3884613"/>
              <a:ext cx="255588" cy="1414463"/>
            </a:xfrm>
            <a:custGeom>
              <a:avLst/>
              <a:gdLst>
                <a:gd name="T0" fmla="*/ 0 w 161"/>
                <a:gd name="T1" fmla="*/ 0 h 891"/>
                <a:gd name="T2" fmla="*/ 161 w 161"/>
                <a:gd name="T3" fmla="*/ 0 h 891"/>
                <a:gd name="T4" fmla="*/ 161 w 161"/>
                <a:gd name="T5" fmla="*/ 142 h 891"/>
                <a:gd name="T6" fmla="*/ 0 w 161"/>
                <a:gd name="T7" fmla="*/ 142 h 891"/>
                <a:gd name="T8" fmla="*/ 0 w 161"/>
                <a:gd name="T9" fmla="*/ 0 h 891"/>
                <a:gd name="T10" fmla="*/ 5 w 161"/>
                <a:gd name="T11" fmla="*/ 241 h 891"/>
                <a:gd name="T12" fmla="*/ 154 w 161"/>
                <a:gd name="T13" fmla="*/ 241 h 891"/>
                <a:gd name="T14" fmla="*/ 154 w 161"/>
                <a:gd name="T15" fmla="*/ 891 h 891"/>
                <a:gd name="T16" fmla="*/ 5 w 161"/>
                <a:gd name="T17" fmla="*/ 891 h 891"/>
                <a:gd name="T18" fmla="*/ 5 w 161"/>
                <a:gd name="T19" fmla="*/ 241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1" h="891">
                  <a:moveTo>
                    <a:pt x="0" y="0"/>
                  </a:moveTo>
                  <a:lnTo>
                    <a:pt x="161" y="0"/>
                  </a:lnTo>
                  <a:lnTo>
                    <a:pt x="161" y="142"/>
                  </a:lnTo>
                  <a:lnTo>
                    <a:pt x="0" y="142"/>
                  </a:lnTo>
                  <a:lnTo>
                    <a:pt x="0" y="0"/>
                  </a:lnTo>
                  <a:close/>
                  <a:moveTo>
                    <a:pt x="5" y="241"/>
                  </a:moveTo>
                  <a:lnTo>
                    <a:pt x="154" y="241"/>
                  </a:lnTo>
                  <a:lnTo>
                    <a:pt x="154" y="891"/>
                  </a:lnTo>
                  <a:lnTo>
                    <a:pt x="5" y="891"/>
                  </a:lnTo>
                  <a:lnTo>
                    <a:pt x="5" y="2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8" name="Freeform 41"/>
            <p:cNvSpPr>
              <a:spLocks noEditPoints="1"/>
            </p:cNvSpPr>
            <p:nvPr/>
          </p:nvSpPr>
          <p:spPr bwMode="auto">
            <a:xfrm>
              <a:off x="10155238" y="4244975"/>
              <a:ext cx="1103313" cy="1076325"/>
            </a:xfrm>
            <a:custGeom>
              <a:avLst/>
              <a:gdLst>
                <a:gd name="T0" fmla="*/ 0 w 294"/>
                <a:gd name="T1" fmla="*/ 145 h 287"/>
                <a:gd name="T2" fmla="*/ 0 w 294"/>
                <a:gd name="T3" fmla="*/ 144 h 287"/>
                <a:gd name="T4" fmla="*/ 147 w 294"/>
                <a:gd name="T5" fmla="*/ 0 h 287"/>
                <a:gd name="T6" fmla="*/ 294 w 294"/>
                <a:gd name="T7" fmla="*/ 143 h 287"/>
                <a:gd name="T8" fmla="*/ 294 w 294"/>
                <a:gd name="T9" fmla="*/ 144 h 287"/>
                <a:gd name="T10" fmla="*/ 146 w 294"/>
                <a:gd name="T11" fmla="*/ 287 h 287"/>
                <a:gd name="T12" fmla="*/ 0 w 294"/>
                <a:gd name="T13" fmla="*/ 145 h 287"/>
                <a:gd name="T14" fmla="*/ 231 w 294"/>
                <a:gd name="T15" fmla="*/ 145 h 287"/>
                <a:gd name="T16" fmla="*/ 231 w 294"/>
                <a:gd name="T17" fmla="*/ 144 h 287"/>
                <a:gd name="T18" fmla="*/ 146 w 294"/>
                <a:gd name="T19" fmla="*/ 55 h 287"/>
                <a:gd name="T20" fmla="*/ 63 w 294"/>
                <a:gd name="T21" fmla="*/ 143 h 287"/>
                <a:gd name="T22" fmla="*/ 63 w 294"/>
                <a:gd name="T23" fmla="*/ 144 h 287"/>
                <a:gd name="T24" fmla="*/ 147 w 294"/>
                <a:gd name="T25" fmla="*/ 232 h 287"/>
                <a:gd name="T26" fmla="*/ 231 w 294"/>
                <a:gd name="T27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4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5"/>
                    <a:pt x="63" y="0"/>
                    <a:pt x="147" y="0"/>
                  </a:cubicBezTo>
                  <a:cubicBezTo>
                    <a:pt x="232" y="0"/>
                    <a:pt x="294" y="64"/>
                    <a:pt x="294" y="143"/>
                  </a:cubicBezTo>
                  <a:cubicBezTo>
                    <a:pt x="294" y="144"/>
                    <a:pt x="294" y="144"/>
                    <a:pt x="294" y="144"/>
                  </a:cubicBezTo>
                  <a:cubicBezTo>
                    <a:pt x="294" y="222"/>
                    <a:pt x="231" y="287"/>
                    <a:pt x="146" y="287"/>
                  </a:cubicBezTo>
                  <a:cubicBezTo>
                    <a:pt x="62" y="287"/>
                    <a:pt x="0" y="223"/>
                    <a:pt x="0" y="145"/>
                  </a:cubicBezTo>
                  <a:close/>
                  <a:moveTo>
                    <a:pt x="231" y="145"/>
                  </a:moveTo>
                  <a:cubicBezTo>
                    <a:pt x="231" y="144"/>
                    <a:pt x="231" y="144"/>
                    <a:pt x="231" y="144"/>
                  </a:cubicBezTo>
                  <a:cubicBezTo>
                    <a:pt x="231" y="95"/>
                    <a:pt x="196" y="55"/>
                    <a:pt x="146" y="55"/>
                  </a:cubicBezTo>
                  <a:cubicBezTo>
                    <a:pt x="96" y="55"/>
                    <a:pt x="63" y="95"/>
                    <a:pt x="63" y="143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192"/>
                    <a:pt x="98" y="232"/>
                    <a:pt x="147" y="232"/>
                  </a:cubicBezTo>
                  <a:cubicBezTo>
                    <a:pt x="198" y="232"/>
                    <a:pt x="231" y="192"/>
                    <a:pt x="231" y="1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9" name="Freeform 42"/>
            <p:cNvSpPr>
              <a:spLocks/>
            </p:cNvSpPr>
            <p:nvPr/>
          </p:nvSpPr>
          <p:spPr bwMode="auto">
            <a:xfrm>
              <a:off x="11407775" y="4244975"/>
              <a:ext cx="930275" cy="1054100"/>
            </a:xfrm>
            <a:custGeom>
              <a:avLst/>
              <a:gdLst>
                <a:gd name="T0" fmla="*/ 0 w 248"/>
                <a:gd name="T1" fmla="*/ 6 h 281"/>
                <a:gd name="T2" fmla="*/ 64 w 248"/>
                <a:gd name="T3" fmla="*/ 6 h 281"/>
                <a:gd name="T4" fmla="*/ 64 w 248"/>
                <a:gd name="T5" fmla="*/ 48 h 281"/>
                <a:gd name="T6" fmla="*/ 150 w 248"/>
                <a:gd name="T7" fmla="*/ 0 h 281"/>
                <a:gd name="T8" fmla="*/ 248 w 248"/>
                <a:gd name="T9" fmla="*/ 105 h 281"/>
                <a:gd name="T10" fmla="*/ 248 w 248"/>
                <a:gd name="T11" fmla="*/ 281 h 281"/>
                <a:gd name="T12" fmla="*/ 184 w 248"/>
                <a:gd name="T13" fmla="*/ 281 h 281"/>
                <a:gd name="T14" fmla="*/ 184 w 248"/>
                <a:gd name="T15" fmla="*/ 125 h 281"/>
                <a:gd name="T16" fmla="*/ 126 w 248"/>
                <a:gd name="T17" fmla="*/ 57 h 281"/>
                <a:gd name="T18" fmla="*/ 64 w 248"/>
                <a:gd name="T19" fmla="*/ 126 h 281"/>
                <a:gd name="T20" fmla="*/ 64 w 248"/>
                <a:gd name="T21" fmla="*/ 281 h 281"/>
                <a:gd name="T22" fmla="*/ 0 w 248"/>
                <a:gd name="T23" fmla="*/ 281 h 281"/>
                <a:gd name="T24" fmla="*/ 0 w 248"/>
                <a:gd name="T25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8" h="281">
                  <a:moveTo>
                    <a:pt x="0" y="6"/>
                  </a:moveTo>
                  <a:cubicBezTo>
                    <a:pt x="64" y="6"/>
                    <a:pt x="64" y="6"/>
                    <a:pt x="64" y="6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81" y="22"/>
                    <a:pt x="107" y="0"/>
                    <a:pt x="150" y="0"/>
                  </a:cubicBezTo>
                  <a:cubicBezTo>
                    <a:pt x="212" y="0"/>
                    <a:pt x="248" y="42"/>
                    <a:pt x="248" y="105"/>
                  </a:cubicBezTo>
                  <a:cubicBezTo>
                    <a:pt x="248" y="281"/>
                    <a:pt x="248" y="281"/>
                    <a:pt x="248" y="281"/>
                  </a:cubicBezTo>
                  <a:cubicBezTo>
                    <a:pt x="184" y="281"/>
                    <a:pt x="184" y="281"/>
                    <a:pt x="184" y="281"/>
                  </a:cubicBezTo>
                  <a:cubicBezTo>
                    <a:pt x="184" y="125"/>
                    <a:pt x="184" y="125"/>
                    <a:pt x="184" y="125"/>
                  </a:cubicBezTo>
                  <a:cubicBezTo>
                    <a:pt x="184" y="82"/>
                    <a:pt x="163" y="57"/>
                    <a:pt x="126" y="57"/>
                  </a:cubicBezTo>
                  <a:cubicBezTo>
                    <a:pt x="89" y="57"/>
                    <a:pt x="64" y="83"/>
                    <a:pt x="64" y="126"/>
                  </a:cubicBezTo>
                  <a:cubicBezTo>
                    <a:pt x="64" y="281"/>
                    <a:pt x="64" y="281"/>
                    <a:pt x="64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C2E-5E2D-9943-A7B8-EB24B7837BD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F4B9A-78C4-024D-ADCE-4454E9B8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43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40"/>
          <a:stretch/>
        </p:blipFill>
        <p:spPr bwMode="auto">
          <a:xfrm>
            <a:off x="0" y="2875"/>
            <a:ext cx="12192000" cy="685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Rectangle 104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596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382" y="2084851"/>
            <a:ext cx="7104789" cy="1632181"/>
          </a:xfrm>
        </p:spPr>
        <p:txBody>
          <a:bodyPr lIns="0" anchor="b"/>
          <a:lstStyle>
            <a:lvl1pPr>
              <a:defRPr sz="37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7382" y="3982211"/>
            <a:ext cx="7104789" cy="1174981"/>
          </a:xfrm>
          <a:solidFill>
            <a:srgbClr val="FFFFFF"/>
          </a:solidFill>
        </p:spPr>
        <p:txBody>
          <a:bodyPr lIns="119997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2700">
                <a:solidFill>
                  <a:schemeClr val="accent1"/>
                </a:solidFill>
                <a:latin typeface="+mn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sp>
        <p:nvSpPr>
          <p:cNvPr id="39" name="Date Placeholder 3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96C0C2E-5E2D-9943-A7B8-EB24B7837BD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40" name="Footer Placeholder 39"/>
          <p:cNvSpPr>
            <a:spLocks noGrp="1"/>
          </p:cNvSpPr>
          <p:nvPr>
            <p:ph type="ftr" sz="quarter" idx="11"/>
          </p:nvPr>
        </p:nvSpPr>
        <p:spPr>
          <a:xfrm>
            <a:off x="527382" y="6332835"/>
            <a:ext cx="364840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BF4B9A-78C4-024D-ADCE-4454E9B85D06}" type="slidenum">
              <a:rPr lang="en-US" smtClean="0"/>
              <a:t>‹#›</a:t>
            </a:fld>
            <a:endParaRPr lang="en-US"/>
          </a:p>
        </p:txBody>
      </p:sp>
      <p:cxnSp>
        <p:nvCxnSpPr>
          <p:cNvPr id="91" name="Straight Connector 90"/>
          <p:cNvCxnSpPr/>
          <p:nvPr/>
        </p:nvCxnSpPr>
        <p:spPr>
          <a:xfrm>
            <a:off x="527381" y="1316765"/>
            <a:ext cx="11041227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endCxn id="93" idx="2"/>
          </p:cNvCxnSpPr>
          <p:nvPr/>
        </p:nvCxnSpPr>
        <p:spPr>
          <a:xfrm>
            <a:off x="527382" y="3750836"/>
            <a:ext cx="7680853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8208235" y="3174772"/>
            <a:ext cx="1152128" cy="1152128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grpSp>
        <p:nvGrpSpPr>
          <p:cNvPr id="95" name="Group 94"/>
          <p:cNvGrpSpPr/>
          <p:nvPr/>
        </p:nvGrpSpPr>
        <p:grpSpPr>
          <a:xfrm>
            <a:off x="8522473" y="3582056"/>
            <a:ext cx="523651" cy="337560"/>
            <a:chOff x="5503863" y="2646363"/>
            <a:chExt cx="576262" cy="371476"/>
          </a:xfrm>
          <a:solidFill>
            <a:schemeClr val="bg1"/>
          </a:solidFill>
        </p:grpSpPr>
        <p:sp>
          <p:nvSpPr>
            <p:cNvPr id="96" name="Freeform 5"/>
            <p:cNvSpPr>
              <a:spLocks noEditPoints="1"/>
            </p:cNvSpPr>
            <p:nvPr/>
          </p:nvSpPr>
          <p:spPr bwMode="auto">
            <a:xfrm>
              <a:off x="5562600" y="2646363"/>
              <a:ext cx="457200" cy="323850"/>
            </a:xfrm>
            <a:custGeom>
              <a:avLst/>
              <a:gdLst>
                <a:gd name="T0" fmla="*/ 3 w 122"/>
                <a:gd name="T1" fmla="*/ 84 h 86"/>
                <a:gd name="T2" fmla="*/ 119 w 122"/>
                <a:gd name="T3" fmla="*/ 84 h 86"/>
                <a:gd name="T4" fmla="*/ 119 w 122"/>
                <a:gd name="T5" fmla="*/ 10 h 86"/>
                <a:gd name="T6" fmla="*/ 113 w 122"/>
                <a:gd name="T7" fmla="*/ 3 h 86"/>
                <a:gd name="T8" fmla="*/ 9 w 122"/>
                <a:gd name="T9" fmla="*/ 3 h 86"/>
                <a:gd name="T10" fmla="*/ 3 w 122"/>
                <a:gd name="T11" fmla="*/ 10 h 86"/>
                <a:gd name="T12" fmla="*/ 3 w 122"/>
                <a:gd name="T13" fmla="*/ 84 h 86"/>
                <a:gd name="T14" fmla="*/ 120 w 122"/>
                <a:gd name="T15" fmla="*/ 86 h 86"/>
                <a:gd name="T16" fmla="*/ 1 w 122"/>
                <a:gd name="T17" fmla="*/ 86 h 86"/>
                <a:gd name="T18" fmla="*/ 0 w 122"/>
                <a:gd name="T19" fmla="*/ 85 h 86"/>
                <a:gd name="T20" fmla="*/ 0 w 122"/>
                <a:gd name="T21" fmla="*/ 10 h 86"/>
                <a:gd name="T22" fmla="*/ 9 w 122"/>
                <a:gd name="T23" fmla="*/ 0 h 86"/>
                <a:gd name="T24" fmla="*/ 113 w 122"/>
                <a:gd name="T25" fmla="*/ 0 h 86"/>
                <a:gd name="T26" fmla="*/ 122 w 122"/>
                <a:gd name="T27" fmla="*/ 10 h 86"/>
                <a:gd name="T28" fmla="*/ 122 w 122"/>
                <a:gd name="T29" fmla="*/ 85 h 86"/>
                <a:gd name="T30" fmla="*/ 120 w 122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86">
                  <a:moveTo>
                    <a:pt x="3" y="84"/>
                  </a:moveTo>
                  <a:cubicBezTo>
                    <a:pt x="119" y="84"/>
                    <a:pt x="119" y="84"/>
                    <a:pt x="119" y="84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6"/>
                    <a:pt x="116" y="3"/>
                    <a:pt x="11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3" y="6"/>
                    <a:pt x="3" y="10"/>
                  </a:cubicBezTo>
                  <a:lnTo>
                    <a:pt x="3" y="84"/>
                  </a:lnTo>
                  <a:close/>
                  <a:moveTo>
                    <a:pt x="120" y="86"/>
                  </a:move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0" y="86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8" y="0"/>
                    <a:pt x="122" y="5"/>
                    <a:pt x="122" y="10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1" y="86"/>
                    <a:pt x="120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7" name="Freeform 6"/>
            <p:cNvSpPr>
              <a:spLocks noEditPoints="1"/>
            </p:cNvSpPr>
            <p:nvPr/>
          </p:nvSpPr>
          <p:spPr bwMode="auto">
            <a:xfrm>
              <a:off x="5503863" y="2962276"/>
              <a:ext cx="576262" cy="55563"/>
            </a:xfrm>
            <a:custGeom>
              <a:avLst/>
              <a:gdLst>
                <a:gd name="T0" fmla="*/ 4 w 154"/>
                <a:gd name="T1" fmla="*/ 2 h 15"/>
                <a:gd name="T2" fmla="*/ 3 w 154"/>
                <a:gd name="T3" fmla="*/ 3 h 15"/>
                <a:gd name="T4" fmla="*/ 3 w 154"/>
                <a:gd name="T5" fmla="*/ 5 h 15"/>
                <a:gd name="T6" fmla="*/ 12 w 154"/>
                <a:gd name="T7" fmla="*/ 12 h 15"/>
                <a:gd name="T8" fmla="*/ 142 w 154"/>
                <a:gd name="T9" fmla="*/ 12 h 15"/>
                <a:gd name="T10" fmla="*/ 151 w 154"/>
                <a:gd name="T11" fmla="*/ 5 h 15"/>
                <a:gd name="T12" fmla="*/ 151 w 154"/>
                <a:gd name="T13" fmla="*/ 3 h 15"/>
                <a:gd name="T14" fmla="*/ 149 w 154"/>
                <a:gd name="T15" fmla="*/ 2 h 15"/>
                <a:gd name="T16" fmla="*/ 4 w 154"/>
                <a:gd name="T17" fmla="*/ 2 h 15"/>
                <a:gd name="T18" fmla="*/ 142 w 154"/>
                <a:gd name="T19" fmla="*/ 15 h 15"/>
                <a:gd name="T20" fmla="*/ 12 w 154"/>
                <a:gd name="T21" fmla="*/ 15 h 15"/>
                <a:gd name="T22" fmla="*/ 0 w 154"/>
                <a:gd name="T23" fmla="*/ 6 h 15"/>
                <a:gd name="T24" fmla="*/ 1 w 154"/>
                <a:gd name="T25" fmla="*/ 2 h 15"/>
                <a:gd name="T26" fmla="*/ 4 w 154"/>
                <a:gd name="T27" fmla="*/ 0 h 15"/>
                <a:gd name="T28" fmla="*/ 149 w 154"/>
                <a:gd name="T29" fmla="*/ 0 h 15"/>
                <a:gd name="T30" fmla="*/ 153 w 154"/>
                <a:gd name="T31" fmla="*/ 2 h 15"/>
                <a:gd name="T32" fmla="*/ 153 w 154"/>
                <a:gd name="T33" fmla="*/ 6 h 15"/>
                <a:gd name="T34" fmla="*/ 142 w 154"/>
                <a:gd name="T3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15">
                  <a:moveTo>
                    <a:pt x="4" y="2"/>
                  </a:moveTo>
                  <a:cubicBezTo>
                    <a:pt x="4" y="2"/>
                    <a:pt x="3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10"/>
                    <a:pt x="8" y="12"/>
                    <a:pt x="12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46" y="12"/>
                    <a:pt x="149" y="10"/>
                    <a:pt x="151" y="5"/>
                  </a:cubicBezTo>
                  <a:cubicBezTo>
                    <a:pt x="151" y="4"/>
                    <a:pt x="151" y="4"/>
                    <a:pt x="151" y="3"/>
                  </a:cubicBezTo>
                  <a:cubicBezTo>
                    <a:pt x="150" y="3"/>
                    <a:pt x="150" y="2"/>
                    <a:pt x="149" y="2"/>
                  </a:cubicBezTo>
                  <a:lnTo>
                    <a:pt x="4" y="2"/>
                  </a:lnTo>
                  <a:close/>
                  <a:moveTo>
                    <a:pt x="142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2" y="11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1" y="0"/>
                    <a:pt x="152" y="0"/>
                    <a:pt x="153" y="2"/>
                  </a:cubicBezTo>
                  <a:cubicBezTo>
                    <a:pt x="154" y="3"/>
                    <a:pt x="154" y="5"/>
                    <a:pt x="153" y="6"/>
                  </a:cubicBezTo>
                  <a:cubicBezTo>
                    <a:pt x="152" y="11"/>
                    <a:pt x="147" y="15"/>
                    <a:pt x="142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8" name="Freeform 7"/>
            <p:cNvSpPr>
              <a:spLocks noEditPoints="1"/>
            </p:cNvSpPr>
            <p:nvPr/>
          </p:nvSpPr>
          <p:spPr bwMode="auto">
            <a:xfrm>
              <a:off x="5597525" y="2687638"/>
              <a:ext cx="385762" cy="244475"/>
            </a:xfrm>
            <a:custGeom>
              <a:avLst/>
              <a:gdLst>
                <a:gd name="T0" fmla="*/ 3 w 103"/>
                <a:gd name="T1" fmla="*/ 62 h 65"/>
                <a:gd name="T2" fmla="*/ 101 w 103"/>
                <a:gd name="T3" fmla="*/ 62 h 65"/>
                <a:gd name="T4" fmla="*/ 101 w 103"/>
                <a:gd name="T5" fmla="*/ 6 h 65"/>
                <a:gd name="T6" fmla="*/ 97 w 103"/>
                <a:gd name="T7" fmla="*/ 3 h 65"/>
                <a:gd name="T8" fmla="*/ 6 w 103"/>
                <a:gd name="T9" fmla="*/ 3 h 65"/>
                <a:gd name="T10" fmla="*/ 3 w 103"/>
                <a:gd name="T11" fmla="*/ 6 h 65"/>
                <a:gd name="T12" fmla="*/ 3 w 103"/>
                <a:gd name="T13" fmla="*/ 62 h 65"/>
                <a:gd name="T14" fmla="*/ 102 w 103"/>
                <a:gd name="T15" fmla="*/ 65 h 65"/>
                <a:gd name="T16" fmla="*/ 2 w 103"/>
                <a:gd name="T17" fmla="*/ 65 h 65"/>
                <a:gd name="T18" fmla="*/ 0 w 103"/>
                <a:gd name="T19" fmla="*/ 64 h 65"/>
                <a:gd name="T20" fmla="*/ 0 w 103"/>
                <a:gd name="T21" fmla="*/ 6 h 65"/>
                <a:gd name="T22" fmla="*/ 6 w 103"/>
                <a:gd name="T23" fmla="*/ 0 h 65"/>
                <a:gd name="T24" fmla="*/ 97 w 103"/>
                <a:gd name="T25" fmla="*/ 0 h 65"/>
                <a:gd name="T26" fmla="*/ 103 w 103"/>
                <a:gd name="T27" fmla="*/ 6 h 65"/>
                <a:gd name="T28" fmla="*/ 103 w 103"/>
                <a:gd name="T29" fmla="*/ 64 h 65"/>
                <a:gd name="T30" fmla="*/ 102 w 103"/>
                <a:gd name="T3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3" h="65">
                  <a:moveTo>
                    <a:pt x="3" y="62"/>
                  </a:moveTo>
                  <a:cubicBezTo>
                    <a:pt x="101" y="62"/>
                    <a:pt x="101" y="62"/>
                    <a:pt x="101" y="62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4"/>
                    <a:pt x="99" y="3"/>
                    <a:pt x="9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3" y="4"/>
                    <a:pt x="3" y="6"/>
                  </a:cubicBezTo>
                  <a:lnTo>
                    <a:pt x="3" y="62"/>
                  </a:lnTo>
                  <a:close/>
                  <a:moveTo>
                    <a:pt x="102" y="65"/>
                  </a:move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4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3" y="3"/>
                    <a:pt x="103" y="6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3" y="65"/>
                    <a:pt x="102" y="6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9" name="Freeform 8"/>
            <p:cNvSpPr>
              <a:spLocks noEditPoints="1"/>
            </p:cNvSpPr>
            <p:nvPr/>
          </p:nvSpPr>
          <p:spPr bwMode="auto">
            <a:xfrm>
              <a:off x="5738813" y="2763838"/>
              <a:ext cx="101600" cy="96838"/>
            </a:xfrm>
            <a:custGeom>
              <a:avLst/>
              <a:gdLst>
                <a:gd name="T0" fmla="*/ 13 w 27"/>
                <a:gd name="T1" fmla="*/ 15 h 26"/>
                <a:gd name="T2" fmla="*/ 14 w 27"/>
                <a:gd name="T3" fmla="*/ 15 h 26"/>
                <a:gd name="T4" fmla="*/ 22 w 27"/>
                <a:gd name="T5" fmla="*/ 23 h 26"/>
                <a:gd name="T6" fmla="*/ 24 w 27"/>
                <a:gd name="T7" fmla="*/ 21 h 26"/>
                <a:gd name="T8" fmla="*/ 16 w 27"/>
                <a:gd name="T9" fmla="*/ 13 h 26"/>
                <a:gd name="T10" fmla="*/ 16 w 27"/>
                <a:gd name="T11" fmla="*/ 12 h 26"/>
                <a:gd name="T12" fmla="*/ 16 w 27"/>
                <a:gd name="T13" fmla="*/ 11 h 26"/>
                <a:gd name="T14" fmla="*/ 19 w 27"/>
                <a:gd name="T15" fmla="*/ 7 h 26"/>
                <a:gd name="T16" fmla="*/ 4 w 27"/>
                <a:gd name="T17" fmla="*/ 3 h 26"/>
                <a:gd name="T18" fmla="*/ 8 w 27"/>
                <a:gd name="T19" fmla="*/ 19 h 26"/>
                <a:gd name="T20" fmla="*/ 12 w 27"/>
                <a:gd name="T21" fmla="*/ 15 h 26"/>
                <a:gd name="T22" fmla="*/ 13 w 27"/>
                <a:gd name="T23" fmla="*/ 15 h 26"/>
                <a:gd name="T24" fmla="*/ 22 w 27"/>
                <a:gd name="T25" fmla="*/ 26 h 26"/>
                <a:gd name="T26" fmla="*/ 21 w 27"/>
                <a:gd name="T27" fmla="*/ 26 h 26"/>
                <a:gd name="T28" fmla="*/ 13 w 27"/>
                <a:gd name="T29" fmla="*/ 18 h 26"/>
                <a:gd name="T30" fmla="*/ 9 w 27"/>
                <a:gd name="T31" fmla="*/ 22 h 26"/>
                <a:gd name="T32" fmla="*/ 7 w 27"/>
                <a:gd name="T33" fmla="*/ 22 h 26"/>
                <a:gd name="T34" fmla="*/ 6 w 27"/>
                <a:gd name="T35" fmla="*/ 21 h 26"/>
                <a:gd name="T36" fmla="*/ 0 w 27"/>
                <a:gd name="T37" fmla="*/ 1 h 26"/>
                <a:gd name="T38" fmla="*/ 1 w 27"/>
                <a:gd name="T39" fmla="*/ 0 h 26"/>
                <a:gd name="T40" fmla="*/ 2 w 27"/>
                <a:gd name="T41" fmla="*/ 0 h 26"/>
                <a:gd name="T42" fmla="*/ 22 w 27"/>
                <a:gd name="T43" fmla="*/ 6 h 26"/>
                <a:gd name="T44" fmla="*/ 23 w 27"/>
                <a:gd name="T45" fmla="*/ 7 h 26"/>
                <a:gd name="T46" fmla="*/ 23 w 27"/>
                <a:gd name="T47" fmla="*/ 8 h 26"/>
                <a:gd name="T48" fmla="*/ 19 w 27"/>
                <a:gd name="T49" fmla="*/ 12 h 26"/>
                <a:gd name="T50" fmla="*/ 27 w 27"/>
                <a:gd name="T51" fmla="*/ 20 h 26"/>
                <a:gd name="T52" fmla="*/ 27 w 27"/>
                <a:gd name="T53" fmla="*/ 21 h 26"/>
                <a:gd name="T54" fmla="*/ 27 w 27"/>
                <a:gd name="T55" fmla="*/ 22 h 26"/>
                <a:gd name="T56" fmla="*/ 22 w 27"/>
                <a:gd name="T57" fmla="*/ 26 h 26"/>
                <a:gd name="T58" fmla="*/ 22 w 27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" h="26">
                  <a:moveTo>
                    <a:pt x="13" y="15"/>
                  </a:moveTo>
                  <a:cubicBezTo>
                    <a:pt x="13" y="15"/>
                    <a:pt x="13" y="15"/>
                    <a:pt x="14" y="15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moveTo>
                    <a:pt x="22" y="26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8" y="22"/>
                    <a:pt x="8" y="22"/>
                    <a:pt x="7" y="22"/>
                  </a:cubicBezTo>
                  <a:cubicBezTo>
                    <a:pt x="7" y="22"/>
                    <a:pt x="7" y="22"/>
                    <a:pt x="6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1"/>
                  </a:cubicBezTo>
                  <a:cubicBezTo>
                    <a:pt x="27" y="21"/>
                    <a:pt x="27" y="21"/>
                    <a:pt x="27" y="22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19861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4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14" r="32686" b="10140"/>
          <a:stretch/>
        </p:blipFill>
        <p:spPr bwMode="auto">
          <a:xfrm>
            <a:off x="8400256" y="2875"/>
            <a:ext cx="3791744" cy="685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8400256" y="0"/>
            <a:ext cx="3791744" cy="6858000"/>
          </a:xfrm>
          <a:prstGeom prst="rect">
            <a:avLst/>
          </a:prstGeom>
          <a:solidFill>
            <a:srgbClr val="00ABC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cxnSp>
        <p:nvCxnSpPr>
          <p:cNvPr id="13" name="Straight Connector 12"/>
          <p:cNvCxnSpPr/>
          <p:nvPr/>
        </p:nvCxnSpPr>
        <p:spPr>
          <a:xfrm>
            <a:off x="8400256" y="1316765"/>
            <a:ext cx="307234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356659"/>
            <a:ext cx="7488832" cy="9461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381" y="1600201"/>
            <a:ext cx="7488832" cy="4709119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96C0C2E-5E2D-9943-A7B8-EB24B7837BD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F4B9A-78C4-024D-ADCE-4454E9B8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32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4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14" r="32686" b="10140"/>
          <a:stretch/>
        </p:blipFill>
        <p:spPr bwMode="auto">
          <a:xfrm>
            <a:off x="8400256" y="2875"/>
            <a:ext cx="3791744" cy="685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8400256" y="0"/>
            <a:ext cx="3791744" cy="6858000"/>
          </a:xfrm>
          <a:prstGeom prst="rect">
            <a:avLst/>
          </a:prstGeom>
          <a:solidFill>
            <a:srgbClr val="00ABC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cxnSp>
        <p:nvCxnSpPr>
          <p:cNvPr id="13" name="Straight Connector 12"/>
          <p:cNvCxnSpPr/>
          <p:nvPr/>
        </p:nvCxnSpPr>
        <p:spPr>
          <a:xfrm>
            <a:off x="8400256" y="1316765"/>
            <a:ext cx="307234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356659"/>
            <a:ext cx="7488832" cy="9461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88288" y="1600201"/>
            <a:ext cx="2880320" cy="4709119"/>
          </a:xfrm>
        </p:spPr>
        <p:txBody>
          <a:bodyPr>
            <a:normAutofit/>
          </a:bodyPr>
          <a:lstStyle>
            <a:lvl1pPr>
              <a:defRPr sz="1300">
                <a:solidFill>
                  <a:schemeClr val="bg1"/>
                </a:solidFill>
              </a:defRPr>
            </a:lvl1pPr>
            <a:lvl2pPr>
              <a:defRPr sz="1300">
                <a:solidFill>
                  <a:schemeClr val="bg1"/>
                </a:solidFill>
              </a:defRPr>
            </a:lvl2pPr>
            <a:lvl3pPr>
              <a:defRPr sz="13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96C0C2E-5E2D-9943-A7B8-EB24B7837BD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F4B9A-78C4-024D-ADCE-4454E9B8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5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356659"/>
            <a:ext cx="11041227" cy="9461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381" y="1600201"/>
            <a:ext cx="11041227" cy="4709119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C2E-5E2D-9943-A7B8-EB24B7837BD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F4B9A-78C4-024D-ADCE-4454E9B8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23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356659"/>
            <a:ext cx="11041227" cy="94611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381" y="1600201"/>
            <a:ext cx="11041227" cy="4709119"/>
          </a:xfrm>
        </p:spPr>
        <p:txBody>
          <a:bodyPr>
            <a:normAutofit/>
          </a:bodyPr>
          <a:lstStyle>
            <a:lvl1pPr>
              <a:defRPr sz="1500">
                <a:solidFill>
                  <a:schemeClr val="bg1"/>
                </a:solidFill>
              </a:defRPr>
            </a:lvl1pPr>
            <a:lvl2pPr>
              <a:defRPr sz="1300">
                <a:solidFill>
                  <a:schemeClr val="bg1"/>
                </a:solidFill>
              </a:defRPr>
            </a:lvl2pPr>
            <a:lvl3pPr>
              <a:defRPr sz="13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96C0C2E-5E2D-9943-A7B8-EB24B7837BD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BF4B9A-78C4-024D-ADCE-4454E9B85D0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27381" y="1316765"/>
            <a:ext cx="11041227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402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7381" y="356659"/>
            <a:ext cx="11041227" cy="946116"/>
          </a:xfrm>
          <a:prstGeom prst="rect">
            <a:avLst/>
          </a:prstGeom>
        </p:spPr>
        <p:txBody>
          <a:bodyPr vert="horz" lIns="0" tIns="60958" rIns="121917" bIns="60958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7381" y="1600201"/>
            <a:ext cx="11041227" cy="4709119"/>
          </a:xfrm>
          <a:prstGeom prst="rect">
            <a:avLst/>
          </a:prstGeom>
        </p:spPr>
        <p:txBody>
          <a:bodyPr vert="horz" lIns="0" tIns="60958" rIns="121917" bIns="6095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9360363" y="6332835"/>
            <a:ext cx="2208245" cy="365125"/>
          </a:xfrm>
          <a:prstGeom prst="rect">
            <a:avLst/>
          </a:prstGeom>
        </p:spPr>
        <p:txBody>
          <a:bodyPr lIns="121917" tIns="60958" rIns="0" bIns="60958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A96C0C2E-5E2D-9943-A7B8-EB24B7837BD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7382" y="6332835"/>
            <a:ext cx="3648407" cy="365125"/>
          </a:xfrm>
          <a:prstGeom prst="rect">
            <a:avLst/>
          </a:prstGeom>
        </p:spPr>
        <p:txBody>
          <a:bodyPr lIns="0" tIns="60958" rIns="121917" bIns="60958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3600" y="6332835"/>
            <a:ext cx="2844800" cy="365125"/>
          </a:xfrm>
          <a:prstGeom prst="rect">
            <a:avLst/>
          </a:prstGeom>
        </p:spPr>
        <p:txBody>
          <a:bodyPr lIns="121917" tIns="60958" rIns="121917" bIns="60958" anchor="b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fld id="{5DBF4B9A-78C4-024D-ADCE-4454E9B85D06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527381" y="1316765"/>
            <a:ext cx="11041227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925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1219170" rtl="0" eaLnBrk="1" latinLnBrk="0" hangingPunct="1">
        <a:spcBef>
          <a:spcPct val="0"/>
        </a:spcBef>
        <a:buNone/>
        <a:defRPr sz="320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spcBef>
          <a:spcPts val="1600"/>
        </a:spcBef>
        <a:buFont typeface="Arial" panose="020B0604020202020204" pitchFamily="34" charset="0"/>
        <a:buNone/>
        <a:defRPr sz="1500" kern="1200">
          <a:solidFill>
            <a:schemeClr val="tx2"/>
          </a:solidFill>
          <a:latin typeface="+mj-lt"/>
          <a:ea typeface="+mn-ea"/>
          <a:cs typeface="+mn-cs"/>
        </a:defRPr>
      </a:lvl1pPr>
      <a:lvl2pPr marL="0" indent="0" algn="l" defTabSz="1219170" rtl="0" eaLnBrk="1" latinLnBrk="0" hangingPunct="1">
        <a:spcBef>
          <a:spcPts val="800"/>
        </a:spcBef>
        <a:buFont typeface="Arial" panose="020B0604020202020204" pitchFamily="34" charset="0"/>
        <a:buNone/>
        <a:defRPr sz="1300" kern="1200">
          <a:solidFill>
            <a:schemeClr val="tx2"/>
          </a:solidFill>
          <a:latin typeface="+mn-lt"/>
          <a:ea typeface="+mn-ea"/>
          <a:cs typeface="+mn-cs"/>
        </a:defRPr>
      </a:lvl2pPr>
      <a:lvl3pPr marL="241294" indent="-241294" algn="l" defTabSz="1219170" rtl="0" eaLnBrk="1" latinLnBrk="0" hangingPunct="1">
        <a:spcBef>
          <a:spcPts val="800"/>
        </a:spcBef>
        <a:buFont typeface="Wingdings" panose="05000000000000000000" pitchFamily="2" charset="2"/>
        <a:buChar char="§"/>
        <a:defRPr sz="1300" kern="1200">
          <a:solidFill>
            <a:schemeClr val="tx2"/>
          </a:solidFill>
          <a:latin typeface="+mn-lt"/>
          <a:ea typeface="+mn-ea"/>
          <a:cs typeface="+mn-cs"/>
        </a:defRPr>
      </a:lvl3pPr>
      <a:lvl4pPr marL="476239" indent="-234945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717533" indent="-241294" algn="l" defTabSz="121917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.nsw.gov.au/footer/copyright" TargetMode="External"/><Relationship Id="rId2" Type="http://schemas.openxmlformats.org/officeDocument/2006/relationships/hyperlink" Target="http://coachconnolly.com.au/wp-content/uploads/2016/04/podcast-header.jpg" TargetMode="Externa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vCbqmf51Pk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4462" y="1661354"/>
            <a:ext cx="11957538" cy="4455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Defined as “a web based broadcast of audio that works with software that automatically detects new files and is accessed by subscription.” </a:t>
            </a:r>
            <a:r>
              <a:rPr lang="en-US" sz="2400" i="1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(Webster’s New Millennium Dictionary of English).</a:t>
            </a:r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A fast growing form that has coincided with the technological revolution at the end of the 20</a:t>
            </a:r>
            <a:r>
              <a:rPr lang="en-US" sz="2400" baseline="300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th</a:t>
            </a:r>
            <a:r>
              <a:rPr lang="en-US" sz="24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 century. </a:t>
            </a:r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Once obscure and requiring advanced technological skills, now increasingly commonplace and easily accessible. </a:t>
            </a:r>
            <a:endParaRPr lang="en-US" sz="2400" i="1" dirty="0" smtClean="0">
              <a:latin typeface="Arial" panose="020B0604020202020204" pitchFamily="34" charset="0"/>
              <a:ea typeface="Century Gothic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Its success relies on one main thing: its convenience. </a:t>
            </a:r>
          </a:p>
        </p:txBody>
      </p:sp>
      <p:sp>
        <p:nvSpPr>
          <p:cNvPr id="2" name="Rectangle 1"/>
          <p:cNvSpPr/>
          <p:nvPr/>
        </p:nvSpPr>
        <p:spPr>
          <a:xfrm>
            <a:off x="6586210" y="6415012"/>
            <a:ext cx="64267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 Narrow" charset="0"/>
                <a:ea typeface="Arial Narrow" charset="0"/>
                <a:cs typeface="Arial Narrow" charset="0"/>
              </a:rPr>
              <a:t>Background: </a:t>
            </a:r>
            <a:r>
              <a:rPr lang="en-US" sz="1200" dirty="0" smtClean="0">
                <a:latin typeface="Arial Narrow" charset="0"/>
                <a:ea typeface="Arial Narrow" charset="0"/>
                <a:cs typeface="Arial Narrow" charset="0"/>
                <a:hlinkClick r:id="rId2"/>
              </a:rPr>
              <a:t>http://coachconnolly.com.au/wp-content/uploads/2016/04/podcast-header.jpg</a:t>
            </a:r>
            <a:endParaRPr lang="en-US" sz="1200" dirty="0" smtClean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51444" y="224311"/>
            <a:ext cx="11041227" cy="946116"/>
          </a:xfrm>
        </p:spPr>
        <p:txBody>
          <a:bodyPr/>
          <a:lstStyle/>
          <a:p>
            <a:r>
              <a:rPr lang="en-AU" dirty="0" smtClean="0"/>
              <a:t>Podcasts</a:t>
            </a:r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234462" y="6322679"/>
            <a:ext cx="42146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© </a:t>
            </a:r>
            <a:r>
              <a:rPr lang="en-AU" u="sng" dirty="0">
                <a:hlinkClick r:id="rId3"/>
              </a:rPr>
              <a:t>NSW Department of Education</a:t>
            </a:r>
            <a:r>
              <a:rPr lang="en-AU" dirty="0"/>
              <a:t>, 2017</a:t>
            </a:r>
          </a:p>
        </p:txBody>
      </p:sp>
    </p:spTree>
    <p:extLst>
      <p:ext uri="{BB962C8B-B14F-4D97-AF65-F5344CB8AC3E}">
        <p14:creationId xmlns:p14="http://schemas.microsoft.com/office/powerpoint/2010/main" val="254141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27381" y="1950321"/>
            <a:ext cx="1034129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Do you already listen to podcasts? Which ones?</a:t>
            </a:r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Are you aware of any other podcasts?</a:t>
            </a:r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What different genres might podcasts cover?</a:t>
            </a:r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What can you see as the benefits of podcasts?</a:t>
            </a:r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Can you identify any negatives of podcasts?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Podcasts – class discussion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17174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4574" y="1769658"/>
            <a:ext cx="11474823" cy="1303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View the </a:t>
            </a:r>
            <a:r>
              <a:rPr lang="en-US" sz="28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  <a:hlinkClick r:id="rId2"/>
              </a:rPr>
              <a:t>History of Podcasts</a:t>
            </a:r>
            <a:r>
              <a:rPr lang="en-US" sz="28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 video and take notes about the evolution of podcasts as a text. </a:t>
            </a:r>
            <a:endParaRPr lang="en-US" sz="1600" i="1" dirty="0" smtClean="0">
              <a:latin typeface="Arial" panose="020B0604020202020204" pitchFamily="34" charset="0"/>
              <a:ea typeface="Century Gothic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7381" y="356659"/>
            <a:ext cx="11041227" cy="946116"/>
          </a:xfrm>
        </p:spPr>
        <p:txBody>
          <a:bodyPr/>
          <a:lstStyle/>
          <a:p>
            <a:r>
              <a:rPr lang="en-AU" dirty="0" smtClean="0"/>
              <a:t>Podcasts – the history of podcasts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59440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4462" y="1324680"/>
            <a:ext cx="1195753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28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Read the first two paragraphs of the article together. </a:t>
            </a:r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You will then be allocated one of the sections to focus on in pairs/groups. </a:t>
            </a:r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Read your section and identify the key ideas. Verbally </a:t>
            </a:r>
            <a:r>
              <a:rPr lang="en-US" sz="2800" dirty="0" err="1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summarise</a:t>
            </a:r>
            <a:r>
              <a:rPr lang="en-US" sz="28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 these for the class.</a:t>
            </a:r>
            <a:r>
              <a:rPr lang="en-US" sz="2800" i="1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 </a:t>
            </a:r>
            <a:endParaRPr lang="en-US" sz="1600" i="1" dirty="0" smtClean="0">
              <a:latin typeface="Arial" panose="020B0604020202020204" pitchFamily="34" charset="0"/>
              <a:ea typeface="Century Gothic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Podcasts – class jigsaw activity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816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3785" y="1429599"/>
            <a:ext cx="11957538" cy="4536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AU" sz="28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Multimodal: Comprising more than one mode. A multimodal text uses a combination of two or more communication modes, for example print, image and spoken text as in film or computer presentations.</a:t>
            </a:r>
          </a:p>
          <a:p>
            <a:pPr algn="ctr">
              <a:lnSpc>
                <a:spcPct val="150000"/>
              </a:lnSpc>
            </a:pPr>
            <a:endParaRPr lang="en-AU" sz="2800" dirty="0">
              <a:latin typeface="Arial" panose="020B0604020202020204" pitchFamily="34" charset="0"/>
              <a:ea typeface="Century Gothic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AU" sz="2800" b="1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Discussion Questions:</a:t>
            </a:r>
          </a:p>
          <a:p>
            <a:pPr algn="ctr">
              <a:lnSpc>
                <a:spcPct val="150000"/>
              </a:lnSpc>
            </a:pPr>
            <a:r>
              <a:rPr lang="en-AU" sz="28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How would podcasts be considered a multimodal text?</a:t>
            </a:r>
            <a:endParaRPr lang="en-AU" sz="2800" dirty="0">
              <a:latin typeface="Arial" panose="020B0604020202020204" pitchFamily="34" charset="0"/>
              <a:ea typeface="Century Gothic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AU" sz="28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What is the difference between a radio segment and a podcast?</a:t>
            </a:r>
            <a:endParaRPr lang="en-US" sz="2800" dirty="0" smtClean="0">
              <a:latin typeface="Arial" panose="020B0604020202020204" pitchFamily="34" charset="0"/>
              <a:ea typeface="Century Gothic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Podcasts as </a:t>
            </a:r>
            <a:r>
              <a:rPr lang="en-AU" dirty="0" err="1" smtClean="0"/>
              <a:t>mulitmodal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70371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4462" y="1517080"/>
            <a:ext cx="115203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i="1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Serial</a:t>
            </a:r>
            <a:r>
              <a:rPr lang="en-US" sz="28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 is "about </a:t>
            </a:r>
            <a:r>
              <a:rPr lang="en-US" sz="2800" dirty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the basics: love and death and justice and truth. All these big, big </a:t>
            </a:r>
            <a:r>
              <a:rPr lang="en-US" sz="28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things</a:t>
            </a:r>
            <a:r>
              <a:rPr lang="mr-IN" sz="2800" dirty="0" smtClean="0">
                <a:latin typeface="Arial" panose="020B0604020202020204" pitchFamily="34" charset="0"/>
                <a:ea typeface="Century Gothic" charset="0"/>
                <a:cs typeface="Century Gothic" charset="0"/>
              </a:rPr>
              <a:t>…</a:t>
            </a:r>
            <a:r>
              <a:rPr lang="en-US" sz="28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this </a:t>
            </a:r>
            <a:r>
              <a:rPr lang="en-US" sz="2800" dirty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is not an original idea. Maybe in podcast form it is, and trying to do it as a documentary story is really, really hard. But trying to do it as a serial, this is as old as Dickens</a:t>
            </a:r>
            <a:r>
              <a:rPr lang="en-US" sz="2800" dirty="0" smtClean="0"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."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Final words from </a:t>
            </a:r>
            <a:r>
              <a:rPr lang="en-AU" dirty="0" err="1" smtClean="0"/>
              <a:t>sarah</a:t>
            </a:r>
            <a:r>
              <a:rPr lang="en-AU" dirty="0" smtClean="0"/>
              <a:t> </a:t>
            </a:r>
            <a:r>
              <a:rPr lang="en-AU" dirty="0" err="1" smtClean="0"/>
              <a:t>koenig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09830400"/>
      </p:ext>
    </p:extLst>
  </p:cSld>
  <p:clrMapOvr>
    <a:masterClrMapping/>
  </p:clrMapOvr>
</p:sld>
</file>

<file path=ppt/theme/theme1.xml><?xml version="1.0" encoding="utf-8"?>
<a:theme xmlns:a="http://schemas.openxmlformats.org/drawingml/2006/main" name="DoE">
  <a:themeElements>
    <a:clrScheme name="Dept of Education">
      <a:dk1>
        <a:sysClr val="windowText" lastClr="000000"/>
      </a:dk1>
      <a:lt1>
        <a:sysClr val="window" lastClr="FFFFFF"/>
      </a:lt1>
      <a:dk2>
        <a:srgbClr val="425968"/>
      </a:dk2>
      <a:lt2>
        <a:srgbClr val="EEECE1"/>
      </a:lt2>
      <a:accent1>
        <a:srgbClr val="00ABC3"/>
      </a:accent1>
      <a:accent2>
        <a:srgbClr val="00B178"/>
      </a:accent2>
      <a:accent3>
        <a:srgbClr val="9ACAEB"/>
      </a:accent3>
      <a:accent4>
        <a:srgbClr val="A87EB1"/>
      </a:accent4>
      <a:accent5>
        <a:srgbClr val="4BACC6"/>
      </a:accent5>
      <a:accent6>
        <a:srgbClr val="FFC623"/>
      </a:accent6>
      <a:hlink>
        <a:srgbClr val="0000FF"/>
      </a:hlink>
      <a:folHlink>
        <a:srgbClr val="800080"/>
      </a:folHlink>
    </a:clrScheme>
    <a:fontScheme name="Dept of Education">
      <a:majorFont>
        <a:latin typeface="Montserrat"/>
        <a:ea typeface=""/>
        <a:cs typeface=""/>
      </a:majorFont>
      <a:minorFont>
        <a:latin typeface="Montserra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DoE" id="{08E860C7-DC44-42D5-97DC-8B2A22A76695}" vid="{FB03A350-19DA-474F-9FEF-892448A82D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DoE</Template>
  <TotalTime>250</TotalTime>
  <Words>340</Words>
  <Application>Microsoft Office PowerPoint</Application>
  <PresentationFormat>Custom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DoE</vt:lpstr>
      <vt:lpstr>Podcasts</vt:lpstr>
      <vt:lpstr>Podcasts – class discussion</vt:lpstr>
      <vt:lpstr>Podcasts – the history of podcasts</vt:lpstr>
      <vt:lpstr>Podcasts – class jigsaw activity</vt:lpstr>
      <vt:lpstr>Podcasts as mulitmodal</vt:lpstr>
      <vt:lpstr>Final words from sarah koenig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Podcasts</dc:title>
  <dc:creator>Lauren Parsons</dc:creator>
  <cp:lastModifiedBy>Greene, Prudence</cp:lastModifiedBy>
  <cp:revision>11</cp:revision>
  <dcterms:created xsi:type="dcterms:W3CDTF">2017-08-20T00:01:46Z</dcterms:created>
  <dcterms:modified xsi:type="dcterms:W3CDTF">2017-10-20T03:58:53Z</dcterms:modified>
</cp:coreProperties>
</file>