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6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374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0"/>
            <a:ext cx="8976320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5822880" cy="1632181"/>
          </a:xfrm>
        </p:spPr>
        <p:txBody>
          <a:bodyPr lIns="0" anchor="b"/>
          <a:lstStyle>
            <a:lvl1pPr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5822880" cy="1174981"/>
          </a:xfrm>
          <a:solidFill>
            <a:srgbClr val="FFFFFF">
              <a:alpha val="94902"/>
            </a:srgbClr>
          </a:solidFill>
        </p:spPr>
        <p:txBody>
          <a:bodyPr lIns="119997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/>
        </p:nvCxnSpPr>
        <p:spPr>
          <a:xfrm>
            <a:off x="527381" y="3750836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7152117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66356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4133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47091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62974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74568"/>
            <a:ext cx="12192000" cy="892221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76872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pic>
        <p:nvPicPr>
          <p:cNvPr id="4098" name="Picture 2" descr="C:\Users\johnAq\Desktop\images\DoE_Corporate_PPT_2015_Page_05_Image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/>
        </p:blipFill>
        <p:spPr bwMode="auto">
          <a:xfrm>
            <a:off x="0" y="2276872"/>
            <a:ext cx="12192000" cy="37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3" y="1412776"/>
            <a:ext cx="9697077" cy="864096"/>
          </a:xfrm>
        </p:spPr>
        <p:txBody>
          <a:bodyPr lIns="0"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endCxn id="14" idx="2"/>
          </p:cNvCxnSpPr>
          <p:nvPr/>
        </p:nvCxnSpPr>
        <p:spPr>
          <a:xfrm>
            <a:off x="527381" y="1316765"/>
            <a:ext cx="98890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416480" y="740701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30719" y="113843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9886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955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73501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01275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419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10550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3" y="1535113"/>
            <a:ext cx="5469136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700" b="0">
                <a:latin typeface="+mj-lt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3" y="2174875"/>
            <a:ext cx="5469136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535113"/>
            <a:ext cx="5486401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700" b="0">
                <a:latin typeface="+mj-lt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174875"/>
            <a:ext cx="548640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935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6547869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177"/>
            <a:ext cx="12192000" cy="4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1686177"/>
            <a:ext cx="8976320" cy="4365897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523539"/>
            <a:ext cx="5822880" cy="1632181"/>
          </a:xfrm>
        </p:spPr>
        <p:txBody>
          <a:bodyPr lIns="0" anchor="b"/>
          <a:lstStyle>
            <a:lvl1pPr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420899"/>
            <a:ext cx="5822880" cy="1174981"/>
          </a:xfrm>
          <a:solidFill>
            <a:srgbClr val="FFFFFF"/>
          </a:solidFill>
        </p:spPr>
        <p:txBody>
          <a:bodyPr lIns="119997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/>
        </p:nvCxnSpPr>
        <p:spPr>
          <a:xfrm>
            <a:off x="527381" y="4189524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7152117" y="3613460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66356" y="4020744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966900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0"/>
            <a:ext cx="10224459" cy="68580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6991019" cy="1632181"/>
          </a:xfrm>
        </p:spPr>
        <p:txBody>
          <a:bodyPr lIns="0" anchor="b"/>
          <a:lstStyle>
            <a:lvl1pPr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6991019" cy="1174981"/>
          </a:xfrm>
          <a:solidFill>
            <a:srgbClr val="FFFFFF"/>
          </a:solidFill>
        </p:spPr>
        <p:txBody>
          <a:bodyPr lIns="119997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>
            <a:endCxn id="1047" idx="2"/>
          </p:cNvCxnSpPr>
          <p:nvPr/>
        </p:nvCxnSpPr>
        <p:spPr>
          <a:xfrm>
            <a:off x="527382" y="3750836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8208235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597998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177"/>
            <a:ext cx="12192000" cy="4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0" y="1686177"/>
            <a:ext cx="10224459" cy="4365897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cxnSp>
        <p:nvCxnSpPr>
          <p:cNvPr id="92" name="Straight Connector 91"/>
          <p:cNvCxnSpPr>
            <a:endCxn id="93" idx="2"/>
          </p:cNvCxnSpPr>
          <p:nvPr/>
        </p:nvCxnSpPr>
        <p:spPr>
          <a:xfrm>
            <a:off x="527382" y="4178328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8208235" y="3602264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/>
        </p:nvGrpSpPr>
        <p:grpSpPr>
          <a:xfrm>
            <a:off x="8522473" y="4009548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523539"/>
            <a:ext cx="7200800" cy="1632181"/>
          </a:xfrm>
        </p:spPr>
        <p:txBody>
          <a:bodyPr lIns="0" anchor="b"/>
          <a:lstStyle>
            <a:lvl1pPr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420899"/>
            <a:ext cx="7200800" cy="1174981"/>
          </a:xfrm>
          <a:solidFill>
            <a:srgbClr val="FFFFFF"/>
          </a:solidFill>
        </p:spPr>
        <p:txBody>
          <a:bodyPr lIns="119997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3043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2084851"/>
            <a:ext cx="7104789" cy="1632181"/>
          </a:xfrm>
        </p:spPr>
        <p:txBody>
          <a:bodyPr lIns="0" anchor="b"/>
          <a:lstStyle>
            <a:lvl1pPr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2" y="3982211"/>
            <a:ext cx="7104789" cy="1174981"/>
          </a:xfrm>
          <a:solidFill>
            <a:srgbClr val="FFFFFF"/>
          </a:solidFill>
        </p:spPr>
        <p:txBody>
          <a:bodyPr lIns="119997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3" idx="2"/>
          </p:cNvCxnSpPr>
          <p:nvPr/>
        </p:nvCxnSpPr>
        <p:spPr>
          <a:xfrm>
            <a:off x="527382" y="3750836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8208235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86192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47091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63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288" y="1600201"/>
            <a:ext cx="2880320" cy="4709119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79511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11041227" cy="47091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74236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11041227" cy="470911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261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  <a:prstGeom prst="rect">
            <a:avLst/>
          </a:prstGeom>
        </p:spPr>
        <p:txBody>
          <a:bodyPr vert="horz" lIns="0" tIns="60958" rIns="121917" bIns="60958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600201"/>
            <a:ext cx="11041227" cy="4709119"/>
          </a:xfrm>
          <a:prstGeom prst="rect">
            <a:avLst/>
          </a:prstGeom>
        </p:spPr>
        <p:txBody>
          <a:bodyPr vert="horz" lIns="0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0363" y="6332835"/>
            <a:ext cx="2208245" cy="365125"/>
          </a:xfrm>
          <a:prstGeom prst="rect">
            <a:avLst/>
          </a:prstGeom>
        </p:spPr>
        <p:txBody>
          <a:bodyPr lIns="121917" tIns="60958" rIns="0" bIns="60958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332835"/>
            <a:ext cx="3648407" cy="365125"/>
          </a:xfrm>
          <a:prstGeom prst="rect">
            <a:avLst/>
          </a:prstGeom>
        </p:spPr>
        <p:txBody>
          <a:bodyPr lIns="0" tIns="60958" rIns="121917" bIns="60958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32835"/>
            <a:ext cx="2844800" cy="365125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AU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5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buFont typeface="Arial" panose="020B0604020202020204" pitchFamily="34" charset="0"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241294" indent="-241294" algn="l" defTabSz="1219170" rtl="0" eaLnBrk="1" latinLnBrk="0" hangingPunct="1">
        <a:spcBef>
          <a:spcPts val="800"/>
        </a:spcBef>
        <a:buFont typeface="Wingdings" panose="05000000000000000000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476239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33" indent="-241294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technology/techexplained/articles/2011/04/11/3158016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oerm5Q_9u2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radionational/programs/wordup/" TargetMode="External"/><Relationship Id="rId7" Type="http://schemas.openxmlformats.org/officeDocument/2006/relationships/hyperlink" Target="http://www.abc.net.au/radionational/programs/awaye/features/word-up/word-up/859335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abc.net.au/radionational/programs/realthing/the-wilcannia-mob-down-river-positively-naidoc/865075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AU"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Podcast as a Medium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EAEAE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AU" sz="36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Podcasting?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A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Podcasting Explained*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A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http://www.abc.net.au/technology/techexplained/articles/2011/04/11/3158016.htm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A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Podcasting?*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A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https://youtu.be/oerm5Q_9u2A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35360" y="404664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AU" sz="20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</a:t>
            </a:r>
            <a:r>
              <a:rPr lang="en-AU" sz="2000" b="0" i="0" u="none" strike="noStrike" cap="none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and the Real Thing </a:t>
            </a:r>
            <a:r>
              <a:rPr lang="en-AU" sz="20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ABC Radio National (Australian Broadcasting Corporation) </a:t>
            </a:r>
          </a:p>
        </p:txBody>
      </p:sp>
      <p:pic>
        <p:nvPicPr>
          <p:cNvPr id="262" name="Shape 262" descr="Word Up - ABC Radio National (Australian Broadcasting Corporation) - Internet Explorer" title="decorative">
            <a:hlinkClick r:id="rId3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68008" y="915282"/>
            <a:ext cx="5379704" cy="500841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" name="Shape 275" descr="The Real Thing - ABC Radio National (Australian Broadcasting Corporation) - Internet Explorer" title="decorative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44" y="3068960"/>
            <a:ext cx="5686799" cy="36807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61661" y="2636912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The Real Thing – Ep 19 – Still Down River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550768" y="5486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7"/>
              </a:rPr>
              <a:t>Word up: Luke Johnson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oE" id="{08E860C7-DC44-42D5-97DC-8B2A22A76695}" vid="{FB03A350-19DA-474F-9FEF-892448A82DF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</Template>
  <TotalTime>1</TotalTime>
  <Words>52</Words>
  <Application>Microsoft Office PowerPoint</Application>
  <PresentationFormat>Custom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Century Gothic</vt:lpstr>
      <vt:lpstr>Noto Sans Symbols</vt:lpstr>
      <vt:lpstr>Wingdings</vt:lpstr>
      <vt:lpstr>Montserrat Light</vt:lpstr>
      <vt:lpstr>Montserrat</vt:lpstr>
      <vt:lpstr>Courier New</vt:lpstr>
      <vt:lpstr>DoE</vt:lpstr>
      <vt:lpstr>The Podcast as a Medium</vt:lpstr>
      <vt:lpstr>What is Podcasting?</vt:lpstr>
      <vt:lpstr>Word Up and the Real Thing - ABC Radio National (Australian Broadcasting Corporation)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Podcast as a Medium</dc:title>
  <cp:lastModifiedBy>Greene, Prudence</cp:lastModifiedBy>
  <cp:revision>2</cp:revision>
  <dcterms:modified xsi:type="dcterms:W3CDTF">2017-10-20T03:15:27Z</dcterms:modified>
</cp:coreProperties>
</file>