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1"/>
  </p:sldMasterIdLst>
  <p:notesMasterIdLst>
    <p:notesMasterId r:id="rId13"/>
  </p:notesMasterIdLst>
  <p:sldIdLst>
    <p:sldId id="256" r:id="rId2"/>
    <p:sldId id="257" r:id="rId3"/>
    <p:sldId id="258" r:id="rId4"/>
    <p:sldId id="259" r:id="rId5"/>
    <p:sldId id="263" r:id="rId6"/>
    <p:sldId id="264" r:id="rId7"/>
    <p:sldId id="265" r:id="rId8"/>
    <p:sldId id="266" r:id="rId9"/>
    <p:sldId id="267" r:id="rId10"/>
    <p:sldId id="268" r:id="rId11"/>
    <p:sldId id="269" r:id="rId12"/>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4D21"/>
    <a:srgbClr val="00467A"/>
    <a:srgbClr val="660066"/>
    <a:srgbClr val="0102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499" y="-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800" cy="457200"/>
          </a:xfrm>
          <a:prstGeom prst="rect">
            <a:avLst/>
          </a:prstGeom>
          <a:noFill/>
          <a:ln>
            <a:noFill/>
          </a:ln>
        </p:spPr>
        <p:txBody>
          <a:bodyPr wrap="square" lIns="91425" tIns="91425" rIns="91425" bIns="91425" anchor="t" anchorCtr="0"/>
          <a:lstStyle>
            <a:lvl1pPr marL="0" marR="0" lvl="0" indent="0" algn="l" rtl="0">
              <a:spcBef>
                <a:spcPts val="0"/>
              </a:spcBef>
              <a:spcAft>
                <a:spcPts val="0"/>
              </a:spcAft>
              <a:buNone/>
              <a:defRPr sz="12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4" name="Shape 4"/>
          <p:cNvSpPr txBox="1">
            <a:spLocks noGrp="1"/>
          </p:cNvSpPr>
          <p:nvPr>
            <p:ph type="dt" idx="10"/>
          </p:nvPr>
        </p:nvSpPr>
        <p:spPr>
          <a:xfrm>
            <a:off x="3884613" y="0"/>
            <a:ext cx="2971800" cy="457200"/>
          </a:xfrm>
          <a:prstGeom prst="rect">
            <a:avLst/>
          </a:prstGeom>
          <a:noFill/>
          <a:ln>
            <a:noFill/>
          </a:ln>
        </p:spPr>
        <p:txBody>
          <a:bodyPr wrap="square" lIns="91425" tIns="91425" rIns="91425" bIns="91425" anchor="t" anchorCtr="0"/>
          <a:lstStyle>
            <a:lvl1pPr marL="0" marR="0" lvl="0" indent="0" algn="r" rtl="0">
              <a:spcBef>
                <a:spcPts val="0"/>
              </a:spcBef>
              <a:spcAft>
                <a:spcPts val="0"/>
              </a:spcAft>
              <a:buNone/>
              <a:defRPr sz="12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6" name="Shape 6"/>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lstStyle>
            <a:lvl1pPr marL="0" marR="0" lvl="0" indent="0" algn="l" rtl="0">
              <a:spcBef>
                <a:spcPts val="360"/>
              </a:spcBef>
              <a:spcAft>
                <a:spcPts val="0"/>
              </a:spcAft>
              <a:buChar char="●"/>
              <a:defRPr sz="1200" b="0" i="0" u="none" strike="noStrike" cap="none">
                <a:solidFill>
                  <a:schemeClr val="dk1"/>
                </a:solidFill>
                <a:latin typeface="Arial"/>
                <a:ea typeface="Arial"/>
                <a:cs typeface="Arial"/>
                <a:sym typeface="Arial"/>
              </a:defRPr>
            </a:lvl1pPr>
            <a:lvl2pPr marL="457200" marR="0" lvl="1" indent="0" algn="l" rtl="0">
              <a:spcBef>
                <a:spcPts val="360"/>
              </a:spcBef>
              <a:spcAft>
                <a:spcPts val="0"/>
              </a:spcAft>
              <a:buChar char="○"/>
              <a:defRPr sz="1200" b="0" i="0" u="none" strike="noStrike" cap="none">
                <a:solidFill>
                  <a:schemeClr val="dk1"/>
                </a:solidFill>
                <a:latin typeface="Arial"/>
                <a:ea typeface="Arial"/>
                <a:cs typeface="Arial"/>
                <a:sym typeface="Arial"/>
              </a:defRPr>
            </a:lvl2pPr>
            <a:lvl3pPr marL="914400" marR="0" lvl="2" indent="0" algn="l" rtl="0">
              <a:spcBef>
                <a:spcPts val="360"/>
              </a:spcBef>
              <a:spcAft>
                <a:spcPts val="0"/>
              </a:spcAft>
              <a:buChar char="■"/>
              <a:defRPr sz="1200" b="0" i="0" u="none" strike="noStrike" cap="none">
                <a:solidFill>
                  <a:schemeClr val="dk1"/>
                </a:solidFill>
                <a:latin typeface="Arial"/>
                <a:ea typeface="Arial"/>
                <a:cs typeface="Arial"/>
                <a:sym typeface="Arial"/>
              </a:defRPr>
            </a:lvl3pPr>
            <a:lvl4pPr marL="1371600" marR="0" lvl="3" indent="0" algn="l" rtl="0">
              <a:spcBef>
                <a:spcPts val="360"/>
              </a:spcBef>
              <a:spcAft>
                <a:spcPts val="0"/>
              </a:spcAft>
              <a:buChar char="●"/>
              <a:defRPr sz="1200" b="0" i="0" u="none" strike="noStrike" cap="none">
                <a:solidFill>
                  <a:schemeClr val="dk1"/>
                </a:solidFill>
                <a:latin typeface="Arial"/>
                <a:ea typeface="Arial"/>
                <a:cs typeface="Arial"/>
                <a:sym typeface="Arial"/>
              </a:defRPr>
            </a:lvl4pPr>
            <a:lvl5pPr marL="1828800" marR="0" lvl="4" indent="0" algn="l" rtl="0">
              <a:spcBef>
                <a:spcPts val="360"/>
              </a:spcBef>
              <a:spcAft>
                <a:spcPts val="0"/>
              </a:spcAft>
              <a:buChar char="○"/>
              <a:defRPr sz="1200" b="0" i="0" u="none" strike="noStrike" cap="none">
                <a:solidFill>
                  <a:schemeClr val="dk1"/>
                </a:solidFill>
                <a:latin typeface="Arial"/>
                <a:ea typeface="Arial"/>
                <a:cs typeface="Arial"/>
                <a:sym typeface="Arial"/>
              </a:defRPr>
            </a:lvl5pPr>
            <a:lvl6pPr marL="2286000" marR="0" lvl="5" indent="0" algn="l" rtl="0">
              <a:spcBef>
                <a:spcPts val="0"/>
              </a:spcBef>
              <a:buChar char="■"/>
              <a:defRPr sz="1200" b="0" i="0" u="none" strike="noStrike" cap="none">
                <a:solidFill>
                  <a:schemeClr val="dk1"/>
                </a:solidFill>
                <a:latin typeface="Calibri"/>
                <a:ea typeface="Calibri"/>
                <a:cs typeface="Calibri"/>
                <a:sym typeface="Calibri"/>
              </a:defRPr>
            </a:lvl6pPr>
            <a:lvl7pPr marL="2743200" marR="0" lvl="6" indent="0" algn="l" rtl="0">
              <a:spcBef>
                <a:spcPts val="0"/>
              </a:spcBef>
              <a:buChar char="●"/>
              <a:defRPr sz="1200" b="0" i="0" u="none" strike="noStrike" cap="none">
                <a:solidFill>
                  <a:schemeClr val="dk1"/>
                </a:solidFill>
                <a:latin typeface="Calibri"/>
                <a:ea typeface="Calibri"/>
                <a:cs typeface="Calibri"/>
                <a:sym typeface="Calibri"/>
              </a:defRPr>
            </a:lvl7pPr>
            <a:lvl8pPr marL="3200400" marR="0" lvl="7" indent="0" algn="l" rtl="0">
              <a:spcBef>
                <a:spcPts val="0"/>
              </a:spcBef>
              <a:buChar char="○"/>
              <a:defRPr sz="1200" b="0" i="0" u="none" strike="noStrike" cap="none">
                <a:solidFill>
                  <a:schemeClr val="dk1"/>
                </a:solidFill>
                <a:latin typeface="Calibri"/>
                <a:ea typeface="Calibri"/>
                <a:cs typeface="Calibri"/>
                <a:sym typeface="Calibri"/>
              </a:defRPr>
            </a:lvl8pPr>
            <a:lvl9pPr marL="3657600" marR="0" lvl="8" indent="0" algn="l" rtl="0">
              <a:spcBef>
                <a:spcPts val="0"/>
              </a:spcBef>
              <a:buChar char="■"/>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800" cy="457200"/>
          </a:xfrm>
          <a:prstGeom prst="rect">
            <a:avLst/>
          </a:prstGeom>
          <a:noFill/>
          <a:ln>
            <a:noFill/>
          </a:ln>
        </p:spPr>
        <p:txBody>
          <a:bodyPr wrap="square" lIns="91425" tIns="91425" rIns="91425" bIns="91425" anchor="b" anchorCtr="0"/>
          <a:lstStyle>
            <a:lvl1pPr marL="0" marR="0" lvl="0" indent="0" algn="l" rtl="0">
              <a:spcBef>
                <a:spcPts val="0"/>
              </a:spcBef>
              <a:spcAft>
                <a:spcPts val="0"/>
              </a:spcAft>
              <a:buNone/>
              <a:defRPr sz="12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8" name="Shape 8"/>
          <p:cNvSpPr txBox="1">
            <a:spLocks noGrp="1"/>
          </p:cNvSpPr>
          <p:nvPr>
            <p:ph type="sldNum" idx="12"/>
          </p:nvPr>
        </p:nvSpPr>
        <p:spPr>
          <a:xfrm>
            <a:off x="3884613" y="8685213"/>
            <a:ext cx="2971800" cy="457200"/>
          </a:xfrm>
          <a:prstGeom prst="rect">
            <a:avLst/>
          </a:prstGeom>
          <a:noFill/>
          <a:ln>
            <a:noFill/>
          </a:ln>
        </p:spPr>
        <p:txBody>
          <a:bodyPr wrap="square"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GB" sz="1200" b="0" i="0" u="none" strike="noStrike" cap="none">
                <a:solidFill>
                  <a:schemeClr val="dk1"/>
                </a:solidFill>
                <a:latin typeface="Arial"/>
                <a:ea typeface="Arial"/>
                <a:cs typeface="Arial"/>
                <a:sym typeface="Arial"/>
              </a:rPr>
              <a:t>‹#›</a:t>
            </a:fld>
            <a:endParaRPr lang="en-GB"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120069388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Shape 60"/>
          <p:cNvSpPr txBox="1">
            <a:spLocks noGrp="1"/>
          </p:cNvSpPr>
          <p:nvPr>
            <p:ph type="sldNum" idx="12"/>
          </p:nvPr>
        </p:nvSpPr>
        <p:spPr>
          <a:xfrm>
            <a:off x="3884613" y="8685213"/>
            <a:ext cx="2971800" cy="457200"/>
          </a:xfrm>
          <a:prstGeom prst="rect">
            <a:avLst/>
          </a:prstGeom>
          <a:noFill/>
          <a:ln>
            <a:noFill/>
          </a:ln>
        </p:spPr>
        <p:txBody>
          <a:bodyPr wrap="square"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GB" sz="1200" b="0" i="0" u="none" strike="noStrike" cap="none">
                <a:solidFill>
                  <a:schemeClr val="dk1"/>
                </a:solidFill>
                <a:latin typeface="Arial"/>
                <a:ea typeface="Arial"/>
                <a:cs typeface="Arial"/>
                <a:sym typeface="Arial"/>
              </a:rPr>
              <a:t>1</a:t>
            </a:fld>
            <a:endParaRPr lang="en-GB" sz="1200" b="0" i="0" u="none" strike="noStrike" cap="none">
              <a:solidFill>
                <a:schemeClr val="dk1"/>
              </a:solidFill>
              <a:latin typeface="Arial"/>
              <a:ea typeface="Arial"/>
              <a:cs typeface="Arial"/>
              <a:sym typeface="Arial"/>
            </a:endParaRPr>
          </a:p>
        </p:txBody>
      </p:sp>
      <p:sp>
        <p:nvSpPr>
          <p:cNvPr id="61" name="Shape 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62" name="Shape 62"/>
          <p:cNvSpPr txBox="1">
            <a:spLocks noGrp="1"/>
          </p:cNvSpPr>
          <p:nvPr>
            <p:ph type="body" idx="1"/>
          </p:nvPr>
        </p:nvSpPr>
        <p:spPr>
          <a:xfrm>
            <a:off x="685800" y="4343400"/>
            <a:ext cx="5486400" cy="4114800"/>
          </a:xfrm>
          <a:prstGeom prst="rect">
            <a:avLst/>
          </a:prstGeom>
          <a:noFill/>
          <a:ln>
            <a:noFill/>
          </a:ln>
        </p:spPr>
        <p:txBody>
          <a:bodyPr wrap="square" lIns="91425" tIns="45700" rIns="91425" bIns="45700" anchor="t" anchorCtr="0">
            <a:noAutofit/>
          </a:bodyPr>
          <a:lstStyle/>
          <a:p>
            <a:pPr marL="0" marR="0" lvl="0" indent="0" algn="l" rtl="0">
              <a:spcBef>
                <a:spcPts val="0"/>
              </a:spcBef>
              <a:spcAft>
                <a:spcPts val="0"/>
              </a:spcAft>
              <a:buSzPct val="25000"/>
              <a:buNone/>
            </a:pPr>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Shape 13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
        <p:nvSpPr>
          <p:cNvPr id="138" name="Shape 13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
        <p:nvSpPr>
          <p:cNvPr id="144" name="Shape 14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Shape 6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
        <p:nvSpPr>
          <p:cNvPr id="68" name="Shape 6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Shape 7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
        <p:nvSpPr>
          <p:cNvPr id="74" name="Shape 7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
        <p:nvSpPr>
          <p:cNvPr id="80" name="Shape 8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Shape 10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
        <p:nvSpPr>
          <p:cNvPr id="105" name="Shape 10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Shape 11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
        <p:nvSpPr>
          <p:cNvPr id="111" name="Shape 11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
        <p:nvSpPr>
          <p:cNvPr id="119" name="Shape 11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Shape 12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
        <p:nvSpPr>
          <p:cNvPr id="125" name="Shape 12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Shape 13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
        <p:nvSpPr>
          <p:cNvPr id="131" name="Shape 13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Shape 13"/>
        <p:cNvGrpSpPr/>
        <p:nvPr/>
      </p:nvGrpSpPr>
      <p:grpSpPr>
        <a:xfrm>
          <a:off x="0" y="0"/>
          <a:ext cx="0" cy="0"/>
          <a:chOff x="0" y="0"/>
          <a:chExt cx="0" cy="0"/>
        </a:xfrm>
      </p:grpSpPr>
      <p:pic>
        <p:nvPicPr>
          <p:cNvPr id="14" name="Shape 14" descr="jackson-pollack-001-1"/>
          <p:cNvPicPr preferRelativeResize="0"/>
          <p:nvPr/>
        </p:nvPicPr>
        <p:blipFill rotWithShape="1">
          <a:blip r:embed="rId2">
            <a:alphaModFix/>
          </a:blip>
          <a:srcRect l="5383" r="22005" b="17200"/>
          <a:stretch/>
        </p:blipFill>
        <p:spPr>
          <a:xfrm>
            <a:off x="0" y="0"/>
            <a:ext cx="9122512" cy="6831744"/>
          </a:xfrm>
          <a:prstGeom prst="rect">
            <a:avLst/>
          </a:prstGeom>
          <a:noFill/>
          <a:ln>
            <a:noFill/>
          </a:ln>
        </p:spPr>
      </p:pic>
      <p:sp>
        <p:nvSpPr>
          <p:cNvPr id="15" name="Shape 15"/>
          <p:cNvSpPr txBox="1">
            <a:spLocks noGrp="1"/>
          </p:cNvSpPr>
          <p:nvPr>
            <p:ph type="subTitle" idx="1"/>
          </p:nvPr>
        </p:nvSpPr>
        <p:spPr>
          <a:xfrm>
            <a:off x="1173163" y="4187825"/>
            <a:ext cx="6716712" cy="842963"/>
          </a:xfrm>
          <a:prstGeom prst="rect">
            <a:avLst/>
          </a:prstGeom>
          <a:solidFill>
            <a:srgbClr val="FFFFFF">
              <a:alpha val="77647"/>
            </a:srgbClr>
          </a:solidFill>
          <a:ln>
            <a:noFill/>
          </a:ln>
        </p:spPr>
        <p:txBody>
          <a:bodyPr wrap="square" lIns="91425" tIns="91425" rIns="91425" bIns="91425" anchor="t" anchorCtr="0"/>
          <a:lstStyle>
            <a:lvl1pPr marL="0" marR="0" lvl="0" indent="0" algn="ctr" rtl="0">
              <a:spcBef>
                <a:spcPts val="640"/>
              </a:spcBef>
              <a:spcAft>
                <a:spcPts val="0"/>
              </a:spcAft>
              <a:buClr>
                <a:schemeClr val="dk1"/>
              </a:buClr>
              <a:buSzPct val="100000"/>
              <a:buFont typeface="Arial"/>
              <a:buNone/>
              <a:defRPr sz="3200" b="1"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1"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1"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6" name="Shape 16"/>
          <p:cNvSpPr txBox="1">
            <a:spLocks noGrp="1"/>
          </p:cNvSpPr>
          <p:nvPr>
            <p:ph type="ctrTitle"/>
          </p:nvPr>
        </p:nvSpPr>
        <p:spPr>
          <a:xfrm>
            <a:off x="1173163" y="1611313"/>
            <a:ext cx="6716712" cy="1951037"/>
          </a:xfrm>
          <a:prstGeom prst="rect">
            <a:avLst/>
          </a:prstGeom>
          <a:solidFill>
            <a:srgbClr val="FFFFFF">
              <a:alpha val="77647"/>
            </a:srgbClr>
          </a:solidFill>
          <a:ln>
            <a:noFill/>
          </a:ln>
        </p:spPr>
        <p:txBody>
          <a:bodyPr wrap="square" lIns="91425" tIns="91425" rIns="91425" bIns="91425" anchor="ctr" anchorCtr="0"/>
          <a:lstStyle>
            <a:lvl1pPr marL="0" marR="0" lvl="0" indent="0" algn="ctr" rtl="0">
              <a:spcBef>
                <a:spcPts val="0"/>
              </a:spcBef>
              <a:spcAft>
                <a:spcPts val="0"/>
              </a:spcAft>
              <a:buNone/>
              <a:defRPr sz="4800" b="1"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000" b="1"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000" b="1"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000" b="1"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000" b="1"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000" b="1"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000" b="1"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000" b="1"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000" b="1" i="0" u="none" strike="noStrike" cap="none">
                <a:solidFill>
                  <a:schemeClr val="dk2"/>
                </a:solidFill>
                <a:latin typeface="Arial"/>
                <a:ea typeface="Arial"/>
                <a:cs typeface="Arial"/>
                <a:sym typeface="Arial"/>
              </a:defRPr>
            </a:lvl9pPr>
          </a:lstStyle>
          <a:p>
            <a:endParaRPr/>
          </a:p>
        </p:txBody>
      </p:sp>
      <p:sp>
        <p:nvSpPr>
          <p:cNvPr id="17" name="Shape 17"/>
          <p:cNvSpPr txBox="1">
            <a:spLocks noGrp="1"/>
          </p:cNvSpPr>
          <p:nvPr>
            <p:ph type="dt" idx="10"/>
          </p:nvPr>
        </p:nvSpPr>
        <p:spPr>
          <a:xfrm>
            <a:off x="457200" y="6605588"/>
            <a:ext cx="2133600" cy="279400"/>
          </a:xfrm>
          <a:prstGeom prst="rect">
            <a:avLst/>
          </a:prstGeom>
          <a:noFill/>
          <a:ln>
            <a:noFill/>
          </a:ln>
        </p:spPr>
        <p:txBody>
          <a:bodyPr wrap="square" lIns="91425" tIns="91425" rIns="91425" bIns="91425" anchor="t" anchorCtr="0"/>
          <a:lstStyle>
            <a:lvl1pPr marL="0" marR="0" lvl="0" indent="0" algn="l" rtl="0">
              <a:spcBef>
                <a:spcPts val="0"/>
              </a:spcBef>
              <a:spcAft>
                <a:spcPts val="0"/>
              </a:spcAft>
              <a:buNone/>
              <a:defRPr sz="14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18" name="Shape 18"/>
          <p:cNvSpPr txBox="1">
            <a:spLocks noGrp="1"/>
          </p:cNvSpPr>
          <p:nvPr>
            <p:ph type="ftr" idx="11"/>
          </p:nvPr>
        </p:nvSpPr>
        <p:spPr>
          <a:xfrm>
            <a:off x="3124200" y="6605588"/>
            <a:ext cx="2895600" cy="279400"/>
          </a:xfrm>
          <a:prstGeom prst="rect">
            <a:avLst/>
          </a:prstGeom>
          <a:noFill/>
          <a:ln>
            <a:noFill/>
          </a:ln>
        </p:spPr>
        <p:txBody>
          <a:bodyPr wrap="square" lIns="91425" tIns="91425" rIns="91425" bIns="91425" anchor="t" anchorCtr="0"/>
          <a:lstStyle>
            <a:lvl1pPr marL="0" marR="0" lvl="0" indent="0" algn="ctr" rtl="0">
              <a:spcBef>
                <a:spcPts val="0"/>
              </a:spcBef>
              <a:spcAft>
                <a:spcPts val="0"/>
              </a:spcAft>
              <a:buNone/>
              <a:defRPr sz="14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19" name="Shape 19"/>
          <p:cNvSpPr txBox="1">
            <a:spLocks noGrp="1"/>
          </p:cNvSpPr>
          <p:nvPr>
            <p:ph type="sldNum" idx="12"/>
          </p:nvPr>
        </p:nvSpPr>
        <p:spPr>
          <a:xfrm>
            <a:off x="6553200" y="6605588"/>
            <a:ext cx="2133600" cy="279400"/>
          </a:xfrm>
          <a:prstGeom prst="rect">
            <a:avLst/>
          </a:prstGeom>
          <a:noFill/>
          <a:ln>
            <a:noFill/>
          </a:ln>
        </p:spPr>
        <p:txBody>
          <a:bodyPr wrap="square" lIns="91425" tIns="45700" rIns="91425" bIns="45700" anchor="t" anchorCtr="0">
            <a:noAutofit/>
          </a:bodyPr>
          <a:lstStyle/>
          <a:p>
            <a:pPr marL="0" marR="0" lvl="0" indent="0" algn="r" rtl="0">
              <a:spcBef>
                <a:spcPts val="0"/>
              </a:spcBef>
              <a:spcAft>
                <a:spcPts val="0"/>
              </a:spcAft>
              <a:buSzPct val="25000"/>
              <a:buNone/>
            </a:pPr>
            <a:fld id="{00000000-1234-1234-1234-123412341234}" type="slidenum">
              <a:rPr lang="en-GB" sz="1400" b="0" i="0" u="none" strike="noStrike" cap="none">
                <a:solidFill>
                  <a:schemeClr val="dk1"/>
                </a:solidFill>
                <a:latin typeface="Arial"/>
                <a:ea typeface="Arial"/>
                <a:cs typeface="Arial"/>
                <a:sym typeface="Arial"/>
              </a:rPr>
              <a:t>‹#›</a:t>
            </a:fld>
            <a:endParaRPr lang="en-GB" sz="1400" b="0" i="0" u="none" strike="noStrike" cap="none">
              <a:solidFill>
                <a:schemeClr val="dk1"/>
              </a:solidFill>
              <a:latin typeface="Arial"/>
              <a:ea typeface="Arial"/>
              <a:cs typeface="Arial"/>
              <a:sym typeface="Arial"/>
            </a:endParaRPr>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47"/>
        <p:cNvGrpSpPr/>
        <p:nvPr/>
      </p:nvGrpSpPr>
      <p:grpSpPr>
        <a:xfrm>
          <a:off x="0" y="0"/>
          <a:ext cx="0" cy="0"/>
          <a:chOff x="0" y="0"/>
          <a:chExt cx="0" cy="0"/>
        </a:xfrm>
      </p:grpSpPr>
      <p:sp>
        <p:nvSpPr>
          <p:cNvPr id="48" name="Shape 48"/>
          <p:cNvSpPr txBox="1">
            <a:spLocks noGrp="1"/>
          </p:cNvSpPr>
          <p:nvPr>
            <p:ph type="title"/>
          </p:nvPr>
        </p:nvSpPr>
        <p:spPr>
          <a:xfrm>
            <a:off x="457200" y="260350"/>
            <a:ext cx="6953250" cy="1223963"/>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000" b="1"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000" b="1"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000" b="1"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000" b="1"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000" b="1"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000" b="1"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000" b="1"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000" b="1"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000" b="1" i="0" u="none" strike="noStrike" cap="none">
                <a:solidFill>
                  <a:schemeClr val="dk2"/>
                </a:solidFill>
                <a:latin typeface="Arial"/>
                <a:ea typeface="Arial"/>
                <a:cs typeface="Arial"/>
                <a:sym typeface="Arial"/>
              </a:defRPr>
            </a:lvl9pPr>
          </a:lstStyle>
          <a:p>
            <a:endParaRPr/>
          </a:p>
        </p:txBody>
      </p:sp>
      <p:sp>
        <p:nvSpPr>
          <p:cNvPr id="49" name="Shape 49"/>
          <p:cNvSpPr txBox="1">
            <a:spLocks noGrp="1"/>
          </p:cNvSpPr>
          <p:nvPr>
            <p:ph type="body" idx="1"/>
          </p:nvPr>
        </p:nvSpPr>
        <p:spPr>
          <a:xfrm rot="5400000">
            <a:off x="1631950" y="566738"/>
            <a:ext cx="4603750" cy="6953250"/>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1"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1"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1"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50"/>
        <p:cNvGrpSpPr/>
        <p:nvPr/>
      </p:nvGrpSpPr>
      <p:grpSpPr>
        <a:xfrm>
          <a:off x="0" y="0"/>
          <a:ext cx="0" cy="0"/>
          <a:chOff x="0" y="0"/>
          <a:chExt cx="0" cy="0"/>
        </a:xfrm>
      </p:grpSpPr>
      <p:sp>
        <p:nvSpPr>
          <p:cNvPr id="51" name="Shape 51"/>
          <p:cNvSpPr txBox="1">
            <a:spLocks noGrp="1"/>
          </p:cNvSpPr>
          <p:nvPr>
            <p:ph type="title"/>
          </p:nvPr>
        </p:nvSpPr>
        <p:spPr>
          <a:xfrm rot="5400000">
            <a:off x="3498850" y="2433638"/>
            <a:ext cx="6084888" cy="1738312"/>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000" b="1"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000" b="1"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000" b="1"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000" b="1"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000" b="1"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000" b="1"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000" b="1"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000" b="1"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000" b="1" i="0" u="none" strike="noStrike" cap="none">
                <a:solidFill>
                  <a:schemeClr val="dk2"/>
                </a:solidFill>
                <a:latin typeface="Arial"/>
                <a:ea typeface="Arial"/>
                <a:cs typeface="Arial"/>
                <a:sym typeface="Arial"/>
              </a:defRPr>
            </a:lvl9pPr>
          </a:lstStyle>
          <a:p>
            <a:endParaRPr/>
          </a:p>
        </p:txBody>
      </p:sp>
      <p:sp>
        <p:nvSpPr>
          <p:cNvPr id="52" name="Shape 52"/>
          <p:cNvSpPr txBox="1">
            <a:spLocks noGrp="1"/>
          </p:cNvSpPr>
          <p:nvPr>
            <p:ph type="body" idx="1"/>
          </p:nvPr>
        </p:nvSpPr>
        <p:spPr>
          <a:xfrm rot="5400000">
            <a:off x="-53975" y="771525"/>
            <a:ext cx="6084888" cy="5062538"/>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1"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1"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1"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transition>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60350"/>
            <a:ext cx="6953250" cy="1223963"/>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000" b="1"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000" b="1"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000" b="1"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000" b="1"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000" b="1"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000" b="1"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000" b="1"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000" b="1"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000" b="1" i="0" u="none" strike="noStrike" cap="none">
                <a:solidFill>
                  <a:schemeClr val="dk2"/>
                </a:solidFill>
                <a:latin typeface="Arial"/>
                <a:ea typeface="Arial"/>
                <a:cs typeface="Arial"/>
                <a:sym typeface="Arial"/>
              </a:defRPr>
            </a:lvl9pPr>
          </a:lstStyle>
          <a:p>
            <a:endParaRPr/>
          </a:p>
        </p:txBody>
      </p:sp>
    </p:spTree>
  </p:cSld>
  <p:clrMapOvr>
    <a:masterClrMapping/>
  </p:clrMapOvr>
  <p:transition>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Shape 55"/>
        <p:cNvGrpSpPr/>
        <p:nvPr/>
      </p:nvGrpSpPr>
      <p:grpSpPr>
        <a:xfrm>
          <a:off x="0" y="0"/>
          <a:ext cx="0" cy="0"/>
          <a:chOff x="0" y="0"/>
          <a:chExt cx="0" cy="0"/>
        </a:xfrm>
      </p:grpSpPr>
      <p:sp>
        <p:nvSpPr>
          <p:cNvPr id="56" name="Shape 56"/>
          <p:cNvSpPr txBox="1">
            <a:spLocks noGrp="1"/>
          </p:cNvSpPr>
          <p:nvPr>
            <p:ph type="title"/>
          </p:nvPr>
        </p:nvSpPr>
        <p:spPr>
          <a:xfrm>
            <a:off x="457200" y="260350"/>
            <a:ext cx="6953250" cy="1223963"/>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000" b="1"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000" b="1"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000" b="1"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000" b="1"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000" b="1"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000" b="1"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000" b="1"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000" b="1"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000" b="1" i="0" u="none" strike="noStrike" cap="none">
                <a:solidFill>
                  <a:schemeClr val="dk2"/>
                </a:solidFill>
                <a:latin typeface="Arial"/>
                <a:ea typeface="Arial"/>
                <a:cs typeface="Arial"/>
                <a:sym typeface="Arial"/>
              </a:defRPr>
            </a:lvl9pPr>
          </a:lstStyle>
          <a:p>
            <a:endParaRPr/>
          </a:p>
        </p:txBody>
      </p:sp>
      <p:sp>
        <p:nvSpPr>
          <p:cNvPr id="57" name="Shape 57"/>
          <p:cNvSpPr txBox="1">
            <a:spLocks noGrp="1"/>
          </p:cNvSpPr>
          <p:nvPr>
            <p:ph type="body" idx="1"/>
          </p:nvPr>
        </p:nvSpPr>
        <p:spPr>
          <a:xfrm>
            <a:off x="457200" y="1741488"/>
            <a:ext cx="3400425" cy="4603750"/>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1"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1"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1"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58" name="Shape 58"/>
          <p:cNvSpPr txBox="1">
            <a:spLocks noGrp="1"/>
          </p:cNvSpPr>
          <p:nvPr>
            <p:ph type="body" idx="2"/>
          </p:nvPr>
        </p:nvSpPr>
        <p:spPr>
          <a:xfrm>
            <a:off x="4010025" y="1741488"/>
            <a:ext cx="3400425" cy="4603750"/>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1"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1"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1"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457200" y="260350"/>
            <a:ext cx="6953250" cy="1223963"/>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000" b="1"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000" b="1"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000" b="1"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000" b="1"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000" b="1"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000" b="1"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000" b="1"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000" b="1"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000" b="1" i="0" u="none" strike="noStrike" cap="none">
                <a:solidFill>
                  <a:schemeClr val="dk2"/>
                </a:solidFill>
                <a:latin typeface="Arial"/>
                <a:ea typeface="Arial"/>
                <a:cs typeface="Arial"/>
                <a:sym typeface="Arial"/>
              </a:defRPr>
            </a:lvl9pPr>
          </a:lstStyle>
          <a:p>
            <a:endParaRPr/>
          </a:p>
        </p:txBody>
      </p:sp>
      <p:sp>
        <p:nvSpPr>
          <p:cNvPr id="22" name="Shape 22"/>
          <p:cNvSpPr txBox="1">
            <a:spLocks noGrp="1"/>
          </p:cNvSpPr>
          <p:nvPr>
            <p:ph type="body" idx="1"/>
          </p:nvPr>
        </p:nvSpPr>
        <p:spPr>
          <a:xfrm>
            <a:off x="457200" y="1741488"/>
            <a:ext cx="6953250" cy="4603750"/>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1"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1"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1"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23"/>
        <p:cNvGrpSpPr/>
        <p:nvPr/>
      </p:nvGrpSpPr>
      <p:grpSpPr>
        <a:xfrm>
          <a:off x="0" y="0"/>
          <a:ext cx="0" cy="0"/>
          <a:chOff x="0" y="0"/>
          <a:chExt cx="0" cy="0"/>
        </a:xfrm>
      </p:grpSpPr>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623888" y="1709738"/>
            <a:ext cx="7886700" cy="2852737"/>
          </a:xfrm>
          <a:prstGeom prst="rect">
            <a:avLst/>
          </a:prstGeom>
          <a:noFill/>
          <a:ln>
            <a:noFill/>
          </a:ln>
        </p:spPr>
        <p:txBody>
          <a:bodyPr wrap="square" lIns="91425" tIns="91425" rIns="91425" bIns="91425" anchor="b" anchorCtr="0"/>
          <a:lstStyle>
            <a:lvl1pPr marL="0" marR="0" lvl="0" indent="0" algn="ctr" rtl="0">
              <a:spcBef>
                <a:spcPts val="0"/>
              </a:spcBef>
              <a:spcAft>
                <a:spcPts val="0"/>
              </a:spcAft>
              <a:buNone/>
              <a:defRPr sz="6000" b="1"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000" b="1"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000" b="1"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000" b="1"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000" b="1"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000" b="1"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000" b="1"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000" b="1"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000" b="1" i="0" u="none" strike="noStrike" cap="none">
                <a:solidFill>
                  <a:schemeClr val="dk2"/>
                </a:solidFill>
                <a:latin typeface="Arial"/>
                <a:ea typeface="Arial"/>
                <a:cs typeface="Arial"/>
                <a:sym typeface="Arial"/>
              </a:defRPr>
            </a:lvl9pPr>
          </a:lstStyle>
          <a:p>
            <a:endParaRPr/>
          </a:p>
        </p:txBody>
      </p:sp>
      <p:sp>
        <p:nvSpPr>
          <p:cNvPr id="26" name="Shape 26"/>
          <p:cNvSpPr txBox="1">
            <a:spLocks noGrp="1"/>
          </p:cNvSpPr>
          <p:nvPr>
            <p:ph type="body" idx="1"/>
          </p:nvPr>
        </p:nvSpPr>
        <p:spPr>
          <a:xfrm>
            <a:off x="623888" y="4589463"/>
            <a:ext cx="7886700" cy="1500187"/>
          </a:xfrm>
          <a:prstGeom prst="rect">
            <a:avLst/>
          </a:prstGeom>
          <a:noFill/>
          <a:ln>
            <a:noFill/>
          </a:ln>
        </p:spPr>
        <p:txBody>
          <a:bodyPr wrap="square" lIns="91425" tIns="91425" rIns="91425" bIns="91425" anchor="t" anchorCtr="0"/>
          <a:lstStyle>
            <a:lvl1pPr marL="0" marR="0" lvl="0" indent="0" algn="l" rtl="0">
              <a:spcBef>
                <a:spcPts val="480"/>
              </a:spcBef>
              <a:spcAft>
                <a:spcPts val="0"/>
              </a:spcAft>
              <a:buClr>
                <a:schemeClr val="dk1"/>
              </a:buClr>
              <a:buSzPct val="100000"/>
              <a:buFont typeface="Arial"/>
              <a:buNone/>
              <a:defRPr sz="2400" b="1" i="0" u="none" strike="noStrike" cap="none">
                <a:solidFill>
                  <a:schemeClr val="dk1"/>
                </a:solidFill>
                <a:latin typeface="Arial"/>
                <a:ea typeface="Arial"/>
                <a:cs typeface="Arial"/>
                <a:sym typeface="Arial"/>
              </a:defRPr>
            </a:lvl1pPr>
            <a:lvl2pPr marL="457200" marR="0" lvl="1" indent="0" algn="l" rtl="0">
              <a:spcBef>
                <a:spcPts val="400"/>
              </a:spcBef>
              <a:spcAft>
                <a:spcPts val="0"/>
              </a:spcAft>
              <a:buClr>
                <a:schemeClr val="dk1"/>
              </a:buClr>
              <a:buSzPct val="100000"/>
              <a:buFont typeface="Arial"/>
              <a:buNone/>
              <a:defRPr sz="2000" b="1" i="0" u="none" strike="noStrike" cap="none">
                <a:solidFill>
                  <a:schemeClr val="dk1"/>
                </a:solidFill>
                <a:latin typeface="Arial"/>
                <a:ea typeface="Arial"/>
                <a:cs typeface="Arial"/>
                <a:sym typeface="Arial"/>
              </a:defRPr>
            </a:lvl2pPr>
            <a:lvl3pPr marL="914400" marR="0" lvl="2" indent="0" algn="l" rtl="0">
              <a:spcBef>
                <a:spcPts val="360"/>
              </a:spcBef>
              <a:spcAft>
                <a:spcPts val="0"/>
              </a:spcAft>
              <a:buClr>
                <a:schemeClr val="dk1"/>
              </a:buClr>
              <a:buSzPct val="100000"/>
              <a:buFont typeface="Arial"/>
              <a:buNone/>
              <a:defRPr sz="1800" b="1" i="0" u="none" strike="noStrike" cap="none">
                <a:solidFill>
                  <a:schemeClr val="dk1"/>
                </a:solidFill>
                <a:latin typeface="Arial"/>
                <a:ea typeface="Arial"/>
                <a:cs typeface="Arial"/>
                <a:sym typeface="Arial"/>
              </a:defRPr>
            </a:lvl3pPr>
            <a:lvl4pPr marL="1371600" marR="0" lvl="3" indent="0" algn="l" rtl="0">
              <a:spcBef>
                <a:spcPts val="320"/>
              </a:spcBef>
              <a:spcAft>
                <a:spcPts val="0"/>
              </a:spcAft>
              <a:buClr>
                <a:schemeClr val="dk1"/>
              </a:buClr>
              <a:buSzPct val="100000"/>
              <a:buFont typeface="Arial"/>
              <a:buNone/>
              <a:defRPr sz="1600" b="1" i="0" u="none" strike="noStrike" cap="none">
                <a:solidFill>
                  <a:schemeClr val="dk1"/>
                </a:solidFill>
                <a:latin typeface="Arial"/>
                <a:ea typeface="Arial"/>
                <a:cs typeface="Arial"/>
                <a:sym typeface="Arial"/>
              </a:defRPr>
            </a:lvl4pPr>
            <a:lvl5pPr marL="1828800" marR="0" lvl="4" indent="0" algn="l" rtl="0">
              <a:spcBef>
                <a:spcPts val="320"/>
              </a:spcBef>
              <a:spcAft>
                <a:spcPts val="0"/>
              </a:spcAft>
              <a:buClr>
                <a:schemeClr val="dk1"/>
              </a:buClr>
              <a:buSzPct val="100000"/>
              <a:buFont typeface="Arial"/>
              <a:buNone/>
              <a:defRPr sz="1600" b="1" i="0" u="none" strike="noStrike" cap="none">
                <a:solidFill>
                  <a:schemeClr val="dk1"/>
                </a:solidFill>
                <a:latin typeface="Arial"/>
                <a:ea typeface="Arial"/>
                <a:cs typeface="Arial"/>
                <a:sym typeface="Arial"/>
              </a:defRPr>
            </a:lvl5pPr>
            <a:lvl6pPr marL="2286000" marR="0" lvl="5" indent="0" algn="l" rtl="0">
              <a:lnSpc>
                <a:spcPct val="90000"/>
              </a:lnSpc>
              <a:spcBef>
                <a:spcPts val="500"/>
              </a:spcBef>
              <a:buClr>
                <a:schemeClr val="dk1"/>
              </a:buClr>
              <a:buSzPct val="100000"/>
              <a:buFont typeface="Arial"/>
              <a:buNone/>
              <a:defRPr sz="1600" b="0" i="0" u="none" strike="noStrike" cap="none">
                <a:solidFill>
                  <a:schemeClr val="dk1"/>
                </a:solidFill>
                <a:latin typeface="Arial"/>
                <a:ea typeface="Arial"/>
                <a:cs typeface="Arial"/>
                <a:sym typeface="Arial"/>
              </a:defRPr>
            </a:lvl6pPr>
            <a:lvl7pPr marL="2743200" marR="0" lvl="6" indent="0" algn="l" rtl="0">
              <a:lnSpc>
                <a:spcPct val="90000"/>
              </a:lnSpc>
              <a:spcBef>
                <a:spcPts val="500"/>
              </a:spcBef>
              <a:buClr>
                <a:schemeClr val="dk1"/>
              </a:buClr>
              <a:buSzPct val="100000"/>
              <a:buFont typeface="Arial"/>
              <a:buNone/>
              <a:defRPr sz="1600" b="0" i="0" u="none" strike="noStrike" cap="none">
                <a:solidFill>
                  <a:schemeClr val="dk1"/>
                </a:solidFill>
                <a:latin typeface="Arial"/>
                <a:ea typeface="Arial"/>
                <a:cs typeface="Arial"/>
                <a:sym typeface="Arial"/>
              </a:defRPr>
            </a:lvl7pPr>
            <a:lvl8pPr marL="3200400" marR="0" lvl="7" indent="0" algn="l" rtl="0">
              <a:lnSpc>
                <a:spcPct val="90000"/>
              </a:lnSpc>
              <a:spcBef>
                <a:spcPts val="500"/>
              </a:spcBef>
              <a:buClr>
                <a:schemeClr val="dk1"/>
              </a:buClr>
              <a:buSzPct val="100000"/>
              <a:buFont typeface="Arial"/>
              <a:buNone/>
              <a:defRPr sz="1600" b="0" i="0" u="none" strike="noStrike" cap="none">
                <a:solidFill>
                  <a:schemeClr val="dk1"/>
                </a:solidFill>
                <a:latin typeface="Arial"/>
                <a:ea typeface="Arial"/>
                <a:cs typeface="Arial"/>
                <a:sym typeface="Arial"/>
              </a:defRPr>
            </a:lvl8pPr>
            <a:lvl9pPr marL="3657600" marR="0" lvl="8" indent="0" algn="l" rtl="0">
              <a:lnSpc>
                <a:spcPct val="90000"/>
              </a:lnSpc>
              <a:spcBef>
                <a:spcPts val="500"/>
              </a:spcBef>
              <a:buClr>
                <a:schemeClr val="dk1"/>
              </a:buClr>
              <a:buSzPct val="100000"/>
              <a:buFont typeface="Arial"/>
              <a:buNone/>
              <a:defRPr sz="1600" b="0" i="0" u="none" strike="noStrike" cap="none">
                <a:solidFill>
                  <a:schemeClr val="dk1"/>
                </a:solidFill>
                <a:latin typeface="Arial"/>
                <a:ea typeface="Arial"/>
                <a:cs typeface="Arial"/>
                <a:sym typeface="Arial"/>
              </a:defRPr>
            </a:lvl9pPr>
          </a:lstStyle>
          <a:p>
            <a:endParaRPr/>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457200" y="260350"/>
            <a:ext cx="6953250" cy="1223963"/>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000" b="1"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000" b="1"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000" b="1"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000" b="1"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000" b="1"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000" b="1"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000" b="1"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000" b="1"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000" b="1" i="0" u="none" strike="noStrike" cap="none">
                <a:solidFill>
                  <a:schemeClr val="dk2"/>
                </a:solidFill>
                <a:latin typeface="Arial"/>
                <a:ea typeface="Arial"/>
                <a:cs typeface="Arial"/>
                <a:sym typeface="Arial"/>
              </a:defRPr>
            </a:lvl9pPr>
          </a:lstStyle>
          <a:p>
            <a:endParaRPr/>
          </a:p>
        </p:txBody>
      </p:sp>
      <p:sp>
        <p:nvSpPr>
          <p:cNvPr id="29" name="Shape 29"/>
          <p:cNvSpPr txBox="1">
            <a:spLocks noGrp="1"/>
          </p:cNvSpPr>
          <p:nvPr>
            <p:ph type="body" idx="1"/>
          </p:nvPr>
        </p:nvSpPr>
        <p:spPr>
          <a:xfrm>
            <a:off x="457200" y="1741488"/>
            <a:ext cx="3400425" cy="4603750"/>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1"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1"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1"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30" name="Shape 30"/>
          <p:cNvSpPr txBox="1">
            <a:spLocks noGrp="1"/>
          </p:cNvSpPr>
          <p:nvPr>
            <p:ph type="body" idx="2"/>
          </p:nvPr>
        </p:nvSpPr>
        <p:spPr>
          <a:xfrm>
            <a:off x="4010025" y="1741488"/>
            <a:ext cx="3400425" cy="4603750"/>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1"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1"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1"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630238" y="365125"/>
            <a:ext cx="7886700" cy="1325563"/>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000" b="1"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000" b="1"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000" b="1"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000" b="1"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000" b="1"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000" b="1"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000" b="1"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000" b="1"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000" b="1" i="0" u="none" strike="noStrike" cap="none">
                <a:solidFill>
                  <a:schemeClr val="dk2"/>
                </a:solidFill>
                <a:latin typeface="Arial"/>
                <a:ea typeface="Arial"/>
                <a:cs typeface="Arial"/>
                <a:sym typeface="Arial"/>
              </a:defRPr>
            </a:lvl9pPr>
          </a:lstStyle>
          <a:p>
            <a:endParaRPr/>
          </a:p>
        </p:txBody>
      </p:sp>
      <p:sp>
        <p:nvSpPr>
          <p:cNvPr id="33" name="Shape 33"/>
          <p:cNvSpPr txBox="1">
            <a:spLocks noGrp="1"/>
          </p:cNvSpPr>
          <p:nvPr>
            <p:ph type="body" idx="1"/>
          </p:nvPr>
        </p:nvSpPr>
        <p:spPr>
          <a:xfrm>
            <a:off x="630238" y="1681163"/>
            <a:ext cx="3868737" cy="823912"/>
          </a:xfrm>
          <a:prstGeom prst="rect">
            <a:avLst/>
          </a:prstGeom>
          <a:noFill/>
          <a:ln>
            <a:noFill/>
          </a:ln>
        </p:spPr>
        <p:txBody>
          <a:bodyPr wrap="square" lIns="91425" tIns="91425" rIns="91425" bIns="91425" anchor="b" anchorCtr="0"/>
          <a:lstStyle>
            <a:lvl1pPr marL="0" marR="0" lvl="0" indent="0" algn="l" rtl="0">
              <a:spcBef>
                <a:spcPts val="480"/>
              </a:spcBef>
              <a:spcAft>
                <a:spcPts val="0"/>
              </a:spcAft>
              <a:buClr>
                <a:schemeClr val="dk1"/>
              </a:buClr>
              <a:buSzPct val="100000"/>
              <a:buFont typeface="Arial"/>
              <a:buNone/>
              <a:defRPr sz="2400" b="1" i="0" u="none" strike="noStrike" cap="none">
                <a:solidFill>
                  <a:schemeClr val="dk1"/>
                </a:solidFill>
                <a:latin typeface="Arial"/>
                <a:ea typeface="Arial"/>
                <a:cs typeface="Arial"/>
                <a:sym typeface="Arial"/>
              </a:defRPr>
            </a:lvl1pPr>
            <a:lvl2pPr marL="457200" marR="0" lvl="1" indent="0" algn="l" rtl="0">
              <a:spcBef>
                <a:spcPts val="400"/>
              </a:spcBef>
              <a:spcAft>
                <a:spcPts val="0"/>
              </a:spcAft>
              <a:buClr>
                <a:schemeClr val="dk1"/>
              </a:buClr>
              <a:buSzPct val="100000"/>
              <a:buFont typeface="Arial"/>
              <a:buNone/>
              <a:defRPr sz="2000" b="1" i="0" u="none" strike="noStrike" cap="none">
                <a:solidFill>
                  <a:schemeClr val="dk1"/>
                </a:solidFill>
                <a:latin typeface="Arial"/>
                <a:ea typeface="Arial"/>
                <a:cs typeface="Arial"/>
                <a:sym typeface="Arial"/>
              </a:defRPr>
            </a:lvl2pPr>
            <a:lvl3pPr marL="914400" marR="0" lvl="2" indent="0" algn="l" rtl="0">
              <a:spcBef>
                <a:spcPts val="360"/>
              </a:spcBef>
              <a:spcAft>
                <a:spcPts val="0"/>
              </a:spcAft>
              <a:buClr>
                <a:schemeClr val="dk1"/>
              </a:buClr>
              <a:buSzPct val="100000"/>
              <a:buFont typeface="Arial"/>
              <a:buNone/>
              <a:defRPr sz="1800" b="1" i="0" u="none" strike="noStrike" cap="none">
                <a:solidFill>
                  <a:schemeClr val="dk1"/>
                </a:solidFill>
                <a:latin typeface="Arial"/>
                <a:ea typeface="Arial"/>
                <a:cs typeface="Arial"/>
                <a:sym typeface="Arial"/>
              </a:defRPr>
            </a:lvl3pPr>
            <a:lvl4pPr marL="1371600" marR="0" lvl="3" indent="0" algn="l" rtl="0">
              <a:spcBef>
                <a:spcPts val="320"/>
              </a:spcBef>
              <a:spcAft>
                <a:spcPts val="0"/>
              </a:spcAft>
              <a:buClr>
                <a:schemeClr val="dk1"/>
              </a:buClr>
              <a:buSzPct val="100000"/>
              <a:buFont typeface="Arial"/>
              <a:buNone/>
              <a:defRPr sz="1600" b="1" i="0" u="none" strike="noStrike" cap="none">
                <a:solidFill>
                  <a:schemeClr val="dk1"/>
                </a:solidFill>
                <a:latin typeface="Arial"/>
                <a:ea typeface="Arial"/>
                <a:cs typeface="Arial"/>
                <a:sym typeface="Arial"/>
              </a:defRPr>
            </a:lvl4pPr>
            <a:lvl5pPr marL="1828800" marR="0" lvl="4" indent="0" algn="l" rtl="0">
              <a:spcBef>
                <a:spcPts val="320"/>
              </a:spcBef>
              <a:spcAft>
                <a:spcPts val="0"/>
              </a:spcAft>
              <a:buClr>
                <a:schemeClr val="dk1"/>
              </a:buClr>
              <a:buSzPct val="100000"/>
              <a:buFont typeface="Arial"/>
              <a:buNone/>
              <a:defRPr sz="1600" b="1" i="0" u="none" strike="noStrike" cap="none">
                <a:solidFill>
                  <a:schemeClr val="dk1"/>
                </a:solidFill>
                <a:latin typeface="Arial"/>
                <a:ea typeface="Arial"/>
                <a:cs typeface="Arial"/>
                <a:sym typeface="Arial"/>
              </a:defRPr>
            </a:lvl5pPr>
            <a:lvl6pPr marL="2286000" marR="0" lvl="5" indent="0" algn="l" rtl="0">
              <a:lnSpc>
                <a:spcPct val="90000"/>
              </a:lnSpc>
              <a:spcBef>
                <a:spcPts val="500"/>
              </a:spcBef>
              <a:buClr>
                <a:schemeClr val="dk1"/>
              </a:buClr>
              <a:buSzPct val="100000"/>
              <a:buFont typeface="Arial"/>
              <a:buNone/>
              <a:defRPr sz="1600" b="1" i="0" u="none" strike="noStrike" cap="none">
                <a:solidFill>
                  <a:schemeClr val="dk1"/>
                </a:solidFill>
                <a:latin typeface="Arial"/>
                <a:ea typeface="Arial"/>
                <a:cs typeface="Arial"/>
                <a:sym typeface="Arial"/>
              </a:defRPr>
            </a:lvl6pPr>
            <a:lvl7pPr marL="2743200" marR="0" lvl="6" indent="0" algn="l" rtl="0">
              <a:lnSpc>
                <a:spcPct val="90000"/>
              </a:lnSpc>
              <a:spcBef>
                <a:spcPts val="500"/>
              </a:spcBef>
              <a:buClr>
                <a:schemeClr val="dk1"/>
              </a:buClr>
              <a:buSzPct val="100000"/>
              <a:buFont typeface="Arial"/>
              <a:buNone/>
              <a:defRPr sz="1600" b="1" i="0" u="none" strike="noStrike" cap="none">
                <a:solidFill>
                  <a:schemeClr val="dk1"/>
                </a:solidFill>
                <a:latin typeface="Arial"/>
                <a:ea typeface="Arial"/>
                <a:cs typeface="Arial"/>
                <a:sym typeface="Arial"/>
              </a:defRPr>
            </a:lvl7pPr>
            <a:lvl8pPr marL="3200400" marR="0" lvl="7" indent="0" algn="l" rtl="0">
              <a:lnSpc>
                <a:spcPct val="90000"/>
              </a:lnSpc>
              <a:spcBef>
                <a:spcPts val="500"/>
              </a:spcBef>
              <a:buClr>
                <a:schemeClr val="dk1"/>
              </a:buClr>
              <a:buSzPct val="100000"/>
              <a:buFont typeface="Arial"/>
              <a:buNone/>
              <a:defRPr sz="1600" b="1" i="0" u="none" strike="noStrike" cap="none">
                <a:solidFill>
                  <a:schemeClr val="dk1"/>
                </a:solidFill>
                <a:latin typeface="Arial"/>
                <a:ea typeface="Arial"/>
                <a:cs typeface="Arial"/>
                <a:sym typeface="Arial"/>
              </a:defRPr>
            </a:lvl8pPr>
            <a:lvl9pPr marL="3657600" marR="0" lvl="8" indent="0" algn="l" rtl="0">
              <a:lnSpc>
                <a:spcPct val="90000"/>
              </a:lnSpc>
              <a:spcBef>
                <a:spcPts val="500"/>
              </a:spcBef>
              <a:buClr>
                <a:schemeClr val="dk1"/>
              </a:buClr>
              <a:buSzPct val="100000"/>
              <a:buFont typeface="Arial"/>
              <a:buNone/>
              <a:defRPr sz="1600" b="1" i="0" u="none" strike="noStrike" cap="none">
                <a:solidFill>
                  <a:schemeClr val="dk1"/>
                </a:solidFill>
                <a:latin typeface="Arial"/>
                <a:ea typeface="Arial"/>
                <a:cs typeface="Arial"/>
                <a:sym typeface="Arial"/>
              </a:defRPr>
            </a:lvl9pPr>
          </a:lstStyle>
          <a:p>
            <a:endParaRPr/>
          </a:p>
        </p:txBody>
      </p:sp>
      <p:sp>
        <p:nvSpPr>
          <p:cNvPr id="34" name="Shape 34"/>
          <p:cNvSpPr txBox="1">
            <a:spLocks noGrp="1"/>
          </p:cNvSpPr>
          <p:nvPr>
            <p:ph type="body" idx="2"/>
          </p:nvPr>
        </p:nvSpPr>
        <p:spPr>
          <a:xfrm>
            <a:off x="630238" y="2505075"/>
            <a:ext cx="3868737" cy="3684588"/>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1"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1"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1"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35" name="Shape 35"/>
          <p:cNvSpPr txBox="1">
            <a:spLocks noGrp="1"/>
          </p:cNvSpPr>
          <p:nvPr>
            <p:ph type="body" idx="3"/>
          </p:nvPr>
        </p:nvSpPr>
        <p:spPr>
          <a:xfrm>
            <a:off x="4629150" y="1681163"/>
            <a:ext cx="3887788" cy="823912"/>
          </a:xfrm>
          <a:prstGeom prst="rect">
            <a:avLst/>
          </a:prstGeom>
          <a:noFill/>
          <a:ln>
            <a:noFill/>
          </a:ln>
        </p:spPr>
        <p:txBody>
          <a:bodyPr wrap="square" lIns="91425" tIns="91425" rIns="91425" bIns="91425" anchor="b" anchorCtr="0"/>
          <a:lstStyle>
            <a:lvl1pPr marL="0" marR="0" lvl="0" indent="0" algn="l" rtl="0">
              <a:spcBef>
                <a:spcPts val="480"/>
              </a:spcBef>
              <a:spcAft>
                <a:spcPts val="0"/>
              </a:spcAft>
              <a:buClr>
                <a:schemeClr val="dk1"/>
              </a:buClr>
              <a:buSzPct val="100000"/>
              <a:buFont typeface="Arial"/>
              <a:buNone/>
              <a:defRPr sz="2400" b="1" i="0" u="none" strike="noStrike" cap="none">
                <a:solidFill>
                  <a:schemeClr val="dk1"/>
                </a:solidFill>
                <a:latin typeface="Arial"/>
                <a:ea typeface="Arial"/>
                <a:cs typeface="Arial"/>
                <a:sym typeface="Arial"/>
              </a:defRPr>
            </a:lvl1pPr>
            <a:lvl2pPr marL="457200" marR="0" lvl="1" indent="0" algn="l" rtl="0">
              <a:spcBef>
                <a:spcPts val="400"/>
              </a:spcBef>
              <a:spcAft>
                <a:spcPts val="0"/>
              </a:spcAft>
              <a:buClr>
                <a:schemeClr val="dk1"/>
              </a:buClr>
              <a:buSzPct val="100000"/>
              <a:buFont typeface="Arial"/>
              <a:buNone/>
              <a:defRPr sz="2000" b="1" i="0" u="none" strike="noStrike" cap="none">
                <a:solidFill>
                  <a:schemeClr val="dk1"/>
                </a:solidFill>
                <a:latin typeface="Arial"/>
                <a:ea typeface="Arial"/>
                <a:cs typeface="Arial"/>
                <a:sym typeface="Arial"/>
              </a:defRPr>
            </a:lvl2pPr>
            <a:lvl3pPr marL="914400" marR="0" lvl="2" indent="0" algn="l" rtl="0">
              <a:spcBef>
                <a:spcPts val="360"/>
              </a:spcBef>
              <a:spcAft>
                <a:spcPts val="0"/>
              </a:spcAft>
              <a:buClr>
                <a:schemeClr val="dk1"/>
              </a:buClr>
              <a:buSzPct val="100000"/>
              <a:buFont typeface="Arial"/>
              <a:buNone/>
              <a:defRPr sz="1800" b="1" i="0" u="none" strike="noStrike" cap="none">
                <a:solidFill>
                  <a:schemeClr val="dk1"/>
                </a:solidFill>
                <a:latin typeface="Arial"/>
                <a:ea typeface="Arial"/>
                <a:cs typeface="Arial"/>
                <a:sym typeface="Arial"/>
              </a:defRPr>
            </a:lvl3pPr>
            <a:lvl4pPr marL="1371600" marR="0" lvl="3" indent="0" algn="l" rtl="0">
              <a:spcBef>
                <a:spcPts val="320"/>
              </a:spcBef>
              <a:spcAft>
                <a:spcPts val="0"/>
              </a:spcAft>
              <a:buClr>
                <a:schemeClr val="dk1"/>
              </a:buClr>
              <a:buSzPct val="100000"/>
              <a:buFont typeface="Arial"/>
              <a:buNone/>
              <a:defRPr sz="1600" b="1" i="0" u="none" strike="noStrike" cap="none">
                <a:solidFill>
                  <a:schemeClr val="dk1"/>
                </a:solidFill>
                <a:latin typeface="Arial"/>
                <a:ea typeface="Arial"/>
                <a:cs typeface="Arial"/>
                <a:sym typeface="Arial"/>
              </a:defRPr>
            </a:lvl4pPr>
            <a:lvl5pPr marL="1828800" marR="0" lvl="4" indent="0" algn="l" rtl="0">
              <a:spcBef>
                <a:spcPts val="320"/>
              </a:spcBef>
              <a:spcAft>
                <a:spcPts val="0"/>
              </a:spcAft>
              <a:buClr>
                <a:schemeClr val="dk1"/>
              </a:buClr>
              <a:buSzPct val="100000"/>
              <a:buFont typeface="Arial"/>
              <a:buNone/>
              <a:defRPr sz="1600" b="1" i="0" u="none" strike="noStrike" cap="none">
                <a:solidFill>
                  <a:schemeClr val="dk1"/>
                </a:solidFill>
                <a:latin typeface="Arial"/>
                <a:ea typeface="Arial"/>
                <a:cs typeface="Arial"/>
                <a:sym typeface="Arial"/>
              </a:defRPr>
            </a:lvl5pPr>
            <a:lvl6pPr marL="2286000" marR="0" lvl="5" indent="0" algn="l" rtl="0">
              <a:lnSpc>
                <a:spcPct val="90000"/>
              </a:lnSpc>
              <a:spcBef>
                <a:spcPts val="500"/>
              </a:spcBef>
              <a:buClr>
                <a:schemeClr val="dk1"/>
              </a:buClr>
              <a:buSzPct val="100000"/>
              <a:buFont typeface="Arial"/>
              <a:buNone/>
              <a:defRPr sz="1600" b="1" i="0" u="none" strike="noStrike" cap="none">
                <a:solidFill>
                  <a:schemeClr val="dk1"/>
                </a:solidFill>
                <a:latin typeface="Arial"/>
                <a:ea typeface="Arial"/>
                <a:cs typeface="Arial"/>
                <a:sym typeface="Arial"/>
              </a:defRPr>
            </a:lvl6pPr>
            <a:lvl7pPr marL="2743200" marR="0" lvl="6" indent="0" algn="l" rtl="0">
              <a:lnSpc>
                <a:spcPct val="90000"/>
              </a:lnSpc>
              <a:spcBef>
                <a:spcPts val="500"/>
              </a:spcBef>
              <a:buClr>
                <a:schemeClr val="dk1"/>
              </a:buClr>
              <a:buSzPct val="100000"/>
              <a:buFont typeface="Arial"/>
              <a:buNone/>
              <a:defRPr sz="1600" b="1" i="0" u="none" strike="noStrike" cap="none">
                <a:solidFill>
                  <a:schemeClr val="dk1"/>
                </a:solidFill>
                <a:latin typeface="Arial"/>
                <a:ea typeface="Arial"/>
                <a:cs typeface="Arial"/>
                <a:sym typeface="Arial"/>
              </a:defRPr>
            </a:lvl7pPr>
            <a:lvl8pPr marL="3200400" marR="0" lvl="7" indent="0" algn="l" rtl="0">
              <a:lnSpc>
                <a:spcPct val="90000"/>
              </a:lnSpc>
              <a:spcBef>
                <a:spcPts val="500"/>
              </a:spcBef>
              <a:buClr>
                <a:schemeClr val="dk1"/>
              </a:buClr>
              <a:buSzPct val="100000"/>
              <a:buFont typeface="Arial"/>
              <a:buNone/>
              <a:defRPr sz="1600" b="1" i="0" u="none" strike="noStrike" cap="none">
                <a:solidFill>
                  <a:schemeClr val="dk1"/>
                </a:solidFill>
                <a:latin typeface="Arial"/>
                <a:ea typeface="Arial"/>
                <a:cs typeface="Arial"/>
                <a:sym typeface="Arial"/>
              </a:defRPr>
            </a:lvl8pPr>
            <a:lvl9pPr marL="3657600" marR="0" lvl="8" indent="0" algn="l" rtl="0">
              <a:lnSpc>
                <a:spcPct val="90000"/>
              </a:lnSpc>
              <a:spcBef>
                <a:spcPts val="500"/>
              </a:spcBef>
              <a:buClr>
                <a:schemeClr val="dk1"/>
              </a:buClr>
              <a:buSzPct val="100000"/>
              <a:buFont typeface="Arial"/>
              <a:buNone/>
              <a:defRPr sz="1600" b="1" i="0" u="none" strike="noStrike" cap="none">
                <a:solidFill>
                  <a:schemeClr val="dk1"/>
                </a:solidFill>
                <a:latin typeface="Arial"/>
                <a:ea typeface="Arial"/>
                <a:cs typeface="Arial"/>
                <a:sym typeface="Arial"/>
              </a:defRPr>
            </a:lvl9pPr>
          </a:lstStyle>
          <a:p>
            <a:endParaRPr/>
          </a:p>
        </p:txBody>
      </p:sp>
      <p:sp>
        <p:nvSpPr>
          <p:cNvPr id="36" name="Shape 36"/>
          <p:cNvSpPr txBox="1">
            <a:spLocks noGrp="1"/>
          </p:cNvSpPr>
          <p:nvPr>
            <p:ph type="body" idx="4"/>
          </p:nvPr>
        </p:nvSpPr>
        <p:spPr>
          <a:xfrm>
            <a:off x="4629150" y="2505075"/>
            <a:ext cx="3887788" cy="3684588"/>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1"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1"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1"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60350"/>
            <a:ext cx="6953250" cy="1223963"/>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000" b="1"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000" b="1"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000" b="1"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000" b="1"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000" b="1"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000" b="1"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000" b="1"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000" b="1"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000" b="1" i="0" u="none" strike="noStrike" cap="none">
                <a:solidFill>
                  <a:schemeClr val="dk2"/>
                </a:solidFill>
                <a:latin typeface="Arial"/>
                <a:ea typeface="Arial"/>
                <a:cs typeface="Arial"/>
                <a:sym typeface="Arial"/>
              </a:defRPr>
            </a:lvl9pPr>
          </a:lstStyle>
          <a:p>
            <a:endParaRPr/>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630238" y="457200"/>
            <a:ext cx="2949575" cy="1600200"/>
          </a:xfrm>
          <a:prstGeom prst="rect">
            <a:avLst/>
          </a:prstGeom>
          <a:noFill/>
          <a:ln>
            <a:noFill/>
          </a:ln>
        </p:spPr>
        <p:txBody>
          <a:bodyPr wrap="square" lIns="91425" tIns="91425" rIns="91425" bIns="91425" anchor="b" anchorCtr="0"/>
          <a:lstStyle>
            <a:lvl1pPr marL="0" marR="0" lvl="0" indent="0" algn="ctr" rtl="0">
              <a:spcBef>
                <a:spcPts val="0"/>
              </a:spcBef>
              <a:spcAft>
                <a:spcPts val="0"/>
              </a:spcAft>
              <a:buNone/>
              <a:defRPr sz="3200" b="1"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000" b="1"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000" b="1"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000" b="1"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000" b="1"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000" b="1"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000" b="1"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000" b="1"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000" b="1" i="0" u="none" strike="noStrike" cap="none">
                <a:solidFill>
                  <a:schemeClr val="dk2"/>
                </a:solidFill>
                <a:latin typeface="Arial"/>
                <a:ea typeface="Arial"/>
                <a:cs typeface="Arial"/>
                <a:sym typeface="Arial"/>
              </a:defRPr>
            </a:lvl9pPr>
          </a:lstStyle>
          <a:p>
            <a:endParaRPr/>
          </a:p>
        </p:txBody>
      </p:sp>
      <p:sp>
        <p:nvSpPr>
          <p:cNvPr id="41" name="Shape 41"/>
          <p:cNvSpPr txBox="1">
            <a:spLocks noGrp="1"/>
          </p:cNvSpPr>
          <p:nvPr>
            <p:ph type="body" idx="1"/>
          </p:nvPr>
        </p:nvSpPr>
        <p:spPr>
          <a:xfrm>
            <a:off x="3887788" y="987425"/>
            <a:ext cx="4629150" cy="4873625"/>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1"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1"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1"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5pPr>
            <a:lvl6pPr marL="2514600" marR="0" lvl="5" indent="-101600" algn="l" rtl="0">
              <a:lnSpc>
                <a:spcPct val="90000"/>
              </a:lnSpc>
              <a:spcBef>
                <a:spcPts val="500"/>
              </a:spcBef>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lnSpc>
                <a:spcPct val="90000"/>
              </a:lnSpc>
              <a:spcBef>
                <a:spcPts val="500"/>
              </a:spcBef>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lnSpc>
                <a:spcPct val="90000"/>
              </a:lnSpc>
              <a:spcBef>
                <a:spcPts val="500"/>
              </a:spcBef>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lnSpc>
                <a:spcPct val="90000"/>
              </a:lnSpc>
              <a:spcBef>
                <a:spcPts val="500"/>
              </a:spcBef>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body" idx="2"/>
          </p:nvPr>
        </p:nvSpPr>
        <p:spPr>
          <a:xfrm>
            <a:off x="630238" y="2057400"/>
            <a:ext cx="2949575" cy="3811588"/>
          </a:xfrm>
          <a:prstGeom prst="rect">
            <a:avLst/>
          </a:prstGeom>
          <a:noFill/>
          <a:ln>
            <a:noFill/>
          </a:ln>
        </p:spPr>
        <p:txBody>
          <a:bodyPr wrap="square" lIns="91425" tIns="91425" rIns="91425" bIns="91425" anchor="t" anchorCtr="0"/>
          <a:lstStyle>
            <a:lvl1pPr marL="0" marR="0" lvl="0" indent="0" algn="l" rtl="0">
              <a:spcBef>
                <a:spcPts val="320"/>
              </a:spcBef>
              <a:spcAft>
                <a:spcPts val="0"/>
              </a:spcAft>
              <a:buClr>
                <a:schemeClr val="dk1"/>
              </a:buClr>
              <a:buSzPct val="100000"/>
              <a:buFont typeface="Arial"/>
              <a:buNone/>
              <a:defRPr sz="1600" b="1" i="0" u="none" strike="noStrike" cap="none">
                <a:solidFill>
                  <a:schemeClr val="dk1"/>
                </a:solidFill>
                <a:latin typeface="Arial"/>
                <a:ea typeface="Arial"/>
                <a:cs typeface="Arial"/>
                <a:sym typeface="Arial"/>
              </a:defRPr>
            </a:lvl1pPr>
            <a:lvl2pPr marL="457200" marR="0" lvl="1" indent="0" algn="l" rtl="0">
              <a:spcBef>
                <a:spcPts val="280"/>
              </a:spcBef>
              <a:spcAft>
                <a:spcPts val="0"/>
              </a:spcAft>
              <a:buClr>
                <a:schemeClr val="dk1"/>
              </a:buClr>
              <a:buSzPct val="100000"/>
              <a:buFont typeface="Arial"/>
              <a:buNone/>
              <a:defRPr sz="1400" b="1" i="0" u="none" strike="noStrike" cap="none">
                <a:solidFill>
                  <a:schemeClr val="dk1"/>
                </a:solidFill>
                <a:latin typeface="Arial"/>
                <a:ea typeface="Arial"/>
                <a:cs typeface="Arial"/>
                <a:sym typeface="Arial"/>
              </a:defRPr>
            </a:lvl2pPr>
            <a:lvl3pPr marL="914400" marR="0" lvl="2" indent="0" algn="l" rtl="0">
              <a:spcBef>
                <a:spcPts val="240"/>
              </a:spcBef>
              <a:spcAft>
                <a:spcPts val="0"/>
              </a:spcAft>
              <a:buClr>
                <a:schemeClr val="dk1"/>
              </a:buClr>
              <a:buSzPct val="100000"/>
              <a:buFont typeface="Arial"/>
              <a:buNone/>
              <a:defRPr sz="1200" b="1" i="0" u="none" strike="noStrike" cap="none">
                <a:solidFill>
                  <a:schemeClr val="dk1"/>
                </a:solidFill>
                <a:latin typeface="Arial"/>
                <a:ea typeface="Arial"/>
                <a:cs typeface="Arial"/>
                <a:sym typeface="Arial"/>
              </a:defRPr>
            </a:lvl3pPr>
            <a:lvl4pPr marL="1371600" marR="0" lvl="3" indent="0" algn="l" rtl="0">
              <a:spcBef>
                <a:spcPts val="200"/>
              </a:spcBef>
              <a:spcAft>
                <a:spcPts val="0"/>
              </a:spcAft>
              <a:buClr>
                <a:schemeClr val="dk1"/>
              </a:buClr>
              <a:buSzPct val="100000"/>
              <a:buFont typeface="Arial"/>
              <a:buNone/>
              <a:defRPr sz="1000" b="1" i="0" u="none" strike="noStrike" cap="none">
                <a:solidFill>
                  <a:schemeClr val="dk1"/>
                </a:solidFill>
                <a:latin typeface="Arial"/>
                <a:ea typeface="Arial"/>
                <a:cs typeface="Arial"/>
                <a:sym typeface="Arial"/>
              </a:defRPr>
            </a:lvl4pPr>
            <a:lvl5pPr marL="1828800" marR="0" lvl="4" indent="0" algn="l" rtl="0">
              <a:spcBef>
                <a:spcPts val="200"/>
              </a:spcBef>
              <a:spcAft>
                <a:spcPts val="0"/>
              </a:spcAft>
              <a:buClr>
                <a:schemeClr val="dk1"/>
              </a:buClr>
              <a:buSzPct val="100000"/>
              <a:buFont typeface="Arial"/>
              <a:buNone/>
              <a:defRPr sz="1000" b="1" i="0" u="none" strike="noStrike" cap="none">
                <a:solidFill>
                  <a:schemeClr val="dk1"/>
                </a:solidFill>
                <a:latin typeface="Arial"/>
                <a:ea typeface="Arial"/>
                <a:cs typeface="Arial"/>
                <a:sym typeface="Arial"/>
              </a:defRPr>
            </a:lvl5pPr>
            <a:lvl6pPr marL="2286000" marR="0" lvl="5" indent="0" algn="l" rtl="0">
              <a:lnSpc>
                <a:spcPct val="90000"/>
              </a:lnSpc>
              <a:spcBef>
                <a:spcPts val="500"/>
              </a:spcBef>
              <a:buClr>
                <a:schemeClr val="dk1"/>
              </a:buClr>
              <a:buSzPct val="100000"/>
              <a:buFont typeface="Arial"/>
              <a:buNone/>
              <a:defRPr sz="1000" b="0" i="0" u="none" strike="noStrike" cap="none">
                <a:solidFill>
                  <a:schemeClr val="dk1"/>
                </a:solidFill>
                <a:latin typeface="Arial"/>
                <a:ea typeface="Arial"/>
                <a:cs typeface="Arial"/>
                <a:sym typeface="Arial"/>
              </a:defRPr>
            </a:lvl6pPr>
            <a:lvl7pPr marL="2743200" marR="0" lvl="6" indent="0" algn="l" rtl="0">
              <a:lnSpc>
                <a:spcPct val="90000"/>
              </a:lnSpc>
              <a:spcBef>
                <a:spcPts val="500"/>
              </a:spcBef>
              <a:buClr>
                <a:schemeClr val="dk1"/>
              </a:buClr>
              <a:buSzPct val="100000"/>
              <a:buFont typeface="Arial"/>
              <a:buNone/>
              <a:defRPr sz="1000" b="0" i="0" u="none" strike="noStrike" cap="none">
                <a:solidFill>
                  <a:schemeClr val="dk1"/>
                </a:solidFill>
                <a:latin typeface="Arial"/>
                <a:ea typeface="Arial"/>
                <a:cs typeface="Arial"/>
                <a:sym typeface="Arial"/>
              </a:defRPr>
            </a:lvl7pPr>
            <a:lvl8pPr marL="3200400" marR="0" lvl="7" indent="0" algn="l" rtl="0">
              <a:lnSpc>
                <a:spcPct val="90000"/>
              </a:lnSpc>
              <a:spcBef>
                <a:spcPts val="500"/>
              </a:spcBef>
              <a:buClr>
                <a:schemeClr val="dk1"/>
              </a:buClr>
              <a:buSzPct val="100000"/>
              <a:buFont typeface="Arial"/>
              <a:buNone/>
              <a:defRPr sz="1000" b="0" i="0" u="none" strike="noStrike" cap="none">
                <a:solidFill>
                  <a:schemeClr val="dk1"/>
                </a:solidFill>
                <a:latin typeface="Arial"/>
                <a:ea typeface="Arial"/>
                <a:cs typeface="Arial"/>
                <a:sym typeface="Arial"/>
              </a:defRPr>
            </a:lvl8pPr>
            <a:lvl9pPr marL="3657600" marR="0" lvl="8" indent="0" algn="l" rtl="0">
              <a:lnSpc>
                <a:spcPct val="90000"/>
              </a:lnSpc>
              <a:spcBef>
                <a:spcPts val="500"/>
              </a:spcBef>
              <a:buClr>
                <a:schemeClr val="dk1"/>
              </a:buClr>
              <a:buSzPct val="100000"/>
              <a:buFont typeface="Arial"/>
              <a:buNone/>
              <a:defRPr sz="1000" b="0" i="0" u="none" strike="noStrike" cap="none">
                <a:solidFill>
                  <a:schemeClr val="dk1"/>
                </a:solidFill>
                <a:latin typeface="Arial"/>
                <a:ea typeface="Arial"/>
                <a:cs typeface="Arial"/>
                <a:sym typeface="Arial"/>
              </a:defRPr>
            </a:lvl9pPr>
          </a:lstStyle>
          <a:p>
            <a:endParaRPr/>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630238" y="457200"/>
            <a:ext cx="2949575" cy="1600200"/>
          </a:xfrm>
          <a:prstGeom prst="rect">
            <a:avLst/>
          </a:prstGeom>
          <a:noFill/>
          <a:ln>
            <a:noFill/>
          </a:ln>
        </p:spPr>
        <p:txBody>
          <a:bodyPr wrap="square" lIns="91425" tIns="91425" rIns="91425" bIns="91425" anchor="b" anchorCtr="0"/>
          <a:lstStyle>
            <a:lvl1pPr marL="0" marR="0" lvl="0" indent="0" algn="ctr" rtl="0">
              <a:spcBef>
                <a:spcPts val="0"/>
              </a:spcBef>
              <a:spcAft>
                <a:spcPts val="0"/>
              </a:spcAft>
              <a:buNone/>
              <a:defRPr sz="3200" b="1"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000" b="1"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000" b="1"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000" b="1"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000" b="1"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000" b="1"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000" b="1"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000" b="1"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000" b="1" i="0" u="none" strike="noStrike" cap="none">
                <a:solidFill>
                  <a:schemeClr val="dk2"/>
                </a:solidFill>
                <a:latin typeface="Arial"/>
                <a:ea typeface="Arial"/>
                <a:cs typeface="Arial"/>
                <a:sym typeface="Arial"/>
              </a:defRPr>
            </a:lvl9pPr>
          </a:lstStyle>
          <a:p>
            <a:endParaRPr/>
          </a:p>
        </p:txBody>
      </p:sp>
      <p:sp>
        <p:nvSpPr>
          <p:cNvPr id="45" name="Shape 45"/>
          <p:cNvSpPr>
            <a:spLocks noGrp="1"/>
          </p:cNvSpPr>
          <p:nvPr>
            <p:ph type="pic" idx="2"/>
          </p:nvPr>
        </p:nvSpPr>
        <p:spPr>
          <a:xfrm>
            <a:off x="3887788" y="987425"/>
            <a:ext cx="4629150" cy="4873625"/>
          </a:xfrm>
          <a:prstGeom prst="rect">
            <a:avLst/>
          </a:prstGeom>
          <a:noFill/>
          <a:ln>
            <a:noFill/>
          </a:ln>
        </p:spPr>
        <p:txBody>
          <a:bodyPr wrap="square" lIns="91425" tIns="91425" rIns="91425" bIns="91425" anchor="t" anchorCtr="0"/>
          <a:lstStyle>
            <a:lvl1pPr marL="0" marR="0" lvl="0" indent="0" algn="l" rtl="0">
              <a:spcBef>
                <a:spcPts val="640"/>
              </a:spcBef>
              <a:spcAft>
                <a:spcPts val="0"/>
              </a:spcAft>
              <a:buClr>
                <a:schemeClr val="dk1"/>
              </a:buClr>
              <a:buSzPct val="100000"/>
              <a:buFont typeface="Arial"/>
              <a:buNone/>
              <a:defRPr sz="3200" b="1"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ct val="100000"/>
              <a:buFont typeface="Arial"/>
              <a:buNone/>
              <a:defRPr sz="2800" b="1"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ct val="100000"/>
              <a:buFont typeface="Arial"/>
              <a:buNone/>
              <a:defRPr sz="2400" b="1"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ct val="100000"/>
              <a:buFont typeface="Arial"/>
              <a:buNone/>
              <a:defRPr sz="2000" b="1"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ct val="100000"/>
              <a:buFont typeface="Arial"/>
              <a:buNone/>
              <a:defRPr sz="2000" b="1" i="0" u="none" strike="noStrike" cap="none">
                <a:solidFill>
                  <a:schemeClr val="dk1"/>
                </a:solidFill>
                <a:latin typeface="Arial"/>
                <a:ea typeface="Arial"/>
                <a:cs typeface="Arial"/>
                <a:sym typeface="Arial"/>
              </a:defRPr>
            </a:lvl5pPr>
            <a:lvl6pPr marL="2286000" marR="0" lvl="5" indent="0" algn="l" rtl="0">
              <a:lnSpc>
                <a:spcPct val="90000"/>
              </a:lnSpc>
              <a:spcBef>
                <a:spcPts val="500"/>
              </a:spcBef>
              <a:buClr>
                <a:schemeClr val="dk1"/>
              </a:buClr>
              <a:buSzPct val="100000"/>
              <a:buFont typeface="Arial"/>
              <a:buNone/>
              <a:defRPr sz="2000" b="0" i="0" u="none" strike="noStrike" cap="none">
                <a:solidFill>
                  <a:schemeClr val="dk1"/>
                </a:solidFill>
                <a:latin typeface="Arial"/>
                <a:ea typeface="Arial"/>
                <a:cs typeface="Arial"/>
                <a:sym typeface="Arial"/>
              </a:defRPr>
            </a:lvl6pPr>
            <a:lvl7pPr marL="2743200" marR="0" lvl="6" indent="0" algn="l" rtl="0">
              <a:lnSpc>
                <a:spcPct val="90000"/>
              </a:lnSpc>
              <a:spcBef>
                <a:spcPts val="500"/>
              </a:spcBef>
              <a:buClr>
                <a:schemeClr val="dk1"/>
              </a:buClr>
              <a:buSzPct val="100000"/>
              <a:buFont typeface="Arial"/>
              <a:buNone/>
              <a:defRPr sz="2000" b="0" i="0" u="none" strike="noStrike" cap="none">
                <a:solidFill>
                  <a:schemeClr val="dk1"/>
                </a:solidFill>
                <a:latin typeface="Arial"/>
                <a:ea typeface="Arial"/>
                <a:cs typeface="Arial"/>
                <a:sym typeface="Arial"/>
              </a:defRPr>
            </a:lvl7pPr>
            <a:lvl8pPr marL="3200400" marR="0" lvl="7" indent="0" algn="l" rtl="0">
              <a:lnSpc>
                <a:spcPct val="90000"/>
              </a:lnSpc>
              <a:spcBef>
                <a:spcPts val="500"/>
              </a:spcBef>
              <a:buClr>
                <a:schemeClr val="dk1"/>
              </a:buClr>
              <a:buSzPct val="100000"/>
              <a:buFont typeface="Arial"/>
              <a:buNone/>
              <a:defRPr sz="2000" b="0" i="0" u="none" strike="noStrike" cap="none">
                <a:solidFill>
                  <a:schemeClr val="dk1"/>
                </a:solidFill>
                <a:latin typeface="Arial"/>
                <a:ea typeface="Arial"/>
                <a:cs typeface="Arial"/>
                <a:sym typeface="Arial"/>
              </a:defRPr>
            </a:lvl8pPr>
            <a:lvl9pPr marL="3657600" marR="0" lvl="8" indent="0" algn="l" rtl="0">
              <a:lnSpc>
                <a:spcPct val="90000"/>
              </a:lnSpc>
              <a:spcBef>
                <a:spcPts val="500"/>
              </a:spcBef>
              <a:buClr>
                <a:schemeClr val="dk1"/>
              </a:buClr>
              <a:buSzPct val="100000"/>
              <a:buFont typeface="Arial"/>
              <a:buNone/>
              <a:defRPr sz="2000" b="0" i="0" u="none" strike="noStrike" cap="none">
                <a:solidFill>
                  <a:schemeClr val="dk1"/>
                </a:solidFill>
                <a:latin typeface="Arial"/>
                <a:ea typeface="Arial"/>
                <a:cs typeface="Arial"/>
                <a:sym typeface="Arial"/>
              </a:defRPr>
            </a:lvl9pPr>
          </a:lstStyle>
          <a:p>
            <a:endParaRPr/>
          </a:p>
        </p:txBody>
      </p:sp>
      <p:sp>
        <p:nvSpPr>
          <p:cNvPr id="46" name="Shape 46"/>
          <p:cNvSpPr txBox="1">
            <a:spLocks noGrp="1"/>
          </p:cNvSpPr>
          <p:nvPr>
            <p:ph type="body" idx="1"/>
          </p:nvPr>
        </p:nvSpPr>
        <p:spPr>
          <a:xfrm>
            <a:off x="630238" y="2057400"/>
            <a:ext cx="2949575" cy="3811588"/>
          </a:xfrm>
          <a:prstGeom prst="rect">
            <a:avLst/>
          </a:prstGeom>
          <a:noFill/>
          <a:ln>
            <a:noFill/>
          </a:ln>
        </p:spPr>
        <p:txBody>
          <a:bodyPr wrap="square" lIns="91425" tIns="91425" rIns="91425" bIns="91425" anchor="t" anchorCtr="0"/>
          <a:lstStyle>
            <a:lvl1pPr marL="0" marR="0" lvl="0" indent="0" algn="l" rtl="0">
              <a:spcBef>
                <a:spcPts val="320"/>
              </a:spcBef>
              <a:spcAft>
                <a:spcPts val="0"/>
              </a:spcAft>
              <a:buClr>
                <a:schemeClr val="dk1"/>
              </a:buClr>
              <a:buSzPct val="100000"/>
              <a:buFont typeface="Arial"/>
              <a:buNone/>
              <a:defRPr sz="1600" b="1" i="0" u="none" strike="noStrike" cap="none">
                <a:solidFill>
                  <a:schemeClr val="dk1"/>
                </a:solidFill>
                <a:latin typeface="Arial"/>
                <a:ea typeface="Arial"/>
                <a:cs typeface="Arial"/>
                <a:sym typeface="Arial"/>
              </a:defRPr>
            </a:lvl1pPr>
            <a:lvl2pPr marL="457200" marR="0" lvl="1" indent="0" algn="l" rtl="0">
              <a:spcBef>
                <a:spcPts val="280"/>
              </a:spcBef>
              <a:spcAft>
                <a:spcPts val="0"/>
              </a:spcAft>
              <a:buClr>
                <a:schemeClr val="dk1"/>
              </a:buClr>
              <a:buSzPct val="100000"/>
              <a:buFont typeface="Arial"/>
              <a:buNone/>
              <a:defRPr sz="1400" b="1" i="0" u="none" strike="noStrike" cap="none">
                <a:solidFill>
                  <a:schemeClr val="dk1"/>
                </a:solidFill>
                <a:latin typeface="Arial"/>
                <a:ea typeface="Arial"/>
                <a:cs typeface="Arial"/>
                <a:sym typeface="Arial"/>
              </a:defRPr>
            </a:lvl2pPr>
            <a:lvl3pPr marL="914400" marR="0" lvl="2" indent="0" algn="l" rtl="0">
              <a:spcBef>
                <a:spcPts val="240"/>
              </a:spcBef>
              <a:spcAft>
                <a:spcPts val="0"/>
              </a:spcAft>
              <a:buClr>
                <a:schemeClr val="dk1"/>
              </a:buClr>
              <a:buSzPct val="100000"/>
              <a:buFont typeface="Arial"/>
              <a:buNone/>
              <a:defRPr sz="1200" b="1" i="0" u="none" strike="noStrike" cap="none">
                <a:solidFill>
                  <a:schemeClr val="dk1"/>
                </a:solidFill>
                <a:latin typeface="Arial"/>
                <a:ea typeface="Arial"/>
                <a:cs typeface="Arial"/>
                <a:sym typeface="Arial"/>
              </a:defRPr>
            </a:lvl3pPr>
            <a:lvl4pPr marL="1371600" marR="0" lvl="3" indent="0" algn="l" rtl="0">
              <a:spcBef>
                <a:spcPts val="200"/>
              </a:spcBef>
              <a:spcAft>
                <a:spcPts val="0"/>
              </a:spcAft>
              <a:buClr>
                <a:schemeClr val="dk1"/>
              </a:buClr>
              <a:buSzPct val="100000"/>
              <a:buFont typeface="Arial"/>
              <a:buNone/>
              <a:defRPr sz="1000" b="1" i="0" u="none" strike="noStrike" cap="none">
                <a:solidFill>
                  <a:schemeClr val="dk1"/>
                </a:solidFill>
                <a:latin typeface="Arial"/>
                <a:ea typeface="Arial"/>
                <a:cs typeface="Arial"/>
                <a:sym typeface="Arial"/>
              </a:defRPr>
            </a:lvl4pPr>
            <a:lvl5pPr marL="1828800" marR="0" lvl="4" indent="0" algn="l" rtl="0">
              <a:spcBef>
                <a:spcPts val="200"/>
              </a:spcBef>
              <a:spcAft>
                <a:spcPts val="0"/>
              </a:spcAft>
              <a:buClr>
                <a:schemeClr val="dk1"/>
              </a:buClr>
              <a:buSzPct val="100000"/>
              <a:buFont typeface="Arial"/>
              <a:buNone/>
              <a:defRPr sz="1000" b="1" i="0" u="none" strike="noStrike" cap="none">
                <a:solidFill>
                  <a:schemeClr val="dk1"/>
                </a:solidFill>
                <a:latin typeface="Arial"/>
                <a:ea typeface="Arial"/>
                <a:cs typeface="Arial"/>
                <a:sym typeface="Arial"/>
              </a:defRPr>
            </a:lvl5pPr>
            <a:lvl6pPr marL="2286000" marR="0" lvl="5" indent="0" algn="l" rtl="0">
              <a:lnSpc>
                <a:spcPct val="90000"/>
              </a:lnSpc>
              <a:spcBef>
                <a:spcPts val="500"/>
              </a:spcBef>
              <a:buClr>
                <a:schemeClr val="dk1"/>
              </a:buClr>
              <a:buSzPct val="100000"/>
              <a:buFont typeface="Arial"/>
              <a:buNone/>
              <a:defRPr sz="1000" b="0" i="0" u="none" strike="noStrike" cap="none">
                <a:solidFill>
                  <a:schemeClr val="dk1"/>
                </a:solidFill>
                <a:latin typeface="Arial"/>
                <a:ea typeface="Arial"/>
                <a:cs typeface="Arial"/>
                <a:sym typeface="Arial"/>
              </a:defRPr>
            </a:lvl6pPr>
            <a:lvl7pPr marL="2743200" marR="0" lvl="6" indent="0" algn="l" rtl="0">
              <a:lnSpc>
                <a:spcPct val="90000"/>
              </a:lnSpc>
              <a:spcBef>
                <a:spcPts val="500"/>
              </a:spcBef>
              <a:buClr>
                <a:schemeClr val="dk1"/>
              </a:buClr>
              <a:buSzPct val="100000"/>
              <a:buFont typeface="Arial"/>
              <a:buNone/>
              <a:defRPr sz="1000" b="0" i="0" u="none" strike="noStrike" cap="none">
                <a:solidFill>
                  <a:schemeClr val="dk1"/>
                </a:solidFill>
                <a:latin typeface="Arial"/>
                <a:ea typeface="Arial"/>
                <a:cs typeface="Arial"/>
                <a:sym typeface="Arial"/>
              </a:defRPr>
            </a:lvl7pPr>
            <a:lvl8pPr marL="3200400" marR="0" lvl="7" indent="0" algn="l" rtl="0">
              <a:lnSpc>
                <a:spcPct val="90000"/>
              </a:lnSpc>
              <a:spcBef>
                <a:spcPts val="500"/>
              </a:spcBef>
              <a:buClr>
                <a:schemeClr val="dk1"/>
              </a:buClr>
              <a:buSzPct val="100000"/>
              <a:buFont typeface="Arial"/>
              <a:buNone/>
              <a:defRPr sz="1000" b="0" i="0" u="none" strike="noStrike" cap="none">
                <a:solidFill>
                  <a:schemeClr val="dk1"/>
                </a:solidFill>
                <a:latin typeface="Arial"/>
                <a:ea typeface="Arial"/>
                <a:cs typeface="Arial"/>
                <a:sym typeface="Arial"/>
              </a:defRPr>
            </a:lvl8pPr>
            <a:lvl9pPr marL="3657600" marR="0" lvl="8" indent="0" algn="l" rtl="0">
              <a:lnSpc>
                <a:spcPct val="90000"/>
              </a:lnSpc>
              <a:spcBef>
                <a:spcPts val="500"/>
              </a:spcBef>
              <a:buClr>
                <a:schemeClr val="dk1"/>
              </a:buClr>
              <a:buSzPct val="100000"/>
              <a:buFont typeface="Arial"/>
              <a:buNone/>
              <a:defRPr sz="1000" b="0" i="0" u="none" strike="noStrike" cap="none">
                <a:solidFill>
                  <a:schemeClr val="dk1"/>
                </a:solidFill>
                <a:latin typeface="Arial"/>
                <a:ea typeface="Arial"/>
                <a:cs typeface="Arial"/>
                <a:sym typeface="Arial"/>
              </a:defRPr>
            </a:lvl9pPr>
          </a:lstStyle>
          <a:p>
            <a:endParaRPr/>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pic>
        <p:nvPicPr>
          <p:cNvPr id="10" name="Shape 10" descr="jackson-pollack-001-2"/>
          <p:cNvPicPr preferRelativeResize="0"/>
          <p:nvPr/>
        </p:nvPicPr>
        <p:blipFill rotWithShape="1">
          <a:blip r:embed="rId15">
            <a:alphaModFix/>
          </a:blip>
          <a:srcRect l="13200"/>
          <a:stretch/>
        </p:blipFill>
        <p:spPr>
          <a:xfrm>
            <a:off x="0" y="0"/>
            <a:ext cx="9122512" cy="6902629"/>
          </a:xfrm>
          <a:prstGeom prst="rect">
            <a:avLst/>
          </a:prstGeom>
          <a:noFill/>
          <a:ln>
            <a:noFill/>
          </a:ln>
        </p:spPr>
      </p:pic>
      <p:sp>
        <p:nvSpPr>
          <p:cNvPr id="11" name="Shape 11"/>
          <p:cNvSpPr txBox="1">
            <a:spLocks noGrp="1"/>
          </p:cNvSpPr>
          <p:nvPr>
            <p:ph type="title"/>
          </p:nvPr>
        </p:nvSpPr>
        <p:spPr>
          <a:xfrm>
            <a:off x="457200" y="260350"/>
            <a:ext cx="6953250" cy="1223963"/>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4000" b="1" i="0" u="none" strike="noStrike" cap="none">
                <a:solidFill>
                  <a:schemeClr val="dk2"/>
                </a:solidFill>
                <a:latin typeface="Arial"/>
                <a:ea typeface="Arial"/>
                <a:cs typeface="Arial"/>
                <a:sym typeface="Arial"/>
              </a:defRPr>
            </a:lvl1pPr>
            <a:lvl2pPr marL="0" marR="0" lvl="1" indent="0" algn="ctr" rtl="0">
              <a:spcBef>
                <a:spcPts val="0"/>
              </a:spcBef>
              <a:spcAft>
                <a:spcPts val="0"/>
              </a:spcAft>
              <a:buNone/>
              <a:defRPr sz="4000" b="1"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000" b="1"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000" b="1"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000" b="1"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000" b="1"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000" b="1"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000" b="1"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000" b="1" i="0" u="none" strike="noStrike" cap="none">
                <a:solidFill>
                  <a:schemeClr val="dk2"/>
                </a:solidFill>
                <a:latin typeface="Arial"/>
                <a:ea typeface="Arial"/>
                <a:cs typeface="Arial"/>
                <a:sym typeface="Arial"/>
              </a:defRPr>
            </a:lvl9pPr>
          </a:lstStyle>
          <a:p>
            <a:endParaRPr/>
          </a:p>
        </p:txBody>
      </p:sp>
      <p:sp>
        <p:nvSpPr>
          <p:cNvPr id="12" name="Shape 12"/>
          <p:cNvSpPr txBox="1">
            <a:spLocks noGrp="1"/>
          </p:cNvSpPr>
          <p:nvPr>
            <p:ph type="body" idx="1"/>
          </p:nvPr>
        </p:nvSpPr>
        <p:spPr>
          <a:xfrm>
            <a:off x="457200" y="1741488"/>
            <a:ext cx="6953250" cy="4603750"/>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1" i="0" u="none" strike="noStrike" cap="none">
                <a:solidFill>
                  <a:schemeClr val="dk1"/>
                </a:solidFill>
                <a:latin typeface="Arial"/>
                <a:ea typeface="Arial"/>
                <a:cs typeface="Arial"/>
                <a:sym typeface="Arial"/>
              </a:defRPr>
            </a:lvl1pPr>
            <a:lvl2pPr marL="742950" marR="0" lvl="1" indent="-107950" algn="l" rtl="0">
              <a:spcBef>
                <a:spcPts val="560"/>
              </a:spcBef>
              <a:spcAft>
                <a:spcPts val="0"/>
              </a:spcAft>
              <a:buClr>
                <a:schemeClr val="dk1"/>
              </a:buClr>
              <a:buSzPct val="100000"/>
              <a:buFont typeface="Arial"/>
              <a:buChar char="–"/>
              <a:defRPr sz="2800" b="1" i="0" u="none" strike="noStrike" cap="none">
                <a:solidFill>
                  <a:schemeClr val="dk1"/>
                </a:solidFill>
                <a:latin typeface="Arial"/>
                <a:ea typeface="Arial"/>
                <a:cs typeface="Arial"/>
                <a:sym typeface="Arial"/>
              </a:defRPr>
            </a:lvl2pPr>
            <a:lvl3pPr marL="1143000" marR="0" lvl="2" indent="-76200" algn="l" rtl="0">
              <a:spcBef>
                <a:spcPts val="480"/>
              </a:spcBef>
              <a:spcAft>
                <a:spcPts val="0"/>
              </a:spcAft>
              <a:buClr>
                <a:schemeClr val="dk1"/>
              </a:buClr>
              <a:buSzPct val="100000"/>
              <a:buFont typeface="Arial"/>
              <a:buChar char="•"/>
              <a:defRPr sz="2400" b="1" i="0" u="none" strike="noStrike" cap="none">
                <a:solidFill>
                  <a:schemeClr val="dk1"/>
                </a:solidFill>
                <a:latin typeface="Arial"/>
                <a:ea typeface="Arial"/>
                <a:cs typeface="Arial"/>
                <a:sym typeface="Arial"/>
              </a:defRPr>
            </a:lvl3pPr>
            <a:lvl4pPr marL="1600200" marR="0" lvl="3"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4pPr>
            <a:lvl5pPr marL="2057400" marR="0" lvl="4" indent="-101600" algn="l" rtl="0">
              <a:spcBef>
                <a:spcPts val="400"/>
              </a:spcBef>
              <a:spcAft>
                <a:spcPts val="0"/>
              </a:spcAft>
              <a:buClr>
                <a:schemeClr val="dk1"/>
              </a:buClr>
              <a:buSzPct val="100000"/>
              <a:buFont typeface="Arial"/>
              <a:buChar char="»"/>
              <a:defRPr sz="2000" b="1" i="0" u="none" strike="noStrike" cap="none">
                <a:solidFill>
                  <a:schemeClr val="dk1"/>
                </a:solidFill>
                <a:latin typeface="Arial"/>
                <a:ea typeface="Arial"/>
                <a:cs typeface="Arial"/>
                <a:sym typeface="Arial"/>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p:fade thruBlk="1"/>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literarydevices.net/voic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literarydevices.net/voi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poets.org/poetsorg/poem/little-mute-boy"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Shape 64"/>
          <p:cNvSpPr txBox="1">
            <a:spLocks noGrp="1"/>
          </p:cNvSpPr>
          <p:nvPr>
            <p:ph type="ctrTitle"/>
          </p:nvPr>
        </p:nvSpPr>
        <p:spPr>
          <a:xfrm>
            <a:off x="1173163" y="1611313"/>
            <a:ext cx="6716712" cy="1951037"/>
          </a:xfrm>
          <a:prstGeom prst="rect">
            <a:avLst/>
          </a:prstGeom>
          <a:solidFill>
            <a:srgbClr val="FFFFFF">
              <a:alpha val="77647"/>
            </a:srgbClr>
          </a:solidFill>
          <a:ln>
            <a:noFill/>
          </a:ln>
        </p:spPr>
        <p:txBody>
          <a:bodyPr wrap="square" lIns="91425" tIns="45700" rIns="91425" bIns="45700" anchor="ctr" anchorCtr="0">
            <a:noAutofit/>
          </a:bodyPr>
          <a:lstStyle/>
          <a:p>
            <a:pPr marL="0" marR="0" lvl="0" indent="0" algn="ctr" rtl="0">
              <a:spcBef>
                <a:spcPts val="0"/>
              </a:spcBef>
              <a:spcAft>
                <a:spcPts val="0"/>
              </a:spcAft>
              <a:buSzPct val="25000"/>
              <a:buNone/>
            </a:pPr>
            <a:r>
              <a:rPr lang="en-GB" sz="4800" b="1" i="0" u="none" strike="noStrike" cap="none" dirty="0" smtClean="0">
                <a:solidFill>
                  <a:schemeClr val="tx1"/>
                </a:solidFill>
                <a:latin typeface="Arial"/>
                <a:ea typeface="Arial"/>
                <a:cs typeface="Arial"/>
                <a:sym typeface="Arial"/>
              </a:rPr>
              <a:t>Voice</a:t>
            </a:r>
            <a:endParaRPr lang="en-GB" sz="4800" b="1" i="0" u="none" strike="noStrike" cap="none" dirty="0">
              <a:solidFill>
                <a:schemeClr val="tx1"/>
              </a:solidFill>
              <a:latin typeface="Arial"/>
              <a:ea typeface="Arial"/>
              <a:cs typeface="Arial"/>
              <a:sym typeface="Arial"/>
            </a:endParaRPr>
          </a:p>
        </p:txBody>
      </p:sp>
      <p:sp>
        <p:nvSpPr>
          <p:cNvPr id="65" name="Shape 65"/>
          <p:cNvSpPr txBox="1">
            <a:spLocks noGrp="1"/>
          </p:cNvSpPr>
          <p:nvPr>
            <p:ph type="subTitle" idx="1"/>
          </p:nvPr>
        </p:nvSpPr>
        <p:spPr>
          <a:xfrm>
            <a:off x="446360" y="4396830"/>
            <a:ext cx="8170318" cy="1886404"/>
          </a:xfrm>
          <a:prstGeom prst="rect">
            <a:avLst/>
          </a:prstGeom>
          <a:solidFill>
            <a:srgbClr val="FFFFFF">
              <a:alpha val="77647"/>
            </a:srgbClr>
          </a:solidFill>
          <a:ln>
            <a:noFill/>
          </a:ln>
        </p:spPr>
        <p:txBody>
          <a:bodyPr wrap="square" lIns="91425" tIns="45700" rIns="91425" bIns="45700" anchor="t" anchorCtr="0">
            <a:noAutofit/>
          </a:bodyPr>
          <a:lstStyle/>
          <a:p>
            <a:pPr marL="0" marR="0" lvl="0" indent="-203200" algn="ctr" rtl="0">
              <a:spcBef>
                <a:spcPts val="0"/>
              </a:spcBef>
              <a:spcAft>
                <a:spcPts val="0"/>
              </a:spcAft>
              <a:buClr>
                <a:srgbClr val="660066"/>
              </a:buClr>
              <a:buSzPct val="100000"/>
              <a:buFont typeface="Arial"/>
              <a:buNone/>
            </a:pPr>
            <a:r>
              <a:rPr lang="en-GB" sz="3200" b="1" i="0" u="sng" strike="noStrike" cap="none" dirty="0" smtClean="0">
                <a:solidFill>
                  <a:srgbClr val="660066"/>
                </a:solidFill>
                <a:latin typeface="Arial"/>
                <a:ea typeface="Arial"/>
                <a:cs typeface="Arial"/>
                <a:sym typeface="Arial"/>
              </a:rPr>
              <a:t>Stage 6 Preliminary Common Module</a:t>
            </a:r>
          </a:p>
          <a:p>
            <a:pPr marL="0" marR="0" lvl="0" indent="-203200" algn="ctr" rtl="0">
              <a:spcBef>
                <a:spcPts val="640"/>
              </a:spcBef>
              <a:spcAft>
                <a:spcPts val="0"/>
              </a:spcAft>
              <a:buClr>
                <a:srgbClr val="660066"/>
              </a:buClr>
              <a:buSzPct val="100000"/>
              <a:buFont typeface="Arial"/>
              <a:buNone/>
            </a:pPr>
            <a:r>
              <a:rPr lang="en-GB" sz="3200" b="1" i="0" u="sng" strike="noStrike" cap="none" dirty="0" smtClean="0">
                <a:solidFill>
                  <a:srgbClr val="660066"/>
                </a:solidFill>
                <a:latin typeface="Arial"/>
                <a:ea typeface="Arial"/>
                <a:cs typeface="Arial"/>
                <a:sym typeface="Arial"/>
              </a:rPr>
              <a:t>Reading to Write </a:t>
            </a:r>
          </a:p>
          <a:p>
            <a:pPr marL="0" marR="0" lvl="0" indent="-203200" algn="ctr" rtl="0">
              <a:spcBef>
                <a:spcPts val="640"/>
              </a:spcBef>
              <a:spcAft>
                <a:spcPts val="0"/>
              </a:spcAft>
              <a:buClr>
                <a:srgbClr val="660066"/>
              </a:buClr>
              <a:buSzPct val="100000"/>
              <a:buFont typeface="Arial"/>
              <a:buNone/>
            </a:pPr>
            <a:r>
              <a:rPr lang="en-GB" sz="3200" b="1" i="0" u="sng" strike="noStrike" cap="none" dirty="0" smtClean="0">
                <a:solidFill>
                  <a:srgbClr val="660066"/>
                </a:solidFill>
                <a:latin typeface="Arial"/>
                <a:ea typeface="Arial"/>
                <a:cs typeface="Arial"/>
                <a:sym typeface="Arial"/>
              </a:rPr>
              <a:t>- Transition to Senior English - </a:t>
            </a:r>
            <a:endParaRPr lang="en-GB" sz="3200" b="1" i="0" u="sng" strike="noStrike" cap="none" dirty="0">
              <a:solidFill>
                <a:srgbClr val="660066"/>
              </a:solidFill>
              <a:latin typeface="Arial"/>
              <a:ea typeface="Arial"/>
              <a:cs typeface="Arial"/>
              <a:sym typeface="Arial"/>
            </a:endParaRPr>
          </a:p>
        </p:txBody>
      </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2" name="Title 1" hidden="1"/>
          <p:cNvSpPr>
            <a:spLocks noGrp="1"/>
          </p:cNvSpPr>
          <p:nvPr>
            <p:ph type="title"/>
          </p:nvPr>
        </p:nvSpPr>
        <p:spPr>
          <a:xfrm>
            <a:off x="954741" y="142359"/>
            <a:ext cx="6953250" cy="1223963"/>
          </a:xfrm>
        </p:spPr>
        <p:txBody>
          <a:bodyPr/>
          <a:lstStyle/>
          <a:p>
            <a:r>
              <a:rPr lang="en-AU" dirty="0" smtClean="0"/>
              <a:t>Voices in Poems</a:t>
            </a:r>
            <a:endParaRPr lang="en-AU" dirty="0"/>
          </a:p>
        </p:txBody>
      </p:sp>
      <p:sp>
        <p:nvSpPr>
          <p:cNvPr id="141" name="Shape 141"/>
          <p:cNvSpPr/>
          <p:nvPr/>
        </p:nvSpPr>
        <p:spPr>
          <a:xfrm>
            <a:off x="114300" y="178756"/>
            <a:ext cx="6600010" cy="6186309"/>
          </a:xfrm>
          <a:prstGeom prst="rect">
            <a:avLst/>
          </a:prstGeom>
          <a:solidFill>
            <a:schemeClr val="bg1"/>
          </a:solidFill>
          <a:ln>
            <a:solidFill>
              <a:schemeClr val="bg1"/>
            </a:solidFill>
          </a:ln>
        </p:spPr>
        <p:txBody>
          <a:bodyPr wrap="square" lIns="91425" tIns="45700" rIns="91425" bIns="45700" anchor="t" anchorCtr="0">
            <a:noAutofit/>
          </a:bodyPr>
          <a:lstStyle/>
          <a:p>
            <a:pPr marL="0" marR="0" lvl="0" indent="0" algn="l" rtl="0">
              <a:spcBef>
                <a:spcPts val="0"/>
              </a:spcBef>
              <a:spcAft>
                <a:spcPts val="0"/>
              </a:spcAft>
              <a:buSzPct val="25000"/>
              <a:buNone/>
            </a:pPr>
            <a:r>
              <a:rPr lang="en-GB" sz="1800" dirty="0">
                <a:solidFill>
                  <a:schemeClr val="dk1"/>
                </a:solidFill>
                <a:latin typeface="Arial"/>
                <a:ea typeface="Arial"/>
                <a:cs typeface="Arial"/>
                <a:sym typeface="Arial"/>
              </a:rPr>
              <a:t>How many voices do you think there are in this poem? Highlight them.</a:t>
            </a:r>
          </a:p>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0" marR="0" lvl="0" indent="0" algn="l" rtl="0">
              <a:spcBef>
                <a:spcPts val="0"/>
              </a:spcBef>
              <a:spcAft>
                <a:spcPts val="0"/>
              </a:spcAft>
              <a:buSzPct val="25000"/>
              <a:buNone/>
            </a:pPr>
            <a:r>
              <a:rPr lang="en-GB" sz="1800" dirty="0">
                <a:solidFill>
                  <a:schemeClr val="dk1"/>
                </a:solidFill>
                <a:latin typeface="Arial"/>
                <a:ea typeface="Arial"/>
                <a:cs typeface="Arial"/>
                <a:sym typeface="Arial"/>
              </a:rPr>
              <a:t>There are</a:t>
            </a:r>
            <a:r>
              <a:rPr lang="en-GB" sz="1800" dirty="0">
                <a:solidFill>
                  <a:schemeClr val="tx1"/>
                </a:solidFill>
                <a:latin typeface="Arial"/>
                <a:ea typeface="Arial"/>
                <a:cs typeface="Arial"/>
                <a:sym typeface="Arial"/>
              </a:rPr>
              <a:t> three</a:t>
            </a:r>
            <a:r>
              <a:rPr lang="en-GB" sz="1800" dirty="0">
                <a:solidFill>
                  <a:schemeClr val="dk1"/>
                </a:solidFill>
                <a:latin typeface="Arial"/>
                <a:ea typeface="Arial"/>
                <a:cs typeface="Arial"/>
                <a:sym typeface="Arial"/>
              </a:rPr>
              <a:t>. </a:t>
            </a:r>
          </a:p>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0" marR="0" lvl="0" indent="0" algn="l" rtl="0">
              <a:spcBef>
                <a:spcPts val="0"/>
              </a:spcBef>
              <a:spcAft>
                <a:spcPts val="0"/>
              </a:spcAft>
              <a:buSzPct val="25000"/>
              <a:buNone/>
            </a:pPr>
            <a:r>
              <a:rPr lang="en-GB" sz="1800" dirty="0" smtClean="0">
                <a:solidFill>
                  <a:schemeClr val="dk1"/>
                </a:solidFill>
                <a:latin typeface="Arial"/>
                <a:ea typeface="Arial"/>
                <a:cs typeface="Arial"/>
                <a:sym typeface="Arial"/>
              </a:rPr>
              <a:t>• The </a:t>
            </a:r>
            <a:r>
              <a:rPr lang="en-GB" sz="1800" dirty="0">
                <a:solidFill>
                  <a:srgbClr val="134D21"/>
                </a:solidFill>
                <a:latin typeface="Arial"/>
                <a:ea typeface="Arial"/>
                <a:cs typeface="Arial"/>
                <a:sym typeface="Arial"/>
              </a:rPr>
              <a:t>narrator</a:t>
            </a:r>
            <a:r>
              <a:rPr lang="en-GB" sz="1800" dirty="0">
                <a:solidFill>
                  <a:schemeClr val="dk1"/>
                </a:solidFill>
                <a:latin typeface="Arial"/>
                <a:ea typeface="Arial"/>
                <a:cs typeface="Arial"/>
                <a:sym typeface="Arial"/>
              </a:rPr>
              <a:t>, who says things about the little boy, </a:t>
            </a:r>
          </a:p>
          <a:p>
            <a:pPr marL="0" marR="0" lvl="0" indent="0" algn="l" rtl="0">
              <a:spcBef>
                <a:spcPts val="0"/>
              </a:spcBef>
              <a:spcAft>
                <a:spcPts val="0"/>
              </a:spcAft>
              <a:buSzPct val="25000"/>
              <a:buNone/>
            </a:pPr>
            <a:r>
              <a:rPr lang="en-GB" sz="1800" dirty="0" smtClean="0">
                <a:solidFill>
                  <a:schemeClr val="dk1"/>
                </a:solidFill>
                <a:latin typeface="Arial"/>
                <a:ea typeface="Arial"/>
                <a:cs typeface="Arial"/>
                <a:sym typeface="Arial"/>
              </a:rPr>
              <a:t>• </a:t>
            </a:r>
            <a:r>
              <a:rPr lang="en-GB" sz="1800" dirty="0" smtClean="0">
                <a:solidFill>
                  <a:srgbClr val="00467A"/>
                </a:solidFill>
                <a:latin typeface="Arial"/>
                <a:ea typeface="Arial"/>
                <a:cs typeface="Arial"/>
                <a:sym typeface="Arial"/>
              </a:rPr>
              <a:t>The </a:t>
            </a:r>
            <a:r>
              <a:rPr lang="en-GB" sz="1800" dirty="0">
                <a:solidFill>
                  <a:srgbClr val="00467A"/>
                </a:solidFill>
                <a:latin typeface="Arial"/>
                <a:ea typeface="Arial"/>
                <a:cs typeface="Arial"/>
                <a:sym typeface="Arial"/>
              </a:rPr>
              <a:t>little boy </a:t>
            </a:r>
            <a:r>
              <a:rPr lang="en-GB" sz="1800" dirty="0">
                <a:solidFill>
                  <a:schemeClr val="dk1"/>
                </a:solidFill>
                <a:latin typeface="Arial"/>
                <a:ea typeface="Arial"/>
                <a:cs typeface="Arial"/>
                <a:sym typeface="Arial"/>
              </a:rPr>
              <a:t>himself, whom the </a:t>
            </a:r>
            <a:r>
              <a:rPr lang="en-GB" sz="1800" dirty="0">
                <a:solidFill>
                  <a:srgbClr val="00467A"/>
                </a:solidFill>
                <a:latin typeface="Arial"/>
                <a:ea typeface="Arial"/>
                <a:cs typeface="Arial"/>
                <a:sym typeface="Arial"/>
              </a:rPr>
              <a:t>‘I’</a:t>
            </a:r>
            <a:r>
              <a:rPr lang="en-GB" sz="1800" dirty="0">
                <a:solidFill>
                  <a:srgbClr val="0070C0"/>
                </a:solidFill>
                <a:latin typeface="Arial"/>
                <a:ea typeface="Arial"/>
                <a:cs typeface="Arial"/>
                <a:sym typeface="Arial"/>
              </a:rPr>
              <a:t> </a:t>
            </a:r>
            <a:r>
              <a:rPr lang="en-GB" sz="1800" dirty="0">
                <a:solidFill>
                  <a:schemeClr val="dk1"/>
                </a:solidFill>
                <a:latin typeface="Arial"/>
                <a:ea typeface="Arial"/>
                <a:cs typeface="Arial"/>
                <a:sym typeface="Arial"/>
              </a:rPr>
              <a:t>refers to. </a:t>
            </a:r>
          </a:p>
          <a:p>
            <a:pPr marL="0" marR="0" lvl="0" indent="0" algn="l" rtl="0">
              <a:spcBef>
                <a:spcPts val="0"/>
              </a:spcBef>
              <a:spcAft>
                <a:spcPts val="0"/>
              </a:spcAft>
              <a:buSzPct val="25000"/>
              <a:buNone/>
            </a:pPr>
            <a:r>
              <a:rPr lang="en-GB" sz="1800" dirty="0" smtClean="0">
                <a:solidFill>
                  <a:schemeClr val="dk1"/>
                </a:solidFill>
                <a:latin typeface="Arial"/>
                <a:ea typeface="Arial"/>
                <a:cs typeface="Arial"/>
                <a:sym typeface="Arial"/>
              </a:rPr>
              <a:t>• </a:t>
            </a:r>
            <a:r>
              <a:rPr lang="en-GB" sz="1800" dirty="0" smtClean="0">
                <a:solidFill>
                  <a:srgbClr val="990099"/>
                </a:solidFill>
                <a:latin typeface="Arial"/>
                <a:ea typeface="Arial"/>
                <a:cs typeface="Arial"/>
                <a:sym typeface="Arial"/>
              </a:rPr>
              <a:t>Another </a:t>
            </a:r>
            <a:r>
              <a:rPr lang="en-GB" sz="1800" dirty="0">
                <a:solidFill>
                  <a:srgbClr val="990099"/>
                </a:solidFill>
                <a:latin typeface="Arial"/>
                <a:ea typeface="Arial"/>
                <a:cs typeface="Arial"/>
                <a:sym typeface="Arial"/>
              </a:rPr>
              <a:t>voice, </a:t>
            </a:r>
            <a:r>
              <a:rPr lang="en-GB" sz="1800" dirty="0">
                <a:solidFill>
                  <a:schemeClr val="dk1"/>
                </a:solidFill>
                <a:latin typeface="Arial"/>
                <a:ea typeface="Arial"/>
                <a:cs typeface="Arial"/>
                <a:sym typeface="Arial"/>
              </a:rPr>
              <a:t>which seems to know things that neither of the other voices does, such as where the mute boy’s voice is. </a:t>
            </a:r>
          </a:p>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0" marR="0" lvl="0" indent="0" algn="l" rtl="0">
              <a:spcBef>
                <a:spcPts val="0"/>
              </a:spcBef>
              <a:spcAft>
                <a:spcPts val="0"/>
              </a:spcAft>
              <a:buSzPct val="25000"/>
              <a:buNone/>
            </a:pPr>
            <a:r>
              <a:rPr lang="en-GB" sz="1800" dirty="0">
                <a:solidFill>
                  <a:schemeClr val="dk1"/>
                </a:solidFill>
                <a:latin typeface="Arial"/>
                <a:ea typeface="Arial"/>
                <a:cs typeface="Arial"/>
                <a:sym typeface="Arial"/>
              </a:rPr>
              <a:t>The poem draws the reader in to feel as if they are sharing a secret with this voice</a:t>
            </a:r>
            <a:r>
              <a:rPr lang="en-GB" sz="1800" dirty="0" smtClean="0">
                <a:solidFill>
                  <a:schemeClr val="dk1"/>
                </a:solidFill>
                <a:latin typeface="Arial"/>
                <a:ea typeface="Arial"/>
                <a:cs typeface="Arial"/>
                <a:sym typeface="Arial"/>
              </a:rPr>
              <a:t>.</a:t>
            </a:r>
            <a:endParaRPr sz="1800" dirty="0">
              <a:solidFill>
                <a:schemeClr val="dk1"/>
              </a:solidFill>
              <a:latin typeface="Arial"/>
              <a:ea typeface="Arial"/>
              <a:cs typeface="Arial"/>
              <a:sym typeface="Arial"/>
            </a:endParaRPr>
          </a:p>
          <a:p>
            <a:pPr marL="0" marR="0" lvl="0" indent="0" algn="l" rtl="0">
              <a:spcBef>
                <a:spcPts val="0"/>
              </a:spcBef>
              <a:spcAft>
                <a:spcPts val="0"/>
              </a:spcAft>
              <a:buSzPct val="25000"/>
              <a:buNone/>
            </a:pPr>
            <a:r>
              <a:rPr lang="en-GB" sz="1800" dirty="0">
                <a:solidFill>
                  <a:schemeClr val="dk1"/>
                </a:solidFill>
                <a:latin typeface="Arial"/>
                <a:ea typeface="Arial"/>
                <a:cs typeface="Arial"/>
                <a:sym typeface="Arial"/>
              </a:rPr>
              <a:t> </a:t>
            </a:r>
          </a:p>
          <a:p>
            <a:pPr marL="342900" marR="0" lvl="0" indent="-342900" algn="l" rtl="0">
              <a:spcBef>
                <a:spcPts val="0"/>
              </a:spcBef>
              <a:spcAft>
                <a:spcPts val="0"/>
              </a:spcAft>
              <a:buClr>
                <a:schemeClr val="dk1"/>
              </a:buClr>
              <a:buSzPct val="100000"/>
              <a:buFont typeface="Arial"/>
              <a:buAutoNum type="arabicPeriod" startAt="3"/>
            </a:pPr>
            <a:r>
              <a:rPr lang="en-GB" sz="1800" dirty="0">
                <a:solidFill>
                  <a:schemeClr val="dk1"/>
                </a:solidFill>
                <a:latin typeface="Arial"/>
                <a:ea typeface="Arial"/>
                <a:cs typeface="Arial"/>
                <a:sym typeface="Arial"/>
              </a:rPr>
              <a:t>Imagine three voices: </a:t>
            </a:r>
          </a:p>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342900" marR="0" lvl="0" indent="-342900" algn="l" rtl="0">
              <a:spcBef>
                <a:spcPts val="0"/>
              </a:spcBef>
              <a:spcAft>
                <a:spcPts val="0"/>
              </a:spcAft>
              <a:buClr>
                <a:schemeClr val="dk1"/>
              </a:buClr>
              <a:buSzPct val="100000"/>
              <a:buFont typeface="Arial"/>
              <a:buAutoNum type="arabicParenBoth"/>
            </a:pPr>
            <a:r>
              <a:rPr lang="en-GB" sz="1800" dirty="0">
                <a:solidFill>
                  <a:schemeClr val="dk1"/>
                </a:solidFill>
                <a:latin typeface="Arial"/>
                <a:ea typeface="Arial"/>
                <a:cs typeface="Arial"/>
                <a:sym typeface="Arial"/>
              </a:rPr>
              <a:t>someone who has </a:t>
            </a:r>
            <a:r>
              <a:rPr lang="en-GB" sz="1800" dirty="0">
                <a:solidFill>
                  <a:srgbClr val="00467A"/>
                </a:solidFill>
                <a:latin typeface="Arial"/>
                <a:ea typeface="Arial"/>
                <a:cs typeface="Arial"/>
                <a:sym typeface="Arial"/>
              </a:rPr>
              <a:t>lost something </a:t>
            </a:r>
            <a:r>
              <a:rPr lang="en-GB" sz="1800" dirty="0">
                <a:solidFill>
                  <a:schemeClr val="dk1"/>
                </a:solidFill>
                <a:latin typeface="Arial"/>
                <a:ea typeface="Arial"/>
                <a:cs typeface="Arial"/>
                <a:sym typeface="Arial"/>
              </a:rPr>
              <a:t>important to them – either solid, like a watch, or abstract, like a voice or a memory; </a:t>
            </a:r>
          </a:p>
          <a:p>
            <a:pPr marL="0" marR="0" lvl="0" indent="0" algn="l" rtl="0">
              <a:spcBef>
                <a:spcPts val="0"/>
              </a:spcBef>
              <a:spcAft>
                <a:spcPts val="0"/>
              </a:spcAft>
              <a:buSzPct val="25000"/>
              <a:buNone/>
            </a:pPr>
            <a:r>
              <a:rPr lang="en-GB" sz="1800" dirty="0">
                <a:solidFill>
                  <a:schemeClr val="dk1"/>
                </a:solidFill>
                <a:latin typeface="Arial"/>
                <a:ea typeface="Arial"/>
                <a:cs typeface="Arial"/>
                <a:sym typeface="Arial"/>
              </a:rPr>
              <a:t>(2) a </a:t>
            </a:r>
            <a:r>
              <a:rPr lang="en-GB" sz="1800" dirty="0">
                <a:solidFill>
                  <a:srgbClr val="134D21"/>
                </a:solidFill>
                <a:latin typeface="Arial"/>
                <a:ea typeface="Arial"/>
                <a:cs typeface="Arial"/>
                <a:sym typeface="Arial"/>
              </a:rPr>
              <a:t>narrator</a:t>
            </a:r>
            <a:r>
              <a:rPr lang="en-GB" sz="1800" dirty="0">
                <a:solidFill>
                  <a:schemeClr val="dk1"/>
                </a:solidFill>
                <a:latin typeface="Arial"/>
                <a:ea typeface="Arial"/>
                <a:cs typeface="Arial"/>
                <a:sym typeface="Arial"/>
              </a:rPr>
              <a:t> telling the story about the person who has lost something; and </a:t>
            </a:r>
          </a:p>
          <a:p>
            <a:pPr marL="0" marR="0" lvl="0" indent="0" algn="l" rtl="0">
              <a:spcBef>
                <a:spcPts val="0"/>
              </a:spcBef>
              <a:spcAft>
                <a:spcPts val="0"/>
              </a:spcAft>
              <a:buSzPct val="25000"/>
              <a:buNone/>
            </a:pPr>
            <a:r>
              <a:rPr lang="en-GB" sz="1800" dirty="0">
                <a:solidFill>
                  <a:schemeClr val="dk1"/>
                </a:solidFill>
                <a:latin typeface="Arial"/>
                <a:ea typeface="Arial"/>
                <a:cs typeface="Arial"/>
                <a:sym typeface="Arial"/>
              </a:rPr>
              <a:t>(3) someone who</a:t>
            </a:r>
            <a:r>
              <a:rPr lang="en-GB" sz="1800" dirty="0">
                <a:solidFill>
                  <a:srgbClr val="990099"/>
                </a:solidFill>
                <a:latin typeface="Arial"/>
                <a:ea typeface="Arial"/>
                <a:cs typeface="Arial"/>
                <a:sym typeface="Arial"/>
              </a:rPr>
              <a:t> knows </a:t>
            </a:r>
            <a:r>
              <a:rPr lang="en-GB" sz="1800" dirty="0">
                <a:solidFill>
                  <a:schemeClr val="dk1"/>
                </a:solidFill>
                <a:latin typeface="Arial"/>
                <a:ea typeface="Arial"/>
                <a:cs typeface="Arial"/>
                <a:sym typeface="Arial"/>
              </a:rPr>
              <a:t>where the lost thing is hidden, and who will tell the reader in lines put in brackets.</a:t>
            </a:r>
          </a:p>
          <a:p>
            <a:pPr marL="0" marR="0" lvl="0" indent="0" algn="l" rtl="0">
              <a:spcBef>
                <a:spcPts val="0"/>
              </a:spcBef>
              <a:spcAft>
                <a:spcPts val="0"/>
              </a:spcAft>
              <a:buNone/>
            </a:pPr>
            <a:endParaRPr sz="1800" dirty="0">
              <a:solidFill>
                <a:schemeClr val="dk1"/>
              </a:solidFill>
              <a:latin typeface="Arial"/>
              <a:ea typeface="Arial"/>
              <a:cs typeface="Arial"/>
              <a:sym typeface="Arial"/>
            </a:endParaRPr>
          </a:p>
        </p:txBody>
      </p:sp>
    </p:spTree>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2" name="Title 1" hidden="1"/>
          <p:cNvSpPr>
            <a:spLocks noGrp="1"/>
          </p:cNvSpPr>
          <p:nvPr>
            <p:ph type="title"/>
          </p:nvPr>
        </p:nvSpPr>
        <p:spPr>
          <a:xfrm>
            <a:off x="1573306" y="84792"/>
            <a:ext cx="6953250" cy="1223963"/>
          </a:xfrm>
        </p:spPr>
        <p:txBody>
          <a:bodyPr/>
          <a:lstStyle/>
          <a:p>
            <a:r>
              <a:rPr lang="en-AU" dirty="0" smtClean="0"/>
              <a:t>Voices in Poems Task</a:t>
            </a:r>
            <a:endParaRPr lang="en-AU" dirty="0"/>
          </a:p>
        </p:txBody>
      </p:sp>
      <p:sp>
        <p:nvSpPr>
          <p:cNvPr id="146" name="Shape 146"/>
          <p:cNvSpPr/>
          <p:nvPr/>
        </p:nvSpPr>
        <p:spPr>
          <a:xfrm>
            <a:off x="124691" y="170143"/>
            <a:ext cx="8115300" cy="6463308"/>
          </a:xfrm>
          <a:prstGeom prst="rect">
            <a:avLst/>
          </a:prstGeom>
          <a:noFill/>
          <a:ln>
            <a:noFill/>
          </a:ln>
        </p:spPr>
        <p:txBody>
          <a:bodyPr wrap="square" lIns="91425" tIns="45700" rIns="91425" bIns="45700" anchor="t" anchorCtr="0">
            <a:noAutofit/>
          </a:bodyPr>
          <a:lstStyle/>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0" marR="0" lvl="0" indent="0" algn="l" rtl="0">
              <a:spcBef>
                <a:spcPts val="0"/>
              </a:spcBef>
              <a:spcAft>
                <a:spcPts val="0"/>
              </a:spcAft>
              <a:buSzPct val="25000"/>
              <a:buNone/>
            </a:pPr>
            <a:r>
              <a:rPr lang="en-GB" sz="1800" dirty="0" smtClean="0">
                <a:solidFill>
                  <a:schemeClr val="dk1"/>
                </a:solidFill>
                <a:latin typeface="Arial"/>
                <a:ea typeface="Arial"/>
                <a:cs typeface="Arial"/>
                <a:sym typeface="Arial"/>
              </a:rPr>
              <a:t>4. Spend </a:t>
            </a:r>
            <a:r>
              <a:rPr lang="en-GB" sz="1800" dirty="0">
                <a:solidFill>
                  <a:schemeClr val="dk1"/>
                </a:solidFill>
                <a:latin typeface="Arial"/>
                <a:ea typeface="Arial"/>
                <a:cs typeface="Arial"/>
                <a:sym typeface="Arial"/>
              </a:rPr>
              <a:t>ten minutes writing as if </a:t>
            </a:r>
            <a:r>
              <a:rPr lang="en-GB" sz="1800" dirty="0">
                <a:solidFill>
                  <a:srgbClr val="00467A"/>
                </a:solidFill>
                <a:latin typeface="Arial"/>
                <a:ea typeface="Arial"/>
                <a:cs typeface="Arial"/>
                <a:sym typeface="Arial"/>
              </a:rPr>
              <a:t>you were the person who has lost something important.</a:t>
            </a:r>
            <a:r>
              <a:rPr lang="en-GB" sz="1800" dirty="0">
                <a:solidFill>
                  <a:srgbClr val="0070C0"/>
                </a:solidFill>
                <a:latin typeface="Arial"/>
                <a:ea typeface="Arial"/>
                <a:cs typeface="Arial"/>
                <a:sym typeface="Arial"/>
              </a:rPr>
              <a:t> </a:t>
            </a:r>
            <a:r>
              <a:rPr lang="en-GB" sz="1800" dirty="0">
                <a:solidFill>
                  <a:schemeClr val="dk1"/>
                </a:solidFill>
                <a:latin typeface="Arial"/>
                <a:ea typeface="Arial"/>
                <a:cs typeface="Arial"/>
                <a:sym typeface="Arial"/>
              </a:rPr>
              <a:t>Don’t worry too much about how it sounds at the moment, but write as clearly as possible. How do you feel about the lost thing? What does it look, smell and feel like? What will happen if you don’t get it back? </a:t>
            </a:r>
          </a:p>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0" marR="0" lvl="0" indent="0" algn="l" rtl="0">
              <a:spcBef>
                <a:spcPts val="0"/>
              </a:spcBef>
              <a:spcAft>
                <a:spcPts val="0"/>
              </a:spcAft>
              <a:buSzPct val="25000"/>
              <a:buNone/>
            </a:pPr>
            <a:r>
              <a:rPr lang="en-GB" sz="1800" dirty="0" smtClean="0">
                <a:solidFill>
                  <a:schemeClr val="dk1"/>
                </a:solidFill>
                <a:latin typeface="Arial"/>
                <a:ea typeface="Arial"/>
                <a:cs typeface="Arial"/>
                <a:sym typeface="Arial"/>
              </a:rPr>
              <a:t>5. On </a:t>
            </a:r>
            <a:r>
              <a:rPr lang="en-GB" sz="1800" dirty="0">
                <a:solidFill>
                  <a:schemeClr val="dk1"/>
                </a:solidFill>
                <a:latin typeface="Arial"/>
                <a:ea typeface="Arial"/>
                <a:cs typeface="Arial"/>
                <a:sym typeface="Arial"/>
              </a:rPr>
              <a:t>a new sheet of paper, spend ten minutes writing as </a:t>
            </a:r>
            <a:r>
              <a:rPr lang="en-GB" sz="1800" dirty="0">
                <a:solidFill>
                  <a:srgbClr val="134D21"/>
                </a:solidFill>
                <a:latin typeface="Arial"/>
                <a:ea typeface="Arial"/>
                <a:cs typeface="Arial"/>
                <a:sym typeface="Arial"/>
              </a:rPr>
              <a:t>the narrator</a:t>
            </a:r>
            <a:r>
              <a:rPr lang="en-GB" sz="1800" dirty="0">
                <a:solidFill>
                  <a:schemeClr val="dk1"/>
                </a:solidFill>
                <a:latin typeface="Arial"/>
                <a:ea typeface="Arial"/>
                <a:cs typeface="Arial"/>
                <a:sym typeface="Arial"/>
              </a:rPr>
              <a:t>. </a:t>
            </a:r>
          </a:p>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0" marR="0" lvl="0" indent="0" algn="l" rtl="0">
              <a:spcBef>
                <a:spcPts val="0"/>
              </a:spcBef>
              <a:spcAft>
                <a:spcPts val="0"/>
              </a:spcAft>
              <a:buSzPct val="25000"/>
              <a:buNone/>
            </a:pPr>
            <a:r>
              <a:rPr lang="en-GB" sz="1800" dirty="0" smtClean="0">
                <a:solidFill>
                  <a:schemeClr val="dk1"/>
                </a:solidFill>
                <a:latin typeface="Arial"/>
                <a:ea typeface="Arial"/>
                <a:cs typeface="Arial"/>
                <a:sym typeface="Arial"/>
              </a:rPr>
              <a:t>6. Do </a:t>
            </a:r>
            <a:r>
              <a:rPr lang="en-GB" sz="1800" dirty="0">
                <a:solidFill>
                  <a:schemeClr val="dk1"/>
                </a:solidFill>
                <a:latin typeface="Arial"/>
                <a:ea typeface="Arial"/>
                <a:cs typeface="Arial"/>
                <a:sym typeface="Arial"/>
              </a:rPr>
              <a:t>the same for the </a:t>
            </a:r>
            <a:r>
              <a:rPr lang="en-GB" sz="1800" dirty="0">
                <a:solidFill>
                  <a:srgbClr val="990099"/>
                </a:solidFill>
                <a:latin typeface="Arial"/>
                <a:ea typeface="Arial"/>
                <a:cs typeface="Arial"/>
                <a:sym typeface="Arial"/>
              </a:rPr>
              <a:t>person who knows the secret</a:t>
            </a:r>
            <a:r>
              <a:rPr lang="en-GB" sz="1800" dirty="0">
                <a:solidFill>
                  <a:schemeClr val="dk1"/>
                </a:solidFill>
                <a:latin typeface="Arial"/>
                <a:ea typeface="Arial"/>
                <a:cs typeface="Arial"/>
                <a:sym typeface="Arial"/>
              </a:rPr>
              <a:t>.</a:t>
            </a:r>
          </a:p>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0" marR="0" lvl="0" indent="0" algn="l" rtl="0">
              <a:spcBef>
                <a:spcPts val="0"/>
              </a:spcBef>
              <a:spcAft>
                <a:spcPts val="0"/>
              </a:spcAft>
              <a:buSzPct val="25000"/>
              <a:buNone/>
            </a:pPr>
            <a:r>
              <a:rPr lang="en-GB" sz="1800" dirty="0" smtClean="0">
                <a:solidFill>
                  <a:schemeClr val="dk1"/>
                </a:solidFill>
                <a:latin typeface="Arial"/>
                <a:ea typeface="Arial"/>
                <a:cs typeface="Arial"/>
                <a:sym typeface="Arial"/>
              </a:rPr>
              <a:t>7. Read </a:t>
            </a:r>
            <a:r>
              <a:rPr lang="en-GB" sz="1800" dirty="0">
                <a:solidFill>
                  <a:schemeClr val="dk1"/>
                </a:solidFill>
                <a:latin typeface="Arial"/>
                <a:ea typeface="Arial"/>
                <a:cs typeface="Arial"/>
                <a:sym typeface="Arial"/>
              </a:rPr>
              <a:t>through what you have written. </a:t>
            </a:r>
            <a:r>
              <a:rPr lang="en-GB" sz="1800" u="sng" dirty="0">
                <a:solidFill>
                  <a:schemeClr val="dk1"/>
                </a:solidFill>
                <a:latin typeface="Arial"/>
                <a:ea typeface="Arial"/>
                <a:cs typeface="Arial"/>
                <a:sym typeface="Arial"/>
              </a:rPr>
              <a:t>Underline</a:t>
            </a:r>
            <a:r>
              <a:rPr lang="en-GB" sz="1800" dirty="0">
                <a:solidFill>
                  <a:schemeClr val="dk1"/>
                </a:solidFill>
                <a:latin typeface="Arial"/>
                <a:ea typeface="Arial"/>
                <a:cs typeface="Arial"/>
                <a:sym typeface="Arial"/>
              </a:rPr>
              <a:t> arresting lines. </a:t>
            </a:r>
          </a:p>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0" marR="0" lvl="0" indent="0" algn="l" rtl="0">
              <a:spcBef>
                <a:spcPts val="0"/>
              </a:spcBef>
              <a:spcAft>
                <a:spcPts val="0"/>
              </a:spcAft>
              <a:buSzPct val="25000"/>
              <a:buNone/>
            </a:pPr>
            <a:r>
              <a:rPr lang="en-GB" sz="1800" dirty="0" smtClean="0">
                <a:solidFill>
                  <a:schemeClr val="dk1"/>
                </a:solidFill>
                <a:latin typeface="Arial"/>
                <a:ea typeface="Arial"/>
                <a:cs typeface="Arial"/>
                <a:sym typeface="Arial"/>
              </a:rPr>
              <a:t>8. On </a:t>
            </a:r>
            <a:r>
              <a:rPr lang="en-GB" sz="1800" dirty="0">
                <a:solidFill>
                  <a:schemeClr val="dk1"/>
                </a:solidFill>
                <a:latin typeface="Arial"/>
                <a:ea typeface="Arial"/>
                <a:cs typeface="Arial"/>
                <a:sym typeface="Arial"/>
              </a:rPr>
              <a:t>a new sheet, write out lines from your three voices, arranging them together as a poem. Think about what you want the reader to know, and when. What story are the voices telling? Which voice should have the first line and which one the last?</a:t>
            </a:r>
          </a:p>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0" marR="0" lvl="0" indent="0" algn="l" rtl="0">
              <a:spcBef>
                <a:spcPts val="0"/>
              </a:spcBef>
              <a:spcAft>
                <a:spcPts val="0"/>
              </a:spcAft>
              <a:buSzPct val="25000"/>
              <a:buNone/>
            </a:pPr>
            <a:r>
              <a:rPr lang="en-GB" sz="1800" dirty="0" smtClean="0">
                <a:solidFill>
                  <a:schemeClr val="dk1"/>
                </a:solidFill>
                <a:latin typeface="Arial"/>
                <a:ea typeface="Arial"/>
                <a:cs typeface="Arial"/>
                <a:sym typeface="Arial"/>
              </a:rPr>
              <a:t>9. When </a:t>
            </a:r>
            <a:r>
              <a:rPr lang="en-GB" sz="1800" dirty="0">
                <a:solidFill>
                  <a:schemeClr val="dk1"/>
                </a:solidFill>
                <a:latin typeface="Arial"/>
                <a:ea typeface="Arial"/>
                <a:cs typeface="Arial"/>
                <a:sym typeface="Arial"/>
              </a:rPr>
              <a:t>you are satisfied, </a:t>
            </a:r>
            <a:r>
              <a:rPr lang="en-GB" sz="1800" dirty="0">
                <a:solidFill>
                  <a:schemeClr val="tx1"/>
                </a:solidFill>
                <a:latin typeface="Arial"/>
                <a:ea typeface="Arial"/>
                <a:cs typeface="Arial"/>
                <a:sym typeface="Arial"/>
              </a:rPr>
              <a:t>write your new poem. </a:t>
            </a:r>
            <a:r>
              <a:rPr lang="en-GB" sz="1800" dirty="0">
                <a:solidFill>
                  <a:schemeClr val="dk1"/>
                </a:solidFill>
                <a:latin typeface="Arial"/>
                <a:ea typeface="Arial"/>
                <a:cs typeface="Arial"/>
                <a:sym typeface="Arial"/>
              </a:rPr>
              <a:t>Next lesson, look at it again. Cut out as many words as you dare.</a:t>
            </a:r>
          </a:p>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0" marR="0" lvl="0" indent="0" algn="l" rtl="0">
              <a:spcBef>
                <a:spcPts val="0"/>
              </a:spcBef>
              <a:spcAft>
                <a:spcPts val="0"/>
              </a:spcAft>
              <a:buSzPct val="25000"/>
              <a:buNone/>
            </a:pPr>
            <a:r>
              <a:rPr lang="en-GB" sz="1800" dirty="0" smtClean="0">
                <a:solidFill>
                  <a:schemeClr val="dk1"/>
                </a:solidFill>
                <a:latin typeface="Arial"/>
                <a:ea typeface="Arial"/>
                <a:cs typeface="Arial"/>
                <a:sym typeface="Arial"/>
              </a:rPr>
              <a:t>10. </a:t>
            </a:r>
            <a:r>
              <a:rPr lang="en-GB" sz="1800" b="1" dirty="0" smtClean="0">
                <a:solidFill>
                  <a:schemeClr val="dk1"/>
                </a:solidFill>
                <a:latin typeface="Arial"/>
                <a:ea typeface="Arial"/>
                <a:cs typeface="Arial"/>
                <a:sym typeface="Arial"/>
              </a:rPr>
              <a:t>Finalise </a:t>
            </a:r>
            <a:r>
              <a:rPr lang="en-GB" sz="1800" b="1" dirty="0">
                <a:solidFill>
                  <a:schemeClr val="dk1"/>
                </a:solidFill>
                <a:latin typeface="Arial"/>
                <a:ea typeface="Arial"/>
                <a:cs typeface="Arial"/>
                <a:sym typeface="Arial"/>
              </a:rPr>
              <a:t>your composition.</a:t>
            </a:r>
          </a:p>
          <a:p>
            <a:pPr marL="0" marR="0" lvl="0" indent="0" algn="l" rtl="0">
              <a:spcBef>
                <a:spcPts val="0"/>
              </a:spcBef>
              <a:spcAft>
                <a:spcPts val="0"/>
              </a:spcAft>
              <a:buNone/>
            </a:pPr>
            <a:endParaRPr sz="1800" dirty="0">
              <a:solidFill>
                <a:schemeClr val="dk1"/>
              </a:solidFill>
              <a:latin typeface="Arial"/>
              <a:ea typeface="Arial"/>
              <a:cs typeface="Arial"/>
              <a:sym typeface="Arial"/>
            </a:endParaRPr>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Shape 70"/>
          <p:cNvSpPr txBox="1">
            <a:spLocks noGrp="1"/>
          </p:cNvSpPr>
          <p:nvPr>
            <p:ph type="title"/>
          </p:nvPr>
        </p:nvSpPr>
        <p:spPr>
          <a:xfrm>
            <a:off x="457200" y="260350"/>
            <a:ext cx="6953250" cy="1223963"/>
          </a:xfrm>
          <a:prstGeom prst="rect">
            <a:avLst/>
          </a:prstGeom>
          <a:noFill/>
          <a:ln>
            <a:noFill/>
          </a:ln>
        </p:spPr>
        <p:txBody>
          <a:bodyPr wrap="square" lIns="91425" tIns="45700" rIns="91425" bIns="45700" anchor="ctr" anchorCtr="0">
            <a:noAutofit/>
          </a:bodyPr>
          <a:lstStyle/>
          <a:p>
            <a:pPr marL="0" marR="0" lvl="0" indent="0" algn="ctr" rtl="0">
              <a:spcBef>
                <a:spcPts val="0"/>
              </a:spcBef>
              <a:spcAft>
                <a:spcPts val="0"/>
              </a:spcAft>
              <a:buSzPct val="25000"/>
              <a:buNone/>
            </a:pPr>
            <a:r>
              <a:rPr lang="en-GB" sz="4400" b="1" i="0" u="none" strike="noStrike" cap="none" dirty="0">
                <a:solidFill>
                  <a:schemeClr val="tx1"/>
                </a:solidFill>
                <a:latin typeface="Arial"/>
                <a:ea typeface="Arial"/>
                <a:cs typeface="Arial"/>
                <a:sym typeface="Arial"/>
              </a:rPr>
              <a:t>Definition</a:t>
            </a:r>
          </a:p>
        </p:txBody>
      </p:sp>
      <p:sp>
        <p:nvSpPr>
          <p:cNvPr id="71" name="Shape 71"/>
          <p:cNvSpPr txBox="1">
            <a:spLocks noGrp="1"/>
          </p:cNvSpPr>
          <p:nvPr>
            <p:ph type="body" idx="1"/>
          </p:nvPr>
        </p:nvSpPr>
        <p:spPr>
          <a:xfrm>
            <a:off x="328145" y="1341094"/>
            <a:ext cx="7214507" cy="5373687"/>
          </a:xfrm>
          <a:prstGeom prst="rect">
            <a:avLst/>
          </a:prstGeom>
          <a:noFill/>
          <a:ln>
            <a:noFill/>
          </a:ln>
        </p:spPr>
        <p:txBody>
          <a:bodyPr wrap="square" lIns="91425" tIns="45700" rIns="91425" bIns="45700" anchor="t" anchorCtr="0">
            <a:noAutofit/>
          </a:bodyPr>
          <a:lstStyle/>
          <a:p>
            <a:pPr marL="342900" marR="0" lvl="0" indent="-342900" algn="l" rtl="0">
              <a:spcBef>
                <a:spcPts val="0"/>
              </a:spcBef>
              <a:spcAft>
                <a:spcPts val="0"/>
              </a:spcAft>
              <a:buClr>
                <a:srgbClr val="990099"/>
              </a:buClr>
              <a:buSzPct val="100000"/>
              <a:buFont typeface="Arial"/>
              <a:buChar char="•"/>
            </a:pPr>
            <a:r>
              <a:rPr lang="en-GB" sz="1800" b="0" i="0" u="none" strike="noStrike" cap="none" dirty="0">
                <a:solidFill>
                  <a:schemeClr val="dk1"/>
                </a:solidFill>
                <a:latin typeface="Arial"/>
                <a:ea typeface="Arial"/>
                <a:cs typeface="Arial"/>
                <a:sym typeface="Arial"/>
              </a:rPr>
              <a:t>A voice in literature is the form or a format which </a:t>
            </a:r>
            <a:r>
              <a:rPr lang="en-GB" sz="1800" b="0" i="0" u="none" strike="noStrike" cap="none" dirty="0">
                <a:solidFill>
                  <a:srgbClr val="134D21"/>
                </a:solidFill>
                <a:latin typeface="Arial"/>
                <a:ea typeface="Arial"/>
                <a:cs typeface="Arial"/>
                <a:sym typeface="Arial"/>
              </a:rPr>
              <a:t>narrators use to tell their stories.</a:t>
            </a:r>
            <a:r>
              <a:rPr lang="en-GB" sz="1800" b="0" i="0" u="none" strike="noStrike" cap="none" dirty="0">
                <a:solidFill>
                  <a:srgbClr val="00B050"/>
                </a:solidFill>
                <a:latin typeface="Arial"/>
                <a:ea typeface="Arial"/>
                <a:cs typeface="Arial"/>
                <a:sym typeface="Arial"/>
              </a:rPr>
              <a:t> </a:t>
            </a:r>
          </a:p>
          <a:p>
            <a:pPr marL="342900" marR="0" lvl="0" indent="-342900" algn="l" rtl="0">
              <a:spcBef>
                <a:spcPts val="360"/>
              </a:spcBef>
              <a:spcAft>
                <a:spcPts val="0"/>
              </a:spcAft>
              <a:buClr>
                <a:srgbClr val="990099"/>
              </a:buClr>
              <a:buSzPct val="100000"/>
              <a:buFont typeface="Arial"/>
              <a:buNone/>
            </a:pPr>
            <a:endParaRPr sz="1800" b="0" i="0" u="none" strike="noStrike" cap="none" dirty="0">
              <a:solidFill>
                <a:schemeClr val="dk1"/>
              </a:solidFill>
              <a:latin typeface="Arial"/>
              <a:ea typeface="Arial"/>
              <a:cs typeface="Arial"/>
              <a:sym typeface="Arial"/>
            </a:endParaRPr>
          </a:p>
          <a:p>
            <a:pPr marL="342900" marR="0" lvl="0" indent="-342900" algn="l" rtl="0">
              <a:spcBef>
                <a:spcPts val="360"/>
              </a:spcBef>
              <a:spcAft>
                <a:spcPts val="0"/>
              </a:spcAft>
              <a:buClr>
                <a:srgbClr val="990099"/>
              </a:buClr>
              <a:buSzPct val="100000"/>
              <a:buFont typeface="Arial"/>
              <a:buChar char="•"/>
            </a:pPr>
            <a:r>
              <a:rPr lang="en-GB" sz="1800" b="0" i="0" u="none" strike="noStrike" cap="none" dirty="0">
                <a:solidFill>
                  <a:schemeClr val="dk1"/>
                </a:solidFill>
                <a:latin typeface="Arial"/>
                <a:ea typeface="Arial"/>
                <a:cs typeface="Arial"/>
                <a:sym typeface="Arial"/>
              </a:rPr>
              <a:t>It is prominent when a writer creates a sense that the character is a </a:t>
            </a:r>
            <a:r>
              <a:rPr lang="en-GB" sz="1800" b="0" i="0" u="none" strike="noStrike" cap="none" dirty="0">
                <a:solidFill>
                  <a:srgbClr val="134D21"/>
                </a:solidFill>
                <a:latin typeface="Arial"/>
                <a:ea typeface="Arial"/>
                <a:cs typeface="Arial"/>
                <a:sym typeface="Arial"/>
              </a:rPr>
              <a:t>real person conveying a specific message</a:t>
            </a:r>
            <a:r>
              <a:rPr lang="en-GB" sz="1800" b="0" i="0" u="none" strike="noStrike" cap="none" dirty="0">
                <a:solidFill>
                  <a:srgbClr val="00B050"/>
                </a:solidFill>
                <a:latin typeface="Arial"/>
                <a:ea typeface="Arial"/>
                <a:cs typeface="Arial"/>
                <a:sym typeface="Arial"/>
              </a:rPr>
              <a:t> </a:t>
            </a:r>
            <a:r>
              <a:rPr lang="en-GB" sz="1800" b="0" i="0" u="none" strike="noStrike" cap="none" dirty="0">
                <a:solidFill>
                  <a:schemeClr val="dk1"/>
                </a:solidFill>
                <a:latin typeface="Arial"/>
                <a:ea typeface="Arial"/>
                <a:cs typeface="Arial"/>
                <a:sym typeface="Arial"/>
              </a:rPr>
              <a:t>that the writer intends to convey.</a:t>
            </a:r>
          </a:p>
          <a:p>
            <a:pPr marL="0" marR="0" lvl="0" indent="-114300" algn="l" rtl="0">
              <a:spcBef>
                <a:spcPts val="360"/>
              </a:spcBef>
              <a:spcAft>
                <a:spcPts val="0"/>
              </a:spcAft>
              <a:buClr>
                <a:srgbClr val="990099"/>
              </a:buClr>
              <a:buSzPct val="100000"/>
              <a:buFont typeface="Arial"/>
              <a:buNone/>
            </a:pPr>
            <a:r>
              <a:rPr lang="en-GB" sz="1800" b="0" i="0" u="none" strike="noStrike" cap="none" dirty="0">
                <a:solidFill>
                  <a:schemeClr val="dk1"/>
                </a:solidFill>
                <a:latin typeface="Arial"/>
                <a:ea typeface="Arial"/>
                <a:cs typeface="Arial"/>
                <a:sym typeface="Arial"/>
              </a:rPr>
              <a:t> </a:t>
            </a:r>
          </a:p>
          <a:p>
            <a:pPr marL="342900" marR="0" lvl="0" indent="-342900" algn="l" rtl="0">
              <a:spcBef>
                <a:spcPts val="360"/>
              </a:spcBef>
              <a:spcAft>
                <a:spcPts val="0"/>
              </a:spcAft>
              <a:buClr>
                <a:srgbClr val="990099"/>
              </a:buClr>
              <a:buSzPct val="100000"/>
              <a:buFont typeface="Arial"/>
              <a:buChar char="•"/>
            </a:pPr>
            <a:r>
              <a:rPr lang="en-GB" sz="1800" b="0" i="0" u="none" strike="noStrike" cap="none" dirty="0">
                <a:solidFill>
                  <a:schemeClr val="dk1"/>
                </a:solidFill>
                <a:latin typeface="Arial"/>
                <a:ea typeface="Arial"/>
                <a:cs typeface="Arial"/>
                <a:sym typeface="Arial"/>
              </a:rPr>
              <a:t>In simple words, it is an author’s individual </a:t>
            </a:r>
            <a:r>
              <a:rPr lang="en-GB" sz="1800" b="0" i="0" u="none" strike="noStrike" cap="none" dirty="0">
                <a:solidFill>
                  <a:srgbClr val="134D21"/>
                </a:solidFill>
                <a:latin typeface="Arial"/>
                <a:ea typeface="Arial"/>
                <a:cs typeface="Arial"/>
                <a:sym typeface="Arial"/>
              </a:rPr>
              <a:t>writing style or point of view</a:t>
            </a:r>
            <a:r>
              <a:rPr lang="en-GB" sz="1800" b="0" i="0" u="none" strike="noStrike" cap="none" dirty="0">
                <a:solidFill>
                  <a:schemeClr val="dk1"/>
                </a:solidFill>
                <a:latin typeface="Arial"/>
                <a:ea typeface="Arial"/>
                <a:cs typeface="Arial"/>
                <a:sym typeface="Arial"/>
              </a:rPr>
              <a:t>. When a writer engages personally with a text, he imparts his personality onto that piece of literature. This individual personality is different from other individual personalities that other writers put into their own works. </a:t>
            </a:r>
          </a:p>
          <a:p>
            <a:pPr marL="342900" marR="0" lvl="0" indent="-342900" algn="l" rtl="0">
              <a:spcBef>
                <a:spcPts val="360"/>
              </a:spcBef>
              <a:spcAft>
                <a:spcPts val="0"/>
              </a:spcAft>
              <a:buClr>
                <a:srgbClr val="990099"/>
              </a:buClr>
              <a:buSzPct val="100000"/>
              <a:buFont typeface="Arial"/>
              <a:buNone/>
            </a:pPr>
            <a:endParaRPr sz="1800" b="0" i="0" u="none" strike="noStrike" cap="none" dirty="0">
              <a:solidFill>
                <a:schemeClr val="dk1"/>
              </a:solidFill>
              <a:latin typeface="Arial"/>
              <a:ea typeface="Arial"/>
              <a:cs typeface="Arial"/>
              <a:sym typeface="Arial"/>
            </a:endParaRPr>
          </a:p>
          <a:p>
            <a:pPr marL="342900" marR="0" lvl="0" indent="-342900" algn="l" rtl="0">
              <a:spcBef>
                <a:spcPts val="360"/>
              </a:spcBef>
              <a:spcAft>
                <a:spcPts val="0"/>
              </a:spcAft>
              <a:buClr>
                <a:srgbClr val="990099"/>
              </a:buClr>
              <a:buSzPct val="100000"/>
              <a:buFont typeface="Arial"/>
              <a:buChar char="•"/>
            </a:pPr>
            <a:r>
              <a:rPr lang="en-GB" sz="1800" b="0" i="0" u="none" strike="noStrike" cap="none" dirty="0">
                <a:solidFill>
                  <a:schemeClr val="dk1"/>
                </a:solidFill>
                <a:latin typeface="Arial"/>
                <a:ea typeface="Arial"/>
                <a:cs typeface="Arial"/>
                <a:sym typeface="Arial"/>
              </a:rPr>
              <a:t>Thus, voice is the </a:t>
            </a:r>
            <a:r>
              <a:rPr lang="en-GB" sz="1800" b="0" i="0" u="none" strike="noStrike" cap="none" dirty="0">
                <a:solidFill>
                  <a:srgbClr val="134D21"/>
                </a:solidFill>
                <a:latin typeface="Arial"/>
                <a:ea typeface="Arial"/>
                <a:cs typeface="Arial"/>
                <a:sym typeface="Arial"/>
              </a:rPr>
              <a:t>unique personality of a literary work</a:t>
            </a:r>
            <a:r>
              <a:rPr lang="en-GB" sz="1800" b="0" i="0" u="none" strike="noStrike" cap="none" dirty="0">
                <a:solidFill>
                  <a:schemeClr val="dk1"/>
                </a:solidFill>
                <a:latin typeface="Arial"/>
                <a:ea typeface="Arial"/>
                <a:cs typeface="Arial"/>
                <a:sym typeface="Arial"/>
              </a:rPr>
              <a:t>. Depending upon the type of work, authors may use a single voice, or multiple voices</a:t>
            </a:r>
            <a:r>
              <a:rPr lang="en-GB" sz="1800" b="0" i="0" u="none" strike="noStrike" cap="none" dirty="0" smtClean="0">
                <a:solidFill>
                  <a:schemeClr val="dk1"/>
                </a:solidFill>
                <a:latin typeface="Arial"/>
                <a:ea typeface="Arial"/>
                <a:cs typeface="Arial"/>
                <a:sym typeface="Arial"/>
              </a:rPr>
              <a:t>.</a:t>
            </a:r>
          </a:p>
          <a:p>
            <a:pPr marL="0" marR="0" lvl="0" indent="-114300" algn="l" rtl="0">
              <a:spcBef>
                <a:spcPts val="360"/>
              </a:spcBef>
              <a:spcAft>
                <a:spcPts val="0"/>
              </a:spcAft>
              <a:buClr>
                <a:srgbClr val="990099"/>
              </a:buClr>
              <a:buSzPct val="100000"/>
              <a:buFont typeface="Arial"/>
              <a:buNone/>
            </a:pPr>
            <a:r>
              <a:rPr lang="en-GB" sz="1800" b="0" i="0" strike="noStrike" cap="none" dirty="0" smtClean="0">
                <a:solidFill>
                  <a:schemeClr val="hlink"/>
                </a:solidFill>
                <a:latin typeface="Arial"/>
                <a:ea typeface="Arial"/>
                <a:cs typeface="Arial"/>
                <a:sym typeface="Arial"/>
                <a:hlinkClick r:id="rId3"/>
              </a:rPr>
              <a:t>Voice</a:t>
            </a:r>
            <a:r>
              <a:rPr lang="en-GB" sz="1800" b="0" i="0" strike="noStrike" cap="none" dirty="0" smtClean="0">
                <a:solidFill>
                  <a:schemeClr val="hlink"/>
                </a:solidFill>
                <a:latin typeface="Arial"/>
                <a:ea typeface="Arial"/>
                <a:cs typeface="Arial"/>
                <a:sym typeface="Arial"/>
              </a:rPr>
              <a:t>: https</a:t>
            </a:r>
            <a:r>
              <a:rPr lang="en-GB" sz="1800" b="0" i="0" strike="noStrike" cap="none" dirty="0">
                <a:solidFill>
                  <a:schemeClr val="hlink"/>
                </a:solidFill>
                <a:latin typeface="Arial"/>
                <a:ea typeface="Arial"/>
                <a:cs typeface="Arial"/>
                <a:sym typeface="Arial"/>
              </a:rPr>
              <a:t>://literarydevices.net/voice/</a:t>
            </a:r>
            <a:endParaRPr lang="en-GB" sz="1800" b="0" i="0" strike="noStrike" cap="none" dirty="0">
              <a:solidFill>
                <a:schemeClr val="hlink"/>
              </a:solidFill>
              <a:latin typeface="Arial"/>
              <a:ea typeface="Arial"/>
              <a:cs typeface="Arial"/>
              <a:sym typeface="Arial"/>
              <a:hlinkClick r:id="rId3"/>
            </a:endParaRPr>
          </a:p>
          <a:p>
            <a:pPr marL="0" marR="0" lvl="0" indent="-114300" algn="l" rtl="0">
              <a:spcBef>
                <a:spcPts val="360"/>
              </a:spcBef>
              <a:spcAft>
                <a:spcPts val="0"/>
              </a:spcAft>
              <a:buClr>
                <a:srgbClr val="990099"/>
              </a:buClr>
              <a:buSzPct val="100000"/>
              <a:buFont typeface="Arial"/>
              <a:buNone/>
            </a:pPr>
            <a:endParaRPr sz="1800" b="0" i="0" u="none" strike="noStrike" cap="none" dirty="0">
              <a:solidFill>
                <a:schemeClr val="dk1"/>
              </a:solidFill>
              <a:latin typeface="Arial"/>
              <a:ea typeface="Arial"/>
              <a:cs typeface="Arial"/>
              <a:sym typeface="Arial"/>
            </a:endParaRPr>
          </a:p>
          <a:p>
            <a:pPr marL="0" marR="0" lvl="0" indent="-114300" algn="l" rtl="0">
              <a:spcBef>
                <a:spcPts val="360"/>
              </a:spcBef>
              <a:spcAft>
                <a:spcPts val="0"/>
              </a:spcAft>
              <a:buClr>
                <a:srgbClr val="990099"/>
              </a:buClr>
              <a:buSzPct val="100000"/>
              <a:buFont typeface="Arial"/>
              <a:buNone/>
            </a:pPr>
            <a:endParaRPr sz="1800" b="0" i="0" u="none" strike="noStrike" cap="none" dirty="0">
              <a:solidFill>
                <a:schemeClr val="dk1"/>
              </a:solidFill>
              <a:latin typeface="Arial"/>
              <a:ea typeface="Arial"/>
              <a:cs typeface="Arial"/>
              <a:sym typeface="Arial"/>
            </a:endParaRPr>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457200" y="31750"/>
            <a:ext cx="6953250" cy="1223963"/>
          </a:xfrm>
          <a:prstGeom prst="rect">
            <a:avLst/>
          </a:prstGeom>
          <a:noFill/>
          <a:ln>
            <a:noFill/>
          </a:ln>
        </p:spPr>
        <p:txBody>
          <a:bodyPr wrap="square" lIns="91425" tIns="45700" rIns="91425" bIns="45700" anchor="ctr" anchorCtr="0">
            <a:noAutofit/>
          </a:bodyPr>
          <a:lstStyle/>
          <a:p>
            <a:pPr marL="0" marR="0" lvl="0" indent="0" algn="ctr" rtl="0">
              <a:spcBef>
                <a:spcPts val="0"/>
              </a:spcBef>
              <a:spcAft>
                <a:spcPts val="0"/>
              </a:spcAft>
              <a:buSzPct val="25000"/>
              <a:buNone/>
            </a:pPr>
            <a:r>
              <a:rPr lang="en-GB" sz="4000" b="1" i="0" u="none" strike="noStrike" cap="none" dirty="0">
                <a:solidFill>
                  <a:schemeClr val="tx1"/>
                </a:solidFill>
                <a:latin typeface="Arial"/>
                <a:ea typeface="Arial"/>
                <a:cs typeface="Arial"/>
                <a:sym typeface="Arial"/>
              </a:rPr>
              <a:t>Types of Voice</a:t>
            </a:r>
          </a:p>
        </p:txBody>
      </p:sp>
      <p:sp>
        <p:nvSpPr>
          <p:cNvPr id="77" name="Shape 77"/>
          <p:cNvSpPr txBox="1">
            <a:spLocks noGrp="1"/>
          </p:cNvSpPr>
          <p:nvPr>
            <p:ph type="body" idx="1"/>
          </p:nvPr>
        </p:nvSpPr>
        <p:spPr>
          <a:xfrm>
            <a:off x="187036" y="1138814"/>
            <a:ext cx="7034035" cy="4925809"/>
          </a:xfrm>
          <a:prstGeom prst="rect">
            <a:avLst/>
          </a:prstGeom>
          <a:noFill/>
          <a:ln>
            <a:noFill/>
          </a:ln>
        </p:spPr>
        <p:txBody>
          <a:bodyPr wrap="square" lIns="91425" tIns="45700" rIns="91425" bIns="45700" anchor="t" anchorCtr="0">
            <a:noAutofit/>
          </a:bodyPr>
          <a:lstStyle/>
          <a:p>
            <a:pPr marL="0" marR="0" lvl="0" indent="-114300" algn="l" rtl="0">
              <a:lnSpc>
                <a:spcPct val="150000"/>
              </a:lnSpc>
              <a:spcBef>
                <a:spcPts val="0"/>
              </a:spcBef>
              <a:spcAft>
                <a:spcPts val="0"/>
              </a:spcAft>
              <a:buClr>
                <a:srgbClr val="990099"/>
              </a:buClr>
              <a:buSzPct val="100000"/>
              <a:buFont typeface="Arial"/>
              <a:buNone/>
            </a:pPr>
            <a:r>
              <a:rPr lang="en-GB" sz="1800" b="0" i="0" u="none" strike="noStrike" cap="none" dirty="0">
                <a:solidFill>
                  <a:schemeClr val="tx1"/>
                </a:solidFill>
                <a:latin typeface="Arial"/>
                <a:ea typeface="Arial"/>
                <a:cs typeface="Arial"/>
                <a:sym typeface="Arial"/>
              </a:rPr>
              <a:t>There</a:t>
            </a:r>
            <a:r>
              <a:rPr lang="en-GB" sz="1800" b="0" i="0" u="none" strike="noStrike" cap="none" dirty="0">
                <a:solidFill>
                  <a:schemeClr val="dk1"/>
                </a:solidFill>
                <a:latin typeface="Arial"/>
                <a:ea typeface="Arial"/>
                <a:cs typeface="Arial"/>
                <a:sym typeface="Arial"/>
              </a:rPr>
              <a:t> are many types of voices but there are two major ones.</a:t>
            </a:r>
          </a:p>
          <a:p>
            <a:pPr marL="342900" marR="0" lvl="0" indent="-342900" algn="l" rtl="0">
              <a:spcBef>
                <a:spcPts val="360"/>
              </a:spcBef>
              <a:spcAft>
                <a:spcPts val="0"/>
              </a:spcAft>
              <a:buClr>
                <a:srgbClr val="990099"/>
              </a:buClr>
              <a:buSzPct val="100000"/>
              <a:buFont typeface="Arial"/>
              <a:buNone/>
            </a:pPr>
            <a:endParaRPr sz="1800" b="0" i="0" u="none" strike="noStrike" cap="none" dirty="0">
              <a:solidFill>
                <a:schemeClr val="dk1"/>
              </a:solidFill>
              <a:latin typeface="Arial"/>
              <a:ea typeface="Arial"/>
              <a:cs typeface="Arial"/>
              <a:sym typeface="Arial"/>
            </a:endParaRPr>
          </a:p>
          <a:p>
            <a:pPr marL="342900" marR="0" lvl="0" indent="-342900" algn="l" rtl="0">
              <a:lnSpc>
                <a:spcPct val="150000"/>
              </a:lnSpc>
              <a:spcBef>
                <a:spcPts val="360"/>
              </a:spcBef>
              <a:spcAft>
                <a:spcPts val="0"/>
              </a:spcAft>
              <a:buClr>
                <a:srgbClr val="990099"/>
              </a:buClr>
              <a:buSzPct val="100000"/>
              <a:buFont typeface="Arial"/>
              <a:buChar char="•"/>
            </a:pPr>
            <a:r>
              <a:rPr lang="en-GB" sz="1800" b="1" i="0" u="none" strike="noStrike" cap="none" dirty="0">
                <a:solidFill>
                  <a:srgbClr val="00467A"/>
                </a:solidFill>
                <a:latin typeface="Arial"/>
                <a:ea typeface="Arial"/>
                <a:cs typeface="Arial"/>
                <a:sym typeface="Arial"/>
              </a:rPr>
              <a:t>Author’s Voice </a:t>
            </a:r>
            <a:r>
              <a:rPr lang="en-GB" sz="1800" b="0" i="0" u="none" strike="noStrike" cap="none" dirty="0">
                <a:solidFill>
                  <a:schemeClr val="dk1"/>
                </a:solidFill>
                <a:latin typeface="Arial"/>
                <a:ea typeface="Arial"/>
                <a:cs typeface="Arial"/>
                <a:sym typeface="Arial"/>
              </a:rPr>
              <a:t>– Author’s voice is his particular style he employs in that particular story of a piece of writing.</a:t>
            </a:r>
          </a:p>
          <a:p>
            <a:pPr marL="342900" marR="0" lvl="0" indent="-342900" algn="l" rtl="0">
              <a:lnSpc>
                <a:spcPct val="150000"/>
              </a:lnSpc>
              <a:spcBef>
                <a:spcPts val="360"/>
              </a:spcBef>
              <a:spcAft>
                <a:spcPts val="0"/>
              </a:spcAft>
              <a:buClr>
                <a:srgbClr val="990099"/>
              </a:buClr>
              <a:buSzPct val="100000"/>
              <a:buFont typeface="Arial"/>
              <a:buNone/>
            </a:pPr>
            <a:endParaRPr sz="1800" b="0" i="0" u="none" strike="noStrike" cap="none" dirty="0">
              <a:solidFill>
                <a:schemeClr val="dk1"/>
              </a:solidFill>
              <a:latin typeface="Arial"/>
              <a:ea typeface="Arial"/>
              <a:cs typeface="Arial"/>
              <a:sym typeface="Arial"/>
            </a:endParaRPr>
          </a:p>
          <a:p>
            <a:pPr marL="342900" marR="0" lvl="0" indent="-342900" algn="l" rtl="0">
              <a:lnSpc>
                <a:spcPct val="150000"/>
              </a:lnSpc>
              <a:spcBef>
                <a:spcPts val="360"/>
              </a:spcBef>
              <a:spcAft>
                <a:spcPts val="0"/>
              </a:spcAft>
              <a:buClr>
                <a:srgbClr val="990099"/>
              </a:buClr>
              <a:buSzPct val="100000"/>
              <a:buFont typeface="Arial"/>
              <a:buChar char="•"/>
            </a:pPr>
            <a:r>
              <a:rPr lang="en-GB" sz="1800" b="1" i="0" u="none" strike="noStrike" cap="none" dirty="0">
                <a:solidFill>
                  <a:srgbClr val="00467A"/>
                </a:solidFill>
                <a:latin typeface="Arial"/>
                <a:ea typeface="Arial"/>
                <a:cs typeface="Arial"/>
                <a:sym typeface="Arial"/>
              </a:rPr>
              <a:t>Character’s Voice </a:t>
            </a:r>
            <a:r>
              <a:rPr lang="en-GB" sz="1800" b="0" i="0" u="none" strike="noStrike" cap="none" dirty="0">
                <a:solidFill>
                  <a:schemeClr val="dk1"/>
                </a:solidFill>
                <a:latin typeface="Arial"/>
                <a:ea typeface="Arial"/>
                <a:cs typeface="Arial"/>
                <a:sym typeface="Arial"/>
              </a:rPr>
              <a:t>– A character’s voice is the voice of any character and how he/she views the world. It is a common narrative voice used with first and third person point of views, and the author consciously uses a specific character as a narrator in the story. </a:t>
            </a:r>
            <a:endParaRPr lang="en-GB" sz="1800" b="0" i="0" u="none" strike="noStrike" cap="none" dirty="0" smtClean="0">
              <a:solidFill>
                <a:schemeClr val="dk1"/>
              </a:solidFill>
              <a:latin typeface="Arial"/>
              <a:ea typeface="Arial"/>
              <a:cs typeface="Arial"/>
              <a:sym typeface="Arial"/>
            </a:endParaRPr>
          </a:p>
          <a:p>
            <a:pPr marL="342900" marR="0" lvl="0" indent="-342900" algn="l" rtl="0">
              <a:lnSpc>
                <a:spcPct val="150000"/>
              </a:lnSpc>
              <a:spcBef>
                <a:spcPts val="360"/>
              </a:spcBef>
              <a:spcAft>
                <a:spcPts val="0"/>
              </a:spcAft>
              <a:buClr>
                <a:srgbClr val="990099"/>
              </a:buClr>
              <a:buSzPct val="100000"/>
              <a:buFont typeface="Arial"/>
              <a:buNone/>
            </a:pPr>
            <a:endParaRPr sz="1800" b="0" i="0" u="none" strike="noStrike" cap="none" dirty="0">
              <a:solidFill>
                <a:schemeClr val="dk1"/>
              </a:solidFill>
              <a:latin typeface="Arial"/>
              <a:ea typeface="Arial"/>
              <a:cs typeface="Arial"/>
              <a:sym typeface="Arial"/>
            </a:endParaRPr>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457200" y="260350"/>
            <a:ext cx="6953250" cy="1223963"/>
          </a:xfrm>
          <a:prstGeom prst="rect">
            <a:avLst/>
          </a:prstGeom>
          <a:noFill/>
          <a:ln>
            <a:noFill/>
          </a:ln>
        </p:spPr>
        <p:txBody>
          <a:bodyPr wrap="square" lIns="91425" tIns="45700" rIns="91425" bIns="45700" anchor="ctr" anchorCtr="0">
            <a:noAutofit/>
          </a:bodyPr>
          <a:lstStyle/>
          <a:p>
            <a:pPr marL="0" marR="0" lvl="0" indent="0" algn="ctr" rtl="0">
              <a:spcBef>
                <a:spcPts val="0"/>
              </a:spcBef>
              <a:spcAft>
                <a:spcPts val="0"/>
              </a:spcAft>
              <a:buSzPct val="25000"/>
              <a:buNone/>
            </a:pPr>
            <a:r>
              <a:rPr lang="en-GB" sz="4000" b="1" i="0" u="none" strike="noStrike" cap="none" dirty="0">
                <a:solidFill>
                  <a:schemeClr val="tx1"/>
                </a:solidFill>
                <a:latin typeface="Arial"/>
                <a:ea typeface="Arial"/>
                <a:cs typeface="Arial"/>
                <a:sym typeface="Arial"/>
              </a:rPr>
              <a:t>Function of Voice</a:t>
            </a:r>
          </a:p>
        </p:txBody>
      </p:sp>
      <p:sp>
        <p:nvSpPr>
          <p:cNvPr id="83" name="Shape 83"/>
          <p:cNvSpPr txBox="1">
            <a:spLocks noGrp="1"/>
          </p:cNvSpPr>
          <p:nvPr>
            <p:ph type="body" idx="1"/>
          </p:nvPr>
        </p:nvSpPr>
        <p:spPr>
          <a:xfrm>
            <a:off x="457200" y="1741488"/>
            <a:ext cx="6953250" cy="4603750"/>
          </a:xfrm>
          <a:prstGeom prst="rect">
            <a:avLst/>
          </a:prstGeom>
          <a:noFill/>
          <a:ln>
            <a:noFill/>
          </a:ln>
        </p:spPr>
        <p:txBody>
          <a:bodyPr wrap="square" lIns="91425" tIns="45700" rIns="91425" bIns="45700" anchor="t" anchorCtr="0">
            <a:noAutofit/>
          </a:bodyPr>
          <a:lstStyle/>
          <a:p>
            <a:pPr marL="342900" marR="0" lvl="0" indent="-342900" algn="l" rtl="0">
              <a:spcBef>
                <a:spcPts val="0"/>
              </a:spcBef>
              <a:spcAft>
                <a:spcPts val="0"/>
              </a:spcAft>
              <a:buClr>
                <a:srgbClr val="990099"/>
              </a:buClr>
              <a:buSzPct val="100000"/>
              <a:buFont typeface="Arial"/>
              <a:buChar char="•"/>
            </a:pPr>
            <a:r>
              <a:rPr lang="en-GB" sz="2000" b="0" i="0" u="none" strike="noStrike" cap="none" dirty="0">
                <a:solidFill>
                  <a:schemeClr val="dk1"/>
                </a:solidFill>
                <a:latin typeface="Arial"/>
                <a:ea typeface="Arial"/>
                <a:cs typeface="Arial"/>
                <a:sym typeface="Arial"/>
              </a:rPr>
              <a:t>While identifying the function of voice in literature, it is necessary to consider the </a:t>
            </a:r>
            <a:r>
              <a:rPr lang="en-GB" sz="2000" b="0" i="0" u="none" strike="noStrike" cap="none" dirty="0">
                <a:solidFill>
                  <a:srgbClr val="134D21"/>
                </a:solidFill>
                <a:latin typeface="Arial"/>
                <a:ea typeface="Arial"/>
                <a:cs typeface="Arial"/>
                <a:sym typeface="Arial"/>
              </a:rPr>
              <a:t>narrator’s degree of objectivity, reliability and omniscience. </a:t>
            </a:r>
          </a:p>
          <a:p>
            <a:pPr marL="342900" marR="0" lvl="0" indent="-342900" algn="l" rtl="0">
              <a:spcBef>
                <a:spcPts val="400"/>
              </a:spcBef>
              <a:spcAft>
                <a:spcPts val="0"/>
              </a:spcAft>
              <a:buClr>
                <a:srgbClr val="990099"/>
              </a:buClr>
              <a:buSzPct val="100000"/>
              <a:buFont typeface="Arial"/>
              <a:buNone/>
            </a:pPr>
            <a:endParaRPr sz="2000" b="0" i="0" u="none" strike="noStrike" cap="none" dirty="0">
              <a:solidFill>
                <a:schemeClr val="dk1"/>
              </a:solidFill>
              <a:latin typeface="Arial"/>
              <a:ea typeface="Arial"/>
              <a:cs typeface="Arial"/>
              <a:sym typeface="Arial"/>
            </a:endParaRPr>
          </a:p>
          <a:p>
            <a:pPr marL="342900" marR="0" lvl="0" indent="-342900" algn="l" rtl="0">
              <a:spcBef>
                <a:spcPts val="400"/>
              </a:spcBef>
              <a:spcAft>
                <a:spcPts val="0"/>
              </a:spcAft>
              <a:buClr>
                <a:srgbClr val="990099"/>
              </a:buClr>
              <a:buSzPct val="100000"/>
              <a:buFont typeface="Arial"/>
              <a:buChar char="•"/>
            </a:pPr>
            <a:r>
              <a:rPr lang="en-GB" sz="2000" b="0" i="0" u="none" strike="noStrike" cap="none" dirty="0">
                <a:solidFill>
                  <a:schemeClr val="dk1"/>
                </a:solidFill>
                <a:latin typeface="Arial"/>
                <a:ea typeface="Arial"/>
                <a:cs typeface="Arial"/>
                <a:sym typeface="Arial"/>
              </a:rPr>
              <a:t>Voice determines </a:t>
            </a:r>
            <a:r>
              <a:rPr lang="en-GB" sz="2000" b="0" i="0" u="none" strike="noStrike" cap="none" dirty="0">
                <a:solidFill>
                  <a:srgbClr val="134D21"/>
                </a:solidFill>
                <a:latin typeface="Arial"/>
                <a:ea typeface="Arial"/>
                <a:cs typeface="Arial"/>
                <a:sym typeface="Arial"/>
              </a:rPr>
              <a:t>whose eyes readers see the narrative through</a:t>
            </a:r>
            <a:r>
              <a:rPr lang="en-GB" sz="2000" b="0" i="0" u="none" strike="noStrike" cap="none" dirty="0">
                <a:solidFill>
                  <a:srgbClr val="00B050"/>
                </a:solidFill>
                <a:latin typeface="Arial"/>
                <a:ea typeface="Arial"/>
                <a:cs typeface="Arial"/>
                <a:sym typeface="Arial"/>
              </a:rPr>
              <a:t> </a:t>
            </a:r>
            <a:r>
              <a:rPr lang="en-GB" sz="2000" b="0" i="0" u="none" strike="noStrike" cap="none" dirty="0">
                <a:solidFill>
                  <a:schemeClr val="dk1"/>
                </a:solidFill>
                <a:latin typeface="Arial"/>
                <a:ea typeface="Arial"/>
                <a:cs typeface="Arial"/>
                <a:sym typeface="Arial"/>
              </a:rPr>
              <a:t>and the personality given to a literary piece. </a:t>
            </a:r>
          </a:p>
          <a:p>
            <a:pPr marL="342900" marR="0" lvl="0" indent="-342900" algn="l" rtl="0">
              <a:spcBef>
                <a:spcPts val="400"/>
              </a:spcBef>
              <a:spcAft>
                <a:spcPts val="0"/>
              </a:spcAft>
              <a:buClr>
                <a:srgbClr val="990099"/>
              </a:buClr>
              <a:buSzPct val="100000"/>
              <a:buFont typeface="Arial"/>
              <a:buNone/>
            </a:pPr>
            <a:endParaRPr sz="2000" b="0" i="0" u="none" strike="noStrike" cap="none" dirty="0">
              <a:solidFill>
                <a:schemeClr val="dk1"/>
              </a:solidFill>
              <a:latin typeface="Arial"/>
              <a:ea typeface="Arial"/>
              <a:cs typeface="Arial"/>
              <a:sym typeface="Arial"/>
            </a:endParaRPr>
          </a:p>
          <a:p>
            <a:pPr marL="342900" marR="0" lvl="0" indent="-342900" algn="l" rtl="0">
              <a:spcBef>
                <a:spcPts val="400"/>
              </a:spcBef>
              <a:spcAft>
                <a:spcPts val="0"/>
              </a:spcAft>
              <a:buClr>
                <a:srgbClr val="990099"/>
              </a:buClr>
              <a:buSzPct val="100000"/>
              <a:buFont typeface="Arial"/>
              <a:buChar char="•"/>
            </a:pPr>
            <a:r>
              <a:rPr lang="en-GB" sz="2000" b="0" i="0" u="none" strike="noStrike" cap="none" dirty="0">
                <a:solidFill>
                  <a:schemeClr val="dk1"/>
                </a:solidFill>
                <a:latin typeface="Arial"/>
                <a:ea typeface="Arial"/>
                <a:cs typeface="Arial"/>
                <a:sym typeface="Arial"/>
              </a:rPr>
              <a:t>Moreover, a strong voice helps make every word count, sets up consistency and most importantly </a:t>
            </a:r>
            <a:r>
              <a:rPr lang="en-GB" sz="2000" b="0" i="0" u="none" strike="noStrike" cap="none" dirty="0">
                <a:solidFill>
                  <a:srgbClr val="134D21"/>
                </a:solidFill>
                <a:latin typeface="Arial"/>
                <a:ea typeface="Arial"/>
                <a:cs typeface="Arial"/>
                <a:sym typeface="Arial"/>
              </a:rPr>
              <a:t>grabs the attention</a:t>
            </a:r>
            <a:r>
              <a:rPr lang="en-GB" sz="2000" b="0" i="0" u="none" strike="noStrike" cap="none" dirty="0">
                <a:solidFill>
                  <a:schemeClr val="dk1"/>
                </a:solidFill>
                <a:latin typeface="Arial"/>
                <a:ea typeface="Arial"/>
                <a:cs typeface="Arial"/>
                <a:sym typeface="Arial"/>
              </a:rPr>
              <a:t> of the readers. </a:t>
            </a:r>
            <a:endParaRPr lang="en-GB" sz="800" b="0" i="0" strike="noStrike" cap="none" dirty="0" smtClean="0">
              <a:solidFill>
                <a:schemeClr val="hlink"/>
              </a:solidFill>
              <a:latin typeface="Arial"/>
              <a:ea typeface="Arial"/>
              <a:cs typeface="Arial"/>
              <a:sym typeface="Arial"/>
              <a:hlinkClick r:id="rId3"/>
            </a:endParaRPr>
          </a:p>
          <a:p>
            <a:pPr marL="342900" marR="0" lvl="0" indent="-342900" algn="l" rtl="0">
              <a:spcBef>
                <a:spcPts val="400"/>
              </a:spcBef>
              <a:spcAft>
                <a:spcPts val="0"/>
              </a:spcAft>
              <a:buClr>
                <a:srgbClr val="990099"/>
              </a:buClr>
              <a:buSzPct val="100000"/>
              <a:buFont typeface="Arial"/>
              <a:buNone/>
            </a:pPr>
            <a:endParaRPr sz="2000" b="0" i="0" u="none" strike="noStrike" cap="none" dirty="0">
              <a:solidFill>
                <a:schemeClr val="dk1"/>
              </a:solidFill>
              <a:latin typeface="Arial"/>
              <a:ea typeface="Arial"/>
              <a:cs typeface="Arial"/>
              <a:sym typeface="Arial"/>
            </a:endParaRPr>
          </a:p>
          <a:p>
            <a:pPr marL="342900" marR="0" lvl="0" indent="-342900" algn="l" rtl="0">
              <a:spcBef>
                <a:spcPts val="400"/>
              </a:spcBef>
              <a:spcAft>
                <a:spcPts val="0"/>
              </a:spcAft>
              <a:buClr>
                <a:srgbClr val="990099"/>
              </a:buClr>
              <a:buSzPct val="100000"/>
              <a:buFont typeface="Arial"/>
              <a:buNone/>
            </a:pPr>
            <a:endParaRPr sz="2000" b="0" i="0" u="none" strike="noStrike" cap="none" dirty="0">
              <a:solidFill>
                <a:schemeClr val="dk1"/>
              </a:solidFill>
              <a:latin typeface="Arial"/>
              <a:ea typeface="Arial"/>
              <a:cs typeface="Arial"/>
              <a:sym typeface="Arial"/>
            </a:endParaRPr>
          </a:p>
        </p:txBody>
      </p:sp>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Shape 107"/>
          <p:cNvSpPr txBox="1">
            <a:spLocks noGrp="1"/>
          </p:cNvSpPr>
          <p:nvPr>
            <p:ph type="title"/>
          </p:nvPr>
        </p:nvSpPr>
        <p:spPr>
          <a:xfrm>
            <a:off x="457200" y="60325"/>
            <a:ext cx="6953250" cy="1223963"/>
          </a:xfrm>
          <a:prstGeom prst="rect">
            <a:avLst/>
          </a:prstGeom>
          <a:noFill/>
          <a:ln>
            <a:noFill/>
          </a:ln>
        </p:spPr>
        <p:txBody>
          <a:bodyPr wrap="square" lIns="91425" tIns="45700" rIns="91425" bIns="45700" anchor="ctr" anchorCtr="0">
            <a:noAutofit/>
          </a:bodyPr>
          <a:lstStyle/>
          <a:p>
            <a:pPr marL="0" marR="0" lvl="0" indent="0" algn="ctr" rtl="0">
              <a:spcBef>
                <a:spcPts val="0"/>
              </a:spcBef>
              <a:spcAft>
                <a:spcPts val="0"/>
              </a:spcAft>
              <a:buSzPct val="25000"/>
              <a:buNone/>
            </a:pPr>
            <a:r>
              <a:rPr lang="en-GB" sz="4000" b="1" i="0" u="none" strike="noStrike" cap="none" dirty="0">
                <a:solidFill>
                  <a:schemeClr val="tx1"/>
                </a:solidFill>
                <a:latin typeface="Arial"/>
                <a:ea typeface="Arial"/>
                <a:cs typeface="Arial"/>
                <a:sym typeface="Arial"/>
              </a:rPr>
              <a:t>Speaker and Voice</a:t>
            </a:r>
          </a:p>
        </p:txBody>
      </p:sp>
      <p:sp>
        <p:nvSpPr>
          <p:cNvPr id="108" name="Shape 108"/>
          <p:cNvSpPr txBox="1">
            <a:spLocks noGrp="1"/>
          </p:cNvSpPr>
          <p:nvPr>
            <p:ph type="body" idx="1"/>
          </p:nvPr>
        </p:nvSpPr>
        <p:spPr>
          <a:xfrm>
            <a:off x="155864" y="1034906"/>
            <a:ext cx="7387936" cy="4603750"/>
          </a:xfrm>
          <a:prstGeom prst="rect">
            <a:avLst/>
          </a:prstGeom>
          <a:noFill/>
          <a:ln>
            <a:noFill/>
          </a:ln>
        </p:spPr>
        <p:txBody>
          <a:bodyPr wrap="square" lIns="91425" tIns="45700" rIns="91425" bIns="45700" anchor="t" anchorCtr="0">
            <a:noAutofit/>
          </a:bodyPr>
          <a:lstStyle/>
          <a:p>
            <a:pPr marL="0" marR="0" lvl="0" indent="-101600" algn="l" rtl="0">
              <a:spcBef>
                <a:spcPts val="0"/>
              </a:spcBef>
              <a:spcAft>
                <a:spcPts val="0"/>
              </a:spcAft>
              <a:buClr>
                <a:srgbClr val="0070C0"/>
              </a:buClr>
              <a:buSzPct val="100000"/>
              <a:buFont typeface="Arial"/>
              <a:buNone/>
            </a:pPr>
            <a:r>
              <a:rPr lang="en-GB" sz="1600" b="1" i="0" u="none" strike="noStrike" cap="none" dirty="0" smtClean="0">
                <a:solidFill>
                  <a:srgbClr val="00467A"/>
                </a:solidFill>
                <a:latin typeface="Arial"/>
                <a:ea typeface="Arial"/>
                <a:cs typeface="Arial"/>
                <a:sym typeface="Arial"/>
              </a:rPr>
              <a:t>Speaker/ Audience</a:t>
            </a:r>
            <a:endParaRPr lang="en-GB" sz="1600" b="1" i="0" u="none" strike="noStrike" cap="none" dirty="0">
              <a:solidFill>
                <a:srgbClr val="00467A"/>
              </a:solidFill>
              <a:latin typeface="Arial"/>
              <a:ea typeface="Arial"/>
              <a:cs typeface="Arial"/>
              <a:sym typeface="Arial"/>
            </a:endParaRPr>
          </a:p>
          <a:p>
            <a:pPr marL="0" marR="0" lvl="0" indent="-101600" algn="l" rtl="0">
              <a:spcBef>
                <a:spcPts val="320"/>
              </a:spcBef>
              <a:spcAft>
                <a:spcPts val="0"/>
              </a:spcAft>
              <a:buClr>
                <a:schemeClr val="dk1"/>
              </a:buClr>
              <a:buSzPct val="100000"/>
              <a:buFont typeface="Arial"/>
              <a:buNone/>
            </a:pPr>
            <a:r>
              <a:rPr lang="en-GB" sz="1600" b="0" i="0" u="none" strike="noStrike" cap="none" dirty="0">
                <a:solidFill>
                  <a:schemeClr val="dk1"/>
                </a:solidFill>
                <a:latin typeface="Arial"/>
                <a:ea typeface="Arial"/>
                <a:cs typeface="Arial"/>
                <a:sym typeface="Arial"/>
              </a:rPr>
              <a:t>All poems have a voice, which can be called a </a:t>
            </a:r>
            <a:r>
              <a:rPr lang="en-GB" sz="1600" b="1" i="0" u="none" strike="noStrike" cap="none" dirty="0">
                <a:solidFill>
                  <a:srgbClr val="134D21"/>
                </a:solidFill>
                <a:latin typeface="Arial"/>
                <a:ea typeface="Arial"/>
                <a:cs typeface="Arial"/>
                <a:sym typeface="Arial"/>
              </a:rPr>
              <a:t>speaker or persona </a:t>
            </a:r>
            <a:r>
              <a:rPr lang="en-GB" sz="1600" b="0" i="0" u="none" strike="noStrike" cap="none" dirty="0">
                <a:solidFill>
                  <a:schemeClr val="dk1"/>
                </a:solidFill>
                <a:latin typeface="Arial"/>
                <a:ea typeface="Arial"/>
                <a:cs typeface="Arial"/>
                <a:sym typeface="Arial"/>
              </a:rPr>
              <a:t>(or in some case speakers/personas, if there is more than one person “speaking” the poem).</a:t>
            </a:r>
          </a:p>
          <a:p>
            <a:pPr marL="342900" marR="0" lvl="0" indent="-342900" algn="l" rtl="0">
              <a:lnSpc>
                <a:spcPct val="150000"/>
              </a:lnSpc>
              <a:spcBef>
                <a:spcPts val="320"/>
              </a:spcBef>
              <a:spcAft>
                <a:spcPts val="0"/>
              </a:spcAft>
              <a:buClr>
                <a:srgbClr val="990099"/>
              </a:buClr>
              <a:buSzPct val="100000"/>
              <a:buFont typeface="Arial"/>
              <a:buChar char="•"/>
            </a:pPr>
            <a:r>
              <a:rPr lang="en-GB" sz="1600" b="0" i="1" u="none" strike="noStrike" cap="none" dirty="0">
                <a:solidFill>
                  <a:srgbClr val="990099"/>
                </a:solidFill>
                <a:latin typeface="Arial"/>
                <a:ea typeface="Arial"/>
                <a:cs typeface="Arial"/>
                <a:sym typeface="Arial"/>
              </a:rPr>
              <a:t>Who</a:t>
            </a:r>
            <a:r>
              <a:rPr lang="en-GB" sz="1600" b="0" i="1" u="none" strike="noStrike" cap="none" dirty="0">
                <a:solidFill>
                  <a:schemeClr val="dk1"/>
                </a:solidFill>
                <a:latin typeface="Arial"/>
                <a:ea typeface="Arial"/>
                <a:cs typeface="Arial"/>
                <a:sym typeface="Arial"/>
              </a:rPr>
              <a:t> “tells” the poem? Are there things you can say about the speaker’s personality, point of view, tone, society, age, or gender?</a:t>
            </a:r>
          </a:p>
          <a:p>
            <a:pPr marL="342900" marR="0" lvl="0" indent="-342900" algn="l" rtl="0">
              <a:lnSpc>
                <a:spcPct val="150000"/>
              </a:lnSpc>
              <a:spcBef>
                <a:spcPts val="320"/>
              </a:spcBef>
              <a:spcAft>
                <a:spcPts val="0"/>
              </a:spcAft>
              <a:buClr>
                <a:schemeClr val="dk1"/>
              </a:buClr>
              <a:buSzPct val="100000"/>
              <a:buFont typeface="Arial"/>
              <a:buChar char="•"/>
            </a:pPr>
            <a:r>
              <a:rPr lang="en-GB" sz="1600" b="0" i="1" u="none" strike="noStrike" cap="none" dirty="0">
                <a:solidFill>
                  <a:schemeClr val="dk1"/>
                </a:solidFill>
                <a:latin typeface="Arial"/>
                <a:ea typeface="Arial"/>
                <a:cs typeface="Arial"/>
                <a:sym typeface="Arial"/>
              </a:rPr>
              <a:t>Does the speaker </a:t>
            </a:r>
            <a:r>
              <a:rPr lang="en-GB" sz="1600" b="0" i="1" u="none" strike="noStrike" cap="none" dirty="0">
                <a:solidFill>
                  <a:srgbClr val="990099"/>
                </a:solidFill>
                <a:latin typeface="Arial"/>
                <a:ea typeface="Arial"/>
                <a:cs typeface="Arial"/>
                <a:sym typeface="Arial"/>
              </a:rPr>
              <a:t>assume a persona </a:t>
            </a:r>
            <a:r>
              <a:rPr lang="en-GB" sz="1600" b="0" i="1" u="none" strike="noStrike" cap="none" dirty="0">
                <a:solidFill>
                  <a:schemeClr val="dk1"/>
                </a:solidFill>
                <a:latin typeface="Arial"/>
                <a:ea typeface="Arial"/>
                <a:cs typeface="Arial"/>
                <a:sym typeface="Arial"/>
              </a:rPr>
              <a:t>at any point in the poem, and speak “as” a particular person (e.g., “I am Lazarus, come from the dead . . . I shall tell you all”)?</a:t>
            </a:r>
          </a:p>
          <a:p>
            <a:pPr marL="342900" marR="0" lvl="0" indent="-342900" algn="l" rtl="0">
              <a:lnSpc>
                <a:spcPct val="150000"/>
              </a:lnSpc>
              <a:spcBef>
                <a:spcPts val="320"/>
              </a:spcBef>
              <a:spcAft>
                <a:spcPts val="0"/>
              </a:spcAft>
              <a:buClr>
                <a:schemeClr val="dk1"/>
              </a:buClr>
              <a:buSzPct val="100000"/>
              <a:buFont typeface="Arial"/>
              <a:buChar char="•"/>
            </a:pPr>
            <a:r>
              <a:rPr lang="en-GB" sz="1600" b="0" i="1" u="none" strike="noStrike" cap="none" dirty="0">
                <a:solidFill>
                  <a:schemeClr val="dk1"/>
                </a:solidFill>
                <a:latin typeface="Arial"/>
                <a:ea typeface="Arial"/>
                <a:cs typeface="Arial"/>
                <a:sym typeface="Arial"/>
              </a:rPr>
              <a:t>Does the speaker seem </a:t>
            </a:r>
            <a:r>
              <a:rPr lang="en-GB" sz="1600" b="0" i="1" u="none" strike="noStrike" cap="none" dirty="0">
                <a:solidFill>
                  <a:srgbClr val="990099"/>
                </a:solidFill>
                <a:latin typeface="Arial"/>
                <a:ea typeface="Arial"/>
                <a:cs typeface="Arial"/>
                <a:sym typeface="Arial"/>
              </a:rPr>
              <a:t>attached or detached </a:t>
            </a:r>
            <a:r>
              <a:rPr lang="en-GB" sz="1600" b="0" i="1" u="none" strike="noStrike" cap="none" dirty="0">
                <a:solidFill>
                  <a:schemeClr val="dk1"/>
                </a:solidFill>
                <a:latin typeface="Arial"/>
                <a:ea typeface="Arial"/>
                <a:cs typeface="Arial"/>
                <a:sym typeface="Arial"/>
              </a:rPr>
              <a:t>from what is said?</a:t>
            </a:r>
          </a:p>
          <a:p>
            <a:pPr marL="342900" marR="0" lvl="0" indent="-342900" algn="l" rtl="0">
              <a:lnSpc>
                <a:spcPct val="150000"/>
              </a:lnSpc>
              <a:spcBef>
                <a:spcPts val="320"/>
              </a:spcBef>
              <a:spcAft>
                <a:spcPts val="0"/>
              </a:spcAft>
              <a:buClr>
                <a:schemeClr val="dk1"/>
              </a:buClr>
              <a:buSzPct val="100000"/>
              <a:buFont typeface="Arial"/>
              <a:buChar char="•"/>
            </a:pPr>
            <a:r>
              <a:rPr lang="en-GB" sz="1600" b="0" i="1" u="none" strike="noStrike" cap="none" dirty="0">
                <a:solidFill>
                  <a:schemeClr val="dk1"/>
                </a:solidFill>
                <a:latin typeface="Arial"/>
                <a:ea typeface="Arial"/>
                <a:cs typeface="Arial"/>
                <a:sym typeface="Arial"/>
              </a:rPr>
              <a:t>What </a:t>
            </a:r>
            <a:r>
              <a:rPr lang="en-GB" sz="1600" b="0" i="1" u="none" strike="noStrike" cap="none" dirty="0">
                <a:solidFill>
                  <a:srgbClr val="990099"/>
                </a:solidFill>
                <a:latin typeface="Arial"/>
                <a:ea typeface="Arial"/>
                <a:cs typeface="Arial"/>
                <a:sym typeface="Arial"/>
              </a:rPr>
              <a:t>effect</a:t>
            </a:r>
            <a:r>
              <a:rPr lang="en-GB" sz="1600" b="0" i="1" u="none" strike="noStrike" cap="none" dirty="0">
                <a:solidFill>
                  <a:schemeClr val="dk1"/>
                </a:solidFill>
                <a:latin typeface="Arial"/>
                <a:ea typeface="Arial"/>
                <a:cs typeface="Arial"/>
                <a:sym typeface="Arial"/>
              </a:rPr>
              <a:t> do the speaker’s characteristics have on the poem?</a:t>
            </a:r>
          </a:p>
          <a:p>
            <a:pPr marL="0" marR="0" lvl="0" indent="-101600" algn="l" rtl="0">
              <a:spcBef>
                <a:spcPts val="320"/>
              </a:spcBef>
              <a:spcAft>
                <a:spcPts val="0"/>
              </a:spcAft>
              <a:buClr>
                <a:schemeClr val="dk1"/>
              </a:buClr>
              <a:buSzPct val="100000"/>
              <a:buFont typeface="Arial"/>
              <a:buNone/>
            </a:pPr>
            <a:endParaRPr sz="1600" b="0" i="0" u="none" strike="noStrike" cap="none" dirty="0">
              <a:solidFill>
                <a:schemeClr val="dk1"/>
              </a:solidFill>
              <a:latin typeface="Arial"/>
              <a:ea typeface="Arial"/>
              <a:cs typeface="Arial"/>
              <a:sym typeface="Arial"/>
            </a:endParaRPr>
          </a:p>
          <a:p>
            <a:pPr marL="0" marR="0" lvl="0" indent="-101600" algn="l" rtl="0">
              <a:spcBef>
                <a:spcPts val="320"/>
              </a:spcBef>
              <a:spcAft>
                <a:spcPts val="0"/>
              </a:spcAft>
              <a:buClr>
                <a:schemeClr val="dk1"/>
              </a:buClr>
              <a:buSzPct val="100000"/>
              <a:buFont typeface="Arial"/>
              <a:buNone/>
            </a:pPr>
            <a:r>
              <a:rPr lang="en-GB" sz="1600" b="0" i="0" u="none" strike="noStrike" cap="none" dirty="0">
                <a:solidFill>
                  <a:schemeClr val="dk1"/>
                </a:solidFill>
                <a:latin typeface="Arial"/>
                <a:ea typeface="Arial"/>
                <a:cs typeface="Arial"/>
                <a:sym typeface="Arial"/>
              </a:rPr>
              <a:t>Likewise, all poems have a silent or implied listener/reader, an </a:t>
            </a:r>
            <a:r>
              <a:rPr lang="en-GB" sz="1600" b="1" i="0" u="none" strike="noStrike" cap="none" dirty="0">
                <a:solidFill>
                  <a:srgbClr val="134D21"/>
                </a:solidFill>
                <a:latin typeface="Arial"/>
                <a:ea typeface="Arial"/>
                <a:cs typeface="Arial"/>
                <a:sym typeface="Arial"/>
              </a:rPr>
              <a:t>audience</a:t>
            </a:r>
            <a:r>
              <a:rPr lang="en-GB" sz="1600" b="0" i="0" u="none" strike="noStrike" cap="none" dirty="0">
                <a:solidFill>
                  <a:srgbClr val="00B050"/>
                </a:solidFill>
                <a:latin typeface="Arial"/>
                <a:ea typeface="Arial"/>
                <a:cs typeface="Arial"/>
                <a:sym typeface="Arial"/>
              </a:rPr>
              <a:t>.</a:t>
            </a:r>
          </a:p>
          <a:p>
            <a:pPr marL="342900" marR="0" lvl="0" indent="-342900" algn="l" rtl="0">
              <a:lnSpc>
                <a:spcPct val="150000"/>
              </a:lnSpc>
              <a:spcBef>
                <a:spcPts val="320"/>
              </a:spcBef>
              <a:spcAft>
                <a:spcPts val="0"/>
              </a:spcAft>
              <a:buClr>
                <a:schemeClr val="dk1"/>
              </a:buClr>
              <a:buSzPct val="100000"/>
              <a:buFont typeface="Arial"/>
              <a:buChar char="•"/>
            </a:pPr>
            <a:r>
              <a:rPr lang="en-GB" sz="1600" b="0" i="1" u="none" strike="noStrike" cap="none" dirty="0">
                <a:solidFill>
                  <a:schemeClr val="dk1"/>
                </a:solidFill>
                <a:latin typeface="Arial"/>
                <a:ea typeface="Arial"/>
                <a:cs typeface="Arial"/>
                <a:sym typeface="Arial"/>
              </a:rPr>
              <a:t>Is it possible to figure out </a:t>
            </a:r>
            <a:r>
              <a:rPr lang="en-GB" sz="1600" b="0" i="1" u="none" strike="noStrike" cap="none" dirty="0">
                <a:solidFill>
                  <a:srgbClr val="990099"/>
                </a:solidFill>
                <a:latin typeface="Arial"/>
                <a:ea typeface="Arial"/>
                <a:cs typeface="Arial"/>
                <a:sym typeface="Arial"/>
              </a:rPr>
              <a:t>to whom the poem is addressed</a:t>
            </a:r>
            <a:r>
              <a:rPr lang="en-GB" sz="1600" b="0" i="1" u="none" strike="noStrike" cap="none" dirty="0">
                <a:solidFill>
                  <a:schemeClr val="dk1"/>
                </a:solidFill>
                <a:latin typeface="Arial"/>
                <a:ea typeface="Arial"/>
                <a:cs typeface="Arial"/>
                <a:sym typeface="Arial"/>
              </a:rPr>
              <a:t>? Is there an ideal listener/reader?</a:t>
            </a:r>
          </a:p>
          <a:p>
            <a:pPr marL="342900" marR="0" lvl="0" indent="-342900" algn="l" rtl="0">
              <a:lnSpc>
                <a:spcPct val="150000"/>
              </a:lnSpc>
              <a:spcBef>
                <a:spcPts val="320"/>
              </a:spcBef>
              <a:spcAft>
                <a:spcPts val="0"/>
              </a:spcAft>
              <a:buClr>
                <a:schemeClr val="dk1"/>
              </a:buClr>
              <a:buSzPct val="100000"/>
              <a:buFont typeface="Arial"/>
              <a:buChar char="•"/>
            </a:pPr>
            <a:r>
              <a:rPr lang="en-GB" sz="1600" b="0" i="1" u="none" strike="noStrike" cap="none" dirty="0">
                <a:solidFill>
                  <a:schemeClr val="dk1"/>
                </a:solidFill>
                <a:latin typeface="Arial"/>
                <a:ea typeface="Arial"/>
                <a:cs typeface="Arial"/>
                <a:sym typeface="Arial"/>
              </a:rPr>
              <a:t>Does the speaker </a:t>
            </a:r>
            <a:r>
              <a:rPr lang="en-GB" sz="1600" b="0" i="1" u="none" strike="noStrike" cap="none" dirty="0">
                <a:solidFill>
                  <a:srgbClr val="990099"/>
                </a:solidFill>
                <a:latin typeface="Arial"/>
                <a:ea typeface="Arial"/>
                <a:cs typeface="Arial"/>
                <a:sym typeface="Arial"/>
              </a:rPr>
              <a:t>seek anything from </a:t>
            </a:r>
            <a:r>
              <a:rPr lang="en-GB" sz="1600" b="0" i="1" u="none" strike="noStrike" cap="none" dirty="0">
                <a:solidFill>
                  <a:schemeClr val="dk1"/>
                </a:solidFill>
                <a:latin typeface="Arial"/>
                <a:ea typeface="Arial"/>
                <a:cs typeface="Arial"/>
                <a:sym typeface="Arial"/>
              </a:rPr>
              <a:t>the listener/reader (sympathy, support, agreement, </a:t>
            </a:r>
            <a:r>
              <a:rPr lang="en-GB" sz="1600" b="0" i="1" dirty="0" smtClean="0"/>
              <a:t>and so on</a:t>
            </a:r>
            <a:r>
              <a:rPr lang="en-GB" sz="1600" b="0" i="1" u="none" strike="noStrike" cap="none" dirty="0" smtClean="0">
                <a:solidFill>
                  <a:schemeClr val="dk1"/>
                </a:solidFill>
                <a:latin typeface="Arial"/>
                <a:ea typeface="Arial"/>
                <a:cs typeface="Arial"/>
                <a:sym typeface="Arial"/>
              </a:rPr>
              <a:t>.)?</a:t>
            </a:r>
            <a:endParaRPr lang="en-GB" sz="1600" b="0" i="1" u="none" strike="noStrike" cap="none" dirty="0">
              <a:solidFill>
                <a:schemeClr val="dk1"/>
              </a:solidFill>
              <a:latin typeface="Arial"/>
              <a:ea typeface="Arial"/>
              <a:cs typeface="Arial"/>
              <a:sym typeface="Arial"/>
            </a:endParaRPr>
          </a:p>
        </p:txBody>
      </p:sp>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2" name="Title 1" hidden="1"/>
          <p:cNvSpPr>
            <a:spLocks noGrp="1"/>
          </p:cNvSpPr>
          <p:nvPr>
            <p:ph type="title"/>
          </p:nvPr>
        </p:nvSpPr>
        <p:spPr>
          <a:xfrm>
            <a:off x="1277471" y="134471"/>
            <a:ext cx="6953250" cy="1223963"/>
          </a:xfrm>
        </p:spPr>
        <p:txBody>
          <a:bodyPr/>
          <a:lstStyle/>
          <a:p>
            <a:r>
              <a:rPr lang="en-AU" dirty="0" smtClean="0"/>
              <a:t>Narrative and Narrator</a:t>
            </a:r>
            <a:endParaRPr lang="en-AU" dirty="0"/>
          </a:p>
        </p:txBody>
      </p:sp>
      <p:sp>
        <p:nvSpPr>
          <p:cNvPr id="113" name="Shape 113"/>
          <p:cNvSpPr/>
          <p:nvPr/>
        </p:nvSpPr>
        <p:spPr>
          <a:xfrm>
            <a:off x="197427" y="269668"/>
            <a:ext cx="7230984" cy="6663363"/>
          </a:xfrm>
          <a:prstGeom prst="rect">
            <a:avLst/>
          </a:prstGeom>
          <a:noFill/>
          <a:ln>
            <a:noFill/>
          </a:ln>
        </p:spPr>
        <p:txBody>
          <a:bodyPr wrap="square" lIns="91425" tIns="45700" rIns="91425" bIns="45700" anchor="t" anchorCtr="0">
            <a:noAutofit/>
          </a:bodyPr>
          <a:lstStyle/>
          <a:p>
            <a:pPr marL="0" marR="0" lvl="0" indent="0" algn="l" rtl="0">
              <a:spcBef>
                <a:spcPts val="0"/>
              </a:spcBef>
              <a:spcAft>
                <a:spcPts val="0"/>
              </a:spcAft>
              <a:buSzPct val="25000"/>
              <a:buNone/>
            </a:pPr>
            <a:r>
              <a:rPr lang="en-GB" sz="1600" b="1" dirty="0" smtClean="0">
                <a:solidFill>
                  <a:srgbClr val="00467A"/>
                </a:solidFill>
                <a:latin typeface="Arial"/>
                <a:ea typeface="Arial"/>
                <a:cs typeface="Arial"/>
                <a:sym typeface="Arial"/>
              </a:rPr>
              <a:t>Narrative </a:t>
            </a:r>
            <a:r>
              <a:rPr lang="en-GB" sz="1600" b="1" dirty="0">
                <a:solidFill>
                  <a:srgbClr val="00467A"/>
                </a:solidFill>
                <a:latin typeface="Arial"/>
                <a:ea typeface="Arial"/>
                <a:cs typeface="Arial"/>
                <a:sym typeface="Arial"/>
              </a:rPr>
              <a:t>/ </a:t>
            </a:r>
            <a:r>
              <a:rPr lang="en-GB" sz="1600" b="1" dirty="0" smtClean="0">
                <a:solidFill>
                  <a:srgbClr val="00467A"/>
                </a:solidFill>
                <a:latin typeface="Arial"/>
                <a:ea typeface="Arial"/>
                <a:cs typeface="Arial"/>
                <a:sym typeface="Arial"/>
              </a:rPr>
              <a:t>Narrator. </a:t>
            </a:r>
            <a:endParaRPr lang="en-GB" sz="1600" b="1" dirty="0">
              <a:solidFill>
                <a:srgbClr val="00467A"/>
              </a:solidFill>
              <a:latin typeface="Arial"/>
              <a:ea typeface="Arial"/>
              <a:cs typeface="Arial"/>
              <a:sym typeface="Arial"/>
            </a:endParaRPr>
          </a:p>
          <a:p>
            <a:pPr marL="0" marR="0" lvl="0" indent="0" algn="l" rtl="0">
              <a:spcBef>
                <a:spcPts val="0"/>
              </a:spcBef>
              <a:spcAft>
                <a:spcPts val="0"/>
              </a:spcAft>
              <a:buNone/>
            </a:pPr>
            <a:endParaRPr sz="1600" dirty="0">
              <a:solidFill>
                <a:schemeClr val="dk1"/>
              </a:solidFill>
              <a:latin typeface="Arial"/>
              <a:ea typeface="Arial"/>
              <a:cs typeface="Arial"/>
              <a:sym typeface="Arial"/>
            </a:endParaRPr>
          </a:p>
          <a:p>
            <a:pPr marL="0" marR="0" lvl="0" indent="0" algn="l" rtl="0">
              <a:spcBef>
                <a:spcPts val="0"/>
              </a:spcBef>
              <a:spcAft>
                <a:spcPts val="0"/>
              </a:spcAft>
              <a:buSzPct val="25000"/>
              <a:buNone/>
            </a:pPr>
            <a:r>
              <a:rPr lang="en-GB" sz="1600" dirty="0">
                <a:solidFill>
                  <a:schemeClr val="dk1"/>
                </a:solidFill>
                <a:latin typeface="Arial"/>
                <a:ea typeface="Arial"/>
                <a:cs typeface="Arial"/>
                <a:sym typeface="Arial"/>
              </a:rPr>
              <a:t>Poems capture thoughts, ideas, feelings, impressions, experiences, and incidents, but sometimes poems also tell a story. </a:t>
            </a:r>
          </a:p>
          <a:p>
            <a:pPr marL="0" marR="0" lvl="0" indent="0" algn="l" rtl="0">
              <a:spcBef>
                <a:spcPts val="0"/>
              </a:spcBef>
              <a:spcAft>
                <a:spcPts val="0"/>
              </a:spcAft>
              <a:buNone/>
            </a:pPr>
            <a:endParaRPr sz="1000" dirty="0">
              <a:solidFill>
                <a:schemeClr val="dk1"/>
              </a:solidFill>
              <a:latin typeface="Arial"/>
              <a:ea typeface="Arial"/>
              <a:cs typeface="Arial"/>
              <a:sym typeface="Arial"/>
            </a:endParaRPr>
          </a:p>
          <a:p>
            <a:pPr marL="0" marR="0" lvl="0" indent="0" algn="l" rtl="0">
              <a:spcBef>
                <a:spcPts val="0"/>
              </a:spcBef>
              <a:spcAft>
                <a:spcPts val="0"/>
              </a:spcAft>
              <a:buSzPct val="25000"/>
              <a:buNone/>
            </a:pPr>
            <a:r>
              <a:rPr lang="en-GB" sz="1600" dirty="0">
                <a:solidFill>
                  <a:schemeClr val="dk1"/>
                </a:solidFill>
                <a:latin typeface="Arial"/>
                <a:ea typeface="Arial"/>
                <a:cs typeface="Arial"/>
                <a:sym typeface="Arial"/>
              </a:rPr>
              <a:t>Ask yourself:</a:t>
            </a:r>
          </a:p>
          <a:p>
            <a:pPr marL="285750" marR="0" lvl="0" indent="-285750" algn="l" rtl="0">
              <a:spcBef>
                <a:spcPts val="0"/>
              </a:spcBef>
              <a:spcAft>
                <a:spcPts val="0"/>
              </a:spcAft>
              <a:buClr>
                <a:schemeClr val="dk1"/>
              </a:buClr>
              <a:buFont typeface="Arial"/>
              <a:buNone/>
            </a:pPr>
            <a:endParaRPr sz="1000" i="1" dirty="0">
              <a:solidFill>
                <a:schemeClr val="dk1"/>
              </a:solidFill>
              <a:latin typeface="Arial"/>
              <a:ea typeface="Arial"/>
              <a:cs typeface="Arial"/>
              <a:sym typeface="Arial"/>
            </a:endParaRPr>
          </a:p>
          <a:p>
            <a:pPr marL="285750" marR="0" lvl="0" indent="-285750" algn="l" rtl="0">
              <a:lnSpc>
                <a:spcPct val="150000"/>
              </a:lnSpc>
              <a:spcBef>
                <a:spcPts val="0"/>
              </a:spcBef>
              <a:spcAft>
                <a:spcPts val="0"/>
              </a:spcAft>
              <a:buClr>
                <a:srgbClr val="990099"/>
              </a:buClr>
              <a:buSzPct val="100000"/>
              <a:buFont typeface="Arial"/>
              <a:buChar char="•"/>
            </a:pPr>
            <a:r>
              <a:rPr lang="en-GB" sz="1600" i="1" dirty="0">
                <a:solidFill>
                  <a:srgbClr val="990099"/>
                </a:solidFill>
                <a:latin typeface="Arial"/>
                <a:ea typeface="Arial"/>
                <a:cs typeface="Arial"/>
                <a:sym typeface="Arial"/>
              </a:rPr>
              <a:t>What</a:t>
            </a:r>
            <a:r>
              <a:rPr lang="en-GB" sz="1600" i="1" dirty="0">
                <a:solidFill>
                  <a:schemeClr val="dk1"/>
                </a:solidFill>
                <a:latin typeface="Arial"/>
                <a:ea typeface="Arial"/>
                <a:cs typeface="Arial"/>
                <a:sym typeface="Arial"/>
              </a:rPr>
              <a:t> is happening in the poem? </a:t>
            </a:r>
          </a:p>
          <a:p>
            <a:pPr marL="285750" marR="0" lvl="0" indent="-285750" algn="l" rtl="0">
              <a:lnSpc>
                <a:spcPct val="150000"/>
              </a:lnSpc>
              <a:spcBef>
                <a:spcPts val="0"/>
              </a:spcBef>
              <a:spcAft>
                <a:spcPts val="0"/>
              </a:spcAft>
              <a:buClr>
                <a:srgbClr val="990099"/>
              </a:buClr>
              <a:buSzPct val="100000"/>
              <a:buFont typeface="Arial"/>
              <a:buChar char="•"/>
            </a:pPr>
            <a:r>
              <a:rPr lang="en-GB" sz="1600" i="1" dirty="0">
                <a:solidFill>
                  <a:schemeClr val="dk1"/>
                </a:solidFill>
                <a:latin typeface="Arial"/>
                <a:ea typeface="Arial"/>
                <a:cs typeface="Arial"/>
                <a:sym typeface="Arial"/>
              </a:rPr>
              <a:t>What </a:t>
            </a:r>
            <a:r>
              <a:rPr lang="en-GB" sz="1600" i="1" dirty="0">
                <a:solidFill>
                  <a:srgbClr val="990099"/>
                </a:solidFill>
                <a:latin typeface="Arial"/>
                <a:ea typeface="Arial"/>
                <a:cs typeface="Arial"/>
                <a:sym typeface="Arial"/>
              </a:rPr>
              <a:t>action, drama, or conflict </a:t>
            </a:r>
            <a:r>
              <a:rPr lang="en-GB" sz="1600" i="1" dirty="0">
                <a:solidFill>
                  <a:schemeClr val="dk1"/>
                </a:solidFill>
                <a:latin typeface="Arial"/>
                <a:ea typeface="Arial"/>
                <a:cs typeface="Arial"/>
                <a:sym typeface="Arial"/>
              </a:rPr>
              <a:t>is present? </a:t>
            </a:r>
          </a:p>
          <a:p>
            <a:pPr marL="285750" marR="0" lvl="0" indent="-285750" algn="l" rtl="0">
              <a:lnSpc>
                <a:spcPct val="150000"/>
              </a:lnSpc>
              <a:spcBef>
                <a:spcPts val="0"/>
              </a:spcBef>
              <a:spcAft>
                <a:spcPts val="0"/>
              </a:spcAft>
              <a:buClr>
                <a:srgbClr val="990099"/>
              </a:buClr>
              <a:buSzPct val="100000"/>
              <a:buFont typeface="Arial"/>
              <a:buChar char="•"/>
            </a:pPr>
            <a:r>
              <a:rPr lang="en-GB" sz="1600" i="1" dirty="0">
                <a:solidFill>
                  <a:schemeClr val="dk1"/>
                </a:solidFill>
                <a:latin typeface="Arial"/>
                <a:ea typeface="Arial"/>
                <a:cs typeface="Arial"/>
                <a:sym typeface="Arial"/>
              </a:rPr>
              <a:t>Is there more than one </a:t>
            </a:r>
            <a:r>
              <a:rPr lang="en-GB" sz="1600" i="1" dirty="0">
                <a:solidFill>
                  <a:srgbClr val="990099"/>
                </a:solidFill>
                <a:latin typeface="Arial"/>
                <a:ea typeface="Arial"/>
                <a:cs typeface="Arial"/>
                <a:sym typeface="Arial"/>
              </a:rPr>
              <a:t>event </a:t>
            </a:r>
            <a:r>
              <a:rPr lang="en-GB" sz="1600" i="1" dirty="0">
                <a:solidFill>
                  <a:schemeClr val="dk1"/>
                </a:solidFill>
                <a:latin typeface="Arial"/>
                <a:ea typeface="Arial"/>
                <a:cs typeface="Arial"/>
                <a:sym typeface="Arial"/>
              </a:rPr>
              <a:t>in the poem? </a:t>
            </a:r>
          </a:p>
          <a:p>
            <a:pPr marL="285750" marR="0" lvl="0" indent="-285750" algn="l" rtl="0">
              <a:lnSpc>
                <a:spcPct val="150000"/>
              </a:lnSpc>
              <a:spcBef>
                <a:spcPts val="0"/>
              </a:spcBef>
              <a:spcAft>
                <a:spcPts val="0"/>
              </a:spcAft>
              <a:buClr>
                <a:srgbClr val="990099"/>
              </a:buClr>
              <a:buSzPct val="100000"/>
              <a:buFont typeface="Arial"/>
              <a:buChar char="•"/>
            </a:pPr>
            <a:r>
              <a:rPr lang="en-GB" sz="1600" i="1" dirty="0">
                <a:solidFill>
                  <a:schemeClr val="dk1"/>
                </a:solidFill>
                <a:latin typeface="Arial"/>
                <a:ea typeface="Arial"/>
                <a:cs typeface="Arial"/>
                <a:sym typeface="Arial"/>
              </a:rPr>
              <a:t>Does anything </a:t>
            </a:r>
            <a:r>
              <a:rPr lang="en-GB" sz="1600" i="1" dirty="0">
                <a:solidFill>
                  <a:srgbClr val="990099"/>
                </a:solidFill>
                <a:latin typeface="Arial"/>
                <a:ea typeface="Arial"/>
                <a:cs typeface="Arial"/>
                <a:sym typeface="Arial"/>
              </a:rPr>
              <a:t>change</a:t>
            </a:r>
            <a:r>
              <a:rPr lang="en-GB" sz="1600" i="1" dirty="0">
                <a:solidFill>
                  <a:schemeClr val="dk1"/>
                </a:solidFill>
                <a:latin typeface="Arial"/>
                <a:ea typeface="Arial"/>
                <a:cs typeface="Arial"/>
                <a:sym typeface="Arial"/>
              </a:rPr>
              <a:t> in the poem (is an action completed, does an attempted action fail, or does someone change in an important way)?</a:t>
            </a:r>
          </a:p>
          <a:p>
            <a:pPr marL="285750" marR="0" lvl="0" indent="-285750" algn="l" rtl="0">
              <a:lnSpc>
                <a:spcPct val="150000"/>
              </a:lnSpc>
              <a:spcBef>
                <a:spcPts val="0"/>
              </a:spcBef>
              <a:spcAft>
                <a:spcPts val="0"/>
              </a:spcAft>
              <a:buClr>
                <a:srgbClr val="990099"/>
              </a:buClr>
              <a:buSzPct val="100000"/>
              <a:buFont typeface="Arial"/>
              <a:buChar char="•"/>
            </a:pPr>
            <a:r>
              <a:rPr lang="en-GB" sz="1600" i="1" dirty="0">
                <a:solidFill>
                  <a:srgbClr val="990099"/>
                </a:solidFill>
                <a:latin typeface="Arial"/>
                <a:ea typeface="Arial"/>
                <a:cs typeface="Arial"/>
                <a:sym typeface="Arial"/>
              </a:rPr>
              <a:t>Who</a:t>
            </a:r>
            <a:r>
              <a:rPr lang="en-GB" sz="1600" i="1" dirty="0">
                <a:solidFill>
                  <a:schemeClr val="dk1"/>
                </a:solidFill>
                <a:latin typeface="Arial"/>
                <a:ea typeface="Arial"/>
                <a:cs typeface="Arial"/>
                <a:sym typeface="Arial"/>
              </a:rPr>
              <a:t> tells the story, and what </a:t>
            </a:r>
            <a:r>
              <a:rPr lang="en-GB" sz="1600" i="1" dirty="0">
                <a:solidFill>
                  <a:srgbClr val="990099"/>
                </a:solidFill>
                <a:latin typeface="Arial"/>
                <a:ea typeface="Arial"/>
                <a:cs typeface="Arial"/>
                <a:sym typeface="Arial"/>
              </a:rPr>
              <a:t>relationship</a:t>
            </a:r>
            <a:r>
              <a:rPr lang="en-GB" sz="1600" i="1" dirty="0">
                <a:solidFill>
                  <a:schemeClr val="dk1"/>
                </a:solidFill>
                <a:latin typeface="Arial"/>
                <a:ea typeface="Arial"/>
                <a:cs typeface="Arial"/>
                <a:sym typeface="Arial"/>
              </a:rPr>
              <a:t> does the narrator have to the story?</a:t>
            </a:r>
          </a:p>
          <a:p>
            <a:pPr marL="285750" lvl="0" indent="-285750">
              <a:lnSpc>
                <a:spcPct val="150000"/>
              </a:lnSpc>
              <a:buClr>
                <a:schemeClr val="dk1"/>
              </a:buClr>
            </a:pPr>
            <a:r>
              <a:rPr lang="en-AU" sz="1600" i="1" dirty="0" smtClean="0">
                <a:solidFill>
                  <a:schemeClr val="dk1"/>
                </a:solidFill>
              </a:rPr>
              <a:t>	Using </a:t>
            </a:r>
            <a:r>
              <a:rPr lang="en-AU" sz="1600" i="1" dirty="0">
                <a:solidFill>
                  <a:schemeClr val="dk1"/>
                </a:solidFill>
              </a:rPr>
              <a:t>one of the poems </a:t>
            </a:r>
            <a:r>
              <a:rPr lang="en-AU" sz="1600" i="1" dirty="0" smtClean="0">
                <a:solidFill>
                  <a:schemeClr val="dk1"/>
                </a:solidFill>
              </a:rPr>
              <a:t>below, answer </a:t>
            </a:r>
            <a:r>
              <a:rPr lang="en-AU" sz="1600" i="1" dirty="0">
                <a:solidFill>
                  <a:schemeClr val="dk1"/>
                </a:solidFill>
              </a:rPr>
              <a:t>all questions </a:t>
            </a:r>
            <a:r>
              <a:rPr lang="en-AU" sz="1600" i="1" dirty="0" smtClean="0">
                <a:solidFill>
                  <a:schemeClr val="dk1"/>
                </a:solidFill>
              </a:rPr>
              <a:t>for ‘Speaker &amp; Voice’ </a:t>
            </a:r>
            <a:r>
              <a:rPr lang="en-AU" sz="1600" i="1" dirty="0">
                <a:solidFill>
                  <a:schemeClr val="dk1"/>
                </a:solidFill>
              </a:rPr>
              <a:t>slides.</a:t>
            </a:r>
          </a:p>
          <a:p>
            <a:pPr marL="285750" marR="0" lvl="0" indent="-285750" algn="l" rtl="0">
              <a:lnSpc>
                <a:spcPct val="150000"/>
              </a:lnSpc>
              <a:spcBef>
                <a:spcPts val="0"/>
              </a:spcBef>
              <a:spcAft>
                <a:spcPts val="0"/>
              </a:spcAft>
              <a:buClr>
                <a:schemeClr val="dk1"/>
              </a:buClr>
              <a:buFont typeface="Arial"/>
              <a:buNone/>
            </a:pPr>
            <a:endParaRPr sz="1000" i="1" dirty="0">
              <a:solidFill>
                <a:schemeClr val="dk1"/>
              </a:solidFill>
              <a:latin typeface="Arial"/>
              <a:ea typeface="Arial"/>
              <a:cs typeface="Arial"/>
              <a:sym typeface="Arial"/>
            </a:endParaRPr>
          </a:p>
          <a:p>
            <a:pPr marL="285750" marR="0" lvl="0" indent="-285750" algn="l" rtl="0">
              <a:lnSpc>
                <a:spcPct val="150000"/>
              </a:lnSpc>
              <a:spcBef>
                <a:spcPts val="0"/>
              </a:spcBef>
              <a:spcAft>
                <a:spcPts val="0"/>
              </a:spcAft>
              <a:buClr>
                <a:srgbClr val="990099"/>
              </a:buClr>
              <a:buSzPct val="100000"/>
              <a:buFont typeface="Arial"/>
              <a:buChar char="•"/>
            </a:pPr>
            <a:r>
              <a:rPr lang="en-GB" sz="1600" dirty="0">
                <a:solidFill>
                  <a:srgbClr val="134D21"/>
                </a:solidFill>
                <a:latin typeface="Arial"/>
                <a:ea typeface="Arial"/>
                <a:cs typeface="Arial"/>
                <a:sym typeface="Arial"/>
              </a:rPr>
              <a:t>“I Wandered Lonely as a Cloud”(Daffodils) William Wordsworth</a:t>
            </a:r>
          </a:p>
          <a:p>
            <a:pPr marL="285750" marR="0" lvl="0" indent="-285750" algn="l" rtl="0">
              <a:lnSpc>
                <a:spcPct val="150000"/>
              </a:lnSpc>
              <a:spcBef>
                <a:spcPts val="0"/>
              </a:spcBef>
              <a:spcAft>
                <a:spcPts val="0"/>
              </a:spcAft>
              <a:buClr>
                <a:srgbClr val="990099"/>
              </a:buClr>
              <a:buSzPct val="100000"/>
              <a:buFont typeface="Arial"/>
              <a:buChar char="•"/>
            </a:pPr>
            <a:r>
              <a:rPr lang="en-GB" sz="1600" dirty="0">
                <a:solidFill>
                  <a:srgbClr val="134D21"/>
                </a:solidFill>
                <a:latin typeface="Arial"/>
                <a:ea typeface="Arial"/>
                <a:cs typeface="Arial"/>
                <a:sym typeface="Arial"/>
              </a:rPr>
              <a:t>“Degrees of Gray in Philipsburg” Richard Hugo</a:t>
            </a:r>
          </a:p>
          <a:p>
            <a:pPr marL="285750" marR="0" lvl="0" indent="-285750" algn="l" rtl="0">
              <a:lnSpc>
                <a:spcPct val="150000"/>
              </a:lnSpc>
              <a:spcBef>
                <a:spcPts val="0"/>
              </a:spcBef>
              <a:spcAft>
                <a:spcPts val="0"/>
              </a:spcAft>
              <a:buClr>
                <a:srgbClr val="990099"/>
              </a:buClr>
              <a:buSzPct val="100000"/>
              <a:buFont typeface="Arial"/>
              <a:buChar char="•"/>
            </a:pPr>
            <a:r>
              <a:rPr lang="en-GB" sz="1600" dirty="0">
                <a:solidFill>
                  <a:srgbClr val="134D21"/>
                </a:solidFill>
                <a:latin typeface="Arial"/>
                <a:ea typeface="Arial"/>
                <a:cs typeface="Arial"/>
                <a:sym typeface="Arial"/>
              </a:rPr>
              <a:t>“She Walks in Beauty” Lord Byron</a:t>
            </a:r>
          </a:p>
        </p:txBody>
      </p:sp>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2" name="Shape 122"/>
          <p:cNvSpPr txBox="1">
            <a:spLocks noGrp="1"/>
          </p:cNvSpPr>
          <p:nvPr>
            <p:ph type="ctrTitle"/>
          </p:nvPr>
        </p:nvSpPr>
        <p:spPr>
          <a:xfrm>
            <a:off x="1173163" y="1611313"/>
            <a:ext cx="6716712" cy="1951037"/>
          </a:xfrm>
          <a:prstGeom prst="rect">
            <a:avLst/>
          </a:prstGeom>
          <a:solidFill>
            <a:srgbClr val="FFFFFF">
              <a:alpha val="77647"/>
            </a:srgbClr>
          </a:solidFill>
          <a:ln>
            <a:noFill/>
          </a:ln>
        </p:spPr>
        <p:txBody>
          <a:bodyPr wrap="square" lIns="91425" tIns="45700" rIns="91425" bIns="45700" anchor="ctr" anchorCtr="0">
            <a:noAutofit/>
          </a:bodyPr>
          <a:lstStyle/>
          <a:p>
            <a:pPr marL="0" marR="0" lvl="0" indent="0" algn="ctr" rtl="0">
              <a:spcBef>
                <a:spcPts val="0"/>
              </a:spcBef>
              <a:spcAft>
                <a:spcPts val="0"/>
              </a:spcAft>
              <a:buSzPct val="25000"/>
              <a:buNone/>
            </a:pPr>
            <a:r>
              <a:rPr lang="en-GB" sz="4800" b="1" i="0" u="none" strike="noStrike" cap="none" dirty="0">
                <a:solidFill>
                  <a:schemeClr val="tx1"/>
                </a:solidFill>
                <a:latin typeface="Arial"/>
                <a:ea typeface="Arial"/>
                <a:cs typeface="Arial"/>
                <a:sym typeface="Arial"/>
              </a:rPr>
              <a:t>Different Voices in Poetry</a:t>
            </a:r>
          </a:p>
        </p:txBody>
      </p:sp>
      <p:sp>
        <p:nvSpPr>
          <p:cNvPr id="121" name="Shape 121"/>
          <p:cNvSpPr txBox="1">
            <a:spLocks noGrp="1"/>
          </p:cNvSpPr>
          <p:nvPr>
            <p:ph type="subTitle" idx="1"/>
          </p:nvPr>
        </p:nvSpPr>
        <p:spPr>
          <a:xfrm>
            <a:off x="2254827" y="4187825"/>
            <a:ext cx="4553384" cy="842963"/>
          </a:xfrm>
          <a:prstGeom prst="rect">
            <a:avLst/>
          </a:prstGeom>
          <a:solidFill>
            <a:srgbClr val="FFFFFF">
              <a:alpha val="77647"/>
            </a:srgbClr>
          </a:solidFill>
          <a:ln>
            <a:noFill/>
          </a:ln>
        </p:spPr>
        <p:txBody>
          <a:bodyPr wrap="square" lIns="91425" tIns="45700" rIns="91425" bIns="45700" anchor="t" anchorCtr="0">
            <a:noAutofit/>
          </a:bodyPr>
          <a:lstStyle/>
          <a:p>
            <a:pPr marL="0" marR="0" lvl="0" indent="-203200" algn="ctr" rtl="0">
              <a:spcBef>
                <a:spcPts val="0"/>
              </a:spcBef>
              <a:spcAft>
                <a:spcPts val="0"/>
              </a:spcAft>
              <a:buClr>
                <a:srgbClr val="990099"/>
              </a:buClr>
              <a:buSzPct val="100000"/>
              <a:buFont typeface="Arial"/>
              <a:buNone/>
            </a:pPr>
            <a:r>
              <a:rPr lang="en-GB" sz="3200" b="1" i="0" u="none" strike="noStrike" cap="none" dirty="0">
                <a:solidFill>
                  <a:srgbClr val="660066"/>
                </a:solidFill>
                <a:latin typeface="Arial"/>
                <a:ea typeface="Arial"/>
                <a:cs typeface="Arial"/>
                <a:sym typeface="Arial"/>
              </a:rPr>
              <a:t>‘The Little Mute Boy’</a:t>
            </a:r>
          </a:p>
        </p:txBody>
      </p:sp>
    </p:spTree>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Shape 127"/>
          <p:cNvSpPr txBox="1">
            <a:spLocks noGrp="1"/>
          </p:cNvSpPr>
          <p:nvPr>
            <p:ph type="title"/>
          </p:nvPr>
        </p:nvSpPr>
        <p:spPr>
          <a:xfrm>
            <a:off x="0" y="-9814"/>
            <a:ext cx="7907482" cy="1223963"/>
          </a:xfrm>
          <a:prstGeom prst="rect">
            <a:avLst/>
          </a:prstGeom>
          <a:noFill/>
          <a:ln>
            <a:noFill/>
          </a:ln>
        </p:spPr>
        <p:txBody>
          <a:bodyPr wrap="square" lIns="91425" tIns="45700" rIns="91425" bIns="45700" anchor="ctr" anchorCtr="0">
            <a:noAutofit/>
          </a:bodyPr>
          <a:lstStyle/>
          <a:p>
            <a:pPr marL="0" marR="0" lvl="0" indent="0" algn="ctr" rtl="0">
              <a:spcBef>
                <a:spcPts val="0"/>
              </a:spcBef>
              <a:spcAft>
                <a:spcPts val="0"/>
              </a:spcAft>
              <a:buSzPct val="25000"/>
              <a:buNone/>
            </a:pPr>
            <a:r>
              <a:rPr lang="en-GB" sz="4000" b="1" i="0" u="none" strike="noStrike" cap="none" dirty="0">
                <a:solidFill>
                  <a:schemeClr val="tx1"/>
                </a:solidFill>
                <a:latin typeface="Arial"/>
                <a:ea typeface="Arial"/>
                <a:cs typeface="Arial"/>
                <a:sym typeface="Arial"/>
              </a:rPr>
              <a:t>Who is the </a:t>
            </a:r>
            <a:r>
              <a:rPr lang="en-GB" dirty="0" smtClean="0">
                <a:solidFill>
                  <a:schemeClr val="tx1"/>
                </a:solidFill>
              </a:rPr>
              <a:t>‘I’</a:t>
            </a:r>
            <a:r>
              <a:rPr lang="en-GB" sz="4000" b="1" i="0" u="none" strike="noStrike" cap="none" dirty="0" smtClean="0">
                <a:solidFill>
                  <a:schemeClr val="tx1"/>
                </a:solidFill>
                <a:latin typeface="Arial"/>
                <a:ea typeface="Arial"/>
                <a:cs typeface="Arial"/>
                <a:sym typeface="Arial"/>
              </a:rPr>
              <a:t> </a:t>
            </a:r>
            <a:r>
              <a:rPr lang="en-GB" sz="4000" b="1" i="0" u="none" strike="noStrike" cap="none" dirty="0">
                <a:solidFill>
                  <a:schemeClr val="tx1"/>
                </a:solidFill>
                <a:latin typeface="Arial"/>
                <a:ea typeface="Arial"/>
                <a:cs typeface="Arial"/>
                <a:sym typeface="Arial"/>
              </a:rPr>
              <a:t>in your poems? </a:t>
            </a:r>
          </a:p>
        </p:txBody>
      </p:sp>
      <p:sp>
        <p:nvSpPr>
          <p:cNvPr id="128" name="Shape 128"/>
          <p:cNvSpPr txBox="1">
            <a:spLocks noGrp="1"/>
          </p:cNvSpPr>
          <p:nvPr>
            <p:ph type="body" idx="1"/>
          </p:nvPr>
        </p:nvSpPr>
        <p:spPr>
          <a:xfrm>
            <a:off x="124691" y="1128424"/>
            <a:ext cx="7782791" cy="4603750"/>
          </a:xfrm>
          <a:prstGeom prst="rect">
            <a:avLst/>
          </a:prstGeom>
          <a:noFill/>
          <a:ln>
            <a:noFill/>
          </a:ln>
        </p:spPr>
        <p:txBody>
          <a:bodyPr wrap="square" lIns="91425" tIns="45700" rIns="91425" bIns="45700" anchor="t" anchorCtr="0">
            <a:noAutofit/>
          </a:bodyPr>
          <a:lstStyle/>
          <a:p>
            <a:pPr marL="342900" marR="0" lvl="0" indent="-342900" algn="l" rtl="0">
              <a:spcBef>
                <a:spcPts val="0"/>
              </a:spcBef>
              <a:spcAft>
                <a:spcPts val="0"/>
              </a:spcAft>
              <a:buClr>
                <a:srgbClr val="990099"/>
              </a:buClr>
              <a:buSzPct val="100000"/>
              <a:buFont typeface="Arial"/>
              <a:buChar char="•"/>
            </a:pPr>
            <a:r>
              <a:rPr lang="en-GB" sz="1800" b="0" i="0" u="none" strike="noStrike" cap="none" dirty="0">
                <a:solidFill>
                  <a:schemeClr val="dk1"/>
                </a:solidFill>
                <a:latin typeface="Arial"/>
                <a:ea typeface="Arial"/>
                <a:cs typeface="Arial"/>
                <a:sym typeface="Arial"/>
              </a:rPr>
              <a:t>If a poet writes ‘I’ in a poem, </a:t>
            </a:r>
            <a:r>
              <a:rPr lang="en-GB" sz="1800" b="0" i="0" u="none" strike="noStrike" cap="none" dirty="0">
                <a:solidFill>
                  <a:srgbClr val="134D21"/>
                </a:solidFill>
                <a:latin typeface="Arial"/>
                <a:ea typeface="Arial"/>
                <a:cs typeface="Arial"/>
                <a:sym typeface="Arial"/>
              </a:rPr>
              <a:t>to whom are they referring</a:t>
            </a:r>
            <a:r>
              <a:rPr lang="en-GB" sz="1800" b="0" i="0" u="none" strike="noStrike" cap="none" dirty="0">
                <a:solidFill>
                  <a:schemeClr val="dk1"/>
                </a:solidFill>
                <a:latin typeface="Arial"/>
                <a:ea typeface="Arial"/>
                <a:cs typeface="Arial"/>
                <a:sym typeface="Arial"/>
              </a:rPr>
              <a:t>? Sometimes, it might be clear that they are referring to </a:t>
            </a:r>
            <a:r>
              <a:rPr lang="en-GB" sz="1800" b="0" i="0" u="none" strike="noStrike" cap="none" dirty="0">
                <a:solidFill>
                  <a:srgbClr val="134D21"/>
                </a:solidFill>
                <a:latin typeface="Arial"/>
                <a:ea typeface="Arial"/>
                <a:cs typeface="Arial"/>
                <a:sym typeface="Arial"/>
              </a:rPr>
              <a:t>themselves</a:t>
            </a:r>
            <a:r>
              <a:rPr lang="en-GB" sz="1800" b="0" i="0" u="none" strike="noStrike" cap="none" dirty="0">
                <a:solidFill>
                  <a:schemeClr val="dk1"/>
                </a:solidFill>
                <a:latin typeface="Arial"/>
                <a:ea typeface="Arial"/>
                <a:cs typeface="Arial"/>
                <a:sym typeface="Arial"/>
              </a:rPr>
              <a:t>. Sometimes, they might be referring to a fictional or historical </a:t>
            </a:r>
            <a:r>
              <a:rPr lang="en-GB" sz="1800" b="0" i="0" u="none" strike="noStrike" cap="none" dirty="0">
                <a:solidFill>
                  <a:srgbClr val="134D21"/>
                </a:solidFill>
                <a:latin typeface="Arial"/>
                <a:ea typeface="Arial"/>
                <a:cs typeface="Arial"/>
                <a:sym typeface="Arial"/>
              </a:rPr>
              <a:t>character</a:t>
            </a:r>
            <a:r>
              <a:rPr lang="en-GB" sz="1800" b="0" i="0" u="none" strike="noStrike" cap="none" dirty="0">
                <a:solidFill>
                  <a:schemeClr val="dk1"/>
                </a:solidFill>
                <a:latin typeface="Arial"/>
                <a:ea typeface="Arial"/>
                <a:cs typeface="Arial"/>
                <a:sym typeface="Arial"/>
              </a:rPr>
              <a:t> that they have taken on the voice of. Or, the ‘I’ might not be a character exactly, but a voice that moves the action or thought along, often called a </a:t>
            </a:r>
            <a:r>
              <a:rPr lang="en-GB" sz="1800" b="0" i="0" u="none" strike="noStrike" cap="none" dirty="0">
                <a:solidFill>
                  <a:srgbClr val="134D21"/>
                </a:solidFill>
                <a:latin typeface="Arial"/>
                <a:ea typeface="Arial"/>
                <a:cs typeface="Arial"/>
                <a:sym typeface="Arial"/>
              </a:rPr>
              <a:t>narrator or speaker</a:t>
            </a:r>
            <a:r>
              <a:rPr lang="en-GB" sz="1800" b="0" i="0" u="none" strike="noStrike" cap="none" dirty="0">
                <a:solidFill>
                  <a:schemeClr val="dk1"/>
                </a:solidFill>
                <a:latin typeface="Arial"/>
                <a:ea typeface="Arial"/>
                <a:cs typeface="Arial"/>
                <a:sym typeface="Arial"/>
              </a:rPr>
              <a:t>.</a:t>
            </a:r>
          </a:p>
          <a:p>
            <a:pPr marL="342900" marR="0" lvl="0" indent="-342900" algn="l" rtl="0">
              <a:spcBef>
                <a:spcPts val="200"/>
              </a:spcBef>
              <a:spcAft>
                <a:spcPts val="0"/>
              </a:spcAft>
              <a:buClr>
                <a:srgbClr val="990099"/>
              </a:buClr>
              <a:buSzPct val="100000"/>
              <a:buFont typeface="Arial"/>
              <a:buNone/>
            </a:pPr>
            <a:endParaRPr sz="1000" b="0" i="0" u="none" strike="noStrike" cap="none" dirty="0">
              <a:solidFill>
                <a:schemeClr val="dk1"/>
              </a:solidFill>
              <a:latin typeface="Arial"/>
              <a:ea typeface="Arial"/>
              <a:cs typeface="Arial"/>
              <a:sym typeface="Arial"/>
            </a:endParaRPr>
          </a:p>
          <a:p>
            <a:pPr marL="342900" marR="0" lvl="0" indent="-342900" algn="l" rtl="0">
              <a:spcBef>
                <a:spcPts val="360"/>
              </a:spcBef>
              <a:spcAft>
                <a:spcPts val="0"/>
              </a:spcAft>
              <a:buClr>
                <a:srgbClr val="990099"/>
              </a:buClr>
              <a:buSzPct val="100000"/>
              <a:buFont typeface="Arial"/>
              <a:buChar char="•"/>
            </a:pPr>
            <a:r>
              <a:rPr lang="en-GB" sz="1800" b="0" i="0" u="none" strike="noStrike" cap="none" dirty="0">
                <a:solidFill>
                  <a:schemeClr val="dk1"/>
                </a:solidFill>
                <a:latin typeface="Arial"/>
                <a:ea typeface="Arial"/>
                <a:cs typeface="Arial"/>
                <a:sym typeface="Arial"/>
              </a:rPr>
              <a:t>Over the course of a poem, an ‘I’ might </a:t>
            </a:r>
            <a:r>
              <a:rPr lang="en-GB" sz="1800" b="0" i="0" u="none" strike="noStrike" cap="none" dirty="0">
                <a:solidFill>
                  <a:srgbClr val="134D21"/>
                </a:solidFill>
                <a:latin typeface="Arial"/>
                <a:ea typeface="Arial"/>
                <a:cs typeface="Arial"/>
                <a:sym typeface="Arial"/>
              </a:rPr>
              <a:t>change</a:t>
            </a:r>
            <a:r>
              <a:rPr lang="en-GB" sz="1800" b="0" i="0" u="none" strike="noStrike" cap="none" dirty="0">
                <a:solidFill>
                  <a:schemeClr val="dk1"/>
                </a:solidFill>
                <a:latin typeface="Arial"/>
                <a:ea typeface="Arial"/>
                <a:cs typeface="Arial"/>
                <a:sym typeface="Arial"/>
              </a:rPr>
              <a:t>, referring to </a:t>
            </a:r>
            <a:r>
              <a:rPr lang="en-GB" sz="1800" b="0" i="0" u="none" strike="noStrike" cap="none" dirty="0">
                <a:solidFill>
                  <a:srgbClr val="134D21"/>
                </a:solidFill>
                <a:latin typeface="Arial"/>
                <a:ea typeface="Arial"/>
                <a:cs typeface="Arial"/>
                <a:sym typeface="Arial"/>
              </a:rPr>
              <a:t>several different people</a:t>
            </a:r>
            <a:r>
              <a:rPr lang="en-GB" sz="1800" b="0" i="0" u="none" strike="noStrike" cap="none" dirty="0">
                <a:solidFill>
                  <a:schemeClr val="dk1"/>
                </a:solidFill>
                <a:latin typeface="Arial"/>
                <a:ea typeface="Arial"/>
                <a:cs typeface="Arial"/>
                <a:sym typeface="Arial"/>
              </a:rPr>
              <a:t>. The ‘I’ might not even be a person at all, but an </a:t>
            </a:r>
            <a:r>
              <a:rPr lang="en-GB" sz="1800" b="0" i="0" u="none" strike="noStrike" cap="none" dirty="0">
                <a:solidFill>
                  <a:srgbClr val="134D21"/>
                </a:solidFill>
                <a:latin typeface="Arial"/>
                <a:ea typeface="Arial"/>
                <a:cs typeface="Arial"/>
                <a:sym typeface="Arial"/>
              </a:rPr>
              <a:t>object or an idea</a:t>
            </a:r>
            <a:r>
              <a:rPr lang="en-GB" sz="1800" b="0" i="0" u="none" strike="noStrike" cap="none" dirty="0">
                <a:solidFill>
                  <a:schemeClr val="dk1"/>
                </a:solidFill>
                <a:latin typeface="Arial"/>
                <a:ea typeface="Arial"/>
                <a:cs typeface="Arial"/>
                <a:sym typeface="Arial"/>
              </a:rPr>
              <a:t>. If, for example, you met climate change in the street, how would it speak? How would your house speak? Your own shadow? Your future self?</a:t>
            </a:r>
          </a:p>
          <a:p>
            <a:pPr marL="342900" marR="0" lvl="0" indent="-342900" algn="l" rtl="0">
              <a:spcBef>
                <a:spcPts val="200"/>
              </a:spcBef>
              <a:spcAft>
                <a:spcPts val="0"/>
              </a:spcAft>
              <a:buClr>
                <a:srgbClr val="990099"/>
              </a:buClr>
              <a:buSzPct val="100000"/>
              <a:buFont typeface="Arial"/>
              <a:buNone/>
            </a:pPr>
            <a:endParaRPr sz="1000" b="0" i="0" u="none" strike="noStrike" cap="none" dirty="0">
              <a:solidFill>
                <a:schemeClr val="dk1"/>
              </a:solidFill>
              <a:latin typeface="Arial"/>
              <a:ea typeface="Arial"/>
              <a:cs typeface="Arial"/>
              <a:sym typeface="Arial"/>
            </a:endParaRPr>
          </a:p>
          <a:p>
            <a:pPr marL="342900" marR="0" lvl="0" indent="-342900" algn="l" rtl="0">
              <a:spcBef>
                <a:spcPts val="360"/>
              </a:spcBef>
              <a:spcAft>
                <a:spcPts val="0"/>
              </a:spcAft>
              <a:buClr>
                <a:srgbClr val="990099"/>
              </a:buClr>
              <a:buSzPct val="100000"/>
              <a:buFont typeface="Arial"/>
              <a:buChar char="•"/>
            </a:pPr>
            <a:r>
              <a:rPr lang="en-GB" sz="1800" b="0" i="0" u="none" strike="noStrike" cap="none" dirty="0">
                <a:solidFill>
                  <a:schemeClr val="dk1"/>
                </a:solidFill>
                <a:latin typeface="Arial"/>
                <a:ea typeface="Arial"/>
                <a:cs typeface="Arial"/>
                <a:sym typeface="Arial"/>
              </a:rPr>
              <a:t>There are lots of reasons for writing in many voices. Mixing up the ‘I’ might </a:t>
            </a:r>
            <a:r>
              <a:rPr lang="en-GB" sz="1800" b="0" i="0" u="none" strike="noStrike" cap="none" dirty="0">
                <a:solidFill>
                  <a:srgbClr val="134D21"/>
                </a:solidFill>
                <a:latin typeface="Arial"/>
                <a:ea typeface="Arial"/>
                <a:cs typeface="Arial"/>
                <a:sym typeface="Arial"/>
              </a:rPr>
              <a:t>allow you to say things you couldn’t otherwise say</a:t>
            </a:r>
            <a:r>
              <a:rPr lang="en-GB" sz="1800" b="0" i="0" u="none" strike="noStrike" cap="none" dirty="0">
                <a:solidFill>
                  <a:schemeClr val="dk1"/>
                </a:solidFill>
                <a:latin typeface="Arial"/>
                <a:ea typeface="Arial"/>
                <a:cs typeface="Arial"/>
                <a:sym typeface="Arial"/>
              </a:rPr>
              <a:t>. Different voices can also be like instruments in an orchestra, adding </a:t>
            </a:r>
            <a:r>
              <a:rPr lang="en-GB" sz="1800" b="0" i="0" u="none" strike="noStrike" cap="none" dirty="0">
                <a:solidFill>
                  <a:srgbClr val="134D21"/>
                </a:solidFill>
                <a:latin typeface="Arial"/>
                <a:ea typeface="Arial"/>
                <a:cs typeface="Arial"/>
                <a:sym typeface="Arial"/>
              </a:rPr>
              <a:t>layers of sound and tone</a:t>
            </a:r>
            <a:r>
              <a:rPr lang="en-GB" sz="1800" b="0" i="0" u="none" strike="noStrike" cap="none" dirty="0">
                <a:solidFill>
                  <a:schemeClr val="dk1"/>
                </a:solidFill>
                <a:latin typeface="Arial"/>
                <a:ea typeface="Arial"/>
                <a:cs typeface="Arial"/>
                <a:sym typeface="Arial"/>
              </a:rPr>
              <a:t>. And the pleasure of reading a crowded poem can be like the (sometimes guilty) pleasure of sitting in a crowded train station listening in on other people’s conversations.</a:t>
            </a:r>
          </a:p>
          <a:p>
            <a:pPr marL="342900" marR="0" lvl="0" indent="-342900" algn="l" rtl="0">
              <a:spcBef>
                <a:spcPts val="360"/>
              </a:spcBef>
              <a:spcAft>
                <a:spcPts val="0"/>
              </a:spcAft>
              <a:buClr>
                <a:srgbClr val="990099"/>
              </a:buClr>
              <a:buSzPct val="100000"/>
              <a:buFont typeface="Arial"/>
              <a:buNone/>
            </a:pPr>
            <a:endParaRPr sz="1800" b="0" i="0" u="none" strike="noStrike" cap="none" dirty="0">
              <a:solidFill>
                <a:schemeClr val="dk1"/>
              </a:solidFill>
              <a:latin typeface="Arial"/>
              <a:ea typeface="Arial"/>
              <a:cs typeface="Arial"/>
              <a:sym typeface="Arial"/>
            </a:endParaRPr>
          </a:p>
        </p:txBody>
      </p:sp>
    </p:spTree>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Shape 133"/>
          <p:cNvSpPr txBox="1">
            <a:spLocks noGrp="1"/>
          </p:cNvSpPr>
          <p:nvPr>
            <p:ph type="title"/>
          </p:nvPr>
        </p:nvSpPr>
        <p:spPr>
          <a:xfrm>
            <a:off x="457200" y="0"/>
            <a:ext cx="6953250" cy="1223963"/>
          </a:xfrm>
          <a:prstGeom prst="rect">
            <a:avLst/>
          </a:prstGeom>
          <a:noFill/>
          <a:ln>
            <a:noFill/>
          </a:ln>
        </p:spPr>
        <p:txBody>
          <a:bodyPr wrap="square" lIns="91425" tIns="45700" rIns="91425" bIns="45700" anchor="ctr" anchorCtr="0">
            <a:noAutofit/>
          </a:bodyPr>
          <a:lstStyle/>
          <a:p>
            <a:pPr marL="0" marR="0" lvl="0" indent="0" algn="ctr" rtl="0">
              <a:spcBef>
                <a:spcPts val="0"/>
              </a:spcBef>
              <a:spcAft>
                <a:spcPts val="0"/>
              </a:spcAft>
              <a:buSzPct val="25000"/>
              <a:buNone/>
            </a:pPr>
            <a:r>
              <a:rPr lang="en-GB" sz="4000" b="1" i="0" u="none" strike="noStrike" cap="none" dirty="0">
                <a:solidFill>
                  <a:schemeClr val="tx1"/>
                </a:solidFill>
                <a:latin typeface="Arial"/>
                <a:ea typeface="Arial"/>
                <a:cs typeface="Arial"/>
                <a:sym typeface="Arial"/>
              </a:rPr>
              <a:t>Poem in three voices</a:t>
            </a:r>
          </a:p>
        </p:txBody>
      </p:sp>
      <p:sp>
        <p:nvSpPr>
          <p:cNvPr id="134" name="Shape 134"/>
          <p:cNvSpPr txBox="1">
            <a:spLocks noGrp="1"/>
          </p:cNvSpPr>
          <p:nvPr>
            <p:ph type="body" idx="1"/>
          </p:nvPr>
        </p:nvSpPr>
        <p:spPr>
          <a:xfrm>
            <a:off x="819942" y="1113849"/>
            <a:ext cx="6503967" cy="5750357"/>
          </a:xfrm>
          <a:prstGeom prst="rect">
            <a:avLst/>
          </a:prstGeom>
          <a:noFill/>
          <a:ln>
            <a:noFill/>
          </a:ln>
        </p:spPr>
        <p:txBody>
          <a:bodyPr wrap="square" lIns="91425" tIns="45700" rIns="91425" bIns="45700" anchor="t" anchorCtr="0">
            <a:noAutofit/>
          </a:bodyPr>
          <a:lstStyle/>
          <a:p>
            <a:pPr marL="342900" marR="0" lvl="0" indent="-342900" algn="l" rtl="0">
              <a:spcBef>
                <a:spcPts val="0"/>
              </a:spcBef>
              <a:spcAft>
                <a:spcPts val="0"/>
              </a:spcAft>
              <a:buClr>
                <a:schemeClr val="dk1"/>
              </a:buClr>
              <a:buSzPct val="100000"/>
              <a:buFont typeface="Arial"/>
              <a:buAutoNum type="arabicPeriod"/>
            </a:pPr>
            <a:r>
              <a:rPr lang="en-GB" sz="1800" b="0" i="0" u="none" strike="noStrike" cap="none" dirty="0">
                <a:solidFill>
                  <a:schemeClr val="dk1"/>
                </a:solidFill>
                <a:latin typeface="Arial"/>
                <a:ea typeface="Arial"/>
                <a:cs typeface="Arial"/>
                <a:sym typeface="Arial"/>
              </a:rPr>
              <a:t>Read </a:t>
            </a:r>
            <a:r>
              <a:rPr lang="en-GB" sz="1800" b="0" i="0" u="none" strike="noStrike" cap="none" dirty="0">
                <a:solidFill>
                  <a:srgbClr val="134D21"/>
                </a:solidFill>
                <a:latin typeface="Arial"/>
                <a:ea typeface="Arial"/>
                <a:cs typeface="Arial"/>
                <a:sym typeface="Arial"/>
              </a:rPr>
              <a:t>‘The Little Mute Boy’ </a:t>
            </a:r>
            <a:r>
              <a:rPr lang="en-GB" sz="1800" b="0" i="0" u="none" strike="noStrike" cap="none" dirty="0">
                <a:solidFill>
                  <a:schemeClr val="dk1"/>
                </a:solidFill>
                <a:latin typeface="Arial"/>
                <a:ea typeface="Arial"/>
                <a:cs typeface="Arial"/>
                <a:sym typeface="Arial"/>
              </a:rPr>
              <a:t>by Spanish poet Federico </a:t>
            </a:r>
            <a:r>
              <a:rPr lang="en-GB" sz="1800" b="0" i="0" u="none" strike="noStrike" cap="none" dirty="0" err="1">
                <a:solidFill>
                  <a:schemeClr val="dk1"/>
                </a:solidFill>
                <a:latin typeface="Arial"/>
                <a:ea typeface="Arial"/>
                <a:cs typeface="Arial"/>
                <a:sym typeface="Arial"/>
              </a:rPr>
              <a:t>García</a:t>
            </a:r>
            <a:r>
              <a:rPr lang="en-GB" sz="1800" b="0" i="0" u="none" strike="noStrike" cap="none" dirty="0">
                <a:solidFill>
                  <a:schemeClr val="dk1"/>
                </a:solidFill>
                <a:latin typeface="Arial"/>
                <a:ea typeface="Arial"/>
                <a:cs typeface="Arial"/>
                <a:sym typeface="Arial"/>
              </a:rPr>
              <a:t> Lorca (1898-1936), translated by the contemporary American WS </a:t>
            </a:r>
            <a:r>
              <a:rPr lang="en-GB" sz="1800" b="0" i="0" u="none" strike="noStrike" cap="none" dirty="0" err="1" smtClean="0">
                <a:solidFill>
                  <a:schemeClr val="dk1"/>
                </a:solidFill>
                <a:latin typeface="Arial"/>
                <a:ea typeface="Arial"/>
                <a:cs typeface="Arial"/>
                <a:sym typeface="Arial"/>
              </a:rPr>
              <a:t>Merwin</a:t>
            </a:r>
            <a:r>
              <a:rPr lang="en-GB" sz="1800" b="0" i="0" u="none" strike="noStrike" cap="none" dirty="0" smtClean="0">
                <a:solidFill>
                  <a:schemeClr val="dk1"/>
                </a:solidFill>
                <a:latin typeface="Arial"/>
                <a:ea typeface="Arial"/>
                <a:cs typeface="Arial"/>
                <a:sym typeface="Arial"/>
              </a:rPr>
              <a:t>.</a:t>
            </a:r>
          </a:p>
          <a:p>
            <a:pPr marL="342900" marR="0" lvl="0" indent="-342900" algn="l" rtl="0">
              <a:spcBef>
                <a:spcPts val="0"/>
              </a:spcBef>
              <a:spcAft>
                <a:spcPts val="0"/>
              </a:spcAft>
              <a:buClr>
                <a:schemeClr val="dk1"/>
              </a:buClr>
              <a:buSzPct val="100000"/>
              <a:buFont typeface="Arial"/>
              <a:buAutoNum type="arabicPeriod"/>
            </a:pPr>
            <a:endParaRPr lang="en-GB" sz="1800" b="0" dirty="0">
              <a:hlinkClick r:id="rId3"/>
            </a:endParaRPr>
          </a:p>
          <a:p>
            <a:pPr marL="342900" marR="0" lvl="0" indent="-342900" algn="l" rtl="0">
              <a:spcBef>
                <a:spcPts val="0"/>
              </a:spcBef>
              <a:spcAft>
                <a:spcPts val="0"/>
              </a:spcAft>
              <a:buClr>
                <a:schemeClr val="dk1"/>
              </a:buClr>
              <a:buSzPct val="100000"/>
              <a:buFont typeface="Arial"/>
              <a:buAutoNum type="arabicPeriod"/>
            </a:pPr>
            <a:r>
              <a:rPr lang="en-GB" sz="1400" b="0" i="0" strike="noStrike" cap="none" dirty="0" smtClean="0">
                <a:solidFill>
                  <a:schemeClr val="hlink"/>
                </a:solidFill>
                <a:latin typeface="Arial"/>
                <a:ea typeface="Arial"/>
                <a:cs typeface="Arial"/>
                <a:sym typeface="Arial"/>
                <a:hlinkClick r:id="rId3"/>
              </a:rPr>
              <a:t>The Little Mute Boy</a:t>
            </a:r>
            <a:r>
              <a:rPr lang="en-GB" sz="1400" b="0" i="0" strike="noStrike" cap="none" dirty="0" smtClean="0">
                <a:solidFill>
                  <a:schemeClr val="hlink"/>
                </a:solidFill>
                <a:latin typeface="Arial"/>
                <a:ea typeface="Arial"/>
                <a:cs typeface="Arial"/>
                <a:sym typeface="Arial"/>
              </a:rPr>
              <a:t>: https</a:t>
            </a:r>
            <a:r>
              <a:rPr lang="en-GB" sz="1400" b="0" i="0" strike="noStrike" cap="none" dirty="0">
                <a:solidFill>
                  <a:schemeClr val="hlink"/>
                </a:solidFill>
                <a:latin typeface="Arial"/>
                <a:ea typeface="Arial"/>
                <a:cs typeface="Arial"/>
                <a:sym typeface="Arial"/>
              </a:rPr>
              <a:t>://www.poets.org/poetsorg/poem/little-mute-boy</a:t>
            </a:r>
            <a:endParaRPr lang="en-GB" sz="1400" b="0" i="0" strike="noStrike" cap="none" dirty="0">
              <a:solidFill>
                <a:schemeClr val="hlink"/>
              </a:solidFill>
              <a:latin typeface="Arial"/>
              <a:ea typeface="Arial"/>
              <a:cs typeface="Arial"/>
              <a:sym typeface="Arial"/>
              <a:hlinkClick r:id="rId3"/>
            </a:endParaRPr>
          </a:p>
          <a:p>
            <a:pPr marL="342900" marR="0" lvl="0" indent="-342900" algn="l" rtl="0">
              <a:spcBef>
                <a:spcPts val="280"/>
              </a:spcBef>
              <a:spcAft>
                <a:spcPts val="0"/>
              </a:spcAft>
              <a:buClr>
                <a:srgbClr val="1155CC"/>
              </a:buClr>
              <a:buSzPct val="100000"/>
              <a:buFont typeface="Arial"/>
              <a:buAutoNum type="arabicPeriod"/>
            </a:pPr>
            <a:endParaRPr sz="1400" b="0" dirty="0">
              <a:solidFill>
                <a:srgbClr val="1155CC"/>
              </a:solidFill>
            </a:endParaRPr>
          </a:p>
          <a:p>
            <a:pPr marL="342900" marR="0" lvl="0" indent="-342900" algn="l" rtl="0">
              <a:spcBef>
                <a:spcPts val="360"/>
              </a:spcBef>
              <a:spcAft>
                <a:spcPts val="0"/>
              </a:spcAft>
              <a:buClr>
                <a:schemeClr val="dk1"/>
              </a:buClr>
              <a:buSzPct val="100000"/>
              <a:buFont typeface="Arial"/>
              <a:buNone/>
            </a:pPr>
            <a:endParaRPr sz="1800" b="0" i="0" u="none" strike="noStrike" cap="none" dirty="0">
              <a:solidFill>
                <a:schemeClr val="dk1"/>
              </a:solidFill>
              <a:latin typeface="Arial"/>
              <a:ea typeface="Arial"/>
              <a:cs typeface="Arial"/>
              <a:sym typeface="Arial"/>
            </a:endParaRPr>
          </a:p>
          <a:p>
            <a:pPr marL="342900" marR="0" lvl="0" indent="-342900" algn="l" rtl="0">
              <a:spcBef>
                <a:spcPts val="360"/>
              </a:spcBef>
              <a:spcAft>
                <a:spcPts val="0"/>
              </a:spcAft>
              <a:buClr>
                <a:schemeClr val="dk1"/>
              </a:buClr>
              <a:buSzPct val="100000"/>
              <a:buFont typeface="Arial"/>
              <a:buNone/>
            </a:pPr>
            <a:endParaRPr sz="1800" b="0" i="0" u="none" strike="noStrike" cap="none" dirty="0">
              <a:solidFill>
                <a:schemeClr val="dk1"/>
              </a:solidFill>
              <a:latin typeface="Arial"/>
              <a:ea typeface="Arial"/>
              <a:cs typeface="Arial"/>
              <a:sym typeface="Arial"/>
            </a:endParaRPr>
          </a:p>
        </p:txBody>
      </p:sp>
      <p:pic>
        <p:nvPicPr>
          <p:cNvPr id="135" name="Shape 135" descr="decorative book"/>
          <p:cNvPicPr preferRelativeResize="0"/>
          <p:nvPr/>
        </p:nvPicPr>
        <p:blipFill rotWithShape="1">
          <a:blip r:embed="rId4">
            <a:alphaModFix/>
          </a:blip>
          <a:srcRect/>
          <a:stretch/>
        </p:blipFill>
        <p:spPr>
          <a:xfrm>
            <a:off x="113505" y="1223963"/>
            <a:ext cx="706107" cy="553751"/>
          </a:xfrm>
          <a:prstGeom prst="rect">
            <a:avLst/>
          </a:prstGeom>
          <a:noFill/>
          <a:ln>
            <a:noFill/>
          </a:ln>
        </p:spPr>
      </p:pic>
    </p:spTree>
  </p:cSld>
  <p:clrMapOvr>
    <a:masterClrMapping/>
  </p:clrMapOvr>
  <p:transition>
    <p:fade thruBlk="1"/>
  </p:transition>
</p:sld>
</file>

<file path=ppt/theme/theme1.xml><?xml version="1.0" encoding="utf-8"?>
<a:theme xmlns:a="http://schemas.openxmlformats.org/drawingml/2006/main" name="Default Design">
  <a:themeElements>
    <a:clrScheme name="Custom 8">
      <a:dk1>
        <a:srgbClr val="000000"/>
      </a:dk1>
      <a:lt1>
        <a:srgbClr val="FFFFFF"/>
      </a:lt1>
      <a:dk2>
        <a:srgbClr val="000000"/>
      </a:dk2>
      <a:lt2>
        <a:srgbClr val="969696"/>
      </a:lt2>
      <a:accent1>
        <a:srgbClr val="FFF218"/>
      </a:accent1>
      <a:accent2>
        <a:srgbClr val="125BBB"/>
      </a:accent2>
      <a:accent3>
        <a:srgbClr val="FFFFFF"/>
      </a:accent3>
      <a:accent4>
        <a:srgbClr val="000000"/>
      </a:accent4>
      <a:accent5>
        <a:srgbClr val="FFF7AB"/>
      </a:accent5>
      <a:accent6>
        <a:srgbClr val="0F52A9"/>
      </a:accent6>
      <a:hlink>
        <a:srgbClr val="000000"/>
      </a:hlink>
      <a:folHlink>
        <a:srgbClr val="00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1182</Words>
  <Application>Microsoft Office PowerPoint</Application>
  <PresentationFormat>On-screen Show (4:3)</PresentationFormat>
  <Paragraphs>98</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 Design</vt:lpstr>
      <vt:lpstr>Voice</vt:lpstr>
      <vt:lpstr>Definition</vt:lpstr>
      <vt:lpstr>Types of Voice</vt:lpstr>
      <vt:lpstr>Function of Voice</vt:lpstr>
      <vt:lpstr>Speaker and Voice</vt:lpstr>
      <vt:lpstr>Narrative and Narrator</vt:lpstr>
      <vt:lpstr>Different Voices in Poetry</vt:lpstr>
      <vt:lpstr>Who is the ‘I’ in your poems? </vt:lpstr>
      <vt:lpstr>Poem in three voices</vt:lpstr>
      <vt:lpstr>Voices in Poems</vt:lpstr>
      <vt:lpstr>Voices in Poems Task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Voice</dc:title>
  <dc:creator>Hastings, Stuart</dc:creator>
  <cp:lastModifiedBy>Greene, Prudence</cp:lastModifiedBy>
  <cp:revision>8</cp:revision>
  <dcterms:modified xsi:type="dcterms:W3CDTF">2017-12-12T04:31:08Z</dcterms:modified>
</cp:coreProperties>
</file>