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13"/>
  </p:notesMasterIdLst>
  <p:sldIdLst>
    <p:sldId id="256" r:id="rId2"/>
    <p:sldId id="257" r:id="rId3"/>
    <p:sldId id="260" r:id="rId4"/>
    <p:sldId id="262" r:id="rId5"/>
    <p:sldId id="263" r:id="rId6"/>
    <p:sldId id="264" r:id="rId7"/>
    <p:sldId id="265" r:id="rId8"/>
    <p:sldId id="266" r:id="rId9"/>
    <p:sldId id="267" r:id="rId10"/>
    <p:sldId id="268" r:id="rId11"/>
    <p:sldId id="269"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7A"/>
    <a:srgbClr val="660066"/>
    <a:srgbClr val="134D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108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wrap="square" lIns="91425" tIns="91425" rIns="91425" bIns="91425" anchor="t" anchorCtr="0"/>
          <a:lstStyle>
            <a:lvl1pPr marL="0" marR="0" lvl="0" indent="0" algn="l" rtl="0">
              <a:spcBef>
                <a:spcPts val="0"/>
              </a:spcBef>
              <a:spcAft>
                <a:spcPts val="0"/>
              </a:spcAft>
              <a:buNone/>
              <a:defRPr sz="12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 name="Shape 4"/>
          <p:cNvSpPr txBox="1">
            <a:spLocks noGrp="1"/>
          </p:cNvSpPr>
          <p:nvPr>
            <p:ph type="dt" idx="10"/>
          </p:nvPr>
        </p:nvSpPr>
        <p:spPr>
          <a:xfrm>
            <a:off x="3884613" y="0"/>
            <a:ext cx="2971800" cy="457200"/>
          </a:xfrm>
          <a:prstGeom prst="rect">
            <a:avLst/>
          </a:prstGeom>
          <a:noFill/>
          <a:ln>
            <a:noFill/>
          </a:ln>
        </p:spPr>
        <p:txBody>
          <a:bodyPr wrap="square" lIns="91425" tIns="91425" rIns="91425" bIns="91425" anchor="t" anchorCtr="0"/>
          <a:lstStyle>
            <a:lvl1pPr marL="0" marR="0" lvl="0" indent="0" algn="r" rtl="0">
              <a:spcBef>
                <a:spcPts val="0"/>
              </a:spcBef>
              <a:spcAft>
                <a:spcPts val="0"/>
              </a:spcAft>
              <a:buNone/>
              <a:defRPr sz="12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6" name="Shape 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marL="0" marR="0" lvl="0" indent="0" algn="l" rtl="0">
              <a:spcBef>
                <a:spcPts val="360"/>
              </a:spcBef>
              <a:spcAft>
                <a:spcPts val="0"/>
              </a:spcAft>
              <a:buChar char="●"/>
              <a:defRPr sz="1200" b="0" i="0" u="none" strike="noStrike" cap="none">
                <a:solidFill>
                  <a:schemeClr val="dk1"/>
                </a:solidFill>
                <a:latin typeface="Arial"/>
                <a:ea typeface="Arial"/>
                <a:cs typeface="Arial"/>
                <a:sym typeface="Arial"/>
              </a:defRPr>
            </a:lvl1pPr>
            <a:lvl2pPr marL="457200" marR="0" lvl="1" indent="0" algn="l" rtl="0">
              <a:spcBef>
                <a:spcPts val="360"/>
              </a:spcBef>
              <a:spcAft>
                <a:spcPts val="0"/>
              </a:spcAft>
              <a:buChar char="○"/>
              <a:defRPr sz="1200" b="0"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har char="■"/>
              <a:defRPr sz="1200" b="0" i="0" u="none" strike="noStrike" cap="none">
                <a:solidFill>
                  <a:schemeClr val="dk1"/>
                </a:solidFill>
                <a:latin typeface="Arial"/>
                <a:ea typeface="Arial"/>
                <a:cs typeface="Arial"/>
                <a:sym typeface="Arial"/>
              </a:defRPr>
            </a:lvl3pPr>
            <a:lvl4pPr marL="1371600" marR="0" lvl="3" indent="0" algn="l" rtl="0">
              <a:spcBef>
                <a:spcPts val="360"/>
              </a:spcBef>
              <a:spcAft>
                <a:spcPts val="0"/>
              </a:spcAft>
              <a:buChar char="●"/>
              <a:defRPr sz="1200" b="0" i="0" u="none" strike="noStrike" cap="none">
                <a:solidFill>
                  <a:schemeClr val="dk1"/>
                </a:solidFill>
                <a:latin typeface="Arial"/>
                <a:ea typeface="Arial"/>
                <a:cs typeface="Arial"/>
                <a:sym typeface="Arial"/>
              </a:defRPr>
            </a:lvl4pPr>
            <a:lvl5pPr marL="1828800" marR="0" lvl="4" indent="0" algn="l" rtl="0">
              <a:spcBef>
                <a:spcPts val="360"/>
              </a:spcBef>
              <a:spcAft>
                <a:spcPts val="0"/>
              </a:spcAft>
              <a:buChar char="○"/>
              <a:defRPr sz="1200" b="0" i="0" u="none" strike="noStrike" cap="none">
                <a:solidFill>
                  <a:schemeClr val="dk1"/>
                </a:solidFill>
                <a:latin typeface="Arial"/>
                <a:ea typeface="Arial"/>
                <a:cs typeface="Arial"/>
                <a:sym typeface="Arial"/>
              </a:defRPr>
            </a:lvl5pPr>
            <a:lvl6pPr marL="2286000" marR="0" lvl="5" indent="0" algn="l" rtl="0">
              <a:spcBef>
                <a:spcPts val="0"/>
              </a:spcBef>
              <a:buChar char="■"/>
              <a:defRPr sz="1200" b="0" i="0" u="none" strike="noStrike" cap="none">
                <a:solidFill>
                  <a:schemeClr val="dk1"/>
                </a:solidFill>
                <a:latin typeface="Calibri"/>
                <a:ea typeface="Calibri"/>
                <a:cs typeface="Calibri"/>
                <a:sym typeface="Calibri"/>
              </a:defRPr>
            </a:lvl6pPr>
            <a:lvl7pPr marL="2743200" marR="0" lvl="6" indent="0" algn="l" rtl="0">
              <a:spcBef>
                <a:spcPts val="0"/>
              </a:spcBef>
              <a:buChar char="●"/>
              <a:defRPr sz="1200" b="0" i="0" u="none" strike="noStrike" cap="none">
                <a:solidFill>
                  <a:schemeClr val="dk1"/>
                </a:solidFill>
                <a:latin typeface="Calibri"/>
                <a:ea typeface="Calibri"/>
                <a:cs typeface="Calibri"/>
                <a:sym typeface="Calibri"/>
              </a:defRPr>
            </a:lvl7pPr>
            <a:lvl8pPr marL="3200400" marR="0" lvl="7" indent="0" algn="l" rtl="0">
              <a:spcBef>
                <a:spcPts val="0"/>
              </a:spcBef>
              <a:buChar char="○"/>
              <a:defRPr sz="1200" b="0" i="0" u="none" strike="noStrike" cap="none">
                <a:solidFill>
                  <a:schemeClr val="dk1"/>
                </a:solidFill>
                <a:latin typeface="Calibri"/>
                <a:ea typeface="Calibri"/>
                <a:cs typeface="Calibri"/>
                <a:sym typeface="Calibri"/>
              </a:defRPr>
            </a:lvl8pPr>
            <a:lvl9pPr marL="3657600" marR="0" lvl="8" indent="0" algn="l" rtl="0">
              <a:spcBef>
                <a:spcPts val="0"/>
              </a:spcBef>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7200"/>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12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4613" y="8685213"/>
            <a:ext cx="2971800" cy="457200"/>
          </a:xfrm>
          <a:prstGeom prst="rect">
            <a:avLst/>
          </a:prstGeom>
          <a:noFill/>
          <a:ln>
            <a:noFill/>
          </a:ln>
        </p:spPr>
        <p:txBody>
          <a:bodyPr wrap="square"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GB" sz="1200" b="0" i="0" u="none" strike="noStrike" cap="none">
                <a:solidFill>
                  <a:schemeClr val="dk1"/>
                </a:solidFill>
                <a:latin typeface="Arial"/>
                <a:ea typeface="Arial"/>
                <a:cs typeface="Arial"/>
                <a:sym typeface="Arial"/>
              </a:rPr>
              <a:t>‹#›</a:t>
            </a:fld>
            <a:endParaRPr lang="en-GB"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txBox="1">
            <a:spLocks noGrp="1"/>
          </p:cNvSpPr>
          <p:nvPr>
            <p:ph type="sldNum" idx="12"/>
          </p:nvPr>
        </p:nvSpPr>
        <p:spPr>
          <a:xfrm>
            <a:off x="3884613" y="8685213"/>
            <a:ext cx="2971800" cy="457200"/>
          </a:xfrm>
          <a:prstGeom prst="rect">
            <a:avLst/>
          </a:prstGeom>
          <a:noFill/>
          <a:ln>
            <a:noFill/>
          </a:ln>
        </p:spPr>
        <p:txBody>
          <a:bodyPr wrap="square"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GB" sz="1200" b="0" i="0" u="none" strike="noStrike" cap="none">
                <a:solidFill>
                  <a:schemeClr val="dk1"/>
                </a:solidFill>
                <a:latin typeface="Arial"/>
                <a:ea typeface="Arial"/>
                <a:cs typeface="Arial"/>
                <a:sym typeface="Arial"/>
              </a:rPr>
              <a:t>1</a:t>
            </a:fld>
            <a:endParaRPr lang="en-GB" sz="1200" b="0" i="0" u="none" strike="noStrike" cap="none">
              <a:solidFill>
                <a:schemeClr val="dk1"/>
              </a:solidFill>
              <a:latin typeface="Arial"/>
              <a:ea typeface="Arial"/>
              <a:cs typeface="Arial"/>
              <a:sym typeface="Arial"/>
            </a:endParaRPr>
          </a:p>
        </p:txBody>
      </p:sp>
      <p:sp>
        <p:nvSpPr>
          <p:cNvPr id="61" name="Shape 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2" name="Shape 62"/>
          <p:cNvSpPr txBox="1">
            <a:spLocks noGrp="1"/>
          </p:cNvSpPr>
          <p:nvPr>
            <p:ph type="body" idx="1"/>
          </p:nvPr>
        </p:nvSpPr>
        <p:spPr>
          <a:xfrm>
            <a:off x="685800" y="4343400"/>
            <a:ext cx="5486400"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138" name="Shape 1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144" name="Shape 1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68" name="Shape 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97" name="Shape 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119" name="Shape 1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125" name="Shape 1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131" name="Shape 1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Shape 13"/>
        <p:cNvGrpSpPr/>
        <p:nvPr/>
      </p:nvGrpSpPr>
      <p:grpSpPr>
        <a:xfrm>
          <a:off x="0" y="0"/>
          <a:ext cx="0" cy="0"/>
          <a:chOff x="0" y="0"/>
          <a:chExt cx="0" cy="0"/>
        </a:xfrm>
      </p:grpSpPr>
      <p:pic>
        <p:nvPicPr>
          <p:cNvPr id="14" name="Shape 14" descr="jackson-pollack-001-1"/>
          <p:cNvPicPr preferRelativeResize="0"/>
          <p:nvPr/>
        </p:nvPicPr>
        <p:blipFill rotWithShape="1">
          <a:blip r:embed="rId2">
            <a:alphaModFix/>
          </a:blip>
          <a:srcRect l="5383" r="22005" b="17200"/>
          <a:stretch/>
        </p:blipFill>
        <p:spPr>
          <a:xfrm>
            <a:off x="0" y="0"/>
            <a:ext cx="9122512" cy="6831744"/>
          </a:xfrm>
          <a:prstGeom prst="rect">
            <a:avLst/>
          </a:prstGeom>
          <a:noFill/>
          <a:ln>
            <a:noFill/>
          </a:ln>
        </p:spPr>
      </p:pic>
      <p:sp>
        <p:nvSpPr>
          <p:cNvPr id="15" name="Shape 15"/>
          <p:cNvSpPr txBox="1">
            <a:spLocks noGrp="1"/>
          </p:cNvSpPr>
          <p:nvPr>
            <p:ph type="subTitle" idx="1"/>
          </p:nvPr>
        </p:nvSpPr>
        <p:spPr>
          <a:xfrm>
            <a:off x="1173163" y="4187825"/>
            <a:ext cx="6716712" cy="842963"/>
          </a:xfrm>
          <a:prstGeom prst="rect">
            <a:avLst/>
          </a:prstGeom>
          <a:solidFill>
            <a:srgbClr val="FFFFFF">
              <a:alpha val="77647"/>
            </a:srgbClr>
          </a:solidFill>
          <a:ln>
            <a:noFill/>
          </a:ln>
        </p:spPr>
        <p:txBody>
          <a:bodyPr wrap="square" lIns="91425" tIns="91425" rIns="91425" bIns="91425" anchor="t" anchorCtr="0"/>
          <a:lstStyle>
            <a:lvl1pPr marL="0" marR="0" lvl="0" indent="0" algn="ctr" rtl="0">
              <a:spcBef>
                <a:spcPts val="640"/>
              </a:spcBef>
              <a:spcAft>
                <a:spcPts val="0"/>
              </a:spcAft>
              <a:buClr>
                <a:schemeClr val="dk1"/>
              </a:buClr>
              <a:buSzPct val="100000"/>
              <a:buFont typeface="Arial"/>
              <a:buNone/>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6" name="Shape 16"/>
          <p:cNvSpPr txBox="1">
            <a:spLocks noGrp="1"/>
          </p:cNvSpPr>
          <p:nvPr>
            <p:ph type="ctrTitle"/>
          </p:nvPr>
        </p:nvSpPr>
        <p:spPr>
          <a:xfrm>
            <a:off x="1173163" y="1611313"/>
            <a:ext cx="6716712" cy="1951037"/>
          </a:xfrm>
          <a:prstGeom prst="rect">
            <a:avLst/>
          </a:prstGeom>
          <a:solidFill>
            <a:srgbClr val="FFFFFF">
              <a:alpha val="77647"/>
            </a:srgbClr>
          </a:solidFill>
          <a:ln>
            <a:noFill/>
          </a:ln>
        </p:spPr>
        <p:txBody>
          <a:bodyPr wrap="square" lIns="91425" tIns="91425" rIns="91425" bIns="91425" anchor="ctr" anchorCtr="0"/>
          <a:lstStyle>
            <a:lvl1pPr marL="0" marR="0" lvl="0" indent="0" algn="ctr" rtl="0">
              <a:spcBef>
                <a:spcPts val="0"/>
              </a:spcBef>
              <a:spcAft>
                <a:spcPts val="0"/>
              </a:spcAft>
              <a:buNone/>
              <a:defRPr sz="48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17" name="Shape 17"/>
          <p:cNvSpPr txBox="1">
            <a:spLocks noGrp="1"/>
          </p:cNvSpPr>
          <p:nvPr>
            <p:ph type="dt" idx="10"/>
          </p:nvPr>
        </p:nvSpPr>
        <p:spPr>
          <a:xfrm>
            <a:off x="457200" y="6605588"/>
            <a:ext cx="2133600" cy="279400"/>
          </a:xfrm>
          <a:prstGeom prst="rect">
            <a:avLst/>
          </a:prstGeom>
          <a:noFill/>
          <a:ln>
            <a:noFill/>
          </a:ln>
        </p:spPr>
        <p:txBody>
          <a:bodyPr wrap="square" lIns="91425" tIns="91425" rIns="91425" bIns="91425" anchor="t" anchorCtr="0"/>
          <a:lstStyle>
            <a:lvl1pPr marL="0" marR="0" lvl="0" indent="0" algn="l" rtl="0">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8" name="Shape 18"/>
          <p:cNvSpPr txBox="1">
            <a:spLocks noGrp="1"/>
          </p:cNvSpPr>
          <p:nvPr>
            <p:ph type="ftr" idx="11"/>
          </p:nvPr>
        </p:nvSpPr>
        <p:spPr>
          <a:xfrm>
            <a:off x="3124200" y="6605588"/>
            <a:ext cx="2895600" cy="279400"/>
          </a:xfrm>
          <a:prstGeom prst="rect">
            <a:avLst/>
          </a:prstGeom>
          <a:noFill/>
          <a:ln>
            <a:noFill/>
          </a:ln>
        </p:spPr>
        <p:txBody>
          <a:bodyPr wrap="square" lIns="91425" tIns="91425" rIns="91425" bIns="91425" anchor="t" anchorCtr="0"/>
          <a:lstStyle>
            <a:lvl1pPr marL="0" marR="0" lvl="0" indent="0" algn="ctr" rtl="0">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9" name="Shape 19"/>
          <p:cNvSpPr txBox="1">
            <a:spLocks noGrp="1"/>
          </p:cNvSpPr>
          <p:nvPr>
            <p:ph type="sldNum" idx="12"/>
          </p:nvPr>
        </p:nvSpPr>
        <p:spPr>
          <a:xfrm>
            <a:off x="6553200" y="6605588"/>
            <a:ext cx="2133600" cy="279400"/>
          </a:xfrm>
          <a:prstGeom prst="rect">
            <a:avLst/>
          </a:prstGeom>
          <a:noFill/>
          <a:ln>
            <a:noFill/>
          </a:ln>
        </p:spPr>
        <p:txBody>
          <a:bodyPr wrap="square" lIns="91425" tIns="45700" rIns="91425" bIns="45700" anchor="t" anchorCtr="0">
            <a:noAutofit/>
          </a:bodyPr>
          <a:lstStyle/>
          <a:p>
            <a:pPr marL="0" marR="0" lvl="0" indent="0" algn="r" rtl="0">
              <a:spcBef>
                <a:spcPts val="0"/>
              </a:spcBef>
              <a:spcAft>
                <a:spcPts val="0"/>
              </a:spcAft>
              <a:buSzPct val="25000"/>
              <a:buNone/>
            </a:pPr>
            <a:fld id="{00000000-1234-1234-1234-123412341234}" type="slidenum">
              <a:rPr lang="en-GB" sz="1400" b="0" i="0" u="none" strike="noStrike" cap="none">
                <a:solidFill>
                  <a:schemeClr val="dk1"/>
                </a:solidFill>
                <a:latin typeface="Arial"/>
                <a:ea typeface="Arial"/>
                <a:cs typeface="Arial"/>
                <a:sym typeface="Arial"/>
              </a:rPr>
              <a:t>‹#›</a:t>
            </a:fld>
            <a:endParaRPr lang="en-GB" sz="1400" b="0" i="0" u="none" strike="noStrike" cap="none">
              <a:solidFill>
                <a:schemeClr val="dk1"/>
              </a:solidFill>
              <a:latin typeface="Arial"/>
              <a:ea typeface="Arial"/>
              <a:cs typeface="Arial"/>
              <a:sym typeface="Arial"/>
            </a:endParaRPr>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260350"/>
            <a:ext cx="6953250" cy="1223963"/>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49" name="Shape 49"/>
          <p:cNvSpPr txBox="1">
            <a:spLocks noGrp="1"/>
          </p:cNvSpPr>
          <p:nvPr>
            <p:ph type="body" idx="1"/>
          </p:nvPr>
        </p:nvSpPr>
        <p:spPr>
          <a:xfrm rot="5400000">
            <a:off x="1631950" y="566738"/>
            <a:ext cx="4603750" cy="695325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50"/>
        <p:cNvGrpSpPr/>
        <p:nvPr/>
      </p:nvGrpSpPr>
      <p:grpSpPr>
        <a:xfrm>
          <a:off x="0" y="0"/>
          <a:ext cx="0" cy="0"/>
          <a:chOff x="0" y="0"/>
          <a:chExt cx="0" cy="0"/>
        </a:xfrm>
      </p:grpSpPr>
      <p:sp>
        <p:nvSpPr>
          <p:cNvPr id="51" name="Shape 51"/>
          <p:cNvSpPr txBox="1">
            <a:spLocks noGrp="1"/>
          </p:cNvSpPr>
          <p:nvPr>
            <p:ph type="title"/>
          </p:nvPr>
        </p:nvSpPr>
        <p:spPr>
          <a:xfrm rot="5400000">
            <a:off x="3498850" y="2433638"/>
            <a:ext cx="6084888" cy="1738312"/>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52" name="Shape 52"/>
          <p:cNvSpPr txBox="1">
            <a:spLocks noGrp="1"/>
          </p:cNvSpPr>
          <p:nvPr>
            <p:ph type="body" idx="1"/>
          </p:nvPr>
        </p:nvSpPr>
        <p:spPr>
          <a:xfrm rot="5400000">
            <a:off x="-53975" y="771525"/>
            <a:ext cx="6084888" cy="5062538"/>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60350"/>
            <a:ext cx="6953250" cy="1223963"/>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457200" y="260350"/>
            <a:ext cx="6953250" cy="1223963"/>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57" name="Shape 57"/>
          <p:cNvSpPr txBox="1">
            <a:spLocks noGrp="1"/>
          </p:cNvSpPr>
          <p:nvPr>
            <p:ph type="body" idx="1"/>
          </p:nvPr>
        </p:nvSpPr>
        <p:spPr>
          <a:xfrm>
            <a:off x="457200" y="1741488"/>
            <a:ext cx="3400425" cy="460375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8" name="Shape 58"/>
          <p:cNvSpPr txBox="1">
            <a:spLocks noGrp="1"/>
          </p:cNvSpPr>
          <p:nvPr>
            <p:ph type="body" idx="2"/>
          </p:nvPr>
        </p:nvSpPr>
        <p:spPr>
          <a:xfrm>
            <a:off x="4010025" y="1741488"/>
            <a:ext cx="3400425" cy="460375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60350"/>
            <a:ext cx="6953250" cy="1223963"/>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22" name="Shape 22"/>
          <p:cNvSpPr txBox="1">
            <a:spLocks noGrp="1"/>
          </p:cNvSpPr>
          <p:nvPr>
            <p:ph type="body" idx="1"/>
          </p:nvPr>
        </p:nvSpPr>
        <p:spPr>
          <a:xfrm>
            <a:off x="457200" y="1741488"/>
            <a:ext cx="6953250" cy="460375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3"/>
        <p:cNvGrpSpPr/>
        <p:nvPr/>
      </p:nvGrpSpPr>
      <p:grpSpPr>
        <a:xfrm>
          <a:off x="0" y="0"/>
          <a:ext cx="0" cy="0"/>
          <a:chOff x="0" y="0"/>
          <a:chExt cx="0" cy="0"/>
        </a:xfrm>
      </p:grpSpPr>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623888" y="1709738"/>
            <a:ext cx="7886700" cy="2852737"/>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6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26" name="Shape 26"/>
          <p:cNvSpPr txBox="1">
            <a:spLocks noGrp="1"/>
          </p:cNvSpPr>
          <p:nvPr>
            <p:ph type="body" idx="1"/>
          </p:nvPr>
        </p:nvSpPr>
        <p:spPr>
          <a:xfrm>
            <a:off x="623888" y="4589463"/>
            <a:ext cx="7886700" cy="1500187"/>
          </a:xfrm>
          <a:prstGeom prst="rect">
            <a:avLst/>
          </a:prstGeom>
          <a:noFill/>
          <a:ln>
            <a:noFill/>
          </a:ln>
        </p:spPr>
        <p:txBody>
          <a:bodyPr wrap="square" lIns="91425" tIns="91425" rIns="91425" bIns="91425" anchor="t" anchorCtr="0"/>
          <a:lstStyle>
            <a:lvl1pPr marL="0" marR="0" lvl="0" indent="0" algn="l" rtl="0">
              <a:spcBef>
                <a:spcPts val="480"/>
              </a:spcBef>
              <a:spcAft>
                <a:spcPts val="0"/>
              </a:spcAft>
              <a:buClr>
                <a:schemeClr val="dk1"/>
              </a:buClr>
              <a:buSzPct val="100000"/>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SzPct val="100000"/>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SzPct val="100000"/>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SzPct val="100000"/>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SzPct val="100000"/>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SzPct val="100000"/>
              <a:buFont typeface="Arial"/>
              <a:buNone/>
              <a:defRPr sz="1600" b="0"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SzPct val="100000"/>
              <a:buFont typeface="Arial"/>
              <a:buNone/>
              <a:defRPr sz="1600" b="0"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SzPct val="100000"/>
              <a:buFont typeface="Arial"/>
              <a:buNone/>
              <a:defRPr sz="1600" b="0"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SzPct val="100000"/>
              <a:buFont typeface="Arial"/>
              <a:buNone/>
              <a:defRPr sz="16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457200" y="260350"/>
            <a:ext cx="6953250" cy="1223963"/>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29" name="Shape 29"/>
          <p:cNvSpPr txBox="1">
            <a:spLocks noGrp="1"/>
          </p:cNvSpPr>
          <p:nvPr>
            <p:ph type="body" idx="1"/>
          </p:nvPr>
        </p:nvSpPr>
        <p:spPr>
          <a:xfrm>
            <a:off x="457200" y="1741488"/>
            <a:ext cx="3400425" cy="460375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0" name="Shape 30"/>
          <p:cNvSpPr txBox="1">
            <a:spLocks noGrp="1"/>
          </p:cNvSpPr>
          <p:nvPr>
            <p:ph type="body" idx="2"/>
          </p:nvPr>
        </p:nvSpPr>
        <p:spPr>
          <a:xfrm>
            <a:off x="4010025" y="1741488"/>
            <a:ext cx="3400425" cy="460375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630238" y="365125"/>
            <a:ext cx="7886700" cy="1325563"/>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33" name="Shape 33"/>
          <p:cNvSpPr txBox="1">
            <a:spLocks noGrp="1"/>
          </p:cNvSpPr>
          <p:nvPr>
            <p:ph type="body" idx="1"/>
          </p:nvPr>
        </p:nvSpPr>
        <p:spPr>
          <a:xfrm>
            <a:off x="630238" y="1681163"/>
            <a:ext cx="3868737" cy="823912"/>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SzPct val="100000"/>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SzPct val="100000"/>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SzPct val="100000"/>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SzPct val="100000"/>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SzPct val="100000"/>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SzPct val="100000"/>
              <a:buFont typeface="Arial"/>
              <a:buNone/>
              <a:defRPr sz="1600" b="1"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SzPct val="100000"/>
              <a:buFont typeface="Arial"/>
              <a:buNone/>
              <a:defRPr sz="1600" b="1"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SzPct val="100000"/>
              <a:buFont typeface="Arial"/>
              <a:buNone/>
              <a:defRPr sz="1600" b="1"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SzPct val="100000"/>
              <a:buFont typeface="Arial"/>
              <a:buNone/>
              <a:defRPr sz="1600" b="1" i="0" u="none" strike="noStrike" cap="none">
                <a:solidFill>
                  <a:schemeClr val="dk1"/>
                </a:solidFill>
                <a:latin typeface="Arial"/>
                <a:ea typeface="Arial"/>
                <a:cs typeface="Arial"/>
                <a:sym typeface="Arial"/>
              </a:defRPr>
            </a:lvl9pPr>
          </a:lstStyle>
          <a:p>
            <a:endParaRPr/>
          </a:p>
        </p:txBody>
      </p:sp>
      <p:sp>
        <p:nvSpPr>
          <p:cNvPr id="34" name="Shape 34"/>
          <p:cNvSpPr txBox="1">
            <a:spLocks noGrp="1"/>
          </p:cNvSpPr>
          <p:nvPr>
            <p:ph type="body" idx="2"/>
          </p:nvPr>
        </p:nvSpPr>
        <p:spPr>
          <a:xfrm>
            <a:off x="630238" y="2505075"/>
            <a:ext cx="3868737" cy="3684588"/>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body" idx="3"/>
          </p:nvPr>
        </p:nvSpPr>
        <p:spPr>
          <a:xfrm>
            <a:off x="4629150" y="1681163"/>
            <a:ext cx="3887788" cy="823912"/>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SzPct val="100000"/>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SzPct val="100000"/>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SzPct val="100000"/>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SzPct val="100000"/>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SzPct val="100000"/>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SzPct val="100000"/>
              <a:buFont typeface="Arial"/>
              <a:buNone/>
              <a:defRPr sz="1600" b="1"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SzPct val="100000"/>
              <a:buFont typeface="Arial"/>
              <a:buNone/>
              <a:defRPr sz="1600" b="1"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SzPct val="100000"/>
              <a:buFont typeface="Arial"/>
              <a:buNone/>
              <a:defRPr sz="1600" b="1"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SzPct val="100000"/>
              <a:buFont typeface="Arial"/>
              <a:buNone/>
              <a:defRPr sz="1600" b="1"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body" idx="4"/>
          </p:nvPr>
        </p:nvSpPr>
        <p:spPr>
          <a:xfrm>
            <a:off x="4629150" y="2505075"/>
            <a:ext cx="3887788" cy="3684588"/>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60350"/>
            <a:ext cx="6953250" cy="1223963"/>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630238" y="457200"/>
            <a:ext cx="2949575" cy="1600200"/>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32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41" name="Shape 41"/>
          <p:cNvSpPr txBox="1">
            <a:spLocks noGrp="1"/>
          </p:cNvSpPr>
          <p:nvPr>
            <p:ph type="body" idx="1"/>
          </p:nvPr>
        </p:nvSpPr>
        <p:spPr>
          <a:xfrm>
            <a:off x="3887788" y="987425"/>
            <a:ext cx="4629150" cy="4873625"/>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body" idx="2"/>
          </p:nvPr>
        </p:nvSpPr>
        <p:spPr>
          <a:xfrm>
            <a:off x="630238" y="2057400"/>
            <a:ext cx="2949575" cy="3811588"/>
          </a:xfrm>
          <a:prstGeom prst="rect">
            <a:avLst/>
          </a:prstGeom>
          <a:noFill/>
          <a:ln>
            <a:noFill/>
          </a:ln>
        </p:spPr>
        <p:txBody>
          <a:bodyPr wrap="square" lIns="91425" tIns="91425" rIns="91425" bIns="91425" anchor="t" anchorCtr="0"/>
          <a:lstStyle>
            <a:lvl1pPr marL="0" marR="0" lvl="0" indent="0" algn="l" rtl="0">
              <a:spcBef>
                <a:spcPts val="320"/>
              </a:spcBef>
              <a:spcAft>
                <a:spcPts val="0"/>
              </a:spcAft>
              <a:buClr>
                <a:schemeClr val="dk1"/>
              </a:buClr>
              <a:buSzPct val="100000"/>
              <a:buFont typeface="Arial"/>
              <a:buNone/>
              <a:defRPr sz="1600" b="1" i="0" u="none" strike="noStrike" cap="none">
                <a:solidFill>
                  <a:schemeClr val="dk1"/>
                </a:solidFill>
                <a:latin typeface="Arial"/>
                <a:ea typeface="Arial"/>
                <a:cs typeface="Arial"/>
                <a:sym typeface="Arial"/>
              </a:defRPr>
            </a:lvl1pPr>
            <a:lvl2pPr marL="457200" marR="0" lvl="1" indent="0" algn="l" rtl="0">
              <a:spcBef>
                <a:spcPts val="280"/>
              </a:spcBef>
              <a:spcAft>
                <a:spcPts val="0"/>
              </a:spcAft>
              <a:buClr>
                <a:schemeClr val="dk1"/>
              </a:buClr>
              <a:buSzPct val="100000"/>
              <a:buFont typeface="Arial"/>
              <a:buNone/>
              <a:defRPr sz="1400" b="1" i="0" u="none" strike="noStrike" cap="none">
                <a:solidFill>
                  <a:schemeClr val="dk1"/>
                </a:solidFill>
                <a:latin typeface="Arial"/>
                <a:ea typeface="Arial"/>
                <a:cs typeface="Arial"/>
                <a:sym typeface="Arial"/>
              </a:defRPr>
            </a:lvl2pPr>
            <a:lvl3pPr marL="914400" marR="0" lvl="2" indent="0" algn="l" rtl="0">
              <a:spcBef>
                <a:spcPts val="240"/>
              </a:spcBef>
              <a:spcAft>
                <a:spcPts val="0"/>
              </a:spcAft>
              <a:buClr>
                <a:schemeClr val="dk1"/>
              </a:buClr>
              <a:buSzPct val="100000"/>
              <a:buFont typeface="Arial"/>
              <a:buNone/>
              <a:defRPr sz="1200" b="1" i="0" u="none" strike="noStrike" cap="none">
                <a:solidFill>
                  <a:schemeClr val="dk1"/>
                </a:solidFill>
                <a:latin typeface="Arial"/>
                <a:ea typeface="Arial"/>
                <a:cs typeface="Arial"/>
                <a:sym typeface="Arial"/>
              </a:defRPr>
            </a:lvl3pPr>
            <a:lvl4pPr marL="1371600" marR="0" lvl="3" indent="0" algn="l" rtl="0">
              <a:spcBef>
                <a:spcPts val="200"/>
              </a:spcBef>
              <a:spcAft>
                <a:spcPts val="0"/>
              </a:spcAft>
              <a:buClr>
                <a:schemeClr val="dk1"/>
              </a:buClr>
              <a:buSzPct val="100000"/>
              <a:buFont typeface="Arial"/>
              <a:buNone/>
              <a:defRPr sz="1000" b="1" i="0" u="none" strike="noStrike" cap="none">
                <a:solidFill>
                  <a:schemeClr val="dk1"/>
                </a:solidFill>
                <a:latin typeface="Arial"/>
                <a:ea typeface="Arial"/>
                <a:cs typeface="Arial"/>
                <a:sym typeface="Arial"/>
              </a:defRPr>
            </a:lvl4pPr>
            <a:lvl5pPr marL="1828800" marR="0" lvl="4" indent="0" algn="l" rtl="0">
              <a:spcBef>
                <a:spcPts val="200"/>
              </a:spcBef>
              <a:spcAft>
                <a:spcPts val="0"/>
              </a:spcAft>
              <a:buClr>
                <a:schemeClr val="dk1"/>
              </a:buClr>
              <a:buSzPct val="100000"/>
              <a:buFont typeface="Arial"/>
              <a:buNone/>
              <a:defRPr sz="10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SzPct val="100000"/>
              <a:buFont typeface="Arial"/>
              <a:buNone/>
              <a:defRPr sz="1000" b="0"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SzPct val="100000"/>
              <a:buFont typeface="Arial"/>
              <a:buNone/>
              <a:defRPr sz="1000" b="0"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SzPct val="100000"/>
              <a:buFont typeface="Arial"/>
              <a:buNone/>
              <a:defRPr sz="1000" b="0"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SzPct val="100000"/>
              <a:buFont typeface="Arial"/>
              <a:buNone/>
              <a:defRPr sz="10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630238" y="457200"/>
            <a:ext cx="2949575" cy="1600200"/>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32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45" name="Shape 45"/>
          <p:cNvSpPr>
            <a:spLocks noGrp="1"/>
          </p:cNvSpPr>
          <p:nvPr>
            <p:ph type="pic" idx="2"/>
          </p:nvPr>
        </p:nvSpPr>
        <p:spPr>
          <a:xfrm>
            <a:off x="3887788" y="987425"/>
            <a:ext cx="4629150" cy="4873625"/>
          </a:xfrm>
          <a:prstGeom prst="rect">
            <a:avLst/>
          </a:prstGeom>
          <a:noFill/>
          <a:ln>
            <a:noFill/>
          </a:ln>
        </p:spPr>
        <p:txBody>
          <a:bodyPr wrap="square" lIns="91425" tIns="91425" rIns="91425" bIns="91425" anchor="t" anchorCtr="0"/>
          <a:lstStyle>
            <a:lvl1pPr marL="0" marR="0" lvl="0" indent="0" algn="l" rtl="0">
              <a:spcBef>
                <a:spcPts val="640"/>
              </a:spcBef>
              <a:spcAft>
                <a:spcPts val="0"/>
              </a:spcAft>
              <a:buClr>
                <a:schemeClr val="dk1"/>
              </a:buClr>
              <a:buSzPct val="100000"/>
              <a:buFont typeface="Arial"/>
              <a:buNone/>
              <a:defRPr sz="3200" b="1"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ct val="100000"/>
              <a:buFont typeface="Arial"/>
              <a:buNone/>
              <a:defRPr sz="2800" b="1"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ct val="100000"/>
              <a:buFont typeface="Arial"/>
              <a:buNone/>
              <a:defRPr sz="2400" b="1"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ct val="100000"/>
              <a:buFont typeface="Arial"/>
              <a:buNone/>
              <a:defRPr sz="2000" b="1"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ct val="100000"/>
              <a:buFont typeface="Arial"/>
              <a:buNone/>
              <a:defRPr sz="20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SzPct val="100000"/>
              <a:buFont typeface="Arial"/>
              <a:buNone/>
              <a:defRPr sz="2000" b="0"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SzPct val="100000"/>
              <a:buFont typeface="Arial"/>
              <a:buNone/>
              <a:defRPr sz="2000" b="0"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SzPct val="100000"/>
              <a:buFont typeface="Arial"/>
              <a:buNone/>
              <a:defRPr sz="2000" b="0"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SzPct val="100000"/>
              <a:buFont typeface="Arial"/>
              <a:buNone/>
              <a:defRPr sz="2000" b="0" i="0" u="none" strike="noStrike" cap="none">
                <a:solidFill>
                  <a:schemeClr val="dk1"/>
                </a:solidFill>
                <a:latin typeface="Arial"/>
                <a:ea typeface="Arial"/>
                <a:cs typeface="Arial"/>
                <a:sym typeface="Arial"/>
              </a:defRPr>
            </a:lvl9pPr>
          </a:lstStyle>
          <a:p>
            <a:endParaRPr/>
          </a:p>
        </p:txBody>
      </p:sp>
      <p:sp>
        <p:nvSpPr>
          <p:cNvPr id="46" name="Shape 46"/>
          <p:cNvSpPr txBox="1">
            <a:spLocks noGrp="1"/>
          </p:cNvSpPr>
          <p:nvPr>
            <p:ph type="body" idx="1"/>
          </p:nvPr>
        </p:nvSpPr>
        <p:spPr>
          <a:xfrm>
            <a:off x="630238" y="2057400"/>
            <a:ext cx="2949575" cy="3811588"/>
          </a:xfrm>
          <a:prstGeom prst="rect">
            <a:avLst/>
          </a:prstGeom>
          <a:noFill/>
          <a:ln>
            <a:noFill/>
          </a:ln>
        </p:spPr>
        <p:txBody>
          <a:bodyPr wrap="square" lIns="91425" tIns="91425" rIns="91425" bIns="91425" anchor="t" anchorCtr="0"/>
          <a:lstStyle>
            <a:lvl1pPr marL="0" marR="0" lvl="0" indent="0" algn="l" rtl="0">
              <a:spcBef>
                <a:spcPts val="320"/>
              </a:spcBef>
              <a:spcAft>
                <a:spcPts val="0"/>
              </a:spcAft>
              <a:buClr>
                <a:schemeClr val="dk1"/>
              </a:buClr>
              <a:buSzPct val="100000"/>
              <a:buFont typeface="Arial"/>
              <a:buNone/>
              <a:defRPr sz="1600" b="1" i="0" u="none" strike="noStrike" cap="none">
                <a:solidFill>
                  <a:schemeClr val="dk1"/>
                </a:solidFill>
                <a:latin typeface="Arial"/>
                <a:ea typeface="Arial"/>
                <a:cs typeface="Arial"/>
                <a:sym typeface="Arial"/>
              </a:defRPr>
            </a:lvl1pPr>
            <a:lvl2pPr marL="457200" marR="0" lvl="1" indent="0" algn="l" rtl="0">
              <a:spcBef>
                <a:spcPts val="280"/>
              </a:spcBef>
              <a:spcAft>
                <a:spcPts val="0"/>
              </a:spcAft>
              <a:buClr>
                <a:schemeClr val="dk1"/>
              </a:buClr>
              <a:buSzPct val="100000"/>
              <a:buFont typeface="Arial"/>
              <a:buNone/>
              <a:defRPr sz="1400" b="1" i="0" u="none" strike="noStrike" cap="none">
                <a:solidFill>
                  <a:schemeClr val="dk1"/>
                </a:solidFill>
                <a:latin typeface="Arial"/>
                <a:ea typeface="Arial"/>
                <a:cs typeface="Arial"/>
                <a:sym typeface="Arial"/>
              </a:defRPr>
            </a:lvl2pPr>
            <a:lvl3pPr marL="914400" marR="0" lvl="2" indent="0" algn="l" rtl="0">
              <a:spcBef>
                <a:spcPts val="240"/>
              </a:spcBef>
              <a:spcAft>
                <a:spcPts val="0"/>
              </a:spcAft>
              <a:buClr>
                <a:schemeClr val="dk1"/>
              </a:buClr>
              <a:buSzPct val="100000"/>
              <a:buFont typeface="Arial"/>
              <a:buNone/>
              <a:defRPr sz="1200" b="1" i="0" u="none" strike="noStrike" cap="none">
                <a:solidFill>
                  <a:schemeClr val="dk1"/>
                </a:solidFill>
                <a:latin typeface="Arial"/>
                <a:ea typeface="Arial"/>
                <a:cs typeface="Arial"/>
                <a:sym typeface="Arial"/>
              </a:defRPr>
            </a:lvl3pPr>
            <a:lvl4pPr marL="1371600" marR="0" lvl="3" indent="0" algn="l" rtl="0">
              <a:spcBef>
                <a:spcPts val="200"/>
              </a:spcBef>
              <a:spcAft>
                <a:spcPts val="0"/>
              </a:spcAft>
              <a:buClr>
                <a:schemeClr val="dk1"/>
              </a:buClr>
              <a:buSzPct val="100000"/>
              <a:buFont typeface="Arial"/>
              <a:buNone/>
              <a:defRPr sz="1000" b="1" i="0" u="none" strike="noStrike" cap="none">
                <a:solidFill>
                  <a:schemeClr val="dk1"/>
                </a:solidFill>
                <a:latin typeface="Arial"/>
                <a:ea typeface="Arial"/>
                <a:cs typeface="Arial"/>
                <a:sym typeface="Arial"/>
              </a:defRPr>
            </a:lvl4pPr>
            <a:lvl5pPr marL="1828800" marR="0" lvl="4" indent="0" algn="l" rtl="0">
              <a:spcBef>
                <a:spcPts val="200"/>
              </a:spcBef>
              <a:spcAft>
                <a:spcPts val="0"/>
              </a:spcAft>
              <a:buClr>
                <a:schemeClr val="dk1"/>
              </a:buClr>
              <a:buSzPct val="100000"/>
              <a:buFont typeface="Arial"/>
              <a:buNone/>
              <a:defRPr sz="10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SzPct val="100000"/>
              <a:buFont typeface="Arial"/>
              <a:buNone/>
              <a:defRPr sz="1000" b="0"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SzPct val="100000"/>
              <a:buFont typeface="Arial"/>
              <a:buNone/>
              <a:defRPr sz="1000" b="0"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SzPct val="100000"/>
              <a:buFont typeface="Arial"/>
              <a:buNone/>
              <a:defRPr sz="1000" b="0"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SzPct val="100000"/>
              <a:buFont typeface="Arial"/>
              <a:buNone/>
              <a:defRPr sz="10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Shape 10" descr="jackson-pollack-001-2"/>
          <p:cNvPicPr preferRelativeResize="0"/>
          <p:nvPr/>
        </p:nvPicPr>
        <p:blipFill rotWithShape="1">
          <a:blip r:embed="rId15">
            <a:alphaModFix/>
          </a:blip>
          <a:srcRect l="13200"/>
          <a:stretch/>
        </p:blipFill>
        <p:spPr>
          <a:xfrm>
            <a:off x="0" y="0"/>
            <a:ext cx="9122512" cy="6902629"/>
          </a:xfrm>
          <a:prstGeom prst="rect">
            <a:avLst/>
          </a:prstGeom>
          <a:noFill/>
          <a:ln>
            <a:noFill/>
          </a:ln>
        </p:spPr>
      </p:pic>
      <p:sp>
        <p:nvSpPr>
          <p:cNvPr id="11" name="Shape 11"/>
          <p:cNvSpPr txBox="1">
            <a:spLocks noGrp="1"/>
          </p:cNvSpPr>
          <p:nvPr>
            <p:ph type="title"/>
          </p:nvPr>
        </p:nvSpPr>
        <p:spPr>
          <a:xfrm>
            <a:off x="457200" y="260350"/>
            <a:ext cx="6953250" cy="1223963"/>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12" name="Shape 12"/>
          <p:cNvSpPr txBox="1">
            <a:spLocks noGrp="1"/>
          </p:cNvSpPr>
          <p:nvPr>
            <p:ph type="body" idx="1"/>
          </p:nvPr>
        </p:nvSpPr>
        <p:spPr>
          <a:xfrm>
            <a:off x="457200" y="1741488"/>
            <a:ext cx="6953250" cy="460375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terarydevices.net/voi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poets.org/poetsorg/poem/little-mute-boy"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ctrTitle"/>
          </p:nvPr>
        </p:nvSpPr>
        <p:spPr>
          <a:xfrm>
            <a:off x="1173163" y="1611313"/>
            <a:ext cx="6716712" cy="1951037"/>
          </a:xfrm>
          <a:prstGeom prst="rect">
            <a:avLst/>
          </a:prstGeom>
          <a:solidFill>
            <a:srgbClr val="FFFFFF">
              <a:alpha val="77647"/>
            </a:srgbClr>
          </a:solidFill>
          <a:ln>
            <a:noFill/>
          </a:ln>
        </p:spPr>
        <p:txBody>
          <a:bodyPr wrap="square" lIns="91425" tIns="45700" rIns="91425" bIns="45700" anchor="ctr" anchorCtr="0">
            <a:noAutofit/>
          </a:bodyPr>
          <a:lstStyle/>
          <a:p>
            <a:pPr marL="0" marR="0" lvl="0" indent="0" algn="ctr" rtl="0">
              <a:spcBef>
                <a:spcPts val="0"/>
              </a:spcBef>
              <a:spcAft>
                <a:spcPts val="0"/>
              </a:spcAft>
              <a:buSzPct val="25000"/>
              <a:buNone/>
            </a:pPr>
            <a:r>
              <a:rPr lang="en-GB" sz="4800" b="1" i="0" u="none" strike="noStrike" cap="none" dirty="0" smtClean="0">
                <a:solidFill>
                  <a:schemeClr val="tx1"/>
                </a:solidFill>
                <a:latin typeface="Arial"/>
                <a:ea typeface="Arial"/>
                <a:cs typeface="Arial"/>
                <a:sym typeface="Arial"/>
              </a:rPr>
              <a:t>Voice</a:t>
            </a:r>
            <a:endParaRPr lang="en-GB" sz="4800" b="1" i="0" u="none" strike="noStrike" cap="none" dirty="0">
              <a:solidFill>
                <a:schemeClr val="tx1"/>
              </a:solidFill>
              <a:latin typeface="Arial"/>
              <a:ea typeface="Arial"/>
              <a:cs typeface="Arial"/>
              <a:sym typeface="Arial"/>
            </a:endParaRPr>
          </a:p>
        </p:txBody>
      </p:sp>
      <p:sp>
        <p:nvSpPr>
          <p:cNvPr id="65" name="Shape 65"/>
          <p:cNvSpPr txBox="1">
            <a:spLocks noGrp="1"/>
          </p:cNvSpPr>
          <p:nvPr>
            <p:ph type="subTitle" idx="1"/>
          </p:nvPr>
        </p:nvSpPr>
        <p:spPr>
          <a:xfrm>
            <a:off x="446350" y="3882950"/>
            <a:ext cx="8170200" cy="2737500"/>
          </a:xfrm>
          <a:prstGeom prst="rect">
            <a:avLst/>
          </a:prstGeom>
          <a:solidFill>
            <a:srgbClr val="FFFFFF">
              <a:alpha val="77647"/>
            </a:srgbClr>
          </a:solidFill>
          <a:ln>
            <a:noFill/>
          </a:ln>
        </p:spPr>
        <p:txBody>
          <a:bodyPr wrap="square" lIns="91425" tIns="45700" rIns="91425" bIns="45700" anchor="t" anchorCtr="0">
            <a:noAutofit/>
          </a:bodyPr>
          <a:lstStyle/>
          <a:p>
            <a:pPr marL="0" marR="0" lvl="0" indent="-203200" algn="ctr" rtl="0">
              <a:spcBef>
                <a:spcPts val="0"/>
              </a:spcBef>
              <a:spcAft>
                <a:spcPts val="0"/>
              </a:spcAft>
              <a:buClr>
                <a:srgbClr val="660066"/>
              </a:buClr>
              <a:buSzPct val="100000"/>
              <a:buFont typeface="Arial"/>
              <a:buNone/>
            </a:pPr>
            <a:r>
              <a:rPr lang="en-GB" sz="3200" b="1" i="0" u="sng" strike="noStrike" cap="none" dirty="0" smtClean="0">
                <a:solidFill>
                  <a:srgbClr val="660066"/>
                </a:solidFill>
                <a:latin typeface="Arial"/>
                <a:ea typeface="Arial"/>
                <a:cs typeface="Arial"/>
                <a:sym typeface="Arial"/>
              </a:rPr>
              <a:t>Stage 6 Preliminary Common Module</a:t>
            </a:r>
          </a:p>
          <a:p>
            <a:pPr marL="0" marR="0" lvl="0" indent="-203200" algn="ctr" rtl="0">
              <a:spcBef>
                <a:spcPts val="640"/>
              </a:spcBef>
              <a:spcAft>
                <a:spcPts val="0"/>
              </a:spcAft>
              <a:buClr>
                <a:srgbClr val="660066"/>
              </a:buClr>
              <a:buSzPct val="100000"/>
              <a:buFont typeface="Arial"/>
              <a:buNone/>
            </a:pPr>
            <a:r>
              <a:rPr lang="en-GB" sz="3200" b="1" i="0" u="sng" strike="noStrike" cap="none" dirty="0" smtClean="0">
                <a:solidFill>
                  <a:srgbClr val="660066"/>
                </a:solidFill>
                <a:latin typeface="Arial"/>
                <a:ea typeface="Arial"/>
                <a:cs typeface="Arial"/>
                <a:sym typeface="Arial"/>
              </a:rPr>
              <a:t>Reading to Write </a:t>
            </a:r>
          </a:p>
          <a:p>
            <a:pPr marL="0" marR="0" lvl="0" indent="-203200" algn="ctr" rtl="0">
              <a:spcBef>
                <a:spcPts val="640"/>
              </a:spcBef>
              <a:spcAft>
                <a:spcPts val="0"/>
              </a:spcAft>
              <a:buClr>
                <a:srgbClr val="660066"/>
              </a:buClr>
              <a:buSzPct val="100000"/>
              <a:buFont typeface="Arial"/>
              <a:buNone/>
            </a:pPr>
            <a:r>
              <a:rPr lang="en-GB" sz="3200" b="1" i="0" u="sng" strike="noStrike" cap="none" dirty="0" smtClean="0">
                <a:solidFill>
                  <a:srgbClr val="660066"/>
                </a:solidFill>
                <a:latin typeface="Arial"/>
                <a:ea typeface="Arial"/>
                <a:cs typeface="Arial"/>
                <a:sym typeface="Arial"/>
              </a:rPr>
              <a:t>- Transition to Senior English </a:t>
            </a:r>
            <a:r>
              <a:rPr lang="en-GB" u="sng" dirty="0" smtClean="0">
                <a:solidFill>
                  <a:srgbClr val="660066"/>
                </a:solidFill>
              </a:rPr>
              <a:t>-</a:t>
            </a:r>
          </a:p>
          <a:p>
            <a:pPr lvl="0" algn="l" rtl="0">
              <a:lnSpc>
                <a:spcPct val="115000"/>
              </a:lnSpc>
              <a:spcBef>
                <a:spcPts val="400"/>
              </a:spcBef>
              <a:buClr>
                <a:schemeClr val="dk1"/>
              </a:buClr>
              <a:buSzPct val="34375"/>
              <a:buFont typeface="Arial"/>
              <a:buNone/>
            </a:pPr>
            <a:endParaRPr u="sng" dirty="0">
              <a:solidFill>
                <a:srgbClr val="660066"/>
              </a:solidFill>
            </a:endParaRPr>
          </a:p>
          <a:p>
            <a:pPr lvl="0" algn="l" rtl="0">
              <a:lnSpc>
                <a:spcPct val="115000"/>
              </a:lnSpc>
              <a:spcBef>
                <a:spcPts val="400"/>
              </a:spcBef>
              <a:buClr>
                <a:schemeClr val="dk1"/>
              </a:buClr>
              <a:buSzPct val="61111"/>
              <a:buFont typeface="Arial"/>
              <a:buNone/>
            </a:pPr>
            <a:r>
              <a:rPr lang="en-GB" sz="1800" b="0" dirty="0" smtClean="0">
                <a:solidFill>
                  <a:schemeClr val="hlink"/>
                </a:solidFill>
                <a:hlinkClick r:id="rId3"/>
              </a:rPr>
              <a:t>Voice</a:t>
            </a:r>
            <a:r>
              <a:rPr lang="en-GB" sz="1800" b="0" dirty="0" smtClean="0">
                <a:solidFill>
                  <a:schemeClr val="hlink"/>
                </a:solidFill>
              </a:rPr>
              <a:t>: https</a:t>
            </a:r>
            <a:r>
              <a:rPr lang="en-GB" sz="1800" b="0" dirty="0">
                <a:solidFill>
                  <a:schemeClr val="hlink"/>
                </a:solidFill>
              </a:rPr>
              <a:t>://literarydevices.net/voice/</a:t>
            </a:r>
            <a:endParaRPr lang="en-GB" sz="1800" b="0" dirty="0">
              <a:solidFill>
                <a:schemeClr val="hlink"/>
              </a:solidFill>
              <a:hlinkClick r:id="rId3"/>
            </a:endParaRPr>
          </a:p>
          <a:p>
            <a:pPr marL="0" marR="0" lvl="0" indent="-203200" algn="ctr" rtl="0">
              <a:spcBef>
                <a:spcPts val="640"/>
              </a:spcBef>
              <a:spcAft>
                <a:spcPts val="0"/>
              </a:spcAft>
              <a:buClr>
                <a:srgbClr val="660066"/>
              </a:buClr>
              <a:buSzPct val="100000"/>
              <a:buFont typeface="Arial"/>
              <a:buNone/>
            </a:pPr>
            <a:r>
              <a:rPr lang="en-GB" sz="3200" b="1" i="0" u="sng" strike="noStrike" cap="none" dirty="0">
                <a:solidFill>
                  <a:srgbClr val="660066"/>
                </a:solidFill>
                <a:latin typeface="Arial"/>
                <a:ea typeface="Arial"/>
                <a:cs typeface="Arial"/>
                <a:sym typeface="Arial"/>
              </a:rPr>
              <a:t> </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2" name="Title 1" hidden="1"/>
          <p:cNvSpPr>
            <a:spLocks noGrp="1"/>
          </p:cNvSpPr>
          <p:nvPr>
            <p:ph type="title"/>
          </p:nvPr>
        </p:nvSpPr>
        <p:spPr>
          <a:xfrm>
            <a:off x="405494" y="0"/>
            <a:ext cx="6953250" cy="1223963"/>
          </a:xfrm>
        </p:spPr>
        <p:txBody>
          <a:bodyPr/>
          <a:lstStyle/>
          <a:p>
            <a:r>
              <a:rPr lang="en-AU" dirty="0" smtClean="0"/>
              <a:t>Three voices in Poems</a:t>
            </a:r>
            <a:endParaRPr lang="en-AU" dirty="0"/>
          </a:p>
        </p:txBody>
      </p:sp>
      <p:sp>
        <p:nvSpPr>
          <p:cNvPr id="141" name="Shape 141" descr="textbox with information inside"/>
          <p:cNvSpPr/>
          <p:nvPr/>
        </p:nvSpPr>
        <p:spPr>
          <a:xfrm>
            <a:off x="53069" y="150181"/>
            <a:ext cx="7244444" cy="6463308"/>
          </a:xfrm>
          <a:prstGeom prst="rect">
            <a:avLst/>
          </a:prstGeom>
          <a:solidFill>
            <a:schemeClr val="bg1"/>
          </a:solidFill>
          <a:ln>
            <a:noFill/>
          </a:ln>
        </p:spPr>
        <p:txBody>
          <a:bodyPr wrap="square" lIns="91425" tIns="45700" rIns="91425" bIns="45700" anchor="t" anchorCtr="0">
            <a:noAutofit/>
          </a:bodyPr>
          <a:lstStyle/>
          <a:p>
            <a:pPr marL="0" marR="0" lvl="0" indent="0" algn="l" rtl="0">
              <a:spcBef>
                <a:spcPts val="0"/>
              </a:spcBef>
              <a:spcAft>
                <a:spcPts val="0"/>
              </a:spcAft>
              <a:buSzPct val="25000"/>
              <a:buNone/>
            </a:pPr>
            <a:r>
              <a:rPr lang="en-GB" sz="1800" dirty="0">
                <a:solidFill>
                  <a:schemeClr val="dk1"/>
                </a:solidFill>
                <a:latin typeface="Arial"/>
                <a:ea typeface="Arial"/>
                <a:cs typeface="Arial"/>
                <a:sym typeface="Arial"/>
              </a:rPr>
              <a:t>How many voices do you think there are in this poem? </a:t>
            </a:r>
            <a:r>
              <a:rPr lang="en-GB" sz="1800" dirty="0" smtClean="0">
                <a:solidFill>
                  <a:schemeClr val="dk1"/>
                </a:solidFill>
                <a:latin typeface="Arial"/>
                <a:ea typeface="Arial"/>
                <a:cs typeface="Arial"/>
                <a:sym typeface="Arial"/>
              </a:rPr>
              <a:t>Highlight them</a:t>
            </a:r>
            <a:r>
              <a:rPr lang="en-GB" sz="1800" dirty="0">
                <a:solidFill>
                  <a:schemeClr val="dk1"/>
                </a:solidFill>
                <a:latin typeface="Arial"/>
                <a:ea typeface="Arial"/>
                <a:cs typeface="Arial"/>
                <a:sym typeface="Arial"/>
              </a:rPr>
              <a:t>.</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a:solidFill>
                  <a:schemeClr val="dk1"/>
                </a:solidFill>
                <a:latin typeface="Arial"/>
                <a:ea typeface="Arial"/>
                <a:cs typeface="Arial"/>
                <a:sym typeface="Arial"/>
              </a:rPr>
              <a:t>The way I read it, there are</a:t>
            </a:r>
            <a:r>
              <a:rPr lang="en-GB" sz="1800" dirty="0">
                <a:solidFill>
                  <a:schemeClr val="tx1"/>
                </a:solidFill>
                <a:latin typeface="Arial"/>
                <a:ea typeface="Arial"/>
                <a:cs typeface="Arial"/>
                <a:sym typeface="Arial"/>
              </a:rPr>
              <a:t> three</a:t>
            </a:r>
            <a:r>
              <a:rPr lang="en-GB" sz="1800" dirty="0">
                <a:solidFill>
                  <a:schemeClr val="dk1"/>
                </a:solidFill>
                <a:latin typeface="Arial"/>
                <a:ea typeface="Arial"/>
                <a:cs typeface="Arial"/>
                <a:sym typeface="Arial"/>
              </a:rPr>
              <a:t>. </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 There </a:t>
            </a:r>
            <a:r>
              <a:rPr lang="en-GB" sz="1800" dirty="0">
                <a:solidFill>
                  <a:schemeClr val="dk1"/>
                </a:solidFill>
                <a:latin typeface="Arial"/>
                <a:ea typeface="Arial"/>
                <a:cs typeface="Arial"/>
                <a:sym typeface="Arial"/>
              </a:rPr>
              <a:t>is a </a:t>
            </a:r>
            <a:r>
              <a:rPr lang="en-GB" sz="1800" dirty="0">
                <a:solidFill>
                  <a:srgbClr val="134D21"/>
                </a:solidFill>
                <a:latin typeface="Arial"/>
                <a:ea typeface="Arial"/>
                <a:cs typeface="Arial"/>
                <a:sym typeface="Arial"/>
              </a:rPr>
              <a:t>narrator</a:t>
            </a:r>
            <a:r>
              <a:rPr lang="en-GB" sz="1800" dirty="0">
                <a:solidFill>
                  <a:schemeClr val="dk1"/>
                </a:solidFill>
                <a:latin typeface="Arial"/>
                <a:ea typeface="Arial"/>
                <a:cs typeface="Arial"/>
                <a:sym typeface="Arial"/>
              </a:rPr>
              <a:t>, who says things about the little boy, </a:t>
            </a: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 There </a:t>
            </a:r>
            <a:r>
              <a:rPr lang="en-GB" sz="1800" dirty="0">
                <a:solidFill>
                  <a:schemeClr val="dk1"/>
                </a:solidFill>
                <a:latin typeface="Arial"/>
                <a:ea typeface="Arial"/>
                <a:cs typeface="Arial"/>
                <a:sym typeface="Arial"/>
              </a:rPr>
              <a:t>is </a:t>
            </a:r>
            <a:r>
              <a:rPr lang="en-GB" sz="1800" dirty="0">
                <a:solidFill>
                  <a:srgbClr val="00467A"/>
                </a:solidFill>
                <a:latin typeface="Arial"/>
                <a:ea typeface="Arial"/>
                <a:cs typeface="Arial"/>
                <a:sym typeface="Arial"/>
              </a:rPr>
              <a:t>the little boy </a:t>
            </a:r>
            <a:r>
              <a:rPr lang="en-GB" sz="1800" dirty="0">
                <a:solidFill>
                  <a:schemeClr val="dk1"/>
                </a:solidFill>
                <a:latin typeface="Arial"/>
                <a:ea typeface="Arial"/>
                <a:cs typeface="Arial"/>
                <a:sym typeface="Arial"/>
              </a:rPr>
              <a:t>himself, who the </a:t>
            </a:r>
            <a:r>
              <a:rPr lang="en-GB" sz="1800" dirty="0">
                <a:solidFill>
                  <a:srgbClr val="00467A"/>
                </a:solidFill>
                <a:latin typeface="Arial"/>
                <a:ea typeface="Arial"/>
                <a:cs typeface="Arial"/>
                <a:sym typeface="Arial"/>
              </a:rPr>
              <a:t>‘I’ </a:t>
            </a:r>
            <a:r>
              <a:rPr lang="en-GB" sz="1800" dirty="0">
                <a:solidFill>
                  <a:schemeClr val="dk1"/>
                </a:solidFill>
                <a:latin typeface="Arial"/>
                <a:ea typeface="Arial"/>
                <a:cs typeface="Arial"/>
                <a:sym typeface="Arial"/>
              </a:rPr>
              <a:t>refers to. </a:t>
            </a: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 There </a:t>
            </a:r>
            <a:r>
              <a:rPr lang="en-GB" sz="1800" dirty="0">
                <a:solidFill>
                  <a:schemeClr val="dk1"/>
                </a:solidFill>
                <a:latin typeface="Arial"/>
                <a:ea typeface="Arial"/>
                <a:cs typeface="Arial"/>
                <a:sym typeface="Arial"/>
              </a:rPr>
              <a:t>is </a:t>
            </a:r>
            <a:r>
              <a:rPr lang="en-GB" sz="1800" dirty="0">
                <a:solidFill>
                  <a:srgbClr val="990099"/>
                </a:solidFill>
                <a:latin typeface="Arial"/>
                <a:ea typeface="Arial"/>
                <a:cs typeface="Arial"/>
                <a:sym typeface="Arial"/>
              </a:rPr>
              <a:t>another voice (inside the brackets), </a:t>
            </a:r>
            <a:r>
              <a:rPr lang="en-GB" sz="1800" dirty="0">
                <a:solidFill>
                  <a:schemeClr val="dk1"/>
                </a:solidFill>
                <a:latin typeface="Arial"/>
                <a:ea typeface="Arial"/>
                <a:cs typeface="Arial"/>
                <a:sym typeface="Arial"/>
              </a:rPr>
              <a:t>which seems to know things that neither of the other voices do, such as where the mute boy’s voice is. </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a:solidFill>
                  <a:schemeClr val="dk1"/>
                </a:solidFill>
                <a:latin typeface="Arial"/>
                <a:ea typeface="Arial"/>
                <a:cs typeface="Arial"/>
                <a:sym typeface="Arial"/>
              </a:rPr>
              <a:t>This poem invites the reader to feel as if they are sharing a secret with this voice.</a:t>
            </a:r>
          </a:p>
          <a:p>
            <a:pPr marL="0" marR="0" lvl="0" indent="0" algn="l" rtl="0">
              <a:spcBef>
                <a:spcPts val="0"/>
              </a:spcBef>
              <a:spcAft>
                <a:spcPts val="0"/>
              </a:spcAft>
              <a:buSzPct val="25000"/>
              <a:buNone/>
            </a:pPr>
            <a:endParaRPr lang="en-GB" sz="1800" dirty="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ct val="100000"/>
              <a:buFont typeface="Arial"/>
              <a:buAutoNum type="arabicPeriod" startAt="3"/>
            </a:pPr>
            <a:r>
              <a:rPr lang="en-GB" sz="1800" dirty="0">
                <a:solidFill>
                  <a:schemeClr val="dk1"/>
                </a:solidFill>
                <a:latin typeface="Arial"/>
                <a:ea typeface="Arial"/>
                <a:cs typeface="Arial"/>
                <a:sym typeface="Arial"/>
              </a:rPr>
              <a:t>Imagine three voices: </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ct val="100000"/>
              <a:buFont typeface="Arial"/>
              <a:buAutoNum type="arabicParenBoth"/>
            </a:pPr>
            <a:r>
              <a:rPr lang="en-GB" sz="1800" dirty="0">
                <a:solidFill>
                  <a:schemeClr val="dk1"/>
                </a:solidFill>
                <a:latin typeface="Arial"/>
                <a:ea typeface="Arial"/>
                <a:cs typeface="Arial"/>
                <a:sym typeface="Arial"/>
              </a:rPr>
              <a:t>someone who has </a:t>
            </a:r>
            <a:r>
              <a:rPr lang="en-GB" sz="1800" dirty="0">
                <a:solidFill>
                  <a:srgbClr val="00467A"/>
                </a:solidFill>
                <a:latin typeface="Arial"/>
                <a:ea typeface="Arial"/>
                <a:cs typeface="Arial"/>
                <a:sym typeface="Arial"/>
              </a:rPr>
              <a:t>lost something </a:t>
            </a:r>
            <a:r>
              <a:rPr lang="en-GB" sz="1800" dirty="0">
                <a:solidFill>
                  <a:schemeClr val="dk1"/>
                </a:solidFill>
                <a:latin typeface="Arial"/>
                <a:ea typeface="Arial"/>
                <a:cs typeface="Arial"/>
                <a:sym typeface="Arial"/>
              </a:rPr>
              <a:t>important to them – either solid, like a watch, or abstract, like a voice or a memory; </a:t>
            </a:r>
          </a:p>
          <a:p>
            <a:pPr marL="0" marR="0" lvl="0" indent="0" algn="l" rtl="0">
              <a:spcBef>
                <a:spcPts val="0"/>
              </a:spcBef>
              <a:spcAft>
                <a:spcPts val="0"/>
              </a:spcAft>
              <a:buSzPct val="25000"/>
              <a:buNone/>
            </a:pPr>
            <a:r>
              <a:rPr lang="en-GB" sz="1800" dirty="0">
                <a:solidFill>
                  <a:schemeClr val="dk1"/>
                </a:solidFill>
                <a:latin typeface="Arial"/>
                <a:ea typeface="Arial"/>
                <a:cs typeface="Arial"/>
                <a:sym typeface="Arial"/>
              </a:rPr>
              <a:t>(2) a </a:t>
            </a:r>
            <a:r>
              <a:rPr lang="en-GB" sz="1800" dirty="0">
                <a:solidFill>
                  <a:srgbClr val="134D21"/>
                </a:solidFill>
                <a:latin typeface="Arial"/>
                <a:ea typeface="Arial"/>
                <a:cs typeface="Arial"/>
                <a:sym typeface="Arial"/>
              </a:rPr>
              <a:t>narrator</a:t>
            </a:r>
            <a:r>
              <a:rPr lang="en-GB" sz="1800" dirty="0">
                <a:solidFill>
                  <a:schemeClr val="dk1"/>
                </a:solidFill>
                <a:latin typeface="Arial"/>
                <a:ea typeface="Arial"/>
                <a:cs typeface="Arial"/>
                <a:sym typeface="Arial"/>
              </a:rPr>
              <a:t> telling the story about the person who has lost something; and </a:t>
            </a:r>
          </a:p>
          <a:p>
            <a:pPr marL="0" marR="0" lvl="0" indent="0" algn="l" rtl="0">
              <a:spcBef>
                <a:spcPts val="0"/>
              </a:spcBef>
              <a:spcAft>
                <a:spcPts val="0"/>
              </a:spcAft>
              <a:buSzPct val="25000"/>
              <a:buNone/>
            </a:pPr>
            <a:r>
              <a:rPr lang="en-GB" sz="1800" dirty="0">
                <a:solidFill>
                  <a:schemeClr val="dk1"/>
                </a:solidFill>
                <a:latin typeface="Arial"/>
                <a:ea typeface="Arial"/>
                <a:cs typeface="Arial"/>
                <a:sym typeface="Arial"/>
              </a:rPr>
              <a:t>(3) someone who</a:t>
            </a:r>
            <a:r>
              <a:rPr lang="en-GB" sz="1800" dirty="0">
                <a:solidFill>
                  <a:srgbClr val="990099"/>
                </a:solidFill>
                <a:latin typeface="Arial"/>
                <a:ea typeface="Arial"/>
                <a:cs typeface="Arial"/>
                <a:sym typeface="Arial"/>
              </a:rPr>
              <a:t> knows </a:t>
            </a:r>
            <a:r>
              <a:rPr lang="en-GB" sz="1800" dirty="0">
                <a:solidFill>
                  <a:schemeClr val="dk1"/>
                </a:solidFill>
                <a:latin typeface="Arial"/>
                <a:ea typeface="Arial"/>
                <a:cs typeface="Arial"/>
                <a:sym typeface="Arial"/>
              </a:rPr>
              <a:t>where the lost thing is hidden, and who will tell the reader in lines put in brackets.</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2" name="Title 1" hidden="1"/>
          <p:cNvSpPr>
            <a:spLocks noGrp="1"/>
          </p:cNvSpPr>
          <p:nvPr>
            <p:ph type="title"/>
          </p:nvPr>
        </p:nvSpPr>
        <p:spPr/>
        <p:txBody>
          <a:bodyPr/>
          <a:lstStyle/>
          <a:p>
            <a:r>
              <a:rPr lang="en-AU" dirty="0" smtClean="0"/>
              <a:t>Task</a:t>
            </a:r>
            <a:endParaRPr lang="en-AU" dirty="0"/>
          </a:p>
        </p:txBody>
      </p:sp>
      <p:sp>
        <p:nvSpPr>
          <p:cNvPr id="146" name="Shape 146"/>
          <p:cNvSpPr/>
          <p:nvPr/>
        </p:nvSpPr>
        <p:spPr>
          <a:xfrm>
            <a:off x="124691" y="170143"/>
            <a:ext cx="7617229" cy="6463308"/>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4. Spend </a:t>
            </a:r>
            <a:r>
              <a:rPr lang="en-GB" sz="1800" dirty="0">
                <a:solidFill>
                  <a:schemeClr val="dk1"/>
                </a:solidFill>
                <a:latin typeface="Arial"/>
                <a:ea typeface="Arial"/>
                <a:cs typeface="Arial"/>
                <a:sym typeface="Arial"/>
              </a:rPr>
              <a:t>ten minutes writing as if </a:t>
            </a:r>
            <a:r>
              <a:rPr lang="en-GB" sz="1800" dirty="0">
                <a:solidFill>
                  <a:srgbClr val="00467A"/>
                </a:solidFill>
                <a:latin typeface="Arial"/>
                <a:ea typeface="Arial"/>
                <a:cs typeface="Arial"/>
                <a:sym typeface="Arial"/>
              </a:rPr>
              <a:t>you were the person who has lost something important.</a:t>
            </a:r>
            <a:r>
              <a:rPr lang="en-GB" sz="1800" dirty="0">
                <a:solidFill>
                  <a:srgbClr val="0070C0"/>
                </a:solidFill>
                <a:latin typeface="Arial"/>
                <a:ea typeface="Arial"/>
                <a:cs typeface="Arial"/>
                <a:sym typeface="Arial"/>
              </a:rPr>
              <a:t> </a:t>
            </a:r>
            <a:r>
              <a:rPr lang="en-GB" sz="1800" dirty="0">
                <a:solidFill>
                  <a:schemeClr val="dk1"/>
                </a:solidFill>
                <a:latin typeface="Arial"/>
                <a:ea typeface="Arial"/>
                <a:cs typeface="Arial"/>
                <a:sym typeface="Arial"/>
              </a:rPr>
              <a:t>Don’t worry too much about how it sounds at the moment, but do write as clearly as possible. How do you feel about the lost thing? What does it look, smell and feel like? What will happen if you don’t get it back? </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5. On </a:t>
            </a:r>
            <a:r>
              <a:rPr lang="en-GB" sz="1800" dirty="0">
                <a:solidFill>
                  <a:schemeClr val="dk1"/>
                </a:solidFill>
                <a:latin typeface="Arial"/>
                <a:ea typeface="Arial"/>
                <a:cs typeface="Arial"/>
                <a:sym typeface="Arial"/>
              </a:rPr>
              <a:t>a new sheet of paper, spend ten minutes writing as </a:t>
            </a:r>
            <a:r>
              <a:rPr lang="en-GB" sz="1800" dirty="0">
                <a:solidFill>
                  <a:srgbClr val="134D21"/>
                </a:solidFill>
                <a:latin typeface="Arial"/>
                <a:ea typeface="Arial"/>
                <a:cs typeface="Arial"/>
                <a:sym typeface="Arial"/>
              </a:rPr>
              <a:t>the narrator</a:t>
            </a:r>
            <a:r>
              <a:rPr lang="en-GB" sz="1800" dirty="0">
                <a:solidFill>
                  <a:schemeClr val="dk1"/>
                </a:solidFill>
                <a:latin typeface="Arial"/>
                <a:ea typeface="Arial"/>
                <a:cs typeface="Arial"/>
                <a:sym typeface="Arial"/>
              </a:rPr>
              <a:t>. </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6. Do </a:t>
            </a:r>
            <a:r>
              <a:rPr lang="en-GB" sz="1800" dirty="0">
                <a:solidFill>
                  <a:schemeClr val="dk1"/>
                </a:solidFill>
                <a:latin typeface="Arial"/>
                <a:ea typeface="Arial"/>
                <a:cs typeface="Arial"/>
                <a:sym typeface="Arial"/>
              </a:rPr>
              <a:t>the same for the </a:t>
            </a:r>
            <a:r>
              <a:rPr lang="en-GB" sz="1800" dirty="0">
                <a:solidFill>
                  <a:srgbClr val="990099"/>
                </a:solidFill>
                <a:latin typeface="Arial"/>
                <a:ea typeface="Arial"/>
                <a:cs typeface="Arial"/>
                <a:sym typeface="Arial"/>
              </a:rPr>
              <a:t>person who knows the secret</a:t>
            </a:r>
            <a:r>
              <a:rPr lang="en-GB" sz="1800" dirty="0">
                <a:solidFill>
                  <a:schemeClr val="dk1"/>
                </a:solidFill>
                <a:latin typeface="Arial"/>
                <a:ea typeface="Arial"/>
                <a:cs typeface="Arial"/>
                <a:sym typeface="Arial"/>
              </a:rPr>
              <a:t>.</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7. Read </a:t>
            </a:r>
            <a:r>
              <a:rPr lang="en-GB" sz="1800" dirty="0">
                <a:solidFill>
                  <a:schemeClr val="dk1"/>
                </a:solidFill>
                <a:latin typeface="Arial"/>
                <a:ea typeface="Arial"/>
                <a:cs typeface="Arial"/>
                <a:sym typeface="Arial"/>
              </a:rPr>
              <a:t>through what you have written. </a:t>
            </a:r>
            <a:r>
              <a:rPr lang="en-GB" sz="1800" u="sng" dirty="0">
                <a:solidFill>
                  <a:schemeClr val="dk1"/>
                </a:solidFill>
                <a:latin typeface="Arial"/>
                <a:ea typeface="Arial"/>
                <a:cs typeface="Arial"/>
                <a:sym typeface="Arial"/>
              </a:rPr>
              <a:t>Underline</a:t>
            </a:r>
            <a:r>
              <a:rPr lang="en-GB" sz="1800" dirty="0">
                <a:solidFill>
                  <a:schemeClr val="dk1"/>
                </a:solidFill>
                <a:latin typeface="Arial"/>
                <a:ea typeface="Arial"/>
                <a:cs typeface="Arial"/>
                <a:sym typeface="Arial"/>
              </a:rPr>
              <a:t> arresting lines. </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8. On </a:t>
            </a:r>
            <a:r>
              <a:rPr lang="en-GB" sz="1800" dirty="0">
                <a:solidFill>
                  <a:schemeClr val="dk1"/>
                </a:solidFill>
                <a:latin typeface="Arial"/>
                <a:ea typeface="Arial"/>
                <a:cs typeface="Arial"/>
                <a:sym typeface="Arial"/>
              </a:rPr>
              <a:t>a new sheet, write out lines from your three voices, arranging them together as a poem. Think about what you want the reader to know, and when. What story are the voices telling? Which voice should have the first line and which one the last?</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9. When </a:t>
            </a:r>
            <a:r>
              <a:rPr lang="en-GB" sz="1800" dirty="0">
                <a:solidFill>
                  <a:schemeClr val="dk1"/>
                </a:solidFill>
                <a:latin typeface="Arial"/>
                <a:ea typeface="Arial"/>
                <a:cs typeface="Arial"/>
                <a:sym typeface="Arial"/>
              </a:rPr>
              <a:t>you are satisfied, </a:t>
            </a:r>
            <a:r>
              <a:rPr lang="en-GB" sz="1800" dirty="0">
                <a:solidFill>
                  <a:schemeClr val="tx1"/>
                </a:solidFill>
                <a:latin typeface="Arial"/>
                <a:ea typeface="Arial"/>
                <a:cs typeface="Arial"/>
                <a:sym typeface="Arial"/>
              </a:rPr>
              <a:t>write your new poem</a:t>
            </a:r>
            <a:r>
              <a:rPr lang="en-GB" sz="1800" dirty="0">
                <a:solidFill>
                  <a:schemeClr val="dk1"/>
                </a:solidFill>
                <a:latin typeface="Arial"/>
                <a:ea typeface="Arial"/>
                <a:cs typeface="Arial"/>
                <a:sym typeface="Arial"/>
              </a:rPr>
              <a:t>. Next lesson, look at it again. Cut out as many words as you dare.</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10. </a:t>
            </a:r>
            <a:r>
              <a:rPr lang="en-GB" sz="1800" b="1" dirty="0" smtClean="0">
                <a:solidFill>
                  <a:schemeClr val="dk1"/>
                </a:solidFill>
                <a:latin typeface="Arial"/>
                <a:ea typeface="Arial"/>
                <a:cs typeface="Arial"/>
                <a:sym typeface="Arial"/>
              </a:rPr>
              <a:t>Finalise </a:t>
            </a:r>
            <a:r>
              <a:rPr lang="en-GB" sz="1800" b="1" dirty="0">
                <a:solidFill>
                  <a:schemeClr val="dk1"/>
                </a:solidFill>
                <a:latin typeface="Arial"/>
                <a:ea typeface="Arial"/>
                <a:cs typeface="Arial"/>
                <a:sym typeface="Arial"/>
              </a:rPr>
              <a:t>your composition.</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93414" y="441419"/>
            <a:ext cx="6953250" cy="4845805"/>
          </a:xfrm>
          <a:prstGeom prst="rect">
            <a:avLst/>
          </a:prstGeom>
          <a:noFill/>
          <a:ln>
            <a:noFill/>
          </a:ln>
        </p:spPr>
        <p:txBody>
          <a:bodyPr wrap="square" lIns="91425" tIns="45700" rIns="91425" bIns="45700" anchor="ctr" anchorCtr="0">
            <a:noAutofit/>
          </a:bodyPr>
          <a:lstStyle/>
          <a:p>
            <a:pPr marL="0" marR="0" lvl="0" indent="0" algn="ctr" rtl="0">
              <a:spcBef>
                <a:spcPts val="0"/>
              </a:spcBef>
              <a:spcAft>
                <a:spcPts val="0"/>
              </a:spcAft>
              <a:buSzPct val="25000"/>
              <a:buNone/>
            </a:pPr>
            <a:r>
              <a:rPr lang="en-GB" sz="4400" b="1" i="0" u="none" strike="noStrike" cap="none" dirty="0" smtClean="0">
                <a:solidFill>
                  <a:schemeClr val="tx1"/>
                </a:solidFill>
                <a:latin typeface="Arial"/>
                <a:ea typeface="Arial"/>
                <a:cs typeface="Arial"/>
                <a:sym typeface="Arial"/>
              </a:rPr>
              <a:t>Definition</a:t>
            </a:r>
            <a:br>
              <a:rPr lang="en-GB" sz="4400" b="1" i="0" u="none" strike="noStrike" cap="none" dirty="0" smtClean="0">
                <a:solidFill>
                  <a:schemeClr val="tx1"/>
                </a:solidFill>
                <a:latin typeface="Arial"/>
                <a:ea typeface="Arial"/>
                <a:cs typeface="Arial"/>
                <a:sym typeface="Arial"/>
              </a:rPr>
            </a:br>
            <a:r>
              <a:rPr lang="en-GB" sz="4400" dirty="0">
                <a:solidFill>
                  <a:schemeClr val="tx1"/>
                </a:solidFill>
              </a:rPr>
              <a:t/>
            </a:r>
            <a:br>
              <a:rPr lang="en-GB" sz="4400" dirty="0">
                <a:solidFill>
                  <a:schemeClr val="tx1"/>
                </a:solidFill>
              </a:rPr>
            </a:br>
            <a:r>
              <a:rPr lang="en-GB" sz="4400" dirty="0" smtClean="0">
                <a:solidFill>
                  <a:schemeClr val="tx1"/>
                </a:solidFill>
              </a:rPr>
              <a:t>Types of Voice</a:t>
            </a:r>
            <a:br>
              <a:rPr lang="en-GB" sz="4400" dirty="0" smtClean="0">
                <a:solidFill>
                  <a:schemeClr val="tx1"/>
                </a:solidFill>
              </a:rPr>
            </a:br>
            <a:r>
              <a:rPr lang="en-GB" sz="4400" dirty="0">
                <a:solidFill>
                  <a:schemeClr val="tx1"/>
                </a:solidFill>
              </a:rPr>
              <a:t/>
            </a:r>
            <a:br>
              <a:rPr lang="en-GB" sz="4400" dirty="0">
                <a:solidFill>
                  <a:schemeClr val="tx1"/>
                </a:solidFill>
              </a:rPr>
            </a:br>
            <a:r>
              <a:rPr lang="en-GB" sz="4400" dirty="0" smtClean="0">
                <a:solidFill>
                  <a:schemeClr val="tx1"/>
                </a:solidFill>
              </a:rPr>
              <a:t>Function of Voice</a:t>
            </a:r>
            <a:endParaRPr lang="en-GB" sz="4400" b="1" i="0" u="none" strike="noStrike" cap="none" dirty="0">
              <a:solidFill>
                <a:schemeClr val="tx1"/>
              </a:solidFill>
              <a:latin typeface="Arial"/>
              <a:ea typeface="Arial"/>
              <a:cs typeface="Arial"/>
              <a:sym typeface="Arial"/>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114300" y="260350"/>
            <a:ext cx="7658100" cy="1223963"/>
          </a:xfrm>
          <a:prstGeom prst="rect">
            <a:avLst/>
          </a:prstGeom>
          <a:noFill/>
          <a:ln>
            <a:noFill/>
          </a:ln>
        </p:spPr>
        <p:txBody>
          <a:bodyPr wrap="square" lIns="91425" tIns="45700" rIns="91425" bIns="45700" anchor="ctr" anchorCtr="0">
            <a:noAutofit/>
          </a:bodyPr>
          <a:lstStyle/>
          <a:p>
            <a:pPr marL="0" marR="0" lvl="0" indent="0" algn="ctr" rtl="0">
              <a:spcBef>
                <a:spcPts val="0"/>
              </a:spcBef>
              <a:spcAft>
                <a:spcPts val="0"/>
              </a:spcAft>
              <a:buSzPct val="25000"/>
              <a:buNone/>
            </a:pPr>
            <a:r>
              <a:rPr lang="en-GB" sz="4000" b="1" i="0" u="none" strike="noStrike" cap="none" dirty="0">
                <a:solidFill>
                  <a:schemeClr val="tx1"/>
                </a:solidFill>
                <a:latin typeface="Arial"/>
                <a:ea typeface="Arial"/>
                <a:cs typeface="Arial"/>
                <a:sym typeface="Arial"/>
              </a:rPr>
              <a:t>Voice Examples in Literature</a:t>
            </a:r>
          </a:p>
        </p:txBody>
      </p:sp>
      <p:sp>
        <p:nvSpPr>
          <p:cNvPr id="89" name="Shape 89"/>
          <p:cNvSpPr txBox="1">
            <a:spLocks noGrp="1"/>
          </p:cNvSpPr>
          <p:nvPr>
            <p:ph type="body" idx="1"/>
          </p:nvPr>
        </p:nvSpPr>
        <p:spPr>
          <a:xfrm>
            <a:off x="114300" y="1361209"/>
            <a:ext cx="6948351" cy="5012431"/>
          </a:xfrm>
          <a:prstGeom prst="rect">
            <a:avLst/>
          </a:prstGeom>
          <a:noFill/>
          <a:ln>
            <a:noFill/>
          </a:ln>
        </p:spPr>
        <p:txBody>
          <a:bodyPr wrap="square" lIns="91425" tIns="45700" rIns="91425" bIns="45700" anchor="t" anchorCtr="0">
            <a:noAutofit/>
          </a:bodyPr>
          <a:lstStyle/>
          <a:p>
            <a:pPr marL="0" marR="0" lvl="0" indent="-114300" algn="l" rtl="0">
              <a:spcBef>
                <a:spcPts val="0"/>
              </a:spcBef>
              <a:spcAft>
                <a:spcPts val="0"/>
              </a:spcAft>
              <a:buClr>
                <a:srgbClr val="0070C0"/>
              </a:buClr>
              <a:buSzPct val="100000"/>
              <a:buFont typeface="Arial"/>
              <a:buNone/>
            </a:pPr>
            <a:r>
              <a:rPr lang="en-GB" sz="1600" b="0" i="1" u="none" strike="noStrike" cap="none" dirty="0">
                <a:solidFill>
                  <a:srgbClr val="00467A"/>
                </a:solidFill>
                <a:latin typeface="Arial"/>
                <a:ea typeface="Arial"/>
                <a:cs typeface="Arial"/>
                <a:sym typeface="Arial"/>
              </a:rPr>
              <a:t>Example 1</a:t>
            </a:r>
            <a:r>
              <a:rPr lang="en-GB" sz="1600" b="0" i="0" u="none" strike="noStrike" cap="none" dirty="0">
                <a:solidFill>
                  <a:srgbClr val="00467A"/>
                </a:solidFill>
                <a:latin typeface="Arial"/>
                <a:ea typeface="Arial"/>
                <a:cs typeface="Arial"/>
                <a:sym typeface="Arial"/>
              </a:rPr>
              <a:t> </a:t>
            </a:r>
          </a:p>
          <a:p>
            <a:pPr marL="0" marR="0" lvl="0" indent="-114300" algn="l" rtl="0">
              <a:spcBef>
                <a:spcPts val="360"/>
              </a:spcBef>
              <a:spcAft>
                <a:spcPts val="0"/>
              </a:spcAft>
              <a:buClr>
                <a:srgbClr val="00B050"/>
              </a:buClr>
              <a:buSzPct val="100000"/>
              <a:buFont typeface="Arial"/>
              <a:buNone/>
            </a:pPr>
            <a:r>
              <a:rPr lang="en-GB" sz="1600" b="0" i="0" u="none" strike="noStrike" cap="none" dirty="0">
                <a:solidFill>
                  <a:srgbClr val="134D21"/>
                </a:solidFill>
                <a:latin typeface="Arial"/>
                <a:ea typeface="Arial"/>
                <a:cs typeface="Arial"/>
                <a:sym typeface="Arial"/>
              </a:rPr>
              <a:t>Stream of Consciousness Voice</a:t>
            </a:r>
          </a:p>
          <a:p>
            <a:pPr marL="0" marR="0" lvl="0" indent="-63500" algn="l" rtl="0">
              <a:spcBef>
                <a:spcPts val="200"/>
              </a:spcBef>
              <a:spcAft>
                <a:spcPts val="0"/>
              </a:spcAft>
              <a:buClr>
                <a:schemeClr val="dk1"/>
              </a:buClr>
              <a:buSzPct val="100000"/>
              <a:buFont typeface="Arial"/>
              <a:buNone/>
            </a:pPr>
            <a:endParaRPr sz="900" b="0" i="0" u="none" strike="noStrike" cap="none" dirty="0">
              <a:solidFill>
                <a:srgbClr val="00B050"/>
              </a:solidFill>
              <a:latin typeface="Arial"/>
              <a:ea typeface="Arial"/>
              <a:cs typeface="Arial"/>
              <a:sym typeface="Arial"/>
            </a:endParaRPr>
          </a:p>
          <a:p>
            <a:pPr marL="0" marR="0" lvl="0" indent="-63500" algn="l" rtl="0">
              <a:spcBef>
                <a:spcPts val="200"/>
              </a:spcBef>
              <a:spcAft>
                <a:spcPts val="0"/>
              </a:spcAft>
              <a:buClr>
                <a:schemeClr val="dk1"/>
              </a:buClr>
              <a:buSzPct val="100000"/>
              <a:buFont typeface="Arial"/>
              <a:buNone/>
            </a:pPr>
            <a:endParaRPr sz="900" b="0" i="0" u="none" strike="noStrike" cap="none" dirty="0">
              <a:solidFill>
                <a:schemeClr val="dk1"/>
              </a:solidFill>
              <a:latin typeface="Arial"/>
              <a:ea typeface="Arial"/>
              <a:cs typeface="Arial"/>
              <a:sym typeface="Arial"/>
            </a:endParaRPr>
          </a:p>
          <a:p>
            <a:pPr marL="0" marR="0" lvl="0" indent="-114300" algn="l" rtl="0">
              <a:spcBef>
                <a:spcPts val="360"/>
              </a:spcBef>
              <a:spcAft>
                <a:spcPts val="0"/>
              </a:spcAft>
              <a:buClr>
                <a:srgbClr val="0070C0"/>
              </a:buClr>
              <a:buSzPct val="100000"/>
              <a:buFont typeface="Arial"/>
              <a:buNone/>
            </a:pPr>
            <a:r>
              <a:rPr lang="en-GB" sz="1600" b="0" i="1" u="none" strike="noStrike" cap="none" dirty="0">
                <a:solidFill>
                  <a:srgbClr val="00467A"/>
                </a:solidFill>
                <a:latin typeface="Arial"/>
                <a:ea typeface="Arial"/>
                <a:cs typeface="Arial"/>
                <a:sym typeface="Arial"/>
              </a:rPr>
              <a:t>Example 2</a:t>
            </a:r>
          </a:p>
          <a:p>
            <a:pPr marL="0" marR="0" lvl="0" indent="-114300" algn="l" rtl="0">
              <a:spcBef>
                <a:spcPts val="360"/>
              </a:spcBef>
              <a:spcAft>
                <a:spcPts val="0"/>
              </a:spcAft>
              <a:buClr>
                <a:srgbClr val="00B050"/>
              </a:buClr>
              <a:buSzPct val="100000"/>
              <a:buFont typeface="Arial"/>
              <a:buNone/>
            </a:pPr>
            <a:r>
              <a:rPr lang="en-GB" sz="1600" b="0" i="0" u="none" strike="noStrike" cap="none" dirty="0">
                <a:solidFill>
                  <a:srgbClr val="134D21"/>
                </a:solidFill>
                <a:latin typeface="Arial"/>
                <a:ea typeface="Arial"/>
                <a:cs typeface="Arial"/>
                <a:sym typeface="Arial"/>
              </a:rPr>
              <a:t>Character </a:t>
            </a:r>
            <a:r>
              <a:rPr lang="en-GB" sz="1600" b="0" i="0" u="none" strike="noStrike" cap="none" dirty="0" smtClean="0">
                <a:solidFill>
                  <a:srgbClr val="134D21"/>
                </a:solidFill>
                <a:latin typeface="Arial"/>
                <a:ea typeface="Arial"/>
                <a:cs typeface="Arial"/>
                <a:sym typeface="Arial"/>
              </a:rPr>
              <a:t>Voice</a:t>
            </a:r>
          </a:p>
          <a:p>
            <a:pPr marL="0" marR="0" lvl="0" indent="-114300" algn="l" rtl="0">
              <a:spcBef>
                <a:spcPts val="360"/>
              </a:spcBef>
              <a:spcAft>
                <a:spcPts val="0"/>
              </a:spcAft>
              <a:buClr>
                <a:srgbClr val="00B050"/>
              </a:buClr>
              <a:buSzPct val="100000"/>
              <a:buFont typeface="Arial"/>
              <a:buNone/>
            </a:pPr>
            <a:endParaRPr lang="en-GB" sz="1600" b="0" dirty="0">
              <a:solidFill>
                <a:srgbClr val="134D21"/>
              </a:solidFill>
            </a:endParaRPr>
          </a:p>
          <a:p>
            <a:pPr marL="0" marR="0" lvl="0" indent="-114300" algn="l" rtl="0">
              <a:spcBef>
                <a:spcPts val="360"/>
              </a:spcBef>
              <a:spcAft>
                <a:spcPts val="0"/>
              </a:spcAft>
              <a:buClr>
                <a:srgbClr val="00B050"/>
              </a:buClr>
              <a:buSzPct val="100000"/>
              <a:buFont typeface="Arial"/>
              <a:buNone/>
            </a:pPr>
            <a:r>
              <a:rPr lang="en-GB" sz="1600" b="0" i="0" u="none" strike="noStrike" cap="none" dirty="0" smtClean="0">
                <a:solidFill>
                  <a:srgbClr val="00467A"/>
                </a:solidFill>
                <a:latin typeface="Arial"/>
                <a:ea typeface="Arial"/>
                <a:cs typeface="Arial"/>
                <a:sym typeface="Arial"/>
              </a:rPr>
              <a:t>Example 3</a:t>
            </a:r>
          </a:p>
          <a:p>
            <a:pPr marL="0" marR="0" lvl="0" indent="-114300" algn="l" rtl="0">
              <a:spcBef>
                <a:spcPts val="360"/>
              </a:spcBef>
              <a:spcAft>
                <a:spcPts val="0"/>
              </a:spcAft>
              <a:buClr>
                <a:srgbClr val="00B050"/>
              </a:buClr>
              <a:buSzPct val="100000"/>
              <a:buFont typeface="Arial"/>
              <a:buNone/>
            </a:pPr>
            <a:r>
              <a:rPr lang="en-GB" sz="1600" b="0" dirty="0" smtClean="0">
                <a:solidFill>
                  <a:srgbClr val="134D21"/>
                </a:solidFill>
              </a:rPr>
              <a:t>Unreliable Voice</a:t>
            </a:r>
          </a:p>
          <a:p>
            <a:pPr marL="0" marR="0" lvl="0" indent="-114300" algn="l" rtl="0">
              <a:spcBef>
                <a:spcPts val="360"/>
              </a:spcBef>
              <a:spcAft>
                <a:spcPts val="0"/>
              </a:spcAft>
              <a:buClr>
                <a:srgbClr val="00B050"/>
              </a:buClr>
              <a:buSzPct val="100000"/>
              <a:buFont typeface="Arial"/>
              <a:buNone/>
            </a:pPr>
            <a:endParaRPr lang="en-GB" sz="1600" b="0" i="0" u="none" strike="noStrike" cap="none" dirty="0">
              <a:solidFill>
                <a:srgbClr val="134D21"/>
              </a:solidFill>
              <a:latin typeface="Arial"/>
              <a:ea typeface="Arial"/>
              <a:cs typeface="Arial"/>
              <a:sym typeface="Arial"/>
            </a:endParaRPr>
          </a:p>
          <a:p>
            <a:pPr marL="0" marR="0" lvl="0" indent="-114300" algn="l" rtl="0">
              <a:spcBef>
                <a:spcPts val="360"/>
              </a:spcBef>
              <a:spcAft>
                <a:spcPts val="0"/>
              </a:spcAft>
              <a:buClr>
                <a:srgbClr val="00B050"/>
              </a:buClr>
              <a:buSzPct val="100000"/>
              <a:buFont typeface="Arial"/>
              <a:buNone/>
            </a:pPr>
            <a:r>
              <a:rPr lang="en-GB" sz="1600" b="0" dirty="0" smtClean="0">
                <a:solidFill>
                  <a:srgbClr val="00467A"/>
                </a:solidFill>
              </a:rPr>
              <a:t>Example 4</a:t>
            </a:r>
          </a:p>
          <a:p>
            <a:pPr marL="0" marR="0" lvl="0" indent="-114300" algn="l" rtl="0">
              <a:spcBef>
                <a:spcPts val="360"/>
              </a:spcBef>
              <a:spcAft>
                <a:spcPts val="0"/>
              </a:spcAft>
              <a:buClr>
                <a:srgbClr val="00B050"/>
              </a:buClr>
              <a:buSzPct val="100000"/>
              <a:buFont typeface="Arial"/>
              <a:buNone/>
            </a:pPr>
            <a:r>
              <a:rPr lang="en-GB" sz="1600" b="0" i="0" u="none" strike="noStrike" cap="none" dirty="0" smtClean="0">
                <a:solidFill>
                  <a:srgbClr val="134D21"/>
                </a:solidFill>
                <a:latin typeface="Arial"/>
                <a:ea typeface="Arial"/>
                <a:cs typeface="Arial"/>
                <a:sym typeface="Arial"/>
              </a:rPr>
              <a:t>Epistolary Voice</a:t>
            </a:r>
          </a:p>
          <a:p>
            <a:pPr marL="0" marR="0" lvl="0" indent="-114300" algn="l" rtl="0">
              <a:spcBef>
                <a:spcPts val="360"/>
              </a:spcBef>
              <a:spcAft>
                <a:spcPts val="0"/>
              </a:spcAft>
              <a:buClr>
                <a:srgbClr val="00B050"/>
              </a:buClr>
              <a:buSzPct val="100000"/>
              <a:buFont typeface="Arial"/>
              <a:buNone/>
            </a:pPr>
            <a:endParaRPr lang="en-GB" sz="1600" b="0" dirty="0">
              <a:solidFill>
                <a:srgbClr val="134D21"/>
              </a:solidFill>
            </a:endParaRPr>
          </a:p>
          <a:p>
            <a:pPr marL="0" marR="0" lvl="0" indent="-114300" algn="l" rtl="0">
              <a:spcBef>
                <a:spcPts val="360"/>
              </a:spcBef>
              <a:spcAft>
                <a:spcPts val="0"/>
              </a:spcAft>
              <a:buClr>
                <a:srgbClr val="00B050"/>
              </a:buClr>
              <a:buSzPct val="100000"/>
              <a:buFont typeface="Arial"/>
              <a:buNone/>
            </a:pPr>
            <a:r>
              <a:rPr lang="en-GB" sz="1600" b="0" i="0" u="none" strike="noStrike" cap="none" dirty="0" smtClean="0">
                <a:solidFill>
                  <a:srgbClr val="00467A"/>
                </a:solidFill>
                <a:latin typeface="Arial"/>
                <a:ea typeface="Arial"/>
                <a:cs typeface="Arial"/>
                <a:sym typeface="Arial"/>
              </a:rPr>
              <a:t>Example 5</a:t>
            </a:r>
          </a:p>
          <a:p>
            <a:pPr marL="0" marR="0" lvl="0" indent="-114300" algn="l" rtl="0">
              <a:spcBef>
                <a:spcPts val="360"/>
              </a:spcBef>
              <a:spcAft>
                <a:spcPts val="0"/>
              </a:spcAft>
              <a:buClr>
                <a:srgbClr val="00B050"/>
              </a:buClr>
              <a:buSzPct val="100000"/>
              <a:buFont typeface="Arial"/>
              <a:buNone/>
            </a:pPr>
            <a:r>
              <a:rPr lang="en-GB" sz="1600" b="0" dirty="0" smtClean="0">
                <a:solidFill>
                  <a:srgbClr val="134D21"/>
                </a:solidFill>
              </a:rPr>
              <a:t>Third-person, Subjective Voice</a:t>
            </a:r>
          </a:p>
          <a:p>
            <a:pPr marL="0" marR="0" lvl="0" indent="-114300" algn="l" rtl="0">
              <a:spcBef>
                <a:spcPts val="360"/>
              </a:spcBef>
              <a:spcAft>
                <a:spcPts val="0"/>
              </a:spcAft>
              <a:buClr>
                <a:srgbClr val="00B050"/>
              </a:buClr>
              <a:buSzPct val="100000"/>
              <a:buFont typeface="Arial"/>
              <a:buNone/>
            </a:pPr>
            <a:endParaRPr lang="en-GB" sz="1600" b="0" i="0" u="none" strike="noStrike" cap="none" dirty="0">
              <a:solidFill>
                <a:srgbClr val="134D21"/>
              </a:solidFill>
              <a:latin typeface="Arial"/>
              <a:ea typeface="Arial"/>
              <a:cs typeface="Arial"/>
              <a:sym typeface="Arial"/>
            </a:endParaRPr>
          </a:p>
          <a:p>
            <a:pPr marL="0" marR="0" lvl="0" indent="-114300" algn="l" rtl="0">
              <a:spcBef>
                <a:spcPts val="360"/>
              </a:spcBef>
              <a:spcAft>
                <a:spcPts val="0"/>
              </a:spcAft>
              <a:buClr>
                <a:srgbClr val="00B050"/>
              </a:buClr>
              <a:buSzPct val="100000"/>
              <a:buFont typeface="Arial"/>
              <a:buNone/>
            </a:pPr>
            <a:r>
              <a:rPr lang="en-GB" sz="1600" b="0" dirty="0" smtClean="0">
                <a:solidFill>
                  <a:srgbClr val="00467A"/>
                </a:solidFill>
              </a:rPr>
              <a:t>Example 6</a:t>
            </a:r>
          </a:p>
          <a:p>
            <a:pPr marL="0" marR="0" lvl="0" indent="-114300" algn="l" rtl="0">
              <a:spcBef>
                <a:spcPts val="360"/>
              </a:spcBef>
              <a:spcAft>
                <a:spcPts val="0"/>
              </a:spcAft>
              <a:buClr>
                <a:srgbClr val="00B050"/>
              </a:buClr>
              <a:buSzPct val="100000"/>
              <a:buFont typeface="Arial"/>
              <a:buNone/>
            </a:pPr>
            <a:r>
              <a:rPr lang="en-GB" sz="1600" b="0" i="0" u="none" strike="noStrike" cap="none" dirty="0" smtClean="0">
                <a:solidFill>
                  <a:srgbClr val="134D21"/>
                </a:solidFill>
                <a:latin typeface="Arial"/>
                <a:ea typeface="Arial"/>
                <a:cs typeface="Arial"/>
                <a:sym typeface="Arial"/>
              </a:rPr>
              <a:t>Third-person, Objective Voice</a:t>
            </a:r>
            <a:endParaRPr lang="en-GB" sz="1600" b="0" i="0" u="none" strike="noStrike" cap="none" dirty="0" smtClean="0">
              <a:solidFill>
                <a:srgbClr val="134D21"/>
              </a:solidFill>
              <a:latin typeface="Arial"/>
              <a:ea typeface="Arial"/>
              <a:cs typeface="Arial"/>
              <a:sym typeface="Arial"/>
            </a:endParaRPr>
          </a:p>
          <a:p>
            <a:pPr marL="0" marR="0" lvl="0" indent="-114300" algn="l" rtl="0">
              <a:spcBef>
                <a:spcPts val="360"/>
              </a:spcBef>
              <a:spcAft>
                <a:spcPts val="0"/>
              </a:spcAft>
              <a:buClr>
                <a:srgbClr val="00B050"/>
              </a:buClr>
              <a:buSzPct val="100000"/>
              <a:buFont typeface="Arial"/>
              <a:buNone/>
            </a:pPr>
            <a:endParaRPr lang="en-AU" sz="900" b="0" dirty="0"/>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2" name="Title 1" hidden="1"/>
          <p:cNvSpPr>
            <a:spLocks noGrp="1"/>
          </p:cNvSpPr>
          <p:nvPr>
            <p:ph type="title"/>
          </p:nvPr>
        </p:nvSpPr>
        <p:spPr/>
        <p:txBody>
          <a:bodyPr/>
          <a:lstStyle/>
          <a:p>
            <a:r>
              <a:rPr lang="en-AU" dirty="0" smtClean="0"/>
              <a:t>Voice Examples (Cont.)</a:t>
            </a:r>
            <a:endParaRPr lang="en-AU" dirty="0"/>
          </a:p>
        </p:txBody>
      </p:sp>
      <p:sp>
        <p:nvSpPr>
          <p:cNvPr id="99" name="Shape 99"/>
          <p:cNvSpPr/>
          <p:nvPr/>
        </p:nvSpPr>
        <p:spPr>
          <a:xfrm>
            <a:off x="83127" y="114301"/>
            <a:ext cx="7240782" cy="4564178"/>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SzPct val="25000"/>
              <a:buNone/>
            </a:pPr>
            <a:endParaRPr lang="en-GB" sz="1800" i="1" dirty="0">
              <a:solidFill>
                <a:schemeClr val="dk1"/>
              </a:solidFill>
            </a:endParaRPr>
          </a:p>
          <a:p>
            <a:pPr lvl="0">
              <a:buSzPct val="25000"/>
            </a:pPr>
            <a:r>
              <a:rPr lang="en-AU" sz="1800" i="1" dirty="0">
                <a:solidFill>
                  <a:schemeClr val="dk1"/>
                </a:solidFill>
              </a:rPr>
              <a:t>In groups of three, compose a </a:t>
            </a:r>
            <a:r>
              <a:rPr lang="en-AU" sz="1800" i="1" dirty="0" smtClean="0">
                <a:solidFill>
                  <a:schemeClr val="dk1"/>
                </a:solidFill>
              </a:rPr>
              <a:t>short </a:t>
            </a:r>
            <a:r>
              <a:rPr lang="en-AU" sz="1800" i="1" dirty="0">
                <a:solidFill>
                  <a:schemeClr val="dk1"/>
                </a:solidFill>
              </a:rPr>
              <a:t>paragraph example for each </a:t>
            </a:r>
            <a:r>
              <a:rPr lang="en-AU" sz="1800" i="1" dirty="0" smtClean="0">
                <a:solidFill>
                  <a:schemeClr val="dk1"/>
                </a:solidFill>
              </a:rPr>
              <a:t>of the </a:t>
            </a:r>
            <a:r>
              <a:rPr lang="en-AU" sz="1800" i="1" dirty="0">
                <a:solidFill>
                  <a:schemeClr val="dk1"/>
                </a:solidFill>
              </a:rPr>
              <a:t>6 voices presented. </a:t>
            </a:r>
          </a:p>
          <a:p>
            <a:pPr marL="0" marR="0" lvl="0" indent="0" algn="l" rtl="0">
              <a:spcBef>
                <a:spcPts val="0"/>
              </a:spcBef>
              <a:spcAft>
                <a:spcPts val="0"/>
              </a:spcAft>
              <a:buSzPct val="25000"/>
              <a:buNone/>
            </a:pPr>
            <a:endParaRPr lang="en-GB" sz="1800" i="1" dirty="0">
              <a:solidFill>
                <a:schemeClr val="dk1"/>
              </a:solidFill>
              <a:latin typeface="Arial"/>
              <a:ea typeface="Arial"/>
              <a:cs typeface="Arial"/>
              <a:sym typeface="Arial"/>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60325"/>
            <a:ext cx="6953250" cy="1223963"/>
          </a:xfrm>
          <a:prstGeom prst="rect">
            <a:avLst/>
          </a:prstGeom>
          <a:noFill/>
          <a:ln>
            <a:noFill/>
          </a:ln>
        </p:spPr>
        <p:txBody>
          <a:bodyPr wrap="square" lIns="91425" tIns="45700" rIns="91425" bIns="45700" anchor="ctr" anchorCtr="0">
            <a:noAutofit/>
          </a:bodyPr>
          <a:lstStyle/>
          <a:p>
            <a:pPr marL="0" marR="0" lvl="0" indent="0" algn="ctr" rtl="0">
              <a:spcBef>
                <a:spcPts val="0"/>
              </a:spcBef>
              <a:spcAft>
                <a:spcPts val="0"/>
              </a:spcAft>
              <a:buSzPct val="25000"/>
              <a:buNone/>
            </a:pPr>
            <a:r>
              <a:rPr lang="en-GB" sz="4000" b="1" i="0" u="none" strike="noStrike" cap="none" dirty="0">
                <a:solidFill>
                  <a:schemeClr val="tx1"/>
                </a:solidFill>
                <a:latin typeface="Arial"/>
                <a:ea typeface="Arial"/>
                <a:cs typeface="Arial"/>
                <a:sym typeface="Arial"/>
              </a:rPr>
              <a:t>Speaker &amp; Voice</a:t>
            </a:r>
          </a:p>
        </p:txBody>
      </p:sp>
      <p:sp>
        <p:nvSpPr>
          <p:cNvPr id="108" name="Shape 108"/>
          <p:cNvSpPr txBox="1">
            <a:spLocks noGrp="1"/>
          </p:cNvSpPr>
          <p:nvPr>
            <p:ph type="body" idx="1"/>
          </p:nvPr>
        </p:nvSpPr>
        <p:spPr>
          <a:xfrm>
            <a:off x="155864" y="1034906"/>
            <a:ext cx="7254586" cy="4603750"/>
          </a:xfrm>
          <a:prstGeom prst="rect">
            <a:avLst/>
          </a:prstGeom>
          <a:noFill/>
          <a:ln>
            <a:noFill/>
          </a:ln>
        </p:spPr>
        <p:txBody>
          <a:bodyPr wrap="square" lIns="91425" tIns="45700" rIns="91425" bIns="45700" anchor="t" anchorCtr="0">
            <a:noAutofit/>
          </a:bodyPr>
          <a:lstStyle/>
          <a:p>
            <a:pPr marL="0" marR="0" lvl="0" indent="-101600" algn="l" rtl="0">
              <a:spcBef>
                <a:spcPts val="0"/>
              </a:spcBef>
              <a:spcAft>
                <a:spcPts val="0"/>
              </a:spcAft>
              <a:buClr>
                <a:srgbClr val="0070C0"/>
              </a:buClr>
              <a:buSzPct val="100000"/>
              <a:buFont typeface="Arial"/>
              <a:buNone/>
            </a:pPr>
            <a:r>
              <a:rPr lang="en-GB" sz="1600" b="1" i="0" u="none" strike="noStrike" cap="none" dirty="0">
                <a:solidFill>
                  <a:srgbClr val="00467A"/>
                </a:solidFill>
                <a:latin typeface="Arial"/>
                <a:ea typeface="Arial"/>
                <a:cs typeface="Arial"/>
                <a:sym typeface="Arial"/>
              </a:rPr>
              <a:t>SPEAKER/ADDRESSEE</a:t>
            </a:r>
            <a:r>
              <a:rPr lang="en-GB" sz="1600" b="1" i="0" u="none" strike="noStrike" cap="none" dirty="0">
                <a:solidFill>
                  <a:srgbClr val="0070C0"/>
                </a:solidFill>
                <a:latin typeface="Arial"/>
                <a:ea typeface="Arial"/>
                <a:cs typeface="Arial"/>
                <a:sym typeface="Arial"/>
              </a:rPr>
              <a:t> </a:t>
            </a:r>
          </a:p>
          <a:p>
            <a:pPr marL="0" marR="0" lvl="0" indent="-101600" algn="l" rtl="0">
              <a:spcBef>
                <a:spcPts val="320"/>
              </a:spcBef>
              <a:spcAft>
                <a:spcPts val="0"/>
              </a:spcAft>
              <a:buClr>
                <a:schemeClr val="dk1"/>
              </a:buClr>
              <a:buSzPct val="100000"/>
              <a:buFont typeface="Arial"/>
              <a:buNone/>
            </a:pPr>
            <a:r>
              <a:rPr lang="en-GB" sz="1500" b="0" i="0" u="none" strike="noStrike" cap="none" dirty="0">
                <a:solidFill>
                  <a:schemeClr val="dk1"/>
                </a:solidFill>
                <a:latin typeface="Arial"/>
                <a:ea typeface="Arial"/>
                <a:cs typeface="Arial"/>
                <a:sym typeface="Arial"/>
              </a:rPr>
              <a:t>All poems have a voice, which can be called a </a:t>
            </a:r>
            <a:r>
              <a:rPr lang="en-GB" sz="1500" b="1" i="0" u="none" strike="noStrike" cap="none" dirty="0">
                <a:solidFill>
                  <a:srgbClr val="134D21"/>
                </a:solidFill>
                <a:latin typeface="Arial"/>
                <a:ea typeface="Arial"/>
                <a:cs typeface="Arial"/>
                <a:sym typeface="Arial"/>
              </a:rPr>
              <a:t>speaker or persona </a:t>
            </a:r>
            <a:r>
              <a:rPr lang="en-GB" sz="1500" b="0" i="0" u="none" strike="noStrike" cap="none" dirty="0">
                <a:solidFill>
                  <a:schemeClr val="dk1"/>
                </a:solidFill>
                <a:latin typeface="Arial"/>
                <a:ea typeface="Arial"/>
                <a:cs typeface="Arial"/>
                <a:sym typeface="Arial"/>
              </a:rPr>
              <a:t>(or in some case speakers/personas, if there is more than one person “speaking” the poem).</a:t>
            </a:r>
          </a:p>
          <a:p>
            <a:pPr marL="342900" marR="0" lvl="0" indent="-342900" algn="l" rtl="0">
              <a:lnSpc>
                <a:spcPct val="150000"/>
              </a:lnSpc>
              <a:spcBef>
                <a:spcPts val="320"/>
              </a:spcBef>
              <a:spcAft>
                <a:spcPts val="0"/>
              </a:spcAft>
              <a:buClr>
                <a:srgbClr val="990099"/>
              </a:buClr>
              <a:buSzPct val="100000"/>
              <a:buFont typeface="Arial"/>
              <a:buChar char="•"/>
            </a:pPr>
            <a:r>
              <a:rPr lang="en-GB" sz="1500" b="0" i="1" u="none" strike="noStrike" cap="none" dirty="0">
                <a:solidFill>
                  <a:srgbClr val="990099"/>
                </a:solidFill>
                <a:latin typeface="Arial"/>
                <a:ea typeface="Arial"/>
                <a:cs typeface="Arial"/>
                <a:sym typeface="Arial"/>
              </a:rPr>
              <a:t>Who</a:t>
            </a:r>
            <a:r>
              <a:rPr lang="en-GB" sz="1500" b="0" i="1" u="none" strike="noStrike" cap="none" dirty="0">
                <a:solidFill>
                  <a:schemeClr val="dk1"/>
                </a:solidFill>
                <a:latin typeface="Arial"/>
                <a:ea typeface="Arial"/>
                <a:cs typeface="Arial"/>
                <a:sym typeface="Arial"/>
              </a:rPr>
              <a:t> “tells” the poem? Are there things you can say about the speaker’s personality, point of view, tone, society, age, or gender?</a:t>
            </a:r>
          </a:p>
          <a:p>
            <a:pPr marL="342900" marR="0" lvl="0" indent="-342900" algn="l" rtl="0">
              <a:lnSpc>
                <a:spcPct val="150000"/>
              </a:lnSpc>
              <a:spcBef>
                <a:spcPts val="320"/>
              </a:spcBef>
              <a:spcAft>
                <a:spcPts val="0"/>
              </a:spcAft>
              <a:buClr>
                <a:schemeClr val="dk1"/>
              </a:buClr>
              <a:buSzPct val="100000"/>
              <a:buFont typeface="Arial"/>
              <a:buChar char="•"/>
            </a:pPr>
            <a:r>
              <a:rPr lang="en-GB" sz="1500" b="0" i="1" u="none" strike="noStrike" cap="none" dirty="0">
                <a:solidFill>
                  <a:schemeClr val="dk1"/>
                </a:solidFill>
                <a:latin typeface="Arial"/>
                <a:ea typeface="Arial"/>
                <a:cs typeface="Arial"/>
                <a:sym typeface="Arial"/>
              </a:rPr>
              <a:t>Does the speaker </a:t>
            </a:r>
            <a:r>
              <a:rPr lang="en-GB" sz="1500" b="0" i="1" u="none" strike="noStrike" cap="none" dirty="0">
                <a:solidFill>
                  <a:srgbClr val="990099"/>
                </a:solidFill>
                <a:latin typeface="Arial"/>
                <a:ea typeface="Arial"/>
                <a:cs typeface="Arial"/>
                <a:sym typeface="Arial"/>
              </a:rPr>
              <a:t>assume a persona </a:t>
            </a:r>
            <a:r>
              <a:rPr lang="en-GB" sz="1500" b="0" i="1" u="none" strike="noStrike" cap="none" dirty="0">
                <a:solidFill>
                  <a:schemeClr val="dk1"/>
                </a:solidFill>
                <a:latin typeface="Arial"/>
                <a:ea typeface="Arial"/>
                <a:cs typeface="Arial"/>
                <a:sym typeface="Arial"/>
              </a:rPr>
              <a:t>at any point in the poem, and speak “as” a particular person (e.g., “I am Lazarus, come from the dead . . . I shall tell you all”)?</a:t>
            </a:r>
          </a:p>
          <a:p>
            <a:pPr marL="342900" marR="0" lvl="0" indent="-342900" algn="l" rtl="0">
              <a:lnSpc>
                <a:spcPct val="150000"/>
              </a:lnSpc>
              <a:spcBef>
                <a:spcPts val="320"/>
              </a:spcBef>
              <a:spcAft>
                <a:spcPts val="0"/>
              </a:spcAft>
              <a:buClr>
                <a:schemeClr val="dk1"/>
              </a:buClr>
              <a:buSzPct val="100000"/>
              <a:buFont typeface="Arial"/>
              <a:buChar char="•"/>
            </a:pPr>
            <a:r>
              <a:rPr lang="en-GB" sz="1500" b="0" i="1" u="none" strike="noStrike" cap="none" dirty="0">
                <a:solidFill>
                  <a:schemeClr val="dk1"/>
                </a:solidFill>
                <a:latin typeface="Arial"/>
                <a:ea typeface="Arial"/>
                <a:cs typeface="Arial"/>
                <a:sym typeface="Arial"/>
              </a:rPr>
              <a:t>Does the speaker seem </a:t>
            </a:r>
            <a:r>
              <a:rPr lang="en-GB" sz="1500" b="0" i="1" u="none" strike="noStrike" cap="none" dirty="0">
                <a:solidFill>
                  <a:srgbClr val="990099"/>
                </a:solidFill>
                <a:latin typeface="Arial"/>
                <a:ea typeface="Arial"/>
                <a:cs typeface="Arial"/>
                <a:sym typeface="Arial"/>
              </a:rPr>
              <a:t>attached or detached </a:t>
            </a:r>
            <a:r>
              <a:rPr lang="en-GB" sz="1500" b="0" i="1" u="none" strike="noStrike" cap="none" dirty="0">
                <a:solidFill>
                  <a:schemeClr val="dk1"/>
                </a:solidFill>
                <a:latin typeface="Arial"/>
                <a:ea typeface="Arial"/>
                <a:cs typeface="Arial"/>
                <a:sym typeface="Arial"/>
              </a:rPr>
              <a:t>from what is said?</a:t>
            </a:r>
          </a:p>
          <a:p>
            <a:pPr marL="342900" marR="0" lvl="0" indent="-342900" algn="l" rtl="0">
              <a:lnSpc>
                <a:spcPct val="150000"/>
              </a:lnSpc>
              <a:spcBef>
                <a:spcPts val="320"/>
              </a:spcBef>
              <a:spcAft>
                <a:spcPts val="0"/>
              </a:spcAft>
              <a:buClr>
                <a:schemeClr val="dk1"/>
              </a:buClr>
              <a:buSzPct val="100000"/>
              <a:buFont typeface="Arial"/>
              <a:buChar char="•"/>
            </a:pPr>
            <a:r>
              <a:rPr lang="en-GB" sz="1500" b="0" i="1" u="none" strike="noStrike" cap="none" dirty="0">
                <a:solidFill>
                  <a:schemeClr val="dk1"/>
                </a:solidFill>
                <a:latin typeface="Arial"/>
                <a:ea typeface="Arial"/>
                <a:cs typeface="Arial"/>
                <a:sym typeface="Arial"/>
              </a:rPr>
              <a:t>What </a:t>
            </a:r>
            <a:r>
              <a:rPr lang="en-GB" sz="1500" b="0" i="1" u="none" strike="noStrike" cap="none" dirty="0">
                <a:solidFill>
                  <a:srgbClr val="990099"/>
                </a:solidFill>
                <a:latin typeface="Arial"/>
                <a:ea typeface="Arial"/>
                <a:cs typeface="Arial"/>
                <a:sym typeface="Arial"/>
              </a:rPr>
              <a:t>effect</a:t>
            </a:r>
            <a:r>
              <a:rPr lang="en-GB" sz="1500" b="0" i="1" u="none" strike="noStrike" cap="none" dirty="0">
                <a:solidFill>
                  <a:schemeClr val="dk1"/>
                </a:solidFill>
                <a:latin typeface="Arial"/>
                <a:ea typeface="Arial"/>
                <a:cs typeface="Arial"/>
                <a:sym typeface="Arial"/>
              </a:rPr>
              <a:t> do the speaker’s characteristics have on the poem?</a:t>
            </a:r>
          </a:p>
          <a:p>
            <a:pPr marL="0" marR="0" lvl="0" indent="-101600" algn="l" rtl="0">
              <a:spcBef>
                <a:spcPts val="320"/>
              </a:spcBef>
              <a:spcAft>
                <a:spcPts val="0"/>
              </a:spcAft>
              <a:buClr>
                <a:schemeClr val="dk1"/>
              </a:buClr>
              <a:buSzPct val="100000"/>
              <a:buFont typeface="Arial"/>
              <a:buNone/>
            </a:pPr>
            <a:endParaRPr sz="1500" b="0" i="0" u="none" strike="noStrike" cap="none" dirty="0">
              <a:solidFill>
                <a:schemeClr val="dk1"/>
              </a:solidFill>
              <a:latin typeface="Arial"/>
              <a:ea typeface="Arial"/>
              <a:cs typeface="Arial"/>
              <a:sym typeface="Arial"/>
            </a:endParaRPr>
          </a:p>
          <a:p>
            <a:pPr marL="0" marR="0" lvl="0" indent="-101600" algn="l" rtl="0">
              <a:spcBef>
                <a:spcPts val="320"/>
              </a:spcBef>
              <a:spcAft>
                <a:spcPts val="0"/>
              </a:spcAft>
              <a:buClr>
                <a:schemeClr val="dk1"/>
              </a:buClr>
              <a:buSzPct val="100000"/>
              <a:buFont typeface="Arial"/>
              <a:buNone/>
            </a:pPr>
            <a:r>
              <a:rPr lang="en-GB" sz="1500" b="0" i="0" u="none" strike="noStrike" cap="none" dirty="0">
                <a:solidFill>
                  <a:schemeClr val="dk1"/>
                </a:solidFill>
                <a:latin typeface="Arial"/>
                <a:ea typeface="Arial"/>
                <a:cs typeface="Arial"/>
                <a:sym typeface="Arial"/>
              </a:rPr>
              <a:t>Likewise, all poems have a silent or implied listener/reader, an </a:t>
            </a:r>
            <a:r>
              <a:rPr lang="en-GB" sz="1500" b="1" i="0" u="none" strike="noStrike" cap="none" dirty="0">
                <a:solidFill>
                  <a:srgbClr val="134D21"/>
                </a:solidFill>
                <a:latin typeface="Arial"/>
                <a:ea typeface="Arial"/>
                <a:cs typeface="Arial"/>
                <a:sym typeface="Arial"/>
              </a:rPr>
              <a:t>addressee</a:t>
            </a:r>
            <a:r>
              <a:rPr lang="en-GB" sz="1500" b="0" i="0" u="none" strike="noStrike" cap="none" dirty="0">
                <a:solidFill>
                  <a:srgbClr val="00B050"/>
                </a:solidFill>
                <a:latin typeface="Arial"/>
                <a:ea typeface="Arial"/>
                <a:cs typeface="Arial"/>
                <a:sym typeface="Arial"/>
              </a:rPr>
              <a:t>.</a:t>
            </a:r>
          </a:p>
          <a:p>
            <a:pPr marL="342900" marR="0" lvl="0" indent="-342900" algn="l" rtl="0">
              <a:lnSpc>
                <a:spcPct val="150000"/>
              </a:lnSpc>
              <a:spcBef>
                <a:spcPts val="320"/>
              </a:spcBef>
              <a:spcAft>
                <a:spcPts val="0"/>
              </a:spcAft>
              <a:buClr>
                <a:schemeClr val="dk1"/>
              </a:buClr>
              <a:buSzPct val="100000"/>
              <a:buFont typeface="Arial"/>
              <a:buChar char="•"/>
            </a:pPr>
            <a:r>
              <a:rPr lang="en-GB" sz="1500" b="0" i="1" u="none" strike="noStrike" cap="none" dirty="0">
                <a:solidFill>
                  <a:schemeClr val="dk1"/>
                </a:solidFill>
                <a:latin typeface="Arial"/>
                <a:ea typeface="Arial"/>
                <a:cs typeface="Arial"/>
                <a:sym typeface="Arial"/>
              </a:rPr>
              <a:t>Is it possible to figure out </a:t>
            </a:r>
            <a:r>
              <a:rPr lang="en-GB" sz="1500" b="0" i="1" u="none" strike="noStrike" cap="none" dirty="0">
                <a:solidFill>
                  <a:srgbClr val="990099"/>
                </a:solidFill>
                <a:latin typeface="Arial"/>
                <a:ea typeface="Arial"/>
                <a:cs typeface="Arial"/>
                <a:sym typeface="Arial"/>
              </a:rPr>
              <a:t>to whom the poem is addressed</a:t>
            </a:r>
            <a:r>
              <a:rPr lang="en-GB" sz="1500" b="0" i="1" u="none" strike="noStrike" cap="none" dirty="0">
                <a:solidFill>
                  <a:schemeClr val="dk1"/>
                </a:solidFill>
                <a:latin typeface="Arial"/>
                <a:ea typeface="Arial"/>
                <a:cs typeface="Arial"/>
                <a:sym typeface="Arial"/>
              </a:rPr>
              <a:t>? Is there an ideal listener/reader?</a:t>
            </a:r>
          </a:p>
          <a:p>
            <a:pPr marL="342900" marR="0" lvl="0" indent="-342900" algn="l" rtl="0">
              <a:lnSpc>
                <a:spcPct val="150000"/>
              </a:lnSpc>
              <a:spcBef>
                <a:spcPts val="320"/>
              </a:spcBef>
              <a:spcAft>
                <a:spcPts val="0"/>
              </a:spcAft>
              <a:buClr>
                <a:schemeClr val="dk1"/>
              </a:buClr>
              <a:buSzPct val="100000"/>
              <a:buFont typeface="Arial"/>
              <a:buChar char="•"/>
            </a:pPr>
            <a:r>
              <a:rPr lang="en-GB" sz="1500" b="0" i="1" u="none" strike="noStrike" cap="none" dirty="0">
                <a:solidFill>
                  <a:schemeClr val="dk1"/>
                </a:solidFill>
                <a:latin typeface="Arial"/>
                <a:ea typeface="Arial"/>
                <a:cs typeface="Arial"/>
                <a:sym typeface="Arial"/>
              </a:rPr>
              <a:t>Does the speaker </a:t>
            </a:r>
            <a:r>
              <a:rPr lang="en-GB" sz="1500" b="0" i="1" u="none" strike="noStrike" cap="none" dirty="0">
                <a:solidFill>
                  <a:srgbClr val="990099"/>
                </a:solidFill>
                <a:latin typeface="Arial"/>
                <a:ea typeface="Arial"/>
                <a:cs typeface="Arial"/>
                <a:sym typeface="Arial"/>
              </a:rPr>
              <a:t>seek anything from </a:t>
            </a:r>
            <a:r>
              <a:rPr lang="en-GB" sz="1500" b="0" i="1" u="none" strike="noStrike" cap="none" dirty="0">
                <a:solidFill>
                  <a:schemeClr val="dk1"/>
                </a:solidFill>
                <a:latin typeface="Arial"/>
                <a:ea typeface="Arial"/>
                <a:cs typeface="Arial"/>
                <a:sym typeface="Arial"/>
              </a:rPr>
              <a:t>the listener/reader (sympathy, support, agreement, etc.)?</a:t>
            </a: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2" name="Title 1" hidden="1"/>
          <p:cNvSpPr>
            <a:spLocks noGrp="1"/>
          </p:cNvSpPr>
          <p:nvPr>
            <p:ph type="title"/>
          </p:nvPr>
        </p:nvSpPr>
        <p:spPr/>
        <p:txBody>
          <a:bodyPr/>
          <a:lstStyle/>
          <a:p>
            <a:r>
              <a:rPr lang="en-AU" dirty="0" smtClean="0"/>
              <a:t>Narrative and Narrator</a:t>
            </a:r>
            <a:endParaRPr lang="en-AU" dirty="0"/>
          </a:p>
        </p:txBody>
      </p:sp>
      <p:sp>
        <p:nvSpPr>
          <p:cNvPr id="113" name="Shape 113"/>
          <p:cNvSpPr/>
          <p:nvPr/>
        </p:nvSpPr>
        <p:spPr>
          <a:xfrm>
            <a:off x="197427" y="269668"/>
            <a:ext cx="7509659" cy="6663363"/>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SzPct val="25000"/>
              <a:buNone/>
            </a:pPr>
            <a:r>
              <a:rPr lang="en-GB" sz="1600" b="1" dirty="0" smtClean="0">
                <a:solidFill>
                  <a:srgbClr val="00467A"/>
                </a:solidFill>
                <a:latin typeface="Arial"/>
                <a:ea typeface="Arial"/>
                <a:cs typeface="Arial"/>
                <a:sym typeface="Arial"/>
              </a:rPr>
              <a:t>Narrative/Narrator.</a:t>
            </a:r>
            <a:r>
              <a:rPr lang="en-GB" sz="1600" b="1" dirty="0" smtClean="0">
                <a:solidFill>
                  <a:srgbClr val="0070C0"/>
                </a:solidFill>
                <a:latin typeface="Arial"/>
                <a:ea typeface="Arial"/>
                <a:cs typeface="Arial"/>
                <a:sym typeface="Arial"/>
              </a:rPr>
              <a:t> </a:t>
            </a:r>
            <a:endParaRPr lang="en-GB" sz="1600" b="1" dirty="0">
              <a:solidFill>
                <a:srgbClr val="0070C0"/>
              </a:solidFill>
              <a:latin typeface="Arial"/>
              <a:ea typeface="Arial"/>
              <a:cs typeface="Arial"/>
              <a:sym typeface="Arial"/>
            </a:endParaRPr>
          </a:p>
          <a:p>
            <a:pPr marL="0" marR="0" lvl="0" indent="0" algn="l" rtl="0">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600" dirty="0">
                <a:solidFill>
                  <a:schemeClr val="dk1"/>
                </a:solidFill>
                <a:latin typeface="Arial"/>
                <a:ea typeface="Arial"/>
                <a:cs typeface="Arial"/>
                <a:sym typeface="Arial"/>
              </a:rPr>
              <a:t>Poems capture thoughts, ideas, feelings, impressions, experiences, and incidents, but sometimes poems also tell a story. </a:t>
            </a:r>
          </a:p>
          <a:p>
            <a:pPr marL="0" marR="0" lvl="0" indent="0" algn="l" rtl="0">
              <a:spcBef>
                <a:spcPts val="0"/>
              </a:spcBef>
              <a:spcAft>
                <a:spcPts val="0"/>
              </a:spcAft>
              <a:buNone/>
            </a:pPr>
            <a:endParaRPr sz="10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600" dirty="0">
                <a:solidFill>
                  <a:schemeClr val="dk1"/>
                </a:solidFill>
                <a:latin typeface="Arial"/>
                <a:ea typeface="Arial"/>
                <a:cs typeface="Arial"/>
                <a:sym typeface="Arial"/>
              </a:rPr>
              <a:t>Ask yourself:</a:t>
            </a:r>
          </a:p>
          <a:p>
            <a:pPr marL="285750" marR="0" lvl="0" indent="-285750" algn="l" rtl="0">
              <a:spcBef>
                <a:spcPts val="0"/>
              </a:spcBef>
              <a:spcAft>
                <a:spcPts val="0"/>
              </a:spcAft>
              <a:buClr>
                <a:schemeClr val="dk1"/>
              </a:buClr>
              <a:buFont typeface="Arial"/>
              <a:buNone/>
            </a:pPr>
            <a:endParaRPr sz="1000" i="1" dirty="0">
              <a:solidFill>
                <a:schemeClr val="dk1"/>
              </a:solidFill>
              <a:latin typeface="Arial"/>
              <a:ea typeface="Arial"/>
              <a:cs typeface="Arial"/>
              <a:sym typeface="Arial"/>
            </a:endParaRPr>
          </a:p>
          <a:p>
            <a:pPr marL="285750" marR="0" lvl="0" indent="-285750" algn="l" rtl="0">
              <a:lnSpc>
                <a:spcPct val="150000"/>
              </a:lnSpc>
              <a:spcBef>
                <a:spcPts val="0"/>
              </a:spcBef>
              <a:spcAft>
                <a:spcPts val="0"/>
              </a:spcAft>
              <a:buClr>
                <a:srgbClr val="990099"/>
              </a:buClr>
              <a:buSzPct val="100000"/>
              <a:buFont typeface="Arial"/>
              <a:buChar char="•"/>
            </a:pPr>
            <a:r>
              <a:rPr lang="en-GB" sz="1600" i="1" dirty="0">
                <a:solidFill>
                  <a:srgbClr val="990099"/>
                </a:solidFill>
                <a:latin typeface="Arial"/>
                <a:ea typeface="Arial"/>
                <a:cs typeface="Arial"/>
                <a:sym typeface="Arial"/>
              </a:rPr>
              <a:t>What</a:t>
            </a:r>
            <a:r>
              <a:rPr lang="en-GB" sz="1600" i="1" dirty="0">
                <a:solidFill>
                  <a:schemeClr val="dk1"/>
                </a:solidFill>
                <a:latin typeface="Arial"/>
                <a:ea typeface="Arial"/>
                <a:cs typeface="Arial"/>
                <a:sym typeface="Arial"/>
              </a:rPr>
              <a:t> is happening in the poem? </a:t>
            </a:r>
          </a:p>
          <a:p>
            <a:pPr marL="285750" marR="0" lvl="0" indent="-285750" algn="l" rtl="0">
              <a:lnSpc>
                <a:spcPct val="150000"/>
              </a:lnSpc>
              <a:spcBef>
                <a:spcPts val="0"/>
              </a:spcBef>
              <a:spcAft>
                <a:spcPts val="0"/>
              </a:spcAft>
              <a:buClr>
                <a:srgbClr val="990099"/>
              </a:buClr>
              <a:buSzPct val="100000"/>
              <a:buFont typeface="Arial"/>
              <a:buChar char="•"/>
            </a:pPr>
            <a:r>
              <a:rPr lang="en-GB" sz="1600" i="1" dirty="0">
                <a:solidFill>
                  <a:schemeClr val="dk1"/>
                </a:solidFill>
                <a:latin typeface="Arial"/>
                <a:ea typeface="Arial"/>
                <a:cs typeface="Arial"/>
                <a:sym typeface="Arial"/>
              </a:rPr>
              <a:t>What </a:t>
            </a:r>
            <a:r>
              <a:rPr lang="en-GB" sz="1600" i="1" dirty="0">
                <a:solidFill>
                  <a:srgbClr val="990099"/>
                </a:solidFill>
                <a:latin typeface="Arial"/>
                <a:ea typeface="Arial"/>
                <a:cs typeface="Arial"/>
                <a:sym typeface="Arial"/>
              </a:rPr>
              <a:t>action, drama, or conflict </a:t>
            </a:r>
            <a:r>
              <a:rPr lang="en-GB" sz="1600" i="1" dirty="0">
                <a:solidFill>
                  <a:schemeClr val="dk1"/>
                </a:solidFill>
                <a:latin typeface="Arial"/>
                <a:ea typeface="Arial"/>
                <a:cs typeface="Arial"/>
                <a:sym typeface="Arial"/>
              </a:rPr>
              <a:t>is present? </a:t>
            </a:r>
          </a:p>
          <a:p>
            <a:pPr marL="285750" marR="0" lvl="0" indent="-285750" algn="l" rtl="0">
              <a:lnSpc>
                <a:spcPct val="150000"/>
              </a:lnSpc>
              <a:spcBef>
                <a:spcPts val="0"/>
              </a:spcBef>
              <a:spcAft>
                <a:spcPts val="0"/>
              </a:spcAft>
              <a:buClr>
                <a:srgbClr val="990099"/>
              </a:buClr>
              <a:buSzPct val="100000"/>
              <a:buFont typeface="Arial"/>
              <a:buChar char="•"/>
            </a:pPr>
            <a:r>
              <a:rPr lang="en-GB" sz="1600" i="1" dirty="0">
                <a:solidFill>
                  <a:schemeClr val="dk1"/>
                </a:solidFill>
                <a:latin typeface="Arial"/>
                <a:ea typeface="Arial"/>
                <a:cs typeface="Arial"/>
                <a:sym typeface="Arial"/>
              </a:rPr>
              <a:t>Is there more than one </a:t>
            </a:r>
            <a:r>
              <a:rPr lang="en-GB" sz="1600" i="1" dirty="0">
                <a:solidFill>
                  <a:srgbClr val="990099"/>
                </a:solidFill>
                <a:latin typeface="Arial"/>
                <a:ea typeface="Arial"/>
                <a:cs typeface="Arial"/>
                <a:sym typeface="Arial"/>
              </a:rPr>
              <a:t>event </a:t>
            </a:r>
            <a:r>
              <a:rPr lang="en-GB" sz="1600" i="1" dirty="0">
                <a:solidFill>
                  <a:schemeClr val="dk1"/>
                </a:solidFill>
                <a:latin typeface="Arial"/>
                <a:ea typeface="Arial"/>
                <a:cs typeface="Arial"/>
                <a:sym typeface="Arial"/>
              </a:rPr>
              <a:t>in the poem? </a:t>
            </a:r>
          </a:p>
          <a:p>
            <a:pPr marL="285750" marR="0" lvl="0" indent="-285750" algn="l" rtl="0">
              <a:lnSpc>
                <a:spcPct val="150000"/>
              </a:lnSpc>
              <a:spcBef>
                <a:spcPts val="0"/>
              </a:spcBef>
              <a:spcAft>
                <a:spcPts val="0"/>
              </a:spcAft>
              <a:buClr>
                <a:srgbClr val="990099"/>
              </a:buClr>
              <a:buSzPct val="100000"/>
              <a:buFont typeface="Arial"/>
              <a:buChar char="•"/>
            </a:pPr>
            <a:r>
              <a:rPr lang="en-GB" sz="1600" i="1" dirty="0">
                <a:solidFill>
                  <a:schemeClr val="dk1"/>
                </a:solidFill>
                <a:latin typeface="Arial"/>
                <a:ea typeface="Arial"/>
                <a:cs typeface="Arial"/>
                <a:sym typeface="Arial"/>
              </a:rPr>
              <a:t>Does anything </a:t>
            </a:r>
            <a:r>
              <a:rPr lang="en-GB" sz="1600" i="1" dirty="0">
                <a:solidFill>
                  <a:srgbClr val="990099"/>
                </a:solidFill>
                <a:latin typeface="Arial"/>
                <a:ea typeface="Arial"/>
                <a:cs typeface="Arial"/>
                <a:sym typeface="Arial"/>
              </a:rPr>
              <a:t>change</a:t>
            </a:r>
            <a:r>
              <a:rPr lang="en-GB" sz="1600" i="1" dirty="0">
                <a:solidFill>
                  <a:schemeClr val="dk1"/>
                </a:solidFill>
                <a:latin typeface="Arial"/>
                <a:ea typeface="Arial"/>
                <a:cs typeface="Arial"/>
                <a:sym typeface="Arial"/>
              </a:rPr>
              <a:t> in the poem (is an action completed, does an attempted action fail, or does someone change in an important way)?</a:t>
            </a:r>
          </a:p>
          <a:p>
            <a:pPr marL="285750" marR="0" lvl="0" indent="-285750" algn="l" rtl="0">
              <a:lnSpc>
                <a:spcPct val="150000"/>
              </a:lnSpc>
              <a:spcBef>
                <a:spcPts val="0"/>
              </a:spcBef>
              <a:spcAft>
                <a:spcPts val="0"/>
              </a:spcAft>
              <a:buClr>
                <a:srgbClr val="990099"/>
              </a:buClr>
              <a:buSzPct val="100000"/>
              <a:buFont typeface="Arial"/>
              <a:buChar char="•"/>
            </a:pPr>
            <a:r>
              <a:rPr lang="en-GB" sz="1600" i="1" dirty="0">
                <a:solidFill>
                  <a:srgbClr val="990099"/>
                </a:solidFill>
                <a:latin typeface="Arial"/>
                <a:ea typeface="Arial"/>
                <a:cs typeface="Arial"/>
                <a:sym typeface="Arial"/>
              </a:rPr>
              <a:t>Who</a:t>
            </a:r>
            <a:r>
              <a:rPr lang="en-GB" sz="1600" i="1" dirty="0">
                <a:solidFill>
                  <a:schemeClr val="dk1"/>
                </a:solidFill>
                <a:latin typeface="Arial"/>
                <a:ea typeface="Arial"/>
                <a:cs typeface="Arial"/>
                <a:sym typeface="Arial"/>
              </a:rPr>
              <a:t> tells the story, and what </a:t>
            </a:r>
            <a:r>
              <a:rPr lang="en-GB" sz="1600" i="1" dirty="0">
                <a:solidFill>
                  <a:srgbClr val="990099"/>
                </a:solidFill>
                <a:latin typeface="Arial"/>
                <a:ea typeface="Arial"/>
                <a:cs typeface="Arial"/>
                <a:sym typeface="Arial"/>
              </a:rPr>
              <a:t>relationship</a:t>
            </a:r>
            <a:r>
              <a:rPr lang="en-GB" sz="1600" i="1" dirty="0">
                <a:solidFill>
                  <a:schemeClr val="dk1"/>
                </a:solidFill>
                <a:latin typeface="Arial"/>
                <a:ea typeface="Arial"/>
                <a:cs typeface="Arial"/>
                <a:sym typeface="Arial"/>
              </a:rPr>
              <a:t> does the narrator have to the story?</a:t>
            </a:r>
          </a:p>
          <a:p>
            <a:pPr marL="285750" lvl="0" indent="-285750">
              <a:lnSpc>
                <a:spcPct val="150000"/>
              </a:lnSpc>
              <a:buClr>
                <a:schemeClr val="dk1"/>
              </a:buClr>
            </a:pPr>
            <a:endParaRPr lang="en-AU" sz="1600" i="1" dirty="0" smtClean="0">
              <a:solidFill>
                <a:schemeClr val="dk1"/>
              </a:solidFill>
            </a:endParaRPr>
          </a:p>
          <a:p>
            <a:pPr marL="285750" lvl="0" indent="-285750">
              <a:lnSpc>
                <a:spcPct val="150000"/>
              </a:lnSpc>
              <a:buClr>
                <a:schemeClr val="dk1"/>
              </a:buClr>
            </a:pPr>
            <a:r>
              <a:rPr lang="en-AU" sz="1600" i="1" dirty="0">
                <a:solidFill>
                  <a:schemeClr val="dk1"/>
                </a:solidFill>
              </a:rPr>
              <a:t>	</a:t>
            </a:r>
            <a:r>
              <a:rPr lang="en-AU" sz="1600" i="1" dirty="0" smtClean="0">
                <a:solidFill>
                  <a:schemeClr val="dk1"/>
                </a:solidFill>
              </a:rPr>
              <a:t>Using </a:t>
            </a:r>
            <a:r>
              <a:rPr lang="en-AU" sz="1600" i="1" dirty="0">
                <a:solidFill>
                  <a:schemeClr val="dk1"/>
                </a:solidFill>
              </a:rPr>
              <a:t>one of the poems </a:t>
            </a:r>
            <a:r>
              <a:rPr lang="en-AU" sz="1600" i="1" dirty="0" smtClean="0">
                <a:solidFill>
                  <a:schemeClr val="dk1"/>
                </a:solidFill>
              </a:rPr>
              <a:t>below, answer </a:t>
            </a:r>
            <a:r>
              <a:rPr lang="en-AU" sz="1600" i="1" dirty="0">
                <a:solidFill>
                  <a:schemeClr val="dk1"/>
                </a:solidFill>
              </a:rPr>
              <a:t>all questions </a:t>
            </a:r>
            <a:r>
              <a:rPr lang="en-AU" sz="1600" i="1" dirty="0" smtClean="0">
                <a:solidFill>
                  <a:schemeClr val="dk1"/>
                </a:solidFill>
              </a:rPr>
              <a:t>for ‘Speaker </a:t>
            </a:r>
            <a:r>
              <a:rPr lang="en-AU" sz="1600" i="1" dirty="0">
                <a:solidFill>
                  <a:schemeClr val="dk1"/>
                </a:solidFill>
              </a:rPr>
              <a:t>&amp; </a:t>
            </a:r>
            <a:r>
              <a:rPr lang="en-AU" sz="1600" i="1" dirty="0" smtClean="0">
                <a:solidFill>
                  <a:schemeClr val="dk1"/>
                </a:solidFill>
              </a:rPr>
              <a:t>Voice’ slides.</a:t>
            </a:r>
          </a:p>
          <a:p>
            <a:pPr marL="285750" lvl="0" indent="-285750">
              <a:lnSpc>
                <a:spcPct val="150000"/>
              </a:lnSpc>
              <a:buClr>
                <a:schemeClr val="dk1"/>
              </a:buClr>
            </a:pPr>
            <a:endParaRPr sz="1000" i="1" dirty="0">
              <a:solidFill>
                <a:srgbClr val="00B050"/>
              </a:solidFill>
              <a:latin typeface="Arial"/>
              <a:ea typeface="Arial"/>
              <a:cs typeface="Arial"/>
              <a:sym typeface="Arial"/>
            </a:endParaRPr>
          </a:p>
          <a:p>
            <a:pPr marL="285750" marR="0" lvl="0" indent="-285750" algn="l" rtl="0">
              <a:lnSpc>
                <a:spcPct val="150000"/>
              </a:lnSpc>
              <a:spcBef>
                <a:spcPts val="0"/>
              </a:spcBef>
              <a:spcAft>
                <a:spcPts val="0"/>
              </a:spcAft>
              <a:buClr>
                <a:srgbClr val="990099"/>
              </a:buClr>
              <a:buSzPct val="100000"/>
              <a:buFont typeface="Arial"/>
              <a:buChar char="•"/>
            </a:pPr>
            <a:r>
              <a:rPr lang="en-GB" sz="1600" dirty="0">
                <a:solidFill>
                  <a:srgbClr val="134D21"/>
                </a:solidFill>
                <a:latin typeface="Arial"/>
                <a:ea typeface="Arial"/>
                <a:cs typeface="Arial"/>
                <a:sym typeface="Arial"/>
              </a:rPr>
              <a:t>“Nobody calls me a wog, anymore”</a:t>
            </a:r>
            <a:r>
              <a:rPr lang="en-GB" sz="1600" b="1" dirty="0">
                <a:solidFill>
                  <a:srgbClr val="134D21"/>
                </a:solidFill>
                <a:latin typeface="Arial"/>
                <a:ea typeface="Arial"/>
                <a:cs typeface="Arial"/>
                <a:sym typeface="Arial"/>
              </a:rPr>
              <a:t>  </a:t>
            </a:r>
            <a:r>
              <a:rPr lang="en-GB" sz="1600" b="1" dirty="0" err="1">
                <a:solidFill>
                  <a:srgbClr val="134D21"/>
                </a:solidFill>
                <a:latin typeface="Arial"/>
                <a:ea typeface="Arial"/>
                <a:cs typeface="Arial"/>
                <a:sym typeface="Arial"/>
              </a:rPr>
              <a:t>Komninos</a:t>
            </a:r>
            <a:r>
              <a:rPr lang="en-GB" sz="1600" b="1" dirty="0">
                <a:solidFill>
                  <a:srgbClr val="134D21"/>
                </a:solidFill>
                <a:latin typeface="Arial"/>
                <a:ea typeface="Arial"/>
                <a:cs typeface="Arial"/>
                <a:sym typeface="Arial"/>
              </a:rPr>
              <a:t> </a:t>
            </a:r>
            <a:r>
              <a:rPr lang="en-GB" sz="1600" b="1" dirty="0" err="1">
                <a:solidFill>
                  <a:srgbClr val="134D21"/>
                </a:solidFill>
                <a:latin typeface="Arial"/>
                <a:ea typeface="Arial"/>
                <a:cs typeface="Arial"/>
                <a:sym typeface="Arial"/>
              </a:rPr>
              <a:t>Zervos</a:t>
            </a:r>
            <a:endParaRPr lang="en-GB" sz="1600" b="1" dirty="0">
              <a:solidFill>
                <a:srgbClr val="134D21"/>
              </a:solidFill>
              <a:latin typeface="Arial"/>
              <a:ea typeface="Arial"/>
              <a:cs typeface="Arial"/>
              <a:sym typeface="Arial"/>
            </a:endParaRPr>
          </a:p>
          <a:p>
            <a:pPr marL="285750" marR="0" lvl="0" indent="-285750" algn="l" rtl="0">
              <a:lnSpc>
                <a:spcPct val="150000"/>
              </a:lnSpc>
              <a:spcBef>
                <a:spcPts val="0"/>
              </a:spcBef>
              <a:spcAft>
                <a:spcPts val="0"/>
              </a:spcAft>
              <a:buClr>
                <a:srgbClr val="990099"/>
              </a:buClr>
              <a:buSzPct val="100000"/>
              <a:buFont typeface="Arial"/>
              <a:buChar char="•"/>
            </a:pPr>
            <a:r>
              <a:rPr lang="en-GB" sz="1600" dirty="0">
                <a:solidFill>
                  <a:srgbClr val="134D21"/>
                </a:solidFill>
                <a:latin typeface="Arial"/>
                <a:ea typeface="Arial"/>
                <a:cs typeface="Arial"/>
                <a:sym typeface="Arial"/>
              </a:rPr>
              <a:t>“To Denis” (Son of Mine)” </a:t>
            </a:r>
            <a:r>
              <a:rPr lang="en-GB" sz="1600" b="1" dirty="0" err="1">
                <a:solidFill>
                  <a:srgbClr val="134D21"/>
                </a:solidFill>
                <a:latin typeface="Arial"/>
                <a:ea typeface="Arial"/>
                <a:cs typeface="Arial"/>
                <a:sym typeface="Arial"/>
              </a:rPr>
              <a:t>Oodgeroo</a:t>
            </a:r>
            <a:r>
              <a:rPr lang="en-GB" sz="1600" b="1" dirty="0">
                <a:solidFill>
                  <a:srgbClr val="134D21"/>
                </a:solidFill>
                <a:latin typeface="Arial"/>
                <a:ea typeface="Arial"/>
                <a:cs typeface="Arial"/>
                <a:sym typeface="Arial"/>
              </a:rPr>
              <a:t> </a:t>
            </a:r>
            <a:r>
              <a:rPr lang="en-GB" sz="1600" b="1" dirty="0" err="1">
                <a:solidFill>
                  <a:srgbClr val="134D21"/>
                </a:solidFill>
                <a:latin typeface="Arial"/>
                <a:ea typeface="Arial"/>
                <a:cs typeface="Arial"/>
                <a:sym typeface="Arial"/>
              </a:rPr>
              <a:t>Noonuccal</a:t>
            </a:r>
            <a:endParaRPr lang="en-GB" sz="1600" b="1" dirty="0">
              <a:solidFill>
                <a:srgbClr val="134D21"/>
              </a:solidFill>
              <a:latin typeface="Arial"/>
              <a:ea typeface="Arial"/>
              <a:cs typeface="Arial"/>
              <a:sym typeface="Arial"/>
            </a:endParaRPr>
          </a:p>
          <a:p>
            <a:pPr marL="285750" marR="0" lvl="0" indent="-285750" algn="l" rtl="0">
              <a:lnSpc>
                <a:spcPct val="150000"/>
              </a:lnSpc>
              <a:spcBef>
                <a:spcPts val="0"/>
              </a:spcBef>
              <a:spcAft>
                <a:spcPts val="0"/>
              </a:spcAft>
              <a:buClr>
                <a:srgbClr val="990099"/>
              </a:buClr>
              <a:buSzPct val="100000"/>
              <a:buFont typeface="Arial"/>
              <a:buChar char="•"/>
            </a:pPr>
            <a:r>
              <a:rPr lang="en-GB" sz="1600" dirty="0">
                <a:solidFill>
                  <a:srgbClr val="134D21"/>
                </a:solidFill>
                <a:latin typeface="Arial"/>
                <a:ea typeface="Arial"/>
                <a:cs typeface="Arial"/>
                <a:sym typeface="Arial"/>
              </a:rPr>
              <a:t>“Big Jim” </a:t>
            </a:r>
            <a:r>
              <a:rPr lang="en-GB" sz="1600" b="1" dirty="0">
                <a:solidFill>
                  <a:srgbClr val="134D21"/>
                </a:solidFill>
                <a:latin typeface="Arial"/>
                <a:ea typeface="Arial"/>
                <a:cs typeface="Arial"/>
                <a:sym typeface="Arial"/>
              </a:rPr>
              <a:t>Bruce Dawe</a:t>
            </a: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2" name="Shape 122"/>
          <p:cNvSpPr txBox="1">
            <a:spLocks noGrp="1"/>
          </p:cNvSpPr>
          <p:nvPr>
            <p:ph type="ctrTitle"/>
          </p:nvPr>
        </p:nvSpPr>
        <p:spPr>
          <a:xfrm>
            <a:off x="1173163" y="1611313"/>
            <a:ext cx="6716712" cy="1951037"/>
          </a:xfrm>
          <a:prstGeom prst="rect">
            <a:avLst/>
          </a:prstGeom>
          <a:solidFill>
            <a:srgbClr val="FFFFFF">
              <a:alpha val="77647"/>
            </a:srgbClr>
          </a:solidFill>
          <a:ln>
            <a:noFill/>
          </a:ln>
        </p:spPr>
        <p:txBody>
          <a:bodyPr wrap="square" lIns="91425" tIns="45700" rIns="91425" bIns="45700" anchor="ctr" anchorCtr="0">
            <a:noAutofit/>
          </a:bodyPr>
          <a:lstStyle/>
          <a:p>
            <a:pPr marL="0" marR="0" lvl="0" indent="0" algn="ctr" rtl="0">
              <a:spcBef>
                <a:spcPts val="0"/>
              </a:spcBef>
              <a:spcAft>
                <a:spcPts val="0"/>
              </a:spcAft>
              <a:buSzPct val="25000"/>
              <a:buNone/>
            </a:pPr>
            <a:r>
              <a:rPr lang="en-GB" sz="4800" b="1" i="0" u="none" strike="noStrike" cap="none" dirty="0">
                <a:solidFill>
                  <a:schemeClr val="tx1"/>
                </a:solidFill>
                <a:latin typeface="Arial"/>
                <a:ea typeface="Arial"/>
                <a:cs typeface="Arial"/>
                <a:sym typeface="Arial"/>
              </a:rPr>
              <a:t>Different Voices in Poetry</a:t>
            </a:r>
          </a:p>
        </p:txBody>
      </p:sp>
      <p:sp>
        <p:nvSpPr>
          <p:cNvPr id="121" name="Shape 121"/>
          <p:cNvSpPr txBox="1">
            <a:spLocks noGrp="1"/>
          </p:cNvSpPr>
          <p:nvPr>
            <p:ph type="subTitle" idx="1"/>
          </p:nvPr>
        </p:nvSpPr>
        <p:spPr>
          <a:xfrm>
            <a:off x="2254827" y="4187825"/>
            <a:ext cx="4553384" cy="842963"/>
          </a:xfrm>
          <a:prstGeom prst="rect">
            <a:avLst/>
          </a:prstGeom>
          <a:solidFill>
            <a:srgbClr val="FFFFFF">
              <a:alpha val="77647"/>
            </a:srgbClr>
          </a:solidFill>
          <a:ln>
            <a:noFill/>
          </a:ln>
        </p:spPr>
        <p:txBody>
          <a:bodyPr wrap="square" lIns="91425" tIns="45700" rIns="91425" bIns="45700" anchor="t" anchorCtr="0">
            <a:noAutofit/>
          </a:bodyPr>
          <a:lstStyle/>
          <a:p>
            <a:pPr marL="0" marR="0" lvl="0" indent="-203200" algn="ctr" rtl="0">
              <a:spcBef>
                <a:spcPts val="0"/>
              </a:spcBef>
              <a:spcAft>
                <a:spcPts val="0"/>
              </a:spcAft>
              <a:buClr>
                <a:srgbClr val="990099"/>
              </a:buClr>
              <a:buSzPct val="100000"/>
              <a:buFont typeface="Arial"/>
              <a:buNone/>
            </a:pPr>
            <a:r>
              <a:rPr lang="en-GB" sz="3200" b="1" i="0" u="none" strike="noStrike" cap="none" dirty="0">
                <a:solidFill>
                  <a:srgbClr val="660066"/>
                </a:solidFill>
                <a:latin typeface="Arial"/>
                <a:ea typeface="Arial"/>
                <a:cs typeface="Arial"/>
                <a:sym typeface="Arial"/>
              </a:rPr>
              <a:t>‘The Little Mute Boy’</a:t>
            </a: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0" y="-9814"/>
            <a:ext cx="7907482" cy="1223963"/>
          </a:xfrm>
          <a:prstGeom prst="rect">
            <a:avLst/>
          </a:prstGeom>
          <a:noFill/>
          <a:ln>
            <a:noFill/>
          </a:ln>
        </p:spPr>
        <p:txBody>
          <a:bodyPr wrap="square" lIns="91425" tIns="45700" rIns="91425" bIns="45700" anchor="ctr" anchorCtr="0">
            <a:noAutofit/>
          </a:bodyPr>
          <a:lstStyle/>
          <a:p>
            <a:pPr marL="0" marR="0" lvl="0" indent="0" algn="ctr" rtl="0">
              <a:spcBef>
                <a:spcPts val="0"/>
              </a:spcBef>
              <a:spcAft>
                <a:spcPts val="0"/>
              </a:spcAft>
              <a:buSzPct val="25000"/>
              <a:buNone/>
            </a:pPr>
            <a:r>
              <a:rPr lang="en-GB" sz="4000" b="1" i="0" u="none" strike="noStrike" cap="none" dirty="0">
                <a:solidFill>
                  <a:schemeClr val="tx1"/>
                </a:solidFill>
                <a:latin typeface="Arial"/>
                <a:ea typeface="Arial"/>
                <a:cs typeface="Arial"/>
                <a:sym typeface="Arial"/>
              </a:rPr>
              <a:t>Who is the “I” in your poems? </a:t>
            </a:r>
          </a:p>
        </p:txBody>
      </p:sp>
      <p:sp>
        <p:nvSpPr>
          <p:cNvPr id="128" name="Shape 128"/>
          <p:cNvSpPr txBox="1">
            <a:spLocks noGrp="1"/>
          </p:cNvSpPr>
          <p:nvPr>
            <p:ph type="body" idx="1"/>
          </p:nvPr>
        </p:nvSpPr>
        <p:spPr>
          <a:xfrm>
            <a:off x="124692" y="1128424"/>
            <a:ext cx="7321138" cy="4603750"/>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rgbClr val="990099"/>
              </a:buClr>
              <a:buSzPct val="100000"/>
              <a:buFont typeface="Arial"/>
              <a:buChar char="•"/>
            </a:pPr>
            <a:r>
              <a:rPr lang="en-GB" sz="1800" b="0" i="0" u="none" strike="noStrike" cap="none" dirty="0">
                <a:solidFill>
                  <a:schemeClr val="dk1"/>
                </a:solidFill>
                <a:latin typeface="Arial"/>
                <a:ea typeface="Arial"/>
                <a:cs typeface="Arial"/>
                <a:sym typeface="Arial"/>
              </a:rPr>
              <a:t>If a poet writes ‘I’ in a poem, </a:t>
            </a:r>
            <a:r>
              <a:rPr lang="en-GB" sz="1800" b="0" i="0" u="none" strike="noStrike" cap="none" dirty="0">
                <a:solidFill>
                  <a:srgbClr val="134D21"/>
                </a:solidFill>
                <a:latin typeface="Arial"/>
                <a:ea typeface="Arial"/>
                <a:cs typeface="Arial"/>
                <a:sym typeface="Arial"/>
              </a:rPr>
              <a:t>to whom are they referring</a:t>
            </a:r>
            <a:r>
              <a:rPr lang="en-GB" sz="1800" b="0" i="0" u="none" strike="noStrike" cap="none" dirty="0">
                <a:solidFill>
                  <a:schemeClr val="dk1"/>
                </a:solidFill>
                <a:latin typeface="Arial"/>
                <a:ea typeface="Arial"/>
                <a:cs typeface="Arial"/>
                <a:sym typeface="Arial"/>
              </a:rPr>
              <a:t>? Sometimes, it might be clear that they are referring to </a:t>
            </a:r>
            <a:r>
              <a:rPr lang="en-GB" sz="1800" b="0" i="0" u="none" strike="noStrike" cap="none" dirty="0">
                <a:solidFill>
                  <a:srgbClr val="134D21"/>
                </a:solidFill>
                <a:latin typeface="Arial"/>
                <a:ea typeface="Arial"/>
                <a:cs typeface="Arial"/>
                <a:sym typeface="Arial"/>
              </a:rPr>
              <a:t>themselves</a:t>
            </a:r>
            <a:r>
              <a:rPr lang="en-GB" sz="1800" b="0" i="0" u="none" strike="noStrike" cap="none" dirty="0">
                <a:solidFill>
                  <a:schemeClr val="dk1"/>
                </a:solidFill>
                <a:latin typeface="Arial"/>
                <a:ea typeface="Arial"/>
                <a:cs typeface="Arial"/>
                <a:sym typeface="Arial"/>
              </a:rPr>
              <a:t>. Sometimes, they might be referring to a fictional or historical </a:t>
            </a:r>
            <a:r>
              <a:rPr lang="en-GB" sz="1800" b="0" i="0" u="none" strike="noStrike" cap="none" dirty="0">
                <a:solidFill>
                  <a:srgbClr val="134D21"/>
                </a:solidFill>
                <a:latin typeface="Arial"/>
                <a:ea typeface="Arial"/>
                <a:cs typeface="Arial"/>
                <a:sym typeface="Arial"/>
              </a:rPr>
              <a:t>character</a:t>
            </a:r>
            <a:r>
              <a:rPr lang="en-GB" sz="1800" b="0" i="0" u="none" strike="noStrike" cap="none" dirty="0">
                <a:solidFill>
                  <a:schemeClr val="dk1"/>
                </a:solidFill>
                <a:latin typeface="Arial"/>
                <a:ea typeface="Arial"/>
                <a:cs typeface="Arial"/>
                <a:sym typeface="Arial"/>
              </a:rPr>
              <a:t> that they have taken on the voice of. Or, the ‘I’ might not be a character exactly, but a voice that moves along the action or thought, often called a </a:t>
            </a:r>
            <a:r>
              <a:rPr lang="en-GB" sz="1800" b="0" i="0" u="none" strike="noStrike" cap="none" dirty="0">
                <a:solidFill>
                  <a:srgbClr val="134D21"/>
                </a:solidFill>
                <a:latin typeface="Arial"/>
                <a:ea typeface="Arial"/>
                <a:cs typeface="Arial"/>
                <a:sym typeface="Arial"/>
              </a:rPr>
              <a:t>narrator or speaker</a:t>
            </a:r>
            <a:r>
              <a:rPr lang="en-GB" sz="1800" b="0" i="0" u="none" strike="noStrike" cap="none" dirty="0">
                <a:solidFill>
                  <a:schemeClr val="dk1"/>
                </a:solidFill>
                <a:latin typeface="Arial"/>
                <a:ea typeface="Arial"/>
                <a:cs typeface="Arial"/>
                <a:sym typeface="Arial"/>
              </a:rPr>
              <a:t>.</a:t>
            </a:r>
          </a:p>
          <a:p>
            <a:pPr marL="342900" marR="0" lvl="0" indent="-342900" algn="l" rtl="0">
              <a:spcBef>
                <a:spcPts val="200"/>
              </a:spcBef>
              <a:spcAft>
                <a:spcPts val="0"/>
              </a:spcAft>
              <a:buClr>
                <a:srgbClr val="990099"/>
              </a:buClr>
              <a:buSzPct val="100000"/>
              <a:buFont typeface="Arial"/>
              <a:buNone/>
            </a:pPr>
            <a:endParaRPr sz="1000" b="0" i="0" u="none" strike="noStrike" cap="none" dirty="0">
              <a:solidFill>
                <a:schemeClr val="dk1"/>
              </a:solidFill>
              <a:latin typeface="Arial"/>
              <a:ea typeface="Arial"/>
              <a:cs typeface="Arial"/>
              <a:sym typeface="Arial"/>
            </a:endParaRPr>
          </a:p>
          <a:p>
            <a:pPr marL="342900" marR="0" lvl="0" indent="-342900" algn="l" rtl="0">
              <a:spcBef>
                <a:spcPts val="360"/>
              </a:spcBef>
              <a:spcAft>
                <a:spcPts val="0"/>
              </a:spcAft>
              <a:buClr>
                <a:srgbClr val="990099"/>
              </a:buClr>
              <a:buSzPct val="100000"/>
              <a:buFont typeface="Arial"/>
              <a:buChar char="•"/>
            </a:pPr>
            <a:r>
              <a:rPr lang="en-GB" sz="1800" b="0" i="0" u="none" strike="noStrike" cap="none" dirty="0">
                <a:solidFill>
                  <a:schemeClr val="dk1"/>
                </a:solidFill>
                <a:latin typeface="Arial"/>
                <a:ea typeface="Arial"/>
                <a:cs typeface="Arial"/>
                <a:sym typeface="Arial"/>
              </a:rPr>
              <a:t>Over the course of a poem, an ‘I’ might </a:t>
            </a:r>
            <a:r>
              <a:rPr lang="en-GB" sz="1800" b="0" i="0" u="none" strike="noStrike" cap="none" dirty="0">
                <a:solidFill>
                  <a:srgbClr val="134D21"/>
                </a:solidFill>
                <a:latin typeface="Arial"/>
                <a:ea typeface="Arial"/>
                <a:cs typeface="Arial"/>
                <a:sym typeface="Arial"/>
              </a:rPr>
              <a:t>change</a:t>
            </a:r>
            <a:r>
              <a:rPr lang="en-GB" sz="1800" b="0" i="0" u="none" strike="noStrike" cap="none" dirty="0">
                <a:solidFill>
                  <a:schemeClr val="dk1"/>
                </a:solidFill>
                <a:latin typeface="Arial"/>
                <a:ea typeface="Arial"/>
                <a:cs typeface="Arial"/>
                <a:sym typeface="Arial"/>
              </a:rPr>
              <a:t>, referring to </a:t>
            </a:r>
            <a:r>
              <a:rPr lang="en-GB" sz="1800" b="0" i="0" u="none" strike="noStrike" cap="none" dirty="0">
                <a:solidFill>
                  <a:srgbClr val="134D21"/>
                </a:solidFill>
                <a:latin typeface="Arial"/>
                <a:ea typeface="Arial"/>
                <a:cs typeface="Arial"/>
                <a:sym typeface="Arial"/>
              </a:rPr>
              <a:t>several different people</a:t>
            </a:r>
            <a:r>
              <a:rPr lang="en-GB" sz="1800" b="0" i="0" u="none" strike="noStrike" cap="none" dirty="0">
                <a:solidFill>
                  <a:schemeClr val="dk1"/>
                </a:solidFill>
                <a:latin typeface="Arial"/>
                <a:ea typeface="Arial"/>
                <a:cs typeface="Arial"/>
                <a:sym typeface="Arial"/>
              </a:rPr>
              <a:t>. The ‘I’ might not even be a person at all, but an </a:t>
            </a:r>
            <a:r>
              <a:rPr lang="en-GB" sz="1800" b="0" i="0" u="none" strike="noStrike" cap="none" dirty="0">
                <a:solidFill>
                  <a:srgbClr val="134D21"/>
                </a:solidFill>
                <a:latin typeface="Arial"/>
                <a:ea typeface="Arial"/>
                <a:cs typeface="Arial"/>
                <a:sym typeface="Arial"/>
              </a:rPr>
              <a:t>object or an idea</a:t>
            </a:r>
            <a:r>
              <a:rPr lang="en-GB" sz="1800" b="0" i="0" u="none" strike="noStrike" cap="none" dirty="0">
                <a:solidFill>
                  <a:schemeClr val="dk1"/>
                </a:solidFill>
                <a:latin typeface="Arial"/>
                <a:ea typeface="Arial"/>
                <a:cs typeface="Arial"/>
                <a:sym typeface="Arial"/>
              </a:rPr>
              <a:t>. If, for example, you met climate change in the street, how would it speak? How would your house speak? Your own shadow; your future self?</a:t>
            </a:r>
          </a:p>
          <a:p>
            <a:pPr marL="342900" marR="0" lvl="0" indent="-342900" algn="l" rtl="0">
              <a:spcBef>
                <a:spcPts val="200"/>
              </a:spcBef>
              <a:spcAft>
                <a:spcPts val="0"/>
              </a:spcAft>
              <a:buClr>
                <a:srgbClr val="990099"/>
              </a:buClr>
              <a:buSzPct val="100000"/>
              <a:buFont typeface="Arial"/>
              <a:buNone/>
            </a:pPr>
            <a:endParaRPr sz="1000" b="0" i="0" u="none" strike="noStrike" cap="none" dirty="0">
              <a:solidFill>
                <a:schemeClr val="dk1"/>
              </a:solidFill>
              <a:latin typeface="Arial"/>
              <a:ea typeface="Arial"/>
              <a:cs typeface="Arial"/>
              <a:sym typeface="Arial"/>
            </a:endParaRPr>
          </a:p>
          <a:p>
            <a:pPr marL="342900" marR="0" lvl="0" indent="-342900" algn="l" rtl="0">
              <a:spcBef>
                <a:spcPts val="360"/>
              </a:spcBef>
              <a:spcAft>
                <a:spcPts val="0"/>
              </a:spcAft>
              <a:buClr>
                <a:srgbClr val="990099"/>
              </a:buClr>
              <a:buSzPct val="100000"/>
              <a:buFont typeface="Arial"/>
              <a:buChar char="•"/>
            </a:pPr>
            <a:r>
              <a:rPr lang="en-GB" sz="1800" b="0" i="0" u="none" strike="noStrike" cap="none" dirty="0">
                <a:solidFill>
                  <a:schemeClr val="dk1"/>
                </a:solidFill>
                <a:latin typeface="Arial"/>
                <a:ea typeface="Arial"/>
                <a:cs typeface="Arial"/>
                <a:sym typeface="Arial"/>
              </a:rPr>
              <a:t>There are lots of reasons for writing in many voices. Mixing up the ‘I’ might </a:t>
            </a:r>
            <a:r>
              <a:rPr lang="en-GB" sz="1800" b="0" i="0" u="none" strike="noStrike" cap="none" dirty="0">
                <a:solidFill>
                  <a:srgbClr val="134D21"/>
                </a:solidFill>
                <a:latin typeface="Arial"/>
                <a:ea typeface="Arial"/>
                <a:cs typeface="Arial"/>
                <a:sym typeface="Arial"/>
              </a:rPr>
              <a:t>allow you to say things you couldn’t otherwise say</a:t>
            </a:r>
            <a:r>
              <a:rPr lang="en-GB" sz="1800" b="0" i="0" u="none" strike="noStrike" cap="none" dirty="0">
                <a:solidFill>
                  <a:schemeClr val="dk1"/>
                </a:solidFill>
                <a:latin typeface="Arial"/>
                <a:ea typeface="Arial"/>
                <a:cs typeface="Arial"/>
                <a:sym typeface="Arial"/>
              </a:rPr>
              <a:t>. Different voices can also be like instruments in an orchestra, adding </a:t>
            </a:r>
            <a:r>
              <a:rPr lang="en-GB" sz="1800" b="0" i="0" u="none" strike="noStrike" cap="none" dirty="0">
                <a:solidFill>
                  <a:srgbClr val="134D21"/>
                </a:solidFill>
                <a:latin typeface="Arial"/>
                <a:ea typeface="Arial"/>
                <a:cs typeface="Arial"/>
                <a:sym typeface="Arial"/>
              </a:rPr>
              <a:t>layers of sound and tone</a:t>
            </a:r>
            <a:r>
              <a:rPr lang="en-GB" sz="1800" b="0" i="0" u="none" strike="noStrike" cap="none" dirty="0">
                <a:solidFill>
                  <a:schemeClr val="dk1"/>
                </a:solidFill>
                <a:latin typeface="Arial"/>
                <a:ea typeface="Arial"/>
                <a:cs typeface="Arial"/>
                <a:sym typeface="Arial"/>
              </a:rPr>
              <a:t>. And the pleasure of reading a crowded poem can be like the (sometimes guilty) pleasure of sitting in a crowded train station listening in on other people’s conversations.</a:t>
            </a:r>
          </a:p>
          <a:p>
            <a:pPr marL="342900" marR="0" lvl="0" indent="-342900" algn="l" rtl="0">
              <a:spcBef>
                <a:spcPts val="360"/>
              </a:spcBef>
              <a:spcAft>
                <a:spcPts val="0"/>
              </a:spcAft>
              <a:buClr>
                <a:srgbClr val="990099"/>
              </a:buClr>
              <a:buSzPct val="100000"/>
              <a:buFont typeface="Arial"/>
              <a:buNone/>
            </a:pPr>
            <a:endParaRPr sz="1800" b="0" i="0" u="none" strike="noStrike" cap="none" dirty="0">
              <a:solidFill>
                <a:schemeClr val="dk1"/>
              </a:solidFill>
              <a:latin typeface="Arial"/>
              <a:ea typeface="Arial"/>
              <a:cs typeface="Arial"/>
              <a:sym typeface="Arial"/>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457200" y="0"/>
            <a:ext cx="6953250" cy="1223963"/>
          </a:xfrm>
          <a:prstGeom prst="rect">
            <a:avLst/>
          </a:prstGeom>
          <a:noFill/>
          <a:ln>
            <a:noFill/>
          </a:ln>
        </p:spPr>
        <p:txBody>
          <a:bodyPr wrap="square" lIns="91425" tIns="45700" rIns="91425" bIns="45700" anchor="ctr" anchorCtr="0">
            <a:noAutofit/>
          </a:bodyPr>
          <a:lstStyle/>
          <a:p>
            <a:pPr marL="0" marR="0" lvl="0" indent="0" algn="ctr" rtl="0">
              <a:spcBef>
                <a:spcPts val="0"/>
              </a:spcBef>
              <a:spcAft>
                <a:spcPts val="0"/>
              </a:spcAft>
              <a:buSzPct val="25000"/>
              <a:buNone/>
            </a:pPr>
            <a:r>
              <a:rPr lang="en-GB" sz="4000" b="1" i="0" u="none" strike="noStrike" cap="none" dirty="0">
                <a:solidFill>
                  <a:schemeClr val="tx1"/>
                </a:solidFill>
                <a:latin typeface="Arial"/>
                <a:ea typeface="Arial"/>
                <a:cs typeface="Arial"/>
                <a:sym typeface="Arial"/>
              </a:rPr>
              <a:t>Poem in three voices</a:t>
            </a:r>
          </a:p>
        </p:txBody>
      </p:sp>
      <p:sp>
        <p:nvSpPr>
          <p:cNvPr id="134" name="Shape 134"/>
          <p:cNvSpPr txBox="1">
            <a:spLocks noGrp="1"/>
          </p:cNvSpPr>
          <p:nvPr>
            <p:ph type="body" idx="1"/>
          </p:nvPr>
        </p:nvSpPr>
        <p:spPr>
          <a:xfrm>
            <a:off x="819943" y="1113849"/>
            <a:ext cx="6129498" cy="5750357"/>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100000"/>
              <a:buFont typeface="Arial"/>
              <a:buAutoNum type="arabicPeriod"/>
            </a:pPr>
            <a:r>
              <a:rPr lang="en-GB" sz="1800" b="0" i="0" u="none" strike="noStrike" cap="none" dirty="0">
                <a:solidFill>
                  <a:schemeClr val="dk1"/>
                </a:solidFill>
                <a:latin typeface="Arial"/>
                <a:ea typeface="Arial"/>
                <a:cs typeface="Arial"/>
                <a:sym typeface="Arial"/>
              </a:rPr>
              <a:t>Read </a:t>
            </a:r>
            <a:r>
              <a:rPr lang="en-GB" sz="1800" b="0" i="0" u="none" strike="noStrike" cap="none" dirty="0">
                <a:solidFill>
                  <a:srgbClr val="134D21"/>
                </a:solidFill>
                <a:latin typeface="Arial"/>
                <a:ea typeface="Arial"/>
                <a:cs typeface="Arial"/>
                <a:sym typeface="Arial"/>
              </a:rPr>
              <a:t>‘The Little Mute Boy’ </a:t>
            </a:r>
            <a:r>
              <a:rPr lang="en-GB" sz="1800" b="0" i="0" u="none" strike="noStrike" cap="none" dirty="0">
                <a:solidFill>
                  <a:schemeClr val="dk1"/>
                </a:solidFill>
                <a:latin typeface="Arial"/>
                <a:ea typeface="Arial"/>
                <a:cs typeface="Arial"/>
                <a:sym typeface="Arial"/>
              </a:rPr>
              <a:t>by Spanish poet Federico </a:t>
            </a:r>
            <a:r>
              <a:rPr lang="en-GB" sz="1800" b="0" i="0" u="none" strike="noStrike" cap="none" dirty="0" err="1">
                <a:solidFill>
                  <a:schemeClr val="dk1"/>
                </a:solidFill>
                <a:latin typeface="Arial"/>
                <a:ea typeface="Arial"/>
                <a:cs typeface="Arial"/>
                <a:sym typeface="Arial"/>
              </a:rPr>
              <a:t>García</a:t>
            </a:r>
            <a:r>
              <a:rPr lang="en-GB" sz="1800" b="0" i="0" u="none" strike="noStrike" cap="none" dirty="0">
                <a:solidFill>
                  <a:schemeClr val="dk1"/>
                </a:solidFill>
                <a:latin typeface="Arial"/>
                <a:ea typeface="Arial"/>
                <a:cs typeface="Arial"/>
                <a:sym typeface="Arial"/>
              </a:rPr>
              <a:t> Lorca (1898-1936), translated by the contemporary American WS </a:t>
            </a:r>
            <a:r>
              <a:rPr lang="en-GB" sz="1800" b="0" i="0" u="none" strike="noStrike" cap="none" dirty="0" err="1">
                <a:solidFill>
                  <a:schemeClr val="dk1"/>
                </a:solidFill>
                <a:latin typeface="Arial"/>
                <a:ea typeface="Arial"/>
                <a:cs typeface="Arial"/>
                <a:sym typeface="Arial"/>
              </a:rPr>
              <a:t>Merwin</a:t>
            </a:r>
            <a:r>
              <a:rPr lang="en-GB" sz="1800" b="0" i="0" u="none" strike="noStrike" cap="none" dirty="0">
                <a:solidFill>
                  <a:schemeClr val="dk1"/>
                </a:solidFill>
                <a:latin typeface="Arial"/>
                <a:ea typeface="Arial"/>
                <a:cs typeface="Arial"/>
                <a:sym typeface="Arial"/>
              </a:rPr>
              <a:t>.</a:t>
            </a:r>
          </a:p>
          <a:p>
            <a:pPr marL="342900" marR="0" lvl="0" indent="-342900" algn="l" rtl="0">
              <a:spcBef>
                <a:spcPts val="280"/>
              </a:spcBef>
              <a:spcAft>
                <a:spcPts val="0"/>
              </a:spcAft>
              <a:buClr>
                <a:schemeClr val="dk1"/>
              </a:buClr>
              <a:buSzPct val="100000"/>
              <a:buFont typeface="Arial"/>
              <a:buNone/>
            </a:pPr>
            <a:endParaRPr sz="1400" b="0" i="0" u="none" strike="noStrike" cap="none" dirty="0">
              <a:solidFill>
                <a:schemeClr val="dk1"/>
              </a:solidFill>
              <a:latin typeface="Arial"/>
              <a:ea typeface="Arial"/>
              <a:cs typeface="Arial"/>
              <a:sym typeface="Arial"/>
            </a:endParaRPr>
          </a:p>
          <a:p>
            <a:pPr marL="342900" marR="0" lvl="0" indent="-342900" algn="l" rtl="0">
              <a:spcBef>
                <a:spcPts val="280"/>
              </a:spcBef>
              <a:spcAft>
                <a:spcPts val="0"/>
              </a:spcAft>
              <a:buClr>
                <a:srgbClr val="1155CC"/>
              </a:buClr>
              <a:buSzPct val="100000"/>
              <a:buFont typeface="Arial"/>
              <a:buAutoNum type="arabicPeriod"/>
            </a:pPr>
            <a:r>
              <a:rPr lang="en-GB" sz="1400" b="0" dirty="0" smtClean="0">
                <a:solidFill>
                  <a:schemeClr val="hlink"/>
                </a:solidFill>
                <a:hlinkClick r:id="rId3"/>
              </a:rPr>
              <a:t>The Little Mute Boy</a:t>
            </a:r>
            <a:r>
              <a:rPr lang="en-GB" sz="1400" b="0" dirty="0" smtClean="0">
                <a:solidFill>
                  <a:schemeClr val="hlink"/>
                </a:solidFill>
              </a:rPr>
              <a:t>: </a:t>
            </a:r>
            <a:r>
              <a:rPr lang="en-GB" sz="1400" b="0" i="0" strike="noStrike" cap="none" dirty="0" smtClean="0">
                <a:solidFill>
                  <a:schemeClr val="hlink"/>
                </a:solidFill>
                <a:latin typeface="Arial"/>
                <a:ea typeface="Arial"/>
                <a:cs typeface="Arial"/>
                <a:sym typeface="Arial"/>
              </a:rPr>
              <a:t>https</a:t>
            </a:r>
            <a:r>
              <a:rPr lang="en-GB" sz="1400" b="0" i="0" strike="noStrike" cap="none" dirty="0">
                <a:solidFill>
                  <a:schemeClr val="hlink"/>
                </a:solidFill>
                <a:latin typeface="Arial"/>
                <a:ea typeface="Arial"/>
                <a:cs typeface="Arial"/>
                <a:sym typeface="Arial"/>
              </a:rPr>
              <a:t>://www.poets.org/poetsorg/poem/little-mute-boy</a:t>
            </a:r>
            <a:endParaRPr lang="en-GB" sz="1400" b="0" i="0" strike="noStrike" cap="none" dirty="0">
              <a:solidFill>
                <a:schemeClr val="hlink"/>
              </a:solidFill>
              <a:latin typeface="Arial"/>
              <a:ea typeface="Arial"/>
              <a:cs typeface="Arial"/>
              <a:sym typeface="Arial"/>
              <a:hlinkClick r:id="rId3"/>
            </a:endParaRPr>
          </a:p>
          <a:p>
            <a:pPr marL="342900" marR="0" lvl="0" indent="-342900" algn="l" rtl="0">
              <a:spcBef>
                <a:spcPts val="280"/>
              </a:spcBef>
              <a:spcAft>
                <a:spcPts val="0"/>
              </a:spcAft>
              <a:buClr>
                <a:srgbClr val="1155CC"/>
              </a:buClr>
              <a:buSzPct val="100000"/>
              <a:buFont typeface="Arial"/>
              <a:buAutoNum type="arabicPeriod"/>
            </a:pPr>
            <a:endParaRPr sz="1400" b="0" dirty="0">
              <a:solidFill>
                <a:srgbClr val="1155CC"/>
              </a:solidFill>
            </a:endParaRPr>
          </a:p>
        </p:txBody>
      </p:sp>
      <p:pic>
        <p:nvPicPr>
          <p:cNvPr id="135" name="Shape 135" descr="decorative"/>
          <p:cNvPicPr preferRelativeResize="0"/>
          <p:nvPr/>
        </p:nvPicPr>
        <p:blipFill rotWithShape="1">
          <a:blip r:embed="rId4">
            <a:alphaModFix/>
          </a:blip>
          <a:srcRect/>
          <a:stretch/>
        </p:blipFill>
        <p:spPr>
          <a:xfrm>
            <a:off x="113505" y="1223963"/>
            <a:ext cx="706107" cy="553751"/>
          </a:xfrm>
          <a:prstGeom prst="rect">
            <a:avLst/>
          </a:prstGeom>
          <a:noFill/>
          <a:ln>
            <a:noFill/>
          </a:ln>
        </p:spPr>
      </p:pic>
    </p:spTree>
  </p:cSld>
  <p:clrMapOvr>
    <a:masterClrMapping/>
  </p:clrMapOvr>
  <p:transition>
    <p:fade thruBlk="1"/>
  </p:transition>
</p:sld>
</file>

<file path=ppt/theme/theme1.xml><?xml version="1.0" encoding="utf-8"?>
<a:theme xmlns:a="http://schemas.openxmlformats.org/drawingml/2006/main" name="Default Design">
  <a:themeElements>
    <a:clrScheme name="Custom 7">
      <a:dk1>
        <a:srgbClr val="000000"/>
      </a:dk1>
      <a:lt1>
        <a:srgbClr val="FFFFFF"/>
      </a:lt1>
      <a:dk2>
        <a:srgbClr val="000000"/>
      </a:dk2>
      <a:lt2>
        <a:srgbClr val="969696"/>
      </a:lt2>
      <a:accent1>
        <a:srgbClr val="FFF218"/>
      </a:accent1>
      <a:accent2>
        <a:srgbClr val="125BBB"/>
      </a:accent2>
      <a:accent3>
        <a:srgbClr val="FFFFFF"/>
      </a:accent3>
      <a:accent4>
        <a:srgbClr val="000000"/>
      </a:accent4>
      <a:accent5>
        <a:srgbClr val="FFF7AB"/>
      </a:accent5>
      <a:accent6>
        <a:srgbClr val="0F52A9"/>
      </a:accent6>
      <a:hlink>
        <a:srgbClr val="000000"/>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1035</Words>
  <Application>Microsoft Office PowerPoint</Application>
  <PresentationFormat>On-screen Show (4:3)</PresentationFormat>
  <Paragraphs>103</Paragraphs>
  <Slides>11</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Default Design</vt:lpstr>
      <vt:lpstr>Voice</vt:lpstr>
      <vt:lpstr>Definition  Types of Voice  Function of Voice</vt:lpstr>
      <vt:lpstr>Voice Examples in Literature</vt:lpstr>
      <vt:lpstr>Voice Examples (Cont.)</vt:lpstr>
      <vt:lpstr>Speaker &amp; Voice</vt:lpstr>
      <vt:lpstr>Narrative and Narrator</vt:lpstr>
      <vt:lpstr>Different Voices in Poetry</vt:lpstr>
      <vt:lpstr>Who is the “I” in your poems? </vt:lpstr>
      <vt:lpstr>Poem in three voices</vt:lpstr>
      <vt:lpstr>Three voices in Poems</vt:lpstr>
      <vt:lpstr>Task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VOICE</dc:title>
  <dc:creator>Hastings, Stuart</dc:creator>
  <cp:lastModifiedBy>Hastings, Stuart</cp:lastModifiedBy>
  <cp:revision>9</cp:revision>
  <dcterms:modified xsi:type="dcterms:W3CDTF">2017-12-10T21:01:30Z</dcterms:modified>
</cp:coreProperties>
</file>