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104"/>
  </p:notesMasterIdLst>
  <p:handoutMasterIdLst>
    <p:handoutMasterId r:id="rId105"/>
  </p:handoutMasterIdLst>
  <p:sldIdLst>
    <p:sldId id="266" r:id="rId5"/>
    <p:sldId id="296" r:id="rId6"/>
    <p:sldId id="322" r:id="rId7"/>
    <p:sldId id="297" r:id="rId8"/>
    <p:sldId id="384" r:id="rId9"/>
    <p:sldId id="383" r:id="rId10"/>
    <p:sldId id="431" r:id="rId11"/>
    <p:sldId id="386" r:id="rId12"/>
    <p:sldId id="311" r:id="rId13"/>
    <p:sldId id="316" r:id="rId14"/>
    <p:sldId id="317" r:id="rId15"/>
    <p:sldId id="318" r:id="rId16"/>
    <p:sldId id="320" r:id="rId17"/>
    <p:sldId id="426" r:id="rId18"/>
    <p:sldId id="388" r:id="rId19"/>
    <p:sldId id="392" r:id="rId20"/>
    <p:sldId id="321" r:id="rId21"/>
    <p:sldId id="327" r:id="rId22"/>
    <p:sldId id="390" r:id="rId23"/>
    <p:sldId id="328" r:id="rId24"/>
    <p:sldId id="329" r:id="rId25"/>
    <p:sldId id="331" r:id="rId26"/>
    <p:sldId id="389" r:id="rId27"/>
    <p:sldId id="391" r:id="rId28"/>
    <p:sldId id="332" r:id="rId29"/>
    <p:sldId id="393" r:id="rId30"/>
    <p:sldId id="395" r:id="rId31"/>
    <p:sldId id="396" r:id="rId32"/>
    <p:sldId id="400" r:id="rId33"/>
    <p:sldId id="398" r:id="rId34"/>
    <p:sldId id="399" r:id="rId35"/>
    <p:sldId id="334" r:id="rId36"/>
    <p:sldId id="335" r:id="rId37"/>
    <p:sldId id="427" r:id="rId38"/>
    <p:sldId id="428" r:id="rId39"/>
    <p:sldId id="336" r:id="rId40"/>
    <p:sldId id="337" r:id="rId41"/>
    <p:sldId id="401" r:id="rId42"/>
    <p:sldId id="402" r:id="rId43"/>
    <p:sldId id="403" r:id="rId44"/>
    <p:sldId id="404" r:id="rId45"/>
    <p:sldId id="415" r:id="rId46"/>
    <p:sldId id="340" r:id="rId47"/>
    <p:sldId id="406" r:id="rId48"/>
    <p:sldId id="341" r:id="rId49"/>
    <p:sldId id="405" r:id="rId50"/>
    <p:sldId id="344" r:id="rId51"/>
    <p:sldId id="414" r:id="rId52"/>
    <p:sldId id="417" r:id="rId53"/>
    <p:sldId id="407" r:id="rId54"/>
    <p:sldId id="409" r:id="rId55"/>
    <p:sldId id="408" r:id="rId56"/>
    <p:sldId id="410" r:id="rId57"/>
    <p:sldId id="411" r:id="rId58"/>
    <p:sldId id="412" r:id="rId59"/>
    <p:sldId id="413" r:id="rId60"/>
    <p:sldId id="416" r:id="rId61"/>
    <p:sldId id="325" r:id="rId62"/>
    <p:sldId id="326" r:id="rId63"/>
    <p:sldId id="347" r:id="rId64"/>
    <p:sldId id="348" r:id="rId65"/>
    <p:sldId id="419" r:id="rId66"/>
    <p:sldId id="418" r:id="rId67"/>
    <p:sldId id="349" r:id="rId68"/>
    <p:sldId id="350" r:id="rId69"/>
    <p:sldId id="315" r:id="rId70"/>
    <p:sldId id="420" r:id="rId71"/>
    <p:sldId id="421" r:id="rId72"/>
    <p:sldId id="422" r:id="rId73"/>
    <p:sldId id="424" r:id="rId74"/>
    <p:sldId id="423" r:id="rId75"/>
    <p:sldId id="357" r:id="rId76"/>
    <p:sldId id="358" r:id="rId77"/>
    <p:sldId id="359" r:id="rId78"/>
    <p:sldId id="360" r:id="rId79"/>
    <p:sldId id="361" r:id="rId80"/>
    <p:sldId id="362" r:id="rId81"/>
    <p:sldId id="425" r:id="rId82"/>
    <p:sldId id="364" r:id="rId83"/>
    <p:sldId id="365" r:id="rId84"/>
    <p:sldId id="366" r:id="rId85"/>
    <p:sldId id="367" r:id="rId86"/>
    <p:sldId id="368" r:id="rId87"/>
    <p:sldId id="369" r:id="rId88"/>
    <p:sldId id="370" r:id="rId89"/>
    <p:sldId id="371" r:id="rId90"/>
    <p:sldId id="372" r:id="rId91"/>
    <p:sldId id="373" r:id="rId92"/>
    <p:sldId id="374" r:id="rId93"/>
    <p:sldId id="376" r:id="rId94"/>
    <p:sldId id="378" r:id="rId95"/>
    <p:sldId id="429" r:id="rId96"/>
    <p:sldId id="430" r:id="rId97"/>
    <p:sldId id="377" r:id="rId98"/>
    <p:sldId id="379" r:id="rId99"/>
    <p:sldId id="380" r:id="rId100"/>
    <p:sldId id="381" r:id="rId101"/>
    <p:sldId id="382" r:id="rId102"/>
    <p:sldId id="313" r:id="rId103"/>
  </p:sldIdLst>
  <p:sldSz cx="9144000" cy="6858000" type="screen4x3"/>
  <p:notesSz cx="9144000" cy="6858000"/>
  <p:custDataLst>
    <p:tags r:id="rId106"/>
  </p:custDataLst>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Slides" id="{1165592B-D1AE-EE48-AEB4-F19515D86DC8}">
          <p14:sldIdLst>
            <p14:sldId id="266"/>
            <p14:sldId id="296"/>
            <p14:sldId id="322"/>
            <p14:sldId id="297"/>
            <p14:sldId id="384"/>
            <p14:sldId id="383"/>
            <p14:sldId id="431"/>
            <p14:sldId id="386"/>
            <p14:sldId id="311"/>
            <p14:sldId id="316"/>
            <p14:sldId id="317"/>
            <p14:sldId id="318"/>
            <p14:sldId id="320"/>
            <p14:sldId id="426"/>
            <p14:sldId id="388"/>
            <p14:sldId id="392"/>
            <p14:sldId id="321"/>
            <p14:sldId id="327"/>
            <p14:sldId id="390"/>
            <p14:sldId id="328"/>
            <p14:sldId id="329"/>
            <p14:sldId id="331"/>
            <p14:sldId id="389"/>
            <p14:sldId id="391"/>
            <p14:sldId id="332"/>
            <p14:sldId id="393"/>
            <p14:sldId id="395"/>
            <p14:sldId id="396"/>
            <p14:sldId id="400"/>
            <p14:sldId id="398"/>
            <p14:sldId id="399"/>
            <p14:sldId id="334"/>
            <p14:sldId id="335"/>
            <p14:sldId id="427"/>
            <p14:sldId id="428"/>
            <p14:sldId id="336"/>
            <p14:sldId id="337"/>
            <p14:sldId id="401"/>
            <p14:sldId id="402"/>
            <p14:sldId id="403"/>
            <p14:sldId id="404"/>
            <p14:sldId id="415"/>
            <p14:sldId id="340"/>
            <p14:sldId id="406"/>
            <p14:sldId id="341"/>
            <p14:sldId id="405"/>
            <p14:sldId id="344"/>
            <p14:sldId id="414"/>
            <p14:sldId id="417"/>
            <p14:sldId id="407"/>
            <p14:sldId id="409"/>
            <p14:sldId id="408"/>
            <p14:sldId id="410"/>
            <p14:sldId id="411"/>
            <p14:sldId id="412"/>
            <p14:sldId id="413"/>
            <p14:sldId id="416"/>
            <p14:sldId id="325"/>
            <p14:sldId id="326"/>
            <p14:sldId id="347"/>
            <p14:sldId id="348"/>
            <p14:sldId id="419"/>
            <p14:sldId id="418"/>
            <p14:sldId id="349"/>
            <p14:sldId id="350"/>
            <p14:sldId id="315"/>
            <p14:sldId id="420"/>
            <p14:sldId id="421"/>
            <p14:sldId id="422"/>
            <p14:sldId id="424"/>
            <p14:sldId id="423"/>
            <p14:sldId id="357"/>
            <p14:sldId id="358"/>
            <p14:sldId id="359"/>
            <p14:sldId id="360"/>
            <p14:sldId id="361"/>
            <p14:sldId id="362"/>
            <p14:sldId id="425"/>
            <p14:sldId id="364"/>
            <p14:sldId id="365"/>
            <p14:sldId id="366"/>
            <p14:sldId id="367"/>
            <p14:sldId id="368"/>
            <p14:sldId id="369"/>
            <p14:sldId id="370"/>
            <p14:sldId id="371"/>
            <p14:sldId id="372"/>
            <p14:sldId id="373"/>
            <p14:sldId id="374"/>
            <p14:sldId id="376"/>
            <p14:sldId id="378"/>
            <p14:sldId id="429"/>
            <p14:sldId id="430"/>
            <p14:sldId id="377"/>
            <p14:sldId id="379"/>
            <p14:sldId id="380"/>
            <p14:sldId id="381"/>
            <p14:sldId id="382"/>
            <p14:sldId id="313"/>
          </p14:sldIdLst>
        </p14:section>
      </p14:sectionLst>
    </p:ext>
    <p:ext uri="{EFAFB233-063F-42B5-8137-9DF3F51BA10A}">
      <p15:sldGuideLst xmlns:p15="http://schemas.microsoft.com/office/powerpoint/2012/main">
        <p15:guide id="1" orient="horz" pos="1842" userDrawn="1">
          <p15:clr>
            <a:srgbClr val="A4A3A4"/>
          </p15:clr>
        </p15:guide>
        <p15:guide id="2" orient="horz" pos="3280" userDrawn="1">
          <p15:clr>
            <a:srgbClr val="A4A3A4"/>
          </p15:clr>
        </p15:guide>
        <p15:guide id="3" orient="horz" pos="2228" userDrawn="1">
          <p15:clr>
            <a:srgbClr val="A4A3A4"/>
          </p15:clr>
        </p15:guide>
        <p15:guide id="4" orient="horz" pos="2614" userDrawn="1">
          <p15:clr>
            <a:srgbClr val="A4A3A4"/>
          </p15:clr>
        </p15:guide>
        <p15:guide id="5" pos="2859" userDrawn="1">
          <p15:clr>
            <a:srgbClr val="A4A3A4"/>
          </p15:clr>
        </p15:guide>
        <p15:guide id="6" orient="horz" pos="1570" userDrawn="1">
          <p15:clr>
            <a:srgbClr val="A4A3A4"/>
          </p15:clr>
        </p15:guide>
        <p15:guide id="7" orient="horz" pos="1616" userDrawn="1">
          <p15:clr>
            <a:srgbClr val="A4A3A4"/>
          </p15:clr>
        </p15:guide>
        <p15:guide id="8" pos="975" userDrawn="1">
          <p15:clr>
            <a:srgbClr val="A4A3A4"/>
          </p15:clr>
        </p15:guide>
        <p15:guide id="9" pos="2555" userDrawn="1">
          <p15:clr>
            <a:srgbClr val="A4A3A4"/>
          </p15:clr>
        </p15:guide>
        <p15:guide id="10" pos="17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E41"/>
    <a:srgbClr val="235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93096-E8A3-436E-B813-91165EFE78E7}" v="4" dt="2020-03-18T02:08:37.911"/>
    <p1510:client id="{0D97C21B-F00E-4943-8FB4-18D5209984CD}" v="24" dt="2020-03-24T03:56:02.751"/>
    <p1510:client id="{0FBCD05A-7DE3-4561-BE55-25CB17C498B4}" v="40" dt="2020-03-24T03:48:20.757"/>
    <p1510:client id="{30BA4A92-BD14-DA9A-3C09-3349BF61A352}" v="1" dt="2020-03-25T22:01:58.800"/>
    <p1510:client id="{34DC2BA0-5BD4-4C14-B71B-5044FCF5A1C9}" v="59" dt="2020-03-23T05:36:54.660"/>
    <p1510:client id="{53543A03-8401-4D2C-9526-9769A7B2EC03}" v="20" dt="2020-03-23T06:26:13.632"/>
    <p1510:client id="{758DED42-A373-8B1B-CEFA-8C3CF1544EBF}" v="20" dt="2020-03-25T23:12:13.241"/>
    <p1510:client id="{8BE222DB-A2CB-4000-B563-E55EA3ADC0E3}" v="1" dt="2020-03-25T23:24:46.683"/>
    <p1510:client id="{8D75DEF0-0105-437F-A782-2C0AC342E7BC}" v="5" dt="2020-03-23T03:48:07.978"/>
    <p1510:client id="{9C866375-E07F-642A-DC54-68637F537E0E}" v="33" dt="2020-03-25T22:45:18.019"/>
    <p1510:client id="{A9964BB4-6345-4BCB-9FD3-6925B20C08FF}" v="3" dt="2020-03-23T05:54:01.288"/>
    <p1510:client id="{AA7524AE-1F1C-4582-AD55-402A4C711AD0}" v="34" dt="2020-03-23T06:43:42.104"/>
    <p1510:client id="{BDCE3A4D-D3E2-442A-B1F6-64DB05895C4F}" v="29" dt="2020-03-23T23:53:44.676"/>
    <p1510:client id="{C9262C82-BE08-674E-A7E5-0548E6794684}" v="37" dt="2020-03-25T22:20:29.919"/>
    <p1510:client id="{CED56C53-5337-31B5-CB40-BA98346B7394}" v="4" dt="2020-03-25T23:18:09.679"/>
    <p1510:client id="{D33C07DA-5998-444A-95FF-25FC31A8FE4E}" v="49" dt="2020-03-23T06:08:18.887"/>
    <p1510:client id="{E15F68DA-42B6-4A2A-8C50-47367C3D8357}" v="11" dt="2020-03-23T12:55:14.764"/>
    <p1510:client id="{E1AED73C-B79F-B5DC-F535-9C32E1B61295}" v="39" dt="2020-03-23T06:18:10.704"/>
    <p1510:client id="{F52A253D-1898-4910-84D0-3925D3DB262F}" v="5" dt="2020-03-23T05:52:16.823"/>
    <p1510:client id="{F96B3990-8330-45CA-B341-46EFB04E7FDA}" v="1" dt="2020-03-21T22:44:11.674"/>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4" d="100"/>
          <a:sy n="154" d="100"/>
        </p:scale>
        <p:origin x="1998" y="84"/>
      </p:cViewPr>
      <p:guideLst>
        <p:guide orient="horz" pos="1842"/>
        <p:guide orient="horz" pos="3280"/>
        <p:guide orient="horz" pos="2228"/>
        <p:guide orient="horz" pos="2614"/>
        <p:guide pos="2859"/>
        <p:guide orient="horz" pos="1570"/>
        <p:guide orient="horz" pos="1616"/>
        <p:guide pos="975"/>
        <p:guide pos="2555"/>
        <p:guide pos="176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commentAuthors" Target="commentAuthor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113"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esha Ali Khan" userId="S::ayesha.alikhan@det.nsw.edu.au::e002143d-9eb5-42e8-a931-47414acce609" providerId="AD" clId="Web-{BDCE3A4D-D3E2-442A-B1F6-64DB05895C4F}"/>
    <pc:docChg chg="modSld">
      <pc:chgData name="Ayesha Ali Khan" userId="S::ayesha.alikhan@det.nsw.edu.au::e002143d-9eb5-42e8-a931-47414acce609" providerId="AD" clId="Web-{BDCE3A4D-D3E2-442A-B1F6-64DB05895C4F}" dt="2020-03-23T23:53:44.676" v="27"/>
      <pc:docMkLst>
        <pc:docMk/>
      </pc:docMkLst>
      <pc:sldChg chg="delSp">
        <pc:chgData name="Ayesha Ali Khan" userId="S::ayesha.alikhan@det.nsw.edu.au::e002143d-9eb5-42e8-a931-47414acce609" providerId="AD" clId="Web-{BDCE3A4D-D3E2-442A-B1F6-64DB05895C4F}" dt="2020-03-23T23:45:56.442" v="0"/>
        <pc:sldMkLst>
          <pc:docMk/>
          <pc:sldMk cId="69305329" sldId="320"/>
        </pc:sldMkLst>
        <pc:spChg chg="del">
          <ac:chgData name="Ayesha Ali Khan" userId="S::ayesha.alikhan@det.nsw.edu.au::e002143d-9eb5-42e8-a931-47414acce609" providerId="AD" clId="Web-{BDCE3A4D-D3E2-442A-B1F6-64DB05895C4F}" dt="2020-03-23T23:45:56.442" v="0"/>
          <ac:spMkLst>
            <pc:docMk/>
            <pc:sldMk cId="69305329" sldId="320"/>
            <ac:spMk id="7" creationId="{00000000-0000-0000-0000-000000000000}"/>
          </ac:spMkLst>
        </pc:spChg>
      </pc:sldChg>
      <pc:sldChg chg="modSp">
        <pc:chgData name="Ayesha Ali Khan" userId="S::ayesha.alikhan@det.nsw.edu.au::e002143d-9eb5-42e8-a931-47414acce609" providerId="AD" clId="Web-{BDCE3A4D-D3E2-442A-B1F6-64DB05895C4F}" dt="2020-03-23T23:50:27.911" v="15" actId="20577"/>
        <pc:sldMkLst>
          <pc:docMk/>
          <pc:sldMk cId="1995079463" sldId="326"/>
        </pc:sldMkLst>
        <pc:spChg chg="mod">
          <ac:chgData name="Ayesha Ali Khan" userId="S::ayesha.alikhan@det.nsw.edu.au::e002143d-9eb5-42e8-a931-47414acce609" providerId="AD" clId="Web-{BDCE3A4D-D3E2-442A-B1F6-64DB05895C4F}" dt="2020-03-23T23:50:27.911" v="15" actId="20577"/>
          <ac:spMkLst>
            <pc:docMk/>
            <pc:sldMk cId="1995079463" sldId="326"/>
            <ac:spMk id="5" creationId="{00000000-0000-0000-0000-000000000000}"/>
          </ac:spMkLst>
        </pc:spChg>
      </pc:sldChg>
      <pc:sldChg chg="delSp">
        <pc:chgData name="Ayesha Ali Khan" userId="S::ayesha.alikhan@det.nsw.edu.au::e002143d-9eb5-42e8-a931-47414acce609" providerId="AD" clId="Web-{BDCE3A4D-D3E2-442A-B1F6-64DB05895C4F}" dt="2020-03-23T23:48:21.848" v="4"/>
        <pc:sldMkLst>
          <pc:docMk/>
          <pc:sldMk cId="345460779" sldId="337"/>
        </pc:sldMkLst>
        <pc:spChg chg="del">
          <ac:chgData name="Ayesha Ali Khan" userId="S::ayesha.alikhan@det.nsw.edu.au::e002143d-9eb5-42e8-a931-47414acce609" providerId="AD" clId="Web-{BDCE3A4D-D3E2-442A-B1F6-64DB05895C4F}" dt="2020-03-23T23:48:21.848" v="4"/>
          <ac:spMkLst>
            <pc:docMk/>
            <pc:sldMk cId="345460779" sldId="337"/>
            <ac:spMk id="2" creationId="{00000000-0000-0000-0000-000000000000}"/>
          </ac:spMkLst>
        </pc:spChg>
      </pc:sldChg>
      <pc:sldChg chg="delSp">
        <pc:chgData name="Ayesha Ali Khan" userId="S::ayesha.alikhan@det.nsw.edu.au::e002143d-9eb5-42e8-a931-47414acce609" providerId="AD" clId="Web-{BDCE3A4D-D3E2-442A-B1F6-64DB05895C4F}" dt="2020-03-23T23:51:48.567" v="20"/>
        <pc:sldMkLst>
          <pc:docMk/>
          <pc:sldMk cId="3391784217" sldId="361"/>
        </pc:sldMkLst>
        <pc:spChg chg="del">
          <ac:chgData name="Ayesha Ali Khan" userId="S::ayesha.alikhan@det.nsw.edu.au::e002143d-9eb5-42e8-a931-47414acce609" providerId="AD" clId="Web-{BDCE3A4D-D3E2-442A-B1F6-64DB05895C4F}" dt="2020-03-23T23:51:48.567" v="20"/>
          <ac:spMkLst>
            <pc:docMk/>
            <pc:sldMk cId="3391784217" sldId="361"/>
            <ac:spMk id="7" creationId="{00000000-0000-0000-0000-000000000000}"/>
          </ac:spMkLst>
        </pc:spChg>
      </pc:sldChg>
      <pc:sldChg chg="delSp">
        <pc:chgData name="Ayesha Ali Khan" userId="S::ayesha.alikhan@det.nsw.edu.au::e002143d-9eb5-42e8-a931-47414acce609" providerId="AD" clId="Web-{BDCE3A4D-D3E2-442A-B1F6-64DB05895C4F}" dt="2020-03-23T23:52:14.442" v="22"/>
        <pc:sldMkLst>
          <pc:docMk/>
          <pc:sldMk cId="2899944624" sldId="368"/>
        </pc:sldMkLst>
        <pc:spChg chg="del">
          <ac:chgData name="Ayesha Ali Khan" userId="S::ayesha.alikhan@det.nsw.edu.au::e002143d-9eb5-42e8-a931-47414acce609" providerId="AD" clId="Web-{BDCE3A4D-D3E2-442A-B1F6-64DB05895C4F}" dt="2020-03-23T23:52:14.442" v="22"/>
          <ac:spMkLst>
            <pc:docMk/>
            <pc:sldMk cId="2899944624" sldId="368"/>
            <ac:spMk id="7" creationId="{00000000-0000-0000-0000-000000000000}"/>
          </ac:spMkLst>
        </pc:spChg>
      </pc:sldChg>
      <pc:sldChg chg="delSp">
        <pc:chgData name="Ayesha Ali Khan" userId="S::ayesha.alikhan@det.nsw.edu.au::e002143d-9eb5-42e8-a931-47414acce609" providerId="AD" clId="Web-{BDCE3A4D-D3E2-442A-B1F6-64DB05895C4F}" dt="2020-03-23T23:53:09.958" v="23"/>
        <pc:sldMkLst>
          <pc:docMk/>
          <pc:sldMk cId="289438145" sldId="376"/>
        </pc:sldMkLst>
        <pc:spChg chg="del">
          <ac:chgData name="Ayesha Ali Khan" userId="S::ayesha.alikhan@det.nsw.edu.au::e002143d-9eb5-42e8-a931-47414acce609" providerId="AD" clId="Web-{BDCE3A4D-D3E2-442A-B1F6-64DB05895C4F}" dt="2020-03-23T23:53:09.958" v="23"/>
          <ac:spMkLst>
            <pc:docMk/>
            <pc:sldMk cId="289438145" sldId="376"/>
            <ac:spMk id="7" creationId="{00000000-0000-0000-0000-000000000000}"/>
          </ac:spMkLst>
        </pc:spChg>
      </pc:sldChg>
      <pc:sldChg chg="delSp">
        <pc:chgData name="Ayesha Ali Khan" userId="S::ayesha.alikhan@det.nsw.edu.au::e002143d-9eb5-42e8-a931-47414acce609" providerId="AD" clId="Web-{BDCE3A4D-D3E2-442A-B1F6-64DB05895C4F}" dt="2020-03-23T23:53:23.145" v="24"/>
        <pc:sldMkLst>
          <pc:docMk/>
          <pc:sldMk cId="1147393277" sldId="377"/>
        </pc:sldMkLst>
        <pc:spChg chg="del">
          <ac:chgData name="Ayesha Ali Khan" userId="S::ayesha.alikhan@det.nsw.edu.au::e002143d-9eb5-42e8-a931-47414acce609" providerId="AD" clId="Web-{BDCE3A4D-D3E2-442A-B1F6-64DB05895C4F}" dt="2020-03-23T23:53:23.145" v="24"/>
          <ac:spMkLst>
            <pc:docMk/>
            <pc:sldMk cId="1147393277" sldId="377"/>
            <ac:spMk id="7" creationId="{00000000-0000-0000-0000-000000000000}"/>
          </ac:spMkLst>
        </pc:spChg>
      </pc:sldChg>
      <pc:sldChg chg="delSp">
        <pc:chgData name="Ayesha Ali Khan" userId="S::ayesha.alikhan@det.nsw.edu.au::e002143d-9eb5-42e8-a931-47414acce609" providerId="AD" clId="Web-{BDCE3A4D-D3E2-442A-B1F6-64DB05895C4F}" dt="2020-03-23T23:53:29.036" v="25"/>
        <pc:sldMkLst>
          <pc:docMk/>
          <pc:sldMk cId="3810336374" sldId="379"/>
        </pc:sldMkLst>
        <pc:spChg chg="del">
          <ac:chgData name="Ayesha Ali Khan" userId="S::ayesha.alikhan@det.nsw.edu.au::e002143d-9eb5-42e8-a931-47414acce609" providerId="AD" clId="Web-{BDCE3A4D-D3E2-442A-B1F6-64DB05895C4F}" dt="2020-03-23T23:53:29.036" v="25"/>
          <ac:spMkLst>
            <pc:docMk/>
            <pc:sldMk cId="3810336374" sldId="379"/>
            <ac:spMk id="7" creationId="{00000000-0000-0000-0000-000000000000}"/>
          </ac:spMkLst>
        </pc:spChg>
      </pc:sldChg>
      <pc:sldChg chg="delSp">
        <pc:chgData name="Ayesha Ali Khan" userId="S::ayesha.alikhan@det.nsw.edu.au::e002143d-9eb5-42e8-a931-47414acce609" providerId="AD" clId="Web-{BDCE3A4D-D3E2-442A-B1F6-64DB05895C4F}" dt="2020-03-23T23:53:37.958" v="26"/>
        <pc:sldMkLst>
          <pc:docMk/>
          <pc:sldMk cId="3266664350" sldId="380"/>
        </pc:sldMkLst>
        <pc:spChg chg="del">
          <ac:chgData name="Ayesha Ali Khan" userId="S::ayesha.alikhan@det.nsw.edu.au::e002143d-9eb5-42e8-a931-47414acce609" providerId="AD" clId="Web-{BDCE3A4D-D3E2-442A-B1F6-64DB05895C4F}" dt="2020-03-23T23:53:37.958" v="26"/>
          <ac:spMkLst>
            <pc:docMk/>
            <pc:sldMk cId="3266664350" sldId="380"/>
            <ac:spMk id="7" creationId="{00000000-0000-0000-0000-000000000000}"/>
          </ac:spMkLst>
        </pc:spChg>
      </pc:sldChg>
      <pc:sldChg chg="delSp">
        <pc:chgData name="Ayesha Ali Khan" userId="S::ayesha.alikhan@det.nsw.edu.au::e002143d-9eb5-42e8-a931-47414acce609" providerId="AD" clId="Web-{BDCE3A4D-D3E2-442A-B1F6-64DB05895C4F}" dt="2020-03-23T23:53:44.676" v="27"/>
        <pc:sldMkLst>
          <pc:docMk/>
          <pc:sldMk cId="2603885016" sldId="381"/>
        </pc:sldMkLst>
        <pc:spChg chg="del">
          <ac:chgData name="Ayesha Ali Khan" userId="S::ayesha.alikhan@det.nsw.edu.au::e002143d-9eb5-42e8-a931-47414acce609" providerId="AD" clId="Web-{BDCE3A4D-D3E2-442A-B1F6-64DB05895C4F}" dt="2020-03-23T23:53:44.676" v="27"/>
          <ac:spMkLst>
            <pc:docMk/>
            <pc:sldMk cId="2603885016" sldId="381"/>
            <ac:spMk id="7" creationId="{00000000-0000-0000-0000-000000000000}"/>
          </ac:spMkLst>
        </pc:spChg>
      </pc:sldChg>
      <pc:sldChg chg="delSp">
        <pc:chgData name="Ayesha Ali Khan" userId="S::ayesha.alikhan@det.nsw.edu.au::e002143d-9eb5-42e8-a931-47414acce609" providerId="AD" clId="Web-{BDCE3A4D-D3E2-442A-B1F6-64DB05895C4F}" dt="2020-03-23T23:46:12.286" v="1"/>
        <pc:sldMkLst>
          <pc:docMk/>
          <pc:sldMk cId="3052110194" sldId="388"/>
        </pc:sldMkLst>
        <pc:spChg chg="del">
          <ac:chgData name="Ayesha Ali Khan" userId="S::ayesha.alikhan@det.nsw.edu.au::e002143d-9eb5-42e8-a931-47414acce609" providerId="AD" clId="Web-{BDCE3A4D-D3E2-442A-B1F6-64DB05895C4F}" dt="2020-03-23T23:46:12.286" v="1"/>
          <ac:spMkLst>
            <pc:docMk/>
            <pc:sldMk cId="3052110194" sldId="388"/>
            <ac:spMk id="7" creationId="{00000000-0000-0000-0000-000000000000}"/>
          </ac:spMkLst>
        </pc:spChg>
      </pc:sldChg>
      <pc:sldChg chg="delSp">
        <pc:chgData name="Ayesha Ali Khan" userId="S::ayesha.alikhan@det.nsw.edu.au::e002143d-9eb5-42e8-a931-47414acce609" providerId="AD" clId="Web-{BDCE3A4D-D3E2-442A-B1F6-64DB05895C4F}" dt="2020-03-23T23:46:25.364" v="2"/>
        <pc:sldMkLst>
          <pc:docMk/>
          <pc:sldMk cId="667732189" sldId="390"/>
        </pc:sldMkLst>
        <pc:spChg chg="del">
          <ac:chgData name="Ayesha Ali Khan" userId="S::ayesha.alikhan@det.nsw.edu.au::e002143d-9eb5-42e8-a931-47414acce609" providerId="AD" clId="Web-{BDCE3A4D-D3E2-442A-B1F6-64DB05895C4F}" dt="2020-03-23T23:46:25.364" v="2"/>
          <ac:spMkLst>
            <pc:docMk/>
            <pc:sldMk cId="667732189" sldId="390"/>
            <ac:spMk id="3" creationId="{A2885C45-4EA6-4E7A-B8F5-DF365915B292}"/>
          </ac:spMkLst>
        </pc:spChg>
      </pc:sldChg>
      <pc:sldChg chg="delSp">
        <pc:chgData name="Ayesha Ali Khan" userId="S::ayesha.alikhan@det.nsw.edu.au::e002143d-9eb5-42e8-a931-47414acce609" providerId="AD" clId="Web-{BDCE3A4D-D3E2-442A-B1F6-64DB05895C4F}" dt="2020-03-23T23:46:51.364" v="3"/>
        <pc:sldMkLst>
          <pc:docMk/>
          <pc:sldMk cId="1757879530" sldId="393"/>
        </pc:sldMkLst>
        <pc:spChg chg="del">
          <ac:chgData name="Ayesha Ali Khan" userId="S::ayesha.alikhan@det.nsw.edu.au::e002143d-9eb5-42e8-a931-47414acce609" providerId="AD" clId="Web-{BDCE3A4D-D3E2-442A-B1F6-64DB05895C4F}" dt="2020-03-23T23:46:51.364" v="3"/>
          <ac:spMkLst>
            <pc:docMk/>
            <pc:sldMk cId="1757879530" sldId="393"/>
            <ac:spMk id="3" creationId="{ECC4A460-3947-4FE4-9570-EED4A0F80206}"/>
          </ac:spMkLst>
        </pc:spChg>
      </pc:sldChg>
      <pc:sldChg chg="delSp">
        <pc:chgData name="Ayesha Ali Khan" userId="S::ayesha.alikhan@det.nsw.edu.au::e002143d-9eb5-42e8-a931-47414acce609" providerId="AD" clId="Web-{BDCE3A4D-D3E2-442A-B1F6-64DB05895C4F}" dt="2020-03-23T23:48:42.504" v="5"/>
        <pc:sldMkLst>
          <pc:docMk/>
          <pc:sldMk cId="1296472587" sldId="406"/>
        </pc:sldMkLst>
        <pc:spChg chg="del">
          <ac:chgData name="Ayesha Ali Khan" userId="S::ayesha.alikhan@det.nsw.edu.au::e002143d-9eb5-42e8-a931-47414acce609" providerId="AD" clId="Web-{BDCE3A4D-D3E2-442A-B1F6-64DB05895C4F}" dt="2020-03-23T23:48:42.504" v="5"/>
          <ac:spMkLst>
            <pc:docMk/>
            <pc:sldMk cId="1296472587" sldId="406"/>
            <ac:spMk id="3" creationId="{4EBE8F5F-A46B-4F26-8394-2E743CCDC0CF}"/>
          </ac:spMkLst>
        </pc:spChg>
      </pc:sldChg>
      <pc:sldChg chg="delSp">
        <pc:chgData name="Ayesha Ali Khan" userId="S::ayesha.alikhan@det.nsw.edu.au::e002143d-9eb5-42e8-a931-47414acce609" providerId="AD" clId="Web-{BDCE3A4D-D3E2-442A-B1F6-64DB05895C4F}" dt="2020-03-23T23:49:02.723" v="6"/>
        <pc:sldMkLst>
          <pc:docMk/>
          <pc:sldMk cId="1406267871" sldId="410"/>
        </pc:sldMkLst>
        <pc:spChg chg="del">
          <ac:chgData name="Ayesha Ali Khan" userId="S::ayesha.alikhan@det.nsw.edu.au::e002143d-9eb5-42e8-a931-47414acce609" providerId="AD" clId="Web-{BDCE3A4D-D3E2-442A-B1F6-64DB05895C4F}" dt="2020-03-23T23:49:02.723" v="6"/>
          <ac:spMkLst>
            <pc:docMk/>
            <pc:sldMk cId="1406267871" sldId="410"/>
            <ac:spMk id="7" creationId="{00000000-0000-0000-0000-000000000000}"/>
          </ac:spMkLst>
        </pc:spChg>
      </pc:sldChg>
      <pc:sldChg chg="delSp">
        <pc:chgData name="Ayesha Ali Khan" userId="S::ayesha.alikhan@det.nsw.edu.au::e002143d-9eb5-42e8-a931-47414acce609" providerId="AD" clId="Web-{BDCE3A4D-D3E2-442A-B1F6-64DB05895C4F}" dt="2020-03-23T23:50:43.692" v="16"/>
        <pc:sldMkLst>
          <pc:docMk/>
          <pc:sldMk cId="170703348" sldId="419"/>
        </pc:sldMkLst>
        <pc:spChg chg="del">
          <ac:chgData name="Ayesha Ali Khan" userId="S::ayesha.alikhan@det.nsw.edu.au::e002143d-9eb5-42e8-a931-47414acce609" providerId="AD" clId="Web-{BDCE3A4D-D3E2-442A-B1F6-64DB05895C4F}" dt="2020-03-23T23:50:43.692" v="16"/>
          <ac:spMkLst>
            <pc:docMk/>
            <pc:sldMk cId="170703348" sldId="419"/>
            <ac:spMk id="12" creationId="{00000000-0000-0000-0000-000000000000}"/>
          </ac:spMkLst>
        </pc:spChg>
      </pc:sldChg>
      <pc:sldChg chg="delSp">
        <pc:chgData name="Ayesha Ali Khan" userId="S::ayesha.alikhan@det.nsw.edu.au::e002143d-9eb5-42e8-a931-47414acce609" providerId="AD" clId="Web-{BDCE3A4D-D3E2-442A-B1F6-64DB05895C4F}" dt="2020-03-23T23:51:06.176" v="17"/>
        <pc:sldMkLst>
          <pc:docMk/>
          <pc:sldMk cId="2855943532" sldId="421"/>
        </pc:sldMkLst>
        <pc:spChg chg="del">
          <ac:chgData name="Ayesha Ali Khan" userId="S::ayesha.alikhan@det.nsw.edu.au::e002143d-9eb5-42e8-a931-47414acce609" providerId="AD" clId="Web-{BDCE3A4D-D3E2-442A-B1F6-64DB05895C4F}" dt="2020-03-23T23:51:06.176" v="17"/>
          <ac:spMkLst>
            <pc:docMk/>
            <pc:sldMk cId="2855943532" sldId="421"/>
            <ac:spMk id="2" creationId="{00000000-0000-0000-0000-000000000000}"/>
          </ac:spMkLst>
        </pc:spChg>
      </pc:sldChg>
      <pc:sldChg chg="delSp">
        <pc:chgData name="Ayesha Ali Khan" userId="S::ayesha.alikhan@det.nsw.edu.au::e002143d-9eb5-42e8-a931-47414acce609" providerId="AD" clId="Web-{BDCE3A4D-D3E2-442A-B1F6-64DB05895C4F}" dt="2020-03-23T23:51:34.004" v="19"/>
        <pc:sldMkLst>
          <pc:docMk/>
          <pc:sldMk cId="3933162530" sldId="423"/>
        </pc:sldMkLst>
        <pc:spChg chg="del">
          <ac:chgData name="Ayesha Ali Khan" userId="S::ayesha.alikhan@det.nsw.edu.au::e002143d-9eb5-42e8-a931-47414acce609" providerId="AD" clId="Web-{BDCE3A4D-D3E2-442A-B1F6-64DB05895C4F}" dt="2020-03-23T23:51:34.004" v="19"/>
          <ac:spMkLst>
            <pc:docMk/>
            <pc:sldMk cId="3933162530" sldId="423"/>
            <ac:spMk id="2" creationId="{00000000-0000-0000-0000-000000000000}"/>
          </ac:spMkLst>
        </pc:spChg>
      </pc:sldChg>
      <pc:sldChg chg="delSp">
        <pc:chgData name="Ayesha Ali Khan" userId="S::ayesha.alikhan@det.nsw.edu.au::e002143d-9eb5-42e8-a931-47414acce609" providerId="AD" clId="Web-{BDCE3A4D-D3E2-442A-B1F6-64DB05895C4F}" dt="2020-03-23T23:51:23.426" v="18"/>
        <pc:sldMkLst>
          <pc:docMk/>
          <pc:sldMk cId="1001783736" sldId="424"/>
        </pc:sldMkLst>
        <pc:spChg chg="del">
          <ac:chgData name="Ayesha Ali Khan" userId="S::ayesha.alikhan@det.nsw.edu.au::e002143d-9eb5-42e8-a931-47414acce609" providerId="AD" clId="Web-{BDCE3A4D-D3E2-442A-B1F6-64DB05895C4F}" dt="2020-03-23T23:51:23.426" v="18"/>
          <ac:spMkLst>
            <pc:docMk/>
            <pc:sldMk cId="1001783736" sldId="424"/>
            <ac:spMk id="2" creationId="{00000000-0000-0000-0000-000000000000}"/>
          </ac:spMkLst>
        </pc:spChg>
      </pc:sldChg>
      <pc:sldChg chg="delSp">
        <pc:chgData name="Ayesha Ali Khan" userId="S::ayesha.alikhan@det.nsw.edu.au::e002143d-9eb5-42e8-a931-47414acce609" providerId="AD" clId="Web-{BDCE3A4D-D3E2-442A-B1F6-64DB05895C4F}" dt="2020-03-23T23:51:59.098" v="21"/>
        <pc:sldMkLst>
          <pc:docMk/>
          <pc:sldMk cId="2039376720" sldId="425"/>
        </pc:sldMkLst>
        <pc:spChg chg="del">
          <ac:chgData name="Ayesha Ali Khan" userId="S::ayesha.alikhan@det.nsw.edu.au::e002143d-9eb5-42e8-a931-47414acce609" providerId="AD" clId="Web-{BDCE3A4D-D3E2-442A-B1F6-64DB05895C4F}" dt="2020-03-23T23:51:59.098" v="21"/>
          <ac:spMkLst>
            <pc:docMk/>
            <pc:sldMk cId="2039376720" sldId="425"/>
            <ac:spMk id="2" creationId="{00000000-0000-0000-0000-000000000000}"/>
          </ac:spMkLst>
        </pc:spChg>
      </pc:sldChg>
    </pc:docChg>
  </pc:docChgLst>
  <pc:docChgLst>
    <pc:chgData name="Michelle Tregoning" userId="S::michelle.tregoning@det.nsw.edu.au::ecc29c01-0393-4699-84aa-8e79081e70c4" providerId="AD" clId="Web-{D33C07DA-5998-444A-95FF-25FC31A8FE4E}"/>
    <pc:docChg chg="modSld">
      <pc:chgData name="Michelle Tregoning" userId="S::michelle.tregoning@det.nsw.edu.au::ecc29c01-0393-4699-84aa-8e79081e70c4" providerId="AD" clId="Web-{D33C07DA-5998-444A-95FF-25FC31A8FE4E}" dt="2020-03-23T06:08:18.887" v="47" actId="20577"/>
      <pc:docMkLst>
        <pc:docMk/>
      </pc:docMkLst>
      <pc:sldChg chg="modSp">
        <pc:chgData name="Michelle Tregoning" userId="S::michelle.tregoning@det.nsw.edu.au::ecc29c01-0393-4699-84aa-8e79081e70c4" providerId="AD" clId="Web-{D33C07DA-5998-444A-95FF-25FC31A8FE4E}" dt="2020-03-23T06:08:18.887" v="47" actId="20577"/>
        <pc:sldMkLst>
          <pc:docMk/>
          <pc:sldMk cId="2003525011" sldId="373"/>
        </pc:sldMkLst>
        <pc:spChg chg="mod">
          <ac:chgData name="Michelle Tregoning" userId="S::michelle.tregoning@det.nsw.edu.au::ecc29c01-0393-4699-84aa-8e79081e70c4" providerId="AD" clId="Web-{D33C07DA-5998-444A-95FF-25FC31A8FE4E}" dt="2020-03-23T06:08:18.887" v="47" actId="20577"/>
          <ac:spMkLst>
            <pc:docMk/>
            <pc:sldMk cId="2003525011" sldId="373"/>
            <ac:spMk id="5" creationId="{00000000-0000-0000-0000-000000000000}"/>
          </ac:spMkLst>
        </pc:spChg>
      </pc:sldChg>
      <pc:sldChg chg="modSp">
        <pc:chgData name="Michelle Tregoning" userId="S::michelle.tregoning@det.nsw.edu.au::ecc29c01-0393-4699-84aa-8e79081e70c4" providerId="AD" clId="Web-{D33C07DA-5998-444A-95FF-25FC31A8FE4E}" dt="2020-03-23T06:07:49.606" v="43" actId="20577"/>
        <pc:sldMkLst>
          <pc:docMk/>
          <pc:sldMk cId="2603885016" sldId="381"/>
        </pc:sldMkLst>
        <pc:spChg chg="mod">
          <ac:chgData name="Michelle Tregoning" userId="S::michelle.tregoning@det.nsw.edu.au::ecc29c01-0393-4699-84aa-8e79081e70c4" providerId="AD" clId="Web-{D33C07DA-5998-444A-95FF-25FC31A8FE4E}" dt="2020-03-23T06:07:49.606" v="43" actId="20577"/>
          <ac:spMkLst>
            <pc:docMk/>
            <pc:sldMk cId="2603885016" sldId="381"/>
            <ac:spMk id="4" creationId="{00000000-0000-0000-0000-000000000000}"/>
          </ac:spMkLst>
        </pc:spChg>
      </pc:sldChg>
      <pc:sldChg chg="modSp">
        <pc:chgData name="Michelle Tregoning" userId="S::michelle.tregoning@det.nsw.edu.au::ecc29c01-0393-4699-84aa-8e79081e70c4" providerId="AD" clId="Web-{D33C07DA-5998-444A-95FF-25FC31A8FE4E}" dt="2020-03-23T06:00:42.308" v="2" actId="14100"/>
        <pc:sldMkLst>
          <pc:docMk/>
          <pc:sldMk cId="1475147730" sldId="422"/>
        </pc:sldMkLst>
        <pc:picChg chg="mod">
          <ac:chgData name="Michelle Tregoning" userId="S::michelle.tregoning@det.nsw.edu.au::ecc29c01-0393-4699-84aa-8e79081e70c4" providerId="AD" clId="Web-{D33C07DA-5998-444A-95FF-25FC31A8FE4E}" dt="2020-03-23T06:00:42.308" v="2" actId="14100"/>
          <ac:picMkLst>
            <pc:docMk/>
            <pc:sldMk cId="1475147730" sldId="422"/>
            <ac:picMk id="8" creationId="{00000000-0000-0000-0000-000000000000}"/>
          </ac:picMkLst>
        </pc:picChg>
      </pc:sldChg>
    </pc:docChg>
  </pc:docChgLst>
  <pc:docChgLst>
    <pc:chgData name="Michelle Tregoning" userId="S::michelle.tregoning@det.nsw.edu.au::ecc29c01-0393-4699-84aa-8e79081e70c4" providerId="AD" clId="Web-{A9964BB4-6345-4BCB-9FD3-6925B20C08FF}"/>
    <pc:docChg chg="modSld">
      <pc:chgData name="Michelle Tregoning" userId="S::michelle.tregoning@det.nsw.edu.au::ecc29c01-0393-4699-84aa-8e79081e70c4" providerId="AD" clId="Web-{A9964BB4-6345-4BCB-9FD3-6925B20C08FF}" dt="2020-03-23T05:54:01.288" v="2" actId="20577"/>
      <pc:docMkLst>
        <pc:docMk/>
      </pc:docMkLst>
      <pc:sldChg chg="modSp">
        <pc:chgData name="Michelle Tregoning" userId="S::michelle.tregoning@det.nsw.edu.au::ecc29c01-0393-4699-84aa-8e79081e70c4" providerId="AD" clId="Web-{A9964BB4-6345-4BCB-9FD3-6925B20C08FF}" dt="2020-03-23T05:54:01.288" v="2" actId="20577"/>
        <pc:sldMkLst>
          <pc:docMk/>
          <pc:sldMk cId="2003525011" sldId="373"/>
        </pc:sldMkLst>
        <pc:spChg chg="mod">
          <ac:chgData name="Michelle Tregoning" userId="S::michelle.tregoning@det.nsw.edu.au::ecc29c01-0393-4699-84aa-8e79081e70c4" providerId="AD" clId="Web-{A9964BB4-6345-4BCB-9FD3-6925B20C08FF}" dt="2020-03-23T05:54:01.288" v="2" actId="20577"/>
          <ac:spMkLst>
            <pc:docMk/>
            <pc:sldMk cId="2003525011" sldId="373"/>
            <ac:spMk id="5" creationId="{00000000-0000-0000-0000-000000000000}"/>
          </ac:spMkLst>
        </pc:spChg>
      </pc:sldChg>
      <pc:sldChg chg="modSp">
        <pc:chgData name="Michelle Tregoning" userId="S::michelle.tregoning@det.nsw.edu.au::ecc29c01-0393-4699-84aa-8e79081e70c4" providerId="AD" clId="Web-{A9964BB4-6345-4BCB-9FD3-6925B20C08FF}" dt="2020-03-23T05:53:58.772" v="1" actId="20577"/>
        <pc:sldMkLst>
          <pc:docMk/>
          <pc:sldMk cId="2355741892" sldId="378"/>
        </pc:sldMkLst>
        <pc:spChg chg="mod">
          <ac:chgData name="Michelle Tregoning" userId="S::michelle.tregoning@det.nsw.edu.au::ecc29c01-0393-4699-84aa-8e79081e70c4" providerId="AD" clId="Web-{A9964BB4-6345-4BCB-9FD3-6925B20C08FF}" dt="2020-03-23T05:53:58.772" v="1" actId="20577"/>
          <ac:spMkLst>
            <pc:docMk/>
            <pc:sldMk cId="2355741892" sldId="378"/>
            <ac:spMk id="5" creationId="{00000000-0000-0000-0000-000000000000}"/>
          </ac:spMkLst>
        </pc:spChg>
      </pc:sldChg>
    </pc:docChg>
  </pc:docChgLst>
  <pc:docChgLst>
    <pc:chgData name="Michelle Tregoning" userId="S::michelle.tregoning@det.nsw.edu.au::ecc29c01-0393-4699-84aa-8e79081e70c4" providerId="AD" clId="Web-{E15F68DA-42B6-4A2A-8C50-47367C3D8357}"/>
    <pc:docChg chg="modSld">
      <pc:chgData name="Michelle Tregoning" userId="S::michelle.tregoning@det.nsw.edu.au::ecc29c01-0393-4699-84aa-8e79081e70c4" providerId="AD" clId="Web-{E15F68DA-42B6-4A2A-8C50-47367C3D8357}" dt="2020-03-23T12:55:14.764" v="9"/>
      <pc:docMkLst>
        <pc:docMk/>
      </pc:docMkLst>
      <pc:sldChg chg="addSp delSp modSp">
        <pc:chgData name="Michelle Tregoning" userId="S::michelle.tregoning@det.nsw.edu.au::ecc29c01-0393-4699-84aa-8e79081e70c4" providerId="AD" clId="Web-{E15F68DA-42B6-4A2A-8C50-47367C3D8357}" dt="2020-03-23T12:55:07.998" v="8"/>
        <pc:sldMkLst>
          <pc:docMk/>
          <pc:sldMk cId="667732189" sldId="390"/>
        </pc:sldMkLst>
        <pc:spChg chg="add mod">
          <ac:chgData name="Michelle Tregoning" userId="S::michelle.tregoning@det.nsw.edu.au::ecc29c01-0393-4699-84aa-8e79081e70c4" providerId="AD" clId="Web-{E15F68DA-42B6-4A2A-8C50-47367C3D8357}" dt="2020-03-23T12:55:07.998" v="8"/>
          <ac:spMkLst>
            <pc:docMk/>
            <pc:sldMk cId="667732189" sldId="390"/>
            <ac:spMk id="3" creationId="{A2885C45-4EA6-4E7A-B8F5-DF365915B292}"/>
          </ac:spMkLst>
        </pc:spChg>
        <pc:spChg chg="del">
          <ac:chgData name="Michelle Tregoning" userId="S::michelle.tregoning@det.nsw.edu.au::ecc29c01-0393-4699-84aa-8e79081e70c4" providerId="AD" clId="Web-{E15F68DA-42B6-4A2A-8C50-47367C3D8357}" dt="2020-03-23T12:55:07.998" v="8"/>
          <ac:spMkLst>
            <pc:docMk/>
            <pc:sldMk cId="667732189" sldId="390"/>
            <ac:spMk id="5" creationId="{00000000-0000-0000-0000-000000000000}"/>
          </ac:spMkLst>
        </pc:spChg>
      </pc:sldChg>
      <pc:sldChg chg="addSp delSp modSp">
        <pc:chgData name="Michelle Tregoning" userId="S::michelle.tregoning@det.nsw.edu.au::ecc29c01-0393-4699-84aa-8e79081e70c4" providerId="AD" clId="Web-{E15F68DA-42B6-4A2A-8C50-47367C3D8357}" dt="2020-03-23T12:55:14.764" v="9"/>
        <pc:sldMkLst>
          <pc:docMk/>
          <pc:sldMk cId="1757879530" sldId="393"/>
        </pc:sldMkLst>
        <pc:spChg chg="add mod">
          <ac:chgData name="Michelle Tregoning" userId="S::michelle.tregoning@det.nsw.edu.au::ecc29c01-0393-4699-84aa-8e79081e70c4" providerId="AD" clId="Web-{E15F68DA-42B6-4A2A-8C50-47367C3D8357}" dt="2020-03-23T12:55:14.764" v="9"/>
          <ac:spMkLst>
            <pc:docMk/>
            <pc:sldMk cId="1757879530" sldId="393"/>
            <ac:spMk id="3" creationId="{ECC4A460-3947-4FE4-9570-EED4A0F80206}"/>
          </ac:spMkLst>
        </pc:spChg>
        <pc:spChg chg="del">
          <ac:chgData name="Michelle Tregoning" userId="S::michelle.tregoning@det.nsw.edu.au::ecc29c01-0393-4699-84aa-8e79081e70c4" providerId="AD" clId="Web-{E15F68DA-42B6-4A2A-8C50-47367C3D8357}" dt="2020-03-23T12:55:14.764" v="9"/>
          <ac:spMkLst>
            <pc:docMk/>
            <pc:sldMk cId="1757879530" sldId="393"/>
            <ac:spMk id="5" creationId="{00000000-0000-0000-0000-000000000000}"/>
          </ac:spMkLst>
        </pc:spChg>
      </pc:sldChg>
      <pc:sldChg chg="modSp">
        <pc:chgData name="Michelle Tregoning" userId="S::michelle.tregoning@det.nsw.edu.au::ecc29c01-0393-4699-84aa-8e79081e70c4" providerId="AD" clId="Web-{E15F68DA-42B6-4A2A-8C50-47367C3D8357}" dt="2020-03-23T12:54:41.545" v="7" actId="20577"/>
        <pc:sldMkLst>
          <pc:docMk/>
          <pc:sldMk cId="1330035721" sldId="426"/>
        </pc:sldMkLst>
        <pc:spChg chg="mod">
          <ac:chgData name="Michelle Tregoning" userId="S::michelle.tregoning@det.nsw.edu.au::ecc29c01-0393-4699-84aa-8e79081e70c4" providerId="AD" clId="Web-{E15F68DA-42B6-4A2A-8C50-47367C3D8357}" dt="2020-03-23T12:54:41.545" v="7" actId="20577"/>
          <ac:spMkLst>
            <pc:docMk/>
            <pc:sldMk cId="1330035721" sldId="426"/>
            <ac:spMk id="5" creationId="{00000000-0000-0000-0000-000000000000}"/>
          </ac:spMkLst>
        </pc:spChg>
      </pc:sldChg>
    </pc:docChg>
  </pc:docChgLst>
  <pc:docChgLst>
    <pc:chgData name="Ayesha Ali Khan" userId="S::ayesha.alikhan@det.nsw.edu.au::e002143d-9eb5-42e8-a931-47414acce609" providerId="AD" clId="Web-{758DED42-A373-8B1B-CEFA-8C3CF1544EBF}"/>
    <pc:docChg chg="modSld">
      <pc:chgData name="Ayesha Ali Khan" userId="S::ayesha.alikhan@det.nsw.edu.au::e002143d-9eb5-42e8-a931-47414acce609" providerId="AD" clId="Web-{758DED42-A373-8B1B-CEFA-8C3CF1544EBF}" dt="2020-03-25T23:12:13.241" v="19"/>
      <pc:docMkLst>
        <pc:docMk/>
      </pc:docMkLst>
      <pc:sldChg chg="addSp delSp modSp">
        <pc:chgData name="Ayesha Ali Khan" userId="S::ayesha.alikhan@det.nsw.edu.au::e002143d-9eb5-42e8-a931-47414acce609" providerId="AD" clId="Web-{758DED42-A373-8B1B-CEFA-8C3CF1544EBF}" dt="2020-03-25T23:06:14.193" v="18" actId="14100"/>
        <pc:sldMkLst>
          <pc:docMk/>
          <pc:sldMk cId="649241115" sldId="335"/>
        </pc:sldMkLst>
        <pc:picChg chg="del">
          <ac:chgData name="Ayesha Ali Khan" userId="S::ayesha.alikhan@det.nsw.edu.au::e002143d-9eb5-42e8-a931-47414acce609" providerId="AD" clId="Web-{758DED42-A373-8B1B-CEFA-8C3CF1544EBF}" dt="2020-03-25T23:03:24.755" v="15"/>
          <ac:picMkLst>
            <pc:docMk/>
            <pc:sldMk cId="649241115" sldId="335"/>
            <ac:picMk id="2" creationId="{D9AF22E9-D862-49D8-8986-48AAE5ECCC18}"/>
          </ac:picMkLst>
        </pc:picChg>
        <pc:picChg chg="add mod">
          <ac:chgData name="Ayesha Ali Khan" userId="S::ayesha.alikhan@det.nsw.edu.au::e002143d-9eb5-42e8-a931-47414acce609" providerId="AD" clId="Web-{758DED42-A373-8B1B-CEFA-8C3CF1544EBF}" dt="2020-03-25T23:06:14.193" v="18" actId="14100"/>
          <ac:picMkLst>
            <pc:docMk/>
            <pc:sldMk cId="649241115" sldId="335"/>
            <ac:picMk id="8" creationId="{966A0C17-9D18-4F73-8CB5-A7DA669D3E52}"/>
          </ac:picMkLst>
        </pc:picChg>
      </pc:sldChg>
      <pc:sldChg chg="addSp delSp modSp">
        <pc:chgData name="Ayesha Ali Khan" userId="S::ayesha.alikhan@det.nsw.edu.au::e002143d-9eb5-42e8-a931-47414acce609" providerId="AD" clId="Web-{758DED42-A373-8B1B-CEFA-8C3CF1544EBF}" dt="2020-03-25T22:56:19.708" v="4" actId="1076"/>
        <pc:sldMkLst>
          <pc:docMk/>
          <pc:sldMk cId="2355741892" sldId="378"/>
        </pc:sldMkLst>
        <pc:picChg chg="add mod">
          <ac:chgData name="Ayesha Ali Khan" userId="S::ayesha.alikhan@det.nsw.edu.au::e002143d-9eb5-42e8-a931-47414acce609" providerId="AD" clId="Web-{758DED42-A373-8B1B-CEFA-8C3CF1544EBF}" dt="2020-03-25T22:56:19.708" v="4" actId="1076"/>
          <ac:picMkLst>
            <pc:docMk/>
            <pc:sldMk cId="2355741892" sldId="378"/>
            <ac:picMk id="7" creationId="{4AFBEC95-8D1B-4ACA-B9BA-4C3FBF7B2F81}"/>
          </ac:picMkLst>
        </pc:picChg>
        <pc:picChg chg="del">
          <ac:chgData name="Ayesha Ali Khan" userId="S::ayesha.alikhan@det.nsw.edu.au::e002143d-9eb5-42e8-a931-47414acce609" providerId="AD" clId="Web-{758DED42-A373-8B1B-CEFA-8C3CF1544EBF}" dt="2020-03-25T22:54:48.755" v="0"/>
          <ac:picMkLst>
            <pc:docMk/>
            <pc:sldMk cId="2355741892" sldId="378"/>
            <ac:picMk id="8" creationId="{E44F6E89-E20E-4FA9-BA65-5784D02865A3}"/>
          </ac:picMkLst>
        </pc:picChg>
      </pc:sldChg>
      <pc:sldChg chg="delSp">
        <pc:chgData name="Ayesha Ali Khan" userId="S::ayesha.alikhan@det.nsw.edu.au::e002143d-9eb5-42e8-a931-47414acce609" providerId="AD" clId="Web-{758DED42-A373-8B1B-CEFA-8C3CF1544EBF}" dt="2020-03-25T23:12:13.241" v="19"/>
        <pc:sldMkLst>
          <pc:docMk/>
          <pc:sldMk cId="4071596426" sldId="428"/>
        </pc:sldMkLst>
        <pc:picChg chg="del">
          <ac:chgData name="Ayesha Ali Khan" userId="S::ayesha.alikhan@det.nsw.edu.au::e002143d-9eb5-42e8-a931-47414acce609" providerId="AD" clId="Web-{758DED42-A373-8B1B-CEFA-8C3CF1544EBF}" dt="2020-03-25T23:12:13.241" v="19"/>
          <ac:picMkLst>
            <pc:docMk/>
            <pc:sldMk cId="4071596426" sldId="428"/>
            <ac:picMk id="2" creationId="{328BFA5B-F6B0-4197-8832-7F12F9492294}"/>
          </ac:picMkLst>
        </pc:picChg>
      </pc:sldChg>
      <pc:sldChg chg="addSp delSp modSp">
        <pc:chgData name="Ayesha Ali Khan" userId="S::ayesha.alikhan@det.nsw.edu.au::e002143d-9eb5-42e8-a931-47414acce609" providerId="AD" clId="Web-{758DED42-A373-8B1B-CEFA-8C3CF1544EBF}" dt="2020-03-25T22:58:07.021" v="10" actId="14100"/>
        <pc:sldMkLst>
          <pc:docMk/>
          <pc:sldMk cId="1413347940" sldId="429"/>
        </pc:sldMkLst>
        <pc:picChg chg="add mod">
          <ac:chgData name="Ayesha Ali Khan" userId="S::ayesha.alikhan@det.nsw.edu.au::e002143d-9eb5-42e8-a931-47414acce609" providerId="AD" clId="Web-{758DED42-A373-8B1B-CEFA-8C3CF1544EBF}" dt="2020-03-25T22:58:07.021" v="10" actId="14100"/>
          <ac:picMkLst>
            <pc:docMk/>
            <pc:sldMk cId="1413347940" sldId="429"/>
            <ac:picMk id="7" creationId="{564EAA3B-FB0B-4431-A0C1-6BE38555C2D3}"/>
          </ac:picMkLst>
        </pc:picChg>
        <pc:picChg chg="del">
          <ac:chgData name="Ayesha Ali Khan" userId="S::ayesha.alikhan@det.nsw.edu.au::e002143d-9eb5-42e8-a931-47414acce609" providerId="AD" clId="Web-{758DED42-A373-8B1B-CEFA-8C3CF1544EBF}" dt="2020-03-25T22:57:25.552" v="5"/>
          <ac:picMkLst>
            <pc:docMk/>
            <pc:sldMk cId="1413347940" sldId="429"/>
            <ac:picMk id="8" creationId="{C96B1301-C6FF-4DCB-B9D2-A32D0B56BBC9}"/>
          </ac:picMkLst>
        </pc:picChg>
      </pc:sldChg>
      <pc:sldChg chg="addSp delSp modSp">
        <pc:chgData name="Ayesha Ali Khan" userId="S::ayesha.alikhan@det.nsw.edu.au::e002143d-9eb5-42e8-a931-47414acce609" providerId="AD" clId="Web-{758DED42-A373-8B1B-CEFA-8C3CF1544EBF}" dt="2020-03-25T23:00:04.146" v="14" actId="14100"/>
        <pc:sldMkLst>
          <pc:docMk/>
          <pc:sldMk cId="3455368416" sldId="430"/>
        </pc:sldMkLst>
        <pc:picChg chg="del">
          <ac:chgData name="Ayesha Ali Khan" userId="S::ayesha.alikhan@det.nsw.edu.au::e002143d-9eb5-42e8-a931-47414acce609" providerId="AD" clId="Web-{758DED42-A373-8B1B-CEFA-8C3CF1544EBF}" dt="2020-03-25T22:59:52.349" v="11"/>
          <ac:picMkLst>
            <pc:docMk/>
            <pc:sldMk cId="3455368416" sldId="430"/>
            <ac:picMk id="8" creationId="{9041F9FE-EDB9-458A-8CB3-737FBAC07AC3}"/>
          </ac:picMkLst>
        </pc:picChg>
        <pc:picChg chg="add mod">
          <ac:chgData name="Ayesha Ali Khan" userId="S::ayesha.alikhan@det.nsw.edu.au::e002143d-9eb5-42e8-a931-47414acce609" providerId="AD" clId="Web-{758DED42-A373-8B1B-CEFA-8C3CF1544EBF}" dt="2020-03-25T23:00:04.146" v="14" actId="14100"/>
          <ac:picMkLst>
            <pc:docMk/>
            <pc:sldMk cId="3455368416" sldId="430"/>
            <ac:picMk id="9" creationId="{266CAE13-5068-42C9-8898-2D7EC1C3A529}"/>
          </ac:picMkLst>
        </pc:picChg>
      </pc:sldChg>
    </pc:docChg>
  </pc:docChgLst>
  <pc:docChgLst>
    <pc:chgData name="Ayesha Ali Khan" userId="S::ayesha.alikhan@det.nsw.edu.au::e002143d-9eb5-42e8-a931-47414acce609" providerId="AD" clId="Web-{E1AED73C-B79F-B5DC-F535-9C32E1B61295}"/>
    <pc:docChg chg="addSld delSld modSld sldOrd modSection">
      <pc:chgData name="Ayesha Ali Khan" userId="S::ayesha.alikhan@det.nsw.edu.au::e002143d-9eb5-42e8-a931-47414acce609" providerId="AD" clId="Web-{E1AED73C-B79F-B5DC-F535-9C32E1B61295}" dt="2020-03-23T06:18:10.704" v="38" actId="14100"/>
      <pc:docMkLst>
        <pc:docMk/>
      </pc:docMkLst>
      <pc:sldChg chg="addSp modSp">
        <pc:chgData name="Ayesha Ali Khan" userId="S::ayesha.alikhan@det.nsw.edu.au::e002143d-9eb5-42e8-a931-47414acce609" providerId="AD" clId="Web-{E1AED73C-B79F-B5DC-F535-9C32E1B61295}" dt="2020-03-23T04:07:33.506" v="4" actId="14100"/>
        <pc:sldMkLst>
          <pc:docMk/>
          <pc:sldMk cId="1997983465" sldId="328"/>
        </pc:sldMkLst>
        <pc:picChg chg="add mod">
          <ac:chgData name="Ayesha Ali Khan" userId="S::ayesha.alikhan@det.nsw.edu.au::e002143d-9eb5-42e8-a931-47414acce609" providerId="AD" clId="Web-{E1AED73C-B79F-B5DC-F535-9C32E1B61295}" dt="2020-03-23T04:07:33.506" v="4" actId="14100"/>
          <ac:picMkLst>
            <pc:docMk/>
            <pc:sldMk cId="1997983465" sldId="328"/>
            <ac:picMk id="8" creationId="{2CF15BAD-E210-48A3-959A-93887127B4AA}"/>
          </ac:picMkLst>
        </pc:picChg>
      </pc:sldChg>
      <pc:sldChg chg="addSp modSp">
        <pc:chgData name="Ayesha Ali Khan" userId="S::ayesha.alikhan@det.nsw.edu.au::e002143d-9eb5-42e8-a931-47414acce609" providerId="AD" clId="Web-{E1AED73C-B79F-B5DC-F535-9C32E1B61295}" dt="2020-03-23T04:09:30.755" v="10" actId="14100"/>
        <pc:sldMkLst>
          <pc:docMk/>
          <pc:sldMk cId="649241115" sldId="335"/>
        </pc:sldMkLst>
        <pc:picChg chg="add mod">
          <ac:chgData name="Ayesha Ali Khan" userId="S::ayesha.alikhan@det.nsw.edu.au::e002143d-9eb5-42e8-a931-47414acce609" providerId="AD" clId="Web-{E1AED73C-B79F-B5DC-F535-9C32E1B61295}" dt="2020-03-23T04:09:30.755" v="10" actId="14100"/>
          <ac:picMkLst>
            <pc:docMk/>
            <pc:sldMk cId="649241115" sldId="335"/>
            <ac:picMk id="2" creationId="{D9AF22E9-D862-49D8-8986-48AAE5ECCC18}"/>
          </ac:picMkLst>
        </pc:picChg>
      </pc:sldChg>
      <pc:sldChg chg="addSp modSp">
        <pc:chgData name="Ayesha Ali Khan" userId="S::ayesha.alikhan@det.nsw.edu.au::e002143d-9eb5-42e8-a931-47414acce609" providerId="AD" clId="Web-{E1AED73C-B79F-B5DC-F535-9C32E1B61295}" dt="2020-03-23T05:55:50.999" v="21" actId="14100"/>
        <pc:sldMkLst>
          <pc:docMk/>
          <pc:sldMk cId="4106409200" sldId="341"/>
        </pc:sldMkLst>
        <pc:picChg chg="add mod">
          <ac:chgData name="Ayesha Ali Khan" userId="S::ayesha.alikhan@det.nsw.edu.au::e002143d-9eb5-42e8-a931-47414acce609" providerId="AD" clId="Web-{E1AED73C-B79F-B5DC-F535-9C32E1B61295}" dt="2020-03-23T05:55:50.999" v="21" actId="14100"/>
          <ac:picMkLst>
            <pc:docMk/>
            <pc:sldMk cId="4106409200" sldId="341"/>
            <ac:picMk id="8" creationId="{C47D1F4C-C9F7-4A5E-AA6B-2D3E1183FF79}"/>
          </ac:picMkLst>
        </pc:picChg>
      </pc:sldChg>
      <pc:sldChg chg="delSp modSp del">
        <pc:chgData name="Ayesha Ali Khan" userId="S::ayesha.alikhan@det.nsw.edu.au::e002143d-9eb5-42e8-a931-47414acce609" providerId="AD" clId="Web-{E1AED73C-B79F-B5DC-F535-9C32E1B61295}" dt="2020-03-23T06:01:18.796" v="30"/>
        <pc:sldMkLst>
          <pc:docMk/>
          <pc:sldMk cId="1447337774" sldId="351"/>
        </pc:sldMkLst>
        <pc:spChg chg="del mod">
          <ac:chgData name="Ayesha Ali Khan" userId="S::ayesha.alikhan@det.nsw.edu.au::e002143d-9eb5-42e8-a931-47414acce609" providerId="AD" clId="Web-{E1AED73C-B79F-B5DC-F535-9C32E1B61295}" dt="2020-03-23T06:00:22.140" v="28"/>
          <ac:spMkLst>
            <pc:docMk/>
            <pc:sldMk cId="1447337774" sldId="351"/>
            <ac:spMk id="8" creationId="{00000000-0000-0000-0000-000000000000}"/>
          </ac:spMkLst>
        </pc:spChg>
      </pc:sldChg>
      <pc:sldChg chg="addSp modSp">
        <pc:chgData name="Ayesha Ali Khan" userId="S::ayesha.alikhan@det.nsw.edu.au::e002143d-9eb5-42e8-a931-47414acce609" providerId="AD" clId="Web-{E1AED73C-B79F-B5DC-F535-9C32E1B61295}" dt="2020-03-23T06:02:17.968" v="33" actId="14100"/>
        <pc:sldMkLst>
          <pc:docMk/>
          <pc:sldMk cId="4142271524" sldId="359"/>
        </pc:sldMkLst>
        <pc:picChg chg="add mod">
          <ac:chgData name="Ayesha Ali Khan" userId="S::ayesha.alikhan@det.nsw.edu.au::e002143d-9eb5-42e8-a931-47414acce609" providerId="AD" clId="Web-{E1AED73C-B79F-B5DC-F535-9C32E1B61295}" dt="2020-03-23T06:02:17.968" v="33" actId="14100"/>
          <ac:picMkLst>
            <pc:docMk/>
            <pc:sldMk cId="4142271524" sldId="359"/>
            <ac:picMk id="8" creationId="{BDBEB9C2-705B-49F5-87A7-4695A69284E1}"/>
          </ac:picMkLst>
        </pc:picChg>
      </pc:sldChg>
      <pc:sldChg chg="delSp modSp">
        <pc:chgData name="Ayesha Ali Khan" userId="S::ayesha.alikhan@det.nsw.edu.au::e002143d-9eb5-42e8-a931-47414acce609" providerId="AD" clId="Web-{E1AED73C-B79F-B5DC-F535-9C32E1B61295}" dt="2020-03-23T06:02:32.124" v="35"/>
        <pc:sldMkLst>
          <pc:docMk/>
          <pc:sldMk cId="3426803823" sldId="362"/>
        </pc:sldMkLst>
        <pc:spChg chg="mod">
          <ac:chgData name="Ayesha Ali Khan" userId="S::ayesha.alikhan@det.nsw.edu.au::e002143d-9eb5-42e8-a931-47414acce609" providerId="AD" clId="Web-{E1AED73C-B79F-B5DC-F535-9C32E1B61295}" dt="2020-03-23T06:02:30.093" v="34" actId="1076"/>
          <ac:spMkLst>
            <pc:docMk/>
            <pc:sldMk cId="3426803823" sldId="362"/>
            <ac:spMk id="2" creationId="{00000000-0000-0000-0000-000000000000}"/>
          </ac:spMkLst>
        </pc:spChg>
        <pc:spChg chg="del">
          <ac:chgData name="Ayesha Ali Khan" userId="S::ayesha.alikhan@det.nsw.edu.au::e002143d-9eb5-42e8-a931-47414acce609" providerId="AD" clId="Web-{E1AED73C-B79F-B5DC-F535-9C32E1B61295}" dt="2020-03-23T06:02:32.124" v="35"/>
          <ac:spMkLst>
            <pc:docMk/>
            <pc:sldMk cId="3426803823" sldId="362"/>
            <ac:spMk id="7" creationId="{00000000-0000-0000-0000-000000000000}"/>
          </ac:spMkLst>
        </pc:spChg>
      </pc:sldChg>
      <pc:sldChg chg="addSp modSp">
        <pc:chgData name="Ayesha Ali Khan" userId="S::ayesha.alikhan@det.nsw.edu.au::e002143d-9eb5-42e8-a931-47414acce609" providerId="AD" clId="Web-{E1AED73C-B79F-B5DC-F535-9C32E1B61295}" dt="2020-03-23T06:18:10.704" v="38" actId="14100"/>
        <pc:sldMkLst>
          <pc:docMk/>
          <pc:sldMk cId="2003525011" sldId="373"/>
        </pc:sldMkLst>
        <pc:picChg chg="add mod">
          <ac:chgData name="Ayesha Ali Khan" userId="S::ayesha.alikhan@det.nsw.edu.au::e002143d-9eb5-42e8-a931-47414acce609" providerId="AD" clId="Web-{E1AED73C-B79F-B5DC-F535-9C32E1B61295}" dt="2020-03-23T06:18:10.704" v="38" actId="14100"/>
          <ac:picMkLst>
            <pc:docMk/>
            <pc:sldMk cId="2003525011" sldId="373"/>
            <ac:picMk id="8" creationId="{263A3143-9B9D-44F3-83B6-FD870820BFFB}"/>
          </ac:picMkLst>
        </pc:picChg>
      </pc:sldChg>
      <pc:sldChg chg="del">
        <pc:chgData name="Ayesha Ali Khan" userId="S::ayesha.alikhan@det.nsw.edu.au::e002143d-9eb5-42e8-a931-47414acce609" providerId="AD" clId="Web-{E1AED73C-B79F-B5DC-F535-9C32E1B61295}" dt="2020-03-23T04:08:16.068" v="5"/>
        <pc:sldMkLst>
          <pc:docMk/>
          <pc:sldMk cId="2654281149" sldId="394"/>
        </pc:sldMkLst>
      </pc:sldChg>
      <pc:sldChg chg="addSp">
        <pc:chgData name="Ayesha Ali Khan" userId="S::ayesha.alikhan@det.nsw.edu.au::e002143d-9eb5-42e8-a931-47414acce609" providerId="AD" clId="Web-{E1AED73C-B79F-B5DC-F535-9C32E1B61295}" dt="2020-03-23T06:00:40.734" v="29"/>
        <pc:sldMkLst>
          <pc:docMk/>
          <pc:sldMk cId="2855943532" sldId="421"/>
        </pc:sldMkLst>
        <pc:spChg chg="add">
          <ac:chgData name="Ayesha Ali Khan" userId="S::ayesha.alikhan@det.nsw.edu.au::e002143d-9eb5-42e8-a931-47414acce609" providerId="AD" clId="Web-{E1AED73C-B79F-B5DC-F535-9C32E1B61295}" dt="2020-03-23T06:00:40.734" v="29"/>
          <ac:spMkLst>
            <pc:docMk/>
            <pc:sldMk cId="2855943532" sldId="421"/>
            <ac:spMk id="10" creationId="{603F96F0-FE53-4D5A-A196-C9A883522332}"/>
          </ac:spMkLst>
        </pc:spChg>
      </pc:sldChg>
      <pc:sldChg chg="add ord replId">
        <pc:chgData name="Ayesha Ali Khan" userId="S::ayesha.alikhan@det.nsw.edu.au::e002143d-9eb5-42e8-a931-47414acce609" providerId="AD" clId="Web-{E1AED73C-B79F-B5DC-F535-9C32E1B61295}" dt="2020-03-23T03:52:38.683" v="1"/>
        <pc:sldMkLst>
          <pc:docMk/>
          <pc:sldMk cId="1330035721" sldId="426"/>
        </pc:sldMkLst>
      </pc:sldChg>
      <pc:sldChg chg="addSp modSp add replId">
        <pc:chgData name="Ayesha Ali Khan" userId="S::ayesha.alikhan@det.nsw.edu.au::e002143d-9eb5-42e8-a931-47414acce609" providerId="AD" clId="Web-{E1AED73C-B79F-B5DC-F535-9C32E1B61295}" dt="2020-03-23T04:10:42.395" v="15" actId="14100"/>
        <pc:sldMkLst>
          <pc:docMk/>
          <pc:sldMk cId="3811874995" sldId="427"/>
        </pc:sldMkLst>
        <pc:picChg chg="add mod">
          <ac:chgData name="Ayesha Ali Khan" userId="S::ayesha.alikhan@det.nsw.edu.au::e002143d-9eb5-42e8-a931-47414acce609" providerId="AD" clId="Web-{E1AED73C-B79F-B5DC-F535-9C32E1B61295}" dt="2020-03-23T04:10:42.395" v="15" actId="14100"/>
          <ac:picMkLst>
            <pc:docMk/>
            <pc:sldMk cId="3811874995" sldId="427"/>
            <ac:picMk id="2" creationId="{41FCE011-FDAD-4883-B180-0711685147A5}"/>
          </ac:picMkLst>
        </pc:picChg>
      </pc:sldChg>
      <pc:sldChg chg="addSp modSp add replId">
        <pc:chgData name="Ayesha Ali Khan" userId="S::ayesha.alikhan@det.nsw.edu.au::e002143d-9eb5-42e8-a931-47414acce609" providerId="AD" clId="Web-{E1AED73C-B79F-B5DC-F535-9C32E1B61295}" dt="2020-03-23T05:54:35.952" v="18" actId="14100"/>
        <pc:sldMkLst>
          <pc:docMk/>
          <pc:sldMk cId="4071596426" sldId="428"/>
        </pc:sldMkLst>
        <pc:picChg chg="add mod">
          <ac:chgData name="Ayesha Ali Khan" userId="S::ayesha.alikhan@det.nsw.edu.au::e002143d-9eb5-42e8-a931-47414acce609" providerId="AD" clId="Web-{E1AED73C-B79F-B5DC-F535-9C32E1B61295}" dt="2020-03-23T05:54:35.952" v="18" actId="14100"/>
          <ac:picMkLst>
            <pc:docMk/>
            <pc:sldMk cId="4071596426" sldId="428"/>
            <ac:picMk id="2" creationId="{328BFA5B-F6B0-4197-8832-7F12F9492294}"/>
          </ac:picMkLst>
        </pc:picChg>
      </pc:sldChg>
    </pc:docChg>
  </pc:docChgLst>
  <pc:docChgLst>
    <pc:chgData name="Ayesha Ali Khan" userId="S::ayesha.alikhan@det.nsw.edu.au::e002143d-9eb5-42e8-a931-47414acce609" providerId="AD" clId="Web-{F96B3990-8330-45CA-B341-46EFB04E7FDA}"/>
    <pc:docChg chg="modSld">
      <pc:chgData name="Ayesha Ali Khan" userId="S::ayesha.alikhan@det.nsw.edu.au::e002143d-9eb5-42e8-a931-47414acce609" providerId="AD" clId="Web-{F96B3990-8330-45CA-B341-46EFB04E7FDA}" dt="2020-03-21T22:44:11.674" v="0" actId="20577"/>
      <pc:docMkLst>
        <pc:docMk/>
      </pc:docMkLst>
      <pc:sldChg chg="modSp">
        <pc:chgData name="Ayesha Ali Khan" userId="S::ayesha.alikhan@det.nsw.edu.au::e002143d-9eb5-42e8-a931-47414acce609" providerId="AD" clId="Web-{F96B3990-8330-45CA-B341-46EFB04E7FDA}" dt="2020-03-21T22:44:11.674" v="0" actId="20577"/>
        <pc:sldMkLst>
          <pc:docMk/>
          <pc:sldMk cId="773994904" sldId="266"/>
        </pc:sldMkLst>
        <pc:spChg chg="mod">
          <ac:chgData name="Ayesha Ali Khan" userId="S::ayesha.alikhan@det.nsw.edu.au::e002143d-9eb5-42e8-a931-47414acce609" providerId="AD" clId="Web-{F96B3990-8330-45CA-B341-46EFB04E7FDA}" dt="2020-03-21T22:44:11.674" v="0" actId="20577"/>
          <ac:spMkLst>
            <pc:docMk/>
            <pc:sldMk cId="773994904" sldId="266"/>
            <ac:spMk id="2" creationId="{00000000-0000-0000-0000-000000000000}"/>
          </ac:spMkLst>
        </pc:spChg>
      </pc:sldChg>
    </pc:docChg>
  </pc:docChgLst>
  <pc:docChgLst>
    <pc:chgData name="Michelle Tregoning" userId="S::michelle.tregoning@det.nsw.edu.au::ecc29c01-0393-4699-84aa-8e79081e70c4" providerId="AD" clId="Web-{34DC2BA0-5BD4-4C14-B71B-5044FCF5A1C9}"/>
    <pc:docChg chg="addSld modSld modSection">
      <pc:chgData name="Michelle Tregoning" userId="S::michelle.tregoning@det.nsw.edu.au::ecc29c01-0393-4699-84aa-8e79081e70c4" providerId="AD" clId="Web-{34DC2BA0-5BD4-4C14-B71B-5044FCF5A1C9}" dt="2020-03-23T05:36:54.660" v="56" actId="1076"/>
      <pc:docMkLst>
        <pc:docMk/>
      </pc:docMkLst>
      <pc:sldChg chg="addSp delSp modSp add replId">
        <pc:chgData name="Michelle Tregoning" userId="S::michelle.tregoning@det.nsw.edu.au::ecc29c01-0393-4699-84aa-8e79081e70c4" providerId="AD" clId="Web-{34DC2BA0-5BD4-4C14-B71B-5044FCF5A1C9}" dt="2020-03-23T05:36:54.660" v="56" actId="1076"/>
        <pc:sldMkLst>
          <pc:docMk/>
          <pc:sldMk cId="1413347940" sldId="429"/>
        </pc:sldMkLst>
        <pc:spChg chg="mod">
          <ac:chgData name="Michelle Tregoning" userId="S::michelle.tregoning@det.nsw.edu.au::ecc29c01-0393-4699-84aa-8e79081e70c4" providerId="AD" clId="Web-{34DC2BA0-5BD4-4C14-B71B-5044FCF5A1C9}" dt="2020-03-23T05:29:37.414" v="51" actId="20577"/>
          <ac:spMkLst>
            <pc:docMk/>
            <pc:sldMk cId="1413347940" sldId="429"/>
            <ac:spMk id="5" creationId="{00000000-0000-0000-0000-000000000000}"/>
          </ac:spMkLst>
        </pc:spChg>
        <pc:spChg chg="del">
          <ac:chgData name="Michelle Tregoning" userId="S::michelle.tregoning@det.nsw.edu.au::ecc29c01-0393-4699-84aa-8e79081e70c4" providerId="AD" clId="Web-{34DC2BA0-5BD4-4C14-B71B-5044FCF5A1C9}" dt="2020-03-23T05:29:39.352" v="52"/>
          <ac:spMkLst>
            <pc:docMk/>
            <pc:sldMk cId="1413347940" sldId="429"/>
            <ac:spMk id="7" creationId="{00000000-0000-0000-0000-000000000000}"/>
          </ac:spMkLst>
        </pc:spChg>
        <pc:picChg chg="add mod">
          <ac:chgData name="Michelle Tregoning" userId="S::michelle.tregoning@det.nsw.edu.au::ecc29c01-0393-4699-84aa-8e79081e70c4" providerId="AD" clId="Web-{34DC2BA0-5BD4-4C14-B71B-5044FCF5A1C9}" dt="2020-03-23T05:36:54.660" v="56" actId="1076"/>
          <ac:picMkLst>
            <pc:docMk/>
            <pc:sldMk cId="1413347940" sldId="429"/>
            <ac:picMk id="8" creationId="{C96B1301-C6FF-4DCB-B9D2-A32D0B56BBC9}"/>
          </ac:picMkLst>
        </pc:picChg>
      </pc:sldChg>
      <pc:sldChg chg="addSp modSp add replId">
        <pc:chgData name="Michelle Tregoning" userId="S::michelle.tregoning@det.nsw.edu.au::ecc29c01-0393-4699-84aa-8e79081e70c4" providerId="AD" clId="Web-{34DC2BA0-5BD4-4C14-B71B-5044FCF5A1C9}" dt="2020-03-23T05:29:19.915" v="36" actId="20577"/>
        <pc:sldMkLst>
          <pc:docMk/>
          <pc:sldMk cId="3455368416" sldId="430"/>
        </pc:sldMkLst>
        <pc:spChg chg="mod">
          <ac:chgData name="Michelle Tregoning" userId="S::michelle.tregoning@det.nsw.edu.au::ecc29c01-0393-4699-84aa-8e79081e70c4" providerId="AD" clId="Web-{34DC2BA0-5BD4-4C14-B71B-5044FCF5A1C9}" dt="2020-03-23T05:29:19.915" v="36" actId="20577"/>
          <ac:spMkLst>
            <pc:docMk/>
            <pc:sldMk cId="3455368416" sldId="430"/>
            <ac:spMk id="5" creationId="{00000000-0000-0000-0000-000000000000}"/>
          </ac:spMkLst>
        </pc:spChg>
        <pc:spChg chg="mod">
          <ac:chgData name="Michelle Tregoning" userId="S::michelle.tregoning@det.nsw.edu.au::ecc29c01-0393-4699-84aa-8e79081e70c4" providerId="AD" clId="Web-{34DC2BA0-5BD4-4C14-B71B-5044FCF5A1C9}" dt="2020-03-23T05:28:34.540" v="2" actId="20577"/>
          <ac:spMkLst>
            <pc:docMk/>
            <pc:sldMk cId="3455368416" sldId="430"/>
            <ac:spMk id="7" creationId="{00000000-0000-0000-0000-000000000000}"/>
          </ac:spMkLst>
        </pc:spChg>
        <pc:picChg chg="add mod">
          <ac:chgData name="Michelle Tregoning" userId="S::michelle.tregoning@det.nsw.edu.au::ecc29c01-0393-4699-84aa-8e79081e70c4" providerId="AD" clId="Web-{34DC2BA0-5BD4-4C14-B71B-5044FCF5A1C9}" dt="2020-03-23T05:28:58.165" v="8" actId="14100"/>
          <ac:picMkLst>
            <pc:docMk/>
            <pc:sldMk cId="3455368416" sldId="430"/>
            <ac:picMk id="8" creationId="{9041F9FE-EDB9-458A-8CB3-737FBAC07AC3}"/>
          </ac:picMkLst>
        </pc:picChg>
      </pc:sldChg>
    </pc:docChg>
  </pc:docChgLst>
  <pc:docChgLst>
    <pc:chgData name="Ayesha Ali Khan" userId="S::ayesha.alikhan@det.nsw.edu.au::e002143d-9eb5-42e8-a931-47414acce609" providerId="AD" clId="Web-{30BA4A92-BD14-DA9A-3C09-3349BF61A352}"/>
    <pc:docChg chg="delSld modSection">
      <pc:chgData name="Ayesha Ali Khan" userId="S::ayesha.alikhan@det.nsw.edu.au::e002143d-9eb5-42e8-a931-47414acce609" providerId="AD" clId="Web-{30BA4A92-BD14-DA9A-3C09-3349BF61A352}" dt="2020-03-25T22:01:58.800" v="0"/>
      <pc:docMkLst>
        <pc:docMk/>
      </pc:docMkLst>
      <pc:sldChg chg="del">
        <pc:chgData name="Ayesha Ali Khan" userId="S::ayesha.alikhan@det.nsw.edu.au::e002143d-9eb5-42e8-a931-47414acce609" providerId="AD" clId="Web-{30BA4A92-BD14-DA9A-3C09-3349BF61A352}" dt="2020-03-25T22:01:58.800" v="0"/>
        <pc:sldMkLst>
          <pc:docMk/>
          <pc:sldMk cId="2271165164" sldId="432"/>
        </pc:sldMkLst>
      </pc:sldChg>
    </pc:docChg>
  </pc:docChgLst>
  <pc:docChgLst>
    <pc:chgData name="Michelle Tregoning" userId="S::michelle.tregoning@det.nsw.edu.au::ecc29c01-0393-4699-84aa-8e79081e70c4" providerId="AD" clId="Web-{53543A03-8401-4D2C-9526-9769A7B2EC03}"/>
    <pc:docChg chg="modSld">
      <pc:chgData name="Michelle Tregoning" userId="S::michelle.tregoning@det.nsw.edu.au::ecc29c01-0393-4699-84aa-8e79081e70c4" providerId="AD" clId="Web-{53543A03-8401-4D2C-9526-9769A7B2EC03}" dt="2020-03-23T06:26:13.632" v="18" actId="1076"/>
      <pc:docMkLst>
        <pc:docMk/>
      </pc:docMkLst>
      <pc:sldChg chg="addSp delSp modSp">
        <pc:chgData name="Michelle Tregoning" userId="S::michelle.tregoning@det.nsw.edu.au::ecc29c01-0393-4699-84aa-8e79081e70c4" providerId="AD" clId="Web-{53543A03-8401-4D2C-9526-9769A7B2EC03}" dt="2020-03-23T06:20:43.196" v="4" actId="1076"/>
        <pc:sldMkLst>
          <pc:docMk/>
          <pc:sldMk cId="1516908969" sldId="317"/>
        </pc:sldMkLst>
        <pc:spChg chg="del">
          <ac:chgData name="Michelle Tregoning" userId="S::michelle.tregoning@det.nsw.edu.au::ecc29c01-0393-4699-84aa-8e79081e70c4" providerId="AD" clId="Web-{53543A03-8401-4D2C-9526-9769A7B2EC03}" dt="2020-03-23T06:20:19.555" v="0"/>
          <ac:spMkLst>
            <pc:docMk/>
            <pc:sldMk cId="1516908969" sldId="317"/>
            <ac:spMk id="7" creationId="{00000000-0000-0000-0000-000000000000}"/>
          </ac:spMkLst>
        </pc:spChg>
        <pc:picChg chg="add mod">
          <ac:chgData name="Michelle Tregoning" userId="S::michelle.tregoning@det.nsw.edu.au::ecc29c01-0393-4699-84aa-8e79081e70c4" providerId="AD" clId="Web-{53543A03-8401-4D2C-9526-9769A7B2EC03}" dt="2020-03-23T06:20:43.196" v="4" actId="1076"/>
          <ac:picMkLst>
            <pc:docMk/>
            <pc:sldMk cId="1516908969" sldId="317"/>
            <ac:picMk id="2" creationId="{1999A71F-1EA5-42F4-8965-5ED4C79E7663}"/>
          </ac:picMkLst>
        </pc:picChg>
      </pc:sldChg>
      <pc:sldChg chg="addSp delSp modSp">
        <pc:chgData name="Michelle Tregoning" userId="S::michelle.tregoning@det.nsw.edu.au::ecc29c01-0393-4699-84aa-8e79081e70c4" providerId="AD" clId="Web-{53543A03-8401-4D2C-9526-9769A7B2EC03}" dt="2020-03-23T06:26:13.632" v="18" actId="1076"/>
        <pc:sldMkLst>
          <pc:docMk/>
          <pc:sldMk cId="3749235395" sldId="366"/>
        </pc:sldMkLst>
        <pc:spChg chg="del">
          <ac:chgData name="Michelle Tregoning" userId="S::michelle.tregoning@det.nsw.edu.au::ecc29c01-0393-4699-84aa-8e79081e70c4" providerId="AD" clId="Web-{53543A03-8401-4D2C-9526-9769A7B2EC03}" dt="2020-03-23T06:25:57.320" v="14"/>
          <ac:spMkLst>
            <pc:docMk/>
            <pc:sldMk cId="3749235395" sldId="366"/>
            <ac:spMk id="7" creationId="{00000000-0000-0000-0000-000000000000}"/>
          </ac:spMkLst>
        </pc:spChg>
        <pc:picChg chg="add mod">
          <ac:chgData name="Michelle Tregoning" userId="S::michelle.tregoning@det.nsw.edu.au::ecc29c01-0393-4699-84aa-8e79081e70c4" providerId="AD" clId="Web-{53543A03-8401-4D2C-9526-9769A7B2EC03}" dt="2020-03-23T06:26:13.632" v="18" actId="1076"/>
          <ac:picMkLst>
            <pc:docMk/>
            <pc:sldMk cId="3749235395" sldId="366"/>
            <ac:picMk id="8" creationId="{E0B7CA1E-486D-40D7-ACA8-90152A293718}"/>
          </ac:picMkLst>
        </pc:picChg>
      </pc:sldChg>
      <pc:sldChg chg="addSp delSp modSp">
        <pc:chgData name="Michelle Tregoning" userId="S::michelle.tregoning@det.nsw.edu.au::ecc29c01-0393-4699-84aa-8e79081e70c4" providerId="AD" clId="Web-{53543A03-8401-4D2C-9526-9769A7B2EC03}" dt="2020-03-23T06:23:25.477" v="13"/>
        <pc:sldMkLst>
          <pc:docMk/>
          <pc:sldMk cId="1296472587" sldId="406"/>
        </pc:sldMkLst>
        <pc:spChg chg="add mod">
          <ac:chgData name="Michelle Tregoning" userId="S::michelle.tregoning@det.nsw.edu.au::ecc29c01-0393-4699-84aa-8e79081e70c4" providerId="AD" clId="Web-{53543A03-8401-4D2C-9526-9769A7B2EC03}" dt="2020-03-23T06:23:25.477" v="13"/>
          <ac:spMkLst>
            <pc:docMk/>
            <pc:sldMk cId="1296472587" sldId="406"/>
            <ac:spMk id="3" creationId="{4EBE8F5F-A46B-4F26-8394-2E743CCDC0CF}"/>
          </ac:spMkLst>
        </pc:spChg>
        <pc:spChg chg="del mod">
          <ac:chgData name="Michelle Tregoning" userId="S::michelle.tregoning@det.nsw.edu.au::ecc29c01-0393-4699-84aa-8e79081e70c4" providerId="AD" clId="Web-{53543A03-8401-4D2C-9526-9769A7B2EC03}" dt="2020-03-23T06:23:25.477" v="13"/>
          <ac:spMkLst>
            <pc:docMk/>
            <pc:sldMk cId="1296472587" sldId="406"/>
            <ac:spMk id="5" creationId="{00000000-0000-0000-0000-000000000000}"/>
          </ac:spMkLst>
        </pc:spChg>
      </pc:sldChg>
      <pc:sldChg chg="addSp delSp modSp">
        <pc:chgData name="Michelle Tregoning" userId="S::michelle.tregoning@det.nsw.edu.au::ecc29c01-0393-4699-84aa-8e79081e70c4" providerId="AD" clId="Web-{53543A03-8401-4D2C-9526-9769A7B2EC03}" dt="2020-03-23T06:23:20.274" v="12"/>
        <pc:sldMkLst>
          <pc:docMk/>
          <pc:sldMk cId="2846518753" sldId="407"/>
        </pc:sldMkLst>
        <pc:spChg chg="add del mod">
          <ac:chgData name="Michelle Tregoning" userId="S::michelle.tregoning@det.nsw.edu.au::ecc29c01-0393-4699-84aa-8e79081e70c4" providerId="AD" clId="Web-{53543A03-8401-4D2C-9526-9769A7B2EC03}" dt="2020-03-23T06:23:20.274" v="12"/>
          <ac:spMkLst>
            <pc:docMk/>
            <pc:sldMk cId="2846518753" sldId="407"/>
            <ac:spMk id="3" creationId="{CA22FC0B-86BD-4584-B880-C3CF90F5F938}"/>
          </ac:spMkLst>
        </pc:spChg>
        <pc:spChg chg="del mod">
          <ac:chgData name="Michelle Tregoning" userId="S::michelle.tregoning@det.nsw.edu.au::ecc29c01-0393-4699-84aa-8e79081e70c4" providerId="AD" clId="Web-{53543A03-8401-4D2C-9526-9769A7B2EC03}" dt="2020-03-23T06:23:17.680" v="11"/>
          <ac:spMkLst>
            <pc:docMk/>
            <pc:sldMk cId="2846518753" sldId="407"/>
            <ac:spMk id="5" creationId="{00000000-0000-0000-0000-000000000000}"/>
          </ac:spMkLst>
        </pc:spChg>
      </pc:sldChg>
      <pc:sldChg chg="addSp delSp modSp">
        <pc:chgData name="Michelle Tregoning" userId="S::michelle.tregoning@det.nsw.edu.au::ecc29c01-0393-4699-84aa-8e79081e70c4" providerId="AD" clId="Web-{53543A03-8401-4D2C-9526-9769A7B2EC03}" dt="2020-03-23T06:22:50.477" v="8" actId="14100"/>
        <pc:sldMkLst>
          <pc:docMk/>
          <pc:sldMk cId="3956171588" sldId="409"/>
        </pc:sldMkLst>
        <pc:spChg chg="del">
          <ac:chgData name="Michelle Tregoning" userId="S::michelle.tregoning@det.nsw.edu.au::ecc29c01-0393-4699-84aa-8e79081e70c4" providerId="AD" clId="Web-{53543A03-8401-4D2C-9526-9769A7B2EC03}" dt="2020-03-23T06:22:37.039" v="5"/>
          <ac:spMkLst>
            <pc:docMk/>
            <pc:sldMk cId="3956171588" sldId="409"/>
            <ac:spMk id="7" creationId="{00000000-0000-0000-0000-000000000000}"/>
          </ac:spMkLst>
        </pc:spChg>
        <pc:picChg chg="add mod">
          <ac:chgData name="Michelle Tregoning" userId="S::michelle.tregoning@det.nsw.edu.au::ecc29c01-0393-4699-84aa-8e79081e70c4" providerId="AD" clId="Web-{53543A03-8401-4D2C-9526-9769A7B2EC03}" dt="2020-03-23T06:22:50.477" v="8" actId="14100"/>
          <ac:picMkLst>
            <pc:docMk/>
            <pc:sldMk cId="3956171588" sldId="409"/>
            <ac:picMk id="8" creationId="{B60CE8E2-F7EB-44F7-890C-14BD61795294}"/>
          </ac:picMkLst>
        </pc:picChg>
      </pc:sldChg>
    </pc:docChg>
  </pc:docChgLst>
  <pc:docChgLst>
    <pc:chgData name="Michelle Tregoning" userId="S::michelle.tregoning@det.nsw.edu.au::ecc29c01-0393-4699-84aa-8e79081e70c4" providerId="AD" clId="Web-{F52A253D-1898-4910-84D0-3925D3DB262F}"/>
    <pc:docChg chg="modSld">
      <pc:chgData name="Michelle Tregoning" userId="S::michelle.tregoning@det.nsw.edu.au::ecc29c01-0393-4699-84aa-8e79081e70c4" providerId="AD" clId="Web-{F52A253D-1898-4910-84D0-3925D3DB262F}" dt="2020-03-23T05:52:16.823" v="4" actId="1076"/>
      <pc:docMkLst>
        <pc:docMk/>
      </pc:docMkLst>
      <pc:sldChg chg="addSp delSp modSp">
        <pc:chgData name="Michelle Tregoning" userId="S::michelle.tregoning@det.nsw.edu.au::ecc29c01-0393-4699-84aa-8e79081e70c4" providerId="AD" clId="Web-{F52A253D-1898-4910-84D0-3925D3DB262F}" dt="2020-03-23T05:52:16.823" v="4" actId="1076"/>
        <pc:sldMkLst>
          <pc:docMk/>
          <pc:sldMk cId="2355741892" sldId="378"/>
        </pc:sldMkLst>
        <pc:spChg chg="del">
          <ac:chgData name="Michelle Tregoning" userId="S::michelle.tregoning@det.nsw.edu.au::ecc29c01-0393-4699-84aa-8e79081e70c4" providerId="AD" clId="Web-{F52A253D-1898-4910-84D0-3925D3DB262F}" dt="2020-03-23T05:52:02.260" v="0"/>
          <ac:spMkLst>
            <pc:docMk/>
            <pc:sldMk cId="2355741892" sldId="378"/>
            <ac:spMk id="7" creationId="{00000000-0000-0000-0000-000000000000}"/>
          </ac:spMkLst>
        </pc:spChg>
        <pc:picChg chg="add mod">
          <ac:chgData name="Michelle Tregoning" userId="S::michelle.tregoning@det.nsw.edu.au::ecc29c01-0393-4699-84aa-8e79081e70c4" providerId="AD" clId="Web-{F52A253D-1898-4910-84D0-3925D3DB262F}" dt="2020-03-23T05:52:16.823" v="4" actId="1076"/>
          <ac:picMkLst>
            <pc:docMk/>
            <pc:sldMk cId="2355741892" sldId="378"/>
            <ac:picMk id="8" creationId="{E44F6E89-E20E-4FA9-BA65-5784D02865A3}"/>
          </ac:picMkLst>
        </pc:picChg>
      </pc:sldChg>
    </pc:docChg>
  </pc:docChgLst>
  <pc:docChgLst>
    <pc:chgData name="Michelle Tregoning" userId="S::michelle.tregoning@det.nsw.edu.au::ecc29c01-0393-4699-84aa-8e79081e70c4" providerId="AD" clId="Web-{AA7524AE-1F1C-4582-AD55-402A4C711AD0}"/>
    <pc:docChg chg="modSld">
      <pc:chgData name="Michelle Tregoning" userId="S::michelle.tregoning@det.nsw.edu.au::ecc29c01-0393-4699-84aa-8e79081e70c4" providerId="AD" clId="Web-{AA7524AE-1F1C-4582-AD55-402A4C711AD0}" dt="2020-03-23T06:43:42.104" v="33" actId="14100"/>
      <pc:docMkLst>
        <pc:docMk/>
      </pc:docMkLst>
      <pc:sldChg chg="addSp modSp">
        <pc:chgData name="Michelle Tregoning" userId="S::michelle.tregoning@det.nsw.edu.au::ecc29c01-0393-4699-84aa-8e79081e70c4" providerId="AD" clId="Web-{AA7524AE-1F1C-4582-AD55-402A4C711AD0}" dt="2020-03-23T06:43:42.104" v="33" actId="14100"/>
        <pc:sldMkLst>
          <pc:docMk/>
          <pc:sldMk cId="1330035721" sldId="426"/>
        </pc:sldMkLst>
        <pc:spChg chg="mod">
          <ac:chgData name="Michelle Tregoning" userId="S::michelle.tregoning@det.nsw.edu.au::ecc29c01-0393-4699-84aa-8e79081e70c4" providerId="AD" clId="Web-{AA7524AE-1F1C-4582-AD55-402A4C711AD0}" dt="2020-03-23T06:43:32.870" v="30" actId="20577"/>
          <ac:spMkLst>
            <pc:docMk/>
            <pc:sldMk cId="1330035721" sldId="426"/>
            <ac:spMk id="5" creationId="{00000000-0000-0000-0000-000000000000}"/>
          </ac:spMkLst>
        </pc:spChg>
        <pc:picChg chg="add mod">
          <ac:chgData name="Michelle Tregoning" userId="S::michelle.tregoning@det.nsw.edu.au::ecc29c01-0393-4699-84aa-8e79081e70c4" providerId="AD" clId="Web-{AA7524AE-1F1C-4582-AD55-402A4C711AD0}" dt="2020-03-23T06:43:42.104" v="33" actId="14100"/>
          <ac:picMkLst>
            <pc:docMk/>
            <pc:sldMk cId="1330035721" sldId="426"/>
            <ac:picMk id="2" creationId="{32E3472D-ADB4-479B-B19A-C58EE5557497}"/>
          </ac:picMkLst>
        </pc:picChg>
      </pc:sldChg>
    </pc:docChg>
  </pc:docChgLst>
  <pc:docChgLst>
    <pc:chgData name="Ananda Horton" userId="S::ananda.horton@det.nsw.edu.au::250a84de-ba9a-4cea-ad5d-070fe767cf35" providerId="AD" clId="Web-{0D97C21B-F00E-4943-8FB4-18D5209984CD}"/>
    <pc:docChg chg="modSld">
      <pc:chgData name="Ananda Horton" userId="S::ananda.horton@det.nsw.edu.au::250a84de-ba9a-4cea-ad5d-070fe767cf35" providerId="AD" clId="Web-{0D97C21B-F00E-4943-8FB4-18D5209984CD}" dt="2020-03-24T03:55:36.095" v="10" actId="20577"/>
      <pc:docMkLst>
        <pc:docMk/>
      </pc:docMkLst>
      <pc:sldChg chg="modSp">
        <pc:chgData name="Ananda Horton" userId="S::ananda.horton@det.nsw.edu.au::250a84de-ba9a-4cea-ad5d-070fe767cf35" providerId="AD" clId="Web-{0D97C21B-F00E-4943-8FB4-18D5209984CD}" dt="2020-03-24T03:54:26.673" v="4" actId="20577"/>
        <pc:sldMkLst>
          <pc:docMk/>
          <pc:sldMk cId="1338930011" sldId="331"/>
        </pc:sldMkLst>
        <pc:spChg chg="mod">
          <ac:chgData name="Ananda Horton" userId="S::ananda.horton@det.nsw.edu.au::250a84de-ba9a-4cea-ad5d-070fe767cf35" providerId="AD" clId="Web-{0D97C21B-F00E-4943-8FB4-18D5209984CD}" dt="2020-03-24T03:54:26.673" v="4" actId="20577"/>
          <ac:spMkLst>
            <pc:docMk/>
            <pc:sldMk cId="1338930011" sldId="331"/>
            <ac:spMk id="4" creationId="{00000000-0000-0000-0000-000000000000}"/>
          </ac:spMkLst>
        </pc:spChg>
      </pc:sldChg>
      <pc:sldChg chg="modSp">
        <pc:chgData name="Ananda Horton" userId="S::ananda.horton@det.nsw.edu.au::250a84de-ba9a-4cea-ad5d-070fe767cf35" providerId="AD" clId="Web-{0D97C21B-F00E-4943-8FB4-18D5209984CD}" dt="2020-03-24T03:55:36.095" v="9" actId="20577"/>
        <pc:sldMkLst>
          <pc:docMk/>
          <pc:sldMk cId="1838565781" sldId="348"/>
        </pc:sldMkLst>
        <pc:spChg chg="mod">
          <ac:chgData name="Ananda Horton" userId="S::ananda.horton@det.nsw.edu.au::250a84de-ba9a-4cea-ad5d-070fe767cf35" providerId="AD" clId="Web-{0D97C21B-F00E-4943-8FB4-18D5209984CD}" dt="2020-03-24T03:55:36.095" v="9" actId="20577"/>
          <ac:spMkLst>
            <pc:docMk/>
            <pc:sldMk cId="1838565781" sldId="348"/>
            <ac:spMk id="4" creationId="{00000000-0000-0000-0000-000000000000}"/>
          </ac:spMkLst>
        </pc:spChg>
      </pc:sldChg>
      <pc:sldChg chg="modSp">
        <pc:chgData name="Ananda Horton" userId="S::ananda.horton@det.nsw.edu.au::250a84de-ba9a-4cea-ad5d-070fe767cf35" providerId="AD" clId="Web-{0D97C21B-F00E-4943-8FB4-18D5209984CD}" dt="2020-03-24T03:54:26.391" v="3" actId="20577"/>
        <pc:sldMkLst>
          <pc:docMk/>
          <pc:sldMk cId="2072474433" sldId="386"/>
        </pc:sldMkLst>
        <pc:spChg chg="mod">
          <ac:chgData name="Ananda Horton" userId="S::ananda.horton@det.nsw.edu.au::250a84de-ba9a-4cea-ad5d-070fe767cf35" providerId="AD" clId="Web-{0D97C21B-F00E-4943-8FB4-18D5209984CD}" dt="2020-03-24T03:54:26.391" v="3" actId="20577"/>
          <ac:spMkLst>
            <pc:docMk/>
            <pc:sldMk cId="2072474433" sldId="386"/>
            <ac:spMk id="4" creationId="{00000000-0000-0000-0000-000000000000}"/>
          </ac:spMkLst>
        </pc:spChg>
      </pc:sldChg>
      <pc:sldChg chg="modSp">
        <pc:chgData name="Ananda Horton" userId="S::ananda.horton@det.nsw.edu.au::250a84de-ba9a-4cea-ad5d-070fe767cf35" providerId="AD" clId="Web-{0D97C21B-F00E-4943-8FB4-18D5209984CD}" dt="2020-03-24T03:54:33.657" v="6" actId="20577"/>
        <pc:sldMkLst>
          <pc:docMk/>
          <pc:sldMk cId="1611864047" sldId="400"/>
        </pc:sldMkLst>
        <pc:spChg chg="mod">
          <ac:chgData name="Ananda Horton" userId="S::ananda.horton@det.nsw.edu.au::250a84de-ba9a-4cea-ad5d-070fe767cf35" providerId="AD" clId="Web-{0D97C21B-F00E-4943-8FB4-18D5209984CD}" dt="2020-03-24T03:54:33.657" v="6" actId="20577"/>
          <ac:spMkLst>
            <pc:docMk/>
            <pc:sldMk cId="1611864047" sldId="400"/>
            <ac:spMk id="4" creationId="{00000000-0000-0000-0000-000000000000}"/>
          </ac:spMkLst>
        </pc:spChg>
      </pc:sldChg>
    </pc:docChg>
  </pc:docChgLst>
  <pc:docChgLst>
    <pc:chgData name="Ayesha Ali Khan" userId="S::ayesha.alikhan@det.nsw.edu.au::e002143d-9eb5-42e8-a931-47414acce609" providerId="AD" clId="Web-{9C866375-E07F-642A-DC54-68637F537E0E}"/>
    <pc:docChg chg="modSld">
      <pc:chgData name="Ayesha Ali Khan" userId="S::ayesha.alikhan@det.nsw.edu.au::e002143d-9eb5-42e8-a931-47414acce609" providerId="AD" clId="Web-{9C866375-E07F-642A-DC54-68637F537E0E}" dt="2020-03-25T22:45:18.019" v="32" actId="14100"/>
      <pc:docMkLst>
        <pc:docMk/>
      </pc:docMkLst>
      <pc:sldChg chg="addSp delSp modSp">
        <pc:chgData name="Ayesha Ali Khan" userId="S::ayesha.alikhan@det.nsw.edu.au::e002143d-9eb5-42e8-a931-47414acce609" providerId="AD" clId="Web-{9C866375-E07F-642A-DC54-68637F537E0E}" dt="2020-03-25T22:36:02.142" v="5" actId="1076"/>
        <pc:sldMkLst>
          <pc:docMk/>
          <pc:sldMk cId="789400070" sldId="322"/>
        </pc:sldMkLst>
        <pc:picChg chg="del">
          <ac:chgData name="Ayesha Ali Khan" userId="S::ayesha.alikhan@det.nsw.edu.au::e002143d-9eb5-42e8-a931-47414acce609" providerId="AD" clId="Web-{9C866375-E07F-642A-DC54-68637F537E0E}" dt="2020-03-25T22:35:17.298" v="0"/>
          <ac:picMkLst>
            <pc:docMk/>
            <pc:sldMk cId="789400070" sldId="322"/>
            <ac:picMk id="2" creationId="{3B0F682E-5F2C-4836-AA01-83765FAF519B}"/>
          </ac:picMkLst>
        </pc:picChg>
        <pc:picChg chg="add mod">
          <ac:chgData name="Ayesha Ali Khan" userId="S::ayesha.alikhan@det.nsw.edu.au::e002143d-9eb5-42e8-a931-47414acce609" providerId="AD" clId="Web-{9C866375-E07F-642A-DC54-68637F537E0E}" dt="2020-03-25T22:36:02.142" v="5" actId="1076"/>
          <ac:picMkLst>
            <pc:docMk/>
            <pc:sldMk cId="789400070" sldId="322"/>
            <ac:picMk id="7" creationId="{99C600E6-8BB4-489E-81FE-56964DF18935}"/>
          </ac:picMkLst>
        </pc:picChg>
      </pc:sldChg>
      <pc:sldChg chg="addSp delSp modSp">
        <pc:chgData name="Ayesha Ali Khan" userId="S::ayesha.alikhan@det.nsw.edu.au::e002143d-9eb5-42e8-a931-47414acce609" providerId="AD" clId="Web-{9C866375-E07F-642A-DC54-68637F537E0E}" dt="2020-03-25T22:40:16.174" v="19" actId="14100"/>
        <pc:sldMkLst>
          <pc:docMk/>
          <pc:sldMk cId="1997983465" sldId="328"/>
        </pc:sldMkLst>
        <pc:picChg chg="del">
          <ac:chgData name="Ayesha Ali Khan" userId="S::ayesha.alikhan@det.nsw.edu.au::e002143d-9eb5-42e8-a931-47414acce609" providerId="AD" clId="Web-{9C866375-E07F-642A-DC54-68637F537E0E}" dt="2020-03-25T22:39:36.877" v="16"/>
          <ac:picMkLst>
            <pc:docMk/>
            <pc:sldMk cId="1997983465" sldId="328"/>
            <ac:picMk id="8" creationId="{2CF15BAD-E210-48A3-959A-93887127B4AA}"/>
          </ac:picMkLst>
        </pc:picChg>
        <pc:picChg chg="add mod">
          <ac:chgData name="Ayesha Ali Khan" userId="S::ayesha.alikhan@det.nsw.edu.au::e002143d-9eb5-42e8-a931-47414acce609" providerId="AD" clId="Web-{9C866375-E07F-642A-DC54-68637F537E0E}" dt="2020-03-25T22:40:16.174" v="19" actId="14100"/>
          <ac:picMkLst>
            <pc:docMk/>
            <pc:sldMk cId="1997983465" sldId="328"/>
            <ac:picMk id="9" creationId="{DD2E00E6-DFF9-4CE3-94E3-7DF437178E3B}"/>
          </ac:picMkLst>
        </pc:picChg>
      </pc:sldChg>
      <pc:sldChg chg="modSp">
        <pc:chgData name="Ayesha Ali Khan" userId="S::ayesha.alikhan@det.nsw.edu.au::e002143d-9eb5-42e8-a931-47414acce609" providerId="AD" clId="Web-{9C866375-E07F-642A-DC54-68637F537E0E}" dt="2020-03-25T22:41:36.940" v="24" actId="14100"/>
        <pc:sldMkLst>
          <pc:docMk/>
          <pc:sldMk cId="345460779" sldId="337"/>
        </pc:sldMkLst>
        <pc:spChg chg="mod">
          <ac:chgData name="Ayesha Ali Khan" userId="S::ayesha.alikhan@det.nsw.edu.au::e002143d-9eb5-42e8-a931-47414acce609" providerId="AD" clId="Web-{9C866375-E07F-642A-DC54-68637F537E0E}" dt="2020-03-25T22:41:36.940" v="24" actId="14100"/>
          <ac:spMkLst>
            <pc:docMk/>
            <pc:sldMk cId="345460779" sldId="337"/>
            <ac:spMk id="9" creationId="{00000000-0000-0000-0000-000000000000}"/>
          </ac:spMkLst>
        </pc:spChg>
      </pc:sldChg>
      <pc:sldChg chg="addSp delSp modSp">
        <pc:chgData name="Ayesha Ali Khan" userId="S::ayesha.alikhan@det.nsw.edu.au::e002143d-9eb5-42e8-a931-47414acce609" providerId="AD" clId="Web-{9C866375-E07F-642A-DC54-68637F537E0E}" dt="2020-03-25T22:43:27.315" v="28" actId="14100"/>
        <pc:sldMkLst>
          <pc:docMk/>
          <pc:sldMk cId="4142271524" sldId="359"/>
        </pc:sldMkLst>
        <pc:picChg chg="del">
          <ac:chgData name="Ayesha Ali Khan" userId="S::ayesha.alikhan@det.nsw.edu.au::e002143d-9eb5-42e8-a931-47414acce609" providerId="AD" clId="Web-{9C866375-E07F-642A-DC54-68637F537E0E}" dt="2020-03-25T22:42:44.456" v="25"/>
          <ac:picMkLst>
            <pc:docMk/>
            <pc:sldMk cId="4142271524" sldId="359"/>
            <ac:picMk id="8" creationId="{BDBEB9C2-705B-49F5-87A7-4695A69284E1}"/>
          </ac:picMkLst>
        </pc:picChg>
        <pc:picChg chg="add mod">
          <ac:chgData name="Ayesha Ali Khan" userId="S::ayesha.alikhan@det.nsw.edu.au::e002143d-9eb5-42e8-a931-47414acce609" providerId="AD" clId="Web-{9C866375-E07F-642A-DC54-68637F537E0E}" dt="2020-03-25T22:43:27.315" v="28" actId="14100"/>
          <ac:picMkLst>
            <pc:docMk/>
            <pc:sldMk cId="4142271524" sldId="359"/>
            <ac:picMk id="9" creationId="{0B90EC98-BE88-404B-B008-BC7C4B5C56D0}"/>
          </ac:picMkLst>
        </pc:picChg>
      </pc:sldChg>
      <pc:sldChg chg="addSp delSp modSp">
        <pc:chgData name="Ayesha Ali Khan" userId="S::ayesha.alikhan@det.nsw.edu.au::e002143d-9eb5-42e8-a931-47414acce609" providerId="AD" clId="Web-{9C866375-E07F-642A-DC54-68637F537E0E}" dt="2020-03-25T22:45:18.019" v="32" actId="14100"/>
        <pc:sldMkLst>
          <pc:docMk/>
          <pc:sldMk cId="2003525011" sldId="373"/>
        </pc:sldMkLst>
        <pc:picChg chg="del">
          <ac:chgData name="Ayesha Ali Khan" userId="S::ayesha.alikhan@det.nsw.edu.au::e002143d-9eb5-42e8-a931-47414acce609" providerId="AD" clId="Web-{9C866375-E07F-642A-DC54-68637F537E0E}" dt="2020-03-25T22:44:50.191" v="29"/>
          <ac:picMkLst>
            <pc:docMk/>
            <pc:sldMk cId="2003525011" sldId="373"/>
            <ac:picMk id="8" creationId="{263A3143-9B9D-44F3-83B6-FD870820BFFB}"/>
          </ac:picMkLst>
        </pc:picChg>
        <pc:picChg chg="add mod">
          <ac:chgData name="Ayesha Ali Khan" userId="S::ayesha.alikhan@det.nsw.edu.au::e002143d-9eb5-42e8-a931-47414acce609" providerId="AD" clId="Web-{9C866375-E07F-642A-DC54-68637F537E0E}" dt="2020-03-25T22:45:18.019" v="32" actId="14100"/>
          <ac:picMkLst>
            <pc:docMk/>
            <pc:sldMk cId="2003525011" sldId="373"/>
            <ac:picMk id="9" creationId="{BCF20CB6-837E-4EF8-9F61-608DA44B3DDA}"/>
          </ac:picMkLst>
        </pc:picChg>
      </pc:sldChg>
      <pc:sldChg chg="addSp delSp modSp">
        <pc:chgData name="Ayesha Ali Khan" userId="S::ayesha.alikhan@det.nsw.edu.au::e002143d-9eb5-42e8-a931-47414acce609" providerId="AD" clId="Web-{9C866375-E07F-642A-DC54-68637F537E0E}" dt="2020-03-25T22:38:35.252" v="15" actId="14100"/>
        <pc:sldMkLst>
          <pc:docMk/>
          <pc:sldMk cId="1330035721" sldId="426"/>
        </pc:sldMkLst>
        <pc:picChg chg="del">
          <ac:chgData name="Ayesha Ali Khan" userId="S::ayesha.alikhan@det.nsw.edu.au::e002143d-9eb5-42e8-a931-47414acce609" providerId="AD" clId="Web-{9C866375-E07F-642A-DC54-68637F537E0E}" dt="2020-03-25T22:38:09.814" v="12"/>
          <ac:picMkLst>
            <pc:docMk/>
            <pc:sldMk cId="1330035721" sldId="426"/>
            <ac:picMk id="2" creationId="{32E3472D-ADB4-479B-B19A-C58EE5557497}"/>
          </ac:picMkLst>
        </pc:picChg>
        <pc:picChg chg="add mod">
          <ac:chgData name="Ayesha Ali Khan" userId="S::ayesha.alikhan@det.nsw.edu.au::e002143d-9eb5-42e8-a931-47414acce609" providerId="AD" clId="Web-{9C866375-E07F-642A-DC54-68637F537E0E}" dt="2020-03-25T22:38:35.252" v="15" actId="14100"/>
          <ac:picMkLst>
            <pc:docMk/>
            <pc:sldMk cId="1330035721" sldId="426"/>
            <ac:picMk id="8" creationId="{072B348A-458F-4A83-99F2-F3F4E3301895}"/>
          </ac:picMkLst>
        </pc:picChg>
      </pc:sldChg>
      <pc:sldChg chg="addSp delSp modSp">
        <pc:chgData name="Ayesha Ali Khan" userId="S::ayesha.alikhan@det.nsw.edu.au::e002143d-9eb5-42e8-a931-47414acce609" providerId="AD" clId="Web-{9C866375-E07F-642A-DC54-68637F537E0E}" dt="2020-03-25T22:36:57.345" v="11" actId="14100"/>
        <pc:sldMkLst>
          <pc:docMk/>
          <pc:sldMk cId="619459559" sldId="431"/>
        </pc:sldMkLst>
        <pc:picChg chg="add mod">
          <ac:chgData name="Ayesha Ali Khan" userId="S::ayesha.alikhan@det.nsw.edu.au::e002143d-9eb5-42e8-a931-47414acce609" providerId="AD" clId="Web-{9C866375-E07F-642A-DC54-68637F537E0E}" dt="2020-03-25T22:36:57.345" v="11" actId="14100"/>
          <ac:picMkLst>
            <pc:docMk/>
            <pc:sldMk cId="619459559" sldId="431"/>
            <ac:picMk id="2" creationId="{EFC6490D-4CA7-453A-813B-DBD3ABFB7EE4}"/>
          </ac:picMkLst>
        </pc:picChg>
        <pc:picChg chg="del">
          <ac:chgData name="Ayesha Ali Khan" userId="S::ayesha.alikhan@det.nsw.edu.au::e002143d-9eb5-42e8-a931-47414acce609" providerId="AD" clId="Web-{9C866375-E07F-642A-DC54-68637F537E0E}" dt="2020-03-25T22:36:22.329" v="6"/>
          <ac:picMkLst>
            <pc:docMk/>
            <pc:sldMk cId="619459559" sldId="431"/>
            <ac:picMk id="7" creationId="{2D02750D-BCD2-4DA0-89DE-B0D907FFAA3D}"/>
          </ac:picMkLst>
        </pc:picChg>
      </pc:sldChg>
    </pc:docChg>
  </pc:docChgLst>
  <pc:docChgLst>
    <pc:chgData name="Ayesha Ali Khan" userId="S::ayesha.alikhan@det.nsw.edu.au::e002143d-9eb5-42e8-a931-47414acce609" providerId="AD" clId="Web-{CED56C53-5337-31B5-CB40-BA98346B7394}"/>
    <pc:docChg chg="modSld">
      <pc:chgData name="Ayesha Ali Khan" userId="S::ayesha.alikhan@det.nsw.edu.au::e002143d-9eb5-42e8-a931-47414acce609" providerId="AD" clId="Web-{CED56C53-5337-31B5-CB40-BA98346B7394}" dt="2020-03-25T23:18:09.679" v="3" actId="14100"/>
      <pc:docMkLst>
        <pc:docMk/>
      </pc:docMkLst>
      <pc:sldChg chg="addSp modSp">
        <pc:chgData name="Ayesha Ali Khan" userId="S::ayesha.alikhan@det.nsw.edu.au::e002143d-9eb5-42e8-a931-47414acce609" providerId="AD" clId="Web-{CED56C53-5337-31B5-CB40-BA98346B7394}" dt="2020-03-25T23:18:09.679" v="3" actId="14100"/>
        <pc:sldMkLst>
          <pc:docMk/>
          <pc:sldMk cId="4071596426" sldId="428"/>
        </pc:sldMkLst>
        <pc:picChg chg="add mod">
          <ac:chgData name="Ayesha Ali Khan" userId="S::ayesha.alikhan@det.nsw.edu.au::e002143d-9eb5-42e8-a931-47414acce609" providerId="AD" clId="Web-{CED56C53-5337-31B5-CB40-BA98346B7394}" dt="2020-03-25T23:18:09.679" v="3" actId="14100"/>
          <ac:picMkLst>
            <pc:docMk/>
            <pc:sldMk cId="4071596426" sldId="428"/>
            <ac:picMk id="2" creationId="{B4B1CDF0-B2A1-4B8A-84B4-E4687758D33A}"/>
          </ac:picMkLst>
        </pc:picChg>
      </pc:sldChg>
    </pc:docChg>
  </pc:docChgLst>
  <pc:docChgLst>
    <pc:chgData name="Ayesha Ali Khan" userId="S::ayesha.alikhan@det.nsw.edu.au::e002143d-9eb5-42e8-a931-47414acce609" providerId="AD" clId="Web-{C9262C82-BE08-674E-A7E5-0548E6794684}"/>
    <pc:docChg chg="modSld sldOrd">
      <pc:chgData name="Ayesha Ali Khan" userId="S::ayesha.alikhan@det.nsw.edu.au::e002143d-9eb5-42e8-a931-47414acce609" providerId="AD" clId="Web-{C9262C82-BE08-674E-A7E5-0548E6794684}" dt="2020-03-25T22:20:29.919" v="36"/>
      <pc:docMkLst>
        <pc:docMk/>
      </pc:docMkLst>
      <pc:sldChg chg="addSp delSp modSp">
        <pc:chgData name="Ayesha Ali Khan" userId="S::ayesha.alikhan@det.nsw.edu.au::e002143d-9eb5-42e8-a931-47414acce609" providerId="AD" clId="Web-{C9262C82-BE08-674E-A7E5-0548E6794684}" dt="2020-03-25T22:16:14.168" v="27" actId="14100"/>
        <pc:sldMkLst>
          <pc:docMk/>
          <pc:sldMk cId="1516908969" sldId="317"/>
        </pc:sldMkLst>
        <pc:picChg chg="del">
          <ac:chgData name="Ayesha Ali Khan" userId="S::ayesha.alikhan@det.nsw.edu.au::e002143d-9eb5-42e8-a931-47414acce609" providerId="AD" clId="Web-{C9262C82-BE08-674E-A7E5-0548E6794684}" dt="2020-03-25T22:15:49.590" v="22"/>
          <ac:picMkLst>
            <pc:docMk/>
            <pc:sldMk cId="1516908969" sldId="317"/>
            <ac:picMk id="2" creationId="{1999A71F-1EA5-42F4-8965-5ED4C79E7663}"/>
          </ac:picMkLst>
        </pc:picChg>
        <pc:picChg chg="add mod">
          <ac:chgData name="Ayesha Ali Khan" userId="S::ayesha.alikhan@det.nsw.edu.au::e002143d-9eb5-42e8-a931-47414acce609" providerId="AD" clId="Web-{C9262C82-BE08-674E-A7E5-0548E6794684}" dt="2020-03-25T22:16:14.168" v="27" actId="14100"/>
          <ac:picMkLst>
            <pc:docMk/>
            <pc:sldMk cId="1516908969" sldId="317"/>
            <ac:picMk id="7" creationId="{D0E10BF1-D392-470A-BBC7-62BE2102BCBC}"/>
          </ac:picMkLst>
        </pc:picChg>
      </pc:sldChg>
      <pc:sldChg chg="addSp delSp modSp">
        <pc:chgData name="Ayesha Ali Khan" userId="S::ayesha.alikhan@det.nsw.edu.au::e002143d-9eb5-42e8-a931-47414acce609" providerId="AD" clId="Web-{C9262C82-BE08-674E-A7E5-0548E6794684}" dt="2020-03-25T22:11:20.573" v="9" actId="14100"/>
        <pc:sldMkLst>
          <pc:docMk/>
          <pc:sldMk cId="1995079463" sldId="326"/>
        </pc:sldMkLst>
        <pc:picChg chg="del">
          <ac:chgData name="Ayesha Ali Khan" userId="S::ayesha.alikhan@det.nsw.edu.au::e002143d-9eb5-42e8-a931-47414acce609" providerId="AD" clId="Web-{C9262C82-BE08-674E-A7E5-0548E6794684}" dt="2020-03-25T22:10:32.792" v="6"/>
          <ac:picMkLst>
            <pc:docMk/>
            <pc:sldMk cId="1995079463" sldId="326"/>
            <ac:picMk id="2" creationId="{BF2AEEAF-292E-42D8-9F30-B00365C41749}"/>
          </ac:picMkLst>
        </pc:picChg>
        <pc:picChg chg="add mod">
          <ac:chgData name="Ayesha Ali Khan" userId="S::ayesha.alikhan@det.nsw.edu.au::e002143d-9eb5-42e8-a931-47414acce609" providerId="AD" clId="Web-{C9262C82-BE08-674E-A7E5-0548E6794684}" dt="2020-03-25T22:11:20.573" v="9" actId="14100"/>
          <ac:picMkLst>
            <pc:docMk/>
            <pc:sldMk cId="1995079463" sldId="326"/>
            <ac:picMk id="8" creationId="{7C7C9939-01BE-4BED-85B4-9620B0150D03}"/>
          </ac:picMkLst>
        </pc:picChg>
      </pc:sldChg>
      <pc:sldChg chg="addSp delSp modSp">
        <pc:chgData name="Ayesha Ali Khan" userId="S::ayesha.alikhan@det.nsw.edu.au::e002143d-9eb5-42e8-a931-47414acce609" providerId="AD" clId="Web-{C9262C82-BE08-674E-A7E5-0548E6794684}" dt="2020-03-25T22:17:47.090" v="31" actId="14100"/>
        <pc:sldMkLst>
          <pc:docMk/>
          <pc:sldMk cId="4106409200" sldId="341"/>
        </pc:sldMkLst>
        <pc:picChg chg="del">
          <ac:chgData name="Ayesha Ali Khan" userId="S::ayesha.alikhan@det.nsw.edu.au::e002143d-9eb5-42e8-a931-47414acce609" providerId="AD" clId="Web-{C9262C82-BE08-674E-A7E5-0548E6794684}" dt="2020-03-25T22:17:23.934" v="28"/>
          <ac:picMkLst>
            <pc:docMk/>
            <pc:sldMk cId="4106409200" sldId="341"/>
            <ac:picMk id="8" creationId="{C47D1F4C-C9F7-4A5E-AA6B-2D3E1183FF79}"/>
          </ac:picMkLst>
        </pc:picChg>
        <pc:picChg chg="add mod">
          <ac:chgData name="Ayesha Ali Khan" userId="S::ayesha.alikhan@det.nsw.edu.au::e002143d-9eb5-42e8-a931-47414acce609" providerId="AD" clId="Web-{C9262C82-BE08-674E-A7E5-0548E6794684}" dt="2020-03-25T22:17:47.090" v="31" actId="14100"/>
          <ac:picMkLst>
            <pc:docMk/>
            <pc:sldMk cId="4106409200" sldId="341"/>
            <ac:picMk id="9" creationId="{94424F56-48E3-42EE-85EC-2A251BA02C3D}"/>
          </ac:picMkLst>
        </pc:picChg>
      </pc:sldChg>
      <pc:sldChg chg="addSp delSp modSp">
        <pc:chgData name="Ayesha Ali Khan" userId="S::ayesha.alikhan@det.nsw.edu.au::e002143d-9eb5-42e8-a931-47414acce609" providerId="AD" clId="Web-{C9262C82-BE08-674E-A7E5-0548E6794684}" dt="2020-03-25T22:14:11.574" v="21" actId="14100"/>
        <pc:sldMkLst>
          <pc:docMk/>
          <pc:sldMk cId="3749235395" sldId="366"/>
        </pc:sldMkLst>
        <pc:picChg chg="add mod">
          <ac:chgData name="Ayesha Ali Khan" userId="S::ayesha.alikhan@det.nsw.edu.au::e002143d-9eb5-42e8-a931-47414acce609" providerId="AD" clId="Web-{C9262C82-BE08-674E-A7E5-0548E6794684}" dt="2020-03-25T22:14:11.574" v="21" actId="14100"/>
          <ac:picMkLst>
            <pc:docMk/>
            <pc:sldMk cId="3749235395" sldId="366"/>
            <ac:picMk id="7" creationId="{6672B24E-9C3F-41EE-8743-0FEB0EE9D456}"/>
          </ac:picMkLst>
        </pc:picChg>
        <pc:picChg chg="del">
          <ac:chgData name="Ayesha Ali Khan" userId="S::ayesha.alikhan@det.nsw.edu.au::e002143d-9eb5-42e8-a931-47414acce609" providerId="AD" clId="Web-{C9262C82-BE08-674E-A7E5-0548E6794684}" dt="2020-03-25T22:13:29.339" v="15"/>
          <ac:picMkLst>
            <pc:docMk/>
            <pc:sldMk cId="3749235395" sldId="366"/>
            <ac:picMk id="8" creationId="{E0B7CA1E-486D-40D7-ACA8-90152A293718}"/>
          </ac:picMkLst>
        </pc:picChg>
      </pc:sldChg>
      <pc:sldChg chg="addSp delSp modSp">
        <pc:chgData name="Ayesha Ali Khan" userId="S::ayesha.alikhan@det.nsw.edu.au::e002143d-9eb5-42e8-a931-47414acce609" providerId="AD" clId="Web-{C9262C82-BE08-674E-A7E5-0548E6794684}" dt="2020-03-25T22:09:11.385" v="5" actId="14100"/>
        <pc:sldMkLst>
          <pc:docMk/>
          <pc:sldMk cId="3956171588" sldId="409"/>
        </pc:sldMkLst>
        <pc:picChg chg="add mod">
          <ac:chgData name="Ayesha Ali Khan" userId="S::ayesha.alikhan@det.nsw.edu.au::e002143d-9eb5-42e8-a931-47414acce609" providerId="AD" clId="Web-{C9262C82-BE08-674E-A7E5-0548E6794684}" dt="2020-03-25T22:09:11.385" v="5" actId="14100"/>
          <ac:picMkLst>
            <pc:docMk/>
            <pc:sldMk cId="3956171588" sldId="409"/>
            <ac:picMk id="7" creationId="{7CFE4744-99C5-4EA9-A454-3B6C73ADF897}"/>
          </ac:picMkLst>
        </pc:picChg>
        <pc:picChg chg="del">
          <ac:chgData name="Ayesha Ali Khan" userId="S::ayesha.alikhan@det.nsw.edu.au::e002143d-9eb5-42e8-a931-47414acce609" providerId="AD" clId="Web-{C9262C82-BE08-674E-A7E5-0548E6794684}" dt="2020-03-25T22:08:42.823" v="0"/>
          <ac:picMkLst>
            <pc:docMk/>
            <pc:sldMk cId="3956171588" sldId="409"/>
            <ac:picMk id="8" creationId="{B60CE8E2-F7EB-44F7-890C-14BD61795294}"/>
          </ac:picMkLst>
        </pc:picChg>
      </pc:sldChg>
      <pc:sldChg chg="modSp">
        <pc:chgData name="Ayesha Ali Khan" userId="S::ayesha.alikhan@det.nsw.edu.au::e002143d-9eb5-42e8-a931-47414acce609" providerId="AD" clId="Web-{C9262C82-BE08-674E-A7E5-0548E6794684}" dt="2020-03-25T22:12:11.808" v="14" actId="14100"/>
        <pc:sldMkLst>
          <pc:docMk/>
          <pc:sldMk cId="170703348" sldId="419"/>
        </pc:sldMkLst>
        <pc:spChg chg="mod">
          <ac:chgData name="Ayesha Ali Khan" userId="S::ayesha.alikhan@det.nsw.edu.au::e002143d-9eb5-42e8-a931-47414acce609" providerId="AD" clId="Web-{C9262C82-BE08-674E-A7E5-0548E6794684}" dt="2020-03-25T22:12:11.808" v="14" actId="14100"/>
          <ac:spMkLst>
            <pc:docMk/>
            <pc:sldMk cId="170703348" sldId="419"/>
            <ac:spMk id="8" creationId="{00000000-0000-0000-0000-000000000000}"/>
          </ac:spMkLst>
        </pc:spChg>
      </pc:sldChg>
      <pc:sldChg chg="addSp delSp modSp ord">
        <pc:chgData name="Ayesha Ali Khan" userId="S::ayesha.alikhan@det.nsw.edu.au::e002143d-9eb5-42e8-a931-47414acce609" providerId="AD" clId="Web-{C9262C82-BE08-674E-A7E5-0548E6794684}" dt="2020-03-25T22:20:29.919" v="36"/>
        <pc:sldMkLst>
          <pc:docMk/>
          <pc:sldMk cId="3811874995" sldId="427"/>
        </pc:sldMkLst>
        <pc:picChg chg="del">
          <ac:chgData name="Ayesha Ali Khan" userId="S::ayesha.alikhan@det.nsw.edu.au::e002143d-9eb5-42e8-a931-47414acce609" providerId="AD" clId="Web-{C9262C82-BE08-674E-A7E5-0548E6794684}" dt="2020-03-25T22:19:52.076" v="32"/>
          <ac:picMkLst>
            <pc:docMk/>
            <pc:sldMk cId="3811874995" sldId="427"/>
            <ac:picMk id="2" creationId="{41FCE011-FDAD-4883-B180-0711685147A5}"/>
          </ac:picMkLst>
        </pc:picChg>
        <pc:picChg chg="add mod">
          <ac:chgData name="Ayesha Ali Khan" userId="S::ayesha.alikhan@det.nsw.edu.au::e002143d-9eb5-42e8-a931-47414acce609" providerId="AD" clId="Web-{C9262C82-BE08-674E-A7E5-0548E6794684}" dt="2020-03-25T22:20:25.091" v="35" actId="14100"/>
          <ac:picMkLst>
            <pc:docMk/>
            <pc:sldMk cId="3811874995" sldId="427"/>
            <ac:picMk id="8" creationId="{500FC482-A2EC-4854-B608-28DEA3A4EFA5}"/>
          </ac:picMkLst>
        </pc:picChg>
      </pc:sldChg>
    </pc:docChg>
  </pc:docChgLst>
  <pc:docChgLst>
    <pc:chgData name="Ayesha Ali Khan" userId="S::ayesha.alikhan@det.nsw.edu.au::e002143d-9eb5-42e8-a931-47414acce609" providerId="AD" clId="Web-{8BE222DB-A2CB-4000-B563-E55EA3ADC0E3}"/>
    <pc:docChg chg="sldOrd">
      <pc:chgData name="Ayesha Ali Khan" userId="S::ayesha.alikhan@det.nsw.edu.au::e002143d-9eb5-42e8-a931-47414acce609" providerId="AD" clId="Web-{8BE222DB-A2CB-4000-B563-E55EA3ADC0E3}" dt="2020-03-25T23:24:46.683" v="0"/>
      <pc:docMkLst>
        <pc:docMk/>
      </pc:docMkLst>
      <pc:sldChg chg="ord">
        <pc:chgData name="Ayesha Ali Khan" userId="S::ayesha.alikhan@det.nsw.edu.au::e002143d-9eb5-42e8-a931-47414acce609" providerId="AD" clId="Web-{8BE222DB-A2CB-4000-B563-E55EA3ADC0E3}" dt="2020-03-25T23:24:46.683" v="0"/>
        <pc:sldMkLst>
          <pc:docMk/>
          <pc:sldMk cId="649241115" sldId="335"/>
        </pc:sldMkLst>
      </pc:sldChg>
    </pc:docChg>
  </pc:docChgLst>
  <pc:docChgLst>
    <pc:chgData name="Ayesha Ali Khan" userId="S::ayesha.alikhan@det.nsw.edu.au::e002143d-9eb5-42e8-a931-47414acce609" providerId="AD" clId="Web-{8D75DEF0-0105-437F-A782-2C0AC342E7BC}"/>
    <pc:docChg chg="modSld">
      <pc:chgData name="Ayesha Ali Khan" userId="S::ayesha.alikhan@det.nsw.edu.au::e002143d-9eb5-42e8-a931-47414acce609" providerId="AD" clId="Web-{8D75DEF0-0105-437F-A782-2C0AC342E7BC}" dt="2020-03-23T03:48:07.978" v="4" actId="14100"/>
      <pc:docMkLst>
        <pc:docMk/>
      </pc:docMkLst>
      <pc:sldChg chg="addSp modSp">
        <pc:chgData name="Ayesha Ali Khan" userId="S::ayesha.alikhan@det.nsw.edu.au::e002143d-9eb5-42e8-a931-47414acce609" providerId="AD" clId="Web-{8D75DEF0-0105-437F-A782-2C0AC342E7BC}" dt="2020-03-23T03:48:07.978" v="4" actId="14100"/>
        <pc:sldMkLst>
          <pc:docMk/>
          <pc:sldMk cId="789400070" sldId="322"/>
        </pc:sldMkLst>
        <pc:picChg chg="add mod">
          <ac:chgData name="Ayesha Ali Khan" userId="S::ayesha.alikhan@det.nsw.edu.au::e002143d-9eb5-42e8-a931-47414acce609" providerId="AD" clId="Web-{8D75DEF0-0105-437F-A782-2C0AC342E7BC}" dt="2020-03-23T03:48:07.978" v="4" actId="14100"/>
          <ac:picMkLst>
            <pc:docMk/>
            <pc:sldMk cId="789400070" sldId="322"/>
            <ac:picMk id="2" creationId="{3B0F682E-5F2C-4836-AA01-83765FAF519B}"/>
          </ac:picMkLst>
        </pc:picChg>
      </pc:sldChg>
    </pc:docChg>
  </pc:docChgLst>
  <pc:docChgLst>
    <pc:chgData name="Michelle Tregoning" userId="S::michelle.tregoning@det.nsw.edu.au::ecc29c01-0393-4699-84aa-8e79081e70c4" providerId="AD" clId="Web-{0FBCD05A-7DE3-4561-BE55-25CB17C498B4}"/>
    <pc:docChg chg="addSld modSld sldOrd modSection">
      <pc:chgData name="Michelle Tregoning" userId="S::michelle.tregoning@det.nsw.edu.au::ecc29c01-0393-4699-84aa-8e79081e70c4" providerId="AD" clId="Web-{0FBCD05A-7DE3-4561-BE55-25CB17C498B4}" dt="2020-03-24T03:48:20.757" v="39" actId="20577"/>
      <pc:docMkLst>
        <pc:docMk/>
      </pc:docMkLst>
      <pc:sldChg chg="modSp">
        <pc:chgData name="Michelle Tregoning" userId="S::michelle.tregoning@det.nsw.edu.au::ecc29c01-0393-4699-84aa-8e79081e70c4" providerId="AD" clId="Web-{0FBCD05A-7DE3-4561-BE55-25CB17C498B4}" dt="2020-03-24T03:48:20.757" v="39" actId="20577"/>
        <pc:sldMkLst>
          <pc:docMk/>
          <pc:sldMk cId="2072474433" sldId="386"/>
        </pc:sldMkLst>
        <pc:spChg chg="mod">
          <ac:chgData name="Michelle Tregoning" userId="S::michelle.tregoning@det.nsw.edu.au::ecc29c01-0393-4699-84aa-8e79081e70c4" providerId="AD" clId="Web-{0FBCD05A-7DE3-4561-BE55-25CB17C498B4}" dt="2020-03-24T03:48:20.757" v="39" actId="20577"/>
          <ac:spMkLst>
            <pc:docMk/>
            <pc:sldMk cId="2072474433" sldId="386"/>
            <ac:spMk id="12" creationId="{00000000-0000-0000-0000-000000000000}"/>
          </ac:spMkLst>
        </pc:spChg>
      </pc:sldChg>
      <pc:sldChg chg="addSp delSp modSp add ord replId">
        <pc:chgData name="Michelle Tregoning" userId="S::michelle.tregoning@det.nsw.edu.au::ecc29c01-0393-4699-84aa-8e79081e70c4" providerId="AD" clId="Web-{0FBCD05A-7DE3-4561-BE55-25CB17C498B4}" dt="2020-03-24T03:48:00.460" v="36" actId="14100"/>
        <pc:sldMkLst>
          <pc:docMk/>
          <pc:sldMk cId="619459559" sldId="431"/>
        </pc:sldMkLst>
        <pc:spChg chg="mod">
          <ac:chgData name="Michelle Tregoning" userId="S::michelle.tregoning@det.nsw.edu.au::ecc29c01-0393-4699-84aa-8e79081e70c4" providerId="AD" clId="Web-{0FBCD05A-7DE3-4561-BE55-25CB17C498B4}" dt="2020-03-24T03:47:45.835" v="32" actId="20577"/>
          <ac:spMkLst>
            <pc:docMk/>
            <pc:sldMk cId="619459559" sldId="431"/>
            <ac:spMk id="5" creationId="{00000000-0000-0000-0000-000000000000}"/>
          </ac:spMkLst>
        </pc:spChg>
        <pc:picChg chg="del">
          <ac:chgData name="Michelle Tregoning" userId="S::michelle.tregoning@det.nsw.edu.au::ecc29c01-0393-4699-84aa-8e79081e70c4" providerId="AD" clId="Web-{0FBCD05A-7DE3-4561-BE55-25CB17C498B4}" dt="2020-03-24T03:47:46.319" v="33"/>
          <ac:picMkLst>
            <pc:docMk/>
            <pc:sldMk cId="619459559" sldId="431"/>
            <ac:picMk id="2" creationId="{3B0F682E-5F2C-4836-AA01-83765FAF519B}"/>
          </ac:picMkLst>
        </pc:picChg>
        <pc:picChg chg="add mod">
          <ac:chgData name="Michelle Tregoning" userId="S::michelle.tregoning@det.nsw.edu.au::ecc29c01-0393-4699-84aa-8e79081e70c4" providerId="AD" clId="Web-{0FBCD05A-7DE3-4561-BE55-25CB17C498B4}" dt="2020-03-24T03:48:00.460" v="36" actId="14100"/>
          <ac:picMkLst>
            <pc:docMk/>
            <pc:sldMk cId="619459559" sldId="431"/>
            <ac:picMk id="7" creationId="{2D02750D-BCD2-4DA0-89DE-B0D907FFAA3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r>
              <a:rPr lang="en-AU" b="1" i="0" dirty="0">
                <a:latin typeface="Arial" panose="020B0604020202020204" pitchFamily="34" charset="0"/>
                <a:cs typeface="Arial" panose="020B0604020202020204" pitchFamily="34" charset="0"/>
              </a:rPr>
              <a:t>Chart Title</a:t>
            </a:r>
          </a:p>
        </c:rich>
      </c:tx>
      <c:layout>
        <c:manualLayout>
          <c:xMode val="edge"/>
          <c:yMode val="edge"/>
          <c:x val="5.0067121985634906E-2"/>
          <c:y val="1.33246349090762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
          <c:y val="0.15850469155990188"/>
          <c:w val="0.99770930078221387"/>
          <c:h val="0.84045729227549248"/>
        </c:manualLayout>
      </c:layout>
      <c:barChart>
        <c:barDir val="col"/>
        <c:grouping val="percentStack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E13-44E1-9680-BF397F888C05}"/>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E13-44E1-9680-BF397F888C0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6E13-44E1-9680-BF397F888C05}"/>
            </c:ext>
          </c:extLst>
        </c:ser>
        <c:dLbls>
          <c:showLegendKey val="0"/>
          <c:showVal val="0"/>
          <c:showCatName val="0"/>
          <c:showSerName val="0"/>
          <c:showPercent val="0"/>
          <c:showBubbleSize val="0"/>
        </c:dLbls>
        <c:gapWidth val="45"/>
        <c:overlap val="100"/>
        <c:axId val="240315640"/>
        <c:axId val="240315248"/>
      </c:barChart>
      <c:catAx>
        <c:axId val="240315640"/>
        <c:scaling>
          <c:orientation val="minMax"/>
        </c:scaling>
        <c:delete val="1"/>
        <c:axPos val="b"/>
        <c:numFmt formatCode="General" sourceLinked="1"/>
        <c:majorTickMark val="none"/>
        <c:minorTickMark val="none"/>
        <c:tickLblPos val="nextTo"/>
        <c:crossAx val="240315248"/>
        <c:crosses val="autoZero"/>
        <c:auto val="1"/>
        <c:lblAlgn val="ctr"/>
        <c:lblOffset val="100"/>
        <c:noMultiLvlLbl val="0"/>
      </c:catAx>
      <c:valAx>
        <c:axId val="240315248"/>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40315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r>
              <a:rPr lang="en-US" sz="1600" b="1" i="0" kern="1200" spc="0" baseline="0" dirty="0">
                <a:solidFill>
                  <a:srgbClr val="19233E"/>
                </a:solidFill>
                <a:effectLst/>
                <a:latin typeface="Arial" panose="020B0604020202020204" pitchFamily="34" charset="0"/>
                <a:cs typeface="Arial" panose="020B0604020202020204" pitchFamily="34" charset="0"/>
              </a:rPr>
              <a:t>Chart Title</a:t>
            </a:r>
            <a:endParaRPr lang="en-AU" sz="1600" b="1" i="0" dirty="0">
              <a:effectLst/>
              <a:latin typeface="Arial" panose="020B0604020202020204" pitchFamily="34" charset="0"/>
              <a:cs typeface="Arial" panose="020B0604020202020204" pitchFamily="34" charset="0"/>
            </a:endParaRPr>
          </a:p>
        </c:rich>
      </c:tx>
      <c:layout>
        <c:manualLayout>
          <c:xMode val="edge"/>
          <c:yMode val="edge"/>
          <c:x val="1.8802394693555564E-2"/>
          <c:y val="1.6662275328469617E-2"/>
        </c:manualLayout>
      </c:layout>
      <c:overlay val="0"/>
      <c:spPr>
        <a:noFill/>
        <a:ln>
          <a:noFill/>
        </a:ln>
        <a:effectLst/>
      </c:spPr>
      <c:txPr>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2139730433599247"/>
          <c:y val="0.18716181113673139"/>
          <c:w val="0.57738947809885199"/>
          <c:h val="0.7978959783777454"/>
        </c:manualLayout>
      </c:layout>
      <c:pieChart>
        <c:varyColors val="1"/>
        <c:ser>
          <c:idx val="0"/>
          <c:order val="0"/>
          <c:tx>
            <c:strRef>
              <c:f>Sheet1!$B$1</c:f>
              <c:strCache>
                <c:ptCount val="1"/>
                <c:pt idx="0">
                  <c:v>Sales</c:v>
                </c:pt>
              </c:strCache>
            </c:strRef>
          </c:tx>
          <c:spPr>
            <a:ln>
              <a:noFill/>
            </a:ln>
          </c:spPr>
          <c:dPt>
            <c:idx val="0"/>
            <c:bubble3D val="0"/>
            <c:spPr>
              <a:pattFill prst="pct90">
                <a:fgClr>
                  <a:schemeClr val="accent5"/>
                </a:fgClr>
                <a:bgClr>
                  <a:schemeClr val="bg1"/>
                </a:bgClr>
              </a:pattFill>
              <a:ln w="19050">
                <a:noFill/>
              </a:ln>
              <a:effectLst/>
            </c:spPr>
            <c:extLst>
              <c:ext xmlns:c16="http://schemas.microsoft.com/office/drawing/2014/chart" uri="{C3380CC4-5D6E-409C-BE32-E72D297353CC}">
                <c16:uniqueId val="{00000001-3507-4096-88DB-1BE9AAD60A27}"/>
              </c:ext>
            </c:extLst>
          </c:dPt>
          <c:dPt>
            <c:idx val="1"/>
            <c:bubble3D val="0"/>
            <c:spPr>
              <a:pattFill prst="pct90">
                <a:fgClr>
                  <a:schemeClr val="accent2"/>
                </a:fgClr>
                <a:bgClr>
                  <a:schemeClr val="bg1"/>
                </a:bgClr>
              </a:pattFill>
              <a:ln w="19050">
                <a:noFill/>
              </a:ln>
              <a:effectLst/>
            </c:spPr>
            <c:extLst>
              <c:ext xmlns:c16="http://schemas.microsoft.com/office/drawing/2014/chart" uri="{C3380CC4-5D6E-409C-BE32-E72D297353CC}">
                <c16:uniqueId val="{00000003-3507-4096-88DB-1BE9AAD60A27}"/>
              </c:ext>
            </c:extLst>
          </c:dPt>
          <c:dPt>
            <c:idx val="2"/>
            <c:bubble3D val="0"/>
            <c:spPr>
              <a:pattFill prst="pct90">
                <a:fgClr>
                  <a:schemeClr val="accent3"/>
                </a:fgClr>
                <a:bgClr>
                  <a:schemeClr val="bg1"/>
                </a:bgClr>
              </a:pattFill>
              <a:ln w="19050">
                <a:noFill/>
              </a:ln>
              <a:effectLst/>
            </c:spPr>
            <c:extLst>
              <c:ext xmlns:c16="http://schemas.microsoft.com/office/drawing/2014/chart" uri="{C3380CC4-5D6E-409C-BE32-E72D297353CC}">
                <c16:uniqueId val="{00000005-3507-4096-88DB-1BE9AAD60A27}"/>
              </c:ext>
            </c:extLst>
          </c:dPt>
          <c:dPt>
            <c:idx val="3"/>
            <c:bubble3D val="0"/>
            <c:spPr>
              <a:pattFill prst="pct90">
                <a:fgClr>
                  <a:schemeClr val="accent6"/>
                </a:fgClr>
                <a:bgClr>
                  <a:schemeClr val="bg1"/>
                </a:bgClr>
              </a:pattFill>
              <a:ln w="19050">
                <a:noFill/>
              </a:ln>
              <a:effectLst/>
            </c:spPr>
            <c:extLst>
              <c:ext xmlns:c16="http://schemas.microsoft.com/office/drawing/2014/chart" uri="{C3380CC4-5D6E-409C-BE32-E72D297353CC}">
                <c16:uniqueId val="{00000007-3507-4096-88DB-1BE9AAD60A27}"/>
              </c:ext>
            </c:extLst>
          </c:dPt>
          <c:dLbls>
            <c:dLbl>
              <c:idx val="2"/>
              <c:tx>
                <c:rich>
                  <a:bodyPr/>
                  <a:lstStyle/>
                  <a:p>
                    <a:fld id="{BC5D0DBC-5192-4D8E-9C93-110176CD87CC}" type="SERIESNAME">
                      <a:rPr lang="en-US">
                        <a:solidFill>
                          <a:schemeClr val="tx2"/>
                        </a:solidFill>
                      </a:rPr>
                      <a:pPr/>
                      <a:t>[SERIES NAME]</a:t>
                    </a:fld>
                    <a:r>
                      <a:rPr lang="en-US" baseline="0" dirty="0"/>
                      <a:t>, </a:t>
                    </a:r>
                    <a:fld id="{4B725BE5-439E-48A7-81A4-165608449EA8}" type="VALUE">
                      <a:rPr lang="en-US" baseline="0"/>
                      <a:pPr/>
                      <a:t>[VALUE]</a:t>
                    </a:fld>
                    <a:endParaRPr lang="en-US" baseline="0" dirty="0"/>
                  </a:p>
                </c:rich>
              </c:tx>
              <c:dLblPos val="out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507-4096-88DB-1BE9AAD60A27}"/>
                </c:ext>
              </c:extLst>
            </c:dLbl>
            <c:spPr>
              <a:pattFill prst="pct5">
                <a:fgClr>
                  <a:schemeClr val="accent1"/>
                </a:fgClr>
                <a:bgClr>
                  <a:schemeClr val="bg1"/>
                </a:bgClr>
              </a:patt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1"/>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07-4096-88DB-1BE9AAD60A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3/26/2020</a:t>
            </a:fld>
            <a:endParaRPr lang="en-US" dirty="0"/>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dirty="0"/>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32F91E-6BD3-4F0D-9CA3-7829EAE64D63}" type="datetimeFigureOut">
              <a:rPr lang="en-AU" smtClean="0"/>
              <a:t>26/03/2020</a:t>
            </a:fld>
            <a:endParaRPr lang="en-AU"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dirty="0"/>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3291772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38</a:t>
            </a:fld>
            <a:endParaRPr lang="en-AU" dirty="0"/>
          </a:p>
        </p:txBody>
      </p:sp>
    </p:spTree>
    <p:extLst>
      <p:ext uri="{BB962C8B-B14F-4D97-AF65-F5344CB8AC3E}">
        <p14:creationId xmlns:p14="http://schemas.microsoft.com/office/powerpoint/2010/main" val="2223814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41</a:t>
            </a:fld>
            <a:endParaRPr lang="en-AU" dirty="0"/>
          </a:p>
        </p:txBody>
      </p:sp>
    </p:spTree>
    <p:extLst>
      <p:ext uri="{BB962C8B-B14F-4D97-AF65-F5344CB8AC3E}">
        <p14:creationId xmlns:p14="http://schemas.microsoft.com/office/powerpoint/2010/main" val="102916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48</a:t>
            </a:fld>
            <a:endParaRPr lang="en-AU" dirty="0"/>
          </a:p>
        </p:txBody>
      </p:sp>
    </p:spTree>
    <p:extLst>
      <p:ext uri="{BB962C8B-B14F-4D97-AF65-F5344CB8AC3E}">
        <p14:creationId xmlns:p14="http://schemas.microsoft.com/office/powerpoint/2010/main" val="344036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54</a:t>
            </a:fld>
            <a:endParaRPr lang="en-AU" dirty="0"/>
          </a:p>
        </p:txBody>
      </p:sp>
    </p:spTree>
    <p:extLst>
      <p:ext uri="{BB962C8B-B14F-4D97-AF65-F5344CB8AC3E}">
        <p14:creationId xmlns:p14="http://schemas.microsoft.com/office/powerpoint/2010/main" val="1998714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56</a:t>
            </a:fld>
            <a:endParaRPr lang="en-AU" dirty="0"/>
          </a:p>
        </p:txBody>
      </p:sp>
    </p:spTree>
    <p:extLst>
      <p:ext uri="{BB962C8B-B14F-4D97-AF65-F5344CB8AC3E}">
        <p14:creationId xmlns:p14="http://schemas.microsoft.com/office/powerpoint/2010/main" val="2960068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58</a:t>
            </a:fld>
            <a:endParaRPr lang="en-AU" dirty="0"/>
          </a:p>
        </p:txBody>
      </p:sp>
    </p:spTree>
    <p:extLst>
      <p:ext uri="{BB962C8B-B14F-4D97-AF65-F5344CB8AC3E}">
        <p14:creationId xmlns:p14="http://schemas.microsoft.com/office/powerpoint/2010/main" val="9234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59</a:t>
            </a:fld>
            <a:endParaRPr lang="en-AU" dirty="0"/>
          </a:p>
        </p:txBody>
      </p:sp>
    </p:spTree>
    <p:extLst>
      <p:ext uri="{BB962C8B-B14F-4D97-AF65-F5344CB8AC3E}">
        <p14:creationId xmlns:p14="http://schemas.microsoft.com/office/powerpoint/2010/main" val="3538326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62</a:t>
            </a:fld>
            <a:endParaRPr lang="en-AU" dirty="0"/>
          </a:p>
        </p:txBody>
      </p:sp>
    </p:spTree>
    <p:extLst>
      <p:ext uri="{BB962C8B-B14F-4D97-AF65-F5344CB8AC3E}">
        <p14:creationId xmlns:p14="http://schemas.microsoft.com/office/powerpoint/2010/main" val="3390709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64</a:t>
            </a:fld>
            <a:endParaRPr lang="en-AU" dirty="0"/>
          </a:p>
        </p:txBody>
      </p:sp>
    </p:spTree>
    <p:extLst>
      <p:ext uri="{BB962C8B-B14F-4D97-AF65-F5344CB8AC3E}">
        <p14:creationId xmlns:p14="http://schemas.microsoft.com/office/powerpoint/2010/main" val="4173740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69</a:t>
            </a:fld>
            <a:endParaRPr lang="en-AU" dirty="0"/>
          </a:p>
        </p:txBody>
      </p:sp>
    </p:spTree>
    <p:extLst>
      <p:ext uri="{BB962C8B-B14F-4D97-AF65-F5344CB8AC3E}">
        <p14:creationId xmlns:p14="http://schemas.microsoft.com/office/powerpoint/2010/main" val="430468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dirty="0"/>
          </a:p>
        </p:txBody>
      </p:sp>
    </p:spTree>
    <p:extLst>
      <p:ext uri="{BB962C8B-B14F-4D97-AF65-F5344CB8AC3E}">
        <p14:creationId xmlns:p14="http://schemas.microsoft.com/office/powerpoint/2010/main" val="2450133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71</a:t>
            </a:fld>
            <a:endParaRPr lang="en-AU" dirty="0"/>
          </a:p>
        </p:txBody>
      </p:sp>
    </p:spTree>
    <p:extLst>
      <p:ext uri="{BB962C8B-B14F-4D97-AF65-F5344CB8AC3E}">
        <p14:creationId xmlns:p14="http://schemas.microsoft.com/office/powerpoint/2010/main" val="4289927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77</a:t>
            </a:fld>
            <a:endParaRPr lang="en-AU" dirty="0"/>
          </a:p>
        </p:txBody>
      </p:sp>
    </p:spTree>
    <p:extLst>
      <p:ext uri="{BB962C8B-B14F-4D97-AF65-F5344CB8AC3E}">
        <p14:creationId xmlns:p14="http://schemas.microsoft.com/office/powerpoint/2010/main" val="708571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78</a:t>
            </a:fld>
            <a:endParaRPr lang="en-AU" dirty="0"/>
          </a:p>
        </p:txBody>
      </p:sp>
    </p:spTree>
    <p:extLst>
      <p:ext uri="{BB962C8B-B14F-4D97-AF65-F5344CB8AC3E}">
        <p14:creationId xmlns:p14="http://schemas.microsoft.com/office/powerpoint/2010/main" val="143204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85</a:t>
            </a:fld>
            <a:endParaRPr lang="en-AU" dirty="0"/>
          </a:p>
        </p:txBody>
      </p:sp>
    </p:spTree>
    <p:extLst>
      <p:ext uri="{BB962C8B-B14F-4D97-AF65-F5344CB8AC3E}">
        <p14:creationId xmlns:p14="http://schemas.microsoft.com/office/powerpoint/2010/main" val="282026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dirty="0"/>
          </a:p>
        </p:txBody>
      </p:sp>
    </p:spTree>
    <p:extLst>
      <p:ext uri="{BB962C8B-B14F-4D97-AF65-F5344CB8AC3E}">
        <p14:creationId xmlns:p14="http://schemas.microsoft.com/office/powerpoint/2010/main" val="4055061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dirty="0"/>
          </a:p>
        </p:txBody>
      </p:sp>
    </p:spTree>
    <p:extLst>
      <p:ext uri="{BB962C8B-B14F-4D97-AF65-F5344CB8AC3E}">
        <p14:creationId xmlns:p14="http://schemas.microsoft.com/office/powerpoint/2010/main" val="952427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8</a:t>
            </a:fld>
            <a:endParaRPr lang="en-AU" dirty="0"/>
          </a:p>
        </p:txBody>
      </p:sp>
    </p:spTree>
    <p:extLst>
      <p:ext uri="{BB962C8B-B14F-4D97-AF65-F5344CB8AC3E}">
        <p14:creationId xmlns:p14="http://schemas.microsoft.com/office/powerpoint/2010/main" val="4118342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16</a:t>
            </a:fld>
            <a:endParaRPr lang="en-AU" dirty="0"/>
          </a:p>
        </p:txBody>
      </p:sp>
    </p:spTree>
    <p:extLst>
      <p:ext uri="{BB962C8B-B14F-4D97-AF65-F5344CB8AC3E}">
        <p14:creationId xmlns:p14="http://schemas.microsoft.com/office/powerpoint/2010/main" val="3795240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23</a:t>
            </a:fld>
            <a:endParaRPr lang="en-AU" dirty="0"/>
          </a:p>
        </p:txBody>
      </p:sp>
    </p:spTree>
    <p:extLst>
      <p:ext uri="{BB962C8B-B14F-4D97-AF65-F5344CB8AC3E}">
        <p14:creationId xmlns:p14="http://schemas.microsoft.com/office/powerpoint/2010/main" val="1279227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24</a:t>
            </a:fld>
            <a:endParaRPr lang="en-AU" dirty="0"/>
          </a:p>
        </p:txBody>
      </p:sp>
    </p:spTree>
    <p:extLst>
      <p:ext uri="{BB962C8B-B14F-4D97-AF65-F5344CB8AC3E}">
        <p14:creationId xmlns:p14="http://schemas.microsoft.com/office/powerpoint/2010/main" val="1724283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C5488-DD16-4714-9519-7BE21BA11D4E}" type="slidenum">
              <a:rPr lang="en-AU" smtClean="0"/>
              <a:t>30</a:t>
            </a:fld>
            <a:endParaRPr lang="en-AU" dirty="0"/>
          </a:p>
        </p:txBody>
      </p:sp>
    </p:spTree>
    <p:extLst>
      <p:ext uri="{BB962C8B-B14F-4D97-AF65-F5344CB8AC3E}">
        <p14:creationId xmlns:p14="http://schemas.microsoft.com/office/powerpoint/2010/main" val="1330988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55460" y="4048755"/>
            <a:ext cx="347702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55462"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10;&#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4" name="Text Placeholder 3"/>
          <p:cNvSpPr>
            <a:spLocks noGrp="1"/>
          </p:cNvSpPr>
          <p:nvPr>
            <p:ph type="body" sz="quarter" idx="19"/>
          </p:nvPr>
        </p:nvSpPr>
        <p:spPr>
          <a:xfrm>
            <a:off x="297272" y="1844675"/>
            <a:ext cx="8659415" cy="41787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292150" y="1210247"/>
            <a:ext cx="6574221" cy="467634"/>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292150" y="703448"/>
            <a:ext cx="6727361" cy="498470"/>
          </a:xfrm>
        </p:spPr>
        <p:txBody>
          <a:bodyPr>
            <a:noAutofit/>
          </a:bodyPr>
          <a:lstStyle>
            <a:lvl1pPr>
              <a:defRPr>
                <a:solidFill>
                  <a:schemeClr val="tx2"/>
                </a:solidFill>
              </a:defRPr>
            </a:lvl1pPr>
          </a:lstStyle>
          <a:p>
            <a:r>
              <a:rPr lang="en-US"/>
              <a:t>Agenda slide</a:t>
            </a:r>
            <a:endParaRPr lang="en-AU"/>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94660" y="1844675"/>
            <a:ext cx="8628224" cy="42365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9"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167686015"/>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92100" y="1844675"/>
            <a:ext cx="8572723" cy="42454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4102682973"/>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4572000" y="1844676"/>
            <a:ext cx="4335465" cy="41477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quarter" idx="17"/>
          </p:nvPr>
        </p:nvSpPr>
        <p:spPr>
          <a:xfrm>
            <a:off x="292100" y="1844676"/>
            <a:ext cx="4183856" cy="41477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458103310"/>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example bar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2" name="Chart Placeholder 5" descr="Name of bar chart to be inserted" title="Chart">
            <a:extLst>
              <a:ext uri="{FF2B5EF4-FFF2-40B4-BE49-F238E27FC236}">
                <a16:creationId xmlns:a16="http://schemas.microsoft.com/office/drawing/2014/main" id="{78CDAE48-35F7-4A8F-908A-26AABCF38BAC}"/>
              </a:ext>
            </a:extLst>
          </p:cNvPr>
          <p:cNvGraphicFramePr>
            <a:graphicFrameLocks/>
          </p:cNvGraphicFramePr>
          <p:nvPr userDrawn="1">
            <p:extLst>
              <p:ext uri="{D42A27DB-BD31-4B8C-83A1-F6EECF244321}">
                <p14:modId xmlns:p14="http://schemas.microsoft.com/office/powerpoint/2010/main" val="3933837282"/>
              </p:ext>
            </p:extLst>
          </p:nvPr>
        </p:nvGraphicFramePr>
        <p:xfrm>
          <a:off x="4062200" y="1844675"/>
          <a:ext cx="5051624" cy="41388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3864547" cy="413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30205"/>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8"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42050745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example 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Chart Placeholder 6" descr="Name of pie chart to be inserted" title="Chart">
            <a:extLst>
              <a:ext uri="{FF2B5EF4-FFF2-40B4-BE49-F238E27FC236}">
                <a16:creationId xmlns:a16="http://schemas.microsoft.com/office/drawing/2014/main" id="{605EC759-23A5-412D-8489-3CD3D3F4FD71}"/>
              </a:ext>
            </a:extLst>
          </p:cNvPr>
          <p:cNvGraphicFramePr>
            <a:graphicFrameLocks/>
          </p:cNvGraphicFramePr>
          <p:nvPr userDrawn="1">
            <p:extLst>
              <p:ext uri="{D42A27DB-BD31-4B8C-83A1-F6EECF244321}">
                <p14:modId xmlns:p14="http://schemas.microsoft.com/office/powerpoint/2010/main" val="2837913673"/>
              </p:ext>
            </p:extLst>
          </p:nvPr>
        </p:nvGraphicFramePr>
        <p:xfrm>
          <a:off x="4706522" y="1844676"/>
          <a:ext cx="4177487" cy="40938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4177487" cy="40938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20" name="Straight Connector 19">
            <a:extLst>
              <a:ext uri="{FF2B5EF4-FFF2-40B4-BE49-F238E27FC236}">
                <a16:creationId xmlns:a16="http://schemas.microsoft.com/office/drawing/2014/main" id="{DEF174A2-A12A-574C-A29E-3FE1A83AA8A7}"/>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
        <p:nvSpPr>
          <p:cNvPr id="13" name="Text Placeholder 2078">
            <a:extLst>
              <a:ext uri="{FF2B5EF4-FFF2-40B4-BE49-F238E27FC236}">
                <a16:creationId xmlns:a16="http://schemas.microsoft.com/office/drawing/2014/main" id="{DE976D40-EB64-8443-8524-2F97084E2CFB}"/>
              </a:ext>
            </a:extLst>
          </p:cNvPr>
          <p:cNvSpPr>
            <a:spLocks noGrp="1"/>
          </p:cNvSpPr>
          <p:nvPr userDrawn="1">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Placeholder 1"/>
          <p:cNvSpPr>
            <a:spLocks noGrp="1"/>
          </p:cNvSpPr>
          <p:nvPr userDrawn="1">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15" name="Footer Placeholder 3">
            <a:extLst>
              <a:ext uri="{FF2B5EF4-FFF2-40B4-BE49-F238E27FC236}">
                <a16:creationId xmlns:a16="http://schemas.microsoft.com/office/drawing/2014/main" id="{451CE90D-C2B7-A145-B742-F4069E2952AF}"/>
              </a:ext>
            </a:extLst>
          </p:cNvPr>
          <p:cNvSpPr>
            <a:spLocks noGrp="1"/>
          </p:cNvSpPr>
          <p:nvPr userDrawn="1">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382981154"/>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4572000" y="1844675"/>
            <a:ext cx="4354316" cy="4067175"/>
          </a:xfrm>
        </p:spPr>
        <p:txBody>
          <a:bodyPr>
            <a:normAutofit/>
          </a:bodyPr>
          <a:lstStyle>
            <a:lvl1pPr marL="0" indent="0">
              <a:buNone/>
              <a:defRPr sz="1350"/>
            </a:lvl1pPr>
          </a:lstStyle>
          <a:p>
            <a:r>
              <a:rPr lang="en-US" dirty="0"/>
              <a:t>Click icon to add picture</a:t>
            </a:r>
            <a:endParaRPr lang="en-AU" dirty="0"/>
          </a:p>
        </p:txBody>
      </p:sp>
      <p:sp>
        <p:nvSpPr>
          <p:cNvPr id="3" name="Text Placeholder 2"/>
          <p:cNvSpPr>
            <a:spLocks noGrp="1"/>
          </p:cNvSpPr>
          <p:nvPr>
            <p:ph type="body" sz="quarter" idx="16"/>
          </p:nvPr>
        </p:nvSpPr>
        <p:spPr>
          <a:xfrm>
            <a:off x="298091" y="1844675"/>
            <a:ext cx="4140744"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2"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33497124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4572000" y="1844675"/>
            <a:ext cx="4289512" cy="4067176"/>
          </a:xfrm>
        </p:spPr>
        <p:txBody>
          <a:bodyPr>
            <a:normAutofit/>
          </a:bodyPr>
          <a:lstStyle>
            <a:lvl1pPr marL="0" indent="0">
              <a:buNone/>
              <a:defRPr sz="1350"/>
            </a:lvl1pPr>
          </a:lstStyle>
          <a:p>
            <a:r>
              <a:rPr lang="en-US" dirty="0"/>
              <a:t>Click icon to add table</a:t>
            </a:r>
            <a:endParaRPr lang="en-AU" dirty="0"/>
          </a:p>
        </p:txBody>
      </p:sp>
      <p:sp>
        <p:nvSpPr>
          <p:cNvPr id="4" name="Text Placeholder 3"/>
          <p:cNvSpPr>
            <a:spLocks noGrp="1"/>
          </p:cNvSpPr>
          <p:nvPr>
            <p:ph type="body" sz="quarter" idx="17"/>
          </p:nvPr>
        </p:nvSpPr>
        <p:spPr>
          <a:xfrm>
            <a:off x="292100" y="1844675"/>
            <a:ext cx="4120102"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3" name="TextBox 2">
            <a:extLst>
              <a:ext uri="{FF2B5EF4-FFF2-40B4-BE49-F238E27FC236}">
                <a16:creationId xmlns:a16="http://schemas.microsoft.com/office/drawing/2014/main" id="{B1B7782E-9F13-7747-9D25-96B05BFAA5DD}"/>
              </a:ext>
            </a:extLst>
          </p:cNvPr>
          <p:cNvSpPr txBox="1"/>
          <p:nvPr userDrawn="1"/>
        </p:nvSpPr>
        <p:spPr>
          <a:xfrm>
            <a:off x="249382" y="415636"/>
            <a:ext cx="0" cy="0"/>
          </a:xfrm>
          <a:prstGeom prst="rect">
            <a:avLst/>
          </a:prstGeom>
          <a:noFill/>
        </p:spPr>
        <p:txBody>
          <a:bodyPr wrap="none" lIns="0" tIns="0" rIns="0" bIns="0" rtlCol="0">
            <a:noAutofit/>
          </a:bodyPr>
          <a:lstStyle/>
          <a:p>
            <a:pPr algn="l"/>
            <a:endParaRPr lang="en-US" sz="1400" dirty="0"/>
          </a:p>
        </p:txBody>
      </p:sp>
    </p:spTree>
    <p:extLst>
      <p:ext uri="{BB962C8B-B14F-4D97-AF65-F5344CB8AC3E}">
        <p14:creationId xmlns:p14="http://schemas.microsoft.com/office/powerpoint/2010/main" val="4219724567"/>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4572000" y="1844675"/>
            <a:ext cx="4279900" cy="4129998"/>
          </a:xfrm>
        </p:spPr>
        <p:txBody>
          <a:bodyPr>
            <a:normAutofit/>
          </a:bodyPr>
          <a:lstStyle>
            <a:lvl1pPr marL="0" indent="0">
              <a:buNone/>
              <a:defRPr sz="1350">
                <a:solidFill>
                  <a:schemeClr val="tx2"/>
                </a:solidFill>
              </a:defRPr>
            </a:lvl1pPr>
          </a:lstStyle>
          <a:p>
            <a:r>
              <a:rPr lang="en-US" dirty="0"/>
              <a:t>Click icon to add chart</a:t>
            </a:r>
            <a:endParaRPr lang="en-AU" dirty="0"/>
          </a:p>
        </p:txBody>
      </p:sp>
      <p:sp>
        <p:nvSpPr>
          <p:cNvPr id="4" name="Text Placeholder 3"/>
          <p:cNvSpPr>
            <a:spLocks noGrp="1"/>
          </p:cNvSpPr>
          <p:nvPr>
            <p:ph type="body" sz="quarter" idx="17"/>
          </p:nvPr>
        </p:nvSpPr>
        <p:spPr>
          <a:xfrm>
            <a:off x="292101" y="1844675"/>
            <a:ext cx="4111224" cy="41299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3"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3" name="TextBox 2">
            <a:extLst>
              <a:ext uri="{FF2B5EF4-FFF2-40B4-BE49-F238E27FC236}">
                <a16:creationId xmlns:a16="http://schemas.microsoft.com/office/drawing/2014/main" id="{7197EDAD-CF55-D841-9671-910D0B8F9569}"/>
              </a:ext>
            </a:extLst>
          </p:cNvPr>
          <p:cNvSpPr txBox="1"/>
          <p:nvPr userDrawn="1"/>
        </p:nvSpPr>
        <p:spPr>
          <a:xfrm>
            <a:off x="654627" y="374073"/>
            <a:ext cx="0" cy="0"/>
          </a:xfrm>
          <a:prstGeom prst="rect">
            <a:avLst/>
          </a:prstGeom>
          <a:noFill/>
        </p:spPr>
        <p:txBody>
          <a:bodyPr wrap="none" lIns="0" tIns="0" rIns="0" bIns="0" rtlCol="0">
            <a:noAutofit/>
          </a:bodyPr>
          <a:lstStyle/>
          <a:p>
            <a:pPr algn="l"/>
            <a:endParaRPr lang="en-US" sz="1400" dirty="0"/>
          </a:p>
        </p:txBody>
      </p:sp>
    </p:spTree>
    <p:extLst>
      <p:ext uri="{BB962C8B-B14F-4D97-AF65-F5344CB8AC3E}">
        <p14:creationId xmlns:p14="http://schemas.microsoft.com/office/powerpoint/2010/main" val="127928866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21" name="Picture Placeholder 20"/>
          <p:cNvSpPr>
            <a:spLocks noGrp="1"/>
          </p:cNvSpPr>
          <p:nvPr>
            <p:ph type="pic" sz="quarter" idx="17"/>
          </p:nvPr>
        </p:nvSpPr>
        <p:spPr>
          <a:xfrm>
            <a:off x="307975" y="1881188"/>
            <a:ext cx="1980000" cy="1704975"/>
          </a:xfrm>
        </p:spPr>
        <p:txBody>
          <a:bodyPr/>
          <a:lstStyle/>
          <a:p>
            <a:r>
              <a:rPr lang="en-US" dirty="0"/>
              <a:t>Click icon to add picture</a:t>
            </a:r>
            <a:endParaRPr lang="en-AU" dirty="0"/>
          </a:p>
        </p:txBody>
      </p:sp>
      <p:sp>
        <p:nvSpPr>
          <p:cNvPr id="22" name="Picture Placeholder 20"/>
          <p:cNvSpPr>
            <a:spLocks noGrp="1"/>
          </p:cNvSpPr>
          <p:nvPr>
            <p:ph type="pic" sz="quarter" idx="18"/>
          </p:nvPr>
        </p:nvSpPr>
        <p:spPr>
          <a:xfrm>
            <a:off x="2517034" y="1881188"/>
            <a:ext cx="1980000" cy="1704975"/>
          </a:xfrm>
        </p:spPr>
        <p:txBody>
          <a:bodyPr/>
          <a:lstStyle/>
          <a:p>
            <a:r>
              <a:rPr lang="en-US" dirty="0"/>
              <a:t>Click icon to add picture</a:t>
            </a:r>
            <a:endParaRPr lang="en-AU" dirty="0"/>
          </a:p>
        </p:txBody>
      </p:sp>
      <p:sp>
        <p:nvSpPr>
          <p:cNvPr id="23" name="Picture Placeholder 20"/>
          <p:cNvSpPr>
            <a:spLocks noGrp="1"/>
          </p:cNvSpPr>
          <p:nvPr>
            <p:ph type="pic" sz="quarter" idx="19"/>
          </p:nvPr>
        </p:nvSpPr>
        <p:spPr>
          <a:xfrm>
            <a:off x="4726093" y="1881188"/>
            <a:ext cx="1980000" cy="1704975"/>
          </a:xfrm>
        </p:spPr>
        <p:txBody>
          <a:bodyPr/>
          <a:lstStyle/>
          <a:p>
            <a:r>
              <a:rPr lang="en-US" dirty="0"/>
              <a:t>Click icon to add picture</a:t>
            </a:r>
            <a:endParaRPr lang="en-AU" dirty="0"/>
          </a:p>
        </p:txBody>
      </p:sp>
      <p:sp>
        <p:nvSpPr>
          <p:cNvPr id="24" name="Picture Placeholder 20"/>
          <p:cNvSpPr>
            <a:spLocks noGrp="1"/>
          </p:cNvSpPr>
          <p:nvPr>
            <p:ph type="pic" sz="quarter" idx="20"/>
          </p:nvPr>
        </p:nvSpPr>
        <p:spPr>
          <a:xfrm>
            <a:off x="6935151" y="1881188"/>
            <a:ext cx="1980000" cy="1704975"/>
          </a:xfrm>
        </p:spPr>
        <p:txBody>
          <a:bodyPr/>
          <a:lstStyle/>
          <a:p>
            <a:r>
              <a:rPr lang="en-US" dirty="0"/>
              <a:t>Click icon to add picture</a:t>
            </a:r>
            <a:endParaRPr lang="en-AU" dirty="0"/>
          </a:p>
        </p:txBody>
      </p:sp>
      <p:sp>
        <p:nvSpPr>
          <p:cNvPr id="26" name="Text Placeholder 25"/>
          <p:cNvSpPr>
            <a:spLocks noGrp="1"/>
          </p:cNvSpPr>
          <p:nvPr>
            <p:ph type="body" sz="quarter" idx="21"/>
          </p:nvPr>
        </p:nvSpPr>
        <p:spPr>
          <a:xfrm>
            <a:off x="307975" y="3729038"/>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p:cNvSpPr>
            <a:spLocks noGrp="1"/>
          </p:cNvSpPr>
          <p:nvPr>
            <p:ph type="body" sz="quarter" idx="22"/>
          </p:nvPr>
        </p:nvSpPr>
        <p:spPr>
          <a:xfrm>
            <a:off x="2517421"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p:cNvSpPr>
            <a:spLocks noGrp="1"/>
          </p:cNvSpPr>
          <p:nvPr>
            <p:ph type="body" sz="quarter" idx="23"/>
          </p:nvPr>
        </p:nvSpPr>
        <p:spPr>
          <a:xfrm>
            <a:off x="4732337"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p:cNvSpPr>
            <a:spLocks noGrp="1"/>
          </p:cNvSpPr>
          <p:nvPr>
            <p:ph type="body" sz="quarter" idx="24"/>
          </p:nvPr>
        </p:nvSpPr>
        <p:spPr>
          <a:xfrm>
            <a:off x="6947253"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4362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3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2" name="TextBox 1">
            <a:extLst>
              <a:ext uri="{FF2B5EF4-FFF2-40B4-BE49-F238E27FC236}">
                <a16:creationId xmlns:a16="http://schemas.microsoft.com/office/drawing/2014/main" id="{5C77D89F-AD80-E940-A173-D053B3E2C118}"/>
              </a:ext>
            </a:extLst>
          </p:cNvPr>
          <p:cNvSpPr txBox="1"/>
          <p:nvPr userDrawn="1"/>
        </p:nvSpPr>
        <p:spPr>
          <a:xfrm>
            <a:off x="810491" y="363682"/>
            <a:ext cx="0" cy="0"/>
          </a:xfrm>
          <a:prstGeom prst="rect">
            <a:avLst/>
          </a:prstGeom>
          <a:noFill/>
        </p:spPr>
        <p:txBody>
          <a:bodyPr wrap="none" lIns="0" tIns="0" rIns="0" bIns="0" rtlCol="0">
            <a:noAutofit/>
          </a:bodyPr>
          <a:lstStyle/>
          <a:p>
            <a:pPr algn="l"/>
            <a:endParaRPr lang="en-US" sz="1400" dirty="0"/>
          </a:p>
        </p:txBody>
      </p:sp>
    </p:spTree>
    <p:extLst>
      <p:ext uri="{BB962C8B-B14F-4D97-AF65-F5344CB8AC3E}">
        <p14:creationId xmlns:p14="http://schemas.microsoft.com/office/powerpoint/2010/main" val="9198336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Young student using an interactive device at her desk.&#10;">
            <a:extLst>
              <a:ext uri="{FF2B5EF4-FFF2-40B4-BE49-F238E27FC236}">
                <a16:creationId xmlns:a16="http://schemas.microsoft.com/office/drawing/2014/main" id="{803D38EF-B025-1D4B-89FA-98E21AEAAA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033881"/>
            <a:ext cx="5053364" cy="4982400"/>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b="1" i="0">
                <a:solidFill>
                  <a:schemeClr val="bg1"/>
                </a:solidFill>
                <a:latin typeface="Arial" panose="020B0604020202020204" pitchFamily="34" charset="0"/>
                <a:cs typeface="Arial" panose="020B0604020202020204" pitchFamily="34" charset="0"/>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Tree>
    <p:extLst>
      <p:ext uri="{BB962C8B-B14F-4D97-AF65-F5344CB8AC3E}">
        <p14:creationId xmlns:p14="http://schemas.microsoft.com/office/powerpoint/2010/main" val="295140373"/>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 2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
        <p:nvSpPr>
          <p:cNvPr id="9" name="Picture Placeholder 3">
            <a:extLst>
              <a:ext uri="{FF2B5EF4-FFF2-40B4-BE49-F238E27FC236}">
                <a16:creationId xmlns:a16="http://schemas.microsoft.com/office/drawing/2014/main" id="{223F6E78-7528-7440-B004-6002B939DF24}"/>
              </a:ext>
            </a:extLst>
          </p:cNvPr>
          <p:cNvSpPr>
            <a:spLocks noGrp="1"/>
          </p:cNvSpPr>
          <p:nvPr>
            <p:ph type="pic" sz="quarter" idx="16" hasCustomPrompt="1"/>
          </p:nvPr>
        </p:nvSpPr>
        <p:spPr>
          <a:xfrm>
            <a:off x="72375" y="1123431"/>
            <a:ext cx="4753626" cy="4753626"/>
          </a:xfrm>
          <a:prstGeom prst="ellipse">
            <a:avLst/>
          </a:prstGeom>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3443894679"/>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63806" y="4048760"/>
            <a:ext cx="3477026" cy="904985"/>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63808"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383229777"/>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tudents laughing together&#10;">
            <a:extLst>
              <a:ext uri="{FF2B5EF4-FFF2-40B4-BE49-F238E27FC236}">
                <a16:creationId xmlns:a16="http://schemas.microsoft.com/office/drawing/2014/main" id="{003C764F-E1E8-4742-B073-1F3289767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81424" y="1019624"/>
            <a:ext cx="5062575" cy="4991482"/>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dirty="0"/>
          </a:p>
        </p:txBody>
      </p:sp>
    </p:spTree>
    <p:extLst>
      <p:ext uri="{BB962C8B-B14F-4D97-AF65-F5344CB8AC3E}">
        <p14:creationId xmlns:p14="http://schemas.microsoft.com/office/powerpoint/2010/main" val="2520100275"/>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4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dirty="0"/>
          </a:p>
        </p:txBody>
      </p:sp>
      <p:sp>
        <p:nvSpPr>
          <p:cNvPr id="11" name="Picture Placeholder 3">
            <a:extLst>
              <a:ext uri="{FF2B5EF4-FFF2-40B4-BE49-F238E27FC236}">
                <a16:creationId xmlns:a16="http://schemas.microsoft.com/office/drawing/2014/main" id="{7C718A9F-64B4-4F43-B9C2-99B71EAF7BA2}"/>
              </a:ext>
            </a:extLst>
          </p:cNvPr>
          <p:cNvSpPr>
            <a:spLocks noGrp="1"/>
          </p:cNvSpPr>
          <p:nvPr>
            <p:ph type="pic" sz="quarter" idx="16" hasCustomPrompt="1"/>
          </p:nvPr>
        </p:nvSpPr>
        <p:spPr>
          <a:xfrm>
            <a:off x="4156694" y="1067433"/>
            <a:ext cx="4824745" cy="4824745"/>
          </a:xfrm>
          <a:prstGeom prst="ellipse">
            <a:avLst/>
          </a:prstGeom>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3192509560"/>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looking towards the camera&#10;&#10;Description automatically generated">
            <a:extLst>
              <a:ext uri="{FF2B5EF4-FFF2-40B4-BE49-F238E27FC236}">
                <a16:creationId xmlns:a16="http://schemas.microsoft.com/office/drawing/2014/main" id="{D4008A49-619C-5548-84EE-F00AC7D6EC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9064" y="1135738"/>
            <a:ext cx="5159316" cy="5086864"/>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Tree>
    <p:extLst>
      <p:ext uri="{BB962C8B-B14F-4D97-AF65-F5344CB8AC3E}">
        <p14:creationId xmlns:p14="http://schemas.microsoft.com/office/powerpoint/2010/main" val="3050031955"/>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 5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
        <p:nvSpPr>
          <p:cNvPr id="9" name="Picture Placeholder 3">
            <a:extLst>
              <a:ext uri="{FF2B5EF4-FFF2-40B4-BE49-F238E27FC236}">
                <a16:creationId xmlns:a16="http://schemas.microsoft.com/office/drawing/2014/main" id="{66547C3F-71E4-6246-AA9C-625ABFECC0DB}"/>
              </a:ext>
            </a:extLst>
          </p:cNvPr>
          <p:cNvSpPr>
            <a:spLocks noGrp="1"/>
          </p:cNvSpPr>
          <p:nvPr>
            <p:ph type="pic" sz="quarter" idx="16" hasCustomPrompt="1"/>
          </p:nvPr>
        </p:nvSpPr>
        <p:spPr>
          <a:xfrm>
            <a:off x="4015741" y="1184356"/>
            <a:ext cx="4885962" cy="4885962"/>
          </a:xfrm>
          <a:prstGeom prst="ellipse">
            <a:avLst/>
          </a:prstGeom>
        </p:spPr>
        <p:txBody>
          <a:bodyPr anchor="ctr"/>
          <a:lstStyle>
            <a:lvl1pPr algn="ctr">
              <a:defRPr>
                <a:solidFill>
                  <a:srgbClr val="19233E"/>
                </a:solidFill>
              </a:defRPr>
            </a:lvl1pPr>
          </a:lstStyle>
          <a:p>
            <a:r>
              <a:rPr lang="en-US" dirty="0"/>
              <a:t>Insert image here</a:t>
            </a:r>
          </a:p>
        </p:txBody>
      </p:sp>
    </p:spTree>
    <p:extLst>
      <p:ext uri="{BB962C8B-B14F-4D97-AF65-F5344CB8AC3E}">
        <p14:creationId xmlns:p14="http://schemas.microsoft.com/office/powerpoint/2010/main" val="1381879561"/>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098" y="4048760"/>
            <a:ext cx="3477026" cy="1766983"/>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0"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60454" y="5961559"/>
            <a:ext cx="659277" cy="720000"/>
          </a:xfrm>
          <a:prstGeom prst="rect">
            <a:avLst/>
          </a:prstGeom>
        </p:spPr>
      </p:pic>
      <p:sp>
        <p:nvSpPr>
          <p:cNvPr id="3" name="TextBox 2">
            <a:extLst>
              <a:ext uri="{FF2B5EF4-FFF2-40B4-BE49-F238E27FC236}">
                <a16:creationId xmlns:a16="http://schemas.microsoft.com/office/drawing/2014/main" id="{FDBF3B5F-3C25-2D4B-8B90-C5502DE028CB}"/>
              </a:ext>
            </a:extLst>
          </p:cNvPr>
          <p:cNvSpPr txBox="1"/>
          <p:nvPr userDrawn="1"/>
        </p:nvSpPr>
        <p:spPr>
          <a:xfrm>
            <a:off x="8188036" y="1194955"/>
            <a:ext cx="0" cy="0"/>
          </a:xfrm>
          <a:prstGeom prst="rect">
            <a:avLst/>
          </a:prstGeom>
          <a:noFill/>
        </p:spPr>
        <p:txBody>
          <a:bodyPr wrap="none" lIns="0" tIns="0" rIns="0" bIns="0" rtlCol="0">
            <a:noAutofit/>
          </a:bodyPr>
          <a:lstStyle/>
          <a:p>
            <a:pPr algn="l"/>
            <a:endParaRPr lang="en-US" sz="1400" dirty="0"/>
          </a:p>
        </p:txBody>
      </p:sp>
    </p:spTree>
    <p:extLst>
      <p:ext uri="{BB962C8B-B14F-4D97-AF65-F5344CB8AC3E}">
        <p14:creationId xmlns:p14="http://schemas.microsoft.com/office/powerpoint/2010/main" val="179380705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292100" y="6391867"/>
            <a:ext cx="405000" cy="365125"/>
          </a:xfrm>
          <a:prstGeom prst="rect">
            <a:avLst/>
          </a:prstGeom>
        </p:spPr>
        <p:txBody>
          <a:bodyPr vert="horz" lIns="0" tIns="45720" rIns="91440" bIns="45720" rtlCol="0" anchor="ctr"/>
          <a:lstStyle>
            <a:lvl1pPr algn="l">
              <a:defRPr sz="800">
                <a:solidFill>
                  <a:schemeClr val="tx2"/>
                </a:solidFill>
                <a:latin typeface="Arial" panose="020B0604020202020204" pitchFamily="34" charset="0"/>
                <a:cs typeface="Arial" panose="020B0604020202020204" pitchFamily="34" charset="0"/>
              </a:defRPr>
            </a:lvl1pPr>
          </a:lstStyle>
          <a:p>
            <a:fld id="{70A22D65-9FDC-489F-B10E-6D0B5D9F1F89}" type="slidenum">
              <a:rPr lang="en-AU" smtClean="0"/>
              <a:pPr/>
              <a:t>‹#›</a:t>
            </a:fld>
            <a:endParaRPr lang="en-AU" dirty="0"/>
          </a:p>
        </p:txBody>
      </p:sp>
      <p:sp>
        <p:nvSpPr>
          <p:cNvPr id="4" name="Text Placeholder 3"/>
          <p:cNvSpPr>
            <a:spLocks noGrp="1"/>
          </p:cNvSpPr>
          <p:nvPr>
            <p:ph type="body" idx="1"/>
          </p:nvPr>
        </p:nvSpPr>
        <p:spPr>
          <a:xfrm>
            <a:off x="292100" y="1844675"/>
            <a:ext cx="8278179" cy="4277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pic>
        <p:nvPicPr>
          <p:cNvPr id="6" name="Picture 5" descr="NSW Government Logo" title="NSW Government Logo"/>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cxnSp>
        <p:nvCxnSpPr>
          <p:cNvPr id="9" name="Straight Connector 8">
            <a:extLst>
              <a:ext uri="{FF2B5EF4-FFF2-40B4-BE49-F238E27FC236}">
                <a16:creationId xmlns:a16="http://schemas.microsoft.com/office/drawing/2014/main" id="{AEFECAC3-BF7B-B746-B2D0-F554BFDC2964}"/>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4AE827-7224-224D-825A-55775AA3B745}"/>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700" r:id="rId3"/>
    <p:sldLayoutId id="2147483688" r:id="rId4"/>
    <p:sldLayoutId id="2147483692" r:id="rId5"/>
    <p:sldLayoutId id="2147483701" r:id="rId6"/>
    <p:sldLayoutId id="2147483691" r:id="rId7"/>
    <p:sldLayoutId id="2147483702" r:id="rId8"/>
    <p:sldLayoutId id="2147483694" r:id="rId9"/>
    <p:sldLayoutId id="2147483675" r:id="rId10"/>
    <p:sldLayoutId id="2147483670" r:id="rId11"/>
    <p:sldLayoutId id="2147483689" r:id="rId12"/>
    <p:sldLayoutId id="2147483671" r:id="rId13"/>
    <p:sldLayoutId id="2147483696" r:id="rId14"/>
    <p:sldLayoutId id="2147483697" r:id="rId15"/>
    <p:sldLayoutId id="2147483695" r:id="rId16"/>
    <p:sldLayoutId id="2147483698" r:id="rId17"/>
    <p:sldLayoutId id="2147483687" r:id="rId18"/>
    <p:sldLayoutId id="2147483699" r:id="rId19"/>
  </p:sldLayoutIdLst>
  <p:transition>
    <p:fade/>
  </p:transition>
  <p:hf sldNum="0" hdr="0" dt="0"/>
  <p:txStyles>
    <p:titleStyle>
      <a:lvl1pPr algn="l" defTabSz="514337"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p:titleStyle>
    <p:body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3" algn="l" defTabSz="514337" rtl="0" eaLnBrk="1" latinLnBrk="0" hangingPunct="1">
        <a:defRPr sz="1013" kern="1200">
          <a:solidFill>
            <a:schemeClr val="tx1"/>
          </a:solidFill>
          <a:latin typeface="+mn-lt"/>
          <a:ea typeface="+mn-ea"/>
          <a:cs typeface="+mn-cs"/>
        </a:defRPr>
      </a:lvl4pPr>
      <a:lvl5pPr marL="1028672" algn="l" defTabSz="514337" rtl="0" eaLnBrk="1" latinLnBrk="0" hangingPunct="1">
        <a:defRPr sz="1013" kern="1200">
          <a:solidFill>
            <a:schemeClr val="tx1"/>
          </a:solidFill>
          <a:latin typeface="+mn-lt"/>
          <a:ea typeface="+mn-ea"/>
          <a:cs typeface="+mn-cs"/>
        </a:defRPr>
      </a:lvl5pPr>
      <a:lvl6pPr marL="1285839" algn="l" defTabSz="514337" rtl="0" eaLnBrk="1" latinLnBrk="0" hangingPunct="1">
        <a:defRPr sz="1013" kern="1200">
          <a:solidFill>
            <a:schemeClr val="tx1"/>
          </a:solidFill>
          <a:latin typeface="+mn-lt"/>
          <a:ea typeface="+mn-ea"/>
          <a:cs typeface="+mn-cs"/>
        </a:defRPr>
      </a:lvl6pPr>
      <a:lvl7pPr marL="1543007" algn="l" defTabSz="514337" rtl="0" eaLnBrk="1" latinLnBrk="0" hangingPunct="1">
        <a:defRPr sz="1013" kern="1200">
          <a:solidFill>
            <a:schemeClr val="tx1"/>
          </a:solidFill>
          <a:latin typeface="+mn-lt"/>
          <a:ea typeface="+mn-ea"/>
          <a:cs typeface="+mn-cs"/>
        </a:defRPr>
      </a:lvl7pPr>
      <a:lvl8pPr marL="1800174" algn="l" defTabSz="514337" rtl="0" eaLnBrk="1" latinLnBrk="0" hangingPunct="1">
        <a:defRPr sz="1013" kern="1200">
          <a:solidFill>
            <a:schemeClr val="tx1"/>
          </a:solidFill>
          <a:latin typeface="+mn-lt"/>
          <a:ea typeface="+mn-ea"/>
          <a:cs typeface="+mn-cs"/>
        </a:defRPr>
      </a:lvl8pPr>
      <a:lvl9pPr marL="2057342"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9" pos="184" userDrawn="1">
          <p15:clr>
            <a:srgbClr val="F26B43"/>
          </p15:clr>
        </p15:guide>
        <p15:guide id="20" pos="2880" userDrawn="1">
          <p15:clr>
            <a:srgbClr val="F26B43"/>
          </p15:clr>
        </p15:guide>
        <p15:guide id="21" pos="5576" userDrawn="1">
          <p15:clr>
            <a:srgbClr val="F26B43"/>
          </p15:clr>
        </p15:guide>
        <p15:guide id="22" orient="horz" pos="249" userDrawn="1">
          <p15:clr>
            <a:srgbClr val="F26B43"/>
          </p15:clr>
        </p15:guide>
        <p15:guide id="23" orient="horz" pos="4178" userDrawn="1">
          <p15:clr>
            <a:srgbClr val="F26B43"/>
          </p15:clr>
        </p15:guide>
        <p15:guide id="34" orient="horz" pos="527" userDrawn="1">
          <p15:clr>
            <a:srgbClr val="FBAE40"/>
          </p15:clr>
        </p15:guide>
        <p15:guide id="35" orient="horz" pos="867" userDrawn="1">
          <p15:clr>
            <a:srgbClr val="FBAE40"/>
          </p15:clr>
        </p15:guide>
        <p15:guide id="36" orient="horz" pos="1049" userDrawn="1">
          <p15:clr>
            <a:srgbClr val="FBAE40"/>
          </p15:clr>
        </p15:guide>
        <p15:guide id="37" pos="633" userDrawn="1">
          <p15:clr>
            <a:srgbClr val="FDE53C"/>
          </p15:clr>
        </p15:guide>
        <p15:guide id="38" pos="1082" userDrawn="1">
          <p15:clr>
            <a:srgbClr val="FDE53C"/>
          </p15:clr>
        </p15:guide>
        <p15:guide id="39" pos="1532" userDrawn="1">
          <p15:clr>
            <a:srgbClr val="FDE53C"/>
          </p15:clr>
        </p15:guide>
        <p15:guide id="40" pos="1981" userDrawn="1">
          <p15:clr>
            <a:srgbClr val="FDE53C"/>
          </p15:clr>
        </p15:guide>
        <p15:guide id="41" pos="2431" userDrawn="1">
          <p15:clr>
            <a:srgbClr val="FDE53C"/>
          </p15:clr>
        </p15:guide>
        <p15:guide id="42" pos="3329" userDrawn="1">
          <p15:clr>
            <a:srgbClr val="FDE53C"/>
          </p15:clr>
        </p15:guide>
        <p15:guide id="43" pos="3779" userDrawn="1">
          <p15:clr>
            <a:srgbClr val="FDE53C"/>
          </p15:clr>
        </p15:guide>
        <p15:guide id="44" pos="4228" userDrawn="1">
          <p15:clr>
            <a:srgbClr val="FDE53C"/>
          </p15:clr>
        </p15:guide>
        <p15:guide id="45" pos="4677" userDrawn="1">
          <p15:clr>
            <a:srgbClr val="FDE53C"/>
          </p15:clr>
        </p15:guide>
        <p15:guide id="46" pos="5126" userDrawn="1">
          <p15:clr>
            <a:srgbClr val="FDE53C"/>
          </p15:clr>
        </p15:guide>
        <p15:guide id="47" orient="horz" pos="1162"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752228?app_id=122963" TargetMode="Externa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755452?app_id=122963" TargetMode="Externa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755165?app_id=122963" TargetMode="External"/><Relationship Id="rId5" Type="http://schemas.openxmlformats.org/officeDocument/2006/relationships/image" Target="../media/image34.jpeg"/><Relationship Id="rId4" Type="http://schemas.openxmlformats.org/officeDocument/2006/relationships/hyperlink" Target="https://www.hmhco.com/products/do-the-math/pdfs/WinWinGamesbyMarilynBurns.pdf"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video" Target="https://player.vimeo.com/video/400762705?app_id=122963" TargetMode="Externa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752662?app_id=122963" TargetMode="Externa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756389?app_id=122963" TargetMode="Externa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756468?app_id=122963" TargetMode="Externa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752535?app_id=122963" TargetMode="Externa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70357?app_id=122963" TargetMode="Externa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video" Target="https://player.vimeo.com/video/400469914?app_id=122963" TargetMode="External"/><Relationship Id="rId5" Type="http://schemas.openxmlformats.org/officeDocument/2006/relationships/image" Target="../media/image51.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54.jpeg"/><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ideo" Target="https://player.vimeo.com/video/400755379?app_id=122963" TargetMode="External"/><Relationship Id="rId5" Type="http://schemas.openxmlformats.org/officeDocument/2006/relationships/image" Target="../media/image23.jpe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762815?app_id=122963" TargetMode="External"/><Relationship Id="rId4" Type="http://schemas.openxmlformats.org/officeDocument/2006/relationships/image" Target="../media/image63.jpeg"/></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68232?app_id=122963" TargetMode="External"/><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762998?app_id=122963" TargetMode="External"/><Relationship Id="rId4" Type="http://schemas.openxmlformats.org/officeDocument/2006/relationships/image" Target="../media/image67.jpeg"/></Relationships>
</file>

<file path=ppt/slides/_rels/slide8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2.png"/><Relationship Id="rId1" Type="http://schemas.openxmlformats.org/officeDocument/2006/relationships/slideLayout" Target="../slideLayouts/slideLayout11.xml"/><Relationship Id="rId5" Type="http://schemas.openxmlformats.org/officeDocument/2006/relationships/image" Target="../media/image71.jpeg"/><Relationship Id="rId4" Type="http://schemas.openxmlformats.org/officeDocument/2006/relationships/image" Target="../media/image70.jpeg"/></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72695?app_id=122963" TargetMode="External"/><Relationship Id="rId4" Type="http://schemas.openxmlformats.org/officeDocument/2006/relationships/image" Target="../media/image72.jpeg"/></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73545?app_id=122963" TargetMode="External"/><Relationship Id="rId4" Type="http://schemas.openxmlformats.org/officeDocument/2006/relationships/image" Target="../media/image73.jpeg"/></Relationships>
</file>

<file path=ppt/slides/_rels/slide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video" Target="https://player.vimeo.com/video/400474395?app_id=122963" TargetMode="External"/><Relationship Id="rId4" Type="http://schemas.openxmlformats.org/officeDocument/2006/relationships/image" Target="../media/image74.jpeg"/></Relationships>
</file>

<file path=ppt/slides/_rels/slide9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63807" y="3800787"/>
            <a:ext cx="3477026" cy="904985"/>
          </a:xfrm>
        </p:spPr>
        <p:txBody>
          <a:bodyPr/>
          <a:lstStyle/>
          <a:p>
            <a:r>
              <a:rPr lang="en-AU" dirty="0"/>
              <a:t>Student activity resources</a:t>
            </a:r>
          </a:p>
        </p:txBody>
      </p:sp>
      <p:sp>
        <p:nvSpPr>
          <p:cNvPr id="2" name="Title 1"/>
          <p:cNvSpPr>
            <a:spLocks noGrp="1"/>
          </p:cNvSpPr>
          <p:nvPr>
            <p:ph type="title"/>
          </p:nvPr>
        </p:nvSpPr>
        <p:spPr>
          <a:xfrm>
            <a:off x="263807" y="2823581"/>
            <a:ext cx="6909567" cy="1107996"/>
          </a:xfrm>
        </p:spPr>
        <p:txBody>
          <a:bodyPr/>
          <a:lstStyle/>
          <a:p>
            <a:r>
              <a:rPr lang="en-AU" dirty="0">
                <a:latin typeface="Arial"/>
                <a:cs typeface="Arial"/>
              </a:rPr>
              <a:t>Mathematics </a:t>
            </a:r>
            <a:r>
              <a:rPr lang="en-AU" dirty="0" smtClean="0">
                <a:latin typeface="Arial"/>
                <a:cs typeface="Arial"/>
              </a:rPr>
              <a:t>learning </a:t>
            </a:r>
            <a:r>
              <a:rPr lang="en-AU" dirty="0">
                <a:latin typeface="Arial"/>
                <a:cs typeface="Arial"/>
              </a:rPr>
              <a:t>s</a:t>
            </a:r>
            <a:r>
              <a:rPr lang="en-AU" dirty="0" smtClean="0">
                <a:latin typeface="Arial"/>
                <a:cs typeface="Arial"/>
              </a:rPr>
              <a:t>equence </a:t>
            </a:r>
            <a:br>
              <a:rPr lang="en-AU" dirty="0" smtClean="0">
                <a:latin typeface="Arial"/>
                <a:cs typeface="Arial"/>
              </a:rPr>
            </a:br>
            <a:r>
              <a:rPr lang="en-AU" sz="1800" dirty="0" smtClean="0">
                <a:latin typeface="Arial"/>
                <a:cs typeface="Arial"/>
              </a:rPr>
              <a:t>Early </a:t>
            </a:r>
            <a:r>
              <a:rPr lang="en-AU" sz="1800" dirty="0">
                <a:latin typeface="Arial"/>
                <a:cs typeface="Arial"/>
              </a:rPr>
              <a:t>Stage 1</a:t>
            </a:r>
          </a:p>
        </p:txBody>
      </p:sp>
    </p:spTree>
    <p:extLst>
      <p:ext uri="{BB962C8B-B14F-4D97-AF65-F5344CB8AC3E}">
        <p14:creationId xmlns:p14="http://schemas.microsoft.com/office/powerpoint/2010/main" val="7739949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Number busting</a:t>
            </a:r>
          </a:p>
        </p:txBody>
      </p:sp>
      <p:sp>
        <p:nvSpPr>
          <p:cNvPr id="3" name="Title 2"/>
          <p:cNvSpPr>
            <a:spLocks noGrp="1"/>
          </p:cNvSpPr>
          <p:nvPr>
            <p:ph type="title"/>
          </p:nvPr>
        </p:nvSpPr>
        <p:spPr/>
        <p:txBody>
          <a:bodyPr/>
          <a:lstStyle/>
          <a:p>
            <a:r>
              <a:rPr lang="en-AU" dirty="0"/>
              <a:t>Activity 2</a:t>
            </a:r>
          </a:p>
        </p:txBody>
      </p:sp>
    </p:spTree>
    <p:extLst>
      <p:ext uri="{BB962C8B-B14F-4D97-AF65-F5344CB8AC3E}">
        <p14:creationId xmlns:p14="http://schemas.microsoft.com/office/powerpoint/2010/main" val="224352135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a:lstStyle/>
          <a:p>
            <a:r>
              <a:rPr lang="en-AU" dirty="0"/>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11</a:t>
            </a:fld>
            <a:endParaRPr lang="en-US" dirty="0"/>
          </a:p>
        </p:txBody>
      </p:sp>
      <p:pic>
        <p:nvPicPr>
          <p:cNvPr id="7" name="Picture 7">
            <a:hlinkClick r:id="" action="ppaction://media"/>
            <a:extLst>
              <a:ext uri="{FF2B5EF4-FFF2-40B4-BE49-F238E27FC236}">
                <a16:creationId xmlns:a16="http://schemas.microsoft.com/office/drawing/2014/main" id="{D0E10BF1-D392-470A-BBC7-62BE2102BCBC}"/>
              </a:ext>
            </a:extLst>
          </p:cNvPr>
          <p:cNvPicPr>
            <a:picLocks noRot="1" noChangeAspect="1"/>
          </p:cNvPicPr>
          <p:nvPr>
            <a:videoFile r:link="rId1"/>
          </p:nvPr>
        </p:nvPicPr>
        <p:blipFill>
          <a:blip r:embed="rId4"/>
          <a:stretch>
            <a:fillRect/>
          </a:stretch>
        </p:blipFill>
        <p:spPr>
          <a:xfrm>
            <a:off x="294968" y="1860449"/>
            <a:ext cx="8590934" cy="4243232"/>
          </a:xfrm>
          <a:prstGeom prst="rect">
            <a:avLst/>
          </a:prstGeom>
        </p:spPr>
      </p:pic>
    </p:spTree>
    <p:extLst>
      <p:ext uri="{BB962C8B-B14F-4D97-AF65-F5344CB8AC3E}">
        <p14:creationId xmlns:p14="http://schemas.microsoft.com/office/powerpoint/2010/main" val="151690896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r>
              <a:rPr lang="en-AU" dirty="0"/>
              <a:t>a number of the same items (for example, pasta pieces, counters, pencils or </a:t>
            </a:r>
            <a:r>
              <a:rPr lang="en-AU" dirty="0" smtClean="0"/>
              <a:t>Lego)</a:t>
            </a:r>
            <a:endParaRPr lang="en-AU" dirty="0"/>
          </a:p>
          <a:p>
            <a:r>
              <a:rPr lang="en-AU" dirty="0"/>
              <a:t>pencils or markers</a:t>
            </a:r>
          </a:p>
          <a:p>
            <a:r>
              <a:rPr lang="en-AU" dirty="0"/>
              <a:t>your mathematics workbook</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12</a:t>
            </a:fld>
            <a:endParaRPr lang="en-US" dirty="0"/>
          </a:p>
        </p:txBody>
      </p:sp>
    </p:spTree>
    <p:extLst>
      <p:ext uri="{BB962C8B-B14F-4D97-AF65-F5344CB8AC3E}">
        <p14:creationId xmlns:p14="http://schemas.microsoft.com/office/powerpoint/2010/main" val="36420212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p:txBody>
          <a:bodyPr/>
          <a:lstStyle/>
          <a:p>
            <a:r>
              <a:rPr lang="en-AU" dirty="0"/>
              <a:t>Choose a number such as 7.</a:t>
            </a:r>
          </a:p>
          <a:p>
            <a:r>
              <a:rPr lang="en-AU" dirty="0"/>
              <a:t>Get the amount of items for that number. (for example pasta pieces, counters or pencils) </a:t>
            </a:r>
          </a:p>
          <a:p>
            <a:r>
              <a:rPr lang="en-AU" dirty="0"/>
              <a:t>Organise your items.</a:t>
            </a:r>
          </a:p>
          <a:p>
            <a:r>
              <a:rPr lang="en-AU" dirty="0"/>
              <a:t>Describe your collection.</a:t>
            </a:r>
          </a:p>
          <a:p>
            <a:r>
              <a:rPr lang="en-AU" dirty="0"/>
              <a:t>What other ways you can organise your items?</a:t>
            </a:r>
          </a:p>
          <a:p>
            <a:r>
              <a:rPr lang="en-AU" dirty="0"/>
              <a:t>Describe your other ways. </a:t>
            </a:r>
          </a:p>
          <a:p>
            <a:r>
              <a:rPr lang="en-AU" dirty="0"/>
              <a:t>You may like to use a mathematical structure such as a ten-frame to help you.</a:t>
            </a:r>
          </a:p>
          <a:p>
            <a:endParaRPr lang="en-AU" dirty="0"/>
          </a:p>
          <a:p>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13</a:t>
            </a:fld>
            <a:endParaRPr lang="en-US" dirty="0"/>
          </a:p>
        </p:txBody>
      </p:sp>
      <p:pic>
        <p:nvPicPr>
          <p:cNvPr id="8" name="Picture 7" descr="C:\Users\aalikhan\AppData\Local\Microsoft\Windows\INetCache\Content.MSO\4BAD295.tmp"/>
          <p:cNvPicPr/>
          <p:nvPr/>
        </p:nvPicPr>
        <p:blipFill>
          <a:blip r:embed="rId3" cstate="hqprint">
            <a:extLst>
              <a:ext uri="{28A0092B-C50C-407E-A947-70E740481C1C}">
                <a14:useLocalDpi xmlns:a14="http://schemas.microsoft.com/office/drawing/2010/main" val="0"/>
              </a:ext>
            </a:extLst>
          </a:blip>
          <a:stretch>
            <a:fillRect/>
          </a:stretch>
        </p:blipFill>
        <p:spPr>
          <a:xfrm>
            <a:off x="5512450" y="2849823"/>
            <a:ext cx="3317652" cy="2376397"/>
          </a:xfrm>
          <a:prstGeom prst="rect">
            <a:avLst/>
          </a:prstGeom>
        </p:spPr>
      </p:pic>
    </p:spTree>
    <p:extLst>
      <p:ext uri="{BB962C8B-B14F-4D97-AF65-F5344CB8AC3E}">
        <p14:creationId xmlns:p14="http://schemas.microsoft.com/office/powerpoint/2010/main" val="693053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dirty="0">
                <a:latin typeface="Arial"/>
                <a:cs typeface="Arial"/>
              </a:rPr>
              <a:t>Here is another way we can play number busting using LEGO...</a:t>
            </a:r>
            <a:endParaRPr lang="en-US" dirty="0"/>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14</a:t>
            </a:fld>
            <a:endParaRPr lang="en-US" dirty="0"/>
          </a:p>
        </p:txBody>
      </p:sp>
      <p:pic>
        <p:nvPicPr>
          <p:cNvPr id="8" name="Picture 8">
            <a:hlinkClick r:id="" action="ppaction://media"/>
            <a:extLst>
              <a:ext uri="{FF2B5EF4-FFF2-40B4-BE49-F238E27FC236}">
                <a16:creationId xmlns:a16="http://schemas.microsoft.com/office/drawing/2014/main" id="{072B348A-458F-4A83-99F2-F3F4E3301895}"/>
              </a:ext>
            </a:extLst>
          </p:cNvPr>
          <p:cNvPicPr>
            <a:picLocks noRot="1" noChangeAspect="1"/>
          </p:cNvPicPr>
          <p:nvPr>
            <a:videoFile r:link="rId1"/>
          </p:nvPr>
        </p:nvPicPr>
        <p:blipFill>
          <a:blip r:embed="rId4"/>
          <a:stretch>
            <a:fillRect/>
          </a:stretch>
        </p:blipFill>
        <p:spPr>
          <a:xfrm>
            <a:off x="282677" y="1848157"/>
            <a:ext cx="8640096" cy="4243233"/>
          </a:xfrm>
          <a:prstGeom prst="rect">
            <a:avLst/>
          </a:prstGeom>
        </p:spPr>
      </p:pic>
    </p:spTree>
    <p:extLst>
      <p:ext uri="{BB962C8B-B14F-4D97-AF65-F5344CB8AC3E}">
        <p14:creationId xmlns:p14="http://schemas.microsoft.com/office/powerpoint/2010/main" val="133003572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4660" y="1844675"/>
            <a:ext cx="8628224" cy="4747194"/>
          </a:xfrm>
        </p:spPr>
        <p:txBody>
          <a:bodyPr>
            <a:normAutofit fontScale="92500" lnSpcReduction="20000"/>
          </a:bodyPr>
          <a:lstStyle/>
          <a:p>
            <a:r>
              <a:rPr lang="en-AU" dirty="0"/>
              <a:t>Can you try the same activity using different equipment (like LEGO, for example)?</a:t>
            </a:r>
          </a:p>
          <a:p>
            <a:endParaRPr lang="en-AU" dirty="0"/>
          </a:p>
          <a:p>
            <a:endParaRPr lang="en-AU" dirty="0"/>
          </a:p>
          <a:p>
            <a:endParaRPr lang="en-AU" dirty="0"/>
          </a:p>
          <a:p>
            <a:endParaRPr lang="en-AU" dirty="0"/>
          </a:p>
          <a:p>
            <a:endParaRPr lang="en-AU" dirty="0"/>
          </a:p>
          <a:p>
            <a:endParaRPr lang="en-AU" dirty="0"/>
          </a:p>
          <a:p>
            <a:endParaRPr lang="en-AU" dirty="0"/>
          </a:p>
          <a:p>
            <a:pPr marL="0" indent="0">
              <a:buNone/>
            </a:pPr>
            <a:endParaRPr lang="en-AU" dirty="0"/>
          </a:p>
          <a:p>
            <a:pPr marL="0" indent="0">
              <a:buNone/>
            </a:pPr>
            <a:endParaRPr lang="en-AU" dirty="0"/>
          </a:p>
          <a:p>
            <a:r>
              <a:rPr lang="en-AU" dirty="0"/>
              <a:t>Draw and record 3 different ways you thought about your collection.</a:t>
            </a:r>
          </a:p>
          <a:p>
            <a:endParaRPr lang="en-AU" dirty="0"/>
          </a:p>
          <a:p>
            <a:endParaRPr lang="en-AU" dirty="0"/>
          </a:p>
          <a:p>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15</a:t>
            </a:fld>
            <a:endParaRPr lang="en-US" dirty="0"/>
          </a:p>
        </p:txBody>
      </p:sp>
      <p:pic>
        <p:nvPicPr>
          <p:cNvPr id="9" name="Picture 8" descr="C:\Users\aalikhan\AppData\Local\Microsoft\Windows\INetCache\Content.MSO\B6B3F66B.tmp"/>
          <p:cNvPicPr/>
          <p:nvPr/>
        </p:nvPicPr>
        <p:blipFill rotWithShape="1">
          <a:blip r:embed="rId3" cstate="hqprint">
            <a:extLst>
              <a:ext uri="{28A0092B-C50C-407E-A947-70E740481C1C}">
                <a14:useLocalDpi xmlns:a14="http://schemas.microsoft.com/office/drawing/2010/main" val="0"/>
              </a:ext>
            </a:extLst>
          </a:blip>
          <a:srcRect t="12205"/>
          <a:stretch/>
        </p:blipFill>
        <p:spPr>
          <a:xfrm>
            <a:off x="1787857" y="2301923"/>
            <a:ext cx="5386316" cy="3434686"/>
          </a:xfrm>
          <a:prstGeom prst="rect">
            <a:avLst/>
          </a:prstGeom>
        </p:spPr>
      </p:pic>
    </p:spTree>
    <p:extLst>
      <p:ext uri="{BB962C8B-B14F-4D97-AF65-F5344CB8AC3E}">
        <p14:creationId xmlns:p14="http://schemas.microsoft.com/office/powerpoint/2010/main" val="305211019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Discuss</a:t>
            </a:r>
          </a:p>
        </p:txBody>
      </p:sp>
      <p:sp>
        <p:nvSpPr>
          <p:cNvPr id="7" name="Text Placeholder 6"/>
          <p:cNvSpPr>
            <a:spLocks noGrp="1"/>
          </p:cNvSpPr>
          <p:nvPr>
            <p:ph type="body" sz="quarter" idx="15"/>
          </p:nvPr>
        </p:nvSpPr>
        <p:spPr>
          <a:xfrm>
            <a:off x="294662" y="1245629"/>
            <a:ext cx="7551454" cy="623946"/>
          </a:xfrm>
        </p:spPr>
        <p:txBody>
          <a:bodyPr vert="horz" wrap="square" lIns="0" tIns="45720" rIns="91440" bIns="45720" rtlCol="0" anchor="t">
            <a:noAutofit/>
          </a:bodyPr>
          <a:lstStyle/>
          <a:p>
            <a:r>
              <a:rPr lang="en-AU" dirty="0">
                <a:latin typeface="Arial"/>
                <a:cs typeface="Arial"/>
              </a:rPr>
              <a:t>Reflection</a:t>
            </a:r>
            <a:endParaRPr lang="en-AU" dirty="0"/>
          </a:p>
          <a:p>
            <a:endParaRPr lang="en-AU" dirty="0">
              <a:latin typeface="Arial"/>
              <a:cs typeface="Arial"/>
            </a:endParaRPr>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a:xfrm>
            <a:off x="237173" y="1736975"/>
            <a:ext cx="8572723" cy="4245407"/>
          </a:xfrm>
        </p:spPr>
        <p:txBody>
          <a:bodyPr vert="horz" lIns="91440" tIns="45720" rIns="91440" bIns="45720" rtlCol="0" anchor="t">
            <a:normAutofit/>
          </a:bodyPr>
          <a:lstStyle/>
          <a:p>
            <a:pPr fontAlgn="base"/>
            <a:r>
              <a:rPr lang="en-US" dirty="0"/>
              <a:t> Were you surprised by all the different ways to make your number?</a:t>
            </a:r>
          </a:p>
          <a:p>
            <a:pPr fontAlgn="base"/>
            <a:r>
              <a:rPr lang="en-US" dirty="0"/>
              <a:t> What did your structure help you notice? (for example ten frame, dice pattern)</a:t>
            </a:r>
          </a:p>
          <a:p>
            <a:pPr fontAlgn="base"/>
            <a:r>
              <a:rPr lang="en-US" dirty="0"/>
              <a:t> What did you find interesting in this activity?</a:t>
            </a:r>
          </a:p>
          <a:p>
            <a:pPr marL="132715" indent="-132715"/>
            <a:endParaRPr lang="en-AU" dirty="0"/>
          </a:p>
          <a:p>
            <a:pPr marL="132715" indent="-132715"/>
            <a:endParaRPr lang="en-AU" dirty="0"/>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16</a:t>
            </a:fld>
            <a:endParaRPr lang="en-US" dirty="0"/>
          </a:p>
        </p:txBody>
      </p:sp>
      <p:sp>
        <p:nvSpPr>
          <p:cNvPr id="5" name="Text Placeholder 3">
            <a:extLst>
              <a:ext uri="{FF2B5EF4-FFF2-40B4-BE49-F238E27FC236}">
                <a16:creationId xmlns:a16="http://schemas.microsoft.com/office/drawing/2014/main" id="{E6D92B28-14EA-446F-9851-57EC5326CA57}"/>
              </a:ext>
            </a:extLst>
          </p:cNvPr>
          <p:cNvSpPr txBox="1">
            <a:spLocks/>
          </p:cNvSpPr>
          <p:nvPr/>
        </p:nvSpPr>
        <p:spPr>
          <a:xfrm>
            <a:off x="294660" y="1844675"/>
            <a:ext cx="8628224" cy="4236529"/>
          </a:xfrm>
          <a:prstGeom prst="rect">
            <a:avLst/>
          </a:prstGeom>
        </p:spPr>
        <p:txBody>
          <a:bodyPr vert="horz" lIns="91440" tIns="45720" rIns="91440" bIns="45720" rtlCol="0" anchor="t">
            <a:normAutofit/>
          </a:bodyPr>
          <a:lst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AU" dirty="0">
              <a:latin typeface="Arial"/>
              <a:cs typeface="Arial"/>
            </a:endParaRPr>
          </a:p>
          <a:p>
            <a:pPr marL="0" indent="0">
              <a:buFont typeface="Arial" panose="020B0604020202020204" pitchFamily="34" charset="0"/>
              <a:buNone/>
            </a:pPr>
            <a:endParaRPr lang="en-AU" dirty="0"/>
          </a:p>
          <a:p>
            <a:pPr marL="132715" lvl="1" indent="0">
              <a:buFont typeface="Montserrat Medium" panose="00000600000000000000" pitchFamily="2" charset="0"/>
              <a:buNone/>
            </a:pPr>
            <a:endParaRPr lang="en-AU" dirty="0"/>
          </a:p>
          <a:p>
            <a:pPr marL="0" indent="0">
              <a:buFont typeface="Arial" panose="020B0604020202020204" pitchFamily="34" charset="0"/>
              <a:buNone/>
            </a:pPr>
            <a:endParaRPr lang="en-AU" dirty="0"/>
          </a:p>
        </p:txBody>
      </p:sp>
    </p:spTree>
    <p:extLst>
      <p:ext uri="{BB962C8B-B14F-4D97-AF65-F5344CB8AC3E}">
        <p14:creationId xmlns:p14="http://schemas.microsoft.com/office/powerpoint/2010/main" val="447815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normAutofit/>
          </a:bodyPr>
          <a:lstStyle/>
          <a:p>
            <a:pPr marL="0" indent="0" fontAlgn="base">
              <a:buNone/>
            </a:pPr>
            <a:r>
              <a:rPr lang="en-AU" dirty="0"/>
              <a:t>You may like to:</a:t>
            </a:r>
            <a:r>
              <a:rPr lang="en-US" dirty="0"/>
              <a:t>​</a:t>
            </a:r>
          </a:p>
          <a:p>
            <a:pPr fontAlgn="base"/>
            <a:r>
              <a:rPr lang="en-US" dirty="0"/>
              <a:t>share your responses to the reflection questions</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17</a:t>
            </a:fld>
            <a:endParaRPr lang="en-US" dirty="0"/>
          </a:p>
        </p:txBody>
      </p:sp>
    </p:spTree>
    <p:extLst>
      <p:ext uri="{BB962C8B-B14F-4D97-AF65-F5344CB8AC3E}">
        <p14:creationId xmlns:p14="http://schemas.microsoft.com/office/powerpoint/2010/main" val="62708184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096828" y="2818030"/>
            <a:ext cx="3664986" cy="931618"/>
          </a:xfrm>
        </p:spPr>
        <p:txBody>
          <a:bodyPr/>
          <a:lstStyle/>
          <a:p>
            <a:r>
              <a:rPr lang="en-AU" dirty="0"/>
              <a:t>‘Guess my number’ and</a:t>
            </a:r>
          </a:p>
          <a:p>
            <a:r>
              <a:rPr lang="en-AU" dirty="0"/>
              <a:t> ‘Race to write’</a:t>
            </a:r>
          </a:p>
        </p:txBody>
      </p:sp>
      <p:sp>
        <p:nvSpPr>
          <p:cNvPr id="3" name="Title 2"/>
          <p:cNvSpPr>
            <a:spLocks noGrp="1"/>
          </p:cNvSpPr>
          <p:nvPr>
            <p:ph type="title"/>
          </p:nvPr>
        </p:nvSpPr>
        <p:spPr>
          <a:xfrm>
            <a:off x="5060438" y="1633800"/>
            <a:ext cx="3664985" cy="1107996"/>
          </a:xfrm>
        </p:spPr>
        <p:txBody>
          <a:bodyPr/>
          <a:lstStyle/>
          <a:p>
            <a:r>
              <a:rPr lang="en-AU" dirty="0"/>
              <a:t>Activity 3</a:t>
            </a:r>
          </a:p>
        </p:txBody>
      </p:sp>
    </p:spTree>
    <p:extLst>
      <p:ext uri="{BB962C8B-B14F-4D97-AF65-F5344CB8AC3E}">
        <p14:creationId xmlns:p14="http://schemas.microsoft.com/office/powerpoint/2010/main" val="271247008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3808" y="2823581"/>
            <a:ext cx="3712240" cy="1075129"/>
          </a:xfrm>
        </p:spPr>
        <p:txBody>
          <a:bodyPr/>
          <a:lstStyle/>
          <a:p>
            <a:r>
              <a:rPr lang="en-AU" dirty="0"/>
              <a:t>Guess my number</a:t>
            </a:r>
          </a:p>
        </p:txBody>
      </p:sp>
    </p:spTree>
    <p:extLst>
      <p:ext uri="{BB962C8B-B14F-4D97-AF65-F5344CB8AC3E}">
        <p14:creationId xmlns:p14="http://schemas.microsoft.com/office/powerpoint/2010/main" val="66773218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Counting book</a:t>
            </a:r>
          </a:p>
        </p:txBody>
      </p:sp>
      <p:sp>
        <p:nvSpPr>
          <p:cNvPr id="3" name="Title 2"/>
          <p:cNvSpPr>
            <a:spLocks noGrp="1"/>
          </p:cNvSpPr>
          <p:nvPr>
            <p:ph type="title"/>
          </p:nvPr>
        </p:nvSpPr>
        <p:spPr/>
        <p:txBody>
          <a:bodyPr/>
          <a:lstStyle/>
          <a:p>
            <a:r>
              <a:rPr lang="en-AU" dirty="0"/>
              <a:t>Activity 1</a:t>
            </a:r>
          </a:p>
        </p:txBody>
      </p:sp>
    </p:spTree>
    <p:extLst>
      <p:ext uri="{BB962C8B-B14F-4D97-AF65-F5344CB8AC3E}">
        <p14:creationId xmlns:p14="http://schemas.microsoft.com/office/powerpoint/2010/main" val="75333582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a:lstStyle/>
          <a:p>
            <a:r>
              <a:rPr lang="en-AU" dirty="0"/>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20</a:t>
            </a:fld>
            <a:endParaRPr lang="en-US" dirty="0"/>
          </a:p>
        </p:txBody>
      </p:sp>
      <p:sp>
        <p:nvSpPr>
          <p:cNvPr id="2" name="Rectangle 1"/>
          <p:cNvSpPr/>
          <p:nvPr/>
        </p:nvSpPr>
        <p:spPr>
          <a:xfrm>
            <a:off x="237173" y="6081204"/>
            <a:ext cx="3559464" cy="1015663"/>
          </a:xfrm>
          <a:prstGeom prst="rect">
            <a:avLst/>
          </a:prstGeom>
        </p:spPr>
        <p:txBody>
          <a:bodyPr wrap="square">
            <a:spAutoFit/>
          </a:bodyPr>
          <a:lstStyle/>
          <a:p>
            <a:r>
              <a:rPr lang="en-AU" sz="1200" dirty="0"/>
              <a:t> (From </a:t>
            </a:r>
            <a:r>
              <a:rPr lang="en-AU" sz="1200" dirty="0">
                <a:hlinkClick r:id="rId4"/>
              </a:rPr>
              <a:t>https://www.hmhco.com/products/do-the-math/pdfs/WinWinGamesbyMarilynBurns.pdf</a:t>
            </a:r>
            <a:r>
              <a:rPr lang="en-AU" sz="1200" dirty="0"/>
              <a:t>)</a:t>
            </a:r>
          </a:p>
          <a:p>
            <a:endParaRPr lang="en-AU" sz="1200" dirty="0"/>
          </a:p>
        </p:txBody>
      </p:sp>
      <p:pic>
        <p:nvPicPr>
          <p:cNvPr id="9" name="Picture 9">
            <a:hlinkClick r:id="" action="ppaction://media"/>
            <a:extLst>
              <a:ext uri="{FF2B5EF4-FFF2-40B4-BE49-F238E27FC236}">
                <a16:creationId xmlns:a16="http://schemas.microsoft.com/office/drawing/2014/main" id="{DD2E00E6-DFF9-4CE3-94E3-7DF437178E3B}"/>
              </a:ext>
            </a:extLst>
          </p:cNvPr>
          <p:cNvPicPr>
            <a:picLocks noRot="1" noChangeAspect="1"/>
          </p:cNvPicPr>
          <p:nvPr>
            <a:videoFile r:link="rId1"/>
          </p:nvPr>
        </p:nvPicPr>
        <p:blipFill>
          <a:blip r:embed="rId5"/>
          <a:stretch>
            <a:fillRect/>
          </a:stretch>
        </p:blipFill>
        <p:spPr>
          <a:xfrm>
            <a:off x="329468" y="1849138"/>
            <a:ext cx="8576301" cy="4244432"/>
          </a:xfrm>
          <a:prstGeom prst="rect">
            <a:avLst/>
          </a:prstGeom>
        </p:spPr>
      </p:pic>
    </p:spTree>
    <p:extLst>
      <p:ext uri="{BB962C8B-B14F-4D97-AF65-F5344CB8AC3E}">
        <p14:creationId xmlns:p14="http://schemas.microsoft.com/office/powerpoint/2010/main" val="19979834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r>
              <a:rPr lang="en-AU" dirty="0"/>
              <a:t>numeral cards 1-10 (optional)</a:t>
            </a:r>
          </a:p>
          <a:p>
            <a:r>
              <a:rPr lang="en-AU" dirty="0"/>
              <a:t>Lego or blocks</a:t>
            </a:r>
          </a:p>
          <a:p>
            <a:r>
              <a:rPr lang="en-AU" dirty="0"/>
              <a:t>pencils or markers</a:t>
            </a:r>
          </a:p>
          <a:p>
            <a:r>
              <a:rPr lang="en-AU" dirty="0"/>
              <a:t>your mathematics workbook</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21</a:t>
            </a:fld>
            <a:endParaRPr lang="en-US" dirty="0"/>
          </a:p>
        </p:txBody>
      </p:sp>
    </p:spTree>
    <p:extLst>
      <p:ext uri="{BB962C8B-B14F-4D97-AF65-F5344CB8AC3E}">
        <p14:creationId xmlns:p14="http://schemas.microsoft.com/office/powerpoint/2010/main" val="7180387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37173" y="1245629"/>
            <a:ext cx="8628224" cy="5237110"/>
          </a:xfrm>
        </p:spPr>
        <p:txBody>
          <a:bodyPr vert="horz" lIns="91440" tIns="45720" rIns="91440" bIns="45720" rtlCol="0" anchor="t">
            <a:noAutofit/>
          </a:bodyPr>
          <a:lstStyle/>
          <a:p>
            <a:pPr marL="132715" lvl="0" indent="-132715"/>
            <a:r>
              <a:rPr lang="en-AU" dirty="0"/>
              <a:t>Write the numbers from 1 to 10 (for example) on a piece of paper or </a:t>
            </a:r>
            <a:endParaRPr lang="en-US" dirty="0"/>
          </a:p>
          <a:p>
            <a:pPr marL="0" lvl="0" indent="0">
              <a:buNone/>
            </a:pPr>
            <a:r>
              <a:rPr lang="en-AU" dirty="0"/>
              <a:t>use cards to set the number range. For example, this student chose to use the numbers between 1 and 8.</a:t>
            </a:r>
          </a:p>
          <a:p>
            <a:pPr marL="0" lvl="0" indent="0">
              <a:buNone/>
            </a:pPr>
            <a:endParaRPr lang="en-AU" dirty="0"/>
          </a:p>
          <a:p>
            <a:pPr marL="0" lvl="0" indent="0">
              <a:buNone/>
            </a:pPr>
            <a:endParaRPr lang="en-AU" dirty="0"/>
          </a:p>
          <a:p>
            <a:pPr marL="132715" indent="-132715"/>
            <a:r>
              <a:rPr lang="en-AU" dirty="0">
                <a:latin typeface="Arial"/>
                <a:cs typeface="Arial"/>
              </a:rPr>
              <a:t>Ask someone at home (the ‘secret holder’) to choose a secret number within your given range.</a:t>
            </a:r>
          </a:p>
          <a:p>
            <a:pPr marL="132715" indent="-132715"/>
            <a:r>
              <a:rPr lang="en-AU" dirty="0">
                <a:latin typeface="Arial"/>
                <a:cs typeface="Arial"/>
              </a:rPr>
              <a:t>Guess the ‘secret' holder’s number</a:t>
            </a:r>
          </a:p>
          <a:p>
            <a:pPr marL="132715" indent="-132715"/>
            <a:r>
              <a:rPr lang="en-AU" dirty="0">
                <a:latin typeface="Arial"/>
                <a:cs typeface="Arial"/>
              </a:rPr>
              <a:t>They will tell you whether their number is greater or less than your guess.</a:t>
            </a:r>
          </a:p>
          <a:p>
            <a:pPr marL="132715" indent="-132715"/>
            <a:r>
              <a:rPr lang="en-AU" dirty="0"/>
              <a:t>Try to guess the secret number in the fewest number of guesses possible, or, with only 3 guesses.</a:t>
            </a:r>
          </a:p>
          <a:p>
            <a:pPr marL="0" lvl="0" indent="0">
              <a:buNone/>
            </a:pPr>
            <a:endParaRPr lang="en-AU" sz="1600"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22</a:t>
            </a:fld>
            <a:endParaRPr lang="en-US" dirty="0"/>
          </a:p>
        </p:txBody>
      </p:sp>
      <p:pic>
        <p:nvPicPr>
          <p:cNvPr id="7" name="Picture 6" descr="C:\Users\aalikhan\AppData\Local\Microsoft\Windows\INetCache\Content.MSO\21762D8A.tmp"/>
          <p:cNvPicPr/>
          <p:nvPr/>
        </p:nvPicPr>
        <p:blipFill>
          <a:blip r:embed="rId3">
            <a:extLst>
              <a:ext uri="{28A0092B-C50C-407E-A947-70E740481C1C}">
                <a14:useLocalDpi xmlns:a14="http://schemas.microsoft.com/office/drawing/2010/main" val="0"/>
              </a:ext>
            </a:extLst>
          </a:blip>
          <a:stretch>
            <a:fillRect/>
          </a:stretch>
        </p:blipFill>
        <p:spPr>
          <a:xfrm>
            <a:off x="3076243" y="2223874"/>
            <a:ext cx="2492043" cy="1356389"/>
          </a:xfrm>
          <a:prstGeom prst="rect">
            <a:avLst/>
          </a:prstGeom>
        </p:spPr>
      </p:pic>
    </p:spTree>
    <p:extLst>
      <p:ext uri="{BB962C8B-B14F-4D97-AF65-F5344CB8AC3E}">
        <p14:creationId xmlns:p14="http://schemas.microsoft.com/office/powerpoint/2010/main" val="133893001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8"/>
          </p:nvPr>
        </p:nvSpPr>
        <p:spPr>
          <a:xfrm>
            <a:off x="4586847" y="2012998"/>
            <a:ext cx="4335465" cy="4147751"/>
          </a:xfrm>
        </p:spPr>
        <p:txBody>
          <a:bodyPr>
            <a:noAutofit/>
          </a:bodyPr>
          <a:lstStyle/>
          <a:p>
            <a:r>
              <a:rPr lang="en-AU" sz="1300" dirty="0"/>
              <a:t>Secret holder: My number is not 7, but my number is less than 7. Can you cross any more numbers off the list?</a:t>
            </a:r>
          </a:p>
          <a:p>
            <a:r>
              <a:rPr lang="en-AU" sz="1300" dirty="0"/>
              <a:t>Student: Yes! 7...8, 9, 10, 11 and 12!</a:t>
            </a:r>
          </a:p>
          <a:p>
            <a:r>
              <a:rPr lang="en-AU" sz="1300" dirty="0"/>
              <a:t>Secret holder: What are the options you have left?</a:t>
            </a:r>
          </a:p>
          <a:p>
            <a:r>
              <a:rPr lang="en-AU" sz="1300" dirty="0"/>
              <a:t>Student: 4, 5 or 6!</a:t>
            </a:r>
          </a:p>
          <a:p>
            <a:r>
              <a:rPr lang="en-AU" sz="1300" dirty="0"/>
              <a:t>Secret holder: Take some time to think about what a good number would be to guess now.</a:t>
            </a:r>
          </a:p>
          <a:p>
            <a:r>
              <a:rPr lang="en-AU" sz="1300" dirty="0"/>
              <a:t>Student: Maybe 5?</a:t>
            </a:r>
          </a:p>
          <a:p>
            <a:r>
              <a:rPr lang="en-AU" sz="1300" dirty="0"/>
              <a:t>Secret holder: Why do you think that?</a:t>
            </a:r>
          </a:p>
          <a:p>
            <a:r>
              <a:rPr lang="en-AU" sz="1300" dirty="0"/>
              <a:t>Student: If I choose 5...it’s in the middle. So, I will know the answer whatever happens with bigger and smaller. And it could just be 5!</a:t>
            </a:r>
          </a:p>
        </p:txBody>
      </p:sp>
      <p:sp>
        <p:nvSpPr>
          <p:cNvPr id="2" name="Text Placeholder 1"/>
          <p:cNvSpPr>
            <a:spLocks noGrp="1"/>
          </p:cNvSpPr>
          <p:nvPr>
            <p:ph type="body" sz="quarter" idx="17"/>
          </p:nvPr>
        </p:nvSpPr>
        <p:spPr>
          <a:xfrm>
            <a:off x="292100" y="2163758"/>
            <a:ext cx="4183856" cy="4147752"/>
          </a:xfrm>
        </p:spPr>
        <p:txBody>
          <a:bodyPr>
            <a:normAutofit fontScale="70000" lnSpcReduction="20000"/>
          </a:bodyPr>
          <a:lstStyle/>
          <a:p>
            <a:r>
              <a:rPr lang="en-AU" dirty="0"/>
              <a:t>Secret holder: Ok, make your first guess!</a:t>
            </a:r>
          </a:p>
          <a:p>
            <a:r>
              <a:rPr lang="en-AU" dirty="0"/>
              <a:t>Student: 3.</a:t>
            </a:r>
          </a:p>
          <a:p>
            <a:r>
              <a:rPr lang="en-AU" dirty="0"/>
              <a:t>Secret holder: My number is not 3.</a:t>
            </a:r>
          </a:p>
          <a:p>
            <a:r>
              <a:rPr lang="en-AU" dirty="0"/>
              <a:t>But my number is greater than 3.</a:t>
            </a:r>
          </a:p>
          <a:p>
            <a:r>
              <a:rPr lang="en-AU" dirty="0"/>
              <a:t>Are there any numbers you can cross off your list?</a:t>
            </a:r>
          </a:p>
          <a:p>
            <a:r>
              <a:rPr lang="en-AU" dirty="0"/>
              <a:t>Student: It’s not 3 so I can cross that off.</a:t>
            </a:r>
          </a:p>
          <a:p>
            <a:r>
              <a:rPr lang="en-AU" dirty="0"/>
              <a:t>Student: It’s not 2 or 1 either as they are less than 3.</a:t>
            </a:r>
          </a:p>
          <a:p>
            <a:r>
              <a:rPr lang="en-AU" dirty="0"/>
              <a:t>Secret holder: That’s great reasoning- because my number is greater than 3, but those numbers are less than 3, they can be crossed off.</a:t>
            </a:r>
          </a:p>
          <a:p>
            <a:r>
              <a:rPr lang="en-AU" dirty="0"/>
              <a:t>What is your next guess?</a:t>
            </a:r>
          </a:p>
          <a:p>
            <a:r>
              <a:rPr lang="en-AU" dirty="0"/>
              <a:t>Student: 7.</a:t>
            </a:r>
          </a:p>
          <a:p>
            <a:endParaRPr lang="en-AU" dirty="0"/>
          </a:p>
          <a:p>
            <a:endParaRPr lang="en-AU" dirty="0"/>
          </a:p>
        </p:txBody>
      </p:sp>
      <p:sp>
        <p:nvSpPr>
          <p:cNvPr id="12" name="Text Placeholder 4"/>
          <p:cNvSpPr>
            <a:spLocks noGrp="1"/>
          </p:cNvSpPr>
          <p:nvPr>
            <p:ph type="body" sz="quarter" idx="15"/>
          </p:nvPr>
        </p:nvSpPr>
        <p:spPr/>
        <p:txBody>
          <a:bodyPr vert="horz" wrap="square" lIns="0" tIns="45720" rIns="91440" bIns="45720" rtlCol="0" anchor="t">
            <a:noAutofit/>
          </a:bodyPr>
          <a:lstStyle/>
          <a:p>
            <a:r>
              <a:rPr lang="en-AU" sz="1400" dirty="0"/>
              <a:t>Here is part of a conversation to help illustrate what the game can sound like. </a:t>
            </a:r>
          </a:p>
          <a:p>
            <a:r>
              <a:rPr lang="en-AU" sz="1400" dirty="0"/>
              <a:t>This was a game between a teacher and a student, using the number range 1-12:</a:t>
            </a:r>
          </a:p>
          <a:p>
            <a:r>
              <a:rPr lang="en-AU" dirty="0"/>
              <a:t>  </a:t>
            </a:r>
          </a:p>
        </p:txBody>
      </p:sp>
      <p:sp>
        <p:nvSpPr>
          <p:cNvPr id="6" name="Title 5"/>
          <p:cNvSpPr>
            <a:spLocks noGrp="1"/>
          </p:cNvSpPr>
          <p:nvPr>
            <p:ph type="title"/>
          </p:nvPr>
        </p:nvSpPr>
        <p:spPr/>
        <p:txBody>
          <a:bodyPr/>
          <a:lstStyle/>
          <a:p>
            <a:r>
              <a:rPr lang="en-AU" dirty="0">
                <a:latin typeface="Arial"/>
                <a:cs typeface="Arial"/>
              </a:rPr>
              <a:t>Advice for parents</a:t>
            </a:r>
            <a:endParaRPr lang="en-AU" dirty="0"/>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23</a:t>
            </a:fld>
            <a:endParaRPr lang="en-US" dirty="0"/>
          </a:p>
        </p:txBody>
      </p:sp>
      <p:pic>
        <p:nvPicPr>
          <p:cNvPr id="7" name="Picture 6" descr="A picture containing drawing&#10;&#10;Description generated with very high confidence">
            <a:extLst>
              <a:ext uri="{FF2B5EF4-FFF2-40B4-BE49-F238E27FC236}">
                <a16:creationId xmlns:a16="http://schemas.microsoft.com/office/drawing/2014/main" id="{FC899842-8698-418D-BEF7-F36978F7DA7D}"/>
              </a:ext>
            </a:extLst>
          </p:cNvPr>
          <p:cNvPicPr>
            <a:picLocks noChangeAspect="1"/>
          </p:cNvPicPr>
          <p:nvPr/>
        </p:nvPicPr>
        <p:blipFill>
          <a:blip r:embed="rId3"/>
          <a:stretch>
            <a:fillRect/>
          </a:stretch>
        </p:blipFill>
        <p:spPr>
          <a:xfrm>
            <a:off x="7578896" y="745424"/>
            <a:ext cx="1079677" cy="1079677"/>
          </a:xfrm>
          <a:prstGeom prst="rect">
            <a:avLst/>
          </a:prstGeom>
        </p:spPr>
      </p:pic>
    </p:spTree>
    <p:extLst>
      <p:ext uri="{BB962C8B-B14F-4D97-AF65-F5344CB8AC3E}">
        <p14:creationId xmlns:p14="http://schemas.microsoft.com/office/powerpoint/2010/main" val="13632882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Discuss</a:t>
            </a:r>
          </a:p>
        </p:txBody>
      </p:sp>
      <p:sp>
        <p:nvSpPr>
          <p:cNvPr id="7" name="Text Placeholder 6"/>
          <p:cNvSpPr>
            <a:spLocks noGrp="1"/>
          </p:cNvSpPr>
          <p:nvPr>
            <p:ph type="body" sz="quarter" idx="15"/>
          </p:nvPr>
        </p:nvSpPr>
        <p:spPr>
          <a:xfrm>
            <a:off x="294662" y="1245629"/>
            <a:ext cx="7551454" cy="623946"/>
          </a:xfrm>
        </p:spPr>
        <p:txBody>
          <a:bodyPr vert="horz" wrap="square" lIns="0" tIns="45720" rIns="91440" bIns="45720" rtlCol="0" anchor="t">
            <a:noAutofit/>
          </a:bodyPr>
          <a:lstStyle/>
          <a:p>
            <a:r>
              <a:rPr lang="en-AU" dirty="0">
                <a:latin typeface="Arial"/>
                <a:cs typeface="Arial"/>
              </a:rPr>
              <a:t>Reflection</a:t>
            </a:r>
            <a:endParaRPr lang="en-AU" dirty="0"/>
          </a:p>
          <a:p>
            <a:endParaRPr lang="en-AU" dirty="0">
              <a:latin typeface="Arial"/>
              <a:cs typeface="Arial"/>
            </a:endParaRPr>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a:xfrm>
            <a:off x="237173" y="1744099"/>
            <a:ext cx="8572723" cy="4245407"/>
          </a:xfrm>
        </p:spPr>
        <p:txBody>
          <a:bodyPr vert="horz" lIns="91440" tIns="45720" rIns="91440" bIns="45720" rtlCol="0" anchor="t">
            <a:normAutofit/>
          </a:bodyPr>
          <a:lstStyle/>
          <a:p>
            <a:pPr lvl="0"/>
            <a:r>
              <a:rPr lang="en-AU" dirty="0"/>
              <a:t>What is an effective strategy to guess the number quickly?</a:t>
            </a:r>
          </a:p>
          <a:p>
            <a:pPr lvl="0"/>
            <a:r>
              <a:rPr lang="en-AU" dirty="0"/>
              <a:t>If you played the game again tomorrow, what would you do differently? Why?</a:t>
            </a:r>
          </a:p>
          <a:p>
            <a:pPr marL="132715" indent="-132715"/>
            <a:endParaRPr lang="en-AU" dirty="0"/>
          </a:p>
          <a:p>
            <a:pPr marL="132715" indent="-132715"/>
            <a:endParaRPr lang="en-AU" dirty="0"/>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24</a:t>
            </a:fld>
            <a:endParaRPr lang="en-US" dirty="0"/>
          </a:p>
        </p:txBody>
      </p:sp>
      <p:sp>
        <p:nvSpPr>
          <p:cNvPr id="5" name="Text Placeholder 3">
            <a:extLst>
              <a:ext uri="{FF2B5EF4-FFF2-40B4-BE49-F238E27FC236}">
                <a16:creationId xmlns:a16="http://schemas.microsoft.com/office/drawing/2014/main" id="{E6D92B28-14EA-446F-9851-57EC5326CA57}"/>
              </a:ext>
            </a:extLst>
          </p:cNvPr>
          <p:cNvSpPr txBox="1">
            <a:spLocks/>
          </p:cNvSpPr>
          <p:nvPr/>
        </p:nvSpPr>
        <p:spPr>
          <a:xfrm>
            <a:off x="294660" y="1844675"/>
            <a:ext cx="8628224" cy="4236529"/>
          </a:xfrm>
          <a:prstGeom prst="rect">
            <a:avLst/>
          </a:prstGeom>
        </p:spPr>
        <p:txBody>
          <a:bodyPr vert="horz" lIns="91440" tIns="45720" rIns="91440" bIns="45720" rtlCol="0" anchor="t">
            <a:normAutofit/>
          </a:bodyPr>
          <a:lst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AU" dirty="0">
              <a:latin typeface="Arial"/>
              <a:cs typeface="Arial"/>
            </a:endParaRPr>
          </a:p>
          <a:p>
            <a:pPr marL="0" indent="0">
              <a:buFont typeface="Arial" panose="020B0604020202020204" pitchFamily="34" charset="0"/>
              <a:buNone/>
            </a:pPr>
            <a:endParaRPr lang="en-AU" dirty="0"/>
          </a:p>
          <a:p>
            <a:pPr marL="132715" lvl="1" indent="0">
              <a:buFont typeface="Montserrat Medium" panose="00000600000000000000" pitchFamily="2" charset="0"/>
              <a:buNone/>
            </a:pPr>
            <a:endParaRPr lang="en-AU" dirty="0"/>
          </a:p>
          <a:p>
            <a:pPr marL="0" indent="0">
              <a:buFont typeface="Arial" panose="020B0604020202020204" pitchFamily="34" charset="0"/>
              <a:buNone/>
            </a:pPr>
            <a:endParaRPr lang="en-AU" dirty="0"/>
          </a:p>
        </p:txBody>
      </p:sp>
    </p:spTree>
    <p:extLst>
      <p:ext uri="{BB962C8B-B14F-4D97-AF65-F5344CB8AC3E}">
        <p14:creationId xmlns:p14="http://schemas.microsoft.com/office/powerpoint/2010/main" val="105842659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0" indent="0" fontAlgn="base">
              <a:buNone/>
            </a:pPr>
            <a:r>
              <a:rPr lang="en-AU" dirty="0"/>
              <a:t>You may like to:</a:t>
            </a:r>
            <a:r>
              <a:rPr lang="en-US" dirty="0"/>
              <a:t>​</a:t>
            </a:r>
          </a:p>
          <a:p>
            <a:pPr fontAlgn="base"/>
            <a:r>
              <a:rPr lang="en-US" dirty="0"/>
              <a:t>share your responses to the reflection questions</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25</a:t>
            </a:fld>
            <a:endParaRPr lang="en-US" dirty="0"/>
          </a:p>
        </p:txBody>
      </p:sp>
    </p:spTree>
    <p:extLst>
      <p:ext uri="{BB962C8B-B14F-4D97-AF65-F5344CB8AC3E}">
        <p14:creationId xmlns:p14="http://schemas.microsoft.com/office/powerpoint/2010/main" val="379797887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3808" y="2823581"/>
            <a:ext cx="3712240" cy="1075129"/>
          </a:xfrm>
        </p:spPr>
        <p:txBody>
          <a:bodyPr/>
          <a:lstStyle/>
          <a:p>
            <a:r>
              <a:rPr lang="en-AU" dirty="0"/>
              <a:t>Race to write</a:t>
            </a:r>
          </a:p>
        </p:txBody>
      </p:sp>
    </p:spTree>
    <p:extLst>
      <p:ext uri="{BB962C8B-B14F-4D97-AF65-F5344CB8AC3E}">
        <p14:creationId xmlns:p14="http://schemas.microsoft.com/office/powerpoint/2010/main" val="175787953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r>
              <a:rPr lang="en-AU" dirty="0"/>
              <a:t>1-10 dot spinner </a:t>
            </a:r>
          </a:p>
          <a:p>
            <a:r>
              <a:rPr lang="en-AU" dirty="0"/>
              <a:t>pencils or markers</a:t>
            </a:r>
          </a:p>
          <a:p>
            <a:r>
              <a:rPr lang="en-AU" dirty="0"/>
              <a:t>your mathematics workbook</a:t>
            </a:r>
          </a:p>
          <a:p>
            <a:r>
              <a:rPr lang="en-AU" dirty="0"/>
              <a:t>a partner to play the game with</a:t>
            </a:r>
          </a:p>
          <a:p>
            <a:endParaRPr lang="en-AU"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27</a:t>
            </a:fld>
            <a:endParaRPr lang="en-US" dirty="0"/>
          </a:p>
        </p:txBody>
      </p:sp>
    </p:spTree>
    <p:extLst>
      <p:ext uri="{BB962C8B-B14F-4D97-AF65-F5344CB8AC3E}">
        <p14:creationId xmlns:p14="http://schemas.microsoft.com/office/powerpoint/2010/main" val="144577723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37173" y="1245629"/>
            <a:ext cx="8628224" cy="5237110"/>
          </a:xfrm>
        </p:spPr>
        <p:txBody>
          <a:bodyPr>
            <a:noAutofit/>
          </a:bodyPr>
          <a:lstStyle/>
          <a:p>
            <a:r>
              <a:rPr lang="en-AU" dirty="0"/>
              <a:t>Take turns to spin the spinner and trace over the matching numeral </a:t>
            </a:r>
          </a:p>
          <a:p>
            <a:pPr marL="0" lvl="0" indent="0">
              <a:buNone/>
            </a:pPr>
            <a:r>
              <a:rPr lang="en-AU" dirty="0"/>
              <a:t>on your game board. The first player to complete a full row wins the race.</a:t>
            </a:r>
          </a:p>
          <a:p>
            <a:pPr marL="0" lvl="0" indent="0">
              <a:buNone/>
            </a:pPr>
            <a:endParaRPr lang="en-AU" sz="1600"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28</a:t>
            </a:fld>
            <a:endParaRPr lang="en-US" dirty="0"/>
          </a:p>
        </p:txBody>
      </p:sp>
      <p:pic>
        <p:nvPicPr>
          <p:cNvPr id="8" name="Picture 7" descr="C:\Users\aalikhan\AppData\Local\Microsoft\Windows\INetCache\Content.MSO\2CE97C80.tmp"/>
          <p:cNvPicPr/>
          <p:nvPr/>
        </p:nvPicPr>
        <p:blipFill>
          <a:blip r:embed="rId3">
            <a:extLst>
              <a:ext uri="{28A0092B-C50C-407E-A947-70E740481C1C}">
                <a14:useLocalDpi xmlns:a14="http://schemas.microsoft.com/office/drawing/2010/main" val="0"/>
              </a:ext>
            </a:extLst>
          </a:blip>
          <a:stretch>
            <a:fillRect/>
          </a:stretch>
        </p:blipFill>
        <p:spPr>
          <a:xfrm>
            <a:off x="1389968" y="2435282"/>
            <a:ext cx="6027420" cy="3488690"/>
          </a:xfrm>
          <a:prstGeom prst="rect">
            <a:avLst/>
          </a:prstGeom>
        </p:spPr>
      </p:pic>
    </p:spTree>
    <p:extLst>
      <p:ext uri="{BB962C8B-B14F-4D97-AF65-F5344CB8AC3E}">
        <p14:creationId xmlns:p14="http://schemas.microsoft.com/office/powerpoint/2010/main" val="165770249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Advice to parents</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37173" y="1795451"/>
            <a:ext cx="8628224" cy="4549306"/>
          </a:xfrm>
        </p:spPr>
        <p:txBody>
          <a:bodyPr vert="horz" lIns="91440" tIns="45720" rIns="91440" bIns="45720" rtlCol="0" anchor="t">
            <a:noAutofit/>
          </a:bodyPr>
          <a:lstStyle/>
          <a:p>
            <a:pPr marL="132715" lvl="0" indent="-132715"/>
            <a:r>
              <a:rPr lang="en-AU" dirty="0">
                <a:latin typeface="Arial"/>
                <a:cs typeface="Arial"/>
              </a:rPr>
              <a:t>Provide your child with a pile of number words they flip over to determine which numeral to write. (e.g. cards that say ‘one’, ‘two’ etc.)</a:t>
            </a:r>
          </a:p>
          <a:p>
            <a:pPr marL="132715" lvl="0" indent="-132715"/>
            <a:r>
              <a:rPr lang="en-AU" dirty="0">
                <a:latin typeface="Arial"/>
                <a:cs typeface="Arial"/>
              </a:rPr>
              <a:t>Have a pile of ten frames showing 1-10. Students flip over to determine which numeral to write.</a:t>
            </a:r>
          </a:p>
          <a:p>
            <a:pPr marL="132715" lvl="0" indent="-132715"/>
            <a:r>
              <a:rPr lang="en-AU" dirty="0">
                <a:latin typeface="Arial"/>
                <a:cs typeface="Arial"/>
              </a:rPr>
              <a:t>Work within the range of 1-5 before progressing to 1-10.</a:t>
            </a:r>
          </a:p>
          <a:p>
            <a:pPr marL="132715" lvl="0" indent="-132715"/>
            <a:r>
              <a:rPr lang="en-AU" dirty="0"/>
              <a:t>Work with numerals 1-20 using a second game board.</a:t>
            </a:r>
          </a:p>
          <a:p>
            <a:pPr marL="0" lvl="0" indent="0">
              <a:buNone/>
            </a:pPr>
            <a:endParaRPr lang="en-AU" sz="1600"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29</a:t>
            </a:fld>
            <a:endParaRPr lang="en-US" dirty="0"/>
          </a:p>
        </p:txBody>
      </p:sp>
      <p:sp>
        <p:nvSpPr>
          <p:cNvPr id="9" name="Text Placeholder 4"/>
          <p:cNvSpPr>
            <a:spLocks noGrp="1"/>
          </p:cNvSpPr>
          <p:nvPr>
            <p:ph type="body" sz="quarter" idx="15"/>
          </p:nvPr>
        </p:nvSpPr>
        <p:spPr>
          <a:xfrm>
            <a:off x="294661" y="1245629"/>
            <a:ext cx="8627651" cy="419659"/>
          </a:xfrm>
        </p:spPr>
        <p:txBody>
          <a:bodyPr/>
          <a:lstStyle/>
          <a:p>
            <a:r>
              <a:rPr lang="en-AU" dirty="0"/>
              <a:t>Other ways to play</a:t>
            </a:r>
          </a:p>
        </p:txBody>
      </p:sp>
      <p:pic>
        <p:nvPicPr>
          <p:cNvPr id="10" name="Picture 9" descr="C:\Users\aalikhan\AppData\Local\Microsoft\Windows\INetCache\Content.MSO\4AFA968E.tmp"/>
          <p:cNvPicPr/>
          <p:nvPr/>
        </p:nvPicPr>
        <p:blipFill>
          <a:blip r:embed="rId3">
            <a:extLst>
              <a:ext uri="{28A0092B-C50C-407E-A947-70E740481C1C}">
                <a14:useLocalDpi xmlns:a14="http://schemas.microsoft.com/office/drawing/2010/main" val="0"/>
              </a:ext>
            </a:extLst>
          </a:blip>
          <a:stretch>
            <a:fillRect/>
          </a:stretch>
        </p:blipFill>
        <p:spPr>
          <a:xfrm>
            <a:off x="2332993" y="4638011"/>
            <a:ext cx="4436584" cy="1916018"/>
          </a:xfrm>
          <a:prstGeom prst="rect">
            <a:avLst/>
          </a:prstGeom>
        </p:spPr>
      </p:pic>
    </p:spTree>
    <p:extLst>
      <p:ext uri="{BB962C8B-B14F-4D97-AF65-F5344CB8AC3E}">
        <p14:creationId xmlns:p14="http://schemas.microsoft.com/office/powerpoint/2010/main" val="16118640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latin typeface="Arial"/>
                <a:cs typeface="Arial"/>
              </a:rPr>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dirty="0"/>
              <a:t>Watch the video to learn how to make a counting book…</a:t>
            </a:r>
          </a:p>
        </p:txBody>
      </p:sp>
      <p:pic>
        <p:nvPicPr>
          <p:cNvPr id="6" name="Picture 5" descr="Play the game or recording" title="Pl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3</a:t>
            </a:fld>
            <a:endParaRPr lang="en-US" dirty="0"/>
          </a:p>
        </p:txBody>
      </p:sp>
      <p:pic>
        <p:nvPicPr>
          <p:cNvPr id="7" name="Picture 7">
            <a:hlinkClick r:id="" action="ppaction://media"/>
            <a:extLst>
              <a:ext uri="{FF2B5EF4-FFF2-40B4-BE49-F238E27FC236}">
                <a16:creationId xmlns:a16="http://schemas.microsoft.com/office/drawing/2014/main" id="{99C600E6-8BB4-489E-81FE-56964DF18935}"/>
              </a:ext>
            </a:extLst>
          </p:cNvPr>
          <p:cNvPicPr>
            <a:picLocks noRot="1" noChangeAspect="1"/>
          </p:cNvPicPr>
          <p:nvPr>
            <a:videoFile r:link="rId1"/>
          </p:nvPr>
        </p:nvPicPr>
        <p:blipFill>
          <a:blip r:embed="rId5"/>
          <a:stretch>
            <a:fillRect/>
          </a:stretch>
        </p:blipFill>
        <p:spPr>
          <a:xfrm>
            <a:off x="381000" y="1860448"/>
            <a:ext cx="8529483" cy="4280104"/>
          </a:xfrm>
          <a:prstGeom prst="rect">
            <a:avLst/>
          </a:prstGeom>
        </p:spPr>
      </p:pic>
    </p:spTree>
    <p:extLst>
      <p:ext uri="{BB962C8B-B14F-4D97-AF65-F5344CB8AC3E}">
        <p14:creationId xmlns:p14="http://schemas.microsoft.com/office/powerpoint/2010/main" val="78940007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Discuss</a:t>
            </a:r>
          </a:p>
        </p:txBody>
      </p:sp>
      <p:sp>
        <p:nvSpPr>
          <p:cNvPr id="7" name="Text Placeholder 6"/>
          <p:cNvSpPr>
            <a:spLocks noGrp="1"/>
          </p:cNvSpPr>
          <p:nvPr>
            <p:ph type="body" sz="quarter" idx="15"/>
          </p:nvPr>
        </p:nvSpPr>
        <p:spPr>
          <a:xfrm>
            <a:off x="294662" y="1245629"/>
            <a:ext cx="7551454" cy="623946"/>
          </a:xfrm>
        </p:spPr>
        <p:txBody>
          <a:bodyPr vert="horz" wrap="square" lIns="0" tIns="45720" rIns="91440" bIns="45720" rtlCol="0" anchor="t">
            <a:noAutofit/>
          </a:bodyPr>
          <a:lstStyle/>
          <a:p>
            <a:r>
              <a:rPr lang="en-AU" dirty="0">
                <a:latin typeface="Arial"/>
                <a:cs typeface="Arial"/>
              </a:rPr>
              <a:t>Reflection</a:t>
            </a:r>
            <a:endParaRPr lang="en-AU" dirty="0"/>
          </a:p>
          <a:p>
            <a:endParaRPr lang="en-AU" dirty="0">
              <a:latin typeface="Arial"/>
              <a:cs typeface="Arial"/>
            </a:endParaRPr>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a:xfrm>
            <a:off x="237173" y="1744099"/>
            <a:ext cx="8572723" cy="4245407"/>
          </a:xfrm>
        </p:spPr>
        <p:txBody>
          <a:bodyPr vert="horz" lIns="91440" tIns="45720" rIns="91440" bIns="45720" rtlCol="0" anchor="t">
            <a:normAutofit/>
          </a:bodyPr>
          <a:lstStyle/>
          <a:p>
            <a:pPr lvl="0"/>
            <a:r>
              <a:rPr lang="en-AU" dirty="0"/>
              <a:t>If you played the game again tomorrow, what would you do differently? Why?</a:t>
            </a:r>
          </a:p>
          <a:p>
            <a:pPr marL="132715" indent="-132715"/>
            <a:endParaRPr lang="en-AU" dirty="0"/>
          </a:p>
          <a:p>
            <a:pPr marL="132715" indent="-132715"/>
            <a:endParaRPr lang="en-AU" dirty="0"/>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30</a:t>
            </a:fld>
            <a:endParaRPr lang="en-US" dirty="0"/>
          </a:p>
        </p:txBody>
      </p:sp>
      <p:sp>
        <p:nvSpPr>
          <p:cNvPr id="5" name="Text Placeholder 3">
            <a:extLst>
              <a:ext uri="{FF2B5EF4-FFF2-40B4-BE49-F238E27FC236}">
                <a16:creationId xmlns:a16="http://schemas.microsoft.com/office/drawing/2014/main" id="{E6D92B28-14EA-446F-9851-57EC5326CA57}"/>
              </a:ext>
            </a:extLst>
          </p:cNvPr>
          <p:cNvSpPr txBox="1">
            <a:spLocks/>
          </p:cNvSpPr>
          <p:nvPr/>
        </p:nvSpPr>
        <p:spPr>
          <a:xfrm>
            <a:off x="294660" y="1844675"/>
            <a:ext cx="8628224" cy="4236529"/>
          </a:xfrm>
          <a:prstGeom prst="rect">
            <a:avLst/>
          </a:prstGeom>
        </p:spPr>
        <p:txBody>
          <a:bodyPr vert="horz" lIns="91440" tIns="45720" rIns="91440" bIns="45720" rtlCol="0" anchor="t">
            <a:normAutofit/>
          </a:bodyPr>
          <a:lst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AU" dirty="0">
              <a:latin typeface="Arial"/>
              <a:cs typeface="Arial"/>
            </a:endParaRPr>
          </a:p>
          <a:p>
            <a:pPr marL="0" indent="0">
              <a:buFont typeface="Arial" panose="020B0604020202020204" pitchFamily="34" charset="0"/>
              <a:buNone/>
            </a:pPr>
            <a:endParaRPr lang="en-AU" dirty="0"/>
          </a:p>
          <a:p>
            <a:pPr marL="132715" lvl="1" indent="0">
              <a:buFont typeface="Montserrat Medium" panose="00000600000000000000" pitchFamily="2" charset="0"/>
              <a:buNone/>
            </a:pPr>
            <a:endParaRPr lang="en-AU" dirty="0"/>
          </a:p>
          <a:p>
            <a:pPr marL="0" indent="0">
              <a:buFont typeface="Arial" panose="020B0604020202020204" pitchFamily="34" charset="0"/>
              <a:buNone/>
            </a:pPr>
            <a:endParaRPr lang="en-AU" dirty="0"/>
          </a:p>
        </p:txBody>
      </p:sp>
    </p:spTree>
    <p:extLst>
      <p:ext uri="{BB962C8B-B14F-4D97-AF65-F5344CB8AC3E}">
        <p14:creationId xmlns:p14="http://schemas.microsoft.com/office/powerpoint/2010/main" val="288275031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0" indent="0" fontAlgn="base">
              <a:buNone/>
            </a:pPr>
            <a:r>
              <a:rPr lang="en-AU" dirty="0"/>
              <a:t>You may like to:</a:t>
            </a:r>
            <a:r>
              <a:rPr lang="en-US" dirty="0"/>
              <a:t>​</a:t>
            </a:r>
          </a:p>
          <a:p>
            <a:pPr fontAlgn="base"/>
            <a:r>
              <a:rPr lang="en-US" dirty="0"/>
              <a:t>share your response to the reflection question</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31</a:t>
            </a:fld>
            <a:endParaRPr lang="en-US" dirty="0"/>
          </a:p>
        </p:txBody>
      </p:sp>
    </p:spTree>
    <p:extLst>
      <p:ext uri="{BB962C8B-B14F-4D97-AF65-F5344CB8AC3E}">
        <p14:creationId xmlns:p14="http://schemas.microsoft.com/office/powerpoint/2010/main" val="278885447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Counting with understanding</a:t>
            </a:r>
          </a:p>
        </p:txBody>
      </p:sp>
      <p:sp>
        <p:nvSpPr>
          <p:cNvPr id="3" name="Title 2"/>
          <p:cNvSpPr>
            <a:spLocks noGrp="1"/>
          </p:cNvSpPr>
          <p:nvPr>
            <p:ph type="title"/>
          </p:nvPr>
        </p:nvSpPr>
        <p:spPr/>
        <p:txBody>
          <a:bodyPr/>
          <a:lstStyle/>
          <a:p>
            <a:r>
              <a:rPr lang="en-AU" dirty="0"/>
              <a:t>Activity 4</a:t>
            </a:r>
          </a:p>
        </p:txBody>
      </p:sp>
    </p:spTree>
    <p:extLst>
      <p:ext uri="{BB962C8B-B14F-4D97-AF65-F5344CB8AC3E}">
        <p14:creationId xmlns:p14="http://schemas.microsoft.com/office/powerpoint/2010/main" val="351501634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a:lstStyle/>
          <a:p>
            <a:r>
              <a:rPr lang="en-AU" dirty="0"/>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33</a:t>
            </a:fld>
            <a:endParaRPr lang="en-US" dirty="0"/>
          </a:p>
        </p:txBody>
      </p:sp>
      <p:pic>
        <p:nvPicPr>
          <p:cNvPr id="8" name="Picture 8">
            <a:hlinkClick r:id="" action="ppaction://media"/>
            <a:extLst>
              <a:ext uri="{FF2B5EF4-FFF2-40B4-BE49-F238E27FC236}">
                <a16:creationId xmlns:a16="http://schemas.microsoft.com/office/drawing/2014/main" id="{966A0C17-9D18-4F73-8CB5-A7DA669D3E52}"/>
              </a:ext>
            </a:extLst>
          </p:cNvPr>
          <p:cNvPicPr>
            <a:picLocks noRot="1" noChangeAspect="1"/>
          </p:cNvPicPr>
          <p:nvPr>
            <a:videoFile r:link="rId1"/>
          </p:nvPr>
        </p:nvPicPr>
        <p:blipFill>
          <a:blip r:embed="rId4"/>
          <a:stretch>
            <a:fillRect/>
          </a:stretch>
        </p:blipFill>
        <p:spPr>
          <a:xfrm>
            <a:off x="268643" y="1849138"/>
            <a:ext cx="8652332" cy="4219089"/>
          </a:xfrm>
          <a:prstGeom prst="rect">
            <a:avLst/>
          </a:prstGeom>
        </p:spPr>
      </p:pic>
    </p:spTree>
    <p:extLst>
      <p:ext uri="{BB962C8B-B14F-4D97-AF65-F5344CB8AC3E}">
        <p14:creationId xmlns:p14="http://schemas.microsoft.com/office/powerpoint/2010/main" val="64924111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a:lstStyle/>
          <a:p>
            <a:r>
              <a:rPr lang="en-AU" dirty="0"/>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34</a:t>
            </a:fld>
            <a:endParaRPr lang="en-US" dirty="0"/>
          </a:p>
        </p:txBody>
      </p:sp>
      <p:pic>
        <p:nvPicPr>
          <p:cNvPr id="8" name="Picture 8">
            <a:hlinkClick r:id="" action="ppaction://media"/>
            <a:extLst>
              <a:ext uri="{FF2B5EF4-FFF2-40B4-BE49-F238E27FC236}">
                <a16:creationId xmlns:a16="http://schemas.microsoft.com/office/drawing/2014/main" id="{500FC482-A2EC-4854-B608-28DEA3A4EFA5}"/>
              </a:ext>
            </a:extLst>
          </p:cNvPr>
          <p:cNvPicPr>
            <a:picLocks noRot="1" noChangeAspect="1"/>
          </p:cNvPicPr>
          <p:nvPr>
            <a:videoFile r:link="rId1"/>
          </p:nvPr>
        </p:nvPicPr>
        <p:blipFill>
          <a:blip r:embed="rId4"/>
          <a:stretch>
            <a:fillRect/>
          </a:stretch>
        </p:blipFill>
        <p:spPr>
          <a:xfrm>
            <a:off x="307259" y="1848158"/>
            <a:ext cx="8676966" cy="4267813"/>
          </a:xfrm>
          <a:prstGeom prst="rect">
            <a:avLst/>
          </a:prstGeom>
        </p:spPr>
      </p:pic>
    </p:spTree>
    <p:extLst>
      <p:ext uri="{BB962C8B-B14F-4D97-AF65-F5344CB8AC3E}">
        <p14:creationId xmlns:p14="http://schemas.microsoft.com/office/powerpoint/2010/main" val="381187499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a:lstStyle/>
          <a:p>
            <a:r>
              <a:rPr lang="en-AU" dirty="0"/>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35</a:t>
            </a:fld>
            <a:endParaRPr lang="en-US" dirty="0"/>
          </a:p>
        </p:txBody>
      </p:sp>
      <p:pic>
        <p:nvPicPr>
          <p:cNvPr id="2" name="Picture 7">
            <a:hlinkClick r:id="" action="ppaction://media"/>
            <a:extLst>
              <a:ext uri="{FF2B5EF4-FFF2-40B4-BE49-F238E27FC236}">
                <a16:creationId xmlns:a16="http://schemas.microsoft.com/office/drawing/2014/main" id="{B4B1CDF0-B2A1-4B8A-84B4-E4687758D33A}"/>
              </a:ext>
            </a:extLst>
          </p:cNvPr>
          <p:cNvPicPr>
            <a:picLocks noRot="1" noChangeAspect="1"/>
          </p:cNvPicPr>
          <p:nvPr>
            <a:videoFile r:link="rId1"/>
          </p:nvPr>
        </p:nvPicPr>
        <p:blipFill>
          <a:blip r:embed="rId4"/>
          <a:stretch>
            <a:fillRect/>
          </a:stretch>
        </p:blipFill>
        <p:spPr>
          <a:xfrm>
            <a:off x="294968" y="1848158"/>
            <a:ext cx="8652387" cy="4243233"/>
          </a:xfrm>
          <a:prstGeom prst="rect">
            <a:avLst/>
          </a:prstGeom>
        </p:spPr>
      </p:pic>
    </p:spTree>
    <p:extLst>
      <p:ext uri="{BB962C8B-B14F-4D97-AF65-F5344CB8AC3E}">
        <p14:creationId xmlns:p14="http://schemas.microsoft.com/office/powerpoint/2010/main" val="407159642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pPr lvl="0"/>
            <a:r>
              <a:rPr lang="en-AU" dirty="0"/>
              <a:t>some pegs or paper clips</a:t>
            </a:r>
          </a:p>
          <a:p>
            <a:pPr lvl="0"/>
            <a:r>
              <a:rPr lang="en-AU" dirty="0"/>
              <a:t>numeral cards. You can make these using sticky-notes and a marker.</a:t>
            </a:r>
          </a:p>
          <a:p>
            <a:r>
              <a:rPr lang="en-AU" dirty="0"/>
              <a:t>pencils or markers</a:t>
            </a:r>
          </a:p>
          <a:p>
            <a:r>
              <a:rPr lang="en-AU" dirty="0"/>
              <a:t>your mathematics workbook</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36</a:t>
            </a:fld>
            <a:endParaRPr lang="en-US" dirty="0"/>
          </a:p>
        </p:txBody>
      </p:sp>
      <p:pic>
        <p:nvPicPr>
          <p:cNvPr id="8" name="Picture 7" descr="C:\Users\aalikhan\AppData\Local\Microsoft\Windows\INetCache\Content.MSO\838235BA.tmp"/>
          <p:cNvPicPr/>
          <p:nvPr/>
        </p:nvPicPr>
        <p:blipFill rotWithShape="1">
          <a:blip r:embed="rId3">
            <a:extLst>
              <a:ext uri="{28A0092B-C50C-407E-A947-70E740481C1C}">
                <a14:useLocalDpi xmlns:a14="http://schemas.microsoft.com/office/drawing/2010/main" val="0"/>
              </a:ext>
            </a:extLst>
          </a:blip>
          <a:srcRect l="34873" t="25636" r="3564"/>
          <a:stretch/>
        </p:blipFill>
        <p:spPr>
          <a:xfrm>
            <a:off x="6969456" y="3079845"/>
            <a:ext cx="1592239" cy="1459603"/>
          </a:xfrm>
          <a:prstGeom prst="rect">
            <a:avLst/>
          </a:prstGeom>
        </p:spPr>
      </p:pic>
    </p:spTree>
    <p:extLst>
      <p:ext uri="{BB962C8B-B14F-4D97-AF65-F5344CB8AC3E}">
        <p14:creationId xmlns:p14="http://schemas.microsoft.com/office/powerpoint/2010/main" val="253461895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a:xfrm>
            <a:off x="292100" y="1246565"/>
            <a:ext cx="4855168" cy="4147752"/>
          </a:xfrm>
        </p:spPr>
        <p:txBody>
          <a:bodyPr vert="horz" lIns="91440" tIns="45720" rIns="91440" bIns="45720" rtlCol="0" anchor="t">
            <a:noAutofit/>
          </a:bodyPr>
          <a:lstStyle/>
          <a:p>
            <a:pPr marL="132715" indent="-132715"/>
            <a:r>
              <a:rPr lang="en-AU" sz="1600" dirty="0">
                <a:latin typeface="Arial"/>
                <a:cs typeface="Arial"/>
              </a:rPr>
              <a:t>Use a set of number cards within an appropriate number range. For this example, we are using 0-6. </a:t>
            </a:r>
            <a:endParaRPr lang="en-AU" sz="1600" dirty="0"/>
          </a:p>
          <a:p>
            <a:pPr marL="132715" indent="-132715"/>
            <a:r>
              <a:rPr lang="en-AU" sz="1600" dirty="0">
                <a:latin typeface="Arial"/>
                <a:cs typeface="Arial"/>
              </a:rPr>
              <a:t>Shuffle the cards. </a:t>
            </a:r>
            <a:endParaRPr lang="en-AU" sz="1600" dirty="0"/>
          </a:p>
          <a:p>
            <a:pPr marL="132715" indent="-132715"/>
            <a:r>
              <a:rPr lang="en-AU" sz="1600" dirty="0">
                <a:latin typeface="Arial"/>
                <a:cs typeface="Arial"/>
              </a:rPr>
              <a:t>Turn one card over at a time and read the numeral. </a:t>
            </a:r>
            <a:endParaRPr lang="en-AU" sz="1600" dirty="0"/>
          </a:p>
          <a:p>
            <a:pPr marL="132715" indent="-132715"/>
            <a:r>
              <a:rPr lang="en-AU" sz="1600" dirty="0">
                <a:latin typeface="Arial"/>
                <a:cs typeface="Arial"/>
              </a:rPr>
              <a:t>Match the number of pegs (or some other item) with the numeral card.</a:t>
            </a:r>
          </a:p>
          <a:p>
            <a:pPr marL="132715" indent="-132715"/>
            <a:r>
              <a:rPr lang="en-AU" sz="1600" dirty="0">
                <a:latin typeface="Arial"/>
                <a:cs typeface="Arial"/>
              </a:rPr>
              <a:t>Order the cards from smallest to biggest, or, biggest to smallest.</a:t>
            </a:r>
          </a:p>
          <a:p>
            <a:pPr marL="132715" indent="-132715"/>
            <a:r>
              <a:rPr lang="en-AU" sz="1600" dirty="0">
                <a:latin typeface="Arial"/>
                <a:cs typeface="Arial"/>
              </a:rPr>
              <a:t>Close your eyes as someone at home removes one of your cards. </a:t>
            </a:r>
            <a:endParaRPr lang="en-AU" sz="1600" dirty="0"/>
          </a:p>
          <a:p>
            <a:pPr marL="132715" indent="-132715"/>
            <a:r>
              <a:rPr lang="en-AU" sz="1600" dirty="0">
                <a:latin typeface="Arial"/>
                <a:cs typeface="Arial"/>
              </a:rPr>
              <a:t>Which card is missing? </a:t>
            </a:r>
            <a:endParaRPr lang="en-AU" sz="1600" dirty="0"/>
          </a:p>
          <a:p>
            <a:pPr marL="132715" indent="-132715"/>
            <a:r>
              <a:rPr lang="en-AU" sz="1600" dirty="0">
                <a:latin typeface="Arial"/>
                <a:cs typeface="Arial"/>
              </a:rPr>
              <a:t>How did you work out?</a:t>
            </a:r>
          </a:p>
        </p:txBody>
      </p:sp>
      <p:sp>
        <p:nvSpPr>
          <p:cNvPr id="6" name="Title 5"/>
          <p:cNvSpPr>
            <a:spLocks noGrp="1"/>
          </p:cNvSpPr>
          <p:nvPr>
            <p:ph type="title"/>
          </p:nvPr>
        </p:nvSpPr>
        <p:spPr/>
        <p:txBody>
          <a:bodyPr/>
          <a:lstStyle/>
          <a:p>
            <a:r>
              <a:rPr lang="en-AU" dirty="0"/>
              <a:t>Instruction</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37</a:t>
            </a:fld>
            <a:endParaRPr lang="en-US" dirty="0"/>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pic>
        <p:nvPicPr>
          <p:cNvPr id="8" name="Picture 7" descr="C:\Users\aalikhan\AppData\Local\Microsoft\Windows\INetCache\Content.MSO\130DB5D8.tmp"/>
          <p:cNvPicPr/>
          <p:nvPr/>
        </p:nvPicPr>
        <p:blipFill rotWithShape="1">
          <a:blip r:embed="rId3" cstate="hqprint">
            <a:extLst>
              <a:ext uri="{28A0092B-C50C-407E-A947-70E740481C1C}">
                <a14:useLocalDpi xmlns:a14="http://schemas.microsoft.com/office/drawing/2010/main" val="0"/>
              </a:ext>
            </a:extLst>
          </a:blip>
          <a:srcRect l="16646" t="15670" r="12419"/>
          <a:stretch/>
        </p:blipFill>
        <p:spPr>
          <a:xfrm>
            <a:off x="6227927" y="1706936"/>
            <a:ext cx="1551297" cy="1243959"/>
          </a:xfrm>
          <a:prstGeom prst="rect">
            <a:avLst/>
          </a:prstGeom>
        </p:spPr>
      </p:pic>
      <p:pic>
        <p:nvPicPr>
          <p:cNvPr id="11" name="Picture 10" descr="C:\Users\aalikhan\AppData\Local\Microsoft\Windows\INetCache\Content.MSO\B0C011A6.tmp"/>
          <p:cNvPicPr/>
          <p:nvPr/>
        </p:nvPicPr>
        <p:blipFill>
          <a:blip r:embed="rId4">
            <a:extLst>
              <a:ext uri="{28A0092B-C50C-407E-A947-70E740481C1C}">
                <a14:useLocalDpi xmlns:a14="http://schemas.microsoft.com/office/drawing/2010/main" val="0"/>
              </a:ext>
            </a:extLst>
          </a:blip>
          <a:stretch>
            <a:fillRect/>
          </a:stretch>
        </p:blipFill>
        <p:spPr>
          <a:xfrm>
            <a:off x="5514731" y="3106748"/>
            <a:ext cx="3324467" cy="1336542"/>
          </a:xfrm>
          <a:prstGeom prst="rect">
            <a:avLst/>
          </a:prstGeom>
        </p:spPr>
      </p:pic>
      <p:pic>
        <p:nvPicPr>
          <p:cNvPr id="12" name="Picture 11" descr="C:\Users\aalikhan\AppData\Local\Microsoft\Windows\INetCache\Content.MSO\7B8CB4A4.tmp"/>
          <p:cNvPicPr/>
          <p:nvPr/>
        </p:nvPicPr>
        <p:blipFill>
          <a:blip r:embed="rId5">
            <a:extLst>
              <a:ext uri="{28A0092B-C50C-407E-A947-70E740481C1C}">
                <a14:useLocalDpi xmlns:a14="http://schemas.microsoft.com/office/drawing/2010/main" val="0"/>
              </a:ext>
            </a:extLst>
          </a:blip>
          <a:stretch>
            <a:fillRect/>
          </a:stretch>
        </p:blipFill>
        <p:spPr>
          <a:xfrm>
            <a:off x="5514732" y="4658286"/>
            <a:ext cx="3324467" cy="1255743"/>
          </a:xfrm>
          <a:prstGeom prst="rect">
            <a:avLst/>
          </a:prstGeom>
        </p:spPr>
      </p:pic>
    </p:spTree>
    <p:extLst>
      <p:ext uri="{BB962C8B-B14F-4D97-AF65-F5344CB8AC3E}">
        <p14:creationId xmlns:p14="http://schemas.microsoft.com/office/powerpoint/2010/main" val="34546077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294660" y="1744099"/>
            <a:ext cx="8628224" cy="4337105"/>
          </a:xfrm>
        </p:spPr>
        <p:txBody>
          <a:bodyPr/>
          <a:lstStyle/>
          <a:p>
            <a:r>
              <a:rPr lang="en-AU" dirty="0"/>
              <a:t>Choose one card, for example 5.</a:t>
            </a:r>
          </a:p>
          <a:p>
            <a:r>
              <a:rPr lang="en-AU" dirty="0"/>
              <a:t> Ask your child how many pegs are on the card in order to establish and confirm that there are 5. </a:t>
            </a:r>
          </a:p>
          <a:p>
            <a:r>
              <a:rPr lang="en-AU" dirty="0"/>
              <a:t>Support your child’s understanding of conservation by spreading the pegs out, bringing them in close together and swapping 1 peg for a clip.</a:t>
            </a:r>
          </a:p>
          <a:p>
            <a:r>
              <a:rPr lang="en-AU" dirty="0"/>
              <a:t>Encourage them to use reasoning to determine there are still 5 things in the collection even if they are close together or far apart, or, when one thing is swapped for another.  </a:t>
            </a:r>
          </a:p>
          <a:p>
            <a:endParaRPr lang="en-AU" dirty="0"/>
          </a:p>
        </p:txBody>
      </p:sp>
      <p:sp>
        <p:nvSpPr>
          <p:cNvPr id="12" name="Text Placeholder 4"/>
          <p:cNvSpPr>
            <a:spLocks noGrp="1"/>
          </p:cNvSpPr>
          <p:nvPr>
            <p:ph type="body" sz="quarter" idx="15"/>
          </p:nvPr>
        </p:nvSpPr>
        <p:spPr/>
        <p:txBody>
          <a:bodyPr vert="horz" wrap="square" lIns="0" tIns="45720" rIns="91440" bIns="45720" rtlCol="0" anchor="t">
            <a:noAutofit/>
          </a:bodyPr>
          <a:lstStyle/>
          <a:p>
            <a:r>
              <a:rPr lang="en-AU" dirty="0"/>
              <a:t>  </a:t>
            </a:r>
          </a:p>
        </p:txBody>
      </p:sp>
      <p:sp>
        <p:nvSpPr>
          <p:cNvPr id="6" name="Title 5"/>
          <p:cNvSpPr>
            <a:spLocks noGrp="1"/>
          </p:cNvSpPr>
          <p:nvPr>
            <p:ph type="title"/>
          </p:nvPr>
        </p:nvSpPr>
        <p:spPr/>
        <p:txBody>
          <a:bodyPr/>
          <a:lstStyle/>
          <a:p>
            <a:r>
              <a:rPr lang="en-AU" dirty="0">
                <a:latin typeface="Arial"/>
                <a:cs typeface="Arial"/>
              </a:rPr>
              <a:t>Advice for parents</a:t>
            </a:r>
            <a:endParaRPr lang="en-AU" dirty="0"/>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38</a:t>
            </a:fld>
            <a:endParaRPr lang="en-US" dirty="0"/>
          </a:p>
        </p:txBody>
      </p:sp>
      <p:pic>
        <p:nvPicPr>
          <p:cNvPr id="7" name="Picture 6" descr="A picture containing drawing&#10;&#10;Description generated with very high confidence">
            <a:extLst>
              <a:ext uri="{FF2B5EF4-FFF2-40B4-BE49-F238E27FC236}">
                <a16:creationId xmlns:a16="http://schemas.microsoft.com/office/drawing/2014/main" id="{FC899842-8698-418D-BEF7-F36978F7DA7D}"/>
              </a:ext>
            </a:extLst>
          </p:cNvPr>
          <p:cNvPicPr>
            <a:picLocks noChangeAspect="1"/>
          </p:cNvPicPr>
          <p:nvPr/>
        </p:nvPicPr>
        <p:blipFill>
          <a:blip r:embed="rId3"/>
          <a:stretch>
            <a:fillRect/>
          </a:stretch>
        </p:blipFill>
        <p:spPr>
          <a:xfrm>
            <a:off x="7578896" y="745424"/>
            <a:ext cx="1079677" cy="1079677"/>
          </a:xfrm>
          <a:prstGeom prst="rect">
            <a:avLst/>
          </a:prstGeom>
        </p:spPr>
      </p:pic>
    </p:spTree>
    <p:extLst>
      <p:ext uri="{BB962C8B-B14F-4D97-AF65-F5344CB8AC3E}">
        <p14:creationId xmlns:p14="http://schemas.microsoft.com/office/powerpoint/2010/main" val="6307362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a:xfrm>
            <a:off x="292099" y="1844676"/>
            <a:ext cx="8387877" cy="4147752"/>
          </a:xfrm>
        </p:spPr>
        <p:txBody>
          <a:bodyPr>
            <a:noAutofit/>
          </a:bodyPr>
          <a:lstStyle/>
          <a:p>
            <a:r>
              <a:rPr lang="en-AU" dirty="0"/>
              <a:t>Use cards that have a numeral and matching dot pattern so you can attach one peg for each dot.</a:t>
            </a:r>
          </a:p>
          <a:p>
            <a:endParaRPr lang="en-AU" dirty="0"/>
          </a:p>
          <a:p>
            <a:endParaRPr lang="en-AU" dirty="0"/>
          </a:p>
        </p:txBody>
      </p:sp>
      <p:sp>
        <p:nvSpPr>
          <p:cNvPr id="2" name="Text Placeholder 1"/>
          <p:cNvSpPr>
            <a:spLocks noGrp="1"/>
          </p:cNvSpPr>
          <p:nvPr>
            <p:ph type="body" sz="quarter" idx="15"/>
          </p:nvPr>
        </p:nvSpPr>
        <p:spPr/>
        <p:txBody>
          <a:bodyPr/>
          <a:lstStyle/>
          <a:p>
            <a:r>
              <a:rPr lang="en-AU" dirty="0"/>
              <a:t>An easier way to play</a:t>
            </a:r>
          </a:p>
        </p:txBody>
      </p:sp>
      <p:sp>
        <p:nvSpPr>
          <p:cNvPr id="6" name="Title 5"/>
          <p:cNvSpPr>
            <a:spLocks noGrp="1"/>
          </p:cNvSpPr>
          <p:nvPr>
            <p:ph type="title"/>
          </p:nvPr>
        </p:nvSpPr>
        <p:spPr/>
        <p:txBody>
          <a:bodyPr/>
          <a:lstStyle/>
          <a:p>
            <a:r>
              <a:rPr lang="en-AU" dirty="0"/>
              <a:t>Instruction</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39</a:t>
            </a:fld>
            <a:endParaRPr lang="en-US" dirty="0"/>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pic>
        <p:nvPicPr>
          <p:cNvPr id="10" name="Picture 9" descr="C:\Users\aalikhan\AppData\Local\Microsoft\Windows\INetCache\Content.MSO\60C79652.tmp"/>
          <p:cNvPicPr/>
          <p:nvPr/>
        </p:nvPicPr>
        <p:blipFill>
          <a:blip r:embed="rId3" cstate="hqprint">
            <a:extLst>
              <a:ext uri="{28A0092B-C50C-407E-A947-70E740481C1C}">
                <a14:useLocalDpi xmlns:a14="http://schemas.microsoft.com/office/drawing/2010/main" val="0"/>
              </a:ext>
            </a:extLst>
          </a:blip>
          <a:stretch>
            <a:fillRect/>
          </a:stretch>
        </p:blipFill>
        <p:spPr>
          <a:xfrm>
            <a:off x="2814067" y="2264336"/>
            <a:ext cx="2645038" cy="1402364"/>
          </a:xfrm>
          <a:prstGeom prst="rect">
            <a:avLst/>
          </a:prstGeom>
        </p:spPr>
      </p:pic>
    </p:spTree>
    <p:extLst>
      <p:ext uri="{BB962C8B-B14F-4D97-AF65-F5344CB8AC3E}">
        <p14:creationId xmlns:p14="http://schemas.microsoft.com/office/powerpoint/2010/main" val="4409860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pPr marL="266065" lvl="1" indent="-132715">
              <a:buFont typeface="Arial"/>
              <a:buChar char="•"/>
            </a:pPr>
            <a:r>
              <a:rPr lang="en-AU" sz="1800" dirty="0">
                <a:latin typeface="Arial"/>
                <a:cs typeface="Arial"/>
              </a:rPr>
              <a:t>colour pencils or markers</a:t>
            </a:r>
          </a:p>
          <a:p>
            <a:pPr marL="266065" lvl="1" indent="-132715">
              <a:buFont typeface="Arial"/>
              <a:buChar char="•"/>
            </a:pPr>
            <a:r>
              <a:rPr lang="en-AU" sz="1800" dirty="0">
                <a:latin typeface="Arial"/>
                <a:cs typeface="Arial"/>
              </a:rPr>
              <a:t>5 zip-lock bags</a:t>
            </a:r>
          </a:p>
          <a:p>
            <a:pPr marL="266065" lvl="1" indent="-132715">
              <a:buFont typeface="Arial"/>
              <a:buChar char="•"/>
            </a:pPr>
            <a:r>
              <a:rPr lang="en-AU" sz="1800" dirty="0">
                <a:latin typeface="Arial"/>
                <a:cs typeface="Arial"/>
              </a:rPr>
              <a:t>a stapler</a:t>
            </a:r>
          </a:p>
          <a:p>
            <a:pPr marL="266065" lvl="1" indent="-132715">
              <a:buFont typeface="Arial"/>
              <a:buChar char="•"/>
            </a:pPr>
            <a:r>
              <a:rPr lang="en-AU" sz="1800" dirty="0">
                <a:latin typeface="Arial"/>
                <a:cs typeface="Arial"/>
              </a:rPr>
              <a:t>piece of cardboard</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4</a:t>
            </a:fld>
            <a:endParaRPr lang="en-US" dirty="0"/>
          </a:p>
        </p:txBody>
      </p:sp>
    </p:spTree>
    <p:extLst>
      <p:ext uri="{BB962C8B-B14F-4D97-AF65-F5344CB8AC3E}">
        <p14:creationId xmlns:p14="http://schemas.microsoft.com/office/powerpoint/2010/main" val="262967252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a:xfrm>
            <a:off x="292099" y="1844676"/>
            <a:ext cx="8387877" cy="4147752"/>
          </a:xfrm>
        </p:spPr>
        <p:txBody>
          <a:bodyPr>
            <a:noAutofit/>
          </a:bodyPr>
          <a:lstStyle/>
          <a:p>
            <a:r>
              <a:rPr lang="en-AU" dirty="0"/>
              <a:t>Place a row of paper cups on the floor. Count the empty cups. Drop one counter into each cup and count the counters as they are dropped into the cups. </a:t>
            </a:r>
          </a:p>
          <a:p>
            <a:r>
              <a:rPr lang="en-AU" dirty="0"/>
              <a:t>Remove one cup at a time to practise counting backwards.</a:t>
            </a:r>
          </a:p>
        </p:txBody>
      </p:sp>
      <p:sp>
        <p:nvSpPr>
          <p:cNvPr id="2" name="Text Placeholder 1"/>
          <p:cNvSpPr>
            <a:spLocks noGrp="1"/>
          </p:cNvSpPr>
          <p:nvPr>
            <p:ph type="body" sz="quarter" idx="15"/>
          </p:nvPr>
        </p:nvSpPr>
        <p:spPr/>
        <p:txBody>
          <a:bodyPr/>
          <a:lstStyle/>
          <a:p>
            <a:r>
              <a:rPr lang="en-AU" dirty="0"/>
              <a:t>Another way to play</a:t>
            </a:r>
          </a:p>
        </p:txBody>
      </p:sp>
      <p:sp>
        <p:nvSpPr>
          <p:cNvPr id="6" name="Title 5"/>
          <p:cNvSpPr>
            <a:spLocks noGrp="1"/>
          </p:cNvSpPr>
          <p:nvPr>
            <p:ph type="title"/>
          </p:nvPr>
        </p:nvSpPr>
        <p:spPr/>
        <p:txBody>
          <a:bodyPr/>
          <a:lstStyle/>
          <a:p>
            <a:r>
              <a:rPr lang="en-AU" dirty="0"/>
              <a:t>Instruction</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40</a:t>
            </a:fld>
            <a:endParaRPr lang="en-US" dirty="0"/>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Tree>
    <p:extLst>
      <p:ext uri="{BB962C8B-B14F-4D97-AF65-F5344CB8AC3E}">
        <p14:creationId xmlns:p14="http://schemas.microsoft.com/office/powerpoint/2010/main" val="115648826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Discuss</a:t>
            </a:r>
          </a:p>
        </p:txBody>
      </p:sp>
      <p:sp>
        <p:nvSpPr>
          <p:cNvPr id="7" name="Text Placeholder 6"/>
          <p:cNvSpPr>
            <a:spLocks noGrp="1"/>
          </p:cNvSpPr>
          <p:nvPr>
            <p:ph type="body" sz="quarter" idx="15"/>
          </p:nvPr>
        </p:nvSpPr>
        <p:spPr>
          <a:xfrm>
            <a:off x="294662" y="1245629"/>
            <a:ext cx="7551454" cy="623946"/>
          </a:xfrm>
        </p:spPr>
        <p:txBody>
          <a:bodyPr vert="horz" wrap="square" lIns="0" tIns="45720" rIns="91440" bIns="45720" rtlCol="0" anchor="t">
            <a:noAutofit/>
          </a:bodyPr>
          <a:lstStyle/>
          <a:p>
            <a:r>
              <a:rPr lang="en-AU" dirty="0">
                <a:latin typeface="Arial"/>
                <a:cs typeface="Arial"/>
              </a:rPr>
              <a:t>Reflection</a:t>
            </a:r>
            <a:endParaRPr lang="en-AU" dirty="0"/>
          </a:p>
          <a:p>
            <a:endParaRPr lang="en-AU" dirty="0">
              <a:latin typeface="Arial"/>
              <a:cs typeface="Arial"/>
            </a:endParaRPr>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a:xfrm>
            <a:off x="237173" y="1744099"/>
            <a:ext cx="8572723" cy="4245407"/>
          </a:xfrm>
        </p:spPr>
        <p:txBody>
          <a:bodyPr vert="horz" lIns="91440" tIns="45720" rIns="91440" bIns="45720" rtlCol="0" anchor="t">
            <a:normAutofit/>
          </a:bodyPr>
          <a:lstStyle/>
          <a:p>
            <a:pPr lvl="0"/>
            <a:r>
              <a:rPr lang="en-AU" dirty="0"/>
              <a:t>What do you need to remember when counting?</a:t>
            </a:r>
          </a:p>
          <a:p>
            <a:pPr marL="132715" indent="-132715"/>
            <a:endParaRPr lang="en-AU" dirty="0"/>
          </a:p>
          <a:p>
            <a:pPr marL="132715" indent="-132715"/>
            <a:endParaRPr lang="en-AU" dirty="0"/>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41</a:t>
            </a:fld>
            <a:endParaRPr lang="en-US" dirty="0"/>
          </a:p>
        </p:txBody>
      </p:sp>
      <p:sp>
        <p:nvSpPr>
          <p:cNvPr id="5" name="Text Placeholder 3">
            <a:extLst>
              <a:ext uri="{FF2B5EF4-FFF2-40B4-BE49-F238E27FC236}">
                <a16:creationId xmlns:a16="http://schemas.microsoft.com/office/drawing/2014/main" id="{E6D92B28-14EA-446F-9851-57EC5326CA57}"/>
              </a:ext>
            </a:extLst>
          </p:cNvPr>
          <p:cNvSpPr txBox="1">
            <a:spLocks/>
          </p:cNvSpPr>
          <p:nvPr/>
        </p:nvSpPr>
        <p:spPr>
          <a:xfrm>
            <a:off x="294660" y="1844675"/>
            <a:ext cx="8628224" cy="4236529"/>
          </a:xfrm>
          <a:prstGeom prst="rect">
            <a:avLst/>
          </a:prstGeom>
        </p:spPr>
        <p:txBody>
          <a:bodyPr vert="horz" lIns="91440" tIns="45720" rIns="91440" bIns="45720" rtlCol="0" anchor="t">
            <a:normAutofit/>
          </a:bodyPr>
          <a:lst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AU" dirty="0">
              <a:latin typeface="Arial"/>
              <a:cs typeface="Arial"/>
            </a:endParaRPr>
          </a:p>
          <a:p>
            <a:pPr marL="0" indent="0">
              <a:buFont typeface="Arial" panose="020B0604020202020204" pitchFamily="34" charset="0"/>
              <a:buNone/>
            </a:pPr>
            <a:endParaRPr lang="en-AU" dirty="0"/>
          </a:p>
          <a:p>
            <a:pPr marL="132715" lvl="1" indent="0">
              <a:buFont typeface="Montserrat Medium" panose="00000600000000000000" pitchFamily="2" charset="0"/>
              <a:buNone/>
            </a:pPr>
            <a:endParaRPr lang="en-AU" dirty="0"/>
          </a:p>
          <a:p>
            <a:pPr marL="0" indent="0">
              <a:buFont typeface="Arial" panose="020B0604020202020204" pitchFamily="34" charset="0"/>
              <a:buNone/>
            </a:pPr>
            <a:endParaRPr lang="en-AU" dirty="0"/>
          </a:p>
        </p:txBody>
      </p:sp>
    </p:spTree>
    <p:extLst>
      <p:ext uri="{BB962C8B-B14F-4D97-AF65-F5344CB8AC3E}">
        <p14:creationId xmlns:p14="http://schemas.microsoft.com/office/powerpoint/2010/main" val="120357146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0" indent="0" fontAlgn="base">
              <a:buNone/>
            </a:pPr>
            <a:r>
              <a:rPr lang="en-AU" dirty="0"/>
              <a:t>You may like to:</a:t>
            </a:r>
            <a:r>
              <a:rPr lang="en-US" dirty="0"/>
              <a:t>​</a:t>
            </a:r>
          </a:p>
          <a:p>
            <a:pPr fontAlgn="base"/>
            <a:r>
              <a:rPr lang="en-US" dirty="0"/>
              <a:t>share your response to the reflection question</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42</a:t>
            </a:fld>
            <a:endParaRPr lang="en-US" dirty="0"/>
          </a:p>
        </p:txBody>
      </p:sp>
    </p:spTree>
    <p:extLst>
      <p:ext uri="{BB962C8B-B14F-4D97-AF65-F5344CB8AC3E}">
        <p14:creationId xmlns:p14="http://schemas.microsoft.com/office/powerpoint/2010/main" val="155249261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096827" y="3059141"/>
            <a:ext cx="3974385" cy="931618"/>
          </a:xfrm>
        </p:spPr>
        <p:txBody>
          <a:bodyPr/>
          <a:lstStyle/>
          <a:p>
            <a:r>
              <a:rPr lang="en-AU" dirty="0"/>
              <a:t>‘10 or bust’ or ‘The counting game’</a:t>
            </a:r>
          </a:p>
          <a:p>
            <a:endParaRPr lang="en-AU" dirty="0"/>
          </a:p>
        </p:txBody>
      </p:sp>
      <p:sp>
        <p:nvSpPr>
          <p:cNvPr id="3" name="Title 2"/>
          <p:cNvSpPr>
            <a:spLocks noGrp="1"/>
          </p:cNvSpPr>
          <p:nvPr>
            <p:ph type="title"/>
          </p:nvPr>
        </p:nvSpPr>
        <p:spPr/>
        <p:txBody>
          <a:bodyPr/>
          <a:lstStyle/>
          <a:p>
            <a:r>
              <a:rPr lang="en-AU" dirty="0"/>
              <a:t>Activity 5</a:t>
            </a:r>
          </a:p>
        </p:txBody>
      </p:sp>
    </p:spTree>
    <p:extLst>
      <p:ext uri="{BB962C8B-B14F-4D97-AF65-F5344CB8AC3E}">
        <p14:creationId xmlns:p14="http://schemas.microsoft.com/office/powerpoint/2010/main" val="405966615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3808" y="2823581"/>
            <a:ext cx="3712240" cy="1075129"/>
          </a:xfrm>
        </p:spPr>
        <p:txBody>
          <a:bodyPr/>
          <a:lstStyle/>
          <a:p>
            <a:r>
              <a:rPr lang="en-AU" dirty="0"/>
              <a:t>10 or bust!</a:t>
            </a:r>
          </a:p>
        </p:txBody>
      </p:sp>
    </p:spTree>
    <p:extLst>
      <p:ext uri="{BB962C8B-B14F-4D97-AF65-F5344CB8AC3E}">
        <p14:creationId xmlns:p14="http://schemas.microsoft.com/office/powerpoint/2010/main" val="129647258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a:lstStyle/>
          <a:p>
            <a:r>
              <a:rPr lang="en-AU" dirty="0"/>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45</a:t>
            </a:fld>
            <a:endParaRPr lang="en-US" dirty="0"/>
          </a:p>
        </p:txBody>
      </p:sp>
      <p:sp>
        <p:nvSpPr>
          <p:cNvPr id="2" name="Rectangle 1"/>
          <p:cNvSpPr/>
          <p:nvPr/>
        </p:nvSpPr>
        <p:spPr>
          <a:xfrm>
            <a:off x="237173" y="6081204"/>
            <a:ext cx="3559464" cy="276999"/>
          </a:xfrm>
          <a:prstGeom prst="rect">
            <a:avLst/>
          </a:prstGeom>
        </p:spPr>
        <p:txBody>
          <a:bodyPr wrap="square">
            <a:spAutoFit/>
          </a:bodyPr>
          <a:lstStyle/>
          <a:p>
            <a:r>
              <a:rPr lang="en-AU" sz="1200" dirty="0"/>
              <a:t> </a:t>
            </a:r>
          </a:p>
        </p:txBody>
      </p:sp>
      <p:pic>
        <p:nvPicPr>
          <p:cNvPr id="9" name="Picture 9">
            <a:hlinkClick r:id="" action="ppaction://media"/>
            <a:extLst>
              <a:ext uri="{FF2B5EF4-FFF2-40B4-BE49-F238E27FC236}">
                <a16:creationId xmlns:a16="http://schemas.microsoft.com/office/drawing/2014/main" id="{94424F56-48E3-42EE-85EC-2A251BA02C3D}"/>
              </a:ext>
            </a:extLst>
          </p:cNvPr>
          <p:cNvPicPr>
            <a:picLocks noRot="1" noChangeAspect="1"/>
          </p:cNvPicPr>
          <p:nvPr>
            <a:videoFile r:link="rId1"/>
          </p:nvPr>
        </p:nvPicPr>
        <p:blipFill>
          <a:blip r:embed="rId4"/>
          <a:stretch>
            <a:fillRect/>
          </a:stretch>
        </p:blipFill>
        <p:spPr>
          <a:xfrm>
            <a:off x="282677" y="1835867"/>
            <a:ext cx="8640096" cy="4267814"/>
          </a:xfrm>
          <a:prstGeom prst="rect">
            <a:avLst/>
          </a:prstGeom>
        </p:spPr>
      </p:pic>
    </p:spTree>
    <p:extLst>
      <p:ext uri="{BB962C8B-B14F-4D97-AF65-F5344CB8AC3E}">
        <p14:creationId xmlns:p14="http://schemas.microsoft.com/office/powerpoint/2010/main" val="410640920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pPr lvl="0"/>
            <a:r>
              <a:rPr lang="en-AU" dirty="0"/>
              <a:t>a game board (for example use a number track, a ten-frame, a drawing of 10 fingers, a drawing of a known number combination to 10)</a:t>
            </a:r>
          </a:p>
          <a:p>
            <a:pPr lvl="0"/>
            <a:r>
              <a:rPr lang="en-AU" dirty="0"/>
              <a:t>counters (or dried beans or pasta)</a:t>
            </a:r>
          </a:p>
          <a:p>
            <a:pPr lvl="0"/>
            <a:r>
              <a:rPr lang="en-AU" dirty="0"/>
              <a:t>a dice, spinner or numeral cards from 1-6</a:t>
            </a:r>
          </a:p>
          <a:p>
            <a:r>
              <a:rPr lang="en-AU" dirty="0"/>
              <a:t>pencils or markers</a:t>
            </a:r>
          </a:p>
          <a:p>
            <a:r>
              <a:rPr lang="en-AU" dirty="0"/>
              <a:t>your mathematics workbook</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46</a:t>
            </a:fld>
            <a:endParaRPr lang="en-US" dirty="0"/>
          </a:p>
        </p:txBody>
      </p:sp>
    </p:spTree>
    <p:extLst>
      <p:ext uri="{BB962C8B-B14F-4D97-AF65-F5344CB8AC3E}">
        <p14:creationId xmlns:p14="http://schemas.microsoft.com/office/powerpoint/2010/main" val="136491048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2100" y="1649057"/>
            <a:ext cx="8628224" cy="4860925"/>
          </a:xfrm>
        </p:spPr>
        <p:txBody>
          <a:bodyPr>
            <a:normAutofit/>
          </a:bodyPr>
          <a:lstStyle/>
          <a:p>
            <a:r>
              <a:rPr lang="en-AU" sz="1600" dirty="0"/>
              <a:t>Have 3 turns each to roll the dice and place the matching number of counters on your game board. </a:t>
            </a:r>
          </a:p>
          <a:p>
            <a:r>
              <a:rPr lang="en-AU" sz="1600" dirty="0"/>
              <a:t>You can choose to miss 1 turn, but it cannot be your last roll.</a:t>
            </a:r>
          </a:p>
          <a:p>
            <a:r>
              <a:rPr lang="en-AU" sz="1600" dirty="0"/>
              <a:t>If you go over 10, you have ‘busted’ and are out of the game.</a:t>
            </a:r>
          </a:p>
          <a:p>
            <a:r>
              <a:rPr lang="en-AU" sz="1600" dirty="0"/>
              <a:t>The player closest to 10 after 3 rolls each is the winner. </a:t>
            </a:r>
          </a:p>
          <a:p>
            <a:r>
              <a:rPr lang="en-AU" sz="1600" dirty="0"/>
              <a:t>Players can play best out of 3, playing by making up to 10 as well as backwards </a:t>
            </a:r>
            <a:r>
              <a:rPr lang="en-AU" dirty="0"/>
              <a:t>to 0.</a:t>
            </a:r>
          </a:p>
          <a:p>
            <a:endParaRPr lang="en-AU" dirty="0"/>
          </a:p>
          <a:p>
            <a:pPr lvl="0"/>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47</a:t>
            </a:fld>
            <a:endParaRPr lang="en-US" dirty="0"/>
          </a:p>
        </p:txBody>
      </p:sp>
      <p:pic>
        <p:nvPicPr>
          <p:cNvPr id="8" name="Picture 7" descr="C:\Users\aalikhan\AppData\Local\Microsoft\Windows\INetCache\Content.MSO\DDD11A30.tmp"/>
          <p:cNvPicPr/>
          <p:nvPr/>
        </p:nvPicPr>
        <p:blipFill>
          <a:blip r:embed="rId3">
            <a:extLst>
              <a:ext uri="{28A0092B-C50C-407E-A947-70E740481C1C}">
                <a14:useLocalDpi xmlns:a14="http://schemas.microsoft.com/office/drawing/2010/main" val="0"/>
              </a:ext>
            </a:extLst>
          </a:blip>
          <a:stretch>
            <a:fillRect/>
          </a:stretch>
        </p:blipFill>
        <p:spPr>
          <a:xfrm>
            <a:off x="4503760" y="4495256"/>
            <a:ext cx="3557517" cy="2058773"/>
          </a:xfrm>
          <a:prstGeom prst="rect">
            <a:avLst/>
          </a:prstGeom>
        </p:spPr>
      </p:pic>
      <p:pic>
        <p:nvPicPr>
          <p:cNvPr id="9" name="Picture 8" descr="C:\Users\aalikhan\AppData\Local\Microsoft\Windows\INetCache\Content.MSO\9F0CEFBE.tmp"/>
          <p:cNvPicPr/>
          <p:nvPr/>
        </p:nvPicPr>
        <p:blipFill>
          <a:blip r:embed="rId4" cstate="hqprint">
            <a:extLst>
              <a:ext uri="{28A0092B-C50C-407E-A947-70E740481C1C}">
                <a14:useLocalDpi xmlns:a14="http://schemas.microsoft.com/office/drawing/2010/main" val="0"/>
              </a:ext>
            </a:extLst>
          </a:blip>
          <a:stretch>
            <a:fillRect/>
          </a:stretch>
        </p:blipFill>
        <p:spPr>
          <a:xfrm>
            <a:off x="495302" y="4495256"/>
            <a:ext cx="3637106" cy="2058773"/>
          </a:xfrm>
          <a:prstGeom prst="rect">
            <a:avLst/>
          </a:prstGeom>
        </p:spPr>
      </p:pic>
    </p:spTree>
    <p:extLst>
      <p:ext uri="{BB962C8B-B14F-4D97-AF65-F5344CB8AC3E}">
        <p14:creationId xmlns:p14="http://schemas.microsoft.com/office/powerpoint/2010/main" val="46061418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Discuss</a:t>
            </a:r>
          </a:p>
        </p:txBody>
      </p:sp>
      <p:sp>
        <p:nvSpPr>
          <p:cNvPr id="7" name="Text Placeholder 6"/>
          <p:cNvSpPr>
            <a:spLocks noGrp="1"/>
          </p:cNvSpPr>
          <p:nvPr>
            <p:ph type="body" sz="quarter" idx="15"/>
          </p:nvPr>
        </p:nvSpPr>
        <p:spPr>
          <a:xfrm>
            <a:off x="294662" y="1245629"/>
            <a:ext cx="7551454" cy="623946"/>
          </a:xfrm>
        </p:spPr>
        <p:txBody>
          <a:bodyPr vert="horz" wrap="square" lIns="0" tIns="45720" rIns="91440" bIns="45720" rtlCol="0" anchor="t">
            <a:noAutofit/>
          </a:bodyPr>
          <a:lstStyle/>
          <a:p>
            <a:r>
              <a:rPr lang="en-AU" dirty="0">
                <a:latin typeface="Arial"/>
                <a:cs typeface="Arial"/>
              </a:rPr>
              <a:t>Reflection</a:t>
            </a:r>
            <a:endParaRPr lang="en-AU" dirty="0"/>
          </a:p>
          <a:p>
            <a:endParaRPr lang="en-AU" dirty="0">
              <a:latin typeface="Arial"/>
              <a:cs typeface="Arial"/>
            </a:endParaRPr>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a:xfrm>
            <a:off x="237173" y="1744099"/>
            <a:ext cx="8572723" cy="4245407"/>
          </a:xfrm>
        </p:spPr>
        <p:txBody>
          <a:bodyPr vert="horz" lIns="91440" tIns="45720" rIns="91440" bIns="45720" rtlCol="0" anchor="t">
            <a:normAutofit/>
          </a:bodyPr>
          <a:lstStyle/>
          <a:p>
            <a:pPr lvl="0"/>
            <a:r>
              <a:rPr lang="en-AU" dirty="0"/>
              <a:t>How could we change the game to make it more/less challenging?</a:t>
            </a:r>
          </a:p>
          <a:p>
            <a:pPr lvl="0"/>
            <a:r>
              <a:rPr lang="en-AU" dirty="0"/>
              <a:t>Did you work out a way to play this game so that you didn’t lose? What was your strategy? Did it work? </a:t>
            </a:r>
          </a:p>
          <a:p>
            <a:pPr marL="132715" indent="-132715"/>
            <a:endParaRPr lang="en-AU" dirty="0"/>
          </a:p>
          <a:p>
            <a:pPr marL="132715" indent="-132715"/>
            <a:endParaRPr lang="en-AU" dirty="0"/>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48</a:t>
            </a:fld>
            <a:endParaRPr lang="en-US" dirty="0"/>
          </a:p>
        </p:txBody>
      </p:sp>
      <p:sp>
        <p:nvSpPr>
          <p:cNvPr id="5" name="Text Placeholder 3">
            <a:extLst>
              <a:ext uri="{FF2B5EF4-FFF2-40B4-BE49-F238E27FC236}">
                <a16:creationId xmlns:a16="http://schemas.microsoft.com/office/drawing/2014/main" id="{E6D92B28-14EA-446F-9851-57EC5326CA57}"/>
              </a:ext>
            </a:extLst>
          </p:cNvPr>
          <p:cNvSpPr txBox="1">
            <a:spLocks/>
          </p:cNvSpPr>
          <p:nvPr/>
        </p:nvSpPr>
        <p:spPr>
          <a:xfrm>
            <a:off x="294660" y="1844675"/>
            <a:ext cx="8628224" cy="4236529"/>
          </a:xfrm>
          <a:prstGeom prst="rect">
            <a:avLst/>
          </a:prstGeom>
        </p:spPr>
        <p:txBody>
          <a:bodyPr vert="horz" lIns="91440" tIns="45720" rIns="91440" bIns="45720" rtlCol="0" anchor="t">
            <a:normAutofit/>
          </a:bodyPr>
          <a:lst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AU" dirty="0">
              <a:latin typeface="Arial"/>
              <a:cs typeface="Arial"/>
            </a:endParaRPr>
          </a:p>
          <a:p>
            <a:pPr marL="0" indent="0">
              <a:buFont typeface="Arial" panose="020B0604020202020204" pitchFamily="34" charset="0"/>
              <a:buNone/>
            </a:pPr>
            <a:endParaRPr lang="en-AU" dirty="0"/>
          </a:p>
          <a:p>
            <a:pPr marL="132715" lvl="1" indent="0">
              <a:buFont typeface="Montserrat Medium" panose="00000600000000000000" pitchFamily="2" charset="0"/>
              <a:buNone/>
            </a:pPr>
            <a:endParaRPr lang="en-AU" dirty="0"/>
          </a:p>
        </p:txBody>
      </p:sp>
    </p:spTree>
    <p:extLst>
      <p:ext uri="{BB962C8B-B14F-4D97-AF65-F5344CB8AC3E}">
        <p14:creationId xmlns:p14="http://schemas.microsoft.com/office/powerpoint/2010/main" val="33354155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0" indent="0" fontAlgn="base">
              <a:buNone/>
            </a:pPr>
            <a:r>
              <a:rPr lang="en-AU" dirty="0"/>
              <a:t>You may like to:</a:t>
            </a:r>
            <a:r>
              <a:rPr lang="en-US" dirty="0"/>
              <a:t>​</a:t>
            </a:r>
          </a:p>
          <a:p>
            <a:pPr fontAlgn="base"/>
            <a:r>
              <a:rPr lang="en-US" dirty="0"/>
              <a:t>share your response to the reflection question</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49</a:t>
            </a:fld>
            <a:endParaRPr lang="en-US" dirty="0"/>
          </a:p>
        </p:txBody>
      </p:sp>
    </p:spTree>
    <p:extLst>
      <p:ext uri="{BB962C8B-B14F-4D97-AF65-F5344CB8AC3E}">
        <p14:creationId xmlns:p14="http://schemas.microsoft.com/office/powerpoint/2010/main" val="9074006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p:txBody>
          <a:bodyPr>
            <a:normAutofit/>
          </a:bodyPr>
          <a:lstStyle/>
          <a:p>
            <a:pPr marL="132715" indent="-132715"/>
            <a:r>
              <a:rPr lang="en-AU" sz="1600" dirty="0"/>
              <a:t>Open the zip-lock bags. </a:t>
            </a:r>
          </a:p>
          <a:p>
            <a:pPr marL="132715" indent="-132715"/>
            <a:r>
              <a:rPr lang="en-AU" sz="1600" dirty="0"/>
              <a:t>Lay the bags on the cardboard, like pages of a book. </a:t>
            </a:r>
          </a:p>
          <a:p>
            <a:pPr marL="132715" indent="-132715"/>
            <a:r>
              <a:rPr lang="en-AU" sz="1600" dirty="0"/>
              <a:t>Take the remaining cardboard and fold it over the bags to form the spine of the book. </a:t>
            </a:r>
          </a:p>
          <a:p>
            <a:pPr marL="132715" indent="-132715"/>
            <a:r>
              <a:rPr lang="en-AU" sz="1600" dirty="0"/>
              <a:t>Staple it into place. </a:t>
            </a:r>
          </a:p>
          <a:p>
            <a:pPr marL="132715" indent="-132715"/>
            <a:r>
              <a:rPr lang="en-AU" sz="1600" dirty="0"/>
              <a:t>Finally, give the book a title!</a:t>
            </a:r>
          </a:p>
        </p:txBody>
      </p:sp>
      <p:sp>
        <p:nvSpPr>
          <p:cNvPr id="4" name="Text Placeholder 3"/>
          <p:cNvSpPr>
            <a:spLocks noGrp="1"/>
          </p:cNvSpPr>
          <p:nvPr>
            <p:ph type="body" sz="quarter" idx="15"/>
          </p:nvPr>
        </p:nvSpPr>
        <p:spPr/>
        <p:txBody>
          <a:bodyPr/>
          <a:lstStyle/>
          <a:p>
            <a:r>
              <a:rPr lang="en-AU" dirty="0"/>
              <a:t>How to make a counting book</a:t>
            </a:r>
          </a:p>
        </p:txBody>
      </p:sp>
      <p:sp>
        <p:nvSpPr>
          <p:cNvPr id="6" name="Title 5"/>
          <p:cNvSpPr>
            <a:spLocks noGrp="1"/>
          </p:cNvSpPr>
          <p:nvPr>
            <p:ph type="title"/>
          </p:nvPr>
        </p:nvSpPr>
        <p:spPr/>
        <p:txBody>
          <a:bodyPr/>
          <a:lstStyle/>
          <a:p>
            <a:r>
              <a:rPr lang="en-AU" dirty="0">
                <a:latin typeface="Arial"/>
                <a:cs typeface="Arial"/>
              </a:rPr>
              <a:t>Instruction</a:t>
            </a:r>
            <a:endParaRPr lang="en-AU" dirty="0"/>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5</a:t>
            </a:fld>
            <a:endParaRPr lang="en-US" dirty="0"/>
          </a:p>
        </p:txBody>
      </p:sp>
      <p:pic>
        <p:nvPicPr>
          <p:cNvPr id="2" name="Picture 1" descr="This is a hands on activity" title="Hands on activit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741" y="747159"/>
            <a:ext cx="1081410" cy="1081410"/>
          </a:xfrm>
          <a:prstGeom prst="rect">
            <a:avLst/>
          </a:prstGeom>
        </p:spPr>
      </p:pic>
      <p:sp>
        <p:nvSpPr>
          <p:cNvPr id="7" name="AutoShape 2" descr="data:image/png;base64,iVBORw0KGgoAAAANSUhEUgAAAT4AAAFBCAYAAADuTMMkAAAAAXNSR0IArs4c6QAAAARnQU1BAACxjwv8YQUAAAAJcEhZcwAADsMAAA7DAcdvqGQAAP+lSURBVHhe7P1ld11X1raLeu/37LafSuyYxSxZki0zM5NsyczMzMzMzEmcpIJOYma2EwcqVfW85/ymfu6r9zll13P21/NtrdZ6G2OOOeZcS7LXpbvDGLNR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b1/9/XvYPj7f7BCXb/wAS7p/bmnrH2884x9vOuMXZL/duyW7vH2E/bR9lNtXf2jrW7e+rszr56WZ3d0vHPu2rtpubf2z/OjXvdPzDe7u2L47uae3d/vT1gjGP17zL3gOZyvLdO763PwbHs4aHxsgn26MhE2QR7eJjPWKd2nD05OskeH9U59Z/S1/lHR8bZM409PzpRrezYRHtxfJI91fiTI/X2/MQke3lqsr06Nc1enZxqL09O0dhke6k5L9Q+PTLeXnCNjP4jvdeTQ/X2+OBYe7i/1h4dGCsb48fYowO19mDfGJ0bo1ZzZD5Hx4zd2T3Sbm4fand3jfCxR7rHg32jNG+07l1r9/aMtDu7htuDvSPtoezu7mF2b+8wzRnpY/d2DdM9htmtnYPt9s4hdmv7QLu5pZ/9JPtxcz+7sbmv/bCht/2wsa99t663fbOup32ztof9fU13+3p1d/v76m4y2u725cqudn15F1ln+0LtZ0s7yzrZZ0s62rVFsoUd7eqiDrL2dnWhWtkV2eUF7e3i3PZ2YXZbO+/Wzs7KzsyqtnMz29rZWW3tzMwqOz2j0k5Pr7JT0yvt1Axa2TT1Ezs5tY3Ot9F7drXPl3W1T/X+2GfLOtu1JZ3sij7D1UWdZZ3sMu/r79/RLs/vYJfm6TPIzs9tZ+fm6DOoPT+3xs5ic/RZ9LlO6fOcml3d0OfznZop47Poc56aoTEdn9b4ScbVntZnP67zR/WZj0xrY4f1GQ9OKrf9sl3ji23v+FLbO6HM9owrsT31JbZrXKntHl9mO+vLbIf6u8ZpnvrYznqd0zEt53fVqz8umaux7XWltrWuxNsdY0tt29gS2zZGlvbrinW+2LZp7jbN2zq22LaMSWx0kW2uLX5vOt44stDWjyyw9aMKbN2IfFs/olBtoa0ZoePheT62VrZhVL7tmtzGdst28nNNrrAd+pl2TCi3bfpZdugz7phIv9y2cyzbqp9t8zi9j2xTvdrENul3sFGf0U2fb5PazfTH6PPoc26g1c+yQec26mfYLNuk401qmb9etkE/83rNW1erz692/Rh9bl27dnTYutEa18+4Tj/jmlGFtppWtnoUxyW2amSxrRpRZCuHh60YXqC20FYOK7LlfiwbWmjLhhbYcrXYsiEFtnSwbFC+LcEG5tvSgQW2ZEC+NXpwdLKD78Ghifbg8CS7vbdeoBsrwAlsAM5Nx2oB2UPmCmDYoyOT/ZjxB4IdBtAAH/17+wUsNyCnVvMciLIG8AE63eOh3j/AWeegfCAQAr2nxyY77ADVM4HqicaeHZ8cx0BLfcafJ9B6LgC+PD7RofZSwHt9aoq9OTvN3l2Ybb+cmWmvBb1Xp6bam9PT7Y1AyPHrk7QCou71VNcDvdQAWkBQn3P/WHsA7Gj3CmZqH+rzPpIBvMea+/iQjg9ynX6O3SM0b7Q9Uf+Jzt3T8X0BEBA+OjBa16h/AKtVXxDcP0JwHKnzo3TdCIFzqN3fM1w2zO4Kgje3DrSfG2yA3dw20EH4/YZegiAgFAQFwG8Fwm/X9bJv1/ay77AEjF+u7GZfrOhqX60SFGVfruguGHWRCYSLO9mnDkKBR9DDLi+okQGgGrsg0JwDfILdWdk5weOsIHJW4DvzAfhOAxoZLUA8KfgBo8+W6H2WAN339qmOr2n8msDntljvLyB/KiBeFfwA8JWFALGjXZzf3i4JhrQX5nVwOycwn51TIygCxhpBsb3G1OpcQLqtINfOTjsU29pJfY4T+ownBMAT+nwnBcZjGjumsWMOwUo7OKXC2wOTBcKJZbZPsNilL/5OfYl3qt2RGDDcUVfkfaCXQm6bvuRbxxbZdrWAbau+3ABrs77YW2oBGf0i26ovuZ9Lx2QbBbPNAgPzNukLzzzaDQId5zaMFOiAHqAT5NYME+QEgDWytQLfmmG5Al+exnJtw+gC2z+tne2bWm17ZbunVAp0wE5QFuS2C+7b9DNsdxP09Pm30urcFgF/s36uLSn4Euht0s+1CYip3Yjp86fm8GOezm8W5Dbpd8FczgG6DfqZ1mMOPfoad9CVykoERABYaGtHqdXPvBr4jSi21QLeGqCXAA/QNcBvWEGDLdf4MoA3BOAVBvAGC3QJ+BYLeotkQG9J/zxr9PLkTMFkipTTZCmpKQLSeIcfYMJQdrSPD+u87NmxqQKNTO0TGfB7JGA+OjRJsBLwDqPSdJyMA7VHGgNsj3X8RKCl/5BrNO+pjl8IPC8EoSdSa0+SMYz+s2OosykOuMc6j8LDnh7TPEHx2fE4j3JzFSeAAcEXJyba6zPT7A12OuwVkBP0UH2vUX/eFxhPTnfwvdA9nwFZXf+S+9HnMwl8T1Gbau+7agsYOuCkDoEi/fuC3AMpw/tAUMcP9qH0RjvsHuwdZU8StfhQx4+l/FB/D4DcPgFS4Ht0SHMFvHtSe4Dv3h6pxt1DBMAhdsfV32C1Q+z2dkFQ0Pt5a3+7sbGP3djUx+H3PSpwQ1/v39jUV9bPVeGPm/qr7WPfrQ8Afr9B89ejFHvZV1KFX0kVAsTry6XKBKTPpQg/XdxBIEIJhgK8slAgdBVWIxXWzi7MbSs1WN2gBjFXVoLIWbVnBZUz6mMA6bOl3WRANiwFn8Nv8X+CDyV4NXnvBhW4QCoQFSq7IPhdnN8xAaBgp8+DGrygz3Ze/bP6TEAPVXhanwuFB/gA4OnZNW5nZre304LlKebQ6hxAPC4gAkLUIKrQ+9OqpAor3Q6hEKdV2EGpxH3AUUoqrNz2TWpjeyZW2B6pql0CCCpxl2CCQgSMQHI7qk4w4NiVos4DTDeNuWocX6FxXSPbrmPABKBQhNt8bplaQWosxni0m8eUSinq/gLQZkEHtbdPwNsztUpWabsnVQTwBHMAh/LbpuOtAt0WfTZgh5Kj3SSoo9yinxggE/AA3/qxhQ67DQ69gNs6B59Uno7dUIEOOs4Lcg6899Bz8NUKeoBPtl591N/qkVJ5gh3tKkF+hSygV2Irhwb0lgM7AT+gJ+ABPlqpPKwBfoLeUpTeACm9gXm2eECuLe6Xa42AGAB7elzgUd/BJ2V2V6rsIaA7MUPnp7k7Cviea94zHWPAEqWIonsg19TNQYc7CrymOLweac5z3sNBJWV1aoagNFtQmi34SIWdnmEvBKYXgg/uK1ADaCg7LI4BW0Du+QngBuzUutuqubKXAuhzzXOYCWqvHXhALmAXCk/vr8/x8sQ0fQ5gKNO1r3Qv2tdnpATPzLC3sl/OztI1OpY6/EXjb9Vy/auT4SY/EfCeyg1HKQLJJ+o/OaQ/EoBQLbB8jgqVAb1nuN2uSnVOyvDpIQAqOyj1h/KjdRCi+qQUD9VKRY6y+7uHCoZD5f4OFgQFv+2D7Ce5uz+7+yuwqf/j5gDgjzLan7cM0DmB0c/hIqetICggfic4upu8ppfcY7nJ7hr3TJRgF7nF4Rp/KSACKYCIEnM3WYZr7IoQJSb4XEKJobaAIW6pgIKbek5AuSiwAD5cXYdeAr7PEvB9ukQuMPDT/QN6cn+BYNJelRK9kkDwEvBLwHdJMHQlKFV63oEYStCVn94T8J11yAlsUn5hKD+BcGZA8ZSDkDbOn5ACPI4yRBUK3g5DKdxjUrZhAqHsSNI6IHWvYzPaaqzajkyXSWEdEmwOTau2AwLOgSlVAmWV2koBso3tFYD2yM3cCyTV7hYoUY1AMkAIHFGTgqWOAd4W1CPwkSLcKDUU7q8UGIYylG2QUlqvc7i5KMOdEypsl94D2yGXdouABRCBXgo01N3WBIbb9Dlc8ek4zqP2AFkA7ENbn7isuLe4tUAOuH0IPs6FusPFDVuvzxnAk5LT5w1XN1qOV8uVD6VHP+y9i1vsim+Vqz4BERP4Vgl4KzTmAExU3/JE8S0elCc3VzYA07HaRf1zrNGTo1JtAtQDQey+VNtd3FSBC6C5kqOPK3qQ2FkA76kMAD4VzJ4IQD5X1wNQV46yFycFM9lL2eszswSS2fb23Fx7fVawE+hey+0Eeq9Oz7KXOn4lsLwGOGdnOgBfCjivBBra10nfjwFkA/gEPUGH+Zx7o3sCrLeag/2qe/2iY8D1SvcAjCg9XFtA90Lwc+ABRUDH5+SzcD/NQ0W+ECQDilyre+g9gd3TI8QTUYQxJwXfU8H/2eEwd5Hl4j4/Mk5wJAYZEHQAHq7XnHp7Idf6tc49PjTGFeDTw3UOxudHUJKjNW+MPRMAH+4bLvANsXtyf1F9HvfbNsB+3tbf4RctIOyXqL0wjgEkMETxpW4w/e+k+r5dKxUo8H29qoeUn1xhqT8U4FcC3hcpABOVhhIEeMQGgaCDyWOEuKUyVFkSmwOIKEPc0IsCImrPgZfYp3JxMVd7uNkfgM/vK9B92L8MaKU6ASwGVAOAmGCHAVpBD1c3jQcCwDOo0VmounYOPVzciPe1DeglUAyFB8iq1BfkBLVjctfdFU4g5yZX+PD0Nj73mGB3VHOOAjzZIYHuoAB3aEobtTLAJ0MVoggPaAyjDwCB374EhgHCUIwAkT7K0WGYuqWC4RYBaZvA5CpQx5sFGYC4SS1g24IyAzKCIPG+dXKR1+EiCyob5DJvQm0BG42v4Zzc4tTW16rVvTZoDm6r9wUv4EYcbq3PKwwDasCP+wE2zvG+jKMKOZcAMQXgeo/nMRdLYny4tzr22B7gc3uv+lZL8QE3YnnAz91elCAxPvUDfOpLDQJA+sDPgSf4eSu1R4wvVX2NHhyZag/l6t6Xmrt7YKLdPYgLqjEdu9uKehPIniVKDxVH+1zuIfZC6u2lAEb7/MR0hyF9YPcGxST4eHtulqAn0AEiH9ex5rwi7oadDfgBtueAT7B6LXvr83RO0HnDfI2h/nCLcX9Rfy/1OTjPORTba6m8t7qfKzbdG6j5ee6ve+PSpjB7pZ+LFogBsJcoTUELuD06RKJDChbXXH8QHhHXlD0+OF6uKe6tfj/8UaBPrFL2WNdgQPCZIIcrTILE3V65wk91zqEoVxh3mMTI4wOCnMcAR8m1ldo7MFrHUnuCoSc75PoS53uwN4n3yfW9vWOQ4BeGy/vT1n4NMLy5bVDYVqk+qTzg5+Oa53Ol/m4QE5Rr/L1cYHd7SYx47K+bfbmqq5SegCfwfenKr5Pc4E7vXWCgJCA5/DwxkYDPjQRJxOhwTS/Pr3FQAbE0sRFA03UCXlxDkiPGAojJHL2ftzKUH4kQ5qPw0nif92XAD8Xn8JPLS6wP6KXKD8ABQGJ+AO9D4xwgPC6AHQd2ibprAF1iJELc5Obi7mJHBMDDSYLksFSdwy4BHu7wgSm4wbTEDdvYfo4nyS0GhA5D9QW4vbjJiaucKsFUDTr8pMiIze2UcqO/Q6psu9TaTp0naYFbukVu8FaBJsAmRYb6E1BQiACvYUwwWStwrB5OjFA2Ms/WjMjTcW7EDjW2ekSBLF9qK1eQydW5PO+vlq0SLFfp3MqROlbf5wqsgAtbKyNGt4q4oyAWYCuQkcAgngcE+YyY3NtRJZqXgE6fy+/jsT1ifaH4Vgl4K6QEV44o8UTGSo2tTBIcgC5Mqs8THBHn83iflN9i3N1BuLqR4FhMjO8+ik5guyf43do3we4dEvB0/EhKECA+dAUnlaNjjwVK4WDPAAdK6nRA74XA4iBMFB7AA3JvBbw356X2zs8J+J2TKjufgFBqL6CH8gvFh727NNfeXZzn9tuleXEPzXEAohb1nq/0nh7/cxWqz4aLDJSJP0qVedxQhmJMjXugKH/RZwCqLzX3hcD3UsB+5XE+fX7Um+7r2WOgD/QEOJI1Da3gh3tPXBMo0jL2SEB8DCgFQGJ+uLz3PfsL2OrdNX6wTyAki7271s/d2TVKam2YwDRMLiwJjVFSdsMdgPf2jNa9anWd7uFxwuEa0zwpvjSxgTv7I4oucWU5DpMa3Dow6TMeyRCHn45Tl5jYH6rva4Hv2zVSflJ/Xwl+qL7U5f18WUdBsJMDkLgf9hkgSxIiaSb46oIAXqi/NEMcCZIrABLQATDMASZwaQ7JCzfmca27tanC0/XJ+RRylzwDzJjmSWVe0vtexO3VOeB3cX6ngKDg59lfwe80mV9BD8gF/IBduLJpHwiS/EiV339ALwWfA66NlB1thZRdebQC3WG5tIcEt3BzAR9ubqr2iAcKfEk8EPgdkMpz6DW4vai9RPHJAnoygW2X5mBkX3cAPFoyx2pRfuHySqUJGhswAc9bTFBy8LnqE4AEjHUCEirQwefwQ/0JfGSFNZ6Cz41zSbtKgFwlCK7UNSuBoVoAR+sKTNBpSDoAphRKDqkAIYpuld6D+N0qV20JwJIWRcd4WAI9qTkytsTxMFd4aevvKdBxrHnLMdzhYXFduL66fhAgzLdlcnel+AQ9fcFRej/tHWd3D+H2TpX7qi+/oPJCao4EyKtTgpTc1F8vCEqX59sv5+cKIrPtpWD0MoHX63Nz3H65MEfwmm+/X16oVuA6L9UlA2CvzwoyZ+WKnuNeAUNcXQD464V59vulBbr3bN1jts7pOqDHdUBPcwAfLitxwog3ylXX50d5ASqOn0vBhRIMCONOA1kU468CMCqSPjFGBy8KVdDDHf9FBggpp+F+JGLIYJOdRvXd21vvJT6Ajww1IET5PRb8nmr+U6nkp1J0wM9LXfaT4UURjre7e8bY7Z2jZQE77NaOkToe6e1PWwKAN7cPf2/b5NruEvA8Q0xJzCj1BcZdunb7YN0DlSfVJ/tpC6Aj6YEKHCAgCoqbA4QR3wN4uMC9HXrh9vZw8H3r8b6eCfTCiO9hKD/KYa4vE/w8CSIgaoySGOJ0uL5XE8UG+LxMRpBDCbrqE5CuSsld1dyr7tKqrxZ4ofSwABtua7sAols6lsTsiB+mLqwrunYNWd2zc9pGRlfnzwmW53SNu7wyB5/meBYY1zaFHaCTW+tqT7Dz8heNk+BIExvHdS51eQN+alPwuQKMpEcAUX2dB4KADwAenJwovVT1SQ0GALFKwa6NAw5z2I0P8HncT30SG156IriFyiuLbKzUHSUvHvOTktogw711Q+W5ugvQAb/o54fiU99LYQCfQ01AEtACegE5wAT8VglGQG3lsADdimG5AolsqODHmI9TQiLwyTzpoDE/dvgJTALccrWcSyHnig0AJoBbAdwcZgFNoEY/jdmlGdollKgIgEuG6FjvsRRVRzJDY0uTpAbgW5ZaovqWDSryUpalcnU9xvdKAHhyfLrdkZt7c5++yEflzp6Y4cmOXwSxtwLcL+fnOZRCtQkOgtmvAts7QQrA/Splhr0WyDDA9+vFuTGuPqoNAP4CdC5IcV0EagE0YIihDiP2JxfVFaLGAaDMweeqEKWGa52qOOKBofxc/QleWOp6e4xRLerQVWJyf2J7rjY1BrzfntVnlr0G8qg/tVi47iRopID1+3mI4d4C2kQJugu8H9DhHuMuC7ioSBn9x5pznxKhXbWC22hBbIwD8M5uAXDXaLslEGLA8M6OUQ7AWztG2K1tw+XOjnC75YpwqMYZA5ZAjzjfEAfezW1keTGUIDAcpHmD7e5OXePzGAu3l6SHu7uoPh17nG9dr6j5k4sL+Bx2yzq74gN4lLvQfqr2U9xdB15HjUdyglIVBx+Z2YWAEAii/gQ1qTFUHKCjXs/LV7ClXaT8GAOQAh9urFui6gCfFF0kMMjgRhaX/vm5ApoDD0UnA3a4t7Mjk3tGx2Rp3ZVN4nkYJSzHBCTcWVd2AM2PBTnB6qjghaojhhf1fSg5ubRSdYfkojrQBC5UnoMv6QOxUHpYldzZFGy4taHq0pjenollAhsZX6k8wS0yuKXuznqJDAkNua1e9ydFF7V+uLARu0tr/CiP2STzMhiPyaXAC+jRhmsr4CXQW0fSAyMWJ+ig7ACdG9BzAErZJWouVXUrhv2nLR+aK8ipjwlyGKBbKfi48gKAgI+xNBGBGnOghRJ0OLpCYz7H0Y97JMBzeAl6Ahqg80ytbAkGBInfeRJDJlfWwShbJNd2kcfydL7B5PL2z7WF/bJtfl+B7wWKR2B5cHiKfb+91h4LgkDuV8EOVfbWFRxgC5ABuneX1V6RMlM/3FiZAIe9kSL8RXOB4q8J8LgWGIaKk+q6iCIEpAE44Bb3Tt8H2AK9OOdKEWDhip4MtQf4wr0mEaJjQQ0wuiqUcd1vFwVlfR6AjQW8pegSEKL6gB5JF+D4xsci08zPTZuW+rg7C+gAHibQofLCBQ7zuJ+UHTHAJxRgo/J2j5V7Wu92d9dYB999ubrYXbm7AO92Arw7wM8BKRUI8OT6YgDxHpDcHgD8eatAthXoDbGfvD9YUEPlheq7sam/YAkIB7niI8lBLPDODoFR52+6IkQdShUKfjc2RunL9+tRgQFCkhufC07XHYCRjb3uBcgALnFjgdM8KTQprIuCTSQ1BCuP6+HiSq1pDPB9urSrfebXR3LjGpYoQOwKoPT+hwowhaBcWWJ4At/7rG0kTgDfGe8nbq0UHWPu0qLu3K1N3NgkW4tbG/G8cGtPzIhjlJ27tgKfw08gOwj4BLyG2B2AEwQPyl2l5o/2gMCG6+olLTq/Tyou3NeyiOEJdPsEOUCXqrkodUmBF6UvJDGiTjCgh9KjnCWKm6XwBD5ieFvGALd8Aa/ANo1B6YXaw90N6KWWqD21AG+drlmXgHCdxteRVXXwhdpzt9bdV6BHG6BamUBupYNP0EPlNYAQgGEJsD4EnPqpcnMAepuAMpm7jBbIEZ/TsY8BQhQc0JOh8lLALRYAFwtyi+W2EruLrK3OU5gs8zFPZKgvl3bxwNxoBb9FDr4cW9A31xo9lRv74swceyild2OX3DJiZlI6uIi/CAju0goaqfICHO8ElF8AlVzeXwVBoMXxq9Q11Rxgms4Her9rLjG7P67Mtz+vzbc/ri6039UHcn7N2YgHAsdfpQh/vSRQYQ5C4MQc3GO9tz7XG4EJey23FdC9TKCXJk7882o+7wnw+Dl+E4x/u7ggAKqfEWWIG+wuLwowUXqvEhVJNjutZ3xIoicBnSd8Dk/2+B9F2feodRTIIs4nAOICyzW+Lzf33m4gV2/399DK/QWO3G9fnVxXWdLeo0hccLu7W4qQdpeAKBf49v+AIGoQF/jnrQBwqMAHAAVE+lsocyH2N9C+30Bhc18pOmr8+jrUqN+jri/q+8IcflJ/323o7eUtAT76veybtZS69Ezifu8LoL9Y0d0NGHoiAoVHobEgBQw9C0upi+B4UUoMiIXSI7kRbi6ur7vGKL4EeLjG4TYLhBonThgxvLCAHwXMYbi2Z4Ggu74ATybYsYojLWA+Jah5LE9q76Qgd1LtCYeelJ7gFm5sqEDUH8Bz9edubCg6B5wgeAAFKPgdlot6UGrugCyFYbiwCQBReQ1GfV+oPlaD7J1QIfCF6ktdWzdKT8ZJAQJDAW9nsgKELK7DD9UnJeilLdTaCX6RyQ3wbVbrhc+CIVAMFzgv4IdpfIPGXO1hqD0pOlRf6ubi8gK/UHpJ7E6Ge+oQTJVgQ5wvzEHo50LN0a6WysMiZkcbys/Bp7nU4Dn8EmXnwNN5QBfKTqBraAN6Dj6HncxLVfJtocAXCu+9ynPQCXJkbxe5aY7GF2L98wS/PGv05OQce3pqnt0/Mt2+215nP+wca3elWJ7jFkrxARbc2+cnI1nAMe7vK85JTb0RFF8LMi80/kwK7JnmYC8FKp+DASFd807Q+Q2VqHPE74CiZ3nV/80TGijFaF0VXlb/MvADumG8P3FFlF7q1j4XqHDZqQ0E2G91P8AH1IAcMGMecHMlq3kovdfYaSlAwZ94IDAkboi7+1RK7y4rVXBrU9DJUH2Ms8oE6D2UmwsMAR+Ae6Cx+wIhEHygNsbI3kbrYx/0HYAy1CHtXSk+lJ+7voKfu70CHhC8gypMlKHH/7YOE/yGBfwA4RaUn2wLSm+AK78fNvZPIJhaX/t2PVBL4nprBTodAz5Weny7JgHemrS2T+0qYn8Bvlj+hnp7X4zcAEABzON7uLTAUMeu3AQsV3XADCi6hWvrCQrNoU2zthw3qD7cXVeR4eamqi9VfufnpLG8BIQOPwqYpfgEPE9kAL5E6dFH3TkABcIUfKnSI2ZHG/G7xN11+EnZTSmLvmDmBvCAXwJBz9YmKs/jelJ9+1z5hepDAQbwShNL4IcSlOtLQXND0bNgF3V9ifuLqb+dMhaZL3UbW+QG7LYIahgrP6K+LwFi2kcBJq7uWkyAwzyuhzkAkyRGGttL+mRaI8ObmsD3wZwP50XSIkpQ1qgfdXlJZtaTGTqP8hPkog6P2jzie8X/qfqAnoDoqk/gI46H6lucmMPOTX3idrKFApzDzWGXEwqvv0AoW4QJjpxbqHEH3+MTs+2hwPfrlcX25+cr7LdrS+zd1UWCzsJQdlJKv1/heIG9FZTeauwNrdTeG7mnL85KaWkMEALAt4Lbax0/EQAfSjndJfFwfKrD7yXgEvheCFC42W9c4QG8/3SL3W0WvLwPJHUNrrerPNxQNwFZLqqX1EjxefLFFZ6uJXbHMjWpPaBGooIVJCyFS9cfAzBfTkcCgvicIIm766ovNcHS4XqcMprpDQBM1R9JD9rUiAU+IQ6occxByDplGWUvJDv82DO/E+yJrnnM++ucKz99LlpXfXKF7+0Zo7EkHuiqL0mAbJPqS1qOf9oi+Ml+cuU3ROADflJ/mwYIfgOk/ABgCkFWd7DOt68g18fh97VgRwEz0PtWxwCPpW1frmRlh+AnY90vx9j1Fd3s83Ttr9QbSQ5q9VBtodyk7nBbBS8UHEXKrvBQdks07tnhON8AP6k6hx4KD9hJ8aW1ehfUB25pbO8/XFuSFn4cbi/JDPpA7sxMlF9YCsEoYA4V6C6uw66NA9Azt27RjxhfxPrcxRX4DsmlPSQVF+CT4qMv2IXaE/gAncYAH7aXcQegQDexROfJ5NJPQKhzZHOJ+4UKlOvr6o8YYAq/dLkciQ3AVxTxP4/9CXooPhngcyWI8qvNl9rLs/Ujc+XyxvpdzOv6UH1yede620sMMFGBADABVijBOHYgqnXQOfDCGrK/uudquczMiTo82uinCYxQjqECvQ5P14YKjPq7ZQ6+cIFdBXqMT/BLld/gJL6XQJD1t7i9DRCUexvKTwb8pO7cEtiF6ouxRvePzJDamyb4zbA/P1sm8C1Xu9z++cVK+/ffV9t/f73G/vXVSvvrixX2zy9X2D903u36Cs1dZr9/ttT+/ELHMo7/0PEfn4b9/ukS2dIGEP56ZaH3HZKyN7jMOiYWSMLkF4EUA3rECd/I1X0r5QfQcJ0BH8oO6D0XNJ+cmCp1GUXUlNdgrA5haRsw9HW8J6LQGiWHYn10OMpSWE/85ChlOhRC65y7vhE7JFZI/C8ywqjFNIMskAtWt3cHONOsLq5uAHC8K0DUHjV9DlWpOM8AyzzznJzDPB5Iy7Wc92PuASBxnRkDiIIhCRFUoGeAhwuAAl+S+b0tILry2zJUbutgKb1BiUn1bRxoNzYMsh82DJSy62/fyL4Ffuv72o9qb0gRfg3oVvUW6HoKeAKgK7xeAbkVPdUCvQAe5svalgXoPGbn9XYC3GKyudT5BfwoZWGJ27XFxPW6RZxP8z9P2lQlou7S2J4vj8PFTcDnJhiGe1sTrWd0MWAWmw54kbKMuB4rLk7OJEurczLc3rR+D9WXur6+MmO64CfIHRPkjk5/Dzzvk8CgVo+kBfADerTE91zpUZIS/QOC1wFBy+N56v+HCYb7EyVIS6zPC5dlqeqjRRl6rA/wufKLNcGs6gB2lLG44kPtCXzpmmBWeRD/A3q4uRuI/wlsGAXJuLoR14s2MruhAhuSH36euF8KxPfJD4qcPfGRwsyhx3h6HKoPd/c98D4wV4zh+rr6U+sA1FiDKwzw1LoLLLe4wQCiAxAFGLaE+F8CQwcgQJQ5GB2IsoHqD4g4H+pvYX8pQO9LFUr9Nfp570S7JZXy6PgMe3dlif12dbHD6y+BDdj9Jdj9ISD+dnVJQE39v75YJQiuFPwAYFgD9GQOPPqAUf0/PtN9MQdhYteW6nip/ar3+1Vq8jcpzN8Ext+u6f25RvbbtUXecu+/Pl9q//hU5zT3TynSvwTnv/icuu8/mK+5qD1UIjE+4pDhGpNAwXWOuCTuMMXMzIlECNndMOAHBAGdJ0rk7lMaQ/G2n5NyfCK1B+zYSIHNFjypofYucTwBK+r+pPywQ0BW4BK87u4d68ry3j42OsC1FdQ094ks3FypQNxi4n6Yl8IAQMAYGyE8BoZskLAv4oDE/4CgK0AH3xC74a5uxP+A4PcC3/cbBsgEPrV/l8pD7aEGTy7oYVdW9tN4X7u+sqddF+y+UIvC+1It9oWUHbBLXV02NkjX9aYW625xbQN2rvoWCGIoNkEKeDnc3AUON/hTzY1C5Yj5xflwj93NTdRfCj8UH5Yee3Z3XkcHYGxO0D7AB9xc2cUOLYCPWJ9vTiCLpEZkclO1Fxawi5q9cHGjRCVtEyimyg+ll6g91F/E9ULVeVLDASjgqaVeD2Ouw9HnAEFWcEQd356JuL4J+IjzNcDvQ7XHGl82PwB0Mim8TQBOoIpEhqAnSNGm4EP9OfgEIC9twQCeu75RBkPfV2IAPc31nVJ8LI4dgMAQAOqaKFQWCDGUnloAFwow1F8oQkCHygull8KuYQma9+PYx9RnXW4UKlOwLPDJfOcVAXCpq0IBTraEWOB/KMJwj1GEAJDylSUkQChhQRmmrrCgtwDF9/P+iXZz/yS7vX+y3NLp9lRu3QspqpeJkfh4cXauvT5PFneh/Xp5kVQZrSAlaL0TiH6RC/wLWV7g5dAK4DnUBDLcZoD2TmPvBC/mcG2AMIGlYAZUOWauA1BQCxUqVak5/xAA/8GxA2+Z/RM4oz51zT+Bo8b/qff+J3D2OWF+rDnM8+t0v39fX2b/lkr9l+7xT+6h96fu8A+5+54E0c/6m47JFns9IKpTcCQRgltNqcsLyn7I+spNBnbE7lB4ofIEL0Hq0QFcXFxdjav/gHW8XuhMIgTlpzHN93o/WcyNlvgfys93gwGEsvt75f7K9fVCZ09+RAwwhZ/H+tSP2N9w+1HtD1J/P6wfYD+T+dW5Ewt6Wl3vUsvLaWZ9O1XYpeVSfev62Bdrertdl+K7vqKHQ9D7AuEXsutAL4EdcT0AyPpbtpxKkxcBNQFMgEO1AT6SHpd9l5VwaWPDASAZcbwYC9i5a/sB4DjHsRco6xwZ3jTRcY64nivAAB99IIib6y5x0k83KYiSlg8B+CH4BDUBDci5i4s7q2PAd3hquZeuePmK+l62guIDZkBQrRcpk9VN3FoUoMf6MIEOA4LYvgmlAT/1Q/0JeDpOQbfTAVfiAETdhUViA3W32ZMXsZMLJS0OP0zA2yQIpdBz5cexzBMcmovKcxDqWiwSHowV+fkUhDFGS1lMAkRUILBTf43eK9xboIdrC9g0Dvw8I6xzgpgnPaTmvMZPtswVncYSMLqNBHqRFIkkCBbga4AfINQ4KpAkSGSDQxG6KiQumIDQLQFgKMFQgezQQgzQwUfB8u2Dk+3G7nq7JQiS3b2vLzNL2O6RtaSg+bDcSX3Jn5+ebc+kkJ6jls7NDTAKCE9OCpiyZygiqaVngEHznkhZPVXLnOeCxhOdf8RczXlBIkJKDGi+BZzAFBhKWboaFIiAH33c6tS1/tMVpo4FsD8dmlKaav2c+sDtz88Wu0IEcEDtn1KHf/q9iGEyB4W42Nu/uD9QFCBRkszjvoDQQZmA9U/N+xPVq8/InD/4nJd1T/0heHdBn/+81OZZ/T7kTscaYLnOrCJhLa8Uo6831s/9lJUwrOdl8wbB775gRk3fPQGN/r09lLmM8djefYHPgenjLHujJfYH+GRyfe/vrv0gCYLrS2H0cPtpGxlfVN9Qu0UNoM6dXdTLJvQrt+L8FtaqVXNr1bq5tWjd2pZNG2Zfb+hvn0nxfSrgXVve3T6Vfbail6AnEMrdBXqfL+/mJSnX1V6X65oef65+uLJqFxPLI4srBbews1xdVJtg5TV9wC5AdzkBHVC8xIYDQNKTF+HKpm4tsDs/X313bylexuUl3tfB9+V7r/jI8LZN5qg/O4n5JZsUsCPLh65umuig3CWt7/N1uZ7kSGr5gJ67t4CP/gcur7u7YcT10tiex/kcfLi3cQ4I7kfpAT6NA74940ts94SSxNUV9HwsLW9JXdx0KyyBEFcXSxRfuLqFAqFM8KKlzIWdX0hykO3dLECF6yvoecwvQAnsogQmsUT5UQvIuYYSGF3jgOT6BIYkRlB6ruzcEvABMIErYn4ovHB90+JnCp6XD8FIVFALyLlwf10JylztCWKe6BDgSH68d3vp67z343yDoRBHAsZIkgBNT5CgClGCuMeoQUFwkVQgscBG9wW1Owcm2VPUzMUF9kZf4tf6Er/UlxiwvRWQGMcddddVcMGNTd1ZwPROkHgrhfSGshG1v8hlBWSvcS9Re4IECvH1xYX26sJ8T4Jw7jWJB73HY8HiwTGppmNTBFDBAUAKGg+I1wkaQPNZA1Bnev+x5rKc7tExoCzoAhWSEfrcAMizyCg3d6MFVBI3AE2K8A99JleCAiiKz6Hm4/qZmKuf5w/GEuOaP6/h7if3uSrgOgTD/rwSQPxNAMfFpmTmN/2c7/R7xP7Q5/hD536XkVUm+fJO5gkb/VHw8pmjrDqZ7AryCVlkNmE9LBfYXeVQgw5JXFxPdoTac5c3XfkhdfdjkuD4cSvtYM0fbheW9bNJAyqsrKCFNW8J8FpZdk5LKy7MsbZVJdavT2fbO7eX/X1tX4Gvl4DXW+Cj7dlgnwuIny7rIdhRxoIJfBpLY3exuShxu6SYmSSG2otzpdoWJGUricIDgqlqA3rpOluABvyibCXgd15GgTK7vbAZKfG6huSG+uwJiKKLpWhqcXE1hpvrMT7igH6uXSg+V31R0JwWNTv4EvWXJjk4TktaUhf36FRaipgFQSk8VF+4vQLd5LIGELKXH64tRc2e6XXVF+Us+wQ24LdXru3eJLvr7rH3BUHBb7fMs760gFCQTCG4qz6AGLE+EhwFtg34AcGxQDGJ+QFCgcsVofphZHiLHHYOPx2nQGwwgZOaQFeCibFJQbrjCm6wbyYgSBGvc+jh+jrwIu4XsT/cXSk/Sl0+BF+i/FIFmPaX+RySGqi5xIYKkig6wc2Vosa8n7QOQfqag2vsJugF+GRSfisEPF/5MQSX+L3724idWe4cGO8KjCwuyYd3AhcA8MyuwAHcPM5GzE/2p9xE7A9cUBQYKsoTHKgygSLppwmP90ptuf0hI25IjJDrASjKzpMc/v5kjkl6AFLBUQBDXQI2khrA9bkA+ERABHgP9PkfCn646awzvnNggt3ZP94zyfcOTXLVGmuPpbyAo9TYI8Hlhe7hJuiwDyE70gDSMMFH92f1CjWNL04KuGR2NZf3fKz3e3yEpIkgfFzQkj05KjtGfFAKV/ZS6tjLa9TG0riIIXrdIHFHtyinSWOMvrpE70E9oe9eQ0kRYzqmxMa39vI9CicnkJwYGypQLC0w3ts7xjPB7AvIxqgXV/WzKYPKrbyglTVr2cxatJLSk8orLy+0vr06WVWbEsvWcZPGH9uIHpV2aWkvOy/FdnlJN7smyH0q4F0T3K4s7W6XNX51MeMYri2wC8XnhchLKFKOmB0wpHU3VarNXdnEXO0JfGm2Nq3RcwAKfL61lRtuK+4qyk2KzkEnE8C8lfnGqIJdQ2JD/cjWxmajDjdBrSGmh4sL6DTO2MmZ79UeCs+VntzYVPH5Sg5ZuLu4wazHxT4YE/iAogMyOW5Y6eFZ36TeD7fYYQgoY2VHABFIRmyQImfUIGAMk/ussRSG6eoOV4Fyf1F/2+sKbbughwrcnlioP0pcoszFy14ESWDJeAAuMcCmeajCgB8ur5QeChD3V3PCAoZALS1lSZMXATtc1mjT+B8rQAAf5SsUQC8bzHI3iqEFQy9SBnpJ4XMKNvWXOQiBH25rCkDOB/QYX6rxpczlGocl7nBAEtW3YijwA4wyd31lg4vl9gb8Gt0/MtVuCxR80flC+koMqZFfUXmC0S+sfLg4V4pPiuVTkg2oHlxTAfIqcT6NJQowQDlf0FzkcTiPzQmQaUb4L/X/4dBMQZoAVHPDpJxoE8VFrBCX9neUlZQWiQ4gTDzwd44Zl4pj7juBGrX3EsgIkO/kgv5KTFLm5S8af4uSVfviFD8npTMoXAqv57rKBHJxXgrzeCQzuA5APhf8OM+ehWy/9QCo7ic7PNFu7xlvt3aPtx93jLEft9faTzvYjn+s3ZLb+vOOWruxLewnnfuRY7U/bMVGx3ydo/1x+2jf9v+W7vOz7KbucXt3vd3ZO87u7Kn3c+mcm8yj3aF7bBtp322Se7t1hMZH2dnlA23m0LbWpqi1NWve1FpL4WVlt7aK8mLr0qHKOta0sbLSAmvZUudaCYhqC/OzbNtUubcre9llh55Un/rXpAA/X0Xsr4/cXrm+cnndDV4p9Qf0UHrLKWru5pnZNC5Hi6uKC+vxvyRpgZoL6KlF4Xlc7gOXlbo8LOmj6lB7Kexc5QlY3k9VH5YovzSWh7HtfKrqom7vvfla3MStdfAlgHN4AT+HniDV4OqGuxsFzMANiOHylgUIAZ6Dj37c61BS9xfzAoRpS+HzAb83yQ8BD/AJgtGGm8yxl72kalC2SwB06AEyWrnFUdqChcuL4nPlJ1BtdvilpS8xx8tdBLaI96kVpCIOKIUn19hXeXgiA4Alqz10jiVvqDpWbbDrs0MPd1eAW+vbR2lMFmt/C3yer/pwFzfAB/TSlR1Ryxfg8yVtHxwDQZIYSz9UgG4BP8ZZsxttOg/oyQS6NP7nY0BQtkRjrvwEv0afrRvua3Tf6Mv/FlfV1RYm2FFXJ8i9pdRE475czY1SFEpPOEecTmpNKvFXj9VRrkIpStT5vdXx64tSapqPmvR5ZG+Jr6EQE+gRf0uTGriTGIkOXE1PfKA6cUfV/iZX80+u13WRrJCKvL7SM9H/0j1JWnjiA/MYHckOssAkPtTqHrT//cUqzV2puWH0U2PuP3hPwfUfuLOJe/uLVKj/UcDUf3t+vgA5yxXgY/0RQU1S9Pz0KDtKs4GC3HUUJOekSON5JGyzz6oQbLwAV2c3to5yEP6wZZQgNsK+2TjCW4D27SaBbfMI+37zSPWH6xwxuaH27cbhPodrbwh6p5b1tcmDK60M4H3yibVs0cLy8gusQ6caG9S/iw0Z2M1KivOt6SdNrHmLJgJic8vKamHZWS2tcdOmNrRnpX25fpB9sXaAfSn7Yk0/+3Jdf/v7hoH2w7bh9r1c6O83D9ZnGaTP0V/9AXKpB9kPmwbYt9QErusn62tfr+1jX63paV+sRBFKAS6PeCBGBjdVebjAEdvr4JADfqy6OD2TbCzFx4nrKkh5K3PFB/hc+YXio4/ic9fWVV8oubRImb31fLUGSlCWQtCTG4ka9ORGqvQS5XckgZ7H8xx6QCspXZkk11bAOiQ7qGP6wNFdXcb8vAyFl6g9XGCOXfUl4ASsHicEdJNin74AnkzX75F54sOhp9ZXdYTi21Kb7+4u8NsqlzeFHkovXctL4oNYHwBMV3U01PQJXGkpC3G+KG8BfHkCX94HpSzqazwtb/Ekh5Sdm65lFYcXMSfxvFB6uLU5Al6uA2/ZIPWH5vp51KInMhx4ugbYEd9LjGPAtyxxa339L7BL4nWu+DD1o9YPlZi4xZiPx1zmeJwPxSf4OfgGCXw/75kgN3KWAIN6AjBSUg4gubgoPFSYVN6flJag7qTy/rgmV1j2G4pP7a9XAOR8P8ZNfnc1YElxM8ADhC/l6j1lZYfUE8kN3FVifGnh82tWgGjeK/WBCxDGzSXeyHlXnurj/qLWKGSmPOUXucaoOs84y/gMv+uz8vOQlPjn58TxAmRpouMvQeyvazoGqrqGHWH+kEIEbA5Jn6fz6tMy5gkOtWncD8X52+UwymVek/lGccpl9aVwZ6QyWRWi3y2f24EpSL5muZ3HIfUznWMVia6RmnwqNxlQuklRPpH7TbY4XTZ3R3+c7rJtGLDcN86VIBsgkDj5YnOtzRnRziqLWtknTRtb85atraysjXXt2tVGDO1vw4f0sA41pQ665lKAreTy0m9NK2vRoql99PFH1rJVc9s8rZtdXNbLrqzoY5+u7mOfC37XHYD97CvZ1xsGCLwD7GsB7u/rA3JfUgazqof6GlsjW91b4NPY6p523U2qcWXECT9b3lMucXcpRUEQl1p2Bfd6Ias8ZIsEQ3eFP4z3dRDgAoBACyXHMz04jrKVgCJwdKgJZLEs7YO4Ha1UFsvR0uVpKfiOOeRCsflc3ffYtKoGV/fQZOJ64eICR84dkWo7jAloGPAKKEYG1xMaGHG9ibiqJCyK3WXFnSWmF+coVC7x8yg7ALdb7izH4d5yHfE9XFtBrq7Ea/eiYBk1l+9KDuh5rI9xICfYhZHkCCACPl/FAQClAlnVQWbYExqa44pP5xrW9eo46vpQfzEWLnCxDJdYbS176BHPQ+2RqEDl5Tr4aFcMyRH4gF6s7Y2Ex/usL9dFYTMudJS0RHY31B+u63uXFegl7jAt0AOAMlpXd7J0Q9IUgAAzTW540fPAfLm6RyfL1ZutL/YSD/T/5bG4+PL/43PKSciQoq4W61hwEOiomQOE2LurqLhYdcHaXdxfoPirzEtcCPgDSEETpQcYQynOt1cCxjNiZ8SxBDJPqCQuaQo+h52DhdIalqvJTQWYPqY+EBFMAMpLEgUyIOvuqUCLuxoF0DEPYLIpAcvnfr9ERlbAFvjeAU/dl3q/dKXKH4IaRp/SloCcPrsA9uuFhe4SE/fDiBOmexbSAjI2M/AHMSUF076ri5RfAA4VGMYqkMeHAF3Sl0pEMT6Vu8192d2aB0Lx8KZ7AiDb+fPskq+2jLV5tZ2sQgqvSZOP5bq2ssq2nWzA4FE2ZvRwGz6oh7VvV2pZglyzZk3k0jbzbG7LlrIWcnEFvKZNm/i1n3zS2P728cc2ume5HZ3fw07M727nl/S0y3J5P1/Vzz4XBL8Q1L5CAaLs1vbzZMiXAt91gQ64fSEAfqX+l7LPV/V0t9lNUMQ1/hQ3eVl3B95VwCcAEjcEfFeWyGgpjdGcMOZ0jZih2suLuzgYL5ItBo6yCws62TkBMspZOiYZXEHQ21i9QQYXsO0TSA5JUeGqouYOC1AoNlTdwUmlUm4ClsBzQKCiv18KyxWdwLZXMNorALmyw1IlJ3C5mktad2OTY2r7cFU966tjYnqxbjdcWsaoAWw49vlxTRQ1k9wQEPW5A4wlgqaUnyc3cHUL3eVN6/s82eEAFAgFM1/Gpj7relniBiBZ07uJOJ9axgN+SVwP6KWm43R9b5SyoPTy/FwkRNSS/UX9ydzFJb6XuLme2R3GBqaoRsYFMrm5ANHVodQjiZEVuM4OQx0LdpS3+GoOrMEdFsgAoOZEKQuWAhEQRotCpN+w/E3Qw+11CCYJDsDH8rZGt/bXOzA8hielB/i8Zk5Kx8tDqKUT+P74TKD7fKGD8A8pwT8/BYBSSrJ/aOxPqcLfpfR+cxPgNI7ye6f7eitABgABH24vsUO1MpIanlgRdADPrwKPu9K4xskY81BNZGn5rIAMOAJAV1O42ZrvClPj7rZrPAUnxxQrA0WM/ludB3gY84ArkPS4noD89BhL1FixEQmMZ8dnym2dLoBN8/0K70h93T/Inn1saBDL2ICWA02qjWMKnf2JdcTp3Ort5u6xHqMLq7VbO8fa7SSe99P20f4oT2J8HsvbJdsdj/u8s2eMZ3mvrBtmqyb1sbalufbxR3+TimthbTt2t9F1E62uvt769+nhiYvWrZs58IBcqwR2zQU7VN8nAl5jwa6JDPhhH+leNcWtbMvkbnZgVjeH39lF3e2yVNpnqwS4VX1lcmMFvK9RgGqvU/cnCwD2cuh9xbEU35cJDOl/xfM81jJGXWDYF6wEWc7yt+7uDqMCHXbAESgCRx0DwytJnzESLZcEQbdFWGe7IAieFxABIQYUAeR5QZElbEel8PYLHgANZeZZWaCHTdaYxlNgAb/9go1DkL6AB/R2CRx7BZh9HAs8+9TneI+A4+O6Zi+AYoxzmrdf92Wca/bpHP1UCWK+5lfvi6VjaSmMZ3uBpWAIGPcKfDGHmJ8+AwqRz6X77hhXFKpQgEMRhipECcpQhB7/o03VYmIaj/W9AUJPcAh0rgppEwB67I++2hhDKSZAxP0VyDwu6O6wYCjwhascx76yAzcYKGqMvfhS6NGmipHz7NW3agRbzIf6i81IgR8QFOj+wxhHGcpdTs4HKKPuz9UfMT7Al9T1Ab9GD8gMyvXEqL0DEGzJ5PAQSDCU2zupO9xaB6EMBfjn5wLlF0vsn9flIgqOnPsjBaOOcZW5xsdkHKdjQND38yPepz4q0k3KkPO4qygtXyOsMUpkSFiQOAHQDlEfE2jVci33AaLpdczFbcc1dWBK5RGrBLBp0gLgMe7g088d8EN5Ss2dwlWlNk9uuuD3XO3zE7PVn2UPgd9B4nkCnBQcW/UTy0s3MvhwDW88Xzhiex7j03l/9KbH+1j1getKIoTnF9dG6/0xnhTh8Z7Mvbx6uC2f0MuG9OtqAwb0t5z8Aqus6Wij6yfapKlTbFD/7lZO0kKqrinAQ+EJeCi95kCvuUAoA3KAD5X3ySefCH6fqJXyk7tbkd3M1o/vLPB1CdW3uKfc3l72qYD35RoKneXmrpdtkPJb31/A62vfsOsL29knOz8T+8Ml/mx1P3eZzy3uYacWdrcTC3rYkbnd7cjsLnZ4Tle3Y/O62fF5Xe3Mgm52QQrz4tIedo1i6QSUvpxO4PxccLy2PBThFQHwshTiRYcfWWi1souLBT4gKBheJJGCMSYAsjwNuOG+RvyO0pRwZWMsydbiziYurCtAlKDskFSbu7ACD32UXgAyxuJYkBKEXO2pz/g+AYoWFRkwTcY1b/+EYh8nXujnJwJK5ieA0xhushugk6uMOVjHR7tL0N0pCAO9nfUowAIpwiLbrePt6nvWV3O2C3Je+uIJDpShzpEN1jkHos6nLUCMtb64tYm6UxvlMAG89bq+Qf0RJ3TAJbAjJgj8XCUG+KLEJVGFKET1Y0ODFIZRHoMypB/AU6tjWuw92GTEBylbUX8Z8NT8dG5DAbSUnq8DxuUV+KghTJ+x2+jleUFO8CCOhvKj2PiN+m8uaBxFJvC5+4qiE5BiGRkAXCgXeJEUIoXAi0L1eTww4AcUU9j5sYxYYShHzafsJXGl3Z0WPFGR/wBUrh4FM5kXF3uSg/fnHPN0rPf6hz6LJyHIHuucZ4N1LcvY/kricpEAYS5zIoZHLA/XNTZhIEkhhYnrLNg7/ARFlJ+rRXePUY38QZjnEHwme3Fytj07QatjlKGgR6zu9Rmul52WcjwtYFJ2w1Zfx2OTg/RhTWSHH8m1xR0GkqEG1e4ZJ4UnCO6Si7xPinH/RLu0ZrjNGdbexo0aZEOHDbGaTl2sSgpv2Kg6GzehzoYN7mUlRbkOuWbN5dJK1bnCo4Sl5SeC3icax6T2BMBmzT4J+H2Ci/uxNZU1b/qx5TT7yAbX5NjWyYCvqy9pO7+kt10VvK4Lel+tTaC3nngfbm5fAW+gXZI7u6S2rU0ZVGkje5fbwG4l1r2mwDq0ybe2ZXlWXpxjpUU5VlyQZUX52TLasOKC1lYqKy9sbe3Ksq1TZZ71aJdnAzoVWF2fEps3vMrW1NfYzqkd7cBsgUyKD9VI8oQ9/XCRgR7AA4TnBDksANhJ57raOSlA6vIOTZYbrxb1B/DSzUcxEh/peMTvUIURt/MkheATrRSaAMixw1Cqy6GltkHBAUiNxTmBTOCMOTHf4eaAC5c65idjMu6LOQh9PvMEv/FSljLG98mA325BbpeAt0uKb1c90JONK9S5IoGxwHaMzZcJiIIeINwyNk+qL9/Bt5UYoYyVIJtr8xP4BQBxiTfItU0TIcT9GtxhzV/rChD1FwoxdnWOhEes9UX9peDjuEhWrGMeKiSoAb8EgK70/JkbADIdA4qYwKXzy9UPhUciJBTeco078NwlJj4Y6s+fxMax3N9YNSJz8MkGy10eLPBRN/cmdRFxJy+HygN+nnQQAMnO+gYCZHd1/pfLci8vUfc3RyprnsA436HoSZAEfL/jCidQQwFGHxdZphboETsEcgFOxuVKC2asyQ2Q6RymewIw6gV9tcZVIMg84pLL7Z/UDAp+vq4XuAE6zQ9IArsUnvpsupZMbZr8wKUHgrEEDyBKOV6SOhQMWbbmS9gYI/mBikR1ktQgPngR1aprBc8UdGzRj5r0zRRkDckOjdMn4fH8BDFBucaAT65yZHnZ7mqC1N8Ed5XJEF9dP9pWTR1iw/r3shbNmll5VVur6dbPBg0fbRMn1Nv42sFWP2aI9e7VzRo3/kiubBq/k8rzGF4Yri3Qa0oL9FB6mt+0ycfWSv38Vh9bZV4T61H2idV2zpLi62D7ZqLGcHUpb+ljV5f3ts9XE+Mb4ImOL4DepoF2ZVU/6yHINW3R0leBtMSyWlvr7CzLysmxrOxsy8nNtdy8XMvLz7P8AvUFv5w8LMfyZLm52ZadwzWtdL2sFdbSkzAtWlJ03UL3aSFItrQulbk2sluRzR3SxjZNqJFa7CgXuKt9tqKbDDUYIDy3UC7uvPZup+fWRJ1dshaXxEaUsrxPfJDwIA6I8gOIlLJEGQvKD1UGvAJS711kqTe5yanKC7c1hV4AjOv2u2pMoOnnw+11ePr9AqSci34c+32SfqjDVCWGMtyL6XifDCDuAXiy3W75DsTdQFHg24kylFoEfihE4oYkS7bpmIwwZS7bpA4BYpTFkDiRyhPAovQFVZcnAOa5e8uOzgFFHY/ItbXDeViRlJ6gRIlLmhAJ9RcucGx7lefqb5XGSHDEvn6UuOT6cWSGIw6Y1gumCQ+UHoCLuj/UHXBL5iSQc5PC4xGUDjyvGYx6QV81koLvFeUocmVJPNBSo0cZC5lY30qehf7n2D5K7h973F2YpfHZDXG6Nxd1XmNvBEIyu9TxeStAEvMLFxbFSHxQdh2ACUIOKh0Lfv+8vsz+TVHzF6gzQCc46Tzxxn9RmkLfoSfg4bKSRHH3lnq+BQIZ1wTo3LUFdtwfAAI/+hpHHWINAFTrfa7xPnCUXVGf1RgkNgQ41vDG2l3BWXD0jDCKUn3mAMF0c9TUVXb4CXQkV1B6qLxIVoRb/PBQgI/Y4P0DrPWdlCxnm2yX19baskkDbfiAXjZo8FCrbt/F2nftYyPrJtiYsbU2vm6kTZ5UbxOk9rp06WxZWa3+A3TAD2i0bCkYCYKAL+J6cmvlzraQwisTgHp0qLTqvGbWvay59a9qaUNrWtmojlm2YGi57ZkerujJBd3lgvayS8t62tWVfQS8/lJ/feXK9rOvtwyxvh2KLC8nywoKBLV8wY3W+3mWI/CVlZdbZdvqxKpkldZGVlmtFqustIo2FZpXZqXlpVZSVmKFxQUOyDzdLzs3y7KzW7v5z9mylX3SHGXbzLJaC4aFLa13uxyb2K/UVtZV2Z4Z7e3sQpSgVOBC1vPW+Fb0rLf1chUUHzaj2rO36TM1yPACQkDnYJQBv1B9cpE5lhucur2Mvc/kagyVqGsZRzVynZvDU0pT732QawCom+ZxTtejOIHoIe6tOX7/BKJuOufv6+8pJcj1/p6hCoFeA/hovV8Qx64IA3q+FA732OOBAT1AuMNdZOKCtIKegy8Mt9hdX1d3QBDlx1phYBgqECgG6ARHmT/3Q+d9xxdUX4MlcUB3bwGbYOltuLsBO8DH09s4Frg8E0yLewvcpNoENwqaAaADLwUcc+j7mFSfx/d0LOCtGKLzibuL6pPii3q9yMoS7yJZIJV3cY5UHRbnUVhpkuJ3khqC1ltB75fLUn6u+lCBug6QqgWUr8+zDE6q8BrXzFcrSKH+dC9cWSCLGkTV4Y66OtR7ADOSIri2EcfTtW4CM9DD/RaMPN4nEAIllNfvwFuqldIYXFcyvGyU+kqgBuDu3gIw5gIzTNd7rFHmys/7MYf1t15yIqjh9pIsYYyMsC89o39eClnno4QFFzky0y9c3QE+ip/lDsstfnJ0uj+3mNKUO1J3t/fw4KJxUecnd/mz9WNsxYQBNmroQOvTf6C179xDCq+/jaqbaPXjx9nwoQNsYP/e1q17VwGvkxcmN2nSRFBD5QG65j5GsTLWCuWEYkLtSd21btZYbmWO9erU1vp3KLU+ldnWu01LG1gt6LVrZbWdsmxc1xyb3ifPNo1rZ/tndLbDs7vYmYXd7dLSPoJfH7ss5Ue87wuBb2TPUmut9ygrKbDCwlBzwArwZUnxVVZXW+duXfVzdJJ73sHadmpv1R3aWVVNO6usaWtV7WRqK9sJiupXcyxAYoASMJZVlidALLbCooKAoUDbOkuKsHVLX4LXVD9/Eynips2a+kqU9mWtbXjnfKnCMts8vq0dntFRrmzU/Z2cVW0nZre1k+rj3vIAId+EtMEFpqSFNuJ+Hg9ELaIABSCHISbIYSkcU2CGatS1H5x3A3LpXNlR9dN5XkqT3IOW9wn1qL6uA3YxHgoyBaKrQx2765sqP9kegS3cZMYjCbJLbjHlNB4HdBBGHHA3SlDm4JPtlBIlJgj0WAXi8cDkGHc4ACgXGAWoPpbuAh1KEGUYACTjS+tuMOrQXWLmydJ5AFKg5LGTZId9iZw/dpLn7UZRNHG7WNMbio7aP6//U99jeknfwSfAeZE0oBPgVgI9KTxs+aB8WzYoz60RriWg+Y2SFHdn50hRzXFQ/fkZYApo/fHpAo/p/YPMrsb+cJCp1Zw/ry/0JMdfX0h5UfLSAEfdGxfYs8Hhzv6lPnD7zev+BBmBzMELdNX+KnD6LsyoRakyYJQmNLwk5mICPgHKNx3VNVHjJ9gJbmGsPNEcAcrnYWR+NZaWrPgaXu6dtMxL+7SAFRfW70EMEAACvwSEb1hqhvtKOY5UnWdxWRrHkrfDk+weu7UkBuTcjZURx7vFSo+9UeZyWy7uudUjbfGkATZ5XK31H0gMr4d16NTNRowdZ+PG19nQQb1tyKB+NmrkCGvfvp3H60hOkKwAbK3kFrYWBFpLEbWWm9lK8MOAYQu5si2l8EpyWln3duXWp0OZ9axobX0qmgt2LW1YTWtZSxvVoZXVd8mySd1zbGZvuRojK2zPlA52UPA7MbebnZPLe2Fxb1d/lLSsn9BJLvMnViBXtbgo34pLiq2gsNjyC4FTvtzZAuvco7uUqtSqIN2ucwdr16mjtevYQQq2JuAn0AX0qgRB1OB7a1CFVW2sAqsuTxRiGytvk4CwuNBdZlzkULjhGgNCCrKbCobEOokh9qrOtfE9823xiBLbMbWtHZsVSvAcT2SbQ9FzFDinLrA/K1ctO7FEYXMoOodXamSGgVICr+PTom6Qcw0ApO/HgmYy9iHoQvWh/gKsfj/NQRGi7LyAGvglsHP3twGAAb3UiPsBOoed9xMQynajCidpXNewOYLXBwJDByLgw80N5cfOMJEEQfGRHAko+phg6ZlgCqYFxM0a4yHmbqhA4CWgUQPotYHEBLEUfMxhx5cEjLEhAnM1lrSYJ0TcbY4YoLfE/9QHgCRBcKtXq4+lCRDf3dnLZjRHrrDvAehwRAWGOiTW1+iPFHpXBBu2eZfL+rvABqD++hzYqb0uV1Bu6r/U/vM6Y4KdgMc8wPf7Z1KEsr++jCwv7b+/lAsrEP7z+qKkH0b/v7/EdQWSOo97y/0F1j+BJCY1iFvriQ+1uLquFAW+d1J9ZGWBH4v+AbdflyRDcHuj0DrMd1nBkrhebFSQmJftJJbEAtm+inkxJ3GVde2vFwOExP7cqOWTxY4scmdPyJ09Pi1cWbmrsYqDzO/kiN/tl8IT9G4Lfk8OT7X7mnNpY52tmD7cRg7ubyXFZda+Wx/r3HuwDR051saMHmZjRg6yfn17WFvBoU2bcnf1yL7GFxx3FtUToGvJF9/jYri9+vILSs0Fx7L8LOtSWWQ9KvOtR3kr61Xe3AZXt7baDtlW1yk3rHO2TeiWbVN75NrMXmS9SmzjmCrbK/Adk7t7an4PO7uop11YSryvt/19ndzwLiXWtGlzd3OLCnOtpmMXK61sa6UVlXJzi6ykTZV16dUzwCercdXXUfM+hF+NK79U/bUBeAIgbYXAVyHQlVdhgl1VhZVL/ZXLLS5vU2YV6gPFMvVLK0qtuLTI3W3ihahdj3XKHITNmusPRTNr3IQYZ2PLy25m7Ypb2cD2+nkHSFnUtRHkq+34LB5R2d53ej41C3e4jUAY0AvlJvjJ0nIYwOWrOQAZ5zUvwJnAEvAlLStFOOfJE813VYlxrGtxxY9OA4zct9wBCghTVxnVd0DgcndZBuSAnYNQMKMFlIwDO0BHfzfZX2Cocw5DgKr7Mu61gXJ/d2puFFcLhmq9UNpVof5I4BInECQp4kXT9HGJBUOSIJ71lW3UuShxEdSAHKrQd4EORegAdAvYOehQe/TTMdSh2v/IBJMQSY8TtxhLwRixwACfb5zwAfAwzxRzPnGLcYEbxcN9Ang8wpEH/DiEZP8U9P4lMLlSkwG+f30hkAlo/xbcOP/nZwG/f0j1/YsxnfvXV5wHeAFA2n99AMH//mppYssEwWXv76tz0SfuJzB6woN2oR//W8D813XBSWOeuSVBonP/QF069BL4CYRkfP+h9k/B70+WvxETdChGPC/N8hLfC0hyHYpPUJP5WmApP09oyBx6Ai7K0V1dByAKUnZWri6uLS6uVKBnbwHhMZIY0+yhIHjv4CTf3OCBYHh+9WhbPHGQdWxbYR3J0NZ0sQ69BtnIunE2ahTAG2J1daOtrn6slZeXCXaN9YVtai0ShRcxPFQO1tKBl46TrW0pKxfwekjh9a4usD5tWtvAylY2oibLxnTMtnrBbmLnPJvcNd9tSncBoHe+LRAEVgwrt01jq23XRFzETnZc4DuzsIddXNpbrm5vu8KuLasHWNeqQkGlpeUIMiUlRTZ4RK217yhl176DlZSWWXVNB+vau7fVdOksE/wS8AG9th0wub3AT1YpFVtZI7gD+FTxyU2uqK6yckzwQ/WVVwI/wIfJBa4os7IKXOFoy2XECokTFukzeaywMN9VsEPQkz/NrFmLpnKNP7GPm8j0h+STZk0sJ6uptStpaf3a5VhdrwKbN6TEttQLanKBTyTrf88IhqwYwQX2eJtgEjE4DMWWZIABVgJLYOZQBIIJ9ABmJFBCRTIGKFN4YtyfmJ+7uTqfKj5PdAA8nQN0+z+AoCs+GYBzFeiwEwzVstFprAZ5b0CO+J+37gZHu2OcVJ5cYi+REfy8MFrw2+F9qb+k9c1QZcT4gB8QpBYQ19Zjf4JZqLwAIYXQXgIjsHk22FVfGEqQOSn4YllcgC1KYwKGsRN0wMyzxd4XCD0xQpsCT/PUrnUQ6ljQw1YJfLi/jZ6dZNeSqfriTvNt3J+r//zUFH2JZxjPwyCTS7yOpAWqC6WGUXryp4ADlDxTiyLzZMUiQQq3N8Dp4BMI/1v2//5asPs7tsz+t9vy5PwSP8cY0HMT5ADdvwXIf2rOX4Im8PwX8wEvfcHQAcn7yr3m80RR9XyH3l/6TAFAICbwyX0NZahrXNUBQRQjRp97pSBUe1nXAk7cbNxhAS9d5REgfA9DT2p4NjeKn3F/XQFS5nJqht07PNlOy6WdPaaXjRjU36qqaqygtK117jvURtVPsNGjh9uIYf1trIDXtWtnq9AXGxVHfM6Vnfqh8D7MekbrmU+Bsbm+wGX6sneqLBTw8qyvYDewsoWNbC/gdcqxiV1ybUq3PCm7fJsmm9W70Ob0LbSFA0vctd1YJ+BNam8Hp3ayIzM72/HZXey01/L1skvLBb0Vfezayt52eVV/qyzJtpZyr7NklZWVVjd2tPXv08X69O5qVXJHq2vaW4duXQU9Aa+zlF4D+NoLejUOPtpqoOcuLxZq772r2ybcW0GvUtZGx+W6dxnJEFkp0HPwyfUtLxHw1JbSljgMGS+toC9FWCxFKAjm5BIfJBTAH4vmXtAdoYNP3D0GhP/V+GNrorZVc/0+85pbp4rWNqhDnk3rU2grRpQJIpV2jCVys1kqRxwwdUUFtcmhCHFVAVlsZw8E/xNsDTE9jaEYUyg69HBvNc4ch6ruFQmPBH4Cmbu5qQE/qTyHHfBLXFwSHikIAV3U+xUm4EPZFTS4ujsFO5Qfsb8UfGR2twpUabLDd3qhdQvlt1ktFomOfIddaq74HHah6ABgWIAvdYU3AU8BM+YFIH3HZ8EuHoEJ5MgMo/oCgGySwDpiN6nANYAPAAJGV3gBPgceQCQeCPSIB8oVbsTjF/0hP9jFSGTwrNvXZ9kGapaxWwstj458yUO91ZIooFTjBVuzn2G/vBn2km2UOK/2xenpmjtDami2J0DeXOSxkWE8OQ1ooiD/7coOVZlCbJGrwP/99YowgfH/881KQZHsbqjC/xb4/jfwA4RAVvf5p+D7l+75D1eqAHq+oBvngN9fCeAom0nLZBx2fgw0A3opBFF4lK0AS5SiH6uNxAdJkEioRGyQhAprcN9nc58T+9Pv592FufpjMtNOSeHNHd/Phg3u57G76o69rNfAETZ55myrGzfWRgwf6Apv+PChVtO+rb6ULVzhpfG7UHb/A3yu8Fpak8ZNrIXmluVTA1dgfdsXW58qfVGrWtoIAa9WCq9OwJsA8LoLeD0LBDwpmv7FtmRwuf6TVUrZtBXwauzg9PYBu3ld7ez8bnZqXhc7M7+rXVjcQy5uT4cey9aOCYZ52VKdAESfq0bQGjV8gO/r16+vFKzcUMD2H+6t2rb/AT2ZKz5ifJHcQPEF9AQ/KT0sBZ9bovZK3aTuGsBXZsVArqw4wJfAjzhgsbfpGMfMKbIigRBFSLIkNy/H44QkSpoLghgwbCprLPX8URNg2MT+JkN957duYjUlLWyY/pjMGyQI1AtQUnCnZrezE3JnwzVlyVqpgyyFn8PMFWACPQdfAsIEirSpuQsMBDFAmdh+ubwHJoeLm8LOnwKH26t+qgb3CmquBunL3WX5G6tBiO817PqC8nP4kdhIDAWocZIalLR4dreuIMpdBClXfQ2xPv38DsBCAYzlcCn4QvH9Z3wvMc1xlZcoPRSeA1IWa4PDYncYgY7W3V7gloBMoCMDHOUzHOPuxjiQS5Ufsb5VHvOLuF+a5W0E5Px5tmRzZWRNf7/M82/neeYVKPK0MjK0PPDH27MCIkkEoCij6BkI4iqTEfb95s6TGY6SGOawHtifgSEwvhQYmfvmguw8T0fjGRc8unK6w/F3qTfA+E+5tADxvxOF5+pQsMRNDtc3cY2BG/MFQ1zf9Fr6xAf/6TE8VF4oQIcdijAtdwGGrvLC0iRHQ6IjAR7go+DZN0RA/QmAjPvSuXP6WVF9+tnJVr+WCjy7boyN6l1pQ4YMtK49+1i7zr2s97B6q5s81SZOGOsZ2kkT623U6JHWrqZtEo/65D3wkiTFh24txnlifC00t63cvUE9OllPKbw+gt2g6uY2ukNrG0vsTsCb1D3PJvWQWyubIXd2Xj9S+qX6T1ZpO8bX2IFpHe3YrE52ck4Xwa6rXVrICgnW2PaW9bUvVvf3XVooYaGU5duNg+zgnB5eNkMGGQi3a1tt7dtXWVV1uX6ONlJXhQ65dp7J7SCVJ+i5eyuF16GdAw83N+J8aYKDbO576LWpwoCe3FxKXqT0KgS+Mld85VaSuLmUywC+Es/8psCL5IebgFdaIuCpJQ7oJje4qKTQ3WH6xd4vtEJPzJCZzvEymiySJvoj1FTKjz9E/Ns0pSRIavBjwfD//uhj+0jqsHWLJlZZ2NxGdMmxpSNZZtbGXePTco2PzSBBElAj3kffXeFEGcZ4uM4ORDdUYLQBygSAqD5di+pLNz7lOFV+R/y+AqDOAzyvFwR8ibHszWGn8/GMjw/cX4ER6KUZX1pUn68Hpo+7C/jcikMFOvik+DhXX2JbNY+Hn8czf1GEwJHEhxSd5m5Ui8pzl9cVn8DnQIyEBuADcri5nF8rKIaLi0ubKDuBL2J7qD4slJ6rO4df6vKGi+sxPeAn8+TGEDK/hdbolWATD//mUYwY8b6I+aHOiP/h8uLu8hzceEg46k1w09hrweuVwAW8Xgti8VBxMqxSiQLka13jO6hQniKQUIPnWVxXmXM1JoUmwAIkssFkdL2cBQCr9QeQJ1lkXx98dV4CrnBpgaSrskvzpcLm+vwwueEyV3G6P8rvTzLFOsd7ouYizod7CwDVR/lRmyfY4eq60lML8HxzVKAne+vH6gt4vgROkKN8hrrFl+qfWD3GhvaqshZSDB81aWaVnXrbwNH1NmHyJBtTO9J69+zsCo+yFFwwVBNFxYAvBRxQwd4Dj3MRx2sp97eFvmyluS1taLdqG9gu14a2bWmjO2ZZXWe5tF3zbKIU3hTBbnrPfAGvwOb0pw6qXP8pK233RLmz0zva0Vmd7dTcLnZO6u68oHdlCbsss4tKHwGvr325mvW4LEuTeeHyALuxdbBtntTJmjT5JLLI+owVghB1e3kUKVOgnJcdyo4khgCYQi5A105tWyk9SlnCzW2Dm0sJi7u61VbhMb33cT3q/D50cUP1SeXpfYnz4eYWlwM6qb7SgF5xKRagKxH4sDhWm4APxUdm2K0o38tlitQHiLQc5xfnW76X6uS5MszJzfY/RqmLTEF4k6aNHYD/9dHf1H5keVKEvauypAalrCZX2kkBkKyxP9BIkPP993wZm0CWuLthwFBgE+QAGfBD2Xm8T6CkvMVXcowv89aTGjLcYeYBN1Qf6o4kRqoIG1zfBHSouf+fVtew3tfX/MpS6NGPmj/q/NTKAngkOvLVTyFHsiPifZsELDdWgOj8Zl0bm57qfC07PAtsstjqHuDpWC4tZS2h9gJ863ScgtBXfKDsiPullii9BtfWgRjJDVd/GveEB8ce3wN6SR2fFye7GgtFB9R4gPcvck9/vUzi4z3k4jm1idvKeQHy9yt84aUQKW9heyqAKQD9QmEzIJSyi4eQc31yj4ZawZj7u2CUKs3fZACPMS+AVguw4n3mh7vKseADvBq2ehf4APMvvI/sF/1Mv7KBAWUuqEv9bL9S9gKUqe+TKxoFx6FgY6WF5ukcMbk0icGWUzy79+mJ6fGcEJQd20udl6o7i0Je4C718zNz7PCykTawW4UgRsC8pVW07Wojx02zKdOnWt2YoVY7epjHwgYPHixVkWfZOdlee0YsL2DXWpaVAC/UXQo9gvIAr5W+bAVZn1j7kpbWixhedQt3Zyd0kbIT8CZ3kzsrlTezZ17i0uoffEQb21RXrS9hBzs6s7OdmdfDLizqJdBJ1S3nsZL97O9r+ts36wba1+sH2TeybzcOtu82DbFvsc2yjUN8Xz6e6bF4VI2+4Ozn19Kys7McDLn6Wcio5uS0Vptj7QAfsOsA5KjdI3v73q1NDdC1wa1NWgeeFB7AS0EXsIuMLmovkhrE8CKOV4yrm6q9EjK8qLsEfg49jnUuGXe1J6il0Cugnxw78BLoFQiGBUXRf286ljLkZw7Iy03OIs4aSwF98wfZf338kf3t479ZXqvG1rNNS5vRr0BwaeMq8PgMVJ8Um6/kIB4YKo2laQekAlMFF1vYJwATtFjtsUfKyjc/AG5SaGy8wNI33+pKxyxh8w0S1CcLvHdCke0WvHxcLix9T2boPMDzZIYAt13KDehtr8elZasrYntYsr9fbZ67vP58DwFus6C3SWPvt7+ixi+FXrRpnC/d7TkyuoKfgy2A96HCC5c3MYfde7Xnqs5jfAE/3+3Z1V/i+krRfVi+klqcD4vEhuDnBcwCHe6mg0/9FB4R74vWISWjdVXoMJRbe3GmwAW8BBnNpRwmzulYatFr82TvcJul0FBq1PCh7FBu1AbiguKWuisqqDnYBDt3SaXwHIAoNAHmN6lE7B2fiaJiQYot3XlUJJ8bqDnYANRpxvX5vfaOuToH8GTsgfdGlq6uICP7zJeRUYIyxdsnbCRKScphavNYQjbNHmnsweEpXoryQOOA8/6x6bZ74RAb0KXcmkkFNW2hL32XPjZm4iybPmeeDRvcx8aOGmRjBLzRY2tdvTSTu0SGEYXHEq1WLPFy6FGaEoXHAM+ztWQiBbtWzZpYsYDXobiF9a1qbUPaZtlwYnidsqTucqXuSFgU2IyeBV6SMrcf+5SV6z9Rlbu0h6bLnZ0ld3ZeN7uwoKdD7/OV/dyV/VrA+27DEPtekPth01C7sWW4/bCZTUeHCnyDfZPTbzYMtr+vH2A3d4ywSQPa2MefNHXw5eRk+dIzlBBGcTErNtqi7BLYVSUZ2wq5sW4ADnfWjz9UeAJeA+gSyHkrtVcpt9ZLV1LXNswTGPQFvQbYpcouMUDnLm3Sd0UnIP4/ga/gAyXIOOArKEz7qELBEAWoY6ywMDkGgvlSg1nEZ3GNG0sRNnG3mO2+gGCuINivuqUtHFQol1dKcEaVu6tRswf4gBwurNxe3NYpKMBQgRG/w1B7Yb6ri+C5T/DynWEExNSAnINwXKFaACjTMTV9vq4XJQcABUnf2gqXVm3U60USA2XHDi+AjOLljSPzBK089VnOJsAlsPP6Pe8DQ8YTFxYT2KIFZoKc+r5yY3iuIMYSt1jJsTbZ+NQzubi1mhu7O8duz+7SEtcbFg8590QGwGPsA3WXurWxo0uMrWbtrru6UdTs4As3FVUW8As3dpbDBhUWsAvjITkBRGAn0EmtoQg5fqtr3gqGtCg9B6gUXRQkz9G95iTu6ny5nQJeAkLKTf4gpkjSw0tKOIcbGoa6A4SuBnWvAB9A070FHlQcIHyLaqOkhL39gKGgBuAoNQnopZYez3UwRgHyTC87AXYA7gnP0EhKUeLpcnN8pxbfnED3JbFx/+hM2zpnkHVuV+yrJ5q1zrX2PQfbuJnzbOacWTZoYB+r1Je1E8F9KZ8uXTsJZKwyIIaHioti46ysrPfga5VCT+aBdqk8KcKSrKbWqai59ZVyGNK2tQ1v19pGCXpjpfTGd82xqYLdjF4CnhTe3L7sO1Zia2urbccEMrRyaaXyTpK0mNPVwXcR8C3uZdeW9pI7y+YDA6X2Qul9I3f2uw2D7HspPECI6vta0GNHZtbp3tg2zIZ0KZWibebLyFB3OTmspgB6YfxcqLIAHnCr9Iys1+XJ3IV1S1zY1IDch0oPZSfYpQb0UqX3HnyyJKb3HnZATiAU3AJygC/ieCQ1iosFPQecgCbIBdDCzS2QORBd2aH4OJ+qv/9xnEAvBR/uMGDMyW3t6i8A+Ik1l7UQBJviEksJNhYEKwua2fxBxQ7AUHsyj9uF++vxP7UUIx+UmmMJG8rQXV7BDpgBNzcUHqBjz0D1qc3b7eeAIEow3N89rv4oW2EZG230fR1vAkBieJ65dehJ8WmMTQt8bz8Zrq4/3lIAC5Pbq3Fg6Ka5uLtkeF3tAUXgJ/MkBwBMs7QjWOcrZefHKDu1qDhUneav1b0jU4vii2RGundfupmpb1oqqEX2NlzcgFwYri2xPV+qpuNYr8taXRILgC9xd7FX52YIWsAq3Mc3KEF3cwEfrjAtBgSAkfoUP2uMeV4G43NlOuduscYAIGOAy1VcmjzBvZbh5v4mAAI5oMp9/f661+8yrnuHe4zxHvpsZE4B3zu5pNgviepzledK7wMTCNPNBNhBBdVHi/Jjw8/77Kcn2AHC5yfYWWWmXNzZvhMLLi7JjAfHZtnW2YOtS1uAp//Q2YXWpfdQmzB9nk2dOcMGDOhhpcX5ruZatEAR5eg/PfV1Ap5c1ixgJzjk5OUaC/hD6SWwA4aCIiovu0VTK8pqZp2KW1r/ytY2WEphhKA3un0UH9d3zhH0pPSI4Ql681F4g0r0l7LSto+rsX1TO9mxmV2l8jrbacHu/PweAh4xvL52fUV/+3LlAPv76gH2tYD2jcD39zXqrxEA1f+aPuNSgmxFxT58n8mI951c3MfaFErZ6LPm8HO4ewv8Qu1l62fiZ8QFBlJt2gX0PEkh6JUJeBUCHskKoJcqPJRdQ9+ztbizpVYmRYeVO/AEuFThYQ48XNwUdrSJO6vj9+ouFB6tQy1t/6cJaKi9BrjJpaXFtU3HvJ8eC3we/3PwCYAyX6esY34vAT+yxKyVBn5AsIkXln/SpLE1/ui/bMHAIt8gga2nXPEJar7jc1ITiEubbmDgZSyCoG+Hpbl7WYvrqg7ABQD3SLHtxHX1+FzAzEtYHHYyxpONCmKNLju4xHzcXTYp8HKVBGRp6UqovFB6H6q9NJ7nsBPYGPO6PvX9sZWCWLqtPfNIbqD8Qt2FwlvHzizE5oCcKz7BT9c09AEiy9d0HPv2JeADcMTukoxtWNEHwBMI2bCAvoztqXyTAvUb4SZGciMxHQO6DxMauL6ALNxdFCHjyTk/lglub87PcIgx7ut01abwczihFgUtfw9g6zE1zRd0UXIkJH538AkyaWwPlzkBXdxDMASCMlef9PVZfhMAf78430FIfI97xgPAienJEuDxpDPgxxZT6Y7M3gqa/mhK1uBeXOglKSg/srckOG4fnWXrpg+0DhWF9vFHH1uL3BLrPmCUTZk536ZMnWy9e3a1gvxcwS7KTHADo9wDYzkZLiEZw0JfzpUtWBDPS9VeK0DJwvuWTa0sp5l1Lm5mfStZQ9vaRnaIOjwvPO6Sa5O9Fu/DLG2Z/kJX2d5JNXZ0Rhc7MbubnVvQ3S4u6mGXl0Sy4stVUnayb9cPtm+l7r4W4G7g1m6USytF953U3vfE9VB9AtzXa/tJDbLxqKC3Um7xCjYq6GNdqgsEdQqXBbzsAF4KPuJ87vqqZZUJvwOypADHIYaaqyoPxeegw30FcuUOMld4iaILF7bEoecgLEvAl8Tyiv8fVd77/nvgYQHA98CLFrX3YYIj4JYqu/T4wzEpQ8Eu3NsUfPnvN2Yo0LGUX7pemdgfqs9LZByAAmHTj61p479ZC8HvY6m/aX3y7dTsajvABgiCHVnfNOERZSxJ/R7wk7H7s0OQ+KDOkbxA/RHjA5rEAlPIoeLI3PpjLROjfi/OhbFdVcT4gF/E9YDcptGpSxvlLKi8FIbAjRal17B7C1BT33dp1lxXejJfxSGl9uH6XV/Ty1yBz11egSxNXETJSsBtpe/ckhdjcoUbNjFoUHuxZjfd1QXweZGyLODHE90AXoAQQ+0tYz8+B5RDTzAQqLyfgCuFXpqQADT+xDVaB1soQQel9xM1KNC9lmoMMAI/AUtg83OCGLDi3ItT0wS/GQ4/oOaKz1We5moOag/Q+T38GDc3haDGdQ8f51rqEUle4LJjxPncWE87w16elMuq9vERdkGhqJikxtwGxfda7uy7i4v0XpTvCKDJ6o0bB2bYsin9rLo0zz5u3Niyiyus99DRNnn2PJs4abz16Nre8vNzHHYBOIHMLeCHK5uby5ejSF+IIstWH0UE7LLcvRUYUXgtm1lZbgvrWiqFV9XahknZje6QI+Dl2tjOuVbfJc8msspC0JshlTe/LztPsMqine2dTEkK8Ttg11Ow40HggEuqTiruB8HtxuZhHrv7cesI+0ntz9tG2M3tI+1njt00tj3aHzfHg8hJcJDsQPV9v6G/bZzc1VqSzCCmpza1XAEwhV6ugw/lF7uqNPyszHUgCByCDPBiqZm7r4JgCRD8EHyAzmEXwHOVp+MGldcAu7SfurX/wxKopW5sAYXMDVCLMQdfA+Q4x3E6/p/HwI+fIQ9LlB7gow8M/T7AUD8ryZ7I/FJcDvjk+uLu/u3/sv/jf/0v+3/9r/9LX/AyO+kZ32qBLqnjE/DSTK8nQYCfx/wSEDIm+LGWOOCHIkx2j5YSBIIeMxRI2dY+dnzWHFxnjVPW4tvdC6KAMbK7rOGNfmxlT5Y3VmiQ4AB+Df2xxXKJI9OLhatLppekR9imMcVGCUv6LF+AlyYu4nm+AUVXfWrT7apwe/0JbgIZxyg8lqy9ByIQDABirv5IYHDO3VwB0Y1jAVAG+FCGDkPZcjYpIA5HPR0AcxNM2NHE3U8ghSuq1sEnEP0ic5DJcIfDtQ3o+W4ufg3zUYEp+AQVICZ3mMwvCYsAYSg2AIfri0XcMMaBG9eGGuT8XI8H4g77NQ3XCVJco8/uD+nGkkQGLvwLHnJ0gs1AYyUFmwjE83On+lra58ena74AeErzBcPnUoQ/7Jtu88f1srKiHAGvieWXVVm/EXU2cdY8q60ba507tvMvdjNBC+ABOL7kae0dbmxuXkED8IBflgCRZm39QT+6NlfAayPgdSlp7cAbWpMlhZftCq9OwBvfldIUubTd820mS6kEvGVSeBtrq23PpE52fHYPO4Mbu6iXXVtGlpYt4vvb39cOse82DBf0ZJsEvcR+3DLCYXdz+yi7tWO03dw2SiDUmECIAT4SG25bhtn3AuZ3UoY/bh5sM4e1t9ZSd8X5WVaS19rKClpZkdrcBHIp+LAA33sA4gJnJ78jfv7UHc4WHHIphUmgA2DcLXWXFXVXmmRsS32ssCFuR5yOVhB1ACaKz9Vg1PAFDLmX5sm4NsCXQk+tYEbc7z0gSXoUuZIjY8vnZIUKzyRurn8vINasWTP7RK3vYi2gkZnH4mHt+oOX3UqubvzcLCFk3TQt4GvRvLH9n//n/2GtP/m/bUK3fEGvJpazTYt1vg48wcxXcSSrPXxX6KkURocL7BDUOGtuHXqAUH3fzcVd5EiYOOQ0ThzR44a6H8oS4FHAnNbveT2f3OJYv1tqewRFtrzn6W67xpcbj6bczkOO/FkfJD9KBEJBUPDbXl/qMNym8wBxq85tAYYJBHFvaaNQOdbtNqzcAIaUsGA69iyuIOdrddXH3Q23l81Lw9VN1aAXNrOZAeeSR1t6fBAI6hrf2FTuM+fi+R3E/3jYOM/lkKvrkLoEpEKpRSFzQMnr+AQXhxhAkkX9neaR0LgIMKXsBD1WZ8QxEJzp5z8EINf8dkXAuiqjNCUBHVAjloib+6eMPu+BigvXGAiGyvtNn9HhJ3im9XhRbK1Wn+0PzfX7JQYAgThFxS9OsgMymwgIfDy8x+N5U6QM59q3uybZvLHdbUjXUtsya4itmj7cBvTqap80b2X55e1scO1kmwrwakdaTXWFvgxRRAzgXN3RJn0238xx4BU78HIceLk6J/fPgSdlqC9QTqtmVpnfwjcOGFidLeBlO/BqO6LygF6ejZfKm9w9z6b1yvelZQBvw+hK/WelLKWrl6UAvE9X9HPYYai8rwW9b9YNkVs7RO7rsFB8gt73G3Sc2sbI4H4n1/c7ubo3BLqA30ipwuGuDr+X6vtus+6l84BwdJ9qh0TnyjyrLmplVUWtZdlWoT8OPJc3NyeAhuVguMP/A4L8gcj2OfwBiGROugolDQt4rBM1jGku4QA35ifj/O5bttZ1Wfp3SLaoQmVTdNwapamWzQrYvSW3IEf/HlKbUmRkYgFfYWGi5hJXFYWGi861xGIp0AZwZOCBXQPgmtIHeu/B18T7UdjMhrCNm3ykPs8zIavL9v5hJDdyWza2+m45gksbz+r65gICD3V4wI9sLkXNsY63jbu7UdKiVucaMsCUuAh4AMu3qBe0DlLHh7IDgLrO1aDu6xsTcP0EgVJtqvjSZ3o0wI+ECa0fx+MsMVd/MnZm2c4GpuPKBD0KlhkDfOrrOBIiAp6gB/x8zCFIHR/wk3tMUbPGNwucm7ymr0jn4mlt6xxkZH4FQbapclgCxACf7+IsNxsl6Ls5UxKj63xcgFs7sjhgp3MAb+2IOI64IE+D4zkesUtzozdySVkx8eocqymAGCotXFGUnm8f5cASXGSUqfxCIgPVJQBxzhMbjDcAEdiFofLSrO7vV2gDTg4t6v64VucDsAE6oOcq0aGn6y4JhuoDOO5FKQ0ur8NO9/pD9/pTAPyd+2g+hhvs8Uu5vfwsvpRMyu7JsSlSdjM8CfL3PZNtQX1fq64o0X/4bCvSl6BEX46KqvbWY9BYW7btkE2dOddGjRxm1VVl+sLGzifuuvkXN4nf6ZiYnSu8whKHXk5ugSAYCQyUjn+pBbx8famq8ppb97LWNqBtKLzRAt7YROFNkMKbLHU3tUeBLy+b26/YlsqlXSvg7ZxYI/ems52e28POL8Cl7W1Xl/UV+AAeCQoSE4Ps23UCmUB3a0eoultSd7dT0/HtROUBP+J9GIkMIPjj5uH20zapvq1DBbyBvt08Dxi6vmaA9elcLlgUWZe2+VZd0sqqi7MEviyrxNTnAeZlBVlWKLUD8IhrZgF82gR6rvT0e6SN398HJnilhdoOwJasDElXqmDRD3u/+0qUBsUmBA194OVjyQOWZC10L/79Guak1zKneWJ+LrlWatwBqDGM7a6aao6bg/A9DGmBoMPQ7ZOGhzl9CL+awhYCEcvUcGPlngpOWAo739hACo21uw5BxgCixmkpbvZNCAQ+Nh+gxi/dtJRYYLrEzV1hqTx/bq+MPfq8xCUpZPZNCwQ4V32ytKbPY3+0Ot45rtQN6LFyY5fm79K18WyO2KAAY5ka6239QUY+hvubuL301XrMT/M2OgQDhBvHlNgGoOdwixq/9RoDZtg6zQFu60YLYGpRf3Ecxp59nFub7N2HxT5+720dLdcLiunuLWxn3+jFKTbBnGBPjk6w5yenNIAiYngChED2js1GAZgM9eawA0yuAuMc8bnYkFSWzKWwGSNuF0vgwny/Pnd5gWcY6jI2RQ04ouRIbkTMb05S2hIJj7/UD9WnOSg+FJ5DklhhgA+1R3KD8pbnUnvYixNsxjDTvtwx3uaMIfsaAekqqbgyuUL5hcVW072f9R1ca1PmLre1G9Zap45tYw2nvgyoDr7AvsidLyTQ01gOCYvCUqmGEsGvUMpGwAOMqBTNydIXKF8Kr7qghfWqyLLB7VrZ8A64tKylTVxa1tOSpe2Ra9N75wl47DRbYZvq2tquSR3t0IyudmxWNzs5u3uAb77At6iPXV3SV+5tX8FLCk5u7U9bR9ud3WPt/r46u7+nzu7xoKK9Y2Rj7c7OWoffnZ2j7e7OMXZLAAw1ODRJeJDZHSClGAXMFC9/J6VHScu1VQOsY7VUbHGJlZUVWZuSHFd9H8KvDVbY2ipl5QJgcV6W79fn8T/9AQjwofgCgK6YPwBfbL4gqH0IP37P+v2nqtALub3/4diHraDl9+DfJ47dGu5D+35u3J/zAVkHJq3mAED/t3cwAr/Y2aVhG38M8DUAMFzagFzU8GFkcJvIKGUZ2jnfTs2tkWKPXaBPzm5rJ2axGzS7tVS4u8tWWMemJxscJDBMY3sAMFZiFDnEfG1usjojXasbGWDcX+KExAGl9jiH6nMVKOWnc6g/HlxObI/MMGqPLaxC7ZU65OJB5tHun9xG71lhu+rLBEa5wIkKxOXdksT8vPxFcPOla4JgPM4SOIYS3Cy1tymBn6/c0Pl1KDvcXdSbQy05Vks9n2d3cXv9XECQedT7sYV9JD/IEIeLjPoLdzeupcYPaHpdn8cDBb7XZ6fZi9MCwploX52ZbqjAN1KAkbFFHU2Teppmr9Xi2kbBcrjIXrsnQAYAI45HyctrFCRlMbipAhNq7nWS9XXVdm6mz0vB5oXQXMt9AZja3+hTEygYe90e7i4qD2g6HKNPlvctmyckiRKSJs+PT3WjABmlx44plzbV29SR3axYbg8Kr2vPPtahQweptCKr6THQRkyeY+Onz7ZuPbpZh44dfM1oWUWFfyHSLy0w47gVfam63MIyh14WwMtl52Hq2LL8i0QZS27rZtausLmvshhU09qGt892hVcrhcd62nFyZ8d1LfBYHkXIc/ojxcttS32N7Z3SyQ5N72on5va0s/N72bkFvaT0etmlhb3tmoD31Src1uH246bh9vPWkXZzu4AG9AS7B3vr7KHg9/jAOHt0oN4e7q8PCCZ2b7dgqLl3UIRShj/LtSXDS1b376tRkP3t7160PMjr+S4s729tBLyCkhIrLC21IrUo5Uq5uRjwA3wVgl6D8RAhARAVWJqfLRBme+a7IE9upyw3j7IP/khIFSfxz4AgfzAwwegDSPHcYBQa/fcKMM43jAtOoeJCuYUqBJYBvfeQ1XX8O+Iu0ybH6Zz0fMBT4MMAoO6JKvQ+IHQF+CEEw+3lwe4pALHGjQHf32xq/2L9O3bQv2mNnZjTzp8Hwo7QJ+awK3Rb/Tt3sEuLO9mFhe01r0bHsnk1dk7jZzT3LA9Xn1Njx9k4VQY02TbLgYlqTNQhMb2I+wlYiTtN9nfXeIqVC5J4ntQdpS118bAioMd4lLqEe7tdfX9Oh8bTPfoA4g4pwW0CmMf3cIETCLrhyqL0BMLYuEDgA3aa6wBE/clQeBt0zDpdFFzE9YCcTC6tww3w+biA5a2gBhBlfp7rAKXfQzB1xRhgRAE6KAVCB14SI1wjl7cRgHopqH2o7EKBhWr77YpcSrmof1xlDOAJhpfYt2+WQyqARyyPlRwxhisKEN+wHA4FqZZtrhysp4Eo5yI2GEXPQHCmQ+0d95ChNl+dnaq5AeK3AqBDUH1XdikUZW9OE79j88+Jdv/geHt0dJI9PzHNlSDxvfPrxtj4IZ29zionJ8+6d+lsvfv0tS69BlhX2ZgJU2381OnWs3cvr/AnjpQvGJa1aePbofMFDfURX0rc2PyiCsstkPsr4LVOXFrA6F9YfTnys5oLeC2tJ3vh1WQ78IjhjZbCG9tJsBPwJnTNd6VHecrsPkW2ZEiZ/tGqbWt9O9srlXdyTnc7NaeHnZsndbe4j11b1s+urxzosTuSEre319rdXai6envAg8v3qQV4skeC3kMBz8G3X33Zg32oP0ER8O2qFfiw90rwZpLx/UEuMOD7ApP7jEt8YG5fK5CbW0CCQeArLCu3ynY1xnM2cGvzc1tbSX7ArzyvhUOvQsADfOX5coGxPM3Ja+VKsAjLzbZCYOggzJflWZ6M33cuDyiSpeUyhBKiUJqEg37XuM4ylGSaQPE/TIQhZGTUI/YK3AJgqRtN36GZgC3G+beNcw5B3HB3vYEgxrkErmpdDToAI6nRDHMQogbDDSY+mLq9VARktfzYdkyq9Od8HBaojkjl8dyPY7Ok/ljKJoidEgzPyChxOTGLdb6VGmMLLI0JcN4mBjRP+/xoz+oYQHpfgASi6fHpubpGAD2pOWypxfvGlvuxIerh6VV2QC4x8UBUIIDDXA2iBKUOWeZGgTMwJOML/HZIDRLbY+VG6vp67R+QE+zI6AJB34cPVxfoCWZR5BxZXsxVn9oUfMTyPHsrW0mMTtBKn8zmbq/PU19Kzuv8dG0ov1gC5zDEXRb8iPFR6NywukPWyNflAh6B5DdicInb6fE5we032e8C2x8CIMvM3M110EUMz6HlAHwPQmAasAqX2ZMbiSpjeRywikLosFB4KL/4LLyvw09ABpSvpEYBYJSwCICoRZIqKFGUnkBKXPLFKXZ5mWH/uDLfeAD52fX1NnZgR32ZsuWGFlqnzp2sf/9+1r1XX+veZ5ANGj7G+g8aZl26drbS0mIvwPXAuFpAVlxKeUWFlZSWS+EJbg0KD+AxXwpPX0L/sumLkaX//IUCXk1RS+vdBpc2K0la5ERpSkd2O46kxXhBj/W1s3oV2bLB5frLWaP/fF31peiuLwAuLUXHPe3qUqmvVYPtm7VD7MZmkg/E6QAeAJOSE/Ae7h9vTw5NtCcHJ9qzQxPs6SEdH2QcxRfwo0UBPhT8AOFj2V25vDe3j7DbO+X+CoTAj4zvz9uk/uTifiW39wsZRc3rJ/W0nAKyo6VSfaVWoj8K5VVVnpUNhdtaEGjtQGlXVWHVJblW1IqNFJpL/Un1CYrAr1Twc/AJlMW5rdS2ssKcVlYgy9fvPi9Hf3RY7ytj3S8bnZI1ztV75EltY7lZrSxH5rFCAYo9AbP93yD6WUnmnCRUNgkPzuk6ry3EHIzhavsfNAcjreAG7FLoyTwOKQuACoreCoAOwtQ1TixVhVKBrgBpm/Ec46a+trkot6kdnoXCE3gSpRZGP9xeB5qDDQhWOfS8DxS9jQ0PzgM9YObzdR1zdY4NEU4IamyjjyIM11k2Mwy4HtExG6UG9NrYIdkBYo5Sigdk+wXAA1KMB4hBJmMHKZ0RHPfLdd4n93s/95CrfkSf/6Dea7/O75tWpXPVtkcu8a5Jcoknhm2XbUYRji+z7e4iSy3iCksZelYXSMnc9R1b4nBL6/X8IeSJ27oiLWFR35UgoCOb66oPGAJO3Q8QAkbBmBUg1Pv5zswyf2aH78cn2ISbKWXnMbgk7ia1xzIy2t84dxkAYrilwAzYhFrD/f3lYmLqvzo7RUBKXOVECXoSRQDDLXZlCAzdBD3cYfpSknEf7s18ueCnJtuLk5PVTnG1F6pvuqs+d2/ZXQbwCbD//JTSmzl2YuVoG9KTfe2kCAoKrWv37tazb3/r1L2Pde3Rz/oNHmEDh4ywysoq/+LgbsVyKykHoKc+QMsV6ErLWXnQ3krKq6XwSvVFLxIU8/SF0vzW2R6Az9Jf/mIBrz3AqyBpIeC1y7YRgt6I9jk2SmqvVlbXQa5tUoRMacrKYfoPMrGLHZ3ZU/+JcWP7uLK7voL6uyFekvLVOjKqI+zHbXJl5ZaiznBn7+2RqhPwnh2aZC+PTrFXx2XHJtvbU1PtF9kbfmfHJgUIpYIfy9UFhI/UPj00zp4fnaBzABIXGJBG7O+23N6bSWnLj7IfNg+zb9cMsjnDOlnr/AL/Y1BYUmYV1W29xCRLcMJFBXxA72+Nm1rd+IlWLfjV19dajx5dBbiWAT2pwGIpPmBXLPAVCXZAz8GXDfjeW54AlZvd0iGXq3+jXAEn2hbe5siyMcEntVyBLyfpBwD1x0jmpUPpmOZk67O+h2ESwgCEOkbt+yMuNTdVjA5KfY6WZI9T07nUWmhOeAQB0DQ5AgTd9RYAP5Liq8hvJvC199jeUQHomKDBdveovFBlNQJZ28SlrdH/h/ZuZ+eh4NrZBbm9FzV+eWFHu7yoszwBzknlYYIgzxBB9aWqEJh+6BJzb/pHUXsyVN8R2cGpAh2bqQK4xFB/H5pvdkor6B0Q5PYLjPv9ugSWGt87pY3tFvCwPZMr1ZbL2thOKUhAuGOCWkFwJ0DU+Z1Sv9s0tk0w3CL1uHVcmfptbFN9WUPML01kALbV7v4mLm4CuZUOQtb2AjuN6ZhiaI/1ad4KL3YWSBPgOfgoZ/lNMAM4qLh3V1F8lIyg8EgukMmVytP47zJU3zvNR5m5WtM8d20Fq7cy3FX6b84LeknfYSY4xkYIApbG03uEke2VygSmgh1K7p3mAEiPK7qrO91h9073+Y33VfuL3wuFKBP0nsq13b94sPXuXKH/iFIUJSVyXftazwFDrVPvgda9/1AbOKLW+g4YZOUVbTwGVFBQYB07dZQS7Bzww12lpAGoCXo5eVI4ZawjDfDlyK3NyiIWpS9HCxReCyvSl7OmsJX1LG9l/Spb2YAqKT2Bb4TU3kiBr1ZWJ7U3QcCb0o1NQKXwBLydEzrakZnd7NT8XnZpSR/7dFl/+1zA+2LVQPtmPcXEUmA7xzrsbgp22D25qY/2S8nJpX18cII9PzxJEBPADk+w1ycmCXr64yB7fWKyvT45yd6o//zIJMENwNVpXr09OzJO19Qnx+N1fry9OBZK8cGeMXKBSXwIflJ+PzbU8A2zun41lpVfZMVycUtkFfqjwQ4zuJstHBRs5Kkvvf4YzJg5y4qKSqzPwCHWReral4IV5FpxYY7gp1aKD/A5/KQAG8AnoGBAz80hl1pLwQ6oUQqkVmPe178B/w6obYrAs70NcxXu0GturXXOWz9mPM4DRDdAmJrDMLLODj0A9yH0ZNTq4R14oosW01xACDTdjdbn8hij4Pdxk0+sQ1kL2z+jrR2aDvTaCX5Se0AKWPEM4PkBuTOy8zwaU9BzqM1nrO17yCUgPDMXSGrcgZfAU/c7KcidQPkJdKjIk1KKx3Gl5eICQFzdtM/54yhQARH3G/XnJpgdJrlC0oU9BV0VCngJ6KgJdEiiBGUBQNRgpe0RFPdOAXwJCKUcd0sF7hQIgSDg2y3o7dL5HQBRtlPnA4IVajF5QQLiZqAoEG5CIWpsi47pb6zTcb3Oj5NxnqRJHa3Gx6EwmVfmWeK1o0sEz8jwcgwwG70TzBx2qL1rc+1P9rhD5QlKnkTgXGpAEuhIbbm7K1gBrHce80tdVMBFq3EABxzVd3ca6MmIG3p5C6pSCtPvrdb33RMEfyeumKpNjeNiv6/fQ4lqvj4f7jHZYZ7NMWlIJ2veTMpCX8oeffpZz4HDrJPc2V4DR9rgUfXWa8BgK5Xb2qJ5C6/h6tGzl/USGCvaVDrMqLWj5i4nh8JVMrxlnqXNzi3Ul72NK50CKR5ff6sveJmUS7vi1tatrLWrvP6VWTakOsuGC3qjgJ3cWtTdZLmzM3sV2oJ+xa7wdkzoIPegq51d0NsuLe5rV5exwoLtoIba9xuHu7K7JeA9PDDBHsmeCHDYI7mrT6TQXh6dLODJ1L6WygNur45PcvD9egbwTbZfTk+xd8Rtz+gPxin9ETotBajxt6cmaWyy1KBU4jHdS8ADfI8O6P321dqjfQLfbmKH+gxyd3/cEuC7sXmwDe9ZZa0LKAzm2RaVUsLlvgSPomz/sktJ8cxbCranTZ9uOfn5+p2VWmVVpYcL8ouKPHbXvoP+iBQV6t+hqW/EAIDy9ccjz8EnAAo4tHkA0IFHgijglwPoZADPwdUAOqDWTGPvwce51mrDmkqV63yLpn5MDJb3xjjOEqTCAKIUPIowUYOx9hhFmEJPwMME/A/rBR2UatMliA5B4Kd7Ar8mnzS1HvqjuFFfbL64O8iOSvXsY7WGXMgjqEABBjcYtXaKJ78R25tb7UruHEkOAdAtgV4oQRReW4ce81B1uMUncZEF1DPzOoTycwv40WcMOAK+03Nq3PV2yAl+7gLjyn5ghwTBg4LfwQR4ATq5vGoDhlJ/Oh/HlbZXsNvrKlCtoLZbanHXlDLBLlSgu8KoQRmu8HYBcTvgc+CV+vHWCWXql0kNBvgcfupvEewAIOPAMayNwCjTdVvU+hzda/PENrpPZUDSARpAbPTLJYEKtSeYYIAvoBRZUwADbFzlEZvz+FwoPeJ6fq0ru1B3DkIHH+oNSMplPYdymyrXVV/UtJUq5Npwq2lDTfo9HaDvQYnR93n6TDGm97+A263rpUxn1Pa2Ll26Wu/+g6xbv2HWd+goG147zvr0G+D7sTVr3twKi4ute+/e1ldzqtu2039g9lKj/q7Q8vMpOC62XKygxNVermdp5S7n5nixa5vifKsqzLZu5Vk2qG2O9RfoBuo/81CpO9zaMVJ2492VzbMpshk9CmzhgFJbObzCto5ta/smd9J/5m52aREubV/7dLkU3urB9u16AWbzSPt5xxi7vZskhJTYsan24rh+VyelfAWvNyenuTv7RsoWA4CvT0wR7KR8z0yz3/T7/Id+b//g30u/89/5/aKKdf6d+r8zJvvtAmNTdW6avRUgUyg+PTRWVudK8Pb2EXJ3h3nRMltT3dk10laN7Sglk2NF+gNQUV0tkBWarzfWHwzc3NSat2glFd3Zk0JsTMCa3A4dO1mHTh38d1jTocZB+NHHja3xJzzwp7GvjGFH42ZNm1krKWnMgSTLETjegy8BoQMwjnM0x5WeFLzDrQFyAp+bYNfiE4degA/ghrFyhuMGMLpylJpTG8owFF9DfDB1aWldBQJB4AcgA4StvJVp3Ndqay7XUfvXvSrH1tZV2fp64Celoy/lbimj/dOq7JBczkMAR/DB/SV+d9oVHWoPoFXJgGAA74wDMY5ReJH4AHpScLoH5TGh7hLXVm0ot6gHJO5HLWF6DHTd/U3mpXbYDTgH/IDbQfVD/dGPsRR63p+axAIF9D0C+x5B0E0QdPWHEiQO6CowUXqAT7ZNsIsW9QfQKhxyDjwgKEPlbdE4Y5s51vmNnAd4+oOyNbVEPQLBDWPLbKOAB/ywRr8CHBnKyzO47tIGjFBekdRgLCk5EXA8EaE5wO+tvkjh1gpGQFAG9LwMRvbmPHG9iPfhrr4BgnzZzgqMAqQXNPN+fA6B75cEfqkB0ajrA3rcOwUrcUO1JE0uzrX6kf2sQ88B1nvIWBs6qs56CHB80ShPYI1ntx69rGevPlJ4VfrPS0JCwMsvdIXiGwfkFbgBPNxcX22h//S4VwThO5blWC/9xx3cPs+Gd8i14VJ0Q2tybGT7HKm7PH9MI8mKqd0KpfCK/AE+a0ZU2ta6Gv1Dd9R/kE7668peeL3t8kK5tkv7ybWlQJg1sSPtxpbRDr5bcmkf7Zcbyy4xAt/LY6g4AYstuCjr4fd2Rr/v0yi5aQLYDPtT/x5/6Pfxu/4t/pD9qd8/BgAB4Z86RwsY/+APiP4dfj+v+0gVAj9U4stj4QI/2i/47hhuN7dHggPVd3P3aPty/SAbINgXyD2l9pFyoMi2RnLHs59qm1NyIgASTqjSH5d2NR0S8HVSv73VtO+g64s85gX4Ggt4Dr7G9OOY9uMmTXW+qX2iOeyCw0qJdKsnauV4zkhszCpwCSrZglWovaZuDjqHm+YIfK2bh2XRT8ZSALYCiMwX/By8uo+rQUEudY2BISBGSaI2cZvJAkcMUIbSE+jSbHMowtiEAgASByyQlzC4i/5vjOSL2sY2ybbL5dstUByY2dYOS40dlRF3O+nwq/H4H1lbXFwee3lJ7u+VRR28PSNVd17u8TmpOld9gE9wxN1FAXItBhgB4VESHLq3Pz9Yxw5FjR2eHvA7gmurlu3ugZyb+v58YY2j+CKeV+7xPjcd79Mx29nvpT4QlaeW+N6uyWW2UyDbrWPAB/T2OPSI8+lnF5RShYe6i75UXNrixsoA1sb6EplU37hQfbQcrydjTJJkXIltkJu7Uf11ZJNd2cnk/m4U9DbUlWteuMjraout0Z2D4+w+JjeKMpDH+qI9kbJ4wT5951m3S3wOiAlKQE9qMFZqoNJQibiugBIXNSl50ReNhAcZV9+4ANO1odio84tsr5vmcc0f10isUACte3IfIJuYr+zgvXVf1N7v6pPF/eU8myXgLs+35dMGWc8ho62LAEcZBPGmcimLrt16WNeuPaxU7mqr1rhm+ZYnuMVyskK3gB5tfqiYJCtYnCPgyZ2NDG2ODW2fayMEvDGdC2xMl3xZntV3zpPCK7BpPQq9JGXxwDJbJeBtq6+x/VJ4B6d1tpM8kHthL/t02QD7fKXc2nWoqZFSUyPshy2j7CeAt6vO7uypt/v7x8cmCsf1B+KE/g1OTpdJ5al9J+D9egZg6fegf593+v0Cvl/1xwTVh3rDvC9Vh6v7juRPEv/D/UUJ/qZ/T/qoRNTf6xMT9X56Xym+B3tHCXqCnVSf78e3cYjd21dnN3eM1H/eDnLpW1l5Xmu5pqzOoDA5ykuIi7bCgJ9UX2OptyafsKaVjGeW3GDcvxxrpnNkOJs0QI9SjzAAhzWm7g37AIofYR+zqWfjxJr4MecbN1hjXxcLFHkeCe408bUAm0CXAC6FoKu9ZDyMuc2spbcJ/FwVJmpScz40vxcgZF5qCQxTNZgaACTz+5F+rrzspjapd5GtHVth6+pQKVVyA8mOtrNjgt0xgY7kh9f5Ubc3v6P+YHayC2ovLewkj6GDXVzU0S4u1PGiTnZ5SWe19LHknIw44fkFHd0dPpPEEM8AUMZ1LVA8PifcXeKBKE3cYI/7qT0MFGdKHWo8TYKgAI9wTm7yIfUPyvYLnKnqQ7kekO0TLPcKirul8khoRKwPlVcu91ewJ/kh4O+W2t2lY9xch51sm+YDv9SV3SzI4bZuc7dVlqo9AKj5G2WoPo8H0gqo9LdOrHS3dsNYAVIAxAAfcGx0eVl/uyLlcWn5QLWD7NOVQ+zT1UPt2qrBdk3962uH2xfrhqsdap+vHSIbbD9KATw6PlGAnGjPTgqWxyfYw6Pj7NGx8fbgcJ09OzHBnurcg8P1vhrkuRQFz/aIbG4UNz/XF5TERbpcLd22HshSVO3A1DnUZbqaw40xgQ+oslU828aj+r7fP8XLIJo3b+kPquneo6d16tzVg+woPIDnbizmqo4NIwU84Jcj4GVne6aWLzTxu86lWda3WgqvRupOCm+0AFfXrcDqZePkwk4Q6MZ1zbNJgt+c3iW2dJB+sex2PK5G/0E66z9OV/1n7WnnZNdW9LXrLClbN0QwIY43WjZKCm+0gDfW7u6tt3t79Yfn4CR7doSCa7m1cnFZWveaGF0CO4eejONfHHzhzv5yFshFTC+1t6cES+wkrixwwzXWv4Mg+ErtG/27EAt8pX+7VwIfYHyp/qP9tXJtR9hd/RuzeuPSku5yv8f6SpDrq/vZ5jFVNrImy9oXtvTETr6+0LFLS1JP5/GwbFd+zZrzoJ4WUmvNBTEpOBlBfuJdTfwYZZfCC4Wn48Qas1/dB2D06+kLetTEcV2DQhRMGPvo44/jXlwva9KU9xJ89X6UlMQuKQkUpRwBI7tbu3IEdlKOQC81xsJdTsGnsVRNpvBrGQClH8kVQJjEFwU6SmAiOQIIMX4nTS2vxcc2a0CBLRteYitGltrq0aFMtuuLvVtfWB5YRNIA4KACUWcov7NkcuX+Uth8niJn2gVpBrjGLi6WGhQMzy8AboCPej6Bz+ODAJBYoWAKCLmXYIiyPKl7kmg5LuilIDwmRXlsjiCIyaU+mvZlx3R8THMA9BGUo+CIYuU5xAdkB9V30+ffTxmMAEeL+7t/erWO27rt1fjeGdW2R2O7pgiCkwXDqerLdqrPWACyre1Uu0Nj24kLyrYKkNsE0K24y2q3C6x+njHOAUoZcNxMbHVchbvEuMeNrq0cbJ8LdJ9hawQ32Werh9lnqwJ+n6q9slxfgMX9Zf3sguzHnWPtmb5MT09MEeQmSyUCwMkC4SQH2kt9ETl+fHyyPTgyzh4fHW8vKU2Ra0YR8wt94V7S6sv2TOZPWdMXN11BEhlg4oNyY13ZydQCuNg2i6wvihEAxtbxrP2dP7an1XTqLoXXXcAr1n84imDlzqbxOwEvFF6ovGzP5LKBQI6gmWVt8ltbl7Js6yfgEcMDeLUAT+oO4I3vXmgTexTZ5J6FNqN3oc0doP+0w6ts89h2roYOz+yq/0Q97YLU3dWlfe2LVQPsqzWsfGDHkxGRmd0zzu5K2d2l2Hj/OLfHhwU8wY64HjG9t6f181OTKOi9lUuLpfB7d1bKl/Id/Z7euqoDeKH23ur3+6EF8JIsr1pgF/CbbC/0b/XsyHh7LJVHphdVSAnMsyOUvbACZKSXsny1YZDd3jNW8BtjP20bYdeW97bdUigL+hXawKps61DQ2spyWlhea5IOZFuJh5EVlQp0Vy/LWkrtoQKbt2gZEEzA5KADbgJXQIyxAGDq8oYJlLi9bAaQAM1XR7BLitpYK0sfhZnMk/k8ICv4NZY5cL0FiNyH+2FxLTV3zWWReEnAl0DN1Z3b+3hhGOBLxtRmt3oPwOxWzSyntVr9bhqSMg5CstNNbHLvfFs4SF7CkCJbKfitr5UaGSO3T8pkl76o+/VFJ7ZGsgHwRc0fbWVDrM8zvQLaOc8IA7bE3dVcYoOpES8kUULChCzvydncR26vwEUBtWd5BT6SHO4SeyuXWHOB4VG1KQiP6T6Aj6LrWHoX8UkUILV9hz6AHv3Duv6g7ocSxIDdvmnVaqsFtUpBTkpQkHfAyQJ2gqFU8E5BbIfAhhEH3DZJgJPtAG4CHZCLJEZ5Ar44t03ztzj8AoApBLdgUoSNHHRrhgl4gp3gh8L7PLEv1o2wL9eP8rFPBchrywbpP/4gu7GtVgpvogPv8dEJMnY6AX6CmdTGMykN2hf6sj6Tm8YDy6nh47GSGMcsjXvJnASAz3mYOdfrXNr3uZrzXPd7Kvf7Ce+p93rEF9bdcvXlmt8/wvtPtq93TLCyoiJ9wbIsL7fI8gvYMID1swCPrCJtgSs8Ynh8OQsEvLaFWdatXMBrm+0xPFzaUR3lxgp447tK3XUttElSeNN6Fdqc/iW2eFiFra6ttu0TO+uvV1f9B+quv5w95V6wuqK/u7NfSR1/TQ2ebxZQ60bRMcXGDykuPgB0pIwPT/QkxkvWEgt+L4Cffl5A944YJkrPTbB3tQf0dE6/l7dnBDL9voAc8T5q+AJ6qLxwkV/r9/jagSd1l6i9l8BPkPMyFv0unwt82Av9gXou5f7kECtBxkqFjpH7PcZ+3o5bPtSfvfH9lmH6Y9jXjkzvaOtHtrF5/UpsYvcCG9y2lXVl4wKp5cIsVA9JCrl8Un6t5OpSU4k7jBqMmj9A2CJRhc0dWECpabPmCcSAF+PNfZ1srJJIjMJgGfNIGjiwWEsr417N0nvonr6bCkDE9QaGDfAL4LnyRG0CV1koSZaaAdQAJK4zD3kCeuyMHSD8nwAU8FIT9HIwgS8XE/y8leEaN2vaxNrkNbNZ/YtswcBCWzS42JYNo3A3llwR2wJ8PKHtsJTQEakkoOfxOkEE1QbMzku5OexQgHOI+QFCjVMGQ+zPgRjniRFekAJE5Z0UtMj6ntT8Ezp3SmO41KzqcDUH5IAeUFQfVefgU3tEUKR/BNMcT4IAPdxcnQN+YW0detgBHVPj55neKXJ1NXePDOjtlCu8Uy7xLgBI7M9NIBT8tgtSuLnE/uhvl7sM0BpMY7SoO+AHBBsUoe6BEgR2JDqAIC4wCRDiho0+XT3EFd51Qe5zubSfrR3mwAOCwBA1+Okqub+yz2lXDrKf9tQl4EPRCXwC0MPD+kLLnuhL9UhfqCf6kj2Wu/tI5x8CR80BVk+kAh/p+KHGH2mM4yf6Uj4X5Pxh5PpCsx3+U31hMQD4RPaI9xIk7h+eYPcOTvClaXf219tNqZGbUk8/s4JB8Fsxsbe1aMVmkYIe++D5jseh9LIFvFatiUnlWKGAV1mQZV1KW1ufNlk2oFrQa0eyIs9Gd2KFRb6Nk7GsbLJc21ksKRtMYWW1/vp0sH1Tu+g/RHf9R2Lzz96+U8q15TyScZB9vYG97Fg7O8buS909kaJ7fEiQOaqfU3B7ps8J8J4L2sDp5QlgF6rOweaKLlF4wM9hN8t+k/L9TSo3je29k/KlH7CT64pa5o8MoNPvDHcXtzfq+lJXV6Z/F/qAj3KWlzp+KXf3xTGSKhMcho8OokjHSPmNstu7RtmtnSN91xa2q/KHD20coi9YD6m/drZmZIUt1u9mTr9im96zyFelDKvJsb5tsq1jUZaV5bbyTRpwFVsKTC2btxTAZMCPTDAgFBxbEguUaiQ+6+dcJcbyMDeBkvpLtnIHcgAOADoYU9McrvEdVRIopm5uCsQmDkHBMAGfmwBHnNBjimkc8aOP7L/+9rH9TYYb3aTJxw4tf/hTAj5PpLjiCyhiDj0Z2Wc3KT7Ot2za2ApaN7YeFS1ter8CWzi4SIqvWL87duApsVUjS2zd6FKH33ZfElZie/SFxe2ldOT4rHBHI2nByg3q/xJVB/x0DPhS4FH6Ev1QfKi9yBJH0sRN/UiiAD2BVUZdHxD0FSYyFB9riR2ADkP6bRMXF0CqL/MMsMYA4AGyva4CQ/lhHvtL3N29OrdHP9N+nd+tcWJ9gHAPpv4eXFvgp5+d1vsovARq1P41HMtc2Ql+qD0/lm31Pi5wlY7VphDUH5VGxPeuEs8T1C4v72+XdXxl2QC7IPVycUk/IwZ4cUlfuybgXV8j8On8je2j7O6BSIjcOSC3TV+SOwfGev8eKwEO1EmFEe+TW7dfykEK596hcYJgwPKh2geAUvAEgPc174HmcwwEUYkPHZ5TBD+B4vQMeyw4PNS1JF8oVgZydwXAOwcm2C2B75bam3Ibv91db93bV1jTlnJf8yNT67sek4F0hZdt7YpaW/eyLOtTmWP9yNS2zbURNXmu8sZ0ynfoTehSYJO94LjYFg1iH7y2+pJ3lKTvqv8gPew0Cm9xH98Siv3wvlg90L5cC/SGSB0RxxtlN6XybpOlpRbvCGuJJ9lT4HdUylbK7iXJC7bH18/3VhaJC5TddB97J8j9fkHmgJsh6AFC4ntkc2VnSV5wHe5wqD4SG7/iGicKsCHmp2Nq/hyAJ1F+kwReipcnhAussRfHJwiCcoH17/H4YJ3d24drrn9rgY8s789bh/kOzqzoQPnx8KHLS3pIHXSwHfWVtlEAXD64xBb0L/anvM3sHSp5co8iG9s5z4YLhv2rpK6lDNvlt7TS7JZWSOJAgGohILUQmFB4xAWbNg/XuEUL3GQshaUMOKrfDBMQgV3sppKYzqMomzkEE2Am4EyPXW3qvVwpCpKx1RQqEZX3oetNHxgG/P72sWD40d+SRArZ5SaJ2gPsifJrUHzNI26oe/LAqN5VrWxKnwJbINDxrI2FskWC3xK5usuHsahe0JO7u3lsqW2vl7urLzNZUMpDjkg5BfgiBpeCL43VsSbXwSdDCZLpDei191gg8T9ifNTsUSNIuUx6bQAU1cexlB9gVP+kIOsbKGhuqEESLwG8NPaYwvCwjh166h8UDFF5B3XMGEvdDs5s65Db51bl/f1qD85s5zG+vVK22H4d71ObJj52T21re6a38xjfdsHPXVmSIQn0wg0O2L2HYIAP4LnpfKr+KG+h3+i84HZJcLsk2F1cSn+Ag++y7NJSgVDnLmv8iqB4VYYb99MuuUAC3C1B7abcoZ93j5bqGuvHt/eNEYTUCoIoMjdB754g+UBqDYX4gM0EOKYV8AJ8Gpfrd99BGECN99AXUMd3NZ/3uK1jVB8u7mN2X5Hdl6K6L7DcPjhR8Btvp1eP9B1YWrQk1iTgZef4WtEaqY9uAl5fwa6/FN4gEhft821Uh3yrFfDGCHj1At4kAW9GL/2nHFSuv8DtbLuAd3BaV/3j97SzC3rpD4HUHVu7rx1s32wabt9tHiEVJIW3c4zdRg3rczzhkZSHpWb1uZ4IdsTxnjj4Jtsz4K0xV360Ur0vBXmUmickBKlXghcuLwrttYAF0IDcbw5AavOAX9TwebxP7i2ww4jX0QK6t7onSQySF64IT0+Wye0V6F6fmqhWRpLqsJTpobFuj/Xv9+jAGLnlY+TyjrYHewFgbZS4JFvU4/6yYem3Gwfap8t72unZHezQ1BrbOb7KNtZW2IqhZbZ0cKktHljqD0Ka27fI5vQtlpV4QffUHgJityKb1LXYxnTMFxRzbUjbHP0xyraeFZE8qcxraW1ym1tpVnMrkGJENeIuAhXUY2tBC7C0EsCAZvNmAprg5UoQE0CBX7QBS8AYy8o+tAAnpU8OxQblyHUJHIkdShV6jFHA48l6GABk9xV2byEL/OEqkhypwfK85h5CmcoT8AYU2ez+BW7zBb3FUntLh+LmFtsKGbuGrB9dYpsT+O2QS7Zb8KMmjkRH1PlVuQJzUAGsuSm8cGeBXUdBTpa4ut6X64ub68vf2LTAr4skhx8n9wKmaYID1eeZ3sSOoOzUou4cdoKeA1D9tHXI6fO5i6u5hzQ33F0pQLUH5P6mcT6OSXbsRQECQ8Fun87v0fEuucVuHvvTMYkOoCfgpckLB5vDjTFAhxsso59A0d1hQQ83l7ieu7qCH4XOjVB4rvLI6ibAu7xc8Evsquya9/vbtRU8TX+I/bRb4JOquysl54ASjB4ITLiytJTI3JErelvQY859Bxwur84DNkCIMvRWYFMfdYj6A47Akutu4coCu311PsbxXVxc7q33TY3xn3F3946zG1J8t/ZPtM0z+vruwB1LKDjOtn6VuTZQyi7q8PJshNTdaIddgdV1KbT6rgU2sVuhzepbKpe2ja2tldSe2F5SvYudmNfTzizoYxcW99XvSL+HlfoDwE7Hm4bZD9tZUqbPuFc/B8vJEug9O0Yd3jR7kag6Yni+MSqZaKm55zygXOdJZvzKg5Gk9l4JdB6To2CZx2S6Gyx1liQugCIJjV/PYqg7lB39iPcBv3QsXbr2nOTF4Tp7JWX3VC327Gi93nu8Pt94ubX1cnfrNc5mBmPcyOw+pGVFh+B3b+9ogY+Ex2i7jbkClOvr4Bsk914ewTK5/Qs6SR10ssPT2tue8dW2fWyFbRxVbquGldoKqZxFUoLzMLnEcwXB2b0FAoDYRyZlPVdQnN2nWEqxyKb3KhYci2yabEr3Qpugf5vxXQv1b5VnY7vk2mj+/fTvOFp/uFDrg6vlWle0th6lLa1LSQvrWNjMavKbWRXgzG5mRa0+sQJcUim0lk0/seZJDM8TI3J7ASdrannCHUkNf56xQEmc0oEooLFMsaUgGsvQUhM0BVLfzUVtWuDMeInemwqAaX2lfPsU2kzZLLm4cwcIfDISG0uHFEvtldjK4bFDMLsIr5dtrGVX40T56Qu7V19qloQBQE94CDLE/VBlAa2IAXrRs7u+wC3O0braS+Z5i6rzc2p1D1TkSYEPc9hpHuouFJ1ageqoVBvK0y0BHrBrUHsOPilUWZS5YIBO0NPnJtt7QIALtxfYyaUV3HBxd+s8Lu4uyl8AHuMa26kWiKVJCzK97s46BEPxeQYXyGl8i35PnuWVOSAnhgG8TWR2ZRuJ8V1ZNciuSsVd9RYb7GUtgBDo4dp+uhL4Ab6B9ncpnAYlJwM8uLr3aBMw3XbwJca4zBVeovge4gbrmDgd54BcCtHbuK0CHTBzqAE9tXEfgDcugEofyEoN3lb/Z439vG+83dhVb98KRt/uGGsX1o6w5aPa2oi2WTaShAVlKZ3yrFbKDuCN61pkE7sX2dSeUiL9Sm3ZcKmV+g62i/q7mV3slNzZ83L5L0kVE9u87vE7tmQfad/JbmwbbT9sFQQoSdFneHBoohQc+wBOcyWXurdskcXDjtwoUREIeQgSD0N6c0qubZLBfSHQvSLeJ+i9FSBRfm8ExOgDQ6CmYwAphYiLGgkN4nosSYvlakDPxx1+xPNY0iZViSt7dEKi8PSH6uDYBHgCneB2f89Iu7d7pAA3QrCjz84tw+3WjmH287ahAl2Yu73s0ryJJ7YNtC9W9bXPV7EbdE/9rtgdmmf4drGj09vbXrkq28bL1RhbaetGlNvq4QLhkDJbPKBEShAFKPgJfLOkArEZZMxlFIEDRnavQX1Px3pGHzBixF1nAxMAKmBO03W41tgUAWdy9whXoODZEYci82Hts/zZxL3Kec5JC7ncza0su6mg2NRyKU1p2lhQbOwPh2/+CeUvZHopeyE2CQyjvi/2/gOCH9bsUcpDMbdccM2tLGxhE3sJfFJ70/sW6I8qybFCmzeg0B8qvljQQ/GtGF6SQK/EFd8mFJ/At4VYX12Z7UT5pfDTF/6QgODKTwDCgF8aswsXNlzgGAvQBQRlOuelKzJ3ZYGn5lEzeALoqfUlbag/mcfzgB6gk+oLC3WHufKTUjsCFOWKU9ISgMONBXIc06L+2rnLyzhje6TiqOejjo+Exo4kuZGu3/VM7ATq+2T6+dPMLKBjbJsgxqoMX7vrRc4UKlPoXGbrGRvHMUXOZbZGv8+o4+NcGTE+AU3Qu7ZagFs9WC3xvkH26arBdn3NUI/rfQYUNe/y8n723dYRoez0xSEud+/Qe3Dh6v6ES0Q2EGhJCd5S300usKtEny93FZUn8D2Q6rsrQ8Xdl6sLODESGIwRx0v7Dj3ZHRlxvZuCHeaKT4rrR6m973fU2Xfbx9hXAtJnG0bYySUDXcXVdY4toTxpgbqTepgi6M3tXyFXo1q/oPYCXhf9Jeqmv3jd7RzAk4t/VbD/Yu1Q+3qj3FkB9Y7gel+AeySoYQ/lzj48PNEeagyQO/yOTXXwuUn9PZf6w60lmeFQ1Hmv1XPACYCCHqUsPpZAMIA3I+CH0mNMLRYlKgKbQPmLxnGJic0BN4DnSQwdszsL45HQ0Hlcao1xntKV157kmKixCfZCQHwiEFLA7Ot2BcP7Ht8b6eC7uW2Y3djME9sG+tpd2u838OxdirJ726VFXe3iQrbS6mxnpfrOyE7M6ih10t72T25reye2s12owPpq2zqmytYDQbnDyweX2XypQCA4Ty4xD1OaK4gBtNkCxmwHoiDXO8DY0Nc5XGagxzFqimeTzND4DI1NFQSBH9v3z5DRAsbpyVygiU3tke+AJCFTKzAOqm5t3UpbuKtNXK5QMMxr3kTuNEqRZ+ICxCbWQm2sHomaP9Sfb0zACha1JE86l7W2Gfq5Zgp42Ox+hXJxBT3cXCngJUNLAnyC3pqRpbZulL6YY9jfrkx/KEptG4ovKW3Zqy88W9YfECwOSiGxw0vsqxduJ+aZX0EOoKVQTAuSgWAaH0xdWOb7HM0/xjVAUEBEDUZpi2AmwKLwgJwDj/cT4OgDYHfBpzFeE9tWCWKszd01kVUdUnVScft1fv/0tvp+4cKydK3KdgK2CWW2wyGmn3mcFK5aX6qGCWjpUjUvVBasNmlOumZ3S73OayzW3wb0NiarNRyAvrKjxDY4FBlD6cnoq230qYD3GUkLqRn6bDGOfSrYfSYIfrYGCKIAKXTuJzd3rD3SlwjVlpazEHN7AAxlxOVIfNwTxO5p3ONzGrtFhtBVG4BExeHiCnCMAUONo5pQicTxbu0BlpEYIb6HyrsjVzIUHy3Qq/OMLhAEfD/vUSu7sbPOvt5aa9c3jLQrgveOSZ39P/34LlJ5XfJtipTDwoEVtm5MB9s5pbvtnd7dDs/q4UkLVN5pubUXl/QX9PQ70PVfbhhm32waYT+wNZR+flzvu/oMDjnUnBSZ7wUoBfeKBxupz8ONAB6G0uN5vsT6ngqW9/VzYu4WC5pAkRjgI/3OHlLionkv2GZKYKMs5ZVA97ZhBUcUJLN214uU1b48FkADhL6m19XdJHuDetS1r5Klby+OTnQjeUFMDxf3heyZ3GF3gyljEfhYtgb8HpDckAJkCdst2e2dlOZEHxDe3CoYbhls36xnGy2pYim+q0t72OXF3ezCQinmuZ315elgR1B+k/QXfqL+wk+oEvzaSM1U2IbRFbZ2RIWtHlZuK6QClwwstgVygYHgXIFingA1VxCb4yZwCHS0HLub7HCMcbb54sHqtLOSdobGwziWSpRxnCpDPwcM1ZKIAZrTHYrFPjaxu9xq/cEcLU9haE2u9a1qbT0rWlinwqbWNreZtclp+gEcpRhJcLSMRE1R66a6ViDWzzNDam9GnwJ5FQIfao+kBtncQSWR2BhaZGtGlOh3IXUySooF1eexPsFA6m+Hvsg7BcHdgsFeuW37J8ltlFICguyZx5Kyw3IJDwostG7TEpO7yS4rvhYXF5k44bQKATPq7yhFYdMBf04HrQw32jci0Fi6GYGXoghmbEHP09f2JttU7dP4Ho3vEch4cBHtbh37RqUC2Q7N3ymQ7dQ1OybE5gOAjf35tgpOO5grqG8HguOZE/v3+QYF6rvik/mmBFzr5+L4fZZWx95yTv+31PoqDsY0n5jeJra70vgm/Q6BX6Mv1g/1FRkp+D5bJeXn8EMB8sVHARID7Osu70196R8IeJ6MQPUdBVZkcQOAgO6e+v/T3QWCKLuwmENygxIVEh9AEQjeAwooPVd1ciEFTUDoMNQxMT8+A+3PtAIexwE/Kc7dUn676qT8xtpXm0fZtbXD7NySAfqr0UH/4cr0H05ftFE1+uvSxXZP6aa/Ut3sqBTeKeJ4C3vbRY/hAf2hXsz99aaR9v22Wi/avqX3uqX3oISGmB5u+X2p0QeHJoXa08/osTtBCuUWMb7p9kxqjgLll3Jr6T/Sz/xYAHRlKEPteRJEhmv8UPd8pHs90R+SZ/odPdPvCnCxScELjb0UvIAd435ec1/oWs5hgO659wN0zzXnueaw9RQblLIHH5ADfrE5QWxQ4AmOgxHje0BcT9DDbm3H1R0SLu/2IeqjAHF3h8n15ZGVPLGNBxeF2/vZCtxeubwLu9rZhd3t9PyuUg0dpAp4dkgHfWna2c7xbaVsKm1DLQBskwBQ6lsKcJHc4EUDim1h/yKb7wAssHkATzByFQjsXA0KJgn4Zgtgs1zd5dtMN8EuaadL+TE+TS396YAv6c/sIfBxrmeeTeueq/FcP54h9TjTFWQCyN46Bowawyb3YKliro3rnGNjO+b6s1Nq1bLp7Cj1J3bXPbmHPjtKb1bffJvbL2J7C4CfA7DAlgwq8Cf+rx4m+A1nE01ifEW2YUShrMg2jyq0LaMLbevoYtspJbhbamW3vtR7pIL2CQAHBJp4tgbwaiOoBdh8lxXAlgAO0B2TIjum88DvuFxOFGM6L4Vgw7ZUMuCXrtNlY1Ke0+E7sgA8HbNGl9gda3iBoMMxWZfLZqSs0WU3ll2CXhh9zlXZXgqVUYD6/L5fH9dKLe4S1InbAb8UcoDS3VvN3aq5PgYsNbfBHZZ5YbPMy1c0ns7hmNKWrepvZhcXWaPPgZyU3JUVfaVw+nngPrVPMaC3rJ/XqVG6AWTuAjd9cXBX7+nLQlbWM7ECIBndWxr/Warh5t5ad38dWl7uEq7ubbWemNCX8BZtArZUEaL8cHc96ytIREIjgEmGGFcX6AA9d3kFo5+lEH/cXWs/7Ki177aNsu92jLYvN4+wawL3FQH89MK+ktidJL3lzrrC6yWF10tfyt5ya/vahaV9PYONyv1q43ApPAFv62i7sWOM208C6U1BFfjx3qhOFCvgC9PnpdVneyQl+EQqDoWXwg/Vh2v7SvCjBYIR+4skB2AEimR+nwM4P2aFBfV20Trk9Dt46vCKbaqeAkj6el8AyG7L6Q7MT/T7ZC51eQFAztfZY409dfiFysPFpU1hSIIDxedZXc/oAkE2Kh1ht3eNsJtSfEAPl/f7jYPcvk1U3+fLe8n17WPXpPyuyM4v6ib4dZP666IvWkd9ETvYISnAA1Pb6z95W/3Vr5bLUm2bxlTbhpGV+uJX2urhFbYqUYFLB5cIhqVSgyUCoWCIGkQJyiWeJ1d1nhTVXFrifQITSg/YAcVZDr4AGH1XgsBR0JopFxcYzqCVssOmA75uiXXN8XYqzzRO2uhrvGu2AKn5MmDJdTMETGy6bI4giWKd3Sff5vXnSXnRzpd5GQvxPdkyubkrhxULepHR3SDobRpVLNhJ7andIthtJ7tbVyLFJ6AIeHsFgP24vILG8elydeVKHhV8AFqDeyuIHcclFch8UwKNnUjH5aJ6iQrubuLqAkBq8FCFviOLrmOrLNpUGfrT2tiwwM9pnq4hucGYm1SlJzBksRuzYChw7te5fW4UMYcbzJ59sZaXvfsqJUBwgWP9Llt1+dI1t+izYSmJjLRUJW1Re/Rd8ekPATu3sHmBq7zERU5to9QnSQ12xcEaXZWSu7K8jys6XNmrgp0b/WWCwRKC+73t0tLe9rkU4V2pBiBEGcq9xChYpsbuob6cdwTB22Rq9eVD/Xm5igw32N1enQdeaazO43m4xTJcYAcibq3e457OAxXeM1WQwIZr7wmIHusjzucKEFcXAI6VOpNC2yUIqv1my0hfX0wS58yiPlJ2PeyEXFpKU84LeJTsEMdjLfJXG4bbd1tHSeGNsm+3jLBv1f9he639TKZ4r953rz4b0JOR2Lm3XyCmr/cmzkfMks+LaqVWkewuEETBofAo18Gdxa3F5QVwT+WiAjgHn44pdfFdWXBZZcTvcHGBX1rygpEEodg4lJ0MYOo9HXr6vQA9tpd/rM+HwqPPGNvOswszGVuSG5SuPBEMgd4j/ZFC6VHCQv3e/T08k2O0L1+jkJl6vtuCn7u7ydZVAPBHubs3eP6u4PfV6r4CIGVP+j+1pLtdlNt7HvDN62LHZ3eU69tJyqKDvkg1comqG+J+W+qqpPwqpXZwf8ttneC3RkZZzHKBb7kgSDxwycBSqUEMZVgqGJZ4jJB2Qb+w+bjLSdxwPqqxX5HG0zgibjRxRCnID1xl1GK4yAHI2TqeQ5soS1riisz3uYAUBQjsBL6ZUoxuguFs3WO24DePRIaDL0/vq7Zvnt43V5+7QJ83T6ovXz8XT/rngdeFAmCBq7xNUnxb5Oqi8rbWFts2ubw76soEPp6vK9WlL/wBKZ9D+tIfFTQcepiAxLN5AZxnaonZCVANz+qYEwXKnvTgPHG9xEheeKmK5qd91KIDUYBzxch5xvQe7NxCNtfjf8BSFis2gCFxPQAodQgUNRYJD7K8YfswzTswLer6qOGjaHnP1GqBkDo+2sjg+p59rtgCdrixuKxpvI+EBru08OjKiOlFYiN2cxH4cHF1zUZBkWPONfqU+jwUnRQPcbxU9V2VW8vxJY1fWkbMS3/J1w2KuJosVWCoN8+4qu+KTF+yWwIf6o5xP69jFB3u7k2pCE96SDH9TNJDfb9WUARogAyguQE6XePndYx5XFDm99ZczKGHC+qGq4vyk2KTfbNluIDGyhSW5kWG+uoKDLc+irIBnqs8ucbfbJFalH2/Xa0A+L0U5M+7pWJZISIjzkh8z13yA/psDj4SNepzbp8+tz4Du6zEMYAcl6hBrhHMAaN+JoeggIXKc7UngNGnfaif8anaR/odsBwQ6L0gdpdA76Ug+VzjKL6XnrRgc9KAYKoC2WIexYfKeyjlhj3ax6ajrCgZ3bD56AP1SWRg93bh3kZS487OMGB3ewcZ3rBb24nxxdZVP20Z6kaG97sNJDv6O/y+FPg+l8t7ZRnP/+1hZ+d30Zeuo5RGR6mMTnK75PpO6yDl18F2TWhrO6T8tgt+W8dW2+baStso95eCaCCI+lspAK4cWu7wWzZINrhcbqLgJyW4aJDUoNzjhf1LHXwOwQSIPKYT4HFM8gQIugl+83WOQmvKaSivcSD2lVsttcZ55r+HJDFFgU8qzt1rQS89Byg9Jqn583g/AQ/g/kcsT8p1CetyB0rpaWzFkBJbzmqN4SWezV0nlbdeKi8UX5GAJ9iR4BhTYtsEwF11PCWNp6Xx6Ei5tVJAPDj8iFzEE4IKqo9n6gI+jCeuAUKev4HaI6nh21EJYikYyeSmiREsavYChIAM1xflF2UscS0JEXeLZVyTKj9qDGN3Fl3D2Kx26le7EqSNpWtShTqmsJnSFy9oFvBiza4UngxX1dfl4r4K9JHsAHYAK7akwlzlacz7sk3qs2wtxtmpJWJ+9IFeunsLO7lgjS4s6q2/ymEUKl+W+ru6XPAjmSEgXlgs6Okc875cN9hhhUvJDi3uYurLxBgxN2Jwrtqk6jj2McAmqAXsAoBch4vKMXO4/id9AV3tCQxpKQuZ3DsChCdJBAnP8KqP+8s8d4EFEVd6fAa5u8DJ7y27uScg+P320a7iKEH5ZvNwL8n5+6Zhgt0w+3rzSKk7KTu5s8QGcWt/lkuLK8vnuCWQeekMbrU+N/BF4XmMT+/FziW3MB17ckbvm4IR4LHzisORHVh0DPTuMUfm18vos+PyUwqeKXBOkiCs8HgCHGVPBbknclWfow4Fx6eoO/0uUHhP9fvF7cUVxp0FgGls0FWg/hj5FvMoRIdiKD1WZzzczxpiAU4qDkWHyrvL9vO7Rzj0UHaUrgTo6EdS4+ZWHms52O3GpiGJyztQ8BvomV7cXh5T+fmKXlJ+bL4ql3duJzs9BxMEBb8jDr5QfjsBX32VbRP8to0VAMdU2WbBb5Nsw6g2cgWBYKWtGVZhK4cIhLIVMmKCFEqjBAEhBdP0lw4qFXCkCIkXCoDEDd1V5jjtNwCRNjHBiw0YXDUmMCTT7Nlm2RyBDwDiWgNQgAdcHZgOPY0DvQFhFCljgG/Z4GKBu0gW4MNWyt1dPbzIeOA1pSwbiOmNwcUN8O0kq1uPm4vak8qS8jkiF/CI1BCwc5ipZR897wtAHAO8kwLWScEF1ceefICQPfeI3eHmuqrTuX24oJNIVpC4KDUeNo4Rr/OYnc7t4Xm8uLu61k3v53vzTcMFjhgfri1g28t+fX4Ot1b39b4Unlpig8QCd08W1MdJ0UqV+YajDjAUnNx8tVGuwjM4iO9FDA9LwfYf21Ql8byGRAfAU597BARlmk8B8ya1Dr6zC3oKbr0S+PUS/OTaCnYXFvVy2GHnZewnBzRQVjcEve+kAAAgsbWf9GUJGIYBMYqcf9QX6Ia+TMDnR6kIrnPopSpN4OPan/w+xALH+XU3dB33ZQ5jAA7oOcwSUAJGf+/k2hu8r67l8/3ITiKYXN33cUDc1WhZa/yjG+U3ah10AVHMXWu9L/17lKnoGKBFGcsUd1kZI6vLGO1N3ltG61BMLFV9vvUUKlD3DOUnkPNeyTmy2Df1ewKkN3fIpdR9/IFCmscT1FCAj4GWoA8gn+Iu6zgAJ5WYgI9sMNvScy6SGkliQ3+MgB/ubjxvI1GEh4nrETfkKWwowbDU1b2zc5RcW5apsVxN6m7bUF+69tMWmdzbH9mzT7AjxvetgPf1WgFP0Lu+srd9JrXnsT5B7/LCLnZBqu/s3C5yuwS+GZ30xZXLK/Dtn9zO9kj1kfDA7QV+2wW/ba7+KILGKgUFucIj2tg6AZB4IAmRVVKBwM8hKNAtRw3KVqAMgWJy7CAcKDB6W+KADJcZQzECPsHK4fiBpUDkvEDGHJSkK0qHZIwRxwOCfg8vVwm1t2RIscfyMBTeStkKTOMrhhZJzRbrZwB+xZ7coHh582h98ceU6ndANhcXVwDSF/agoMcDwsna8qBx3E/fPTnp+0OFBDJXeG5t1U/GBDlUHzuv7BfggBeqLZ6XES4nLiolKbilAT2WzKmVkallm3weMuRb0AuiPlfX+8aksnQbemAYcT0swBjbVeH6ovr0PnrvSIgwV7AUfHlAETG/HXq/2I5e8NLP7cvSOBa4fMmZzNWbVDAbOqS1fJtlEesL4DEvnt8RcEw3M+DaRtcoXpbbd8UVHs+AULukr1zb90oP6GHfbh1hP+iL8M2OYfa9VMKPQEuKrwF6+uLe2CnY7dY5B1EKRkGBuWqBGveg73P8vGDFsQM0OeZemsvYDbliPk/nUJrxvoId57lfYjc0h0wv1zvwZK76BJMfd/EZgCaGkgvIoczuHiSzTCKFlSWTXVFinKc42jPPKD3ACZh0H2J8XsYj6AA+r+lT/5Gg85D7aKwBepp7V5/ljj4LYPxJ7jNQBnIscUNBMu8e6hJYAkn17+v6++rf1znc5zt6X84/YEzX8RxdnriG8UwOkhYPdK/7+uPAE9VSNUjSI33aWjxcXEpPc3jkZMT8xuo6lqcJevqjck+/43v6t2GZGnZXdhtVSIJDhvK7tWOkVKCAuClc3VTx/bBpkCu+rwS/r9V+uTrKXD5b3suuLu5ul1F+87rYqVmdpUo66ktcoy+04DdJyo8NOVF+KD4Bb3NtG9si2zxa4CPu59ZGcBD8hgNAKUF2yhkKAJNWLvDKIawZLgsI6hgDhA5BKa+lcj1TZegZZIGMdvFAgcqhyHGMLRLggB8uNS7rIkpuHIjhUpN5BogeZ9Q5vwfvQXEyKg9lN5QYpcAH7HBxUXxJYmPlMDK6xYJ4qWd0N47SF3h0WYBP0KN42aEnIBySAb4jJDTkUnryQhBxpZcYyQqP7UnhEdsDgP4sD/V55gYqjx2WvWRF11OOss8TDkAtgaDGfXup6W11zKqLAKInMHzTUYxkhq5BxXl2F7X3/hzQOyjIepzQ76e+Pkus8FCfDRBwtQVj3/NvLpuwtrMjc/X5dOzrffVZPfann9n37dPnYXVHrPVt566xx/8Ao36O7QDTQQf4wg1+fxxjMV4q8JHRFfBwa8P6+xI14n4U8KbgQxkCPtTTz7iwUg0/6wvzs1ymNL7GKouIAaKkQrFx7K6svjw/Sv0BSkD2AwDTNT/pXj/qPMeMf6cv1Lf6YgEy+hixuu/1JbuxA9CRtJB6BHTepx2jOXJlk+uAL3E54Aj0AN1PMmr8iC3iJqPwSFIEHDVH5i6yIOXAA1aCBVBE1ZG1jeytICiwuQoUaDw5k8bzUKa6N8epEox6vVCHD7hW89zt3TtOAAoX+rY+Z+r2Mh7u8xiHHW5xCsHo1wtQvIcghzkI40Hh9+kDPvXvClx39Lu4p38H+rQN8zTHHy7OOc3xJIbG41oKlwEfj7Ikk5s8dlItyg9juRrgi3KWWMVBcuMHnsgmJciW9RHzGyQFiNvb375Y2VcqsI9dXdrd3d7L/L+a18POzOlqp2RHZ3SWGyYQTuuoL3o720fB87i2DbZtbKUgWCkoyGqrXAFuGl3lyZB1w8tt7XC5wrKVQ0L9kREGhihCzMdJkghgy6T8UIFAbokUoJv6ANAhl8Aw+pjUm1pXihwDxsRwZ6k/XIK68xbYlQqwAp3GHHIOOqk9jbvaY4maA1Fqz7O6SZzPXV25emq3CXzb5Oqi+vaMI54nhaUvN/G9tF7PQScgUcRMeUqa1XV1p9YTGKzGEGyAX+y4IrAIRMfntBcEawQmwUhwAW5eooKqE2jCJU1g6NADWgKSqzUSGrHulmSGx/QEq8OCLbBjuRp2eBYxRFZzMEfH3nKNIA4ENf+wAEi8z5fAsUQuscMC4EG1+zUP0O0B0npvYOimz3BA99+nz7QXEGqMuft1zEYHqbH+N10LvEeqFmOPv0YX5dKeX9jDLnjmNlTeZUAoBUjMD/gBvgsap1iYWBsZ1psHwlUFcridtMT4iMndlgt1i6SGWrK4ZH5ZXsY8T1ZgRwQOtYCIkhbuB6i8Ng9XWPe+oS+kKzQBwRWhQJcqP4CXKsYfNP69vpgxFm4vx5S0AMUbUlckKmj9HomqBHReSuMtccg0vggYcYsjaQLEABuJjdT9ZZusxyem2SO5lo9wNY9NkU21xzKUH3OBEzAjBpjG+EIBAkupNh0/4H4yzqMIQ+2h8uJaXF4HIQqRYxngA3o+j3voXjx6EmUY8EPVaVytz1V7l/voHnf0+3Ao6ncFGO/q9+FwUx+43SahIajd2U5/lKAWoGNTgoa+WozavRsJ7OizTf33Mvo/bOYhSgPta0EP4F1f3ttLXT5b1suuLdP/sUU97cKC7nJ9u9ppge+kFOBx3F/BDwAeEQAPTO4gALaXG4warIm2Xi5xfTvboXb7WFld2yQeSEIk3OGNo6rUsjqEZXJyiaUK1wqC2JqhbaQM27gqRAUCSLLGJBwWDyi0hSQ2SGD0yrEFapcJZBGPY71xma2UrRpW5qtOaDHcV6AG5DCOSVqsHq55w0vd1o4oszVupdH6mICneWtk60aW6nNHwXJAj+VqlLLg6gb4iPHtl7t2UHA6LCAdkeI5KmAd05faW33BKUcBiIAPJUhBMkkKAMhqDDK54Z6SjAhXNVzctpGEECgOCg7E5DgfsTlcUdxYoBjqEBfZIag5wI/t54nt7Z0asUBUX0AyIIibm+7Vx3peMrue7GAMICbgw9h+/4jU3yG1wO8gnzkB3uG57XWuvR0S9AJywI6dXaQIdZ/9bgFA5js4dS4dS3d7bnR6nv7jze9u5wVAYnvnFsZ26Rfl7gI/srqn9ZeZ5WoRaxMgBKof5Rah+H6SWkPJ4YK6qnPlhhsMdPRFIfnh82o9PkdCw5Wi+rjBEX/DHdW1KEN9gX01hsMVdUlWGGgCJnZoERCkoG7qmHPp5gTsx3drP1ljzZG5y6v7Aj6HIQCUEdNzlxmQ0gJPfflRj0D0tu4TLq7up3ugCF3xSeV5wiP5vJjDjd+JwAMYH8rdxdVl6y0vTj4+zYEIGIGhu8Cov8Tucn99JjLGuLEe59PvMLLCApYrReZKQXKsz0XZDCoSlxfwcd0d/Rw8F4PjW/o5sNuyu7p3wIxkhe4rYxzIuRrkOtlNIMc1mhdwk20T4NiCSoruhy3DYyNS2fcbiOlRvwfkUHUyWtk36n+7Psa+Re3J1f0mUXwkOr6S6vtcALyyRP/XFur/3HySHvqjOr+n1EkXh98J2VEB8MjUDu4CH5jUXl/29lKBAt/4dm47Bb1d49oJElVSgZEJ9r4U4ObR1bZJ0Nuo/gbcYkFujRTgKsFtJTFAuaaLBLT5gE02D+udK+DhskoJDm9va8Z2sc1T+9nWKf0EO4FJLjalNSjLDSMqZGo5Vvv/5es/3+Q47ix/lH/H7z7P7K7G7oxGoxlZihS96EGCILwHGqa99953dVV7772Dtw20hfeGAGjlKENppNFIGifN7O7vvjj3nG9kVBUo7X1xnoiMzMoyQH76nIjISAEt/WU5TpasqxTw0l9hLKcyX/kzZKhuYPtT1r+AzJe/wM/3p3SsLLUUFZX92hcIvC8QdH9qc/Zs3t5aRry1hAQl8FUzdlatJyRY1hA4tbyABT3frxfihS3nZ46Pcg7wL930FYLPO0DdV6tn+2pQQ8/CKOO5y+mCFHnl8KrU38f9UqVcFiFl/XkEnPrmVBck5foknctcH92krc5C2X27gpXBjZ+fgNO2rdSibZ1zC99PdX5GRdtqSg6wjm5PAKxUG7erqHIBTdAMYrJWf6ng/goCU4ArZbQuVj8jP4fuBTYA6v15XCWP9+DUQ53kBJ/QzHrBrlX9eLu+hsiOrxJ0X0Ez63J6kZ1ftSiiaSCKnBqssD43gk9RVu7NRlTNmQke6ud72fr3VJ8ofIluixcPSxvoUMRl6QdFpnlhqp9OMLKBCbZNctv67QJXJ5c2wQtScLKoG8RfHTOpiGsx9xW6PMKW59Fxcn2u31DOURAkrFkKkofs1jbCVu/H4zXiO1NMOJe8aautWHzm55Km6BoVmxWT3QCJ3KCLwOYUeQ4/yiv42ciyAEOwa96fuTsPMAJU9/SelVuUSyQotXK01evWQ3d+CKQCnUFNcNX5zekx+gpy3JbrkzsUrA7zsx7i7+AGSVw/YBSGLF0EZoQ26DGuFjOmaooKf7/D/M30EKE5yTs5jdxSWndv1sCnJbfilKMoSxDS6SnaansyAJ2gJ42l0+mlEXYCnkpqOOUpt5gBwde3n64v4evoVNLg/7NW/b/j/zGN9gqADXR8dXR81Ru+yAudelfwI/QIu1LG3hKqSE5Po76ESI5AQpeV9tyfIIWu7eBT/w8OPP3/QSLryc9qYYS/QuqrX0L6W19FFmFWuP0llO5dg9qUTYjkJaCtLAPdtQXoayzHUFsDJrsjODzShf6GQou7uqUuncCTMgk39TcKfhmCnkqCL5NQy1bJtkzdc0uQ5bz2p8hiW7qcnVZX5ufULWm2+gqPyZEIv1wemxtEWwPfGgc+jebanRprvuAASOjV0pnJ6Ql8Uh0hJPmoK0fnBjVUD1ZsYaxVu8GPbqlhmxYf0CosmrryN0HUpdS/Fyd3d4bcIbflEgkrPSJSd2Zo8rG5Ru5zqy3zcxFC6rOr43lrJb63ZLGW23V8f5XVBJ4AWL/779CY8PcGOy1PX8djQ7sYwXfx8+3k56PqdvJ1bNN51PfnxHPw+GrFYZZVAdRK1OdI4GnJK8VjL4FPgCw3cZtQfqKZbk+rCEe2f8UAF97xFTTxP2Kz+l9YD235Muq3/B16+RdbfWgefubsWE4VugGPKV5Mk6xP2jFBWcALhNATtNzrBBUCizKoqM52c1zcnuTFp9HicXv9yxjnawU2nWsk93nb1ntpjt1Y3os8r95TwFOfn9ybc3gGPgLB9QUqFr/uwFgoR+pGcQVFLVx62NzdO3RydIpyjgZFB0eBcoqvt75B7ncDJGv4eQlS3c2hbUJRpQ14GAjdKLJGbM0Zsl2uUW5O+wQzB0S6RbpKG9hgXcfLEcodGgwptwiC7ofmNvcJmpoQHXOCBKVey/c4RripX9CisT6LQCnYUcdYd4MeWmNP8VfTWPj+AVQFSDm/o/zd5Ppm+dsLcnq4uSTHJ43T5ekBRHrI+IScnUAX7/IyNLDxDEGnUV7W5fZ8H1+yHqepx2p+3WLvwIEn0bP3m+jYzT+w/H8W3kro8f9a42ZCbwMvkHX8y03HU6GL/1UCgRExj5Ewj2UOHVU2I23+mi/SsfwDo8xTqNj5Emr2v4HGtI1oztmDjtJkDNTlYSRSjsmOOkz3RDDd34aZoQ4cGukm2HpZ9mJOGu7G7GAn97djqrcNk70tmOprx2hLNfY95+4lztQjIenecl4JBlsIsewAdqprv7ZzBDFBz4CmAZo/o7PjPkJQIMx5neL3yaHLywru0lC8zdOS86+5vj1Br2SNgMeSMbeMv0O57tGlK5Prq9vo4KeRXYMgXVodwaXpLb6/zwY9CAFNbzHnRzAo6tptaQSWVlRRn109IaBBBrnAqIOzyOscnw16aCCD51PsFfDsiWmU7svVHRiljNNyXG7OHmM4oab4Ksnd2URm7lNcLt9IaJEtDUkvozHzXdQnv0KHxu/DzyZHaIAjzKy/j1HXg05tBryovogagrGGx1TrexHoNQSr+v4EQsVaAVCv8a5PDlHgU/lED+NHN/9DdlF6Glj7Psbc/d9k+U1GXv4lJhQbCcTupCcJEAe18fwXo5rQ4pSElwYfHIycpqjJPEYjlQJgAY/nfr1mzNrV5tygXjuey/bcFyjtdxr1ddv3ErdfoF5i23dsnySoSmMGWIFYd2voPVkX7Khpgk+a4L5pxV5ze2v4feguA8cot6htQVLuT5CbLQkgSOgdqaDDo9M7KkiWEYJFziHO6ljN/eP2IYFQ/Yh6H55HbnGG0iiuTXNRjBYE7fa3INqyXVHXZIB0ADO3Z1DUYAtjrPrxCCvFXN0FYrFZsCT85Bzt/l+Bk2DUMvf+jhF3jEaHBTitusJz8X0FvcP843WYfxyO8A+Si8ACHz8/fzMPvSgACcMp1rW69IRcHmOvAGjxlkBUOUrojRF6GtBQXcDTZOZB/t/p1bSWhH9A5+4vo2PHl9C27Yto2fpFRDbTdWzgBchYW894W79Zd3k8jaaE76Al8U10ZWxAd/5ODJQnYrA2C2OREky1V2O2N4Jjw504NdGHk1NDODEzglOz1NwYTs6M4tjkEI6ND+DoWB+OjPTg0HAX5oa6MDvQiZmBDkwTbE6tFIFI6M1SM4SjADhDEM70NiP5ZUbfF+jGXv9zwol67S+oPzPlEoA5hF2uJNARcAVv6JgvUGr7UyvzX9fxrAt6ghzBlx/ATgMZDnj/HcVvEihv8BzcV/Daf3Pz9+j4Sm1kl9DwfXwspRqbxEzYEIi+368mAKEDI2UwdKO9NnmZQKimU6zk8br/Vk5Ojk/TVOTwBEOLsUHpoq4gSGfFNj0C0xYU1Ws06rtFLo7QEVwstvK9CRat9lK3829Rt5vmKeGbCO//FsKJL6Ap/S1EsjeiNnMDypPXojZ5DeH1ZYvJOoet4CxobmepbWtzENOKzeWMu9ZfZxFXx7hSjs+91rs9HsO62x+LxRXqG2T5xCghNEq4yGGZgyPc5OIEsyk6LYFNjmuampHbkhujFF2nBC6VcnDm/txrpg2GOp7t3J4ilMYFO7YrCuo9xvKexwQ1mvMcRnLoJAQxXkyCn+qjrI9om68bzyPsrE2wEwA9DIPjsp/HEJ2I6tqnbS2fZffs8qIVKDXQMSmwEU6a9jJNwMgB6nsbABVxA43reL6n2mYIKd22NqmBEkGRgJtWLJYj5Lbgd0RgJAwPyxnq9jbBUtCUMzRXyPcTiPlZbL4fXzedxwit1ytWC5B8L01xmRN8CGYDpcTPqdgsCGoKjZ/7J3cpQNrcP8GSpRvs0ECHi8E6Tq7wtOIz62fUH1mmyPy6uUS5wcOEnvoHbcqMzqfPw+8/yz8GBj7+UZnWb2Ql/90IO7m8MUbbsUw5um9hJOWbGEqWk/sqhg5+BUOJX8Ng4jeC+3bdStWDma9gOO9tTJRswVhFAqbrMzDbUoqZzjocGWjFyfF+zM+M4fyROSyeOoGls2ewfO48VufPY3n+HBbnT2Ph9AnMHz+K+aOHcObwFE7OTuLk9AROTI3g+OQwjk0M4ugEYcdzHRmVo+vBYbq5I4TeIUFPbm+o0+pzBNvhQYGwg26vndsd1qZyVuJxR+gMM9/+BpKf/xPG0D9HwZt0mSwFsgLBT2BjvZDtRW/+OfUXhBUd0Zo/J8TY9gb3EWQlb2kfgcZjS7mvjCqlo1Ob79Pz0FNZrNe8+QWUv81IyYhb/vafOuC9K6jxAmepPr8aRV/1+wl8giBh5hygSucCBT4tYWV3WRBiWkpKQLO7MQgIza+r5mvkAi26EpqatyfIukENbvN9SrhtCw/I6fH8isB6Zm4Fwdec9Axa01/EgW3PoGDPc2hOfZnbb6Az+y20Zb2J1sy3+MdrI3pLt6Mxh9BLewc1KW+jKnUt6tLXoW7fswSfYu0X6fLk7ryr0yCHYu7fOBdnQFNUJQgJMCf+FnSF2m/r//F7aaCjlN/TVncmRAVAD8PyYKSX4HsewznPEhiEBV2ZgY/AMiDIuQlghNosoTbH8pAGNcrVf6d+ObZZKcekqS68ALlfTsZWVqmQY3mTscwNAMi5nKjhxVjD7SrGQp1L01uKFVkJS4JxjJ9jRFMhzMkRcoSioGYO0MD2ArefxVCGFkXlsXQbJl6MI3acXqM7M3gsjx/O4vEZBCyBqbg7mqcIzc/MC18x2OIyoWMjvgY2Vyp+q27z9oI4a5HcAKh9hJUdLzfp2nW87vqQC1QpuX5BgUyOkL+P+ubiwChQHlF81nsSxDMEjuCnUi5L7stBk/8GiqFypoIQ4eSPndNn4feY4ndXqahqzjOoC4Ia7ZVmdT4ep0ddqq79cn0z/K2nNR+Pv/241trL1l0YugVN8/GojKcwTMgN083p2SIjWa/wd3wLkyUbMVW1G3OhVBxrLcTp3mqcHmrBuekhnD98iBA7jdWFVVxavYHLl+7i2tUHuHrtfVy9/hEuX/0Al648pO7jwqXbuLByFStLl7B4fpWgW8TC2bNYOHUG506cxPyJ45g/doTAm8Ppw7N0dpM4NTNB8I3T7Y3hxPRoHADp9gTAiX66vj4cH+vFMerIKEFImAloqh+jjvrtkS7bd5iQFCiPEJinpodRvOM7SHvxv6FwzV8RYLxw1mpg5S9RJMCxLH37Lwmnv0LZ24x8VNlaXmDcltRe8Q4vVLZVqI3HVmmbKmd81TQVjdgqyup1FRLPUcG2SsVbgq90zRfs3lxBTq+rfJcxdL1gR1gRSlWsK/6q7vRnhN6fm7Nr4AWu6FvPUpCzeEunJsdXR+cmuae4yQ26epUgyP0a7HBLUGlaC78L30cLCBQychevI3A2/R2B8w+o2f1NNCa/hMbst7E/YS3K0zais2Abugq3oTV3I7rKd2OwIQ1dFfvRVrwD9QVbkJa6Dump61GUshbVae+iIeUtQu1LNl9P9/CWCVqUQKcYa66N30NtmsfnpqqoT4+/PdtdPx+/F4/1UNSze93cP/5mBJ/aquhMK7f+DeMuwSenJrAJeALfZIGcWQBAwkiuTU7POTfuK3wRMyW88KRiJ3N/bJ8qkl4yIB7R+nuE3lGWRyvewIkqupYqgpDAO876ieo3YEvN11G1GhHVRGGNktK1VDOa2XGss93dB6zRVg1OKI66wZMjdCrqJxMMJgg7OUPrJ+QFL+gJnir70p7GYDodimJy7ncIRT06UwsTPGNg1PYoNabX0DEq0smdTRC21j8pFyvgCZAB+BRr5crUNyn4CGxzBkdBT1JkJqR4/FQAsTm6x5kCwjY3gK0cZx5dKWGs1ZwNfAISv4+mwFh01vvonFoWiyC1W+IouT17P55fEJPkzAxs+qPBPwoakZ3ld5jl95rmH4tpwmyGmsp6GhPp38I4YTZOuE3y2Mls/WavYaJoHWYqtuNw/X4cCafhSFsJjvU24Ox4F+Znx7FIx7V89jwuLl3FpYt3cfnKI0LsE1y7+X1cvf1DXL31I1y59Sku3/g+Ll//Pi5d+wQXr3yEi5c/xMWLH2D1wiOsXLiP1dW7WFm5jdXlm4TddSzzfEsLl7G4cBHnz6/g/PwSFuj0zp8h/E4LfqcIv5M4e+wYzh49ilOE6unD0zh9SM6PAJRmxgkrQnBqzAB4XBF4ahAnBMDJfhynEzzO6CsYHht3MDwq+BkYWQqGrB+nWxQU5w+Noz5lA1IJPo0qV677G1Sv+yLK3/mfFC8kAqDC6nQj6wi5d9m2nsexrHyHF9s6uTPChmUN26rX8UJW3yXLKgKkmu1VwTFqqzY3x9e9w/iqeXuawsK6IFe7gecIgFclJ8eYWbfJwauerqvOIPfXBrwQwSBZnRe8Vl+xlVg0oLGVsZRQqONrBEIXe53Tq9rI7yEHuflvCZ0vUoTb1n+g6/oq6vc8iVpCrmbXt6inUEvV7H4aoQMvIJzxCupy30FK4gY05W1DR9FOdJTsxlRLHk4O12AglIa28gQ05m9DbdlO7ErdgC1JG5CbvhGV6RtQk7kJ1XufRSnfr5IwLd7wJRS++zfUX1N63sZfsfxLd8eGbnHTLWzvfMEmI9uzdilbrl6TmNmulVw0V093fugWOE1w1oPKNRm6nL+bnuvxhFzdtCBH12WRNYiw6oOblqMgYOyBQoTjNKFmYOOxqusOjdlSusAyXnzljG5ldBDcFhQPqf+oVHCi+7M5fqq/YTA7RoAJgscJOq3i7FdzFvC0IrNuytf2kUq6xuBYLXulaSJnGzT6yf2UFkTQdBmt42ed/TXuuR42xYQRT9NNNIVmlp/FXBG/j+AgKNkILIFld0/IpRnYBKEAeorMdJCK28NykozZUwTUKEEpGKrvbprHSTpebmuSpd0mRyA5UApiBKB+R5ZzhXofjUpTcls8ViPKh+j4BD6/pL2BV45OcGQkHieUp3mc60d0QDwk4Or78HNO6I4JuvaJjKcJM+nbBNrzhKDi/VrMlm/BbM0ezDWm42RnOY731OHUcDvOz45i4egsFk/Slc2vGswuX7pHR/YRrt34Hq7d+gGu3/0Rrt/5CYHmZFC7/gNcvPo9XLjyCVavfGxQu3DJadVEwF18P06PDHirq4SedOEBdQ/LK3cIvztYXr5N8N3E0uIN6hoWFy9j4fwFLJ5bwcI5AXAB50/P49wZig5y/uQpnD5+HKeP0gEyGp85Mk0nSBGCpxl/TwUAVF/fyZkRwk8QJAAnBwjEfpYOgsc8BCcCyR0GEgAXjk6gtSCBUfe/0Y0xbtHtVRN2Al4NVcuLU7FVTq1m/RdtXw3BJ9VuIGA2sG7g+ytXrtdrBEHCheCr4esFvWpCskqgpKOrFhC5X5BT6YDIkhL8zOnZ4AalAQ3Cq4EuppEg03SWEOEWItzClA1obGe5/W+ddnwJjbv0DJm/Z/kVhPd+DU37vo5IwpMI73sK4QPPBHoWof1Po5H1hoSnUb/326gzPU3YfQvVO7+Fqh0U4VeX8Bzact9ENaPswQPr0UzozbQXYnm2FccHqzAazkZfXSraKvchXLQDDeV7kJizHXsIvuq8XajK3IyqrM2oT1/rIJr4EsJJL6GJCie+iMaDL/BzvIDahGdQu+dp+wy1e59EzZ5vonrX11G562so2fplFG/9exTw987jHwrdvpb15n9H9puEJGGp29gy3vgTa89mu1ZufmKQF431txF2FmsZaW2wwvrq5PYoQY+wmyPgBKPDmptHIGpkVyBU3D1cobX3CBK6uTlCUFFYUJLbOyIRToKYHJ9AZiu2CGzVhBohpyWr5PgEOD2f90zoXZxp0C1gui9Wt5fxtTzHiSq6Q0JOo596Lq+BUecm7HTMUcFVo6U8Tg9Bkis0IGqqiM3NkzMjCE2EDktJ00Q0HcQ5KdfXJjCqT1Lg0iCJYqmesTHOGD2Vy9+EMJIUQ51DpNPSclaEpEA5pAVeE7+N3qSnzHGOZDB+E0h6SJE5vRy6SZ1Pq8Hkqp+PoJRDFPgIXLv7IStY8STtKdevJvDmEI4FbzNmbsBcbQJjZgqdWTHODjZjcW4MK4yFlxZXcO3ybVy/8SFu3v0ebt3/FLfe+ymu3/8Zrt79Ga7d/Skd2k9w+eaPqR8ZzC5fk0v7Hl3ad3Hp6ieMoHJrn+DCZcHtY4JOpdzbR2yjLkkB8Ag/k6B3ibBjuRLIgZB1c3sOfsuE3/Iq4RdoafkORQDSAS4vEYBLVwhBOsDzir4XcJ4QPHeWEKTbVAQ+f/oszhGAZ48fwzm60PPq+ztymPCbxem5GQKQbnBuCqfkBOUCgyh8wlwgNTlIFygQDuI4Y7GrDxgcT3BbLvHc4QkM1eUg5bn/zmhKJ0dnV8nI6qBHCWS82GoJOkGvmvsluTv1xdVsoCPTfm0TfgKZXJ47ng6RcbZKbeb4HPyqCFGTQKgIzLhbKfcnKAqIPJ+5yI1aYv7LdHFfRq0WfNjyD6jf/hXU7/h7NOz8CkKEQt3Or6Kajq1+99fQfPBpNCU+hQZCI7T3Wwjv/zaaDj6LjrSX0J7yIpoIu6aDz6GR7aYD0rOE4POE4nOoT/g25eBTu+cZgufbqNrNtv0voKf4XdQW7kBJwX4MhbMw1pKP+fFGTNDx9dWmoLs2meDbj5ayPahj9E3O2YmU9K2oyd+JquytqM7aivqsTWg4+BIiSS+iOeVlNCd/B5EUbb/E9uf5Ps+jwcBIGCYShjwunEylfgch7q/c8xSq+PlqCOrSLV+0Ja1K+cehknVzefxj4df50wowTwhQ6t8boWMYJgRHsp8lANXnRgASfIKhQZGucIaS2zvE19g8NYJFS8qrj0+LECiG+lWWBTLbb8cRlpT6BufMAb5u0BOcDIqKxIq29jqtxOL6AI/xGLVpQdLTDZoc7G4V0winPceDr5W70+RgPW9X0z90Z4lAaH2MLOUGdbuZpoXYRGKWdvuZjlO/owYCCD1BTq7QYK/+TIJdfXrWr2YRlO9H8MnJ+ZVeXDyW63PQmlMk5bGKu3J6ah/NIgDT1QdJkBFokwTjaDAKqqkeupe1P0mrFmsQ4AUMMXJO0KXNVG7FXF0CjjTl4HhXDU6OdGKBzubS+fO4fvE6bt38EPce/Bj3P/gF3vv4N3jvk3/De9/9D9M91u98+FvcfvQr3HzvH3HljuD2QwPbRQLtAnVREDOQEWiCGOsGNurSVZU8zhydc3WCX1QGvI8C0AmCHnoefE6PgY9avkTo0f0tE34Cn5zf8up9B76VuxQdoMHvFhaXBb/rzgGev0IHeInu7yLLVW4vWR/guTMuCp83F8gYfOIE5o8dx9kjRym5QYKQkfgMQXiKIDw1Izc4SRcYxGI6QgHxuPUNUgIjHeLJ6WEbKT53eBIznbVIeva/o/RtxkBCT+AT5OT2agUxQU0QJJC0z7k/12axNnBzqsv1yfG5wQmCjG1yeerT07Sdcs3Xo0upZL3yrb9A0av/nRH6b1G/9at0a19D7bZvoG7HcxgqP4gj9UkE1Cuo3PFtVG77Jsq3fA3lm/UYhb9n+Q+miq1fQdkWxVS6tt1PUt9gRH0SEcKjhWAJ738WrUkvoCXxOTTtfwYRgW7fs3R5BOS+b1PPmNuTwyvne5frfVhW7HiS+hbKWG84+DK6yrajqSoRjZWp6K1NRVd1MjorE9HNtt6aZHRzu73yAFor9qGoYCd2p25FZvYO1BJ8dXmEH8FXRxcYTnsLLakvU69a2URFUr5DyAl+L1IvGPwaCOMQ4Rci/Exsr+Xnrtgt+D2Hmr1PEXyKtP8z6OdTxP1rK90SWH+FJ+S8bMCC0JomvPxoqRyfRUP17wX9gIq3E/lyhy9YPDZXZxGXFzvdoBvwIABYWrw1qBFwcl50Y4Kdbm1T/FR89lCUU/OLj9rtb2xXm8FTEBMY6dbOhjbSBRJwAqCirpwdX6djVNcDjwQ+xWDBTQ5PgyoabJGjO6rpJOojY5vFYe63eXA6h6Z3lPJz0fHZHEPr1+N3tkirbZWCHv8QaICEkqsbpoMbTKMTy3DTOUbozsb5x2Mml7+RxAh8mCCcLnjTYueh6h043JCIw825ONZVyb+MHVg5MomLZ87gwsJFXLl0B7dufxf3Hv4c9z/6Nd773r/hwfd/h0c/+C+W/0mw/R73PyHcPvoX3P3gN7j7/j/jzqN/wq2Hv6T+ETcf/Bw37n+G6/c+o6P7MS7d/AEu0MEJXquXHcRc/SOsBBLMVk10c4JcAEfJg09a4TErOsclloTcSgA71Q16dHXLBrhA2g7aDIKMvQKfSoFv6cJDLK0+ZOQV/O5GtUj3t7h0i+Dz7i8GwEXrB1QUvojz83SB55Zxnk5wnk5wXlGYTvDsqTOE4GmcUZ/gcQfDM4ThPKOxdPbIIZwlEM8yJp89zKg8Nxs4xVmcpEs8PcfYTJ07ehhHR/qR9spf24ht1TuCmaAmF/c3qGO8rTfHR2e38Yt0d180N+ehp0hrrtDgqJjswFeri1Lr673xP1Dy6p8Qdn+Gxk1/x2j6JKq3EFIsW/N249ryaXSlvInmAy+jMYEX985nGS3fwNJsB+4eaiR4nkfB5qcZ914giL6N8q1PoXTz1wm7b6Bk01cYBRUNnyO4niQIv8J4+g26PromOrt6OqQInZ2gF4UfHaDg10gINtDh1RGYNYSJh54DHqGylZDd/iTjJwGqAYzag4ReIiIVBB0dXo/BLgk9gQTBltIEtJYnIDt3F7YnbkZ+rgY6dqE+n3E3awvqcrejMXMjnd6rdHyvoDmN8Et/lfB7BZHkV+jy6OxMLxF0L7ltAlEAlCOspSutpmrpQENJr/APwZf4e/yNjeJqMESDGhrccPfv/rVzfAKXXJhAJejobgmBb5IXrWKv+sj8cSqnip0L1JQVg6L2c59c34z1+6lfkLHXgEfnZf15aw1QAqBfh0/ws23GUfdISTd4IRAbKOUCdU8vwaT7dTUhWJ9F24q2tjIK5RdB9YuS+rsnbCkpAyBjMNttojBlE401BYTHxObRaeqI6/szmGpbcOb7Tee5JZkmcxVXn2bcfAbDWoGE0XU4+zUM572D8eJtmOF/gMPNeXRo1Tg92o4lOTTGsmsrl3H98j3cuPkJXdrPcO+Df6ZD+w+CLIDZ9/4X7n/vf1P/hXsfE2of/huP+S3uvP8burZf4xad2+2HAtyvorpN2N15SLG8zfLmw18QeIqwP8EVAk/x9QId3grBtSzACVYGrhjw1O72fWLbgls89C5c/a693kvg1LHLPI+9Tuej47PzEXxLhJvkwPehaYngWyLoJAc+p2WJzm9Jrs+c33uEILVCLcv9eQDeJvhifYCLi9cJvmsuBi/IBToneP7cqsXh+XlC8Izc4HlCUJrH/OkzmBcMFY1tkEQR2TlEGzEmGOePHsP8cQfI03KLR48yQp8wSGa//VUUv+n68QQ9Aa5h098SfK7uoEf4yfkRbHWCHaVIqtKgx33WN7je3YrXsudJdGfwj3dnBcaKt+PszDB+/OOf4JPVWTyYa8CJjgL8+N4CDtP5N+4iiKQ9usDfwIXDXVjqL0TZjhdQd+BNRNLXoTHlbTQkrTHVHXydepXx8Duo3/cSXeFThOPTBoy6vc+gdOvXCTKKTrKWTjC072k6vWdMeiqh9esRjAJfFd1ehcC3nUAl8Mq2PYmafYRnKoGctR5N+VvRU5eIBkIvUpmEvro0wi4ZvVS/Yi7B11Z+AE0lewnGfUjP3ok9SZtRQqcXLklAY9FeVGdvQU3OVoTZ1pD0Jj8n3R7h58EXTn6ZEfdlfh+5vhdRt0+/A+MvnV8j3avAV82YW5XwLOFHB5j8Jj/rV23J+gI6aw1saHECRV6t8FLCCPzEaD4jmPXfERaEkW4b04Kbum/V7n4gAG2ycjDSO8NjHeAIBEJP01jc3RuMfGyPgpTnknTvqSSoudVPnKsTFPV+utd3Tsd56f0FJrk5wuxw9RpbwUX33vp7ZdVvp3PbvbVqI6gUXW35d8ni8FvWP+kHWazvj+95kkA9ScAf04BMoVYXeZ7O7Fm6OTpZRn6N7M4x0h6q3IhjDbtxoikNx9sLcLavBufH2nB2oh/Lxw/b/LKLy9dx9eoj3L73Y9x58EsC61/wQEAjyN77/v8OxPp3CbePf0+o/R53Pvp33P7gXwgsgo26TbjdevQvuPW+9FvTnUcEnqBn4GMbt28RgIKf6dE/c5syl/cLurxf4Pr9n+Pq3c+sz+7i9R8G0PsuAUVQRd2ak8DlYbVMcEkC46oGLEzfNa0a+JzsPAKfwU/A8+eT83PnWLJzefAFuhjA7wLrFxwABT1futgr50f4rbAU+Cz+3g/iL10gQbi8RAgyBi8QgIs2CCIAXmWdUrmgOCwneIlO8CLOzROEcoQE4bmzBOHZBZwlDM+ecvJQPMeoLCieO6XIrH5D1k+66Hzu1CksnT3Hi+gFFL+uCcNydIJc4PLk8HRP8ToNaHyJdS2uKv0Dqjcwcq6j63j371Cx/suoYFn+7pdRznrZ+r/Hsfr9eH/5CH56fwkfH2/Ce1eW8E8fXcHD2QrcmSjCtcFcrHYk4mp/GjoZS0N7nkNo70t0NGuwcqgLM+EUFO98CfXJ76AxfYPdsdKYtglh1uuT30b9wdfohl5H7QHG4b0vEAwvooYq3/kMijc/ibLtTzuI7XmGLpLxlm4ptJ8wYV39dzaYwJir/rzqnTyWsCylE63jeZsy1/N93kVd6jpE8rehrfIgKov3I0z4ddcIdinWtycAdtPttZbuQ4Tgqy9LQGLmDuxN2YqKvF1oLj3A9v2oZcxVP1+oYDfqdd4DjOF0eU0pr6E59XW0pL2B1nSCNv0NhFMI9AMvGvgarK9Prk/b/NwHXkI1Yd+Q9Drj7rP29DZNv8l7W8/p/XMHQm5r0dIn5Ow0jWVc01gIMN0za8tLERS6b1b31Nq9snR46gsU/GyUl/vkDKcIu/HCl/h6xWC6QIvEhCAB6eCnW8QISWsTMHlOgyvjK4ElaDm3F7g1ykdXwc8tayXIEag8zxzPO6vFD4pfwpym0BBao1mMlznPmCObJMgOaT8/l24Xszssit8mYDdgqmwr5moScLw5E/O9pZgfrMU8YXZuagCrJ4/hImF2afkSrl95DzdvfR+3GRkVJe9/zLj5ye8JMDo0Qe27/xv3WL/3yX8azO599DsD2p0PqPf/jfpXQsvJtj9QSdhRgp7gJqDJ0d3htm+Lim7PjlGdx90k+EwP6P4IvhsPf0WH9ytcf0/A+8co8C5c+wFh9X06t+9ZRHXOLN6hCUwfY4nlEoG1fNHDSv11cnuC3veD0mmV0JMEvCj8zCE6eJpr1DkpB1Hn9MztEXzOAcacn0VfQtBtC4i+z0/uzzlAOT/vAJcJQkFwJegHNBcYOMHFRcVhuUDnBBfoBBfOewmE6hOkI/SDI4Th/Fm6QtOyA6L6ClmeD+A4f2YB503n2HYOl+jWa/avR8Er/wOhzX9ni6hKoU1fYsz9IkJ0TjWMlzVbCIVtjIYsKzd9A9WES/XGr6Ni49ec1n8Npeu+jOJ3vozKzd/AVPk2dDDWdSa+gh46v/GiLehgRGsinKQI1Zv5FgGYgyM121FLUNXtJpiS3sWVYz0YqTqAoj2voS6Zbi9N4NuEhhRCI2ktQqlrEUl7B21ZhCDdX9nOF1DOOFy172U6olf5fV4lQN5GU/rbhAmVwePp4MLJr9FBvUYHJWjSaRE8ITktgSjlLTTnbKI2I0SHWa/5d1mb0FqyB010dKV5dG9lSeioTkV7ZQo6CLyOioPoLD+IFsItXJSAOsbdpOxdSEjZhgpG3khxAkKFewPwbUOtHF/uNgLsZYOYImsjP0cjHWCEny3C36sp9TV+lle4T31/AiRjL9XAeojfoT7pDb72FTQkv87Y/yWUbfwbUwkdedkm1jezTtf3hL9DQ9AT3HQ/rCYLy+3pRn8rBSxFXMJLgBth7NOxAprFYu6fkvvjuXSvrQBoUViOi9Cy9fgESb6PzfnTFBpCa7qIEZLlZP6zBBTBm/csJgiwcS1ppPdg1NbDgsbyX+N/jLcJ2fWYqtyJQw37qSQcaWKs7KzEyb4QjvU34eRIL+ZnJrF07CguLSzh6oWbuH7pHm5d/wi3b39KZ/YzxkNGRQLlLkF1XzATyCxm0p2xfu+T/4XbH/8n9/8edz/8D0LJgezOI4KMzsw5NZWElZe5NQ+6GPRMhF78to51ACTYFGfl/uwYd56bbJPiQejBd+vhrwm/fybwfomr937OWPtzXL79E6zS4Ql4gpIAZK4sCiYBycPIQUrAc2By4NNr5O4MmoJdvC6znXJOT+eNlwOqgS8K0dj7LQXvEd32sDMX6LYXCcFFOkHBUP1/guPiRTq/IAIvXQgAGIBQbjAKwJU7WKALdE7wFmEoN0gtBJF4kZGYMJQbdI7wCl0gy3N+vqD6CQlHDZqYLjinyPI8S40iX7p4C43ZB5Hx4p8w0n7JFlDV/cQNrGsxhQbGPwGvdiuht/UpVBN8NVu/hdptjIqU234S9Tu0/0lUEYqVm76OKwNZGMx6i4BjXGOEDTHKRhJeQvN+ivG0mfVWAmAgey1Oh+mYEujadj6LpqwtuHmyH92FO5G/6xW6rvUIGfTWE3rr0Jy9FZ0FO1z8TX7Loq9AGM54F815mxHJ2YhIxnq00LU1Z9CxUQ3JawhEQfE75ujqCL96uqbGzLf53d9FOHcLWov2oLkwgQ5vN+oyt6A2YwvCBTsZY/cjVHoQ5XmEW1kKOmvSCT7CryIZbVRHeTLBd5Dubj+qCcADGbuRlL4DVQV7EaZLbCT8rJ8vewfj7m40FvA4fu4KuVRG6lq6uzpCsF4xnVG33oD4MoFM8B1Un9+L/J4sCenG1LdsgKRiP2GdsgZVu76JkvWa9Pw/UUrwCX7FG/7K4PfEGKOuYGeLeGraBmGlSb+aDKyb/P0qKhZb5czoxhRp5f5Gs3WnBF2g4EXXOMm4OJ77DMayvo2R9KcwkPpNDKV9C0Pq8DeYvkaIvU5QvsO/eJswVUWI0bIfbcvHia4ynBgI4zThdXZqAksnTuDCuUVcW72Ga5fv4+q1j+nCfohbhNd7H/wa7330r7j/4b/jPbouc2HmxP4XHjBePhDEPiHMPvkvujW6MkHsg99RcmSEDCF2SxKAokBTPdiOA5XJjo8DnR33b3HHuLoBUqCkYvs+J+67JdBFJQgG+wQ/gc8gGAc/gU8O7/4vcYO6eudnuCiHR+CtMNIuX/4ewfLdKMS8Yk7MlYsB6AyAAo+ARHBdkKv7PPCoFSmA3jLL5Ut8H6t7BXDVe1yU3LntvFHFwOfBu8RjPfji5aOw0yMD4CJj8PKqGwRZ1ECIgfAeoaeBkPtskxOUXBT2jnDJQMhtGyQJBkikhWCgZFEwVETWoAlLukRXEowaPFH/Id3i5av30F1bjuRn/wRV6/WQJDq9jX8bVa09qvRpwuybpqot36Tb+yZdHqPhu19lrP0a9XVTKVWyTm3fMCd3uScdA1lr0ULYOaf3HUQInzAv+gjVwtjWm7EGU6Wb0ZXyOqq2PYt2gufWyT4CbjOK976BWoKvho6vhm4vlLkZ7YW70Zqzha6H+w6+SRiusfgYyduOcP52hLI2ooERtT7lHdSzrGFZmvAaCne+iEK6wvI930FlwiuoTnoL9bnb0USoNRFYzSVJhFcaWisz0VWfT7eWiFAQV2uKDqIi/wAaS5PRXMFjKlLRQvdnIvgaeUyY8KsqSST49iA1i/Ak9EJUhOdvKCTscveiOmcv64l0fdtRSRBX7n0RlYz4lXufQ8Xub6NqL+O3Bi80wEHV0wnK2bVkvUPQv0X4vYkmuldBr1bfm061gpCr2volVG79Iko3OfBJT4wQVmPqwyP8bO4eXZwA6G8ZsxWRuX8k8ym6MUbJ3OfozHi8pmXQjQ1kvYqRwg2YKN+JyZp9ONSYjsMtZTjZU48Tgx04NT6M84eP4iKjxOWVG7h25SFu3f4e7tz/Ke49+icDmGLkQ8LqwfcJrh/8vwTX/0uI/R/C7P8QXv+L8GKsNAcmeNGFGWgIEMLCQPSQ8IgX2zzInFOTtI8u64E7/maw38u5OAevuxZXH4eXA55Kvq9K7SdIndzn8dAz8H2o/a49Jr6ObQJfFH7+/IKdvYfA91vcePRr0y3G2xvvEXr3foHLtz7DpVs/MeCtXv0BwSMQEXiE0JKBzzk+pwBCBJPqi4SSl0HQIKV4+11cJDzVJ+iA930Cz/UPxkvnN/hFoRff7+ffUxJQ3Xv/gYL3dOLn+Bz4YorrC1T8XSUEo1HYwdA7wcUVOUDWlwnBZQExpoVl5wyXVm6bFjVNRoMkNlASuEPWFxSVCUcbQAlGkJeWrnH7Gq5efYixjg5bgDS0Tcu2fcWWb3OrF30VTXueQhMdWoNGXBlH5fYkgyABKBW/8xWUvPNVFL3zDyha+w8oIRAXO1Lw3eM1WO5IxCTBNpS3juUWzFXvtDtnZsq34kzkAC715eBw7W70pL+Jiq3Pors8CTdOdKMxfSMqDq5FFaNuJd1eFQFYl7kJoZxtqMvgvgNrGIPfQU3yWkZSxlPCpJqv0fEliW8hn/tzE15HNl1j1o6XkLv9JeTv+A5K9tMh5tDJ0a111WSjuy4PXXX56KwrQFttPlqr89BalUtgpaGRDjBMIJbnE2oFiQiXp6OpIgORcsKvOgO9oTz0NeZjoKkIg62laGsqQ019EUINReiMFKG9LofHZdrxoZJU1BCeDcXJ3E626S0Rnr+teC+aC7ajmdCuZdwu4e9cSYdcTfcnZxpOX4tmgk8Kp71N+Ol7r0FN4ht0wmtRue0rqNz8Rf7R+DvWBcC/tQGOJ8YJON3fqrsTBnT/K52c7pt1c/kIQDq5ieL1ODPWj4W5KSweO45VQuzS4mU6sbu4cv1DXL39fdy89xnuEmT3CbL3Pv4d3v/+f+H9H/4fPPzh/5cixL5PiNGR3bd+sd8RZq5v7B7B8RhoCIOYK3OwUf3OQwHHQcqVPJ7tNwmzWwIaYabSQzAKQzuPO5f1qz1k3aTtP9QfRNX4z2YlQUcJYL7uwWZ9fCbW6UYNisG+6OsIRA++ePjdpPOT07v58DcOeoy01+7/E67cYZwl8C7eYKS99iMsW6QliK4QcubCBDsvAYrwkaPycDF5txcDlIAl0Fmf3jVNeVH/4A8IOZ6f7csso+ALALdksdm91oHPwc8NdLDN9sW/j0Dn3J4cnnd9bp9znItsX4wCzx2nug18xEFQcXjBSjnBAIh+UMRGhSUHQ6/FC3SCcoSKx3ERWe5Qd404GAZ9hoFb1AjyCgGpuYSaTH358iMcm5pD+htfNMh17NOzpr9li/ZKrQnfolN7weKp4mho93NoVF/c9mcMhgJg+cavUXR9G+T+vkrwfQ2nGhPww7N1eG+6CKvdaVjqSGaZiuvDuXh4qAKfnm3Ez5Za8dOlFpxpOYi25FdRtuU5DNXn4MqhNlQlrkXpgbdRSviprM/ZjFq6vYOJe1BG51SbuR01GVtRxRhcrzlz2dtRQWdYmrIOe/a9gTU7X0FCwpsoTt6AouSNKMjdgbS8rQjXpKKjNgddtVnoa8hDf7gIPSGqsRzt9SVorhYAC9FSnYvmyiwqG7WlmQhX8jU8rktQayhEf3Mljo514vhUN8s2zI61YGS4BR1ttWiOlBN8ZegOl6K9oQARAjZMJxkqS0djRSbfIxuNcpiVaehvKiY8C9FHUI51VmGiq5rf/U1U7n+Fru4N1NHlhTPp+LIY2Qm+qgOvUW+gPOFVbr+Lil3fRpEWV9BoLuVd3xPDiqx5L9D1ub67IcbXQT0YOoexleAby34Ws7WpeEhXJkemaPke6+rYv0tw3eUFfpcX711evM41BX1gvIhd9JMIFYEj7kKPAcaDwcu3C1Yso+DyTsuBz9XV9m+EhQAoCRzqE1PJ/QIg6wa1KCAlf7w/d3C+oG7vb5/1858tBrpb5vTkPhWf/yMOel6uzb/OwZPSOXnumx/yvVhKAt4NuTxC79p7/4yr9xRn/xGXbv6UsPvUtHKFDo8wWrzyPQLDuTsDYAC8xYsefB4sHobxINK24MRoK4cn2JnoIK2U2yP0FHENeoKfqzvwOQA6EXaMvr6vL37Aww96uEEUvX/sM3jH5+JuvBONB2BMahPoPPhcG+vapmJO0INQblB6wH0PsEAgKiILkPFQFCTdXSMaOSYc6RZVLhOOGkhZtra7WL30CPOnlpGz9qv2IPpWLdq7Ww+j/4Yt29a0+0nG0ucNeKHdz6KBCu0i/NgWTngJNXSBFZu/QX0dFZtUfgOlG76OEw278P2T1fj4eBUeHSrHrfE83J8pxkfHavDpuQh+ttKGn6+04kfzjZir2o62pNdQwxg60ZSHswOVyN72EkoS1hB876B4v2LpZtSX7sPe5AMoSNuJshRG4URC7QDjLB1cfcFeK2vzdyGFQNysuXR5e9FYloJSRtG1jMcvJa1FbuFOQi0DLVVZdHl0e/V5DnK1xegIlaGN8Gupo2qL0FxDaFXno74sm/sL0EHgtdMZDneFcGR6BOP9behtrUUf1dNWg0ioFPV8XaShGJ3hcnQ00gUSlC10lE11dJE1OabWUD5BmEEAZqKb9Y6aDMI4k7E7Ea2Mz6GsTXS7r5lqBD5CrylnvZVye7XJbzEqv44afh/1cZZs+FvCTwsaaIGCL6JkIx2fwCfI2Vp3jLC2AkrOixjMehb9mXrg9lOYrk7GPZtH9hs6Jk2r0PQKdbb/hnXNM5N8m/qkpAA6vKjjYRbbdgBwcAm2qVtRuKjN1W89kgQ5X3pI6XhtE34mQSTYJtRu8P29I/TyADRAGvh0fAyk8Z/FKfY5bhNwvn4n2uYgd/tDgY7iH4I7dHUGPxsc0Wv4HgY8Ha+SnzMA3k3+VtcYZ6/Q3V2+S9jd+indnfrvNA+P0FOkpSuTu1sS9BhvFwW6KPTioebbvPy+oJ2vEczM6Vm8FfCcnONzUdc7Py/Xh+iAay6PpYFOegyGblsAjI4o8/2jsIuWLvoKfvHQ83oMfhr8MOBpAMSDz7WZ+/O6+IggjNumFhiRJesnfEzOJbp7hgXC+zyOUVn1iwQi2x0c72FFAy2rd1BIt1W35Sv27JmOhG+gbd83bM3KNrq/toMvIczoVbvjadRufwr1u54x8DXseQ41O54i/J5C1dYnGbOeDOpP4UjNDnx8rAIfHq/Exydq8N1TdfghIfdjQs90PoLPlppxbTgf3Rlvoy3xVVTuehFznaUYb8hAyvpvI2fnqyhIYPw7yAu/ZCdqivZga8JOpB/YjLLULXR5u1Gfl8D4mUqlMZ4m0xXuQW7uHuxK3IKszN0I0VW1NWViR9a7eO7AW9iZuw2tjYQQwddYTuAISoy3taWCWzFa60vR2lBGsWQ9QgcYJvwEwS66uLMnDuHCygLOnTmBkb42NBOSbTy+t6MB45Mj/C2XMTHczTaClC6ygzBsraeDrM9HC91fC+HZESk2ELbW5tJtFqCZn7+jJgvjHZVoKt5nsb4+aysaCOsqurq6zI1opOOVwtlb0KS+yfydCOftYrkL9SmMwIy9bbmbULPzq4y8f0vwaWknwY7gGwtir61/l/8yY+93MJD2NMYrD+KeoMeLVNAzeBjcBDs5LCmYciGgRMHkZPAQ5AwiUgwszvm5ugdZbL8DjIOTUxRsKgPdIFTU33eTih5nYpt3gfrMlAOfgBM71su/Z+z9vQJnF3VyTgKZg10c+Ax4PEfQ9vm46z6zA951Dzw6vIu3f4bVmz/BCoG3fOWHlOAjl0fgmOPyTs/J4BcFnHN8btsf4+LtopXcJ2AJbAScg14c+Ai61au+dOCLwc/1I7r+RF8X0FTK6QmCQZtgZzAU9Ai4AIQOfOrjc+Cz+mPgU93HXtX9dgBCi8qsX3Lgi0HRAdGiMPctaECEYIuHn5yiIOn6C4PBEh5nACTUbCQ5eI0GVOQctW/lIuFILVEXr32Iqn3vonrT36EzeAxrx/5vWqkHcrUdfBHtjKIaoW3YRcenOXdU/c5nUL3tW6jc8k1T1ZYnUU3olW38FsZKNuHhXBE+OlGNT07VGvi+fyaEH5yN4NPFFvx4sRUfn2zE8cZk9GZvRAtdTNX+t3Gouxq9VanI3PYq8va+TVe3HpWZW9FcmoDa4v3YdTAB+VkHrL+suTwdoeIkNJWnoYHRsTqfrq9gFwqLDyCjIA0lZVmor8ogZDIRaUzBgaK9SClLRnF5CiKMuk10X22hYrQTTo1VdGFVhYRfCbfL0UZotTVWorEmH6GqPAx0NeLy5SWcIfAOH57G0tI5jPV38nVFmJka4W94Gffef4QHH32IK9evorOphucpC1xfMZ1kEd+rCO2NJehqYqxmeyuh21CcyDi+CXUF/D7VWehvrcBIdz2GO6ow2FqMgUgeeuszGM1T0FGViPaKg3SFB9BSfhBtlUnoqstgmYJmArODzraIzjtv3V/iiYG0b6M/4xmLuHJ6uhVrPI8ALHgF4wWv22ok4xWJuEt3JPDF3NL/XQ54AbCCCz4eJHbxm9Pz7SwJiJjb88f6bbfvpslBz8mBxOp8L4Nh8J7x4HXwo6vzZQA6t98d7wDlQeXkQPa7AGYCHGO9HF3QroEWDz0Dn8Q2aw9eY+ezbdb1WfgbKtJeZ6S9dOcXBN7PsXLjJ1i+9mMsET5LhN7i5R/wQnbuzgPnMeARPo9tUwuCWzTuxoDonJ5GaBVlnRzwXL+e1QW5AHbxirk+foYAvsuX6T55XgHOOT+eW9sefFY+Lttvnyfm+rwc5AJd+Ny2JEBaXCb8LguA8a5PAIzB0EFOAAvaAofopDpByOiq+mOTqIO6l7u7hAC85OB45fYPEMrYi8p3v2iPYLWnEO5/0iTwtSe+SEf2ikn9feE9jLl76QL3vog6wk9ur2obJde35VuMXt9AT9Y7uNCbjvdmy/G9+WZ8dmkQ/3RrCt8934VrE5W4c6geK4MlGCrZjU65mLRNdDK7cbS/nhd3CqH3DnJ2v4OSpE2oZYSNlCQgVJ6EvUkEX04iagsOoo7wq8nfD7eIP94AAP/0SURBVPWX1XG7igpVZKC8MgfZxRnIL0pDa7gE3S2l6GsrRll1KnZk78K+vD2oqaETDBVSpegIl9GRFdPZFaGJrq+FDq6loYLxtQF97SE0VBZgbKANRw6N4OyZY7hy5QJmCbvulhDmz58l7D7GnQfv4f4H77O8j1sPHuDwoRm00Q12R6rM9bU30BkSsp3NlehqZlukAu38bB2NPHdPPS4uH8e1y2dx/fI8HeVpzJ+ZwYWFQ1g+PYrp7grCjTG4QsDbTxGSZQQggdfTyKhcm20Tpdupgk3fRPqaP6fjy3kOA5nfRk/yk+hLfdpWDrG4S9c3mvcKRvQQGYJPgwLqu5Oru6GLN4iRzu1p20HPSnNfApFzYQYuAsCJoIkqBpnYPoEi1h4vO6eOY92By8MwpigIvQw2gh/r0WhLcZ8r/Xu79/Db9hnigGbTYdSn+RHrwehyPPTij/Wwk2zkWd+L5fUHv8FVOrxLd/4RF2/+jJGWLu/aT7BI2C0RdtLyJZaXvk+QfZ+A+xzwvAg+0+frJoGOr6HkzpbkHAUyQU+jwQa9H5kUpV3E/eH/BXwx+D0OPsVtB1ab4mJycPtj4HMu0e33/X1uoONx+Hn355xf3H4PPT8YcikAny8JKoNg4O6iIFS7JlGzboCLc4jxMIzeUWITq1nyfVbs/fW6R7h27ydoLc+35/vqyYPdceDTc6g7Dr6A9qRX0ELn13LwO8757aDb072zG79uEbdOTnDfi4gcfN3UkfEu5juz8PGZVvx4ZQAfnu3A/aMRXB4rx6WRUtyercVcKBk9WtsueytasxlBi/bj5EgjQnl7kbnjTYJvLbJ3v42K1K2E3C6U5u7C3sS9dHz7UVt0EOU5CajM3YeyghRUl2TSnRWirjIXZeVZKKnKRVNLDbraatAWLkJzA90dI25K4T5sJfxSi/ahOZRHMDoYtUUqEa4vQSPBF64t5fEEU3Mthnub0cTI20LJwc1NDaG7tZHnqsaFy6vUBVy+egXvPXqEYydPor2rAycJw9vv3cdIbyv6W6rR01SFzkg5upurMdzdiIHOEKFay/NUY7QvgiNTvTgy0Y3J/jCmh1txeLIHh6Z62N6DmZEWtFen261vugWuOQCfc3xp6GJU7mBsDpemoL0sEeU7v43CTV/CE+6ui2AZd2og49twS1XpVrVXMZxF8NFay1FZnDS4uagWBZ85Kb/NuqKcZP1YfF0AlngJDq5OOJji9ztouP4x7fsd67/j+wsk3C89+h3P/R+Uh55A57dj4HOg0+cWAPUdfJtzlP49o6AiuG4axPielLk4uzMjkKBngzq/D2DnjvPQk27RFdr7831v8DdRH97le/+EiwTehVs/Y5xlpL36IwLlR7ygJYGPukS3R/AtCnomBz4PtMdARwi5/a7UvoWgvmSgErAENA2OEHafg56T9hFybF9h6eHnprNIDnw6lwOe+hr5HgKqwUwgDMT3dc7Pt+sYQs9gqG0Hwc87Ph9/Fw1qAfQCwHlAurs/4uEo5xfATfAL4Kb+wD90eb6ueYKxuvY95g7/CPjc6jLv49rdH6O/KYLcV/88GNXVg9EFvm+ife/XEdn1lN1PG9mnm/1fRUfaG+jPeReHG/ZjoTsPp9vzcTSSie7cTejL34aWtHVoZ3xdHizC3cP1ONmWg+naRCz1F+MHSz341/tzhGAzBsv2oq94NzpytqIlays6eeEe6qlGZdpWpG19DVk71yAv4R1UpG9HZfZ2FGXtxO79u5FH8FXkJaA0ZzcqCw9ib3YmQZaHhuoCNBBcEbqsULgCIUbWUF0hIvV5lAYVclDDaLiLkXgPXV+5IiLBoWkonYRSa6QakQbG27oKK1sIt0HCq5mxt1l9fzxfRGCsKcbs9Chu3LlFQFZicmwQj+j6JmencfLsGdx79AD36P5WVpYYXevR21Jn0NNAyGB3mOdsIvjqKba3VFn0rSlIQrgiC+MDYbaV8b0KMNhZj+mhVkTKkujo9qGpdD+dnoNeSzljb006uun4OhvyrI+zrSwVZbufQ8FGgm+i4GU3ebnolWDO3kvW5zdCCI4w9g7S8U1Vp5njc9MtHOxiri+ACuF3w9yVg0vM9VGBk4tKYKDcNoEm4DxWd8Dzcu2/Y13wcwB0kOM+Kx38vNuLh5uXHN+thzwmiOB/AD1BKygNZB/9J0H3e9z5mHXKgU9zCZ0EwBj4dA+uO0Zt+izX3/strt77Z1y+80s6vF9ilQ5v2YD3Y9PylU95QTvY/THoLV10kdKgRnC4Mg58BjkHR8mgJzhR0T5Cg1486JwuROsBFA18vm8v1r8YDz6dNwpjfh4nATG27aDnHZ4DYgyGMfB5uX4/thN+zs15t0cQKvZqvzlEVzr357bNBQbQc+ATDB8HYgxyf6h4Z+jlVpMJwGfQc8tpafHVqaFxZL3yF2jc9vdo0mMwt34ZzXufwljBOzhauwdXRisJuBx0ZW7AKIH13vEWfHy2k23Z6CugWyPsGhPfQiTpLZZr0J6zEbN0dKNVCZisS8KtQ2F8Suf304tDuH0ogrHqFHTl7UBX7ja0Merqjgz17U21l6IiZROh92YUfEUpm6lNKMzcgT0HdiMtZS+Ks/agLG83QtX7kFOSjT35BaiuJZjUL0dQVRNQdXXFqNWobHUuwZePcB0jYWMOMgnYHXn7cLAwAbV1WWisL0BLuNwcXktTHUFXS9WgqaEKwwOd6OkIE3DlBCFdYFMNy0qMjvTh1p3bGBvq4XGVOLdwDg8//ACXrl/FpWtXce/hA1y/eQ2jBOdQZxOGuhoZmxswRAc5MtiBvs5GdBN+XXR9Ax10f4zbPa0VmByM0CmGMNLXgMmhFkwMROjmDhr4mssEPjm+gxZ12xjXu8Mabdb8wyy69jSU73keOe/+tcD3HUwUvWzg05w+26Y0wjucoyXav41JZv97AohgJocXdXnajsFP4HPwi4OeJNARKk4ONq4tqKvdYOgBSBgRHg56AZhYN5nz824vBj6DoqBm78lzRUuK7TcsFru2KFylKPACN2cQo5uLSkATBAMQBvVbBjwHOsm+h87P3+Hq/X/GpduE3Y2fE3afESo/wTIdnvrvlgi8Rcm7PGqR0LNoG1UAuse24/c/3uZisSTYOZcnR/l54P1hWwA+c3kqpU8NnOYWTRpgcTFc0vstUw50Tg58MacXD75Ym4vgLiJLivAxCJoEQEFPAzVWF+Bi+/y9xTEgOtC5uBu4xMDVuf4/v8/DLe54Ak3O0gHUtUtucQU/55DgY5uW0T955CxSXvmSxdjutDdxurMIDy4ew+p4GNfGq/H9pSFeJwfRmbURvXlb0Z2zGc0p76Ap+W2DnlxeJPUdtq21Njm+4fK9GKTmwhlYHKrA8kgVTrQX0OUlcP9WtGVtNrVQETq+oVA2Zrsq6Pg2I2fPGupt5O1fh8KkTShO3Yz8jG3Yumcr9u3bjoyDW5Cdss1uE6uvyUFeaRFViJqaUjQwplZUFqOqugjVVQWorcpHqLaQUZYQrM9GJWG3q+AAttE15lUkI9ygfSVooVNsjdQRfvV0jXVoDNWgv68dUxODjMtVBB73h6vRJkBSi0vzuHL1Knq623Hi1HED3/mlJVy9eYP/ThcwNjLAWBthnG21UrAb7m8hLDvR192ETrrBrtY69DP2Dnc2EHiNGOqux2BXHaZH23B4qpuurwoNRfutD69J4LP+vQOsH6Djy0Bvk+YVEnz8DTqqMlGV8DJyBT57iE/eC4y7jLZ2v66T5vWNMu4OpvKvWlUK7hp4eGETdG6QwMFO0oRgqwfgu06HF4WeFHV3MejERGBI0WOCdg8oe994OfcX7wI9GG89IgSpWN+fg2Os7t/Dndu7NefYPNj+mP4zcICulG598Hs7h30/fudr939Dd/crXLrFOHvjM0ZLB7wlc3caqSX4CBYHPA+SGPjOe4A9FnX/UDpmgcdYSdiZCKZFnltQdUDTZOcfB3WVvk4Z/GLbzv1pnqBgydcLmnHQ81r2n5nvK6dnbs/qcW7P3F088Jyi/Y2En40yC2pR+DkQLl/kMTY44/cF8gM2KgU/7nfxN4AgYRbrG9S2JIjFHF0sGjs4xqK04EaI2oIN7lgdEwOfk+5uOX3qEhrStuN0VzEORzIwVZeK/sJtaE56Ay3Ja9Gesd5gN1efjDPteRgo2ol2ur/29PUGveY0QlAgJPiaCcCW9HXoL96J0coDGCjbh55CRtp8viaPytmO9qwtaMvcSLfnwBfO3IIhurHJjlKUJW1A9s7Xkb9vHUpStqCMUTcveRNyGIG37dmOhIRtyEnZieLcgygvSkYNY15ZRS7SCvNRVFmC2lA1qusrUU8nFqbqaopsfl1DfRHBmEOXl4ns8hRsy92HhIJ9jL+MwU2VaGcUbW8m+Ai9pqYGhAnAjo5mTEwM0fU10gVWGPjaWxp4bAMGelr5h2MFt+7dobu7jtNnTmNxeQnvf/whHd9DXLlxHYcOT6OrrQHddHu9nSH0K+r2taCnM4wOgq+T+9rp9iI1uWgPFZv7GyUAR/saMTvWgZ5IEUICXzFhV+qhd9Ckvr/B1jJ0hQrRwte31eSj+sCbyFlH8BnwAuk+XT1j1sdfG+DIfAZTtZkEH2EhgCg2BjLIGewIQpbR9gB8HjIeat7lyeEJWjfMKXmIBe3vCyhu21yfABUcb27PgMP65wAYg1A87JxuRKXz8LPwfW9aLBX0+No/AjpzdR9zv4l1bt/k8Xqvm9R1fs+r72mwQqOz/4QLNwk8wm71miYdu0i7SMg4d8dY+xjwvARC7pfju0iYMd468AkwrpQc7GJRWOA7T8fnwCcHyX0E37KgFYWepHr8dkwrVrp91t9ocvAzCEbBx/MGnzcKv6hc1HVS3UvHeiB6+Kn0oPNl4OYkgu8P2rjtorDAF9tv4COg4oH3uAJXx2OWLvhjHfwMfMFr452jlQH87Pzm/FxdaxGeW7qH9tJ03DrahhnCrSlpDcIHXqd7W0PwvY229A3opkvrIvzaCaxWAq85lcAj7LwiBGRj0ttuZRSCsIMRdqyC4CtNQE/xHnQX7kJX/g505Gwj/LbQ9fFcPKaFEAyzbSici5GmfBTT5RUkrEVZylZCbxuKkjYj9+AGFGTuRHLafuTluMGMypJ0lBemoqokDXXV2cgtyUNaWTHKG2pQH65DhLFV0be+li6wtsQAWCs4MBZW1qYhsXA/tucmIKU0Ca2MmV2ddegknNraCLlmgY8AZDk83IvB/nZCVLelVdOl1RNkEUKrkW6vBYODPejobGHErsW582fx8KOPLOo+/OhDfPA9/t9YOm9xuZewG+hpwgDh10d1EYadirst1WiiI9UAyFhfhHG3ibG4Ck263a00GY3FBxEuTkRTieBH5ycAliairSIF/U0l6AmXoJnga63NR1XiW8hb/0U8obs1RnKdFG/1CMbpYi0j9aoNbowQfDO0vnJ8Bj5zdwRMMErqXZ6TgCfYqBRkCBgDGhVEWQdBB7Ibtt9By4BkpXNSkhsdjYeb5MEYKICRjrfILCAa+JwEu+sqg/0GOr0mgJ5A51ycyhj07nz0XwY820f4CYIC9TV+z2sPfotLd3/FKPszrGhk9vrPCB1ChFqhFi8TeDZoIX1KOBFsBjnBQgAUCJ08+FzcfbxcJAyd0/Pt2lad4Lsip8e6AUvwYkQ1oHnQ8bMEigeel8Cn4xXBNcjiwBcHQcJP/ZDL9jn5ufmeNuIchd7j8tCzbTvOOz0HvXgIWpvBz8tNxYnFYEFPQHLwix7DtnjALRBqC3Hbn5dziCr9NsFmIPTnDoBnoPPiMRpBtlHkIPZe/sieRRLJOYihkp2MroTYwTcQSXyTAJTjI/jS5O42oiV1A90doSelrkcT4SenF9ZyUYlvmxoJwAj3t2RsxGDJXvRLhN9kfQqOteXiXF8pznQVEIi7CT2eU5N1s7ZjKJKPQbq+8qSNqEjdZuAr1N0ZyVtRmrkHVcUpKC3ORHFBOqqL01FRkIJKgq+8KBXVZamMtzlILS1BRmUFyusq6ewq0VBXQeiVo4ERuLpKUTiP8MtGeU0q8hlzd+cTfnkHUF6fS/DVGvg6OyJobWlEOMLIS+fX29uB8bEB9AhULbXoaKkjAGsYeWvQTsfWzGMjBGRrWxgLSwt49PEndH2f4O7D9+kAFzAxOoBDc5MY6m/FYG+zaYCur7c7gjYbea4lTGsw1KO+vTDG+hWPQ3ZnR2NJIsKS4OedHwEYKRYAE9GtW+6ay9Ekx1eXjzr+7jkCn/r35O7Ux6f7c7WKirbtmRvFb2A853nMhrJwj3C5rQhJ2BnkonFXzs9L0BNwVMYkYEgefL5vLwY4B7FoZLV21yYJjg6QXo/vf7yNJeEnAOq9DYJsE/jULyfgmXMj5Mz1GfRczHXl49I57fX8zlfv/9rc3SrdnYC3THcn4ElLVxRpf8wL5keEnMAnYDgAmiujVGpfDHw+6joXFwNfDHDWFhxvjk+viUZnlgY3wuw6AafBkzjgxeRA5x2gq6tN9/4SbjqPwU7Qk+vT+fmeeg/C1cGNJT9LPOwkG0iJ3zbF4rADXmw7vv/Pgy86DScqtWuk14HP7VNdMZkQu+Dicgxy8XUnN1osR+f77Ai4AGgOdg6u8fUo8Ax6Oi6ma3d+gkhBDsq2Pk/YvWWOT2pOoeOjg5PjazPwbWQbgZeyDpFAYS0WytfEwMd2glLLQ7Xnb0dvyR5qLwbK92GwYj+Gqg6imw6wha5PK6200EkKfKNNhRhsyEJFymaUJW9BcdImlKXtRG2hG/EMV2WjrDgDRflpKM9PoZJRQfCVUaWFyagqT0NmcT52FxQhq6wElVXlqKutoMpM1dWFqKrKN/iVESol1WlIJlC25+1HYgnjY3MJnV8t2hhj21pDBrKOzmZ097QRfIMY6m1Fj9weXVpLpBKRUAUikWoDZFh9gpFarFxawf1HDzF/bh6jw33oo8tT1D118jDOnDqKXkbmIfX59baYOtvr0N1RTzdYj4Guegz1NGJsIILpkTb0tZQhROg1EnaCngdfRJ+19CBa6Ph6CL4+gk+3xSnuNubuRO56TWcR5BhtbWUWwY/Stu7gUOydzH8Rc+E8go9gkJMz8BFyAl4APef8CDTK+tmi8AscYBRMqjsQxWDl9/ttwU91OTkqiL5R+AVuzRS4vxss49/DncufI3gPQVew+9DF1nhFnR0VDz19D+fu/pmw+wWWCbulqz+lCLsrn1EsDWQChAOf9ed5UKm85IBnzs4UA5+HoSB3Pgq7WD3q/ATH4DXqxzNQ6X3o0BzIGK8Vs6//lHVu+5IyOBsQA5cXhaOHIduoJULQOz5zegIfP2usLjlQRwEn6FGPxWG/TcVA6EXwMaI76MWDL7Ydg6Db51ae8fLwk0N0sPu/Ob54sBncrI0Rl3JuMgY4t03ZdlAPZP1/1LV7P0VnQz2KtzxroIskEnpJb6I1Za1J/XbNKe+ay2tJfdfAJ+BJES0WyojbwNc0EHwNSQQhj2mU62OU7StT1N2LrsI9aMvdjvrUDahLXo9WAq85czOaMjahMWcHY24B2iuSbN5eA2FUT+DV0dU1lKSaQuWZKCX0irITUZ6XTLeXhsoiQpDHlFLVFQRgVS525hVgf2ERSioEu3KCrgK1dH21tcWoqVbUJfgI0YLKdORXp/PYA9hTcAAFNRno7q5DX28TgRdGO51fV3cr+vo7MTTSi4H+DrTT7XW21pnra4pUoTFchRAjbihca+A7fvIIDs9OoKcthMGuJgz3tKCvK2zbS8vzdH+96O+KEHqtBGALoRdCVwddZXcj2sOljLcEWJ1ujytFN2OsFj/VklcGP0FPI7xaSqssEc10rD2RYvS3VaI9VIQWRl0tp1W49Sk8oWfB2vM1ogB0I7yTjLvjha9iNPsZgi8f9wga3WjvIecd3g2CzuBnABT4BDwPPu4zuf41i5vaRygZqOKOceAKZLBzUPPHRvcH0PODEv418a9/7FwGRe/yAtCZGGW9BL4gzmqfPtPV+7/FxVtyd78gSH6OxWufMVr+FIuE3cLlH7OUFGsJDTm9QH4gwxwZwWFwuxSLvgsEYRR8giKl0smBzqJxALzosQGAXBR1wFJ/4gWJoPMy6BGC1t/IuoC4zNI5Q0ptBLfJzuEGOZY1wGHnZp3yrtJgaHW+fwA+DzcHvFjdDYKwjLY52AlgBj2re/mRawHOjVBHYRcMaBggDZIeejEICo7eEep4B8KPoyD0kPTzBW1AgyD7/D4HPrft4BfsDyDoF1zQ4zjHu/tRuPHbBB9Bl/yW3UbWnCwAvsEo+xbdHYEn6FHNAfwec33q49MyUYy9jTw2QofYmqmFQ3eit2g3OvOoAvf849szDTjemosQj2vLpOvL34OeBt2wn41WrWBCyFVm7Tfw1TPK1hQkorIgCZlpCcjLPIjqogyLu4q6Br8SQrCMJWGWWORcX67AV8PIWytVoJ7wq6sptpFexeKCsnQUE3Y5VanYUbAfCcVJaOmsQm9/GG0EksDXSfD19LZjYKADo2O9Br625mqLp1qJJRypQQPB19hUj+bmkDnDy5dXMUI3N9zdRPhFzNFpGsz4+ADOLZ5Fd3ujjer299BN0gHqnBr8aAvT4VVkoKE8g2Umegm+CL+TlsZqLCL8ig4QgG6NvzDjbiPVFcrHAMHXHSmxlWBsGa0Da/DElEBHZ2ewC5aisuWoTK9iWIMbDXm4T3DcEdTM5Ql+cnzcNvhJrr/PbcfBzuDmAOdloLMoGmt7XG6fgSs62BGTIOYHJlRq27s+6YaVwev4+pvUjeA4g9/HAh5dHcu7gqCd6z9wnfH9yr1/xoVbv6Cr+4wX/c8IC5YE3jKdnkC3dNnFWgc+12Z9enHwcwCUK9QxAp622R6AUC4w6vYMbM4FevCpzW5bI0D0ejk758YUZ/l5BC+NHAejx9KF6+prDFyfHePrcnxyqYKfQOjarD/SHKFzf4KfOUJt872i0KNWVTfwBgA0OQDK8cbaCbqg3U+Adk6QUAscXwx8XvHgi7lAdydIAEKTh97j24s2Uqy6g5eD4R+Tc3D/9/1UcGucO0YQdG5PD1TSA5wOTx5G0ebn6PDo7jQnjw6u8YC7EyNCCDYlv0u3p1Fc9e0FAJSrS1/v4Cel0v0Jhoy6Temb2LbRAKg421OcgAtjNfj+Yi+ujFdbzDV3mLcZKQVb0RouIPwK6fSSUZ6ZgJK0PShN34vKnAOoyjuIstwDSEnai+yMJNQUZ6KG8KssSEMZ3V8pY29pYQqKipORUZKJAyUlSCun26uvRm2dc3x16u+rK6MDLEJVdQGKCNfCinRUNWTiIIGxg3AtaMhFV18InXRpirkdXYyjhF8v4TcxPkhn1oxmOj3Br53OrzFcTfBV2yBIW3sYLc11WF5ZwNnjs+hjJO4nQHsZjzua+BrG4tPzxzGtuz+4T/Dr4/k6GK2lzuYai/ONlZl0fXl0cozSjO/q4wsV7rfR3VDRPoOfwCcn2NNYgP7WcnQ26c6SIhsIqaSDfkKLjBrwLN6qrr4+P7L7GsZzXsChSCHufkBgBK7OxVsn1a8HZcwFcl8APD+i+n+D2/8/RQEpgMXJgU11wU1Q+09r+7xu8jOrvK56HPgMeJTirEalFWUv3folgcAoK5gJcpRAI+i4fjxFW8JDoKMWglJANKgZ7DzgYtveOUXBJ5cXwC6+/+9xEPo2OS8HPB9nzckZ9Ai6aOnlgBcPPsk5wQCYJp5HQDfw8fwsY/1/gex7B8C1z6DvEw++eLn2FX5mybnA2DQY5xR9P6ADnhu0kZzr887PQdBvPy4DXHSEN2gLonAMaB6CMRg66Pm61+OwNDcYyLWxLvCxVB/fxes/wKkTiyjcpoddv2NTWDTAobjbmb4W7enrzOW1pEtucMMcIMvm9A2IcF+IkVcS+MKpbBP0UhljWW/N2oKVoUp8f2kQywNldIKbUa819wq24KXCtfjr1JeRWbwLnTW5qCLoBL2yjARUZB1ARc5BlOfygqbjy8pMRG6O+vhSXT9fXgpKshJRzPhbUpCMgqIUpOUnIakwCwkFxcirZMStIwDp+Gywo77CgY+ur7QqD7mEZFVdDsp0Rwfhsq8sBXXtdFB9dHuMqoq6XV0u7g4Mdpnz61GE7W9j9G1FNyOrpr2EGXObCa8mgq+vrxPXr1/GCGNuD53e0ZlxzBN4fV3NGBrowsLiGZse00s32EfXZ1Na5PoYh7VCTD0dX3uoEH2tFWiupPujE63nZ9NKzg2FBJ/6+wg9qTtE8LVU2Np/nY3FBskS/nGyhw25Z2W4uza08rJFXoPfqxjJeobgKyH4/itwdAHg1NdHCXrXo67v322ah0o5vxjEPACDEVZKgw7xo69e1q7b0SgHPq8AdHJvisyEmbk5c3pq4/EEm5yfk6af/JdrozNU2y3G2juf/C8C779w9b3f4sLtX/LCZ4w15/ZTg9mSAS1walZ6uLm+PWmRcrGXQLG+PtUd3CQHLL+t0m0LiA52qjvFw88Nivh9Dp4rBmDC6pq7t/dCII0kfx58BjcCzSZNB+DzETjmDH0Mdvsd6AL48Xt5ALoR38fBpzIGP/e9fF2f2bk/D0MXd30/Xwx8Tjagc1GDOgJdoMsOeA6IMdhZ3cMuDnp+v6vHA83vd3BzYHN6/LgY/NxxMUDGQ1AucOXqJzi/dBule9eiLe1dtGtScuoa1tdgsHAT5uoOYLxyP4bL9mGoNAEDdG/d+TvRkbvNpqS0EWyCWVPaxgCA6+nm3mX0XY9OHrc0WImPz/XhXHehm85SmICe2kyMdudjQ9Fa/AUh+2LK6+ioT0cdgVaasY9OLxFVuUkoyz6AYjrAKjrBnJwUwi8ZZSwFvNKcJLano1ajvXSFBYzFpfWlKKorQjIj78HCQpRUldLhlRN2pXR9lYRgKaqri1BcQfCVEno1Bainc0orS8ZOQiazLhc9jLtdvQ58nQRfb38H+gitoaFuDA8TgP3tdIEEIkHY3Bqi66sy6LWyHm6ssb6+c/Mn0VZfjnNnT+IHP/sM733wEFPjQzh6ZAbHjk0Z8Aa1ph9B2kpA2tw+Osn6iix00cH1NpUZ+BoIs9r8fagvOEDJ9Snyun6/ttpsA2Qf4dcVLrHBkJIUgk9LUAl2umvDy01t0STmVzCU+W1Mk5r3NCjgXR4j4XUPvUDXzAkSanEQNBFaDnb/jmvcFiQlN9GYAIt7jQHOtwfn89Az8MW5xBsBGJ2j+z3P/TtcC7bVB+hcIKFIVycp3qpdwFu58XODzPlLTuqnMwUuTuBboCy+Xv0sCrx4eVguXVbJNkVgykAZyOAliOk8Bg13zhjcHOg8DD34dMwKX28xm8BbJZwvXP95ADjWA8j57dUb/2h1OVZBT9HWgc9Fdbk7gc61xUpX53cw0AmuMRCa+/PgozwEY8DzCtr4ud12AMIAgI8NhsTJw+9xCYCu7mKwA+LjIHP9frFRYQ869fP5enx7POTiwebaHTjjj5V0XHCsjQ67Yy9c/Qh16TsQPvgagfcW4efUmkLXl/kuBkv2YKouDYOEX0feDkJvO6G3DS2ZW+z2s+Gy/ebs6hmJ6xhhVXbmbcfx1hyc6SrEWNVBdNK1DDcUYSRSjpayVDQXHkR780F8Pf0d/E/G6uTCbWjlhV/LCCvoVWQfNFXS9dUWpyAzMwkZGXR4OcmoyE9DXVkOqgpSUVuRj8mpcZw4dwbHz59D+2A78gm2pKIiHMjNQ2lFKVpaI+b86uT6CL/SyiIeU4jiqiLUhUqoQiTwM+2uyEBNayVdXgvh10JX14aePjo9qo+ur6+vHf0B+Jro1KprSgjOKuvva2lpQCsjb0d7E65cvYQROsV5gu/q9auYmxrBIF1gf3cLzp49jqHBDgz2taK/h86xI2wQ7O5oQGN1Pnpbym3EtoWxV8/6qM7ba9DTgqtyfYq9GuxoqkpHD4/tai5DZ6SU0Tjdgc87PI3ujjH2jgZ3bIzT7U0WvobR3Ocw0+iirkHvwb9QcW4vCr7ACQYQ8y4w1gcoxfZLunc2flsS8D7/mse3eW69H9v1ntd5vN7rKj/X1fcEZLbz812+/xtcvPtr04U7/0TY/cJc2vyFT3HugiYABwMLHkbUgi7YAGoOcIQa5UZyBcCg3aAXg58dH7QJhF6CgmC4TABa3b+XIBGA0gZKTKrr3Dye76FovWrQotO7rrtBfk5IOeiZ46Mu3uS2Jk5TAuAKAahpNgKgSvX7qb7K11kbQSe356Ho4KdpOQ6WbvK1h58cILcpi9r2mRwMHdgkfScHPBsAicLP7beSTtbdkxyUAfTi4eejb3zMjbrAQC4GO/dnfYVR8Dk9Dj3vFNUmeBFiBJiDmgedr8fa/b3Ezu3Ftdu5P8HlWz9EMx1TbcJL6Mh4m/H2LXRIaW/bSK/69joJux46uGY9/4KRSoMY4ZQNCNHd1Seuowg8yo3sbrQlp1p4bHPubvRW52CgoQS9NYVoL89CW3kmQnQxo+E0HKzcRtf3Np7W3MGaJLqZdEbcRFQy4tYUpqK+NNM6/QtyUxl16Qjz0hgJ89BQlo2Olnp+/ouYmZ1GWyej6fAgKui6ckoyUFJXgcaeXpxeWsHth+8TXt12O1ttfSWdXikKqopRTADWhcrQGClDfn0BdvJ90usK0NEbQS8B2k3QST29gl8nXV8P2hhL2xlXu+kIh4Z7MDLaR1C2Y3C4G+MTg4RiGz/POC5eXrVpML2MwV38nDbCS7hNjPXh5Ik5QlCDHC0u9lqd7i9M99ZcQbdYgJbqbIRLU1GTm0DXl4CGgn0B+Bz8Wgi+Xk2+5vEdjLvNlekoT9+qPj73OElbjNRuX3OrtAxzezDrBfSmfgvjzPh35KLo9Ax6DwQcgc/DL4CRAcmBKL4ec4IseaygpePdlBh/DMW6Uwym7vwxXdN78zNcI+Su3P9toN/g8r1fEXLU7X/C6q1fYokX9AIv2nOEyTxd3bmLdHcXPzXgGfR4kcrVmcvyQBK8eHEvXv2MdYHucandlQ5yisZ6D7efoFMpCAp8KgUL23aAiILPoCkoum2L11Z355DLWwlc3kWT7goR8AS4f2TkFey4bVL9Fw5+JgfFFYvBEmFo4HPns6grBygnKeiZ4l0g2wVCAlBAjMKQ38W+j8FP34sA5GdWGYvAMei5rgKBjxL05PwMfKoLfB54n3d+HnyU3ekhwPl9AexsAQdfVxmvGPw81GKuLibv+Pwx7jjf5vd7se3yx7hy5zN01pSjeufzdHprnBR36fg0wtuavhG9BbsMfJ2Mq7rPVhOVGwm9UJL69tTXt8n69+oOrEVd4rsoTN6F9so8DDZWoru6hMDLQyedWFd1Hrpr8tFargU2UzHYnYZv0vX9xYE3sDd3M9rouioZYyuyGXfzkun20lBbkobC3BRkZySjPD+dIMxDTRHj8kgfBgZ7qX6sXr5E13cWOeWMtS1N/Le9gdsP3set+w9x95EmhF9CVY1cXxUq6P4KBT5+rpr6MoTC5WhkxEzie++m0ypjfBwYJuwGCD1G3f7BbgwQesNj/Rga7cbs3DgOHZ7E4SOTLMcJulFMU3OHJjA2PoCmSD0WVxdwlMd10xn2dIQMeoKfpsMcOzKF6Yl+dBGgPQSfbmHr5T6N8HZGKunm9LCiHIu7Br5cuj2CL1SYgEYNcpTsR3NVGmNuJXpaq9BFF63FCrQE/xMCna26TOenpah0m5rBUCsws64lqmYYdfVcCevXM7f3eSBpRDSAXSCDFHX1c22S2vx+QTR2Pt0VwXaBLU7XgzY5usv3four9wm9u7/BpTsEnSYUa0GAW7/gxa5FAX5G6AlcPzUonSdUzvFCVXmeF6rBSu7K4OPknJ27sK3OC16QswENAkL6QwD+zN7D3F7Qrrl9rh60CWRs8+8j2Xsb5Lit9zNo6DjBRdARnOTwCDGCSuAysNGxOsCpLqcX23cxAJ+1yQVqv17P0sVgncvJ9Q86J6n3MhkYBVsHQwOgfW+5vxj4FL8txlv0ddvODboR4HjwOfn+P8EukDm/wPFpBFu36hFq7j5lB7cYBOMmP3M7ppgL1HF/DHyuv9ADjfWoI/Rgiy9jkHMTrGPHuTa5wY/5/+4zjHa0oXLrMwa7jlRG3LQ3CUDN51N/3zq0pm0yALZnbKCb22T370ZS6PIOrjU1HFT9XRuxHao7iITMIiTnlaK7IhedjJTd1YXoqSlCVxUBqAf41PDCZjyb6izCwYpt+MKBd/C1A2+iplyPZExCeeZ+VGQdtH4+TVjOZMzNzCAQCwmD0hzCMIeRNxWVxVk4duI442wt0rKT0T40ipvvvY8b9x/h6m0tDvoB/61u4sZ7jzDKSFxZXYpqwq+I7q+kugxVdZWoD1Ui3FSBMibA3XR9yZoU3BfC8Hg3nV8XRsYHMTUzhsmZEZajBN8ENUbQjRN+U5iaZvv0MGZmxm3qihY76GM8vnT1InoZZTWSq7s/NIm5mw5Q01mOHp0i6AhE9e+1hmx0V9vtjWVoqswmyHLRWpVlKzTX5e5Dfb7ApwEOlsX77IFFA23VdHxa1bmEIMwmHPfK8Ql4dHlaiipH6/I5BygIDnNfb+qTGK3KtIU4Xbx1Muf1XgAqa3Mg84CLB93nZcdFwcY2yc7ptq/yvIKc+uOuaHknubp7cnW/thHYixKdnXSBWuFFv6yoxwvYwCdwESSKtgY6XxI6FilZd8BzxxmkApfjSp3DSYMfDn7/6Np0rKAXvNZD0O/z53MTnGMw9JHZXmPvHRzHctWAJ2cWwMkDjlol8DSXUHC7ePOXQbsA5vZfpLu9SOg78DnJ+cWfw0NQfxgcDAVXF4UFSYOiQdD1+Vk85m+hqS0efu6Pgvr5nOtz24JeXD+g3J0BTxCMA2EUfHJ9irhyfq5ut+VdDKbxGOzkAFX3MdjBz4HSwdABzMdg5w4fg15UApvf70vBLL4tHoCCHiFnpc7NNoOeyo9w+c6PMTs6ifrdL6KLsOtOX4OezLes1HMxujLXGej68rejv2A7hop3U7vs/t1murxI8rvm/hqT1qOraDfGm/ejijF1fVoBwhUF6KWr6g+Vo6++mADMJwCpWs3dy8FIWwX6u9LxdPo6/Pn+NdiWud7uU61g1K3OI+gYe0tyE5GTlYS8nFRUEXTVJdkEXgaq6Pqqi+nQ8tNQnJeIfkbP6/cfoDrUiCOnz+ImHV99Ww/KG9v473iTkf42o20NKhmDiypLUVxVhuqGajSEa9HUxkja24C8xgIcJPjyCZShyS4MT/QSfAN0dOOYnB41yE0TgjNzo9QwDh+dsHl+XV1NGGOMnSQk21ob6frqcPLUCZw4cRjtzTUGvV7Bj3DTPb+TPFaxt6u9EZ0efDymne5Tjk93YyjuNmjF6bz91D7UMfK6qS10fNXpGOioQV97NToC8NUXJMjxuYcNaSFSQU+RV0vPj1BD2YQfHd90Qy5uazAhiLregf2BAqjFACcXSAVwi0IxOP6qiW3v+TbXT+cj7OX7WsCTwLurW8W0GIAc3q8MdoKBQYESMKx/S+ATgHjhOtcmMHnYEH7W5tqtTnloeXfnAWaw43kFvqWo3D4Dq51H9eA1AXCjbu+PKoCdHefew2KoPru+h8HMw01A83XKABe0xYtu10kQDI41fQ6g5hAlQdDJVpGRAzToSarzc9HxCXYmfk4bKRYIPez4W5pL5fdxji8QYffHwGdAJPjchOyYHNw86NytekuCYBSEHn6U9Ql6R+jdnXOGMQgGMscWDzsv7XdtXs7pEXzmEB0Ara5zGPC8Pubv+yMcPzKP6l0voT3lDXN83QRfX9Za9Ge/g97sDeihk+sr2IHe/B0YKNyFAdb78raaA2xOXocwI28kZT3aM7dhsHoXxpqSkJhXgH35xehtKMFwSw1GGOMGCL9eQq+vvhBDkRJMdNVgvLMQaRUb8T8PvE3X9zoqyuhqytIYZwm+vIMU4ZeXgvxc3bGRadCrKGKd7k/wK6PzKyQoJ+nGlq/dxIHkJNSFG3n9PcTMiVP8v3iT1/kHuPvhx5g6NIsKuryKhhrUNhE4vZ3oGezB4GgfRid60DYQQlJdLpJDRajra6BL5L7xHkyY2xvDxNQwJujuJim5vLlDdICzw3R6/XR83DcxYPf7drSoT6/ZVnEZUl8eXV+v5vYRbrqVraO5llCcQV9PK4+l02upJ/gidId1didGsxwf/zA0FB5k1BX09rFMoPMT+A4iUpGKAUJP0hL6zXpwUv4ePDFC6El65oakFZj7M57FcPYLGCUIBzOewnR9Lu48Uh/fv1s0dZBS6eqCl4NYALQAbr7tSlC6NsKNsrq5ujhFnd1vWAp6zuEZ8G4TeLfo8OxuCq11FwDPFLg9g5OHVQA/iReviRevb3PAkkN0cm5RkrsLFLQtSfYaKtj/ONDcvkUCw8EvJoOjJPdn540DHuUg5Fzd6k2t8uJcrIecdInf+RLbJO9yPfjiQWh1D7pb/F1siSznAuWK9V5R12fvH/scXi4Cu3jrPqtzfg6CBB/dqp/CY/FcCqDnweenAtmAjgFPg0hxrk/bhFr8ajRuxRl3x4q7bzkAYrBQg5sEHYBOfXzWzycJZq7dQ88BML50dbceoAOggTC6TbBFgReDoNqc+1P9Y/5mP8T8ueuoSngDrclvEH6Ku2+gk+pJp/PLWIeurM3oyd1m6s3bZuDrzdti4PO3sjWlahBkBwYrD2CqJQnNdXl4N7MEDVXFGAiVYZAxbiBUit66AvTQVQ2ESzDaVoVOQrCt8SBezHwHf37gLazj+7XVpdlobkU+nV+hblPLRElBJmro9uTytEpLlVSahUqqojQDdQ1lvL4eoG9oEImJ+zF7/ARuf/Ahjs6f57/lbdx6qPmLV9A10EvY9aNvZJBQG8bg2BCGRgdY9mGYLq+8tRyJDQXI0gjrZAdGJnvo/AYMrOMC3yRBN8n4S/en/r1Zampq0MA3Q0B2tIXQxrjbEq7B3OwUzp45zojr+vpsLT5CUEtdjY504/ChCVvtRYseaIS3i2rhb9Qk8NXmorE0xZ4vIvDV5OxBtfr8GH8jlenoV/9eU6U9P6SVLrqejvCJvvSn7VGSXnJ/GtjQIqSjuXR8BOFEbSZ/jN/REv97EG9j4HNw+zeD22Wre9C5NskdH+yTo3sMdgHw3iPs7jvoyeFdJvAu0+UJeHbBC3pyQzd+6dwRL1JByl+w5s6u/4IXKesGGMFJkVQAVBlAT84skL2G51omEAxydD9q1/kcGAgKgZT7DX56jZ3fycEzAJzeI3jvePgZZIO67QvOEQOeYOXAtSKgC3y3CHqBjE7u4m0tahoDn0ao1W4uLwCe7jSJr9ttdurzDCComOxdnpN//wB4/DzuOzP66rPxc6q/cdncMF2qwU+AC1yeuT25Pwc/1a3Pz/r5BD8nAdDLTdUJIGjgowJnJ9jF36scg562vatT1A0gaOBy4HNw8+CLbTuHJwcniPl27xS1T5CLg54d54Hn9kuKvK6Pj9JDly49RH2qnnr2OjrS1qBDU1lYSl3p76AjaxPdHEUAduVuYeTdYS6wPZ2OT3dypG90c/qkvF0YrE/CRFsaUgtLsCevFH11RQRescXdntpCSndrFKOfbqWN9baqNORVb8dfJq3F3+1/E2Vle9FYTtdXkmqDG8UFaSjKS0NDWR4iVYWoL8tFXTlVkYvqylzUVOYgI4tOqKcPN997hNljx/lvdQ1X7t7H+YtX+P/gHg6dOo/ekVEMToxhYHwUvcOD3B7AwCgBOEaN9lu/Xv9IEzIa8pHYWIQqOtIRtg2M9hJ6IxgT9CaG6Q4HWTICE34C38RkPwYH29Hf24bmSC1aqDbG3fbmeqysLmF8tMcWOnCLkNajPaJnglTh1IlDGNFoMaNuJ2NvhyY1N1ehiSBrqs6xOzhqGHVrchJQTfDZ1Ba6QLULfD0tfB/+QWmpyUMD4fiEHN5AxjMYziT0sp7DSPbzGMx8jhCUC3wRfSnfwijt4u0H/xEHvnjoCWYsBTQNOrB+2eDmIOf76zzwXIR1UfbKvUCB07tiwAukaKuL3iBA3aTjM6cn1xK4veCC9c7PuzMHpVi5wAs5Gm39MTqPveaXDoBebBcM9R56L/XtGVhZd24yXmy/6gDo4OrezwHRAc65RfdZ3Hkoli7WBkAX0CiNRq/67+tjfRT+wR8AA19wfABAG9wR3ALQ+boGfGzQx9yeh93npM/Cz+oB6IBPCXz2HQJZrPUxPtbP56HnwOfcnwefc33x7i8OfgKfKebyHPhiADTweccXbXfA825v4SKBJgXAi0LOoCY5SD4OPgc/f4wBz1zeH4JPx7oBD4HvE/4//B4iufvRdPBVdGWsRSednkZ3Na1Fd3BoQEPLxXfmbLWyN387uvXMDN3JodvZMjcb9JoIwEgm4VewG2N0fd2Ex8bMUoKJrk9TWgi/XkKwr74I3drmRdvJeqgkA12hJLyavRZ/SvC9mfwOmqtSDXxSUX4K4ZeBcFU+WutKEKkuQkNFHqrLclBekoWq8nzU1JagtKYC00eP8d/2Gk6cO4eJQ4f5//c6br//Ca/xDzC/ehVjc3PoHOhHN52h4DcwOoQBgW9sAMME3MhYJ0IEngY50uoZO3sb0T+q/r5+jBN0Izx2ZIyQHGEEpvObYdQ9xMg7ONCGSKiSbk7P8dDCpjXm7PRktoXFMwa8LgKuo6nGwNcaqmAMbsXJ43PoaCX0BD6qh2rid2ysEPgyUE3wVefsZak+voPQ0+WaKuT4qjGo5bSaKtAsx1dA8I1b356mrzDyEnpjeS9ivOAVm8tnS8+nPY2xqnTcei8+5gp4Mdd25T4hZzD7F0LNgdBvu5Kw43EC3qVolJWzo6uzUtBjeUd9ebzAPfQoF3EFPV7s1KocH52dUwClQFH4BaAxCHF7kRL8nNNTm45zcueg6zOxbtAjDAUOg5+cmFzhL9zrWOo4d26dLwAioWcglIK6+xwOgPY+BI3OJQlwF/TdKH1Hg1zQdlGw8+JvoDaBzx9nv4nBz4OP5xPcBDm5Pp0/kHtPBznVHexipf/N9Duqn0/xNz7uu/uVg1IDNXR4bsoPQSaHFwc+kyB32Zeufy/qAq2vz/X3eWkuZXQVms/L9/fZAIikdjfIscRtSdAT/DwIpXgAeoAt2h0fcdt2vK9TirhyfgbAAIy2+EEQec31fcz/oz9BZ2UB6hNeNPBpUEPws/l8BF9H5gZ0EXQ9edvRq8UH6Pi6GXnb6AJb0nSL2npbeKAxZT2as7dhtjkPS1NVODaUj4yiUuzModurldsrRldNATrp2jrp/LoFPjq/xvIsm75RVrsbf3vwbXwx4XVkF+0iENNQwairR0sW0vGF6PCaa4roiAoRqiSUCJD29gj6+rvMiQ0ztnb2daGrtxtdPT3o7Onmv98NXuMfGvgefPxDPPrep4y/82jr7WHcJfRGFXcpOr+hkX4MDHdhcKQFxc0lNtCR11SKnpE2g98Ind7wuADZh8GhLowyHs/OjeLw4XHMzdFJ9rWjOUTwhWsJvxqbvtLZXIf5+RM4TGeovr22SBXam6qt1HM75qZHMc3P3tEeZuQlyKgWQlHgayxLQ5XAJ9fHmCvwhUuTES5Pteks/e08P8/TUlsUDG7YaO4LwVPW3Fw+TW8R+EbzXrZFCiaqM3CDQLP5c4qwAfAuG+jk4II63dvle/Ht3s35fQ56lwxyKtWHJ3fn5ECnC1oLBfACFwisTy8OenR9gpMDFSW4mIvSBRsDzqIByUFO4IuXAxj3Uy7qStqma7NS4Avey95PE6DZFkBP7yvY+XPHO0Frt8+gzyOwBIAO3sPAF4We3NvnQcd2q3vQeZfnt91xBr4/cIsCqiutX8/ejzALwBeTc3YOdH+ox6An5xctY7HdDdS4KTnO7QUjuwKegc71B/q7V9wk7Rj03N0qAfgMaH9EAei8CzRnqNvcrG/Q7/fyrs5DT8c5l+ed3qL1C7q6c4EOcga7OAl6bkqLV8wFXrn7Mww2hVGz6wV0Za5Fj0Zz7Q4Ouj5BMGsjQbcd/YW70F+0m+VO9OTLAW62+NtGx9eZtwOj1ck43l6EpeEazDTlYrwthU4uFxvS8lFanIvuqlx0VOahw8BXgg4986I6D02MqvWlGYy/qXgrZx2+sH8NXkp+G42VKQH4kgx8jYKdwFddgGa6otFhOTQBawBDLAcIru6+brR1dBB+BNvQEN3sfdz58Hu4+9H3+Mf0AaZOLeLouQUcOXMGnf29hOUoQTbszsHzDQx1UoysffVIIvgO1hegor2WEbgDg+N9GCL4NMVF7nCUzm9mbsTm82mKixYiGOhuJvjo6CLVdGO16GLsHe5vt+WputT/F66253g0E26hmmJbzv7EycPo7Wlz4KPjkzts4h+IUDEdrz1H+ABqCT+N8oaKk62Pr5fg69NSWZFKA5/u6X1Cd2uMF7jb1rQwgZ61oe1xLVJQ+CqB+DzGq9Jw/b4bmVWf3GWbZvIvuMS6HNwlQu3S3X/BRQJOcq5OoAtkoFOp437NC1fOzkHPyttsC9ydRb844Fkf2A2tdhzAh20eQCvXBBUHFHN6lIObg1K8FghG7VuwOtsC4KkU6ARBD8IY8JwMuHpve1//fsG5CY8Y8ATCAIYsDXoCTQCoVZMD2wWLsQKZg5lri8l+CzriKCDjjnWlfic5Pu3n78PfTG7P4i4/p3OrAp/7DN7tuTIu0n5OzjF/FoNdAEEHwnjwBfIDHYRfNOLS8ZlsO3B8Br/YbXlLdrugg1nU1QUQc9FXdT/IEQc+yY4NxNcaOAXDKBS1T6WePucg+Hkoxtri9V1+Pg8+wlF9eioDN6gBDk1inu4fRNWOZ9Gh29WSXncDHax3Z65DT7YGNzSquwt9hF9v0U70Fe1AX8F2dOkhRIRiN+NvX7H27bL19kJamqriAEabkpGXn4tNaTloLc808HURXp11pWhn9I1UZJvCZZloYrQrq3Gu7y/2vo4UusrGUvXvpSI/Nx3haoGvkOArZNwtxBCBIvgMDglYfegb7KXL6yL42un4ujA0OkKoP+A1dQ1HTh9BY/8AUuqaEOkfxbX7j9DDuNvPuDsqtzg6YBOVtShB/2AHo2wbatqrsY8xMk3r3vU10hn2mOPTFJcRur0Rwm+MMJyeHcHMzCh6e1swSNcnt9dC8Gllli46vk6WJ47N4OTJuQB4pTh54jCOHJ5Be0sIs7NjmJ0ZQ2tbo60EbVNbGkrRoKW5CL26/ETUaoSX9ZCW0arORL/AR8fX3liO1vpiHnuA4CPkJO/0Rlgq9gp8irzD2c9hrCKJju+3zvERdoq2lxhnLwVO7pIBTTHWl3JzqhOCNtE4kNV1GxljrABosHNOzy54XcS8eNWfJ+itROGnuXoxEEXdXiCDVwAhD7qYYkA06PEYlQKUA5+gpzs9dA53rs+Dz9UFvJii5yd8PfR8m0ExOM5eK5ALVvqe/N5OApi7pS4qg1rwW0g6RnejWLsr3T4HO+f2XCmnt6zfSzAMYq71iT4GPgdDE3+PeNhZ3A0coHd7gp9BL3B7vk2w86PVmqfoprfI9TnYucnaAQQD6H0efHbnTNDP5+Oud35RwFHnLzvFb6uMgk/tBKGAdz4An7ZVd3Dzx8UDL15yfSod+OJdn0Z9/WiyjQAz6l66/RMcmzmK6p0voj11LUaKt2C0aJMNbrQRgHq8ZJfdtrYbPQWEG9Vnrm8rWjSlRQ8fSt+A1oyN1t+n52k0ZW1FhMcPNuxHd20qNqfmICc3A910d50B+DoEvvJcRrccNNMNhkqz2J6G9Tkb8IW9b+Jb+99AqDoFJQXpyM1JRT2PbZbbI/zCrHcSMBNjAwRfD3r7OtHNyNvR24XWjla0tDahm5F3fuUCxqYnCMV2tBOUeU0tSKlpxKGFFZxZvoCObkbWCfXd0a0RnH2MylqcQIMVg2MdKO1qQHJjCcpbKsz1qa9vVCLwhsfkOHvdQMfMCIYYf0dGetGh53eor4/qZLzta2vAQGcYV66uYmigHXWVhbh28wa+++mn7t5egluLGPT0tKOjo8m5PkbYBj1XpDCJMTbZlu2qL0pi/E9Gc2UmeiKlGOioR0dYC5KWc3+ie8qac33ukZIThd/BpK3NR7eX/zKGsp7BeGUirvHCtP49Qk8DFub2BEDC7mKgC4Sdu4h10cYuZgc9OTzV4y5yc3qEgICgi5gXrhyfA58im/Q49FR3rss5sGhcFfQ+Dz5zYAIdwcd95sYEPtX5mkWew6It2z1E1e5jrpXB+7r3csDTeTw8BT7vMr3Ts8+j1+nzC0yCFb/zKr+76vr++iMg8F2gE74Y/GGwdmvjsawbIAm5VYOeUxSKkgeffiO+l/2hMLnIa7+bwOdLfteotM3PaxLoVKrLgHJtAmAcBM0FavAigJ+BTyO8cn2MverXM5enupPbjoHP4CfYefBJ5vwIPs3rsxjsjonC0MONpYefA5+XoOf6+c4HOmfgi4HRjrH656HngOdWiPEjux6AfjuYPK0JzQTfhZs/xplTF1C161V0pL+DiYqdONOSjLMtiZgo3c64ux4d2XJ2O9xzcTW4QTfWQSeoZ2wIfgbANJbpmwx+zZlbEKHr6yjbg9HIfkbVDKxLyUZLabbdzWHgqy2m08tFU4Um7OYjVCbnl4bq2t340oG38N/2vI4D+TtQRzeYlZWCWsJO/XvNcnwV+TbCO9TfSdj0M6b2oae/G42tEbS2t6KzuwPtnW04df4czl+4QCfYyhjcgrqOZiTXNqKwrRuXHjwiyMYwODKIsclRg5/6CadmJ3Dk5CGcPH8Cx5dPo7CzHgdrC1DHcmiyHyOTAxgj/BR3Ncgh5zeutvF+m8jczbjbwkirp7N10O1p8nJ3cw2OEW4rly4g3FCFi5cv0gEec4sVMOJOTw7R+Y2jozVM+EXQ2VKHRjphLcZaa+BLtegbKk7h75WBnqYygi9E8FWhLaS5fLl4YkJLUhF6fmUW178nGDL6BlF3rHwfrhFOAl90sMJi7r8G8ZV1u4DdRezA5i7g2IWui1r1QKoLerd4AdMRuYgr8KnOi1lOLwCfgx8lmAhIBIsvvTzorDQIxUoPqVjpoCen5/r09HpJ2w545tgEDG7HR934c/q65Op8HT+noGejs/67W3fAb4I/BsHvpT8W0d+Mus32284Rewg6Zxj8kQjkoRfdltszxxf8Xrat9/fQC8AXBZ7aBWeW/MwOfr6Mgc/1ZVICn1yfOb9gSk4APR91/QTxRQNeEHMD+HnXZ/coX2KdoItCLyqBzwHRYnAgB0I38mt6rE/Pybm9GPjOyfl54PkIbDBT6eHnt+kOJULtseWxpMD5CX7O+Umf8LcgBFfuoTphrT1zoztrA2H3Dto0ny/9bbSmUAScwDdSeQAjVQcYdXcRfFqWyj2ISM/XjegJbKw7GLrFSJtzdmCIrq+rNgnrU3KQnkvHV5WP9ppitBF8kfI8A58m4UYq6fpKMtFZm4Kt+RvN9X0zYQ3Ky5KQna3VWGLgU9yVhhgtdavYmEZlqaa2JgNeW0cL1crYOsD/g7cxMjWKrt5mtHWHkVkfwo7SGgyfOc9//6sYGB7AsVPHcOb8WZxeOIuzi+dwRlqax7mVBbRNDSKhthBZ4VJ0DbcRfIQfwSe358Gn6CvnJ2kJ+yZCr42O1BwfATXItr72EC5du4ypaQKupcEeXqRVmjWpWc/f1X28fb1taCe8O9sjaKkvRWXOfluQtVaOj9BrKCX8GP+7G0sxKPA1VqKV4NN8vicGNZUl61m7ZW0w41kb5NBSVW6gw93JMca/RFd4QdlUFYNeIF68Ap9kwLMLVhf4bwJ3owvXXfBRl+JlLo+6xX2CH53LxZvadg5G4PNR143oygX+ihetABgn2/ZQigOTXJ3ktwMZ5Cg5Ox3vSkVdQc/BzoFP5xQkBA3JQzYGPJVWl7OUO7r+T3wdpc/K3+KSJmDrN7I/EvyNBD2W1h8a6IL/3YI/GtYFoN8z+M3cHxH+Lp+Td39ylIJdNPJq2/5gyPVJ/H3sD4e+mz5//HdxLlAR2MEuAB7bXF+fFEDP3J8k8Hm5uGt3xVi8dbDzILS6IBaAT5B7zO1R5yW6u+jCER6MVwRCgo/tsWeO6Da3AHiE2DlKzs7Bz9W9HPBUCnYedHqt3B8hGUjgO88oG7tfmG1yd/aaAIBx8NNcPi1P1Zi2A437X0NHmu7Y2IjeXDq4lDVoJdQ6srVAAV0eI6+WnerU9BatyadVWAS+lHegp69pwVJBsjVrE7UZTXR+HaUJ6G/cZ3dfrCX8Qoy2nXUlaCP8mivp3AQ0PXeCipRnIcI4F6Lr+wZd3xd2vYatPI8eOFSjWExoGvQYlyO6Ba6tHhMTgzbCKvg0tREYbc1op7PT4x97eztx7MwZ/g6X0dbVjO7BNszOn0Vxez8aBsZw5/2PcW55GfOL57GwuoxzS+dxmgA8df4MThGCZxbnMXnyMONuGQ4QflXtVRidYsyd6GPcda5PAFT0FfQmp4dsxZa2pjq0+ahLQNmS9J0hzE4OYuXCChpry9HMmKqR327N8aMjnOA5zPW1N6OrnZG3uQ51uksl9wAqCb+6Yv4uhF64PJPgK0dfawPaGYm7mqrRwt/zCTm64ezn7S4NgW6Mbk/OzyYyc3so6zkMFe+g4/slrgXTVNygBiXo8YK1/jxetLqIBToHv/i4ppjHi9RftIq4wUVr8CPwDHqEmC5UKwU0XcAsL97gPhPBZxJgBCZBTw7rVw5mAp9KKYCRj58WcVXafgc5lQuByzP3x3rsnCoFCdYD1yRo6HULPPd5nYvn1vso7mo+oMB8ka5NELPfJPitLt7/V5M5ZN/G3+8C6/4Pw2pQui4B97tFXZ/9rm5bsdcPjDjw+d9REvD0G7qo6x2zA5+AHrg/A6AcoPr81KZ6nNMzuD8OPNePye8bhZ5EuAXws2kukoEvcHyCn+rm+uKh5yB4ng5QOqfVcwL4mQL3Z2UAOQetmNQf6GHnwRcv6+8zkHn4OYdnLk8O0c7pjnHgc67Rt7ljHfgWBD8b6HDz+S7f/BRtRamIHHgdbSlvoT97A063pOFoKBH9jLY9+XvRW7gPfYV70Z2/y63UQsDpQUSNet5GkhyfVmfeYKu3NHOfJjVrKfqW3J0YaNiLnroEbEnJRHJOLnpsRLcYLVUFaKqk66vKo5MTBLOtb6utJgm78zfhf+x5E19JeBOlWiWZ7jBcU4AWQk+juxG+NizXp5HYgU4DTkdPGxqbw7ZUleCnqS69Az24cP0WxmemMTw1jkc//BEe/uAnOHPpKuYvX8XV+/dxYv6MOT0BUOA7fuYkjp09icNnj+PE+dOoIzD3ME4ma+mqwVYD37D6+ej4RscVdfss/upWNvX1tbfUMupWoVUr1BBqQ90Rqgk9zfWYP3sakxPDqCzNscEOze1rbaxAb2cEczPjGBrsRmdb2Ob9hflHQcvwV+YlEYJyexn2x0GDHx08r6bIaPmrFrpnW5ZK9+aqP0+DGXrWxnigMUVdwVCOjxeLTWXhRXvZRm6di3ER17kUdxF7xaAXA58uTgc+5/S4Ta0GUPPgE+zcBRzU5fToCldUejDZhey0RBm8rHTwi8oAJSg6x+eAR3gFwBPsYiWBStcm6EXdnpfadIw/j/r2BAPW1Tfooq1Gswk3SpC7qD8QAt5jcm0GvsD9GdjsN5Rc3FXddQ+43zEGQf5WAfj8HxOTwMfPoM8aBV7w2d0fEfeb+Tbn9gQ9p2jfnsFPsFPMdQ5Ppf0RCdyeTdS+onoAPcovyODcnmAnCNIFWux1c/s0pcVDT9FWbs9Bj+K2h5/v4xP4fF/f58EnqV2x1vfp/QH4Anng/TF5p2fuL4jMHnYGQEEvUBR8t3/KiFmG+j3fQauWo0rSPbvvYqp8D06F0zAbysRQZRKGyhMxSPUW70N7jpzfdvQV7EI7HV4ocS1CBKDW5QvZw4fW2Ry/pozNaC3YiaHwblQVpePdlHw0VhURfEWEXgGaCTDF3AjhJ4UC+DXWJuDJpLfw54TfJoK0sZpukY6vudZBT9KipLrPVaOxzVoQtKsFja1hNMv10Tlpbt745BhOLiww8t7F4dNncfuj7/L/6wMcXVzGyJFjuPHwA5xfvYBTgt/CPMF3xoHv9HEcOXMCJxYIqpOzSAmVIKEmH0VNFQRfLwbVxzcm8PUY9OQ6J6eGMajPIphRLYSf+vkGGWX7GXd7GWv7O5qwurpkri9cW2Lwaw6VWzQeJvRmpscYdfWISgK8oRzVecmozk9j3E1DfUkGGkszbQpLLx2kboXraKq15euf6Et7Bn2MuwN0fSOMuSN5L2OMAJTGtRAp3d9I6U6C7x9twQGbmxdA74L1W7mIpmgnaVvuxbk9d0E/doFq2yKuk4DhLlIHtFU6Px9pY/DjMSYHP0HJQU+xMoCUwUrbDoCCntotxlr5Tw5wBj4HO4u32m+RV+5PpXOTkjk+gYJtFqd5bDQyEwwCn0FPjpXfW5O3L7/3b87haQBIXQPcvnz/3+LA52RTf9TXR63qt+RvFesXdYBzIIyDXjBo5H9LB0HWFW+l4LeMl4EvKGNSX5+LuhZrvfi9rL8vcHeSd3x265+5PLZbKeA5EDrHFxvpVblw1S0F5pbh8vLQo9Mz+ZirMhZ5491f/MhvDHoOhqYAek4EoUnwE/Rc6e7s0Bw+pxj0dK44AHrwBTHXIq8HH7fd/D8HvuG2FtTvfskcX1uKVmZZj8H8zejP3YzBgh2YrkvBocYMzDSk43hLLk615toIb3/hbnuIuO7q6CHgtDy9Bjn0bA4NdJjzy9qO9vKd6A0dwO6MXOzPK0Qb3VqY4Iso7lLhAH6avFtXmk4wJmN/0Sb8xd638OWEN1BE4IboDsPVfA1jZ0QTdyvoFOmqNKjQSejJ8XX3d6J/qB9jU2OYOTyDIyeOYPLwISa5ezi7cgFTx49jcHYW/dMzGJiawanlC7j+4BGOnz6JM4Te2XPzBsFjp08wJjudJvxCgy3YX1uAA3Sdzf0tbnoL33d41PXz+bl9WqS0paWe4NNDyKlILboJPHvmhvr/6sswPTGKY0cP08Xye9SVo4mA03FdBN7E+BBGhvtsqksP3Vx9cSbKsw6iRuAry6LbLbCIP013OT01gsnJYfQzxj8xmPOiQW9Id2/Q3Q1rLb5Cws9cH8FXwNhbvB2XGX2uPYgDnzk8XYwC3W+xItgJfsG2h5+BLk5yN6t0fM6h8MI1CAYXbQA2F83ctoMgj5ErVJu5ml8RTA50gl889Nw8Py8eR+B5ebAtCHKUYKdj7LWU9nnwGTQpd+5fBY5QLk9i3eItYzmdq9zvFQGOumQS9HzdtVvUjQefwY9/NOwPiPu95PYkF3sFwkBR8MWB0H5PBz3FXJWaNvMY9Lweg57koRcocK2a9mOuz8BHoAVx1yBI4Ln7kbVNKcZa1A3AFwDP1f1yYH4dxM8D0MnWRwwgKNfnYefh59xevBzsvNvzj+E8R8n5xQAYOL8L8TCLAc9FX+63c3nw8XUq/fFRAGqfA6CbxPwxrtz+DFODY6jZ/SLaUtdS76AvdxOGirZhqHArzrbl4r2jrXh0vAP3Djfjg1OdeP94Cw6H0ux5Gp10f4MlCTb4IfDZ4yPT6fRYtut5Gzk70ML2gfBeVFdk4a20QlSVMuZWaISWontrZKwT/AS+UDldX1kGGur341vJa/Fne9/Em3KPtTmoJ/waa+gM6f7q9bqGMkxNDuLQoUlbL29mbhLjUxMYo3MaY3ScPjyH6UNTOLu0QPjdIewmMDQ3g2FqcGbWdOW9Bzi3uoITZ05h/vw8ziruMup6+J04dwozJ6aQEynHPsIvL8JoOtJlrm9opJuw62LZhZGxLsbdIbS3htAcrkULXZ8NYjTX0cE12rp7Aly4vgoLjNXdjOQN1WVob2qwBQu69XCi4V4cPjKNfsb0PoGc52qnc9TgyEh/G6YZsU8cn8Xy6iIuXFy1PsPJ8WE8IegNalECQm+E7m5U0NMorx42VPQGwfeKge/Stc8MfA56cnyMaFHAefltlnYxB9uCnbmUOADGu77gwhXUNBdt2WDn5N2eRWHKLmrbF7ugHQBdpHNgDM4RBV/g7nicIq6LuQ5oBkoe6wYmnPOzetzrvDO0yEzgnb8it/dLg7gBLYCbge7B47J2D7pA2lYcdnHX9fd5CXj63byTdjD04JODdm2rdH8rHnbq59P3DkAXhZ/9RpS+UxR6MXnwRW/ZMwfrIOgjrs2DlOMz1ye4ORC6erAdyINPUVeLwPo1EGOg8woi76W4dvX3XXSAiwEwgKGtnC24OdCpjMJP2wTZH4u7Ap/BzPrzJL6OjtCWvgpA6fv6ogAMwCfZAIjftqktbiLzxRs/xfHZU6jZ+ypakjWS+w66sjagJ3sjpqoScLQxDZOViZiqScF45UGMlO1HX9Eeur096M7ThOY9GChNsBWawykEVNpGNMv1pW+wZehbs7aiLXsHuit5XGsq9mYXYUd6Lpor5PQIQMbeCEvBz27XKs+1hwmFypKRWrwNf0nX99d7XkNhxQGE6Pha1bnPqKcnn02PD2BudswWBtV6edOE3eR0AL+pcZvHNzUzjcnZaVy6dduez9E3PkoATqJvagqdIyM4ND/PyPsIR04ex/zCGXN+J8+ewtFTx6ljhN9xnJg/hshwGw7WF1pfX7gnQvD1YFDgG5H768bYpG5jG7M7QLq6m9HX14ahgQ6TYuw4ndxQXyc6O5oxPjGGldVldHW0oIcAHOjtpNPrtRVgjhyZwRxhPTxEN8nXDmiJeq37R8DOME6fPHmEcXmZ8FvC4soiZqdG8cQQHZ+tvZf7krm+kcDxjRe9itEiOb6XMVy0FRf5n9gcX/QCdRend3wedH47fr/mqsXg5wDoIpqcHy9gcyqC4K9Z/2csGQAdBAU/gcnBzzlCA5/t00VNcF3nMYIYJXdoIBP0JNbNyfFYc3UB9NTu5NqdU/Sgc+DTsecJgQXCTrA8z/LcVUVdQpa/waX3+HvwNzHA3WfpwReFoEAXRF8NaNAJevAZDPVbBnHXRnjl/gS3P/YbmgQ8ib9bAL5lQS8An/3R0O8S/d30nQLJ5Ql2Hnpx4JOsa0DA820CoMV5DzkPPym26IPr+4u161i38Gsw2BE4Pgc7D8HA6cXtc7E3JnNx6gcMIBgPRO/+3GTmAIqEmI+6Gvhw2wKZg6QDWwBEbqvUqPA5A6P2+WMc/M4JfFH4fdfqCyyl5auf2ly+ugN6mPgae9RkS5JuW1uHzowNLDeiI3MbIimbeMw61B9ch4aDbgFSW4ZeC5LqgeJ0ZVqtpTljk0mLF7QQhgbBDEZeRuPBliRUlGXi9cQ8lBblWj+f5uRpakuojG6PaijNRo0WHC1IQ6QmEc+nrLXpLW9mvksI1GKIwJsgdCbHegm+fszNjBJ8k5ij45sS+KgJQY9xd2xyzCCj8tjZ07h67z56tUILt3smx9E9Po6usTEan/dw7sIqTmpqy7nTOEG3N3f0EGYZSQ8dP4rpo3MYmR1BUWsNDtTmI6+xDF397QSfJlATcITdhJaoOjTGzzBC59aN0dF+ezbHMOPv8BCj8AgdIgHY29NBV9iEcwvncOjIHNrbm2wStp7tMcn4OsXPffT4IUbnAcKwx6bt9HVGMDrYhcmJARw7PofF5QUsrSxhiQCcm5lg1JXjy37BZODTQAdd3mj+yw58BOBw0SZcuvIj6Elm7r7b4GIlzOIvTAOgl0AXjHBK0QuX7Su2T86Pr9dAh9yfRPDpIl4m/FZYmqMxJ+iA6N2fi8RODna6yAPgSQEEPfgMbkG7n26itkUrXZt/jevzC5yhgCeHR80TAtISP8clOd+Hv8Plh/9B8P2HATAKO+pinC4Y9P7VlQH4PPziwWcOOuqSqbg/JPrDYRIU5ZgJvpXgD4hK9zvpD4bAR7AZ/PRbBFC378zvFcg5PrULgB50gQLwxabqeKAFgItKsTcGPovCHoqPgc8t/y/FnJ+gJ9jFwHfOBjrYZhL8CKdoH2BMNgE6qHsYetA5p+fAF4Wfwcz1D7o464DnnKOrW0wWRC+r3YHQQe+73K9SMBT0nPtbvPIDzC/dMzh1avoKgdeeStljJ9+1BUebgmfm6oHh4eQNaKRUNiS+S7nn69ozdrU4qQAYwM/qaZvQnrsDTfm70F2XhO5IKrbS8W1Jo+tjvJXr0724DYReHaFXV5pFZaC6KA2tDbkoatyHv0p4E3+99zWUhbMwPtRuy7hLUxP9OEwgnTg6Rac0TfiMEh7UtJwfXR/hNqH+PjqoCbZdvHkTxxbm0Tk8gD7u66Xz6xwlbE6exK0PPsTJ0ydxmpH3FMvDx45ghmCS5k4cxRSB0zLYjpT6YiTS9VW01aOfcVeLG8jluVVbhixyDxN6g4KW7gEe0OMpnfp6O0zdXZpn2ItFgkvTbroZa3v7Ogx2k5OjOHR4moA7ZBO0RwlEPaltnDDV2n9Hj83g/NJ5wm+Jrm8FRw5N0/Hlau09B77+rOesdKO7cnuvYVh3b+S9S8f3Ka4/+s9gYIMXrRyKyV2UukgFtBXW1d9ncAvkwSjZPruAg32Eo+Bnx7K+wvpKADo3+MF9gQyMHnhBKehFIciLXfE2Bj4HtCU6Ref4fDsBx9dFwWfwC9r4mpj8fp6f30vu7eqj35tiwPMS6P7dAY+uT/ULkjm+xxWNvgJfIIOewY6/g8nXXWkjvywt5rLuwOe0HDg/KwPXZzLgC3YqY/BzI7lyfIHz83Xv9gLwRe9IMecn0AlsrBNwbp5k0Gbtfj/30fWdV9S1uEvwsTwXBz4Hv6A01yfwxeRdn4HPgPipjfq69jjgReuCmIffD+nWnLRtE5pZd47Ow1CA8zD0CuAnyAXz+sz1se5doFZ4cau1qO/vY7Tm7kF7shYnWIeB/G00CDvRm73Jnr2hOXuR1I0OeAEEBbRIqh4kTsdH1xdKdiO6ehCRuUDKom/qZnQQfB0lCfawob6mVJSWpuPVA3koKHS3ooXp+kKMuHUlme4Ja2WEH51hDeujQyV4NXMd/sfuN/Fq+nqMj4YxYDGyldFvADN0QUcImyOMuzOzcn1yXYy9s1MsJzBOkOiOjKmZSRxlnL1+/x766QJ7xkfQN0H4jY+hY3SY/yfvYlXLWp08gTNnz+DEmROYPTZHHcJRgvDo/AkMETxlHXXYV5OH5IYStA7Q9RF+/QSf+vvk+qbnxjFCJ9pP4OmWOj2cfEirPQ8QcARed1cberrbbOT5OD+PYnVbW4Tw47l4nAY4JiZHLNJOTAxZTB7obaXj67Soe+TILBYWFxhzl7FAHT48K/BpYON5DNPtqa9v0OLud+j4XsFwwesE3ysYzHsHq/yHv8YL3oPvghSAzy5OuxilAIC8QKMDHp8Xj4++zuKuaxcEDXwB/Mzp+e2gzUMuBj31ZREAFoMFP0HRgcy5P0IvCjAPPEKNkNT2guqCnPbztV7LfD/f/3aJsBLoJDm9S3R6gp3AdlFRl6Vk4BP02ObAF8DO79Ogh8HPg0+/I39DxuBYn2i8+BuY9JuxtFF0V1/Rtk1p0W/Dz8u6ydyeh54rfeS1bgGDXFDGKb7fz/o6CTy3sIMAyLrgJ+gRbna/cxR4QWlw5HFyfAY9jew6AJ6jHOBi0NO2gU7z+OKgN2/gi3d+Dny+7uFnjjAKPspA97hclCXQtG2wixsI0bZAGYDPoGnHeAl+QemdoDk+9zS2C9c/RQfdVlPiG2hP1+IEmzBYsA192RvRnbXercaSrftztzC66nY1SvP0FG21PBUBJzUFIFTstTaV3K85fc2529Fckoi2mlS0hZOwKy0bG1Jz6PgYdauL6PoK6fTo+gQ/Qq+WKs1LQUdrBRo6k/HF/WvwZ3teR2EjXd9oJ/r6mq3fS8+wmGJEnJ2bNPCpn0+Qm5ohCOdmCEC2H5rB7OEZi8AXb1zH6aVFdNH19RN6fROj6BwbwfixY7j70ccE0Wmcnj9jc/qOnDyKOYLvMMsTjMATdJUdfO+0hmLsr8lHWVstBsboyIYJN7aPG/jcA4r6CT1Nb9HqK/2Msr10eoq1egavSj24vKOjla5vhc5Qd300MxoPMAKfpePj5+X3Ocr3tphM+A0TnFPjAzhO57mgqHthGedXFnFIjm84/0XC7UWDnZceMjRS8DLFmEvwDeStxerqJ7iq6Sy8QM2hEHqrgVZ4kTrg/ZYXn1MUfhbHeLEKXAY9Xbz+wnbAi1cUcISPA56DkIEwgJ0BTftZGuxMrs2Dz7UHwBP42L4oaVvQY31J8dDOL/2an1vi5xPwDFiKrjFH5+Em4EVB5yXYBU5PstcE/X06l3N+AfAo7/r0B0TQ+2Mx19X1m/k29Y1S9rvp9xT8/G9ECXwB6Cz2GvA80GLgk+t7DHZB6abxeLcnEWgq40EX1OO3o/sJQUXehSuKu4LeZ4TeZ5gX9OIir5ce/RkPPZOBzkEvNq3Fw45tFyXBy++jGxTkTHJ4vv5DzBNo0W1CzAPPwTBOAp/t886QdcLuHKV23+acnyKvBjh+gr66KkQOvknwvWu3rvVkbkRvzkaMluxAHx2gFitoz9qK1sytNk3Fjd4SaoRbOEVuz0mTmsN0fx6AGuTQLWyNWdvQVHwQoSLCr1YjvBnW15dXnG+3ojXS9Wml5VqCr6YkzcCnuzYqq4owPRnC+oJ38T/2voXnGMP7+uoJlGaCpQPDjJPqT9NzbWcIOfXzTc9OE3SzBq3Zo3M4JNEpzdAFHj5+FDcfPsDQ1AT6zPWN0P0RfiPDNCe3cenWTXNiZ+bP2kjv4ZPHDHxH6QBnThzC4OQA6npCOFCdh8yGUrTQjQ2MdDK6ttnzO6amh/j+o+jVYyp7BT0Xb7UQQXtHE1rbwlYKfC0tYevTU39dc3OY32MQdx/ex817t/kZjmGO32FCK8gQokN0fJNj/TjO77K4vEj4LeEcnd+xo4fwxEiBoOc0qlVaCgW8l91oLsE3lPcyBnLWYHXlQ4KPTocXoZus7KH3OPj+UIKfu1ANboKhXbjcJ+cS7I8pgJwAJhh5IOnCFqykwNkJbqs33fGujceZdBzb/PGMgFHwRffpvO7zGVQIu9W7hBC/j8VRD68/EH+DwOW5WBuAL062zyAYQE9dAwH8vAysAp/BT1GX78/PsRLoMfgFsj4+iZ/ZBoeiEvwINino21Mp0NmdLgY3RlgfcQPQqfw8AAVKNwdSI9xyegRZEGMXNLATxNw/hJ9gx+OC/kDn/Ai/AIAGPh9tDXoxhxeDHoF3Meb4PABtm8DzLlDwm78o4DnoPQa4x+Qg51yek7k7gxxdXAA+a2PMtTbb54+PgU/tDn5yfVqJ+WcYaW1H/d5X0UbH15WxnuBbj+7MDehk9NXT1jRtRbevSV2stxN8zVqCXndrUAKgnrwm6IWDOzoUfzWZOZy2AU25O9FcmohGgq9Rk6AbE3EwJw+b0/PRpAGO6mK6vgLUlmahqigVdeVZtrx8KSPw8FArWruz8OX9b+Iv972OtOpEuqBWQqU9iJFdmGQ8dI6PIvim5ZoEvONHbKBi7gjrh+cwPDqE5WtXcHZlFT2MuAOTzvX1jI1i/MhRe16Hzeej8zt55jROMIoKfAa/08cxPC1IdiK7sRwHaopQ1FyNATq+HjrQweEOusp+vv8w613o6m5Bfz/BJ/j1d6Gzu9XcnmJuR0cLursJw7YmLK8u4+jxY4zG/bh17w6WCDa51lFCcfbwFOHeZ6O+oyM9ODw3hYWl89QCwXeeDvAIwZfvlqIaydfghqa1aD7fizbK208NqMx6EyvLjxjzfh/07QVR9Y8A7nHoxfY5RxdcxI8dF9QFRF3AgqE5PG6r9PCjBC+BzcrA1Vm/H7cFv2WLyr/hMVIAQALTFLxWx5iC9zXQCUwWO6UAWAHAPOwcDKVY354/TroQB8DoPp7L+vk8AAU5e40DobVF3zeAn/0hCWCs3yoOgvFO2YGPvw9LG90N+vUEPyv1+yjuE35LcoDxcDM59xcPPjedJ66fj7IJ248BLgCe79MLtk2Cnd3RofrPDXg+9hrwfMQN3N+5KwQf5cEXDz0PvnjFwPdpAD4PuM9vE4ZxdR9nHfQUj+XgWAp6geM7Z+CTo4s5QgdBwk7nsLjrXJ/uA9ZT66aGZtBAsHQSdgJeX84m9OVuRmvKW2imo5PD82rN3OxuUWOcDWtAQ4DTIAjhp2dx6BY2LVwQputz8FuPtsIEtJQlIVR4wB6d2FpL91eXhTXJhcgp1P26ugdXS8vnEn6MuxVZqKvKQ7nu7+0I4fBsGJuL1tu8vqeT30J3b42tYTfIGDg41G0DAy7mTmCKzm6aEXBmjmLMnaFzEvQ0iqqFCfpHR3D9wQNGV0bJ6Umb4tJNCHaP0n3duIHrhM/psyfp+s7g1LkzODFP+J04guN0fdOMmp1DHWjqbUJKbSFSGkpQ39PEuNtGuLXaLWyTU0ME4BBh6FxfT287egm+ru42u49Yt9R1aioLwacIPEoY37xzG8NaGXqgF2N0ftPT49Dq0oePMKLbxGa2j/Ta3R3nF8/hPOO6+vqOCXzq29OUFg89PURco7sDUg6hx319mW9gafEhrjz6T158Dny6AB2sKF9G5YEWqxv0KAdM3+6P88c4OeA5ePl+vqj7M3mw+f26+IN2lnqtlwD3OOzc+wkwJnNdDkImgskgFrg6DzF/jI+81n5fEty4L3hN1AGqPTi39vvXWxkd3WU9HnzW16fPxd9D8NNv5cEn6bPrt9Y++x7B72HRnSDT6C5LN7rrtCigBdHXzW/UtsTXUC4Oc7+NZmuqjyt1l4rr63P9fXZ7HuHmFYUddZ7AO0epNNenqBvUo67PYKdBDsbfoB7v/P6oBLkAdlHnF4DvcTkXGIXehR84CWIGMgc8Bz3JuTi5PD//z5yhYBe8xrdFoWkDHy7yasl7PZbz6KF5RJLeRg+B15+/1SYxd2Uq9r5rUVd3amiBAou52VvRnKm5eoy6BkANaLh7dt2KLQ5+AmIoea318UVydqGlJAWNBF9NdgKaypLR2ZSCxLx8vJPqlprSIqONVQX2XI268mwDXxkdXyRSxYu/C+19OfhK0pv4i/2v42DlAfT1RMxVDRMIg3RFGtWdoFOapCtSn96soGf9e7OYZdSdowMcYrRt7e7k73kRF25exwThOKZofPoUI+8ERg8fwe0PP8T8Al3fmZM4PS/nd5LO8bCb13f2GIZnhm2ZquKmKiTWFSGnqRpddH3dhOHQqJbD7yOEh9E/0Gl9d4q1mrLS08vtjlbr55O6CMHBgR7G9nbME7CKsHKAIyMDmJVzpeOb43c5fGgKo0N0fISf7vWdJ5DPE3rS8RPHNI/veXN8dmua9e+9hMG87wR6lXoZfVmvY+H8A1x99F8GPrsw46Fl4Au2g3qsr4+67UGjY4Pj/PH+mEBRF8nXGLysTaWDVxRoUdDF5NrdsfHn9FrmZ1hhnFU8dxHTyQMp2ncXwMvBzUPL1R2wfN3JwYz6PPhY2nnj4Oq241+rfQ56Br7gd3qsby+Q/30V/c3psXysj89EiAWuT/IjuU5u20a44+DnYOccnr9dT/K399kdL7pbhaUNctggBoHH8jwjrqDnwWfwi5MDnYOfr88HOneZICTgFHedCK8AeC4Ce+B56Dk5yMWAN6/jVVpbHPiox8FHeHG/W97Kgc318QXHqU6ZEzRACnZaxCCAn4HQjfKuXPsJTp++bIMTfXmbqS3oydXABqGXvQFDhdswULwLHYy49kQ1gk9q0bQVi7rvWl+ezdkjCOX0GgU/u3Vtk93b25K3xwY3Ggv2oTZ7F8LFyeiOpKGxLh1vJechq0iLEBQjXFmEkIEvB7VVuaiszEMoVGp9XNNjTdhVsRVfoDN9KnUNWrtK7RYx3SqmEdTxcT3/dpzwo+uT4yP8FHElxV5JEXhwfARTRw/jFgE3d/IYDp04ioc/+CGuPniEqRMn+f/gCq7fvY05nkN9g3J/x3jMUR57cv4kzz2JgbE+tPS3IL2+BGmhcoT0HN2+Fgwwgmvxgik6vsnJIevPk8ProbPr6qLjE/i0goziLuGnEV4NfkgXr1zG2NiwtU2MD5q7U4Q/ys89NtyPYUJS7m+eDlR3fyjqnjh1XOB7AYNaiUXOj25vkBC029hyX8ZA3it0fS+jJ/1VnD93D1fe/y8b2HAXYRzYAjB5NxIPGw+hGPScDIx/cCyPC0ofRZ1UD7YJRAe3WLsdK0gIGtZOwEVfSxlMfH+k06qg5wEUOLLHR2kZb63dx9J42AVgC2RtBjyWXp/f/5jiQRgMbgh89tvq8+kzS4/DL/r7BloO+kg99OR6XbQPHCCdoHN8kmAnEWIm12bQi0KO+/0dK7ZN0EXhF5vArTtXTILflZ9HwSeHZ/Bjm+0LwGeQM4cXB8DLrnQu8CeEF8EnqBn4gpKKB56PwtovyDnYOfAJhOrrk8s7Gzg/L43qClweau5eX0KSbR54dpzApmOC/fYag10MfAKmymU9J3jlIdroyrpz9CDxTei2B4qvR0/WOjq/deimC2zPEfSoHNZZtjASR9IYcdXHR/CZ1NenAQ8b2HDga9agSNF+A1997h7UZu1CQ/5+tDPq9ramI7UgB2+kye25uBsqz2fUZeStzEUVVVtXiO7uRsa9drT35uKrKWvxF/veRELZbnR11KG7p9XmzGkZ+XGCQnP4BL0ZQstcHx3fYTo2jdIePXUU47OT6OWxF27fxOLVK5ija/r4Jz/Dhz/+KS7fvYvZUydw69EjOr5TBr9jjLlyf7qbQ7ezHTpxmA6vm5G3HWXttUiuK0GZHh4+2MZI22yub3SM8JseNsfX0tKITro7A16nwMe4S/C1axoLIWdz+7h/7tAsYbaI5kg93Ww7Iafn+RLSBKAgOEr4aSDn1JnjdHsE34LAd8Ldq9uf9bzdr9vHsp8gVP/eYLbu4WXUpbrSX8a5+Tu4auALLkQPEV2oj0HIA01Su7tg42OmO8bBzWR1d6wDlz827hysR90gwWbH87wGBoNE8JnY7toIkWA7ui9efwR8GpCIzscTyAxMwTF/xOVFoShQcn/M4cX2x17v2lwp2FEsV1Tn55HzNOjpt+X3c5/Xfxf3XR/7HYNtF/Fj4JMTdk7Ogc6m7lidEDQQPt5mxwQR14GP0JP7i7ZR5vTcRG4B7ZwBT/ALABete/AFEvioeSsJOdvnwcc2OT6r/5QO7yc4S9BFXZ/qgpzV2RbA7zGHd+FTQk4AdMCLwc45v3jFprkIbq4uxzdPxb/GOUAfiwNgUm5kNwa/pSuMu9d+gPbSVHTQ5fXkbnbgU53qziYAC7ZCKzC3CXzZm20x0qYMurvUdYQfYy0lhye35yYxx+7i0HL0TQUJDnw5u1GTucsehB0uT0N3SyYioQysScpDWmEhWuqK0UAANlTno6YiBxWMvDWst7ZUMdJ2YnwkhMSq7fjLfW/ha0lrEGotJEQarZ9PkXdswq2kLOjNHJ7GnCKvYu6xQ5gL4uoRSpF3gk7w9ocf4OTSAmPvDRwi2NTvNzpLAF26iMu3b2FqchwnCMYzjLxauUXwVF/f8OSwPXe3m5DLbqygKtHUq9We1d/XTgh3Y2pmCH2Mu5GmBnN91r9HEKre0hpmhG+wuKtb1gbo+AYIu2XG3RECLhKusxg8wc85Toc6ywivEd7RkX5+nkN0fOcMfidO0vFp7l5/5rM2ebkv+wU6vEAE32CObmV7Gd0ZL9Mq3jLwuXlkDiaSoGV1A1IANCkKLXeh+u0o9OyY32KJ5VLQ5s9hr7Go618fvy84B+Wh4B2RB4Z3Tk4Ci4OKypV7/2bQWyWAJOt/e4+AYun77iziWukGNRywBD6BTfIuMFBwrBvICOBn5/Wgi237uqBn/Yv8XE6u7n9X9930mVXq99NvFPstrW7tMfAZ9G5p5FqOj87P4CbIaVvgc/ts7qJASFkfn27PiwefwY51lgZAG+Ag3MzxOfAtEHbnJANfDH5+2x1HqAXwU+x1DtADzytwfgSfj7xR8HnoRSOwnJ7cnVPU8Rm41KcXA93jcu7Ox93H9tl24Pik4BgnB0CLyF6MvUuXtRT9D3Dx1mfoqS1BWwZBR8fXlbXe5vB10/F1ZryDbsXfgp3o1lJUWpOP8JOjC6svz2KtAKh5e+st5oZZCnpapaWJxzcV7kOk6AAacvY48OUloKE4EU1VGYRfGjKL87AmvRB1hF6otgiN9cWoJ/Aqy7JQq/X6wuXop5saZJTsGyhk1HXP4t1cuB2dHbV0Wh2ETZ899HtMDwFn3B2dZFScm3LOz0Z46foIPYFLI6bdQ31YvnYVFwk4u6+XjmuGEXiCpUHxg/cxx+0xgkeR8iQj5jE6LGn6CCPzxACGpgdRSfCm8rcrawujs48urj/s5vVN9huIWzSFxfr6HPjaGHFb6faa6QRbCcBeRuBBxV2Wk4y684RsJFRjLnGc2xPjo4y8/C7To4R7Pw7RxZ47f5aOb96m3hB8dHu5buLyoKKuDWoIfhr00FSWl9CT9hLmz960qOsGNtwF6uHlgCQXRrEtCqfg4rT9iqjWJgXH2YUeuDd7TXBRW921+XP5usmA6F7r3ZI5pri6kwBDEN0lbAwu3La2ADoeZAKUYPeAoHvwOwc8bQdyxxFspn/HqkApgGnU9p6AKEC686jdoGqgC/oPBboAditss30GPa/gc/PzO0fqocd68J3d7+blwPf/o+yv3yQ71it/VP/I97nfsY/ZPj62xx6P8YhZaqnFUkvNVN3FzJBZWZVYzFzVzFjVKGY6OmwYe+yxxzSGGbPnzl13rfeNyMxqyd/73B/WE7h37szu/an1RsSObQoTHHJ75vhs9tpVHMMT6AyGFAEZF2+7BDYHnT+tot1rYp7gI+x8EiOCT85PeUHvT+nmBMAAPIHNJjsi/NzhFaFHedgbpHDX3N4f0e0p3HXn5xL4vmLyowx8Dr873B1B9WXHp74lmG2w3RzfHVKdhbjFZ4TjMS6b4FCIy7z0xsd/jnntA1f1JCbrXzTwTdDpjRF8Q4efpMMjDBu22S7MIwp5a3wjAsHPnB6dny1doZSmDroGFPoSfPm2fXR8B5Cs3YFehrqJ+p1ItRxApqsao7laFLLVeKayBXsbm5FjaCvwDVDddHy9BF8/8wp35+ZHMDPTj/2JV/G1vY/i6/seQ1emFkOa4aXjs7eh0Y3N0ynNMVRcWGGIuLZoY34nz522vfZOXzzHcHfNXix+7MwpfETAadnLsVMnceTEcQPgwpFVXL51E29/8jFDTbmtZZw6q23qr+DMebpGhr/TC1MYmRlBeiKHejq+hmwSueksRie6MU1AL9kkx6KFt0PDGYxo+yxJYS8l+MkNDgl+DH8FvrGhLM6eOY21lUW63EEsLTB85/cwaU0fy0eOrNkEx2VtoWWTG2Fsb9qe4GC+8T7MNdHphXV8i80PYYqO7/KFd/H2d/6FN6i7EbsZ400ZXJmBL5SLN2lZnxsGP0Ev3NTUDZ4vhsulvjGvej+XJiUcBC4Hg66lHCCSYOTycJKgsjz7B+DdIqxMEWgGogg+wS6Cz0GoWV4DFz/TISgnJ9g58DaBT6A06ZxBVh/cX8jHUNcAHK7dQt3wu0QA6vcwqax2/V7xD0qUhbl/8SXwGfwod3cEGWXwszIlhxfSCDyXuz8b15OKYa4DL5avUgY+Sk912Bq/Yh8HYZRPdDj44sSGA8/TS4Sc8krLXZ+5wzIAxjC3BL8Y6gp2pboIv6ILJKg8LUEt1hvYBMNiG48NfWzml1L+GqGnLfD9/SD/Bbc/+nOszi4gV/GkhboTdc9hShMctVsJP6ruBdt3TzO6Fu4a+OjqqBL83O0NaEEzodcvALKcqnwOaYa62da9SCrUJfiS9buQbNY+ezUYGmzFxHA1mjvq8VhlI5K9zchE8HU3oKurHn19CmmTWGRoOclwcniiAb9W+RTh9xieYhg+kO3E2BSd0+I0oTdHOfxml2ZZN0sYLmKZLlDP3mq7qmNnTmJ6cR5jM9O49e47uE3nt3rsKMF3DKt0VMvHj1BH8c7nn+H85csMmU/g4lXftkqPs50nPBfk5sYYuk4Po28sjfp0H5ITWeRHG+j6EnR9Hu5q04JMrt8mOjTm5yFvno6ugFxuEPmsXiiexdTosMOPELx0+QImJvTkx4iFu0vLcwTfAr//PMG3iitXL9szxRoXtHV82nNvseVBLLU8bLsux6c2FpofsXS86j5cIvhKjk83I29CQexDKUBNN+dHf2vQuiY3Em7cEggVaoYbON7ITCMETXbecKOrfyg76AiHWBfLBrkAD3N2ESKCCsuEkoe1XnbwCTwOPkHLXZ+D73ZwfeW6pXpC0EEp6bwBjMU6P0+prD5lsCvPh+u7ybLS0vWW/T5U/P38u/t3jmGwAFic3KDr8ydQ3P3pSZbo7izklYrwE/gEwwDCCD7mS+ALICT0ohx0Dj0Brxx+SjfoBCWt6zPoBfDFUNfGBgP45Pau0O1dYagb4WeOj6mN9Wl9nyBndYJeFKFWFu6WpwbEMhkALe9r/JR6yFtSOejuVHm75fnZAl6EnoHvgz/FySPnkTn4FB3fC9RzhN+zGK1mqFu5FaME4XjjNnv3hkLdiWZtPPoKsgRbyek58LRbi9xe8oDA9wwGql9EunE3Uo27kKjdbq4v1bgX/S0Hke1roMNrxWi+AYV0JZ6tasLupibkBhjy9rejl8DrJQgTDH8HUm2YnRvGzNwIJsZ7UdO/Cz+253H8LF1fO13f1NwYZhjuzunF34IeYTFDhzTPUFEvHZo3+K0RbEcY0p5gOLxK1zeD43RyH37xBU6ePWvgWyP4VrXMhc7qwrUNvGvw841Kr1AXr9JpMfTVwugJbUJA2E4uT6Ejn2TYm0F3rgXp/CE6ULm+Saxonz4b23PwCXoa5xseyjHUzfhyl8lRTBNyGu8bodPTJIY+a3Q4Hxzfoo/30QkeJcAvXz6Hs3SdR/h97pprpLtruN9C2jl7Lpfhbf39tnh5luW5xocwXPFNnD/3Jh3fP/sEg25AQc/AxxuQ8LvOVGN1LpaZRudm7k03uinc1EHu5FgfQGbgDOfXmN3tj/7O+kQHeItwc+AJGIJIBEmAiIGN/ZS3MNWBtQl4OkbQiZAyZ0cxvf2ZHJ4DT/VF6TyWBqhFZ8d6Hae2W5vgFz4jOL0oc3sGYf8OLr/2IvT0/fUdDHRlim2EXfyDEl2fhbwBgAY6Swm5outz6MWQ111gkJUD6Oj2io5PeodlykBXDHNL4IuyyQ+5vaLjkxP8EzpCD3ltzI/h7xWDX3R+PsZ3+U2WBT0LdaM2h7xReoLD1/cFwGnCQzCMbjDWs5+v+Sv1szYCyzc8uANsEh1geX1JvmFCudvTC5BuvvfHuHjutj1qZstZav2Na3ktYNY2VVVbMaFH1+w1k69CLxA38BGKWrOnmd3UgS1I7H0CyX1PIrGf+X1b0LvvKaSqX0JWL8au2Y7eylcxUL8HGUJvqJchql7aTWeXp+sbLlSiha7v0cNNBF4LBgc6kEi2I5nsQCrZhv5EM8YU7i6MYWIyi5WlHtzHUPxH+ZmPNjyHAmE4Nj1qIBL4DH50e7N0SfMEhgAordDJrZ08ZuOAc6yfY92NN9/A6++9gyPHtebvhIe8zK9Qb33yCdvftNBSEwqXGe5qdlc7Ny/QWc4uTWORIW12ZhhtDHc7GMLub3yB4Ou2LeoFvmkCUqGtZnQ1uztECA7R5Y0RetqgQI+0TVMz40NUgY6329b2ra0tY25uGkfW1gg+jfVp95klnL9w2nScgL5LExo2s1t1DyYqv+kAbGCY2/gw5i19CBPV9+HCubfo+P6VN6MDyABlbk/gI+wEP96M13kzGgRjm25Qu3F9UsFEcF1nXckFCm4Uz3nzQ0FO54+gEwil8LnqJ/DxeA9nHXzFfASOygFqDizKXJ7Xm2xSw/tEuJkDtLLgFR0hXR/TmyxLt8qPiQAsL9t5lOr8pWtSnT5fM7k2myvo2fV4XlCz0F/f1X4z/+Ngv5McnrXpt3Hwme4AXzn8LNRl3sBWLoMdQSgJiKzThEe54zPXF7fnkgLcrr5LwGmyQ6nKEYRlY39WTwAqDPZQOICPaQx1L4fUpTBY4a/gVoJenABx+IVQ17Q5/PX6ADmBMcCxCD62+zIY1RNk7BuhpjD233V/BkjBMILPXV8E3413eA3XPkWmepuFulrPp2UtCnNHpWqCr+ElW8TsOyu/iFyVlrM49JTXmJ8cn7k9gk/qJfz6Dj1P2O0k+Hagp3Kbpbn2CoynGjGUaib4HH4j2XoCsALPVzZgR1MLMukOJFOEXz9Tgk8h8FAhiYXlcYaRI5ie7EdTdh9+Yq+7vpZMDaZnxzGlpS0MQxcIvmk6vhnBb4kh5/IC5pY08bFqYDvK8HVxdZkwXMLxM6fxwaef4OylizahcZTh8BG2a6Lj3Po6Pvz2t3GMeT39oQ1Ar1y7Yo+zaafnidkxussZTCxNond4AIOTQ3ihYQ+ak69hYT4HbU2vd4Nkcymb2LBndukMNbEhaYxvhGXblJQgnJtguJvtx/T4MG7dvoWZGW3EoD0HCWyCUO7v5KljDIfPeag7ZTsw30fIPWAzuEXoye1pAbNmdQ/fg4tn3yD46PjshnQ4laAn4DG8FfSKcgiaU+Mx5uYC9BxmPF7nMMipLYDvDsnh+eexbMeGsq5D4IjAE9TYFl2WwkhBSjAqgi6AJ7o+h050ahJdnhQgZv3Z14CntAym1m6pnzfWRWDa+SzPaxL8LM/r/Xfkbo6/VXR19pt56n88ggL0VHfdgCcAss7CXA93r0nm9AIEy+EXHN5GWbkIPaVlACyN+zn81pmatLzFFJygAbAEQRv7Y97BJ+CVXF90exF8l0PI6xMe7vYU9pZmfQnBt78q/BX8AvQIpnKn56FtGfwIPQdfdHcOvgjB4jtAQr295MjqN8v6so/e9SsAXn9b7wn+XRQa99laPoW7WtKipze0jm+sdismm162lwxpnG/Exvu0lu85ps+z/kVKi5qfM/D1K+RlmKtQt7/qFQxoFrd+l83oKi10VWKkv8HAN5RqQYHgKzAdzh5Ea1cdHqlsRmeiHalUF5L9nein+0vSBaYHOzAzP4TpOb1Dd4AhYQIP1T2DH2HI+wive2YujfFpgmhpxmZutWxlhtCbXZo36M2tLDHkJTwIjFU6uxU6vyMMWY+eOonrr79umxQcP3sKp84xlD1ziqHxKnpzeZzauGEhbjY7iNNnT9qeeJfWr9riZ7nM4YkCJhYnkJ8dwcB4Fo1ZXtc+RpxzHb41PeE3Mpr1mVxCzhY2a8KD6ShhOM50cjiHSabTDIcn83pHR4+N4124cA6zMzN0eOdsUkPw0zPJCnUNfJrF1bo925Gl8QEDoDYoWLSJjUew1PIIZmvvx6Wzr+PNL/7Zb06DlW5IB9w13YRFAEbHp3y8YcMNHG5uc3AEmcEspCUQhno6PwHOYKmyQU+pwOfws3DQwOeAkhxgJSA5vEIf5gUw6xfSW58E8AlkTK09HGfw5LE3ouwzBbHQn7opoJm8zt2mYBbdomAc20NfA67EfgZv/10cePqO/nvp+xUdn4FOqcPOf1fm5fhUZ+DTb18W7gbHVw6/uJQlTnBYuRxwd4JPcDOXV4Ke4BbrDXghjdDztBx6caIjhL8RegTbJQNYBF8Y/yvmA/ikIvQcgFcZFq+/wdA3hLCXBbLg9i4TUAZFA1nJ7UUnZ290M7Efz+07Qge4WbvyXhfLOp9DkgqTHALg6wx3RxlqDlc/Exyfnt7Qs7vu+ibt0bVXMVL3EsYbXsF0y3YsdOzAYpdePUk3qNne6ucNeNKAJjz0uFrDdmSa9yJF+PVVM9Rt3G3v0C301WNkoNXAN0TwZZMNyKUq6PoO4eX6ZrzU3EbQ9WJgsA8DA11I9dP1JVoZGmbsnbb2Mu+lMfSOHMZP7n8cP22ur4ouj66P4e7iEbo5hoaCnsLdWYJvlu5uZnUFi3RPqwTbsYvncEw7oTB/+vx5fPStb9lkhlziiDYRIITa+7rQnhvCe3R9Mww79TytPdJ29aJpcm4CueE0neaEuT6BLz87insPPI2q7hcIPV7v8oQ9wpYvDNL1pW2MT2GutqLXu3THCb0J5qcEPoNgGqN0fXKBb7z5uk1qnON1vvHmbZwheJeW/TlebV1V3JbKNyfQezfk/u538DU9bPvyzVTfjYunrzv4eNP5jSYFwFE+zhfG9org003LG7kIN92sXqeytQtqZYrgs3qDQGiL+SL0XB7iEiaSAEPYlMLTv2efEuwMckXFOodcEXYGOAHPj3OXGgGoz9Rn3DH+VyY7j12T4Begp7oiHJWq7OCLIW8RevYZZeCz34wqwi7kTYJghF4Z+CL0qGt6iqMcfObyBD8HYNHl3SmDnlQC39V3/sxD1zLIGfTKJKcn6JkMdBGAMdzdPM5XHvKWYBcBqLw7wNIESAmCgt9Vwi+O30XQGRgNVAKegy/Cz2Z3A/TsGDuP97VNFAQ7usty8MW2EiAdfNq44M2P/jtmUn0oHN6CSYJvnE5Ki5cV7mp2V45P4BP0NMM7Tk01vYK51tcwITfYoNne55CpJPgqtxJ6DIWrXkC2aQeG2g8i17rPHlfTGr7B5n3IdVXT9TURegRfqhW5/npkEzXIDtL19Tbg/uoO1Pd0MeRNEIBSD10fQalwd2mCGsf0/BjhN4DHm5/Df9j/JO7Xdc5lMbUwzTB0yeC3sErnx/BQj6rN0vHNMmxcPH6c4DuNo3RRR8+fo+s7SYe4gosMa2+//TYdZoLOLI8j9tzvMYzOz+P09Zs22aHZVj3JcWnjsr2PV2OCGQJtbHoEMysEJq9paG4M+5O1+LXtv4WxqXrCbxRz86OE3mBxkkOzu1qrN8ry+BBDXYkucGokY/Cb4jkH+zrtSRQ5zKNH18z9naI71XjfiZNrBsG7Vtofxmr7Q4SdXiB+L5ZbGOoSfNp5eaH5Ycwxnar6Ji6eWsdbBN8tAk3wu74JfA49we8aYWaTGwbBO8BnNytvaIHsQ4KkWO91ysdjYlsRepYG6AV4Wuj5FfByN+dw2xSmWj8H3+1PCEbr58dYn3C85e2z/DgHXiz7OQysAp05OKVyfwF8Jgebh7osB9gZ/NjfZnSpm58KcOE7MZV8/FN1LAfYmdsrl35L+zeQwysLbUN6LcjgZ2EtU5vNDSFuURGCf0nglYW9hN66JjWYXiX0rghsLBvsDGwhvQN8pghEtlu4axAU8Eou8PJbkoPvchj7M+AZ4Ly+VHbJHSotzfKGvGBnYAuAC8DbJNaVh7+Sg4+pyfuUdofWuWJfD4kFQEGv6Pze/H28+fGfY3l0FLmDTxBoLxr4Juv14qFnMFrti5gdfNswFuBXYKgrDdXoPRt6WkOPqalOi5dZV/sy8s27DXxDela3YScGG/cg07of+c5KDPf7OJ8cXy7RgExfHdL9hxlSVmJ7Yweeqe8m+PrsMa4s3V+KYe/AQCdm50ah99nqhT/zCyNIjtfiJw8+iZ/Y9ziqBioZ1k4SegtYObZsIe80HdIUNcMwd4HQWzxxEqtnCb2LF+j6zmPx2BGMjI3Q4Y3gTT3Fcfq47fKiRcsnT9MZaszv9Bnc/vBj29L+GB3j+vUNW9enF5Ir3B2dHMY8wTezOsuwdxKJ8UH87Cv3Yk/rFiwvDxJ+E3SrGuNjiEvgmbSomZAbVdibHyAA0xbqzmjML9fP8L8XQ5kUbr1+y/boW2WYe4LhrUJdPcp25hzBt0SHt9b6EI50PIwj7Y8Qgo/gSOdjLD9GCD6KlbbH7D0cF05cwVuf/xO/hG44KQAuyB3f39FheDmm7vD8Ro5jehF2llq963pZvthG2bjeRwQF0zjG5yAjSAijImwMZA62CDSlEWB2jNXd2SeUmVdI65ALYr5YJxmsBDu6SR0bgBdlgFN9mUqhrn+GX0c4H38be0yNMIuhfHHih79REXgCnaVyeX/N39fdnU1mlIHOxvgIuY0i6ALsinmC0cpRpfoNE4FnIa1DL0rwc/CxPqSeD6Arws5Tf0cJYScVXR9Tm9mN+m8EnMtdH11hGPNTGOyQi+N+Ue72iq7P+kQQ3gG7IvRC2yYJgkrLwl4DoW+d5WN+bA/wU7vBTxCkBD65Pq3lO750BJkDj2Oq+UVMN2pZC0NduigtaxmpfQ4Tja8Req/aWN8wQ15tWhAXMmuCQ9DTc7x665rgl6t5GZnGXci3HkCBsBtsFPh2EXz7UOg+jLGBJgwPtGBksBX5RBMyvfUYTNQinz+EbtbfV9mF2p5uDGeTyGcSyKZ70c+Qd3Iyj8Vlf7ft7Pw4VlcyeKbtBfzf+57EN2ufxtjcoE1wrBxbsXB3hm5P0Fs6eZKgu0TgXcGJKxs4eXUdJ69Qly5jTuv6CD9Nbnzw2ac4efaUvaf36vVrOKMZ3CN0WBvXsfH6bSwszNsLg66sX4Ze/nOKfcenRugsZzC3No/ppWk6zFk81bADP//Kr2NwtJKg1g4tBYIuzc+h02Ooq62qRikLexnyjuT8xeMzhKPgN8PwdzQ3YEtZXn/7DQPu0aNHmB6xt7IdO7GKu/S42lzt3VhufgBrbQ/jWBehF8B3tOtJpk9gqfEhnD92Hm9+6x/D87JyaC6BSYBzxyb4eYgbFdst1Q0doFaet7L6s4+VlRYVAUGICGAqs485r6DSeJ1Uglgcs7uh4z5i/mOVA/yk2I99rB/b3HUx5ef4Z+t8DisDoNydQt2gEvgchFFWr88X7KJYvqFzBei5kwzSd7UxPX3ncoen306/lcZTgyIIzfG5zPXJ/RkACbIIwzsBV+78Yl2QHN863Z6N3ZWDj4AzB8g6n9AIzi+AzpewePjrIBTogszteb4Y+srtyfWZC4wAlMvzENjC3DLY+UxvaeJDjtCBKAA6HBXyRiAKbA4tKUKvBEd/HjiALkDN+hjkyl2jl/2Y6AAFPQ95BT69v+T0qau2Hm+a4JtsfN7W8inUHap8Enmt56sn9Oj4hunkNLtrj6QppNWLiSoFPZ/x1YRHni4wx3KGoW2uZR8Gm/YgVb+DqRYzM9SlCxxO1mF0oJliCMuwN5dsQJYhbz5di+xQLV5u6SY8ugg9ga/f0gxD3pGxtIFPi4S16efC4hhyDCl/tuJJ/NiBJ3AwcdBe+r10dJHObxHzDBeXNJN7/gJOXCL0Lm9QVw16p9ev4cKNWzhz5Sqd4iLPuYh3PhX4TmNwoA/vfvYJvvsHf4j3v/UFZo6e5L/pOzYLfP7CedshxXRjHVNzUxidohPlZ86tztFpLqA514mffPm38UL941ha7sf0rMb5UgxxGd4KeONazuKaGh+2cb4xhriThN68Nl8gKCfZd4R1ekRNy2m0dk/g06LmRYqOj6GtNhvVJgWEoB5XW255GCvUWvujONpJy9n0EC4eO0vH948ESFxKEcGkG9PzBq87neCdIAuQKx1Hh0M3d91A42UDDmXuLgIi1Jl7Y2owI0RsPM36Mk+wRfAJWGqP4PPzOniKgBSgolhWm+B2XfDRsTqvzm+wC5/HfHGML4Atws3ydj6VIxR5nIW5PD/bJHeNAp6HuQ7bIP4Gpd9NaYCg/W4Rhi6fSHLoFaGoMoFXcoERane6QK/zvC9qLoHv35NgGPQeIafJEAMhYUegOfSCYqhbDsEIPon1l+kGPeQNzo8hb4RfEYYBeA46B6JLEAvQMznY3AkKWqGscUCVi3LIFftRPranYxx6JcnlhWMESCsHveXgu/HuH+PSlY+QPvw8phnqTjY8j/G4kFnv3qCbm2ii42v0tXxazJzRfnyHGd4SfnJ5QwGImvktVNMNVr+EfMteDHUcpNPbjWStHN9ugm8/Mi0Md3uqMELXN0J3N5RsRD7VYMqmCMF8DdoJxPtrulHby5Avm0I+y5CXzi/HMFAbAei9tnrH7dT8KGaXUtjS/gr+r71b8GuHnkJhsg9LR+axTPAtMNxVOLty+jRWz53HkfOXcOzCZZy6eh3nrt/C+eu3cfHm6zh+7iKW1o7hEl3e7bffwuLKKj78/Au898lnuPXWmwyZVzC8tIbXP3jfwHhV4e61K7h2+7o9DzxG8C1pX8DjK/zMeeRmh/EbBPEvbr8HPdm9BNUQCsMDKBB+GucbJ/gmgiZH9chaBkN0feMMeRcYOi/o9ZJ0iOPsPzs1hjfefMOe3ND2VceOr/E3mAlPbtDtzesxNYa02pRUENTavvl6X8c3XXU3zi6fwFvf0uRGXE6hmzLeoLopqTDedy24PtUbrAQUyzMtgk/HOeQMdASMycAW5ccb5ExqD/1ZLgJM+dBWOvaOcxnUCB+Do+AUj/dz3Pzk7wklB5fBK57b8mpnqrzAR4gVZZBjPfMGOvZRXWncj5/L1IDHc8TzGPwINg9vHXrXwh8D/ZYe5gb4CXJMN4FPeULOQ94APSkAL8IvjvFpUkNgK3d6JfAp/HUAWpj7XgmAJecXgCe3Z46Q4KNsPZ90J/SkUHbIOezKIagw2JxfgJ85QXOAZTA0J6jwV2N+7KPxP4KuNNERwVhyiVYvB0h4+Q4vygdX9xaBxlC2BEKWDXysE+xeZ74Ivtim1GG3/tbmpS5a0nLt9neRqdyG8TpCzh5dex5jDHFHq5/BmHZmbtmBqdadJoW8Cnfl8CYJw9EGTXAodTBKww2vMczdY+DLNu1Gf/1ODDQwZbg70LwH+a7DGE01YpigG7Z1fU0o0AEWCMJ0pgGD+TrsbO3Bk029GMkTfAz7snR+acJvcqpgs7sT00NoT7SjjaFy30g1vnH4afwYQ9493XuwsjaFZTqwJcJP6/fmqTmGivPHjjHsPU0QnsXiqVNYPXsBa9SJi5cJrVM4ef4iYfcp3nj/A1ze2KDLOoIpQmh4ZBCNvQlcuvUGrty4hksMdy/RhUkXmdfGCHqeds3ApzWDi9hStxM/se0ePFH1EEHVjbEJbVVF8DGclfMbJQC1S4u9jIjgG5UKaUzR9U0WBjA82It0bzsS7Q04emTZXoE5NT2Bk6eO21Mdd8013I2F5vuw1PKQP7Km9+g23o9ZusA5gm9a+/Ed+k2cWjjCUPdfgtvTjccb1kQQybFJHzrUNL6nOoNbhJmlBAHzRdDF+jLF/tFxeT8d5/DxssvgpHNYe6k+jgfa+e0zogQ9As5AxrzOIdiFesHPZGDyegOVtYdzRPhZqFsCoLm8cMyd9XYetVuq43XtDrwY6up7C3zXWCf5Mhb+nsoLfvbHogS9oru7MxX4bJwvANBmc93N+YwuFUBoaRGGnt8Q9GK6yf15uOuzvA7ACEN7usMAWIJiuWxi5N0APhPhxtTdX4Cdnt4oAk8pAfe2h78OPsJN8GM/wU0THVfeYP0bGhdUm+rZ32Z6AxgNeoKig1Cpjd/ZGF6UwlaXj+uxjiq+DU51BrwgA573VXqNdbff/QPkGyvsNZMT9c/T6cnt6dG1razbao+tjTcRavUEXBjn0/o9TXZo55YxTX5Qcoa21o9wLLTS8Wlio347oUfH17TX9uNLM/zNth/ASKLWwl3BL4JvKN2KXKYVycFqdA+04aHaXrQkkjYBkKXry2QTDBNzdFDTGJ8exsDQAJLZPmSGGvF8x8v4D/u24lcOPoHh6aRtTGqub1WPrS3bBgQrDHvzk1No60+gfziH6ZVlm+k9JjdIGJ64cAk33ngHH3z2BT9jwdbf5QtJTE7wcwb5OTMLeOvTzwi/6wTeBs5dvoTz61f4OSuYmZvEMl3fgk2uLKE204WvvXIvfnb7vWga2IW5uRy/A0N3ujhby0f5uzgIPpvoYJ6Ob4Lh7XB/NwrJLmT72tDXVkc3OIDbb75O+J1nqH0WR4+v4q61jsew2vYIw9uHTHqB+HLrI7acZd7eq/swwfcbODG7TPD9s48pRcdmzoQS6Ai9awKfPXkhGAYwFsEkCXoBaoJcbFPZ8i4PTUM5gpByZxf7RNCxbON3m4+zVMDi+R04gk3IFyHHfgTSDY3VsewK1xP6GdBCmwOM+c/+oQg2G+cT3MzR+fndGVI8j3822/T5Vqc+WuriYW6EvUNOri7ATjBUnf3WAl/8g+PQM6cn2BWliQ05brYF6EXn5+CLy1cIuQ8FPYfhVc3ghnoBbuNd5gU61UfXZy4vQM4geKdKEDT4lTm/K0UHSNBFEJa7PgOfQy/KwUcJfJRNfAhq7CfAaccXC3sJuNJjbr7kxd1fKXUoEnwhb24vwi+Kx5bcn4DmdZJBzlxiAKCcX7Gfu77bH/53jHQTOgcfg3ZokQQ9qcDwUVvPjxJ6Y3XbbD2fdmuJDk/gm2jebhIUCwx9R5t3YYRuL0/4DdRtR5puL8cwN9d6AFmGugMEYL67EuODLRixxcyUIJhpw1C+B93JJqTy9djT0YsnG3oY6iZREPw040nYLSxO2/O5SYKwuYuOb6Abg+MN+MXDW/Gj+x7Hzs6dWCOElo/QidEdzWsBs8b7jh+1ZS09aQJtYpQh7AJmVthPT0ecPom1k6eweOQY1m+/jrN0WGPsM6ut39dmMbMwjY5sHmdvvY63PvyQru8azl+9igsbvrRFm6JqeyzNKsv1LR6Zwz0HnsaPv3Yf7q54EOMz/G6EnpbpFOjoxuT4tKTF1vVpeYvKOUyO5THG8D5Ht5enRgf6MENnqKc2br9xGydPn6CO4a5lQm+p9WHC7iGsEHorSgk+zeYuUYt0gbPV38Tx6QW8+XkJfDbGp/G8KNZ5PoIvjts5iEwBYgYqu+FVz3yxD/NxEoLlTceaeLzOEYAR3V0RgDGNnxNAVL5Y2UH7ZVmbAU7Hhf4CWoCb2m4YCCPodIzDUMf62J3Xu3gNOleAoDlZy6stlKno6tzZlUttEXr8vQk1X8bD3ziGugTeRhn4zPHZJAdTg15c4uLws7BWaZDP4gYYGvhKcJPjM9cX4BbBZ7O7RdgJiuXgYz7MCDv8QkrYxUkPh6EDT2kp1A3gi0BUXu7O3J5cneDoqTk/yp2fUoFQEHQgRvCVh8TrqrdzOQhL8ItQK4dfaLPjQpuVHXYRfPYIG0PoNz76C8zmsshWPI6pBp/ciG5vuHKL7coyVPey7cQsR6dxPjk8vZNjomk7HV/cr89ndoeadmC0syI4vh3IN++12V09uzvQSBGEhc7DmBD4+htR6Gugu6k3+BXyXehJdaB3sBGpTCcerk2gupshb4Ghbi5J15ekuxqHnpUdnhpCejSNAYai8ys5bOt6DT96YAt+seIxDM/00/VpPZ/v2LKwtmLw06ajhalxjC/O4sT5swY97cpy9OxpLB49ipMXLhJm1/EOnd2F9XWco8s6d/Eczl44jezECLILS3jns8+wcfs2Ll9n2LtO+F1hqCy3x2vS7i2zq3MW9rYONuDnXrsHP7PjARzqfgkz0/0YTPcx5B2wcb5xQk47sWiTAo31TYywjhCcHCYI00mMZ5JYGC1ggo5vON0f3glyAecv2n5892OJ7m6t/TGbzHA9RvA9ihWmS62EX929ODk1i9c/I/g+ENzkLHjjFZ2eA0+69oGnNz66E1wBRpTqrxMW16jrgkMRdCyHdu/L+ggx6yOVzuPaXPZjQ794bsGpWB9UBBbhFeBUDkCFw6pT2KoF0QKWhcgCV2hXf6/T+KCg6alcpJ079DFnKZAF2AmqykfYFV1eLFudAFeqL41hBiCa8wtPzQh8+oMUHN+GhbqCXhn4wlieVBzbs1A31G0KbQPEvkKCnoNPEtiCivDzfLE+Oj4DX8w72NzVRfARbIKhoGdgdPnMr0MvQjCO+TnY4rieQ88ASGCV6oPY3xZHM+9b4DvYortzsAl+TJUPoNOEhr0Jrrw/8x4euwN8neBbm1lEvvJJzLXyBm163iY5bD2fHmVr1DgeQ1yFt42vmCZaXsNUy3Zo4wIb16MTFPjshUQNBCEd3zDBl9WkRtNuQvAABht2YaCeYjrUdRhjKUGvDrmeWmS6q5HpqUEm1YKO3ma097ZieKQJh7u68VidlrQkLVQcTPfaeJk2+9TGBF2CZKYb4wvjyEw245cJ6h/d/zi2d+8ifOawyFBX8JvTg/8Md5dPHrflLZOra1g9c87W9a2eOoMzly5jlY7vzOWruHjtJm6/9yGuv/k2FpaXCT3C78IZAneMkB3G8Y0btmefwHd5wx9jO3nmhIFvjtekCQ49Nje9OIwn+MfjJ1+9F7+5537kx2qRzyWQyTBkH82au9NTGiOFtG1Cmifc8ukURrJpjOW0X18WC1MjKGiBOdv1EqKbb97G+cvncZc2J5itvc+e0NAzuyvNj2Ct43GsCn7tj1NPYJ7gOzY+6eALN5fB7wOHX4ReaUbXwVcMQZmX+xPUHGzu9gQ/gSoCTxC8LmDqWKv31OV9y+Fls7RS6B+P0bmKQCxzkKXjmOdnu2MTsBxUHtKyT1EOs1uf/oOlAphdI9sMcKwT3CL8bn3sZT+3H1/6bAefiWX/LfQ7Say7A35Fyd3qu7A9Lh+SDHr8d9BE0qawNyxpuf6+YFdye5rRLZ/MsMmOAD4TQ9w7IWcivDzP1ABH8BGQV1i2MNbkgNtc1lMepTbJXF9wfJcFtQi/CMAIvjIAFpe/GPCiHHwW/hJkxcfeBLiQRvAVAWjgczeoMcANpnrfx4bG9MrAF91dVHH2V65Q7cx7Knmoe+v9P8fxtQvIHd6C+bZXMNtE+DW+YGv6BL7x+ucx3vAypppfw1z7Lky1OvCKKQE43bYD482a2HiFkNuL0a5DdHn7CL49yNHxDbcfRKZ5j21ckKrfjXx7BUYTdHkGvhpkCb5cH8Ew2Iy27kY0d7ZgMN+KdL4FT9T3oqo7geF8yiY45PqW6Kom5yfQnmhDb7YHHakupId7sKtvB762/yn80sEnMTSfxCpdn9b2zRJEcnzLdHyC3dDcAk4TYOdvv4kTV6/j4q03cfrKBk5ruYvW+124jDc/+BiXrl3D6TNnMD1NVzaZw+hEAem5JRqKz3GVIbFc4cWNdVzQ5gX8nOm5CVvSItenNX1dmTr8/Ha5vnuxvfUpTIz3ID3Yx7CXro/hrmZzk92t6G1vRrqvm84uxZBfDi+JSQJxbW4S85PDmKMzPEKIX7t9A1eur+MubTE/WflNTBz6bUwc/iamCELblYUuUOBbI/gW6+/DUZL6TQJA76y9bvob3lC8Eenw5PpK8PObVDdnEUYh7L1m0g2vm595QqQIrwCkCDKX93OnFM5lIHE58EI+fpbOr/MaYGJb2TGhj85rdQFu7uI8vfkJv2coG9iCo3OX+j+DU411SnUeP5fqys9p12TXw/MwNWjatflvUnR24Q+G/zb6/TysjaArgk8Oj6GuwGeyP0TKB/AZ6IIi6L4CfD7e53kLd83xlbs+l4GO4WwEninmDX56qsOf7Cg93bFZ3seh54B0qBnobIGzUnd4EXZRxXrCL8pd4J8QRoSgwU9Ac0XwKS1CTwqwvMpwWK7OHndjfXzN5ZeAZ+kfErK+uFmgM0i+4WOApQmOP8CN9/4U58+9jfSBp21Jy5Q2JKWmG7WsZStGa5/BZPM2Au41zHfuxmy7Zni3FzWtlFCckNp2Yi7diIVcG8a6D9uylgLdnsCX05gfw1yBz7ao6qnGcLLeXN8QITispS3pZrR2NaKpoxHJdBeGx1pQm+jBlvo+Qq8fOYIiTShoMkF78A1NMtwdG8SgQl66qMx0C361+mnC70mGvttx7IQ2JNVGBQx515awcOwIFo4fw8jCHJZPn8Wl19/BWS1rIQAv3HwDp69u4KTW/BF8rxN8b33wCcYnp3yD0Olhe2Z4gGHpmVtv4P3Pv43z6xs20aElLsdPHsHUzBivi05T44sE4PRCBi83v4AfY8j7y3vvQXdmH/JZurtcP0b0bK4eUUt0IpMguHs7kO7pwDDdXSHVY+HuEh3fwuQIphn+To8V7J26eqLjrsmquzFZ9U2MHwqqIACZapcWaan5USzV349TjJ3fFvjkJOQoCL9rdHzXFdoa/HgT6zE0wq846WFORnVKefMLgEExH2EXweRwIliK8CNoBLMA0s0Qkxx+sd7B5yG0QOt9SrK28jqDk9KQL0KP57M01AlyQdau34Iqd4fl4LM6fZ7OrTA5jOuVJnY0e+t/DDbsd+DvwTr/TQQ7AdHhJyj6jK7a5fAEOq+3HXHotJWaAwzQ2+C/U9HNEXoOOMnrSwB08EXoGdSCHHwOr/Vy+MU+zF826P2ZpwId68qPK8EvQK98dje8syMCz6AXQWcSEEP7HeCTS7R8Gfw2OTwpjPkVxwCZFqFoAKTMCRKC1OW3HXglRycRejajW14n6JUeXbv+zh9j4/q36Pi0NZWgx/C27hlM6wmO6qcwWvU0obcNEwxpBb8i6DTTy7DXlrQwDNas7lyiAivDHTg62Y/ZdJMtaRmW+2s/hGzLAV/WUsdwlyFwofMQRpMNtpavQI1m2zE5nqDLS6KPrqh/oAcZur6hkU5saUgw7E2gQPClBIbhDJ2Vh7EDhRS6B3vRMZDA6GwW+/t348cPbMHXDz6O3GwfVo4SeHRjtkuzwW8NkwszGJuZwKmLF3HkzGmGuHRuBN+Z9es4R10lCK/c1M4tH+ECneHykaNY1CNwM3ryIov5o0fxyQ9+l39I3iL8rmL9xnW6vvMMd2ewSHepFx2tMDTVdlmDw834pd334ad33ocnqx/F8FCzhe1a1zc6TPAlu5Af6GU424scATjK765Z3WGDH90h01RnM/JMTxw/gms3rxN8hwm+yrsNduN0fWMGvrsxW3M/Q98HMVPzACYO/jqOZJJ469N/ws33BTt3fQKfjelp3E/uT45PN6SN/TkIHXQEwIeCGG/qMqBJBrgAIYHCVNYvwsNEmJhjCuUivIIERoMY5YCL0GQ9ryH2s2PLPrfYX+eOYFPe0iDV3yH/DNcmx2fn1LUIZvycALvrlI9ZSvp+Ap/+QHjf0nimrk3H8vekfH2fJCCG3zg6viCN9V37kBDT8hWN8wl+weVZWub6oorgi27PAEhwBXitM/x1AHq4uwl6VnbgXSbQvgw+piobAD0MFvQ81GV/A16AWhnsik6vKH/UzerK4VcuW+IS9ce4RJhF2JWgSBkIWUfIKY2TJMXxQdVHB0jAyfnZOF9QdIZFIBJ+cbJDb2Abad6HObqT+ZYXGe4+b5rUBgAE4TTBN8VQdqZ1B/Nyd69g3Mb+tF2VZn1fxCTbFgeqsTzUjmUCbJYgG+mpwmhvFYa7qxjeHrJlLf0a51MI3HoAo3R9Q9qhxcDXhZmpDAqjGSQZ0qYGupBI8RyjjahP9OKJul5bzzeYVlsf5hZniq5vfGGC4eso+kcyyE2149drtuLH92/BSx07cISub4mur7g9PfPT89MYzA0YEI8cW7bZ0nNXruL0pcu4pI0J1q8xdF2xpzXe+uhTrB3TvnxHmS5hbm4E43R2N+kI3/ns27bJwfr1a4Tfhi0w1kalepevdn3WpqeTMxnsa38VP/PavfjGrvvR2PcaCnkCLT9gS3XS/XR7iXZkkp22dq/A8mB3C/IszxCMM3SGY/ze2rNP43x64fldCnMFPkFv/NBvGfTGK9z9TVbeQzd4H8H3G1gZ6MSbGsMytyf4uRTuRvh5yMsbtqjo/ALgQhoBF+ETy5L3c/DpHNavTBF85ceV2kvnVr9rPIdk8LE6Xn/oa1AsO9cNfjcDWQRaBByPiW4ugq1c1+XmdB7mi30k+0yXhbSf8LcJTi+G74Kah9zspzZrd7n7I+CUfiX4Avw0xse8Oz+f2NiIqZxeGQAFufXyCY2oCL0Q8pbCXgehw88h6HlBryQPdQMcY3t0ewIfJTgWXZ/0tuAX4aZyeUqVw1Cwi5CkyscEHX7/rTi7q9TzhCBB5w6Q7bbshWVBMQDvqyUgCnABdDzeF0L7AuhSvYDnjs/G+RjujnXU2xvWZhqfp56zSY7phmcw3/oSFjt3Ya5jJ2ba6PZatIxFkxwvmwQ/Ob7xVobC/YfN8S2OEkyFLkwMNmOM4exIT43N5GYJv/5GhrxNe5AmaAsdhzGcqEOWoe5YtgeTE2lkeLP30eloWyrtyZfOEYwjbXi6oReHOnuRobvrpTMaIwiWCa35Nbq+kTTaUl3oZHg4tVDA4fRe/BhD958/+ARyM31Yo+ubX3XXJ9jJLU7Ojtvs67ETa1hcmiXYTrB8xHZm0cyp3nK2sDiL199/F9dfv43rN6/h8tXzWD2ix8YmcebqJXz8/d/hHw26Q4a612/fxLkL5zG3pFB3GUfp+vSCo1GGyP3pavzmnofp+h7EQ4cfQa5QZ+HuUD6FDK87K+glOtDf2Wjr9wa7mzHQ1YR5/hFYnRnF6uwY1hancPzYiu0Sc9fEYY3tucYO/qYBz+DHdMwAeA9G9/1nzHU14HW5NgHvfTk+H+PzlDdjyBv8Pojg401sINusCKebKkfwWBsdEFNzaSqbS4z9ve91Aqp4POtK+c3y8+oYgUd5QoppOTh9rM7P6ecN0ApQ04SFg4z9VWdg4/kj3EK/GyEUtnadx2Don20Qi9CjbJJDsnJ5H12Hfi+XL2Tmb2vgc3kb8+XgM3k5TnQ4/BjySoKchb4EXADguikC0NvKwSfgCWiWDyArgk9tIX/FwEewBcW+NiYYwGfjewa8WHboWb2lEXChPsCtVO/Ai65PsLuk8FZpuQL8NoFPEjSlN5XK1Ql8miX2fLkcfIKej++502M+OL74SJvnfZmMze6y7g067bmBJIYPPWHhroA33aDNCrZgopahLkNa26VFs7r1gp1rjNCTNLEx1bnTwLc22kPHl8LCaAJzwz2YyXVgpK8euY5K5Ai/DJ2eg29v2LHlEPI9dZjIEJSjBAFDwCQjtHSaId5AG3r7GhjaNqAx2YtH6gW9bvT0dWIgN0jArGCGDi5FV5TUgmaGwH3a3Xi+B79d/wzhF1zf8emwtIVQoiPTGj+9m2NML/bRmr/VRcJxBadOH7NdUC7rtZJ6qfjFc3j9zdfx6Xe+S/gRbOdP2y4ux88ewxKh+8bHn+Ldz7+FywTfxs0b2LhxDSvHVulE5y3cXWJ+jNBKpRtQ0emu7+sMeQ938Y/FUA+GCL8sAZ9LdWNIO9F0NSPd04rBrhaGt3qqpRNzo1nCj+BbmGKou+rv1dX4nqBn7u6wj/GNHvgtjB78LYwcZP7g3Sjs/lVMt1fhlhycOb0S+KI0zheXsgh414LjK8GPN7al4WYPQBOALC3rI/AJgF7n/WPf6N4MUsUZ2y8rnvdORfiV9PcEIM9VDr3PlPoYXnR+Pr6n8b8ofoaN3YVjmHf3x7zaitfpeX1WCXxsY95niEOedQ58tTvoJAOgwBbyxfoy+BnwlNdYXwDfujk+QS1Cr1Q2F2ewc+dn8BPkDH5/adCTIgANZgKdnB3LV0K9gzDIoBdcXxn4/n+pCMIgvb6yCL4Iv5i3soMwOj2HWASf62KAnj3lYX0cftHt+fKYcpdXqvNw12dzI/jizG6U7xDj7XHc742P/4oubRLDFY8z3H3JoDfTqLG+LRir1lvYNIYXwCcReiMNvgOzXj05Suc30bYDM4kqrNDtrUwMYH6E4e5IL+YJv4mBZmQJvmz7YaRbDiBF8A0SfHqSQxIMJwi5sQKdHsPcZFoTGcynWtHb04j+VB0KdH1bG7uxo1kvJOpAR183xhmyLhBU0wx5+/L96OKxiaEMpuaHUJfbj6/tfxq/cPBJZGe7sXLEw11zfASddmFJZwfp+I7iKEPIlbUFg93qkVXbBfnmreu4cfM6Lq9fwruffIgr2pdvcgzX3noHn//+f8XFmxu4eOM6Pv7e9233lsvXGPLSFR4nGLWpqd7wpidHlE8xjE9nq/Ewf9+f2vEAfuvggxhkucDrlePLDRKCBN9Adxvdb6eFuqnOBmR6mjGRS2Jtju6U3/E4wXf27GncNVdzN2arCT2FvASfZnZHDvwmhvf9Jkb3E4BUbvuvYLL1EB0fb0qDnOAn4Al2f80b6m9MDr4S8Cw1l0JwBYhFsEUIGhhCPkpjgrGPyeAhyZmxj4DyEZ2VwMf2EtiUl+uK5c2KMJJKACTcIvQMZhFkDrsbn/4jHV6AnYHvH3k8j4mQLOsbQ2GDXPiM0mdTAXQmfT9zerxmuT86uWvm9HSNIaQV4KLUrv7sU3J7ZfCLACT4fIzvfzCsFfCY3wQ/ge0vcEUAVL21U++xnuAzFxcAZoAMULscZXXB8SmMJeSuMO+ALIW7JbiV50uy8UBLN4PP4FcGvBjSFsFnAIvgc5WP+V2iszNHSNdnkxkGtFK7g1JQ1EvMvX0zABUSl2BX2gbL6yL0bGE0AWnr+uj49HrPtfkjGNj1sD25MVK5BSOHt2D48JPIH3wMQ5XPEHqv2QSHJjFG9fY1TWxo8wIBsWU7Zjr30vHVYXUsgaXRJKbz3VQPlsZSmM4xnOuoIuAO0e3tR6pxn21Maq5Pu7hosqO7EiMEZH9/B7rp6HKZbqT7W9Hf14Te3gYMjzSgvqcT91R1oJXtLd3tyIww3CW0xhen0VsYQIruaIiQGKFDWlztwz10fT+6dwu2dm7D2slJG39z+DGlKxufGmOIS5cXxua0Hu/YiSM4xVRbT126chHnGVrK7b3/+WeYmp7Crfffx/f/9K/wxe//AW689Qbe+vgTvP3pp7ioSQ6C7+K6dnOesV1b5Pz00qP8aA7JVAOa+/bhF3bej6/vfgB7W5/DaJ4hbrILA4l2ZPsV8nZTXXR+rUjpaZqBHnt+d2l6DEd5rjMnj+MEQ/G75vSyoZp7fGcW5mdq7mX+PoLwXjq/3zYAFnb9Kv+B9vgmpFqrVwx1eTNqnO995t9XPgIvQE+gNJjF1FWqJwyKKaGhNruxI/hUL3CwT4BHnKRwoDjobPKEx5ZPYJTnHXh+DoNcrCeoirO4AVwKZSPIrhN6Ap+7vwi14AIFQKv3/jq2uCwmnL/kKoPs8yP0vE6wNbcXoGdwC9Ard3621IW/qQAYw9oIPl/E7HUOPk8ttI0y+Al0DjsPd71+XeALZXNzBFd0e9Hd+Tie8i7lvS6Argg+Ak39A9hsgmOTSmGvZOD7CvhJtntLhJ5AaGL9V4DP4KaQN7g+KbpBk4W6rvKnQIqhbjGvMcG4JCYCz6EXNyyVzA3aWJ+D7/p7f4pTJzeQ3v8Ypur9hUMjlU/ZY2yZ/Y8iV0EI2ns3CLt67dLyKoaZz9e+jCFtW9W8A5PtezBLZ7Yw1I3ZgqDXidmhPoa8g1iazGA00WCOL9tWgcEmh126SQuc92KwQUtc9mOg7SB62mvRwTBvINlm4Ev0NKCvt5FhL4/PNeGx2h682NRFx9eBzlQC0wx1F+iEFo6tYHxpBoWZcQzo0a+5LBqHK/CTB7fiZw8+gcHZdqweleubt7B3hWHy7AKdGVPtw7ewvEDnd8QmOuQCL16+iPVrV3GL0Lt5+yY+/vYXtnmBHle7+f57uHD1CqG5Srd3Ex/R9V29dZtt67ZDs85VGM3bi48EPqWJVAsy2To8VbUVP7OTrm//Q3S3DP0JvP7eNuTp+AS/DMGXIdgLA3r50Ahm6TJnxkextkTwEdKaQLlLO6/M192HhYb7MFt7L6bp/qYJvimCb+LQPRiruBtDe38No/xhb/IGMfAJdgY93oTmACP4mC+CL8jAVlLRxaksGMXyhwJYhJjrmlK6KwtDy4DlDvDOOh5LFd2V1ZVSg4yV5fB0TuZZ5y5NAPsH3DR3J6AJei4H3z8y78Dz1BWPczcYQCgw8pwewvrnugg11RXBR9k1CXrugiP04lKWCD+TIKff3kDnitDbMNB5WsxHJ1eEnwMxgk+pwS+WgwO8IudHKe/OLjhEA12AnpVZT6l/+cRHlEGxCLcAurdLwCuvd9CVw80BVz6hEeWzuwLfn9LZCXysC1AzEAp6b2hml+Dj8eVtgp8mSlTn0NMMbwCfQdLB50tfosrBF5weZU94SILfG/8V1/hZ5698gkyFxvZ8hxa9eGi0hvCreAz5Q09hgq5Oz+SON23n/fSaQS9X8wpytduQq38NucYdGOurxmy+y9ze2GA7JvJ9mCP4FiYIvv5mpNsOIRNmd9MMdzNMswp767VR6X6kuw6hv6cenXQ7esNaP4HX39tE+NWjl/nCEF1fbzvur+xGXU8Hmro77FGyJQJhZm0ZvfkBDOpxsKUpTCxMYWqxG/c0Pocf3U/X1/YKgTbty2BsM4E1LBF6kwyXFZ7K9QmGp8+dtjerbVxfx01CTelptutxsQ8Jv6XVFXtB+bnL5wnSWVy8cgZvf/IJ3vnkU8LwKq7euIa1Y6v2drUJOkptg6+3vw0ydJfr60hV4D/ukut7iGH7cwzvGc53NtHZCvR0fRrvSzME7venObQb87i2xF+ew9nTx+wduzarO1cr8GlLqvscfFX3Muy9h2Hv3Rgh+EYZ+k7Q8d3gf3R7UiO4vWJ4GyFoLo839L87uSEQBqCpbOAiKDaBzvOlVBAJAAsQcZdEyBjsSvXe1/sX6y11yLi8j8b1HGzlikBTGz+H+ZsRZkUAqk1w4/XqfDqO53L4hTb7XpJgFj6T6QZVXACteknfm/02rK9+ozKnZ05ZUr4cfAQYU1OA3TodnrShP0oGOOp91keXp9RAGEXQGfwcfHJ96+8RdgIeFcEnsBnkDIjB8RF06wF8NtFhztDl7XJ8BFcZ3P49WZ/g8IoizDwfgFcsb+5Tcn3KlxyewY/yNtV5Xq4uur0S6O4oW4js0IvrAT31envyI8AvAlATHQqbN27/DnJV2+ydG9qiyjcseApDhx/3d3IQepNtenJjF/O7METg5evo+uq2IUNlGwnE3mpMpDsYstLB9DVjJN2FubE05sbTGGO+v+UwBgm/VIM/xSHgaSMDvXBcGxcMDzYgmWhGc2sDutrr0dNRi+72GrS3HEIHnWBC7+gYasGWuk48U9+Bxs4W9OayWKFLmye4tOtKZnIYhekRDBI880vD6ByvpOvbgq9XPIn+iS6s2tb02j5qCasn1syNacLi3IWzbFu17d61/dNVhqwbdHzLhNYcITpNJ3nrnbdx5eYNgvIUzl26RAgt4cyZFazfvoGPvvtdXL19y1yfXj6ubeYLQ1nMzc9icXkRw+ND6O1vomttxnP1z+Gntt+P/7TnYfQN7kE61WrQG5QSHeYCVS4QgNlUD0ayKRyjsz1H8B0X+Ob0lrW6ew18ksBna/ioGTk/LWc5/NsYb9iJG2//BR0fIafQthx2ReiVgOdtDj6DnN3AyvvNbiAMgBDwBAh3ZF5nELPw1+uL4aG1MyU87FhBTBML1ub15fATaGKdgFOEjvURrNypxUXK5tosZTvbVO9thB5Tl44N8FSb4B3q/Pr1ff4+wEz1Drcovx5XhN7GJx7qxt/KXLBJef99tfuNuT0C0BWgF2DnItQMgC4PY5V+BfzuKEfoFR0fZeAz6AXQ3Qk+g2MAosAX3J+Hwb7O70uzvKHOwRiXtTjMyuF2WSnDXHN5sU6QC0C8/KY7P68Pri6Kri7WlStCLk5yeH2E5mb42ThhcIH+fC8BaHLgeZ8AP7rB6+/+MQpNBzBavaXspUNPM+R9wras0qYE0wTfJME30brbQtyC4Ff7CrIEYKF1Dyb7GzCZ6cB4upPqxszIAGYJvRnCb2Z0AJnuBiRaKzCgsNae2/UNSrPa1CCpFw/VorO9CgcqD6C2+gCa6qT9aKzdj1qqqaUWmVwtXV8jfqOyF3vaOtGeVLi7jLVzp5CfHkeGDnBieRbTyzMYmx5iqNmH+5qex48Rfk82v4SFNbkwhsfm+lZtXd8S3eLps6dxhm7v7HmmZ45DL+++fuMqjoflLgLfkeNH8fF3v4NzV67YO3rXji4SRLOE5gm89fFHePvTT3COru/ytQ3ML87xWgn8iVEsaj3f3CT6BjoZshPWg9X4RYa7P7PrITxT9yTyOYb2qS6G9x1I9rRhICG1G/AmhtKY1xo+wvrsqaM2s3vXctODFuoqzF2ovx+Lelyt7gEs1T/E8sOYp2aqGQK37MZ1gk8zu75wOc7cRvEm/YA3dhGAvLHtJo6K7oXAUlhrS1UcXga5IjwcJJKgobG/koPSuJ7a1M/H+Upursxp2Xl4bqYWygZYXWPqitAKn1d0czHP/neUdQ47ruw6rzMsVlo6n66hBDUDl9UH8G1yniXo2fge+5Yv5ZGsXW0BdPG3trL+DczxuUqTGwKhg+6qpZTSALeocrenfgKggS4Az8V+dIGmd1mOrq/o9lQuKY4Patwvjv9FADrsBDqv10SJ1QeglaDmM7s+u1tK75Q/68t8UAluAYbFskPNJklY9nqV/7hY5/WCni9qjgAsTXqoviSbNAnAK38HyM0P/gyTyTaMVT0ZntPVRqRPoVDxKIbolibqX8aYQt3WnTaeZxuO1ijcfRn5+m0Yat2LqYFmTOW6MZFlqJvpwlShH7MMdWeoKUJwLNuLbF8jQUd3p8mM3hoMaXMCllNtFeiiE6w+vBM7du/E4cN7UV+9H/VV+1B7eA9qqvehtbUR3b116M/W477qTjxS14Fmhrz5qQmsnT1F18cQc3aC5THkJwoYnhohrGbQPF6Nr1U8jW8cegI9E02E3Qz0QnCN9WnDUj2VcZqwO3fuJI4cXTbonTl7AteuX8VNujntg6fHxTTR8eG3PseNd97BzPwc+66yzzreePs2rty6iQ+++A7Wb72Oi+sb/NxjdHdpjIwNY4ng02dlhwfRm2xBPtvKMHcbfvK1+/Grex5ER3IHclmG7YM9GCT8NNObYkg/lEnatvRTY3kcXZm3UPfkiSO4a6mBkGt8kMC7n8Bz8C01PIzlxodZ/4jBb0aPtdGGX3vrz6FnRs3hBUe3SQSfAZB5m6wg/AS3kssrKY5z2bIUwSSk7pAEFa+TBBuB5+ZHlIGvvJ3ni8eE/gZO9aciBItw0mew/hqBFmFVhJsBziHo4rkC/Ly/H6tj4rHxvBuWqlwCW3SwsWxQDGAUBGN4q99BjtcVoEfgCXob/L0dfuUSCP8W62wzIBKAcexP4e/6B3/j0LNw1sEm2Uyu1Usa93PwmQLsysEnMJarBLdS+Ftc/mIgC+OAlgpunl7ROj+lxYkN1lMGQoEsAjFALbrDYnvR8ZUcnmTOL4BuM/A8LcGPEuSKoGMoLPiFNu8by9H5xdneO6Bn4HOVT4DI8d386K8wNzxky1fmW1/xXVrqtTffFoxWMdRtfMmezhD0ptr3GvgKDHGHlDa+hpGO/QRfKyYJvjE6vpEUnR9BNzPi0Jso8CbO9mE0043hfobB2qCgqwqJ+j1oP7QNzVRDxTYcPrgDr+3cgYMVhN3hfQThXjq+g+hsq0dXVzNa2xkOZ6qwp6MZ/+lwB/a2tKAn3U/oHcEyQ9bCzCSGCb/x+QkMMeTNyDGtpXBv84v4Cbm+1hcJvWFMzU9DLyFfZrg6zf567ePk5Ajm6My0nk8gPE343bi5jluE3/Ub1+wdGBu3bhFw38bUzBQu091pdvej73zf3t9x/e138N6nnzMMvozL61cxNj6CdHbAZo81tjgxM4o+hrX9A00YzNbht/Y+hq8z3H286gkMFRoIPoW7bQa+jMb6MgmM5gdsd+YVus6TJ4+Y7lpqEvi0NRWB1/iQgU87tSzqxeKE33LT4+YEZ5u24/obf0rwEGqC3J2iA7wh0c0VXZ65PgeAAYowjMtNHASClIPKxuwEDpYjXCL0PH8H9EwBPlan88gFhvMJYKFPhJOdt3i83Jq7OgdkhB7bykEYIKhjN+w4fqb1EeT8sx14ft74WfH7+LWo7L9DdKkb/B1LkItlryuvNzfI33eDMhgWw10CMcjycnwRfISh5E9wKP/XRfg5EEty9+eOrwi4oHU5ubKyQt7LJkKLsnaTOz0Pd1kO8BMgNfFRWgfIVBMcjBwcfIKhwmGH5lcvfXHIbQagoBfqAvAuhdQlgN2R6n0em+DneZ8gKYdkCXzxTW8W+ir/9h+yzkPcGOa6SyT43vpD/n//a6zOrWHo8KOYb9vmj6zVb8Xw4ccJvscx1fSShboznQQcwTfasoPaibG23a6uCsyk2zE3lKDr68HYYAemmJ9nqDst+A0xbMsnMMKbO9tTz3D3ALprdqJx/wuo2fE0Gg68gobD21FZsRPbdm7HgQO7DXptTdXo6Wok9JrQ3tFo4W5H72F0pOvwzco2PErX19nfixGCbI2h6hLhN0lIDBN6+Yk8CpNDDEtn0D5eg586+BS+QffaPdJsm5lOL0zZeJ+e7NALvwfTSYxPDJvbu3DxDE4INKeO2UJm7YB85swJzC/M2TO82olZm5C+89nneO/zb+O9b30bV19/Ex8wXb/9Bk6fP4vCUB4Z7bYyWsDcypw9ZpdK9yDJPxD5XBsq2nfi67sexDf2PoL6Pv6e+U6Cj0p0mDTGN0vXurI0h2Oafabbc8fXKPA9QMA9SJfnUnmRMFyk81tsfJQOkOFvy6vYeP1P7MYV4AS7zaGuoKcdRDyEtYF5uT/1J+R0nIMrgPBO8AkcH3vo6ECLAPG8+myGXpDV+XHWbvLzlvcrArRcEXIRggZCiecKwJPs+CidJ/TZBNQyFcu6hnD9ntd3Ljk7l34rz0cHWK4NtRngBDWCj3AU3IrgExjNFfqEh0NPkx0hZUhssCuGwB7SFp3eHVKfzeGuu0DpMnWpCD8BLkAvwo+ph8ahrQjA4PwMdJIgJznoFPLqkTbLG+y+CoDu/gxkBkBPVRa8BL4i/GzsL4KsBLQi9CIAyyFooHOVlrZQhJ7BL7i9+JyvPcoW5E7wD/nH/y9w5sQ6hqufxkLHa1hofQlzTc9hovYpTBGAc4ThXNdezHfvx0zXPkx07MGYJjo692FK5e4KzGY6MF/ow3SuF1P5HixMDGJxKovZsTRm6fom830MdZuQbCb0qnegfu/zqCT0Dm/fivoDrxJ8O1B5aBdepePbs2cnmusr0ddNR0foCXwtLTWoqT2AhubD6MlW45W2ZvwyXV9tdzcBN47Vs6dtkmN8fsp3QtYb145TRxewcjqH+5tfwNcIv8faXsLsygimCD6FvEcYIp8kMB1yZ+jsLpmOHFvFNB3k/Dyd4fKCaY6A1eYGH373+7h8/Sbe/exb+OT7P8Qn3/shbr7zvkHxnU8+Q2FkGOn0AAYzKXN9EzzPHIGcHc4iMdiJgXQrsvkG3LP/cXydzu+Rysfp+qoZ6vraPoW6At9wjo5vOIfjx9ZwSuv4tJxFW07N197DMJdiXiGvQc/0gO3Qon36phpeIo3/yMEXQHcthLUxvNUNLOj5zfx3DkEDjsPOgBdTg4NSAcFhUQSXwmQ7jnURIlKok2JIvLk9AKa8LsjB5xBzsDI1gH2V1ObtBj6GvOXgK+YNevy+xfJmWUgbvmv8PuZovwJwd0pO2ZyguTzBTk4viMAz2Bn8vM3aWV43aVaXqUGvBLx1zfIGuEmbJjpC2Ot9I/AIr5C/SqBF4JWDrzT5oac+BD1JoAvQMyCWgc8gGMsCXckNGgA17leE3ZcBWB4SR+cXARi1yf1Zm8B2R0roFcPhIgQD/N6gBD8thSmDoI//lSnCj3kta7nOkP7i5Q+QO0TItcrxvcBwV1tTPU09ZTBcTlRgqe8gFnoPYpqwm+rci2mCcKp7H6YTh7E01ImFkSTmh5MMm5NYmshgaSqHhfEMwdfPELgDmc5q9DG8bat4BXV7nkPVzmdRtet5Or7XUH9I4NuJl3e8hsoqLW1ps8H+3p5WdBN8TY2HUFW9B7V1B9GRrET9YD1+k+B7prkHaYa0c4SDZninlucwyvB1Yn6SGkduLI95hrcdk9X48Yqn8LNUF13fnDYPXZ61d3QcO3HMnty4ePkcLl29gKtXGa5euWAvEtK2VGtHlu1xMa3vO3vpIt7/4gvcevd9bLzxFj78zncZ7n7PXN/lW6+bC5yen0VG28gzTNVY38T0uG1ZNcqwN0nw9dP15bKtqOzeg5/f/RB++eAjqO55GcOZZp/c6OtAfrAPg31d/A066foWCL6jOHZshY6v+X4stzyAVW0/3/IgVlq1FZU7Pq3tW2l5FDMEnxZkrt/+Q4KPUOLNdkPjeTamFx1fCG/thiVYmLd1eepvsHMXJgAU3Zil6uN1BhXVxfoIKAFG7cVyBIjXlddHwDgkY3s5jJSGYyLgVF+E3GZ5nfrEMT7N1mpML57r35G+g6TPKZN9tv0BKIcc/4iUlb2OaQBaHOsz4PG3/rIEQjlCB99VQc8cn8TjA/wEwavFcT3WGQi17GUzFK8F+EXnF/MOvL8Iqcp/gUsBfg4+OT6VCSyr82MNfJQ5Pzo9O8YA52Ub89sERHd//vhbGfDK8gY8PdkRQmFNdMR1fdamCQ9zhsoThmEGWICLa/xKbo8y+PnYny2AtlSPuKnd4efjfF8GoMoC37W36QRv/wDDDTsIuVex1LGNrk87tTyH2ebnsNC1ndA7gIXuA+b6ptp3Y7pzD2YEve69WGTouTzWh+WJAYPfLMPcxbFBwi+NRYa7k/le5Poa6Pb2o71yG5r2vYB6gq9uz7Oo3fsCave/gmqGu1UVO/Da3l0MaRkOJ7rQ39eOBMEn19fUdBh19QdR13AQtS2HUJ+qwqvtbfhmXR86GFJOMiTUmr65o6uYWprB6MwoRhjyjhN+S8eWsHY2j3v5XX7kwNN4vPllTC8VMEPwLR1ZwqpcH0NZbVBw8fIFXLp0AVcEv/XLOH/hDNaZ3rx53Za4nL14Hpdu3Sbsvosbbyq8/QLvffYFPv7eD3B247q9y3fjjTcwMKAXDGWQy6dtQfPs8jxmFmYxkE0ikSLUU83m+h6s2IKf3/co7qt6AgODhwi7ZiS6mpHTdlUZ9iX852Ym7JE1W85ytPNRHOt+DMe7H8eJHukJnOh7Esd7n8TR7idxpGsLjvVswVLnNly99fu4JUjxZrMNBAL8lFqdgc+BZ5MbCnnpeswl2s1eDgOBIwBIkArAKoLR+kW4CBYlqKiPQ690XJQfG8t+Dju+mJaLfQi1a6b/Z+j5eXycz89Vmuwo1Unxs1zx+6o+XpP38d/G3bFSB55C2+JM78fl4HOwRQdoQAv1FvZaWwl+mviIoa/WW0aoSdHlCXa+1o9AlAyMcotq85DYnR+1yfEpz7CXoLr0jgDnIe7V93iMwc4BGKGpdnOAqiP0bNIjQM8cH2WPwwloAqKAF0NltRcXPrszVJ9LBJ7k4OMxAXA+9uflchWdHmWAJOg8XA4uz+o8jfCzTQ5YV5zs0Gyu4BdcngMvSBMccn3v/hHG2yow1/IiFtpfIfC0kHkLI6anMcvyXNduzDG0Ffim6famGO7OyQH20+3lm7Ey3o8VhrfzhN5ktguzwwksjQ9ibrQfQ8lmpNoPo7dhL1orXkbT/hfQeuAlNB940cb56g+8jNqD21BN17fv0H40tzchRfAle+X6WhnyNqG1pQoNTRWE3wHUtNLx9VehJUNw1Pfimc4UXd4YFgm+RTqjkZlxFCaGbPeWY+eOYeHYIo6enkXbZA1+9OAW/BxdXztd3+zKrIXFWt/nj6udJPzOmTS2p8fW1jWpcX2d0KM2ruLilUs4deGCObvb73l4+8EX36UL/B7e/fwLTC/O4/YHH2JuYZ7w6yf4Mra0ZZb188tLyI3m0Nffgb5kKwbTzajjH49v0PX9/P7HsLftRTrjFqQIuyzBp/fuDhcGsbgwbeN8x+g87zrW/QSh9yTh9ziO9hJ8hN6JXsHuCRwj/I73PY1jrFvueQVXb/webgloBj6f1b3xAW/c4Px8bI83tZxeAJ+7vRjeOgRstrQIE/Y3qDkYHHwChENis7y+fNLCjyGkdAwhE91kcWwuADJ+hkt5ncMB92XwsS0q9gnHlFRygKW60nXGumI4H9o9NFa59HsIfiZBT8Az6IVyEXIBaiZ3cl6vsT13gt7H3WFUyfVJAYQ2BhhAZ8BzN3jFZoMl1Qt6BJgBUON+/8Ogd4l1l0M5AjECUv0cdgSnAZAyIDoco6K783E+wc/H+MzthUXQ1k6Vnv2VExQU6TgFv3CMhbJFwG0GnofBDr1N8CtCz0G4Seb8PB+BV1LJ4Vk+jO+5CxQM/yvvjz/HZF8LZhq2YrnzVcy3voCx2icw1fg0w98XMU/wzTLEndM4n5we8/OJQ5jvr8RyoRWrE/1YotubyXUTfJ0Mb5N0e3RiGYZ2LRXoa9qHnrrdBr4WQq/t4MsGvga6v0ZNbhzajkaGstV1VWjvbqfb43ECX28rOtvr0Nx4GI0Md1vaatCRakWd3tGRr8F+PcPb1I++sSGD3rImIQgIjfXJ9c0wpJ1amsTY3AjWTmdwf8vz+BrB93gzHe3KiD1Tq3BXT1wcO+7w00LmcxcEv/MMeS+a+xP01gW+y5fo+ujqbt/Gh198B9ffehcffvt7OH/5Ck6cXMP4RM5eXalZXnN9+axNdGjDgoWVJUzOTSOV0ZMcnUj0N9n7hB+ueho/u+8R/PahRzFUqESOYBzs7cAww+WpiWGb1T26Ste6ukjwyfFRax2PYK1T79t4BEe76AAFPQLweO9TONL7BMH3Eon9u7gtuATomQg+G+sTAD/UDcwbuQi+ACLexHG2VWXNlurRMAeTpD6xr8MgAtDgYXUOvBIUPR/LDjj1c6cWwWdtJj9HCUiS4MXjDHyxjirCz6FXDj5r52fK5X3Z6Ull/YryzzbIGfgEvRL4LK/w1pyeuz2Fvw6xKILrY0KQ6VWBz6BWCnUNfuoT+l814Mm9MbXxPgel6gU3AfCqwY95Acvg520CYARbdIcGRpYdegKjQ07SWKDaDJAGtwA9iS6wCD+tBaRsXNDARrAGZ+djfErlCN3ZlZ4OEfgINXN86iMAOgh9TNChd1ng07q+AL47Aeh5nxgpur0Iv/LU8nJ/UbGs0LccgmFm15ygw+8W/xAtjoxijqA70rcdK11yfc9gtuUZA99K336sMryUFpOHsEDoLaYqbQPS1aE2rIwl7FndaZvk6LXtqeZH+nxcr4HQa9iNrpodaCP4Wg++SMf3IloOvoQmqWIbmit3oKl2Hx1dJZramtHTLbfXjC5Cr4XQa2+pRldXI91SG7ozXahKdaBmkCFwpgWPNiexLZGx92todnfxxBqGpkboAkfpsLIYmRpCdiyLlZNTaBvXWN8W/IzN8DZhaXUWi2uECkNJ7dRy/KSWspzBmXNncf78OVwU/C5fxNWrlwjBS7hw6aKBT6+h/Ohb36GpuoWZ6UnMTI3h+KmTuPnWm5iYm6ODfodAXUOebm9Ib1Ij8Oa1M8zSPDLDWaQGGcoT4HJ9rf0H8Y09D9P1PYqd7S9gstCGTKIdqb425Ab7sETHt0pALy/P4a6l1gcgrbQ/hJW2h+zl4kcEQ4a3R7sphrprXU/Qpj+P9Ws/wG3eqP7YmtbyCXy8UQm8DSmM79mTGHJ/RZAxBObNvTkMDeALcDCAmQKw2LcIOaZFoBSPd22uF/B4LoLKlqUU+zhwNvcPoLLjdI2qC21lwHP9E9tLDk9jfJbXsTomlB1sfg4vh7z1C59hn+Xya1JefzBKErg89I11IfxVGsC2rj4BktENWr2Ax/JVQs7dHVUGPpW9LbQTaFr3p7E+PfJWdHyqC25Q4bHXCX4SywprA/wcemUp27xPBB/zBj1BsVyhzsb4Sk5QULMxQ9UZMNVHoAvOj7AzOJoDDCGwIFiEHOsD6MoV4Wf5MvdXrkthnK9YZ5BT6m3R9dkCaANhkE10/DFe52+/OruCQsXDWO7axnD3RcwQfJP1W5g+j9UEwTdA0CUOmuOb7T1g4FsQ+IY7sDKawDLht0j4LRZ6sDjcg/GBZqQZ4g60HkKCjq+7dqc5vTZzfC+hXRBU6Hv4VdQdfg311btRU3sItY116O5qs7GuDgKvo7UGfYRgkk4oMdCJvkIfatJdqBxoo+trwMFEN+5pSaF3bBwrp09ayKvXSI4y5FU4Ozk/junVGSwcX8DyiQweaHoe/+Hg03icoeXykRFf1nKMro/APHLiqD2WduqMnuQg/Ag+jfsJfgp9tQvyOcLvwuXLuPXW23jnw48MfDfffBMffe+H+M7v/QHOnj1LJ7mMG++8i2wuY45vZHLMtr+fo+sbmRpFf6YXA2k6u8FWjA6144X6F/H1fY/iNyoeQ27oMEbURvj197Yb+AS9FYFvuY3/QO0P40i3XiX5IJaltgcJwofpAB83AC53PIrZ1mdx9dr3CT7evLxp/BEqQU/hmEPPwadU7iXe6A68ojuTVB/TIG8nZKhrH0k8Pp4jHBdhIkW4RNdVfj4Dn+UjiBwy8ZhNYa9BK/QrfkYZ8HSuCMBwvD5zvax/8RoCyOxcxbqvkH1mLMc803LQ6XcUBMul9X+U2m3ySDA0AAp6gp9AJ7gFEXYe3kboUeqrchGGag8yCBJSAXLr78c6D4OvKA2Ai44whsHKa9zP8gGKyhv0osOzSQ7BTHmHn4HOwMW8AdD7eZjrqcBXhKKBT1Jebs/hZ46P+UvlEx6b5OFuuQx88dG24P60qakD76tlbs8mPSQdI2mZi7u+mx/+FU4fv4ICw62FDrq9FjqP+qcxXvukzfAu9+6m06vAgolur/+wgW+e4FvMtTHMpcsj/KYzbZjKtGJysAXDvTXItDn0emp3oatqu4FPwOuqfBUJgrC7+lUDX/XBV1BfuQvVBF99M51dT7uN7/V2NdkYX4Ih70C6G4PZXiQLCdSne1A90I2WXDs68614vDWJ53symDyyhlUCa/HEEcwdWcSRM0dxjFo7vYaFY0tYOTFN13cYP3loC36aah+tx9IROqqjcn1HTMdPHrPH2M6dP49LhJycnsb2DHyE4AWGu1c21jG3OI9bDGnPnTuHs9SV9XWc0WcTVEOE3XWCb3F1la5uEEPjo9ALzhfWlhl+zyEzNIgMv8sgAZfL0N2la/CrBx7Dzx94HK+1P4eZsXaMD6UwOZrG4vwEVukUpbs0tmdiOHtUac8TWGXIKxCuadwv8TSOMuxd7ngeV+j49KpFhbg+wyjwRdh5amN8vEkNWgYyAS1ATCq74UvurgRFA4bA8BHLFiqr3s9zJ1Q2K/Sxfir7Z32pX/yMO9o9T+CaU9R1UQF4HjZLsf8/EkQEnhTr7HPLv1/sG8rxuxc/XyrV+XcTnCX/DTf4/W0GWSCUyhY+mwQ/c32h3txfmfjv5FBz8HlIHNu87ipBaGGzgdCBZ26PiqFvDIOvMC2Bz51fSV52+PEccn0W4sr1OeTM4aldMIt1RaiFSY+yeoeeg88gaUBUCMw0TIw4+EJq4IugcwdokAsgvFM+9qeQN0pjf2rzvMEugjDKAKiwN0IvOsD/hqvMa0nLhcsfIkcYLLa/bOGtgDfVsJXpM1jq3oHl/kNYIvAMfEmCjw5wOVuPlZEuC3UXC90Y728k8GoxQmXaKtDfuM+e0Oir343e2h3oOPwKOqmuym3oY+jbqVlegrCG4Gus2kXHV4G65nokCL5UHx1eT4uBT26vQBDk9ILx0QE0EhqH+ztRl+pCV6GZDrAX9zQPon1sAkt0fccunMZx6ujZ44TeEaycWsXicTquo7NYOJHC/S3P4kfp+h5tfR6zq7ng+lZxhODT8pbFZfZdmCMAT+Hy1csOPgJPoe6lK1fMEQ6PDEETFu9+9BHmphjKzs7iFAF48613cOLsOTrM4/aIW65QwPDYKGYIyqWjekZ4GSMTI3SDSeSyPUin2wm4Drzcug0/s/cR/GfCL5WvxOr8EFYWxrA4O4blhRkb67vrKAEnyB3rcfhpIuM4dbJvC04mnrIxPmmt+wVzfNqtRODz9WP/kzeN4OcAFKjKwRednkNA9Z53fRkSm8oCBfvLBZbgEYChNNRHgBj4PqFDi31ULubLpb5l5Qik6OrKZCBUW7hWA15IVW95uxbVbZb3p77Urs/35TAxXzqGv2Nwpv4bCK4CH+uYqs0ASHBF+MUQuFhm2/rHDjPLB7A57DaXFS5HRYcYneDGBxonZJ7gLE5+fCjnJ8CVAOnA8/IVOsTLAh7LPhYYISnXF92f4KdZX8/7eJ8gJyAG6JWDz9yhFOs9BLYwOMBPoa6PAcr1EYKCmoW7cTZY9bEuQM/gxrS41x/r5RaVt9RBVx76+jb3EXjefsWAx/QdOj7mN/QKzdd/iPRhAe95m9yYbnwWE3R9M83PYrHzNaymBDzXUqoKcwp1B2sY6nZhId+F8WQ98tpmvv0QhvSicO3GQreXbNxL+O02l9d+SG7P4dd5eBs6Dm2zdX3NzLfQFdbWVaC2uQ4JQm+gvwuppKfZbD/Bl8bQ8CCyY4N0en0EXxeqGA62E76psTaGrmm80FNAjlCZpDuaP7qClZNrOHruOI7S9a2cXDHwLR4bR+NoJX7s4FP4WYK+c6SRIe8sVhnuCnzLBNP07DRmqNn5WYOf1vEJepc3rhr01D5PME5MTuCtDz6gA9QLh47j4+9+H+9++gVuvvsexgjCG++8h9VTp21R8+TcLJaOHcHikVVMz88YxPNa2J3tQj7XiTTD9l/e/xi+UfEEXmimy55LYWluDEvzhB9d3+L8lBzfYziuZSx0deb6eh/H8QTBl9hiQFzpfAxHe57EUvszvKjv4NZn/0TI6UbhTSbgmdMT8HRzCn5a0qLwNgDDbny/aYsOT/XxZrd+ZTJ3F/upHMBkYPN6A0UAX3xG9vqn/8w2yfteY77oxqxfhFYZbOwcPOdXQM9k5ymdowSpeK74+dKdfUsqXocBsPT5qvfj+VnWJuhJ3l4u7xfay0Fn4r9HWZ3+GBnMBDWbEFEY7OVNwFObtQfJAZpDLM+7DGwBfg49lctdYTkE3SE6DB2aNlZICBaXvAiQhN1lAcwgxzoBzdo877Dz8b4iFK1vlOrl+JQGEXwx5LU2A2LJEUYXaOGwOcEy8BkMS3krxzA3gM5hx7YyOPorMBkCC4Ksv/7+f0eu4QCmm57FfNsLBrxpur05uqLFzlexlqrAykAV1hiWLTPEnaMDXBhgvtCOmXQrxvrqUOisxEhPtb1kSI5Pbi/RsNvA10G4GfgMeK+4CL3OSobAVa+ijX3qGw6jpqkWSQJvcKALmcEeeyVjLp8y8OULA8iPpNBCx3co2YWaRBdaBtowMNaI2lQS9zbm0J4vID82jOzoEHKjeQxNDWF6eRoLR+YZ7s5hZm0Ss8dS+Kb266t4Cg+1vIyFlREsh7G+I9qvb3kR09OTWGXofMomO87hwpXLuHT1KmbnZqxtjQCbnZ0hKFfx9gcfsn7etqy6+fZ7uPbWu7h47QYhdxy3CMHC2AjGp/WY3ApDax63tID8UA45ur58Tq6vA5N0zjs6tuPnDjyKXzv0BJL5w3R6Q1haHKcmMTczjrvWOh/2yQyGtVrKIuCdIPiOCobMH6XbW2X7fPMWUvrbDHX/2dyd3INNZAhMAXrRmWwCW1GsEwANgqHdoBiAYXmHlsnAo/G6KB9vK4eBn1/jef9MeXs8rjQhEY8pO9auwdv8mHCNTOOylvLlLV863s7haQmAsU3njnkfCzRosb9SD5H9Nyj2s3PdUUfZb6S6TwPwgiP0sUQvO/ik0u/vIXKoZ5/1kC/B8n8RdIKj3F8Z+IIcjgJfmAVm/orBT+FuCXRfJR8rJNwMgJ73zRJ8ofSGxg2ZRgga+Ai04iywSWUHnffzvI/9laCnOh/vK5cAKNCV6qLrKzo/g57KSh12Hh4LeCXoeV71ZdATUKVinyiCj67vCsPdW5/8Nca6mzFe9TgWO17BNF2HxvjG67ZgtuVFrCQPYJGwW0xpfE9LWagUAZhuwnSqBaMMb/VejWxrhe22PNB8AEk6vv6m/Ug27EE34San103wddP99VS/ii6qu24XuqgeOsPmxkrUNdWjL0Hw6dlVAjA92E046F0c/chk+5AbStDl9eEQw99qOsPmZA8GxtuQGO3C3Y1ZbOstYHRiGIWJUWRHCuhLJ9CT7kGCLjE/lUV+OouJxTTqhw/gx+n6fubQ4+gaasDa2iwd37K7vrVlG8PTTO2ZCxcJvas4f/kipqanMUL3Nj8/h2XCcYGub5Tl2++8xb4nkM9mcf2Nt+j4PsCNt9/F+Owcrrz+Jo6cPoXC6AjmV5Y93GWIPDoxRpCnMDSUNNeXybQR6s34jYNP4hsHt+DZxmewvJikxrG8NINZgW+162EstT1o8Dvd/3TR6Sn0PcXyicRWHOndQvg9hyvrX9Dx0VUJeAY93bRK5fRiXQRfuUo3ssqlvOoDUATAjwWrIDk4g12Q1dFtMr0TQg471kVYBaAZDJW3so7f3F7q759vTtPqWI5tlI37qU6fYVJ72edKBq/QVkw9pBXwSt/Xj1PqbV4XwfclKMb6T0vQKwdgBKLyG5IBMEBPefUtlsvqlQpwISwW8K4G91dyhv8zhLsueyJEMiCW0gjIOJ5oGyNsAiIhSBDa0yFSKEtxjDAujZEcdh4GW11IIwTdIVIGQ5XLHJ/BTi5QivArc32xTdCzvBZCB/AFCDrsYr5MAXr+xMjmNoW5gp7G+W5/9reYGEwjs/tezDW/aI+sjdY8gfGaJ+n6XrKZ3SVCb6G/AgtM5xIHMa1H2PrrMZFosFdGCnyZ1oMGv8GWgwx1/T0bPRrPM+AFEYI9ptds/K+HzrCHkGxtPkzw0fERfNqlRPAbIODSejFPmtAj8DL5XrRlurG3pxmHqdZkJ3oYKmamm/Fq3wDubS0gPT5q42hyfv2FDHoyfehKd6OX7qoz3Y5DrZXoH63B3U3PWci7pYlgXxvC2lGBbxVHtazl/DnqAl3cFVxYX8fYxDgdaBoT4xOYmWGoyzBYm40uLS3h2KlTeOejj+3Z2qMMZ9/46FO8+eHHOHnxEqaWVy30HSbophfmscz2paO+EerwSBYjwymCvZfwa8fEWBcOdu/BN+T6Dj6Ovhxd9hLd6BI/Z3GGoS7D25PJpwx6Gtsz18fyCY3v9dH9JZ/BseRWrBF8VzcYczPULYfcZulm5M1KCBjwWGdphAjbfIb0nwilOGng/R1oApWA59C7ZrBSXUhVF8AXz2ngCPkiNMO5i7OxXymdL+TLgBWP93V8AW6hj1+Tl8vB6O3xeLUFuFlb2TnKympTv02Ak7MzdxeBGeqLaVBwgP5HJIowi86QUPt3YfcJoSanGCGpfAiVPR/lrs9k47ksF2FHmFnq44ByhFpbGGG4/oH3LZWZDxC0meIgB6KDL8JPcPNH6HyM0McEqQg+ymeGHXgOQAIvqgg/T/1JEIec8l6O8HP5+F9wd+YCgwS0ADsHn7eXwOdhr8b4pHXmr73z33D707/D4vQR9G+/F9ONenLjKYwRfFP1T2Ou5SWsJPZhub8S830HMZ+ssOd0xzr2Yry3GmM9tSi06xWShB7d3nBXjY336QVDybrdBN1rDj6b2PBxvu4qlqtL4Otl3/YWOr7GOqQSBBnBl5brI/hsr7qBHgzS/SVTbXR5rdjZVoeDHQ0EXwc6GRbnp9vRNNSFe5pzqBgYwph2ZB4fRpow6s3qTWzd6Ml2oy/fjUpeXy3D8YrBPfipimfosJ5GR7qK4eoowbfi6/nOnSX4zuPMxQs4yVA3XyhgIMWQu5DH+OSE7a6sMb6pKe3SPM0Q922coLObmZrGxs3XLdy99d4HGKFLvHDjNo6eOY0R9l866uDTguax8SEMMXwv5BKEexsGU40YGe/Abx/awmt6Ak/XP0XoJbG2Oo/V5VncJVd3OrXVdIY6O/hsUao7lXoWx/u3YqVjK64QfLc+J5SC07MbpwyAdiMqzxvVgGepw2DTjc+yu7ESqDzluU3Mx/4GQpVd5qasLfTRZ1gaFcNeh6yFyao3aOmz47nDcUEOIvVhKG9peR8/Rm3Fz93U7jKQxbLGQiUrqx/bPvO0XDpmnbJwuEx3lv2Pg353parztAS/EjQdiqFsENP5BLkAvQi5IugiFEuyMNpcX0k+maV8aXLkKh2jQzBIEAxAjKAsQrAIP18qU3xqhDCLT4OUtsyPgFQ7IRcWSW+GX5z0UOrS88NeXw4+hrUaKwygc/Dd6QCDMwzScR4eC5oOQclfgFQCoaQ+G4TmNdZtEIC3P/4bnD5+Hcmd99tja3rNpNzeWPUTtlWVFjGvaAmLHlWj25to34WR1t0Y0cai3TV0fJV0egcNeMMs59sOI1FLqFXvQFcAX+dhQe8lur6XCb5X0FO7Hb1yew17DXwdcnwNdHwMYQU6Ob1UQu/haLF3UySSbehNNKGhpwHbm6uwq6kK9Z2NaNVi38kEBmc68VJfBo91FZAZHUYugC+RG0C3wJcjOId60dDfjN2t1QyPa/DNxhfwtQNb8Vjtc0hnmjE5XbANAVZWV3CCTm7t6FHMzM1Tc0ilCKmhIQt5jx4/bmN842OjWKDzO3HyJN54730b67t4eR033vkARxkq5wqDGJuf5x+YdzE0NWFr+QS+xSNrmJyZtLHLQp6hPB1pKtmE2fFuNPIPy8/tewy/cuARdGUP4sTahL1Y/C65uwi/MwPP4KzpWZwT/NLP4/TgcziZeobh7/O4eu0L3P78X0pjdbxhtOykeFMGOQRKQHDYUAagctH5ffovlNq8XdC6QcDc+OxfeI54nAOpFP7qM0JbKJfcXayLji+Udd7wGaXrKD+uJIcgv4vKdj08l0J8nifWxc/wc3newGp9eYyBj3WUn9fP531KiuBbDzCLLs8cZGgv/21d3leyc1i5TNH5MR9nhQW+Yn2EXEg9dI5jgWVwDFK9T4IQXgbAEgyLEBTcDHoBcncozhhH11cMgQ181HsBhqzzZ4cD+GxSRO2EXdkTIoKfgBjDXQt5g4rwC67Poag2wa0EQwNahF8En8Eu1kl0eNavBD+Bbt2Ax/y7kpfl+NYZ8mp7qotXP0fP9kfo8p7FRM3TBJ+/X3eu6QUsMARbTFRgpmu3vUt3tHk7Rtr2YKyv1iY0Cl2VKHQepqqQb2coKaBV7SD4djr4Dgl4ryDVsINAfM3A11tDx9dAt8dwuJehbpfA11iD3t52ZAm+AYa8fd3Ntp6vh2lnVwM6uupQ01GN15oOY3dzJRq6m9DSRzgWkijM9KGlkMCjXUM4ODCMoQmCb3QIiXwa3ele9OZ70D/MPgOt2NNWyTIhmt1nW1b9DF1WC79fgaH0wuI0xgi0gYEBhqB5OrNJHD9xlm5sGjPzy3RrR3HyzAWsHTmGyakZLC0vY252HtdefwsXrlzB8VNn8Pan38L1t9/Dxq2bGJmaxJn161g7cwZjdIfm+NZWMLM4Z3v2FQop5BTupjvo/towM92NB6qexi8ceBIP1z2B+dkuzI/lyxwfgefge9ZTgu989gWczb6Ik8wf7XsJ69e/S/D9K29K3Sh+88UlI+7uSi7PnpwIYPAQ1uEgIFwXDAgSB1woW7vDJULGgSFYSP/EUE7gKdWX2kuf5XXqExXKAli4Bj8m5nn9VnaVzlFSBJlcnF1rWVt0oFLpu3nfeNym4+NxQcU8f7dyFZ2sfbcoQkxSn3gsXaTXhXr7d5EC+OT0zNGV4Kd0XXCTrBwhx3rrF+Bn9X5scQa4XAJeTItOj/AqhsKCnecjAK0tOL9NCqArwtAmRZT3stygnhX2Z4NLobG5xQC70iYKUQJgORijCyy5vVL4K/ARbhF4VleSQtxLweUJfJvE40xW/hNsvPdnuP7WHyGx70VM1m0l9LYSelswTs0w9F3q2Y3lxAF7l+5Y86uYaN2Jqd5D9r4NwU9jfAp1JY319dbsRC/dXjfh5+Dbhv66HUjVE4ZVcnzb2Gc7EnJ7Wu/XdMDAV9tQhd4e7UbczRDXX8Sjd1L0U719zejqlsNrxr6eJlT2tqGDYW5HqhNdgz1IjiSQHO/EvoEMHu8eRmZ8FJmxIcIui95cPxJDSaTGkmjPtKGiuwq1iTpML3Tit+qfw48eegrPNL9gT1IUGH4uLS0QenrWlmHzxDROEHSzi2uYXz6OtRPncP7KdYbCVxkan8apM+exSggurx3H2+9/jIWlFVy+uoEz5y4xT7iNDGKcLvEaXd/I9BTm6SYXqYWVZYbkYxgZzWF0ZADjw/0YynViYbofbYNV+Ma+R/GNA4+hqX83FsdTBB/d3CkD31ZzeWeiCL9j2qyg72mc7Gc+8RKu3fguXv8WwccbrQS5zTes3bTFG9ZvTs9HAAgQ7ujM7Vk+ujlJ0CQgwnkMeGz39B95o3qdg8tTAbEEOV7DHZ8dIWFwLQOVnV/l4meF48pgFYFVXi5XPNe1z0t1BriQ/0qFY/Rd/BrDOYK8TtcSVepX7Mvfwh2hHJ7/7pvBV9I6XZ9k7s/66w9XcH9ygUX4qU8EnacutQmGAXQGu+D0ysFn8CO8ysBXrnIHaEA00Lk0W+wOr6QSBJWqfwChQt0AvdKuMQ45WyKjMt1edH7u/gg/c4AuLYTWy9EvEmqXygEXZGWCzNMolctAJ7cX+xThx3CX9a9/9JcYrNqD0cNPYqpOm5E+bW9c047M8x3bsNy3F/Ode2yzgvmeA5jpO4zxPoW5hJ5eFM5w1cDXfAB9NbsIth0GQIGvj2FtrnWvvVmt6zDdnxxf9WtIEnx9BF9f4370tFQQfJXoIdDSGtOzUFebFjDMpXoIu0SyFf10dbUEXS3h2CknRyXySSTH0ugbT6CTAHmqZwhVGe3GPIzBsQKhl0GKABoc60dXrgNVvXU4wLB8cpbnSu/Djx7Ygp/X0xwDlQyxOzA2ksciHdnQ8DDdH0PNoycJKoa3i0excuwMTl9Yx7krN3Dq3GVcuMr0wlXMLa0xvD2PE2cvIJtO87q7kcsmMTqaxmCmH+c2ruHY+XN0fbNYMPgtY3ZhBqNjOUyMZQm+NEYKvRgtdGFuuhf3V+p9IU/iQf4Rmptox13ncy/gXOZ5XMhKLxj0zqafI/ieJfS24Hhiq4Ov72WC73sGPh8zE6D8BvWbjjdiHH8SGHXDss6dH2VOyCGnm195Lyv/L7whBbfSze03uMASx9wcfB46liBpn299Vea5yo6PTk95A26xXAKWu0jPq97BvBlSXwKZ9dP1e/n/CXRfrg/nt8+TdP3xO8Tr0LWWtQUw39nffleTt8W+m4ce3Ak6FO+Eo+BHCBbhJ6l/gKQBM8AvOsAIP4MeAWbQo9Mz8MnxsWwS7AgrSzfLwce8wU1AC+BjnT1mZ/0i+AL0guzROQuF3fVFJ+gS9Bx8Dry/xCWmKgt8tjYwQE9h72U6s0uUwc6cG8Nic34OsiIApQi/IvQIPEHPVFav8Jeu7/bn/4thaguyex9kuPscXd9TFu5ONzyDpc7XsNKnHVr2YKpjFybbdmK86yCGGd7mAuykDKWZXIGvr3aXzegKfGO9lexbQehp8bKHvXJ8qca9SDXvp+Pbj16ep7Gpiq6O10CYCXy9Pc329EZXZwND3UaCrx19mW5UEoiHGBK39nejd7AXqaEBurksOkYIHELjUCaPp7pHkZ2g65sYofMrUFm6wEH0FrpR3VePfQzJezPtmJhvx6/VPIMf2bcVTzW+gqFsu80oz82MYWpynGFonuHsESyunMDUPIG1dhJHT1/E2cvXcfzsZZy/etPKi0dPMaS9hXe/+CFuvPUB5hYWkc8OYojXVhjqt8mNjTff5jkWMLfsjm92aZ7hbh6ThN9ovh8Ffrd8ug3zE91o6T+IX9r/GP5TxRY09e2i4xuk2yPsTmnmtvsxd3+a1OinCL9TqedsguNI7yvYuPEDBx/BphvTbs5NNxRvPqblN6ludLsplX7+L0wJsgC8Uqj7zwF8zJeHo8xrIbKAtMF+kjlFg476e1ucDbbj7VilnreZVqYOHfUPx5gIPn2+roNl73OndKyuM1xz+GzTHS7PfpNQtu8d64PuLBd/G/vNwu9mn+f1Vse8AZEhbQmMpd944zMCylyc+oQ6QcvgpX8XAc5hF8FWKgcVoScQ+jHu9JR6XuN8Vwm+dfZRmCz4XdVyF9UHEAp8tj4wgC/KgRjWAhKQXq9+Sh1ocZmMlSMwI+jugJ+k9YD+hIgUYeeTHr49vucjFOMCaZv0kN53x+duUGmYAFGdgazM+ZXlN7nBIJsEEQipdWqD8HvjW/+AyfwYEq99057gGKfjG61+EhMMfZc6X8Vqcj9mu3bZS8YV8o52HMBIVzWG5PgY3g420fXR+Q0078WA1vDJzdXuxARd4dpwO9KNe9BZ8SLhx1CX4JMLHGB/gU8blSbaKwx8be2NFur2aQfmzkZ0dzSgh/DTrG6ukEJmeAD1hF0Nodc+QLeXSWCQwMtO5tAylEX3RD/hx3C3awRVuVEMTxKA48PITeSRm8oyJO5DNR3fwY4qtCYb6br6UTG4F1/bvxXfIGTaU5UMs9uRSyewMDeFfD6Pufl5wm8F45NTmJpbwtKx0zhzaQMnz19heg3X3vwA73/7d0xvf/Y9vGf538PVm29hcmoMw3Sh/ekUTl68YlvYTy8uYn5lhQBcwvD4CIb4vQqZXuQGu5BLtWAk04q5qS48VLUVv0Qn+lDlFtw133Q/FlsexGLrg1jpeNgeWZM06XGS8DtBtyfHd6T3Zazf+CFuf+vfeIOHSQG7gYLCjegqd1G6OZkGeERoOIQcQHJ8CntLTo5QMJhRLBv0rK+3W5hnx4dymAnW5zlQBLLS9ZSA5PASfMxB6lhN1gSYbgIX22/qOlh/8/N/pcqAa3LQxPM5sGJ//xyHZqzXb6B0s+I1GrSszo+J5/PfS/kAwXhcSC38FxTtGAfiBv99Njs8poTbVQJyXbK66PrU5v0EPLX7cQJfhJ9SwY7nUErwXSHsrrB85SOCUMArhrwMiQU+AS7WGyRDOeoOV6jNFOT2DJAWMoe8Qe8rwl3mDXxaBC3whdC3FP56qBtD4AhAfx5Y0CuFwg68MvBFuN0pATFAUbIwV2J+ncebmBf4Xv/877C8eBLd234Ts80vWpgr+Al88+0vY6l3N+YJvsnW7Zho3YGJzoMY76mzpSyDhNpA0x6kW/fZ7O4ggdZPN6cweDJZSwf4GjoP0ulpEXNY0qJFzJk29tVTHuzf26Z996rR2SHwdSFL0A0QQJrdHaNbm54dwcSkXh9ZQAfDwpZ8Cn2FAQxSeqtageBrLWTRRfdUmE9gb3oET/SMIj8+agua85PDGJopMOTtQ32iCYc7q9FI51cY68PIXAf+U83z+MmKrXim6WVCj+E2wTpGkC7OTWOGbm1yYgzZTNqWsRw5dgLnL2/YON/ykVM4fuYS3vzk2wa8dz//Id6RvvVDfPiD/4p3PvuuvcpyUG9Pm57CxltvYXZ5GfMEqeA3OTuDNEPhdKoT2QGCT9vTp5owN9qDltRB26X5VyqexF1H7flcreVjWEvgHel5guHtUziRfBqnGOaeSj6DE4mnsUrHt37rd+j4/o1A0M2qm4cAoSzMDTdwdFp2MxusvM6gJWBoOYzdzMwHcOkGdvBE+OkYb1MfSeCLrlA3eRzr8+O9r85p57FzxXwJFDfVL7Qb+FQm1NxF+jV4ux+zSYJZAFo8R/Hz6PzM/bFd0IvgK8HQPz8qhspf1VYub+dvYefR55XXU3Ye1Xkf+12C7A8PARYhJ/Cty9kJcgKl4FbmCAU+tbtCWxF6cYyQbQY/Ao8AjOAzxxdkawjp+mwdoJxhcQlMmA02KAZFuFE+rufQM/AF+LkLZJ6wKzm/CD9fAC3oacxPS2I8rxDYQSfo+ZigtzkAy6EXw2K5PpeFvgFuEXju6lR2Z3f53bCchXUOTYfe1ffc9d36+K9x9sLb6Hjlbkw2aIzvGYa6BJ/G+LR5QccOzLYTeC2vYiKEuqPdtRbq6iXhAl+mZT/SLXR9TXuRJdQKnYdsXK9HC5fN6bnjs6c4WJfmsanmgz7O13oIHXR3FurK3aV7kCEIRkczmJubwOz8BKZnRjE+O4yO0UE0F5JIsS1P0OVGMlbfPTKEhsIQhha0VVXWlrbU5kYwNjWOockRg2ZmLInmVDMOEXz1vQ0YKHRhfjGJg6nd+OmDdFgVT6EzUUn46OmRTsxMjWJlmWFrPoOZ6QkcO3YEZ8+dxeUrl3Hh4iUsraxielq7vJzA+9/9Pbz3nd/Du9/+XcrzH37/D/H+Fz/A6pFl9NOpnrl8BWfXr2Jmia5vdRlzTIdH8vyu/M78voXBDnN9w4Tv5GgbHqh6Br9w8CncdXJAkxdPMZxlStidDpMdJxn62uLlvq3UU1jufgnXbv8+LbzAx5vNbqwyGawoCy1LoVh0dQYuAkGy9W12w8rpEQA6n8qhb+zvsHQYOvi8rgRZnUvwCscHOPi5N6scNJ73c8vxXdNnWDnWlR/j9SWo/UsQ6+UCTWz/VnkfHadzeBpdX7zO0rV8NRjtO4X68jaD4Of8re08zBfb/TzxD4L/UfDfyMf9PDXoqZ39rCwgBuiZ2zNAep3yNimi0NbA5+nVAEGHH+sIPodjuQS+MCYYwKfnutU3gtDHAh1ucn0ON7k/KoKvDICq98fmIvxKAHTQKfWwVxCMkx9Sqa7M+QlwRdhFAIY2mwBx4FkqsGn8T33L4GdjegF65fDTRgXanurq67+DtpcfxHDVkxip2sL0CTq/JzHV9CzB9yrFMLfpFYw1v4bx7kMY69Xi5UMOPkrh7iAh5mN3exju7kJv1avu9LSA+bDAJ71E17cNfXW70BcmOBJ0fB3tdWjr0PbzrXQ/3Rgp9BM2Iww1J03Ts+N0SCPoGc8wrB3EwCjd3XieymFyfgyp6XHU5wm4+SFMLiSwb3AIT/YOYYTgG2HIWyAMB4cSdFItqOypRV1fA1KFTkxO9/P4NvznmmfxIwe24JnGF5EfbLVF1IVMH44fXcYEw+UJnuPEyaME32mcv6Ct6i/YNlaLiwuYGBvGrbffwye/80cE4O9T/8X1nd/Heyy/963vYWJ6DPnRERw5dw4TCxrrW8YiXd/UzASG8/0YzvXxe7djKM3P5eePZ1vR2rsf/3EfHZ9C2mOJJwk5uTwBUIuWfULjBOF3jK7vaO8WLHe9jBuv/yFe/0KhLm82gxBvLgOd32i6mcpDTK8XqKJ0jJyWbtYIGQeLuzsd4/0MdKz3sFLgK+WLwAvA0jkcAKxj3s8ZxhOtzVUOE6vjefx4h03sF8FZDrvYVizrvF8pb9N1qL9Bi3mDYRFY/hkRYNcIsw1dgx3Dz+XvEF2hfSe7Hh3n1yVZ/5CPoC79O/i/xZ35GBZH8BWdXgCfoFfMq16AU56ptxNcBsIIQUIsAi7UuTsU/JRXfwLO+jH/kTs9Gxsk+OT0Nrm6qCL0BEEqgDHC0Z8XFvR82YvJwCcAOuBsvM/yDsViGBzbBUHr59DzZ39DeBzAZ+v3mBrwAvQMcEopQW6d9RYih4kRr/vvuP7+n+P2B3+Ovn0vEHqPYYxh7nDlE9Rj9iTHXNtLDHV3YKqV0FOo23MY4wRfnuBL1u1EPyE2SOANUP0Ne9BHp6cJDM3e9gh6hwg7AU+TGyzbLi2Vrxr4NLmRojvsaK9FS0s9wdeGoWwSU+MFuqkRzMxOGPiUjk0P0dkNoIGhY4Kh6NBYnjDJYmJujCHuJDrGJpGdGSdYepGbyGFLZwFthRGGqiMYIigzhRS66aoOM0zX7O4gQ9/R8QHMz/ZhX+I1/N/7n8IvHXoK3ckKZPp5HelerMxN2p54Y2MFHD+xhov2fo7ztkX9RT3dcfI4RofzOHL0GD79vT/GB9/7gyL4PmK4Kwf43rd/aG9nS+dzOHr+Eta0DOb4SSwQfjPzMzarO5pLIJtqR2GgA8MCYKoVY7kWPF79HO7SshV7JjeA7yTzNrZH6B2nAzT49W1hqPsqrr9B8GmMTzchbxwPa/2Gi8tP7EYMN2EJfKyzNABMx9jN744rTnqsxz7KUw6+0rElmOk4fU6oIzBMVva6KHdzhJEdr8+N4CsHi39ObLM6Xde3HGIRdg6vksrL1+j4pE0u0M7h9X4O1fG6rS5eNz/Pjovfh33iNZTJv3csq52/rY6JUtn+XaIi+PRHJEKvJGsjzAS/q8yvm3Mn9CwcJrx4vDvBIJY9VBbMBDJBMgIuAq8ceg6+EhQJO0LPHZ9DMAJOQFMY7KEw64pyZ+hwLLXFDRNK8Cs5Pw93WfdeBKGg6GkJeoScgVCpwlxNesSJD4FM4FPIK/AFsJmjC3mDnODneT8mQJHSOr5rhN+bn/0dBmsrMLDrXkwz3NUY30j1ExivewozLS9gvnM7ptu3Y6JjN8FXRddXYxMbCUKuv06ubw9SdH6a2EjW77YlLXom12ZzCb6oDhND3+rtSGo8sHk/+jsq0N5WiabmWvQTfGPDg5iaLGAqgE+aJYAmCbjkZA5NeQIsN4DccAY5hrwTc3R6bGsfHUd6agIjM4MYm+3F/v4cXujJY5TgGxktIEenmMj34VAXwUf4JWxbqC7bETk7WoP/xNDyx+n6Xmx4Cfn+JoadDD/p+pYWZjA/N4Xjx1YY5gp653BBrk+7NZ8/g8WFORTyWbzx6bfx0e/8MV3ef8EHhN6tD7+Ndz//vk18vPf5d3D9zbdxbuMGbr3/Ea69/gZD+AWG2nSMEwzRFeIn2pHta0Eh2YJ8shnjg21o6zuIu86mn8HZtGZv5fIEvadtSYvKelTtOMNd1R0f3GWLMs3x6eYJN5bclwGON4eDzm803aj+9IUDzMS8gGYg001MMBjEVFfWp9zdeXuAmPX3Y03WJ9arn0PB01j265A8H8HyTwYzr3d4yJmZ1EdthJPgVwQg6++EX7kcYOrrEtwMoGwrgY/XXDxvgF6QvlO8Pl2PgdPAFtv8ug2EVhfLlP3mJUW4xdDXgFeEIUEW2q2PtVH8N3THt1kGQRv7E+zc6ckJuhvcDL9Yju4vyh2fy2Z5BbyyscEi+EKbqQi/mA/11hbhV5LP8EqCn4e+DjxBzQHowHO3J+hpk1Q9BucbILjrEwS11MXD4AA7g5rnowssQjC0KSSWNMlxjeU3v/hHDCf60f3yr9ki5lEtYq7dYjsyz+h1kwx3Nc432bkXE701GOqsJOwYqlbvQLJ2F6G3xyY6tKRFz+n2EWwW4hJyDrwXXBXPo/3gi9BzvNrFxeDXXoHO9io0t9RYiDlO8E1rW6mp0SL4LNQl3FKTeTQTfL0jaQwx1B0ep+ObHcLYwgTBRzCOjdqWVBNLSSRGU3iiPYv2wjDGGa4OMdxNFnoJvXpUddejc6AVSSpByIwON2F792u2Uel/lOvrO4R0shWZVAfGhwawvDiDI6tLuHD+NMF3huA7j3OEnkLfU6dPYriQxbkr6/js9//UwltNbly59Q7PO4yb77yHD7/7A7z/re/gCoF38cbrWDlxFjNzs1hYnMckw/G81i92NSLT20z4NaPQ30rn14bhbIOWsxB0BN+ZAQffcbq+89nncXrgWZY13hfymX2k63/D7S/+t4Vh8aZS6sALIAyzqxEyRfAFoK0LjKoXcFi2m1jtJgHMy7HenRvzAkmZNpSqvx0jxT78XJ7XPpt5Pw9B9Kn3VdnENg9Zw+SG5VlfhBfrdT6WI8iKgLsjLUHN+wlqDrdwPqocfBGm5e2SgUww1DliX8q+h85p1652Tw1yBkaXQ1K/r0NuE/xUx2M2j/OFf7cQ/pa7PAHQHqWjBDhBL4a9gpjG+mK+CDi163jLl+pLTlBLXwS+sATmS+AjDIsKABTgTHJ9nnqeMuARbExNHxJ65vyiysNdgc7LerewPe6mfKyzVPAK4W4RgoIbwVYOu6jg+AQ+Xw7jEvg22P7mF/+EuYkltD77HzHZ+JyP8RF8043PYLb5WczJ9XXsxHT3Pkz2EXwdhyzETdbutDA3TYhpMbOWs8j5KcwV8DSh0aWJjUMvosee15XzY7lymy9nadmPAYKvu70azc11Nqsr8M1ODWN2eoxOT25P8CP45scNfHUDXegp9GOMfUanChibIfgIxbbhAnqG8gyJ2X+Z8FtMYmcig1f78pgYp+sjKDOjA2giVA531qGDaX+63Z4DHkg1Y3C4Gr9YudXeyPZi0yvIJhqQ7qMbTHZgJJtgSDyFEyeO4fTp4zhz5pRB74w2LD13BrOzk3Sok/jo+x7mfkD4vf+d38HE1BS6Oztw5eZtwu/7dH7fxo0338PwzCrGp2fp+OYI9Qk6xhQGCb10b4u5vmGGvEOEbi7RjLvOp5/HhYwWMT9Hp+cTG3pU7bzq0i/iZErP6j6L09lDuPHWn+CWLWehG6HKQ914g+lGUjk6ETnAdbsRddM54CKAykNgg5bqlFre4WaTIaFc3uZiWzym2C4oODgMIFYf+uipE9VRRUiVK7RH6DnEHDqxrnhsEViq4+9RLH+F+PkOPE+/Gn46T2znddhxcn289mKfkqxeoLPv79/P/0A4+Ozfoywtge6ry/o3uirQlQHPoGcpoWfhr0JWgiu4PfW1lHU+c+zgsxBaYXGAYgTfVcLQZOFukIHPQVecAabLEwg3uT2DYCxHAAp4BJxBz8Fn2+NL9uIkl4W7Vu8QtPoy8BVFp+fgk+OLYa+7vvKZ3wi+mC++AtPyEXx/htc/+184duwmGp76FUw1PUenp5cOPW2vmpxp2krwPc9wdweme/ZjKlGNETq+NMGVpsPLtuxDjsq27sdg8x4CcC/d4E5bs2cLlitfNvXpqY2qlwyAAuMAQ+VU6wEMEqI97ZVoba1DeoCOb2QQM3Rtc3PjNqs7xzBXjm+a5aH5UTRk+9Ca6sZALoFMPokhwqxAILbksugdHsK4FiAvTGJ+LU0QpvBYew7t2QIKo2mGxgNoTrXiAEHbSOeX6G9BH8HX3duAQq4OL3dsI/i24lcJv96ew+bCBnua6cTaMD8zYWN6gp9SzfKesfd0nLF9+rKZFN784FN8wnD3g2//HkFHfe93cf7qNUzNzmPj9bf8ReTf+QFuvPMR8pOzmJ6fJdSnGYrnMUDgDZjrayL02gm/TsK3HXfN1N+H+cYHsND0EPUgFlsewkr7o1htfwyrnU9gsY35riewlthn4LsdQl0bbC9CT65BYBPIeCNZnUPNXYbXydF5COpyl+c3bRFe1oc3vtpjnbWzn/qGPpJDMSqcW6kAZhDz80Q4eH2clQ0AK+/Pts3jdFIs+/kcgMG9sb+Ap7wfy3PFYyyMlXR+l9rj+UxWr74BeLxOr/drsTY7l8Tfs7xvOE8Ev/9Wpd/CxkYNjA42k/0b8N+mDI7lIFxnfpMENgOeFAEYHaBD0SAoZyfwye1F8MnxqU5tZbAU+IrQi+CLwCvWK6/JjwA/Qa8MfOVjfSXoSWWwCztFl9YBOhCLeXN4gp2nJdcXn/aQ3OWVYCf4uQssQlCgM0cY839ubk/gu/nx3+DixrfR+OxvY7xuK50e4ad3bzRrN+ZnMdvyHEPdbZjs2IWxzn0Yad+PfNMuDNa9hgwhl2naTe0hDPca+NINOwi6lygCT6Cj67Ny9YvME36EoNb7yfVpPV+yowptbQTfYBemxzOYmx62Jyi0A/EsoTcxqWdncxgYS6Oajq+ezrA70YrOrnr09hEW+S7UJXpQ29+PwnAG+aEsphcGMTzVhVe60ni5a9AWQWeHkmhiCLuntRqH22rQQ0fVl2hET18DkkmN+x3GLxzeip88+BS2N25DnvVpgi/zf7NCAABee0lEQVTbJ/CNm9M7zdBWLm9qasKAJ9d3giCcnZnEqVOnCLfv4pMf/Bd8+rt/hI+///v4+Ae/R6f3XVx7421ce/Md3Hz3QywfP43+oTHbvkpb2o+PjyKb6sFAZwMyPU0oJNswwu+ZYXrXdO3dmK69F9PV97hq7sEUNUlNVN+Nsap7MF71TYzWvIDrb/13D3XNzYWw1gbFlRcIIwwdaOtFGDoAdcO5C+TNydAzOkAPcXWzhjTk7Wam3Pl53oBoMFOeN39Q7OfgcUDdDP0ESINEAIoD7V+tHCcaShDyfAl85eJ5eYyAd4u6+YWnt1h3U8exXcfqfDHUvcE+DjKdW59V/nlf1jU7h65L5XCcfjedK5zD84I323ldBjgDHhV+C4Ob1QcRUjH8Vf3mP0gOwpK8nwOw3AFGAJYkmF0pQk3AK60LdBhuBl9p0XMJfAp7BTZzfrFsdUEBdOqjmWCb3CjCLwKQZYGO8LOQ19xfgJ/lCbUy+Hn4+z/M3ZXW+kkEnp7qUFqEWwRfadzP+rC8ThBuBBhqeYstZ2F+g+3XP/hLXHvnT9G67UnkKx4x8E0pzG0R9J5heSumWl7ERJsvYi7Uv4R87YvI1byIdNULSFED1S+hn4BLSIJc5QuWF+gSVS8iyXarZ76bQEw1EXx0fJlOOqvuWkKs2Z5imCbcBL+xoQFzfxMTWYIhi3y+H4lMNw4RQlWJNiT0nlqGhH1JvYayEXWdzdjV3IqEtrbKJOjwUphYICDpDB9v7kfXYIrnSKBjsAM7miuxn+oiNHsJPoW7Pb11GC7U4tmOlyzc/dXDW9DXd5jhp4egc1Nj9t7dM4Se3sWxtLxkwDp16gTOnD6F5aVFzDEcPnnyBJYX5ugIj2HjNl3e59/BJ9//XXzGMPjDb30Px44u0dl2Y3BoFIMj45iambJt7YeyDHcJvXR3I0b03HC6C4V+Or7ZhgchzdQ/gJm6+z013Y9pppO1D2Cq9j7+g71GK/kXuGWOT3AT5PTXPYDPgFeSuzPdcLrBorNjm91wvHlDnWZyI/gMXAFWRQgy3VQXpLo4aSEV++ocBgxK9dSdQIyyPoKiIGNwDHlBhcC6KcCEfgYarWHk97/5xb8a7CL0HHx+rhL0+Hn6rdjXpTzrVK/hAvW3vg65L8PQwWznsesKLi+Cz76PX28Revqe9rt72ddMKu9g8yEH/psFGBaXtug8+rcy6P074r+33J+5vDsAWA4+je3FcNngp2MU3tL5Kb0iCYQ2y+tjfdrTz58EEej+J8HoT4ZEMJoDtDZBUGmAYJC7QebDOJ/Bz8b9BDyHncvLAp9viS/4ReAFfeDgi65PLi8uWVnXLHDMF8V2qw8qOj53fW988rfoq9iN1O576PT0/o2t9oJxQc9E8E22b6d2YLjhJWSrn0eGSlc+h8HDz2Lg0HNIHnqGAHwB/XJ2LPdVPo++w88x/wz6qCTz3QeeRteBp5CmY8y07sNQ90FkuipR31BtEwpTQwlMFZIYZUg7ku/DOMPTCcJwZLgf6aFeA99hbWAw2ImBdCch14mh4W509ndiR0MzuhKddH2DGBrJYGK6F6NTnXilM4VXO5MEXy+60x3Y01KNA1RbTyPBqU0QHHwD/TXoze/Hzx1+Gj9x8Elsb95mY32DBN9oYZBh7nGcJ/TOX7iIi5cu25vZlpeXCcTzdIOnsbQ0j4nCANIMWZOtNehuqsZgXzeOra7g0oXzmBzOM5Stw0i6FcO8vv7CCJ2slutM2wYJmb5Wqoluz8E3QhF8D2DO4PcAZuuZEnaWFwwbHjJN1d6P8cZXcf2dvzTw3eSNUHJ3Em8cysNbl5UFNsqgVyYDIVU+0RHBd41hrsPN6x2YKitfBkfVRcX+oWzQUGr18bwsM3XH5jAzhxZVBhyBSnC7bm6N51V9PDa0aazzNusj+GzsU+ekHFjqJ9iVYOn50jnMJVIRfHfCL57HyyXoOaRZF+FN+XfXb8Y2QawcegF0Nhxhbeqrstq9jx8jlQNPYHStU1+G3p0OUGWKACzmPyXkrE6uT7PBkuDIOgLQxv4ENcrgZ9ATHMvCXmsn3JgaCKPKAKj1fqXQl0AzADoIr4ayh74OQW15Ze8GsbKAR+dn0oLnsMaPQDMRhrb0hakthSkCjxCkyvPlUNx477/j7S/+Adn2NvRu+3WGuc9gov4pTGqMr/lZe93kVPPzmGp7DWPNL6NQ+xyylc8gU/UcMpXPmtKHn0Hq0Bb0V9Ap7X8cSdNj6N39CDq3P4DOHfejZ/eD6N31IPqYDjAyG2jYhiGGz/0te1BdexCp3npMFroNfhM5gi/bg4mhfjq/AYwOJ1EYSaKSbm9vRyO6GQYOEhAprX8b6kQ/++/r6kNPOonh0SzBl2V/TYI0ozXTh0eak2inG+wjKCu6GrCvtRbtdHPJVIuBL9lXj76eWozQ9W1pe9nezfFblfw+icM+/qalJpl+LK8s48LFy7h4+SrOXryE1WPHce6iXjh+CUePrCHX126uTSFrf3stepoOI0F3OdBejYGOGqQ6a+gg6zFWYGg7PIIE4Tc+NYnpyXEMaat9TW6kOjGR7eUfgD7cNUfQCXzzjQ9aOsd0tlEQFPwewlwTLTrd30TTa7j+bgAfgWUzuwx1HXoOQI0XKbWbS3DjjbVZusF404W8gc8AqRtR9byZQz7CylK7iUOfqFA2APB8fgMLEBECUqk+ykBhqRyTjv+3AI/QRsmZRUBFCJXaNsPMQ94AyjIQxX4utfPz1CeUXfHcvLaieL1fUKE+nm9zXnBlmZ/njrEEvtJv4SCLv18cDvDfjfliP+9r4W84xsoEnxyiucQgh5+7PkHtyxB00BVTAc7a/hf/nQkxk4/9GfwMfOxrUAyOT2A0GKotlKkIuwhAAU+hsblFur3LAYI28WFpzAcJfB9FNyjg/Q1hxbo42UHguRj2CoAGvwA+ylyd8oRfzCvdCKmDzsNehblyfNfe/zO8SfBN5cfQvPUXMdXwLPUMAahndrdgQi8gqnkCIzVbkD/8ODIVjyF76EmkDz6Ggf2PILX3IephJPY8hL5dD6B35/2mPqUCnvKsT+x5EAlCL8m+GYbKmebXMCzwte5GTc1+JLvrMJ7tMPiNZrsxwtB2vJDAGN3eKGHo4GvBvs4GtNP1Zdk+kGpFIdeKgVwP9nb2EnwDGCP45PryDJdHJjqQG2vHi+1J7OjswSDPX0ko7aQjayX4Uv2tSCpcTjagt5cOLVGDjuxB/HzVVnztwJPY1fYqcslG1gt+7cgTfvMLCzhz/iIur2/gEnXmwgXC7zxOHDtCl9ZHuNUZ/AYJ2IR2fabSrMt01zOtJQCrMTzQYnvyJQpaajPGcHcC48MZFPg5+UQzhnldud5G3LUg2MnhMcydJ+BmKYehu77Zhocxw1B3smUXbrz31+Zs9N4Ne0LjDvBFF2jhreAW4CfXJ8hpzE83nIWmZe0GJNZFReApXwxjww2stPxmVh/rG8DgEAggCO0CnX2G9SM4mHqoKBFAUWwzoMm93QEund9hFetYtn6qk3uLAC31cch5X4XCd9YrjcdsAh8Vrym2l0v9Nqyvf1+rV1/rH34H/j4OM333CDj//Ur5CEeCrVhW6EuXF5xfOfhKZcLsMwefpJC26PKUhlC3BEQBUPJ8fG7Yw2NCrQg+5Qm4ALtyOfTkCB12UhF8khyfwc+dn9zd1Y8INMLOZ4GZD/CztOj0IvhK8NNb4a58KPfnoDPYmQTFEvBcf1lK2W5QDH2lN77zzzh+7CpqnvgFe3JD+/JpZnes+nEMH34EQ4ceQq7iQeQOPmjjgLmDhNf+hzBI6A0QaP2mh5Dc/QBFV0fQCXyWSqyXkuyf3Pcw0rUvoKBnf7v3Id+1F3V1+9DTUYXJXAedTg8m8z0Yk+Mz8DH0ZVoYTqC6vw0HCK7WHj3b24V8liHhSBeyuU7sa+tAWyppmxtYuGvw68HIZDPqUj14tJEhMUPkGgJvZ1stqgnQfp4vmWyxccK+Pjq0niqGxNV4jKH9T1Vsxb2Hn0IqUYmUxt/623kdA5iaGsfC0jLOnb+EqxvXcGX9Ko4eO4rhXBqJ9gakuupdnfWEXg36WqrQ31bFkJ7w66Lj66wm1OrpbPswOjaM3FAeU+MjmCD4BglGzXQP6JFA6q7ZunsxW3sPdS/m6u7DPDVLaYzPXF89XZ+Bbzf/gv2thXUKiyLsfFdjh505vgBDQU315v4EOQGOde40ePMJWJrg2AQ2VwxpvV/ob/W6mb1cnNHV8QyPDRJF/Vs4NpyjTOUAcVCENOQdTkpLoCrVlec3t98JS4Pbt2O/zdC8XjzeP9MBxusL0DPI2nWpzvuU9/PwW4p1Lu8XwMfUx/j0vZlSJbgp9fro9Mzt6d/V2gQ/ahP0FPKWUneDBFksE3JycoJbDIkNkEXwMRXoVB/gd5W6QqhJNg4owAXQFYH3CQGnfHB7Pg7oEIwwjJLrEwANbkHrH9PZBSB6ndIAwnLoFcuEH6EXFQEmmRsMdQ65UM9Ubdbvo79iJPTX/L//Pxkd/QPe/j3g+jt/hJbnfptQewjTdH0zDVsxVU/HR7c3WvUogfgwCoceJvgeRpZ9HHwPIrX7flO/8vseIgDp7nYRejvuszS5iynb+3bfR/ARfvsewWDNcxjSdvbdezDauw+N9fsJvmrMFLowPaQwr9vgNy4IjjJkJSSGqPrBDuzvaURzbxMyhFg204FCoYMA6UVtXy+aEr32asrCUArDDJEFvompFgwOt+Hplh7s6upCI4/dyVC3gurv76BaKYa7yTq6PgJqsAbtg/vwc4e24qcObsFBhvgZhsK5gXZMDg9geZbgW5jF7Nws9C4O7dwyPj6O0ZERZPt7kOpw6CnUldsT+JJtlUjz+2UIPYdfDQp0dIuE9NyEoJfHjB7DI4QFvEwHQ+zWCoW6BB/hN1NH+BF4gt8s83MGPjm+hzBTcy8mmvcE8PHGKoIvPLYm2FHm9Ai/ouMLMnjxBrzxKW9M7cBied10AXJaXBwWGNsNqbRc6meKN+7mNrvhA7yiizNolPWJihCJx0RgFCcuylxcOaxKEHPFUDj28eN5LgObw60EuAg+T8uhqD4OvQAshrkRXiWIKV9SBF25vI2/j51Ldfy9WC7+AfmKstUJfrZUhv+GbHcJcH/PfgIi80pVx/x6lEHQU5VLUBQMCTHK8gY9AszScif4D7giSBYhp3x0gCXwyQlaaqDzSQ8DXagzt2epg9AWP39MwBF4V0JqzrAIP8Ituj5LHXrrVqbboyLcDH5MbYzPwOZObuPDv6I8vcbPuP7J3/D/9N/h5ud/j9tf/D3e+O4/463v/yve+uG/4Z3f/f/g/d/537YNfWbPvfaS8cn6pzBZ9ySlJzkep/t7DCNVdHsVDyC9714M7L2Pbo/A230v+gm3foFNkNt5D0Pde9GznemOe9hG+AXw9bJNri9f9zxGWrdjtEvgO4DmpoPopkuayXdiZriHbojQyxF+hODs5AAmx5IEWR+a0p3YS7fX3NuCNMPFzGAzRoY6GTZ2oynZR/h10/0l2DdFEDFEpkscG+/BKF1fZU8bnmjqYJ8W7KEzO9heT6fXbuBL6UmOpN7vW43+ZA0mRmrwUMPz+JEDT+Peyq3Ip2oYxrZjbmwAS1N5TE8M0aWNYoIaGR0leMfsnR1jhQIyvZ3oD/BLttcQelVItTPc7XC3Jw20V9LZVWMy3YGVqQKmRguYJvgm8r1sJ3w7DyPdJvAZ8O5x8NH1OQD5D6QlLoTfdN0DmKz6bQPf9Q8cfD7Gp7DWQ9vyN6FZ+BpTgc/KDj4BzyEogCnPGy+oCKlimTevUrtReY54w1IbbIvlTSFhyBfrNH5nKc/Fvh7ihr7W39sVssaJiAiyL8th5/3UJ8LPYRZB6LALxxjc4vF3yvt7XucQ5CSGubw2XZOX2aZyOC5eewl6/B0kfceYL6q8r587ukofR7yjbNCl7I8LIVYGPIFx41t0cgF6Jv77x7A3Qm8jAC8C0F0fVXSDpfSKXN8myBGOTB18glsAXKiTFA77TtAqKyxWuCvwEWoRcsV8WV256yPkHHQUwbUuGAqATAU+k3ZXkUJ5g7om4H38P/jZcnR/g1uf/U/c/tbf4/Vv/yPe/h5BF/T2D/433v7h/6Hb+z94978An/8PYCzZhZ6X/hPB9wxhp5D3CYJPz+26xuoY+hJ++YMPIHuAovNL73uQELyfDvBBZA48iDTr+/cQggRdig4vRTgmBUfWpdgvfYDHayeYOobSTS9ipO1VNNW8hq62w5jKtGAq14rJbCvG0s0Yz7YRfl2YoIaGu9CcbsO+RCNa+1uQy7QTfC0EXxfGRtnW14Uqur7R0QxBOYgxgU/h5HAvZubakco345HaZrzcKfDV4mBnI1LJNqoVAwNtBF4Dkgm6tL5qDGXr0Zbej589uJV6ErVdOzGmayOIJ4cI4cFeFNL9yA0yBC/kCD1tPDrMzxtmyMuQtacVg908f0cdIVdDyNUSZlINsnR82W7Cr+0QhvhdprPdhH0as9qKayyNbE8tIXnI1jjeNVt7N10eHR5hJwmC5gAJvtl6D3mnqu7GVOsB3PiQ9p03kJazmAg4ubs4zmf78wlycY2e5b3sUOMNKLAFaEXAFRcsF/u4rJ/lmdqNq5R9w/G6qQUyrWeLY3YRdA6+Unt0T17n/dTm43QllcOsBKYvy1ydwFaEW3nfmNd5Yl1JcWLEP6u8TdfpdeWO0fOhj65X36Nc4TgDHD+zHHwleZ3/hjHlv41JZaYBfl4n4BF2UQRfEXgmgc6hFwEXFdtcahfsBECFtwSWub8ogk0iyDbLweehsABZgqS/DMnb1+m2NgEuyEJck8LdUlmwW5esPuYFt+D6CDdBT+N8G4ShQHed/a4x9RD2b+nu/xduf+cf8dYP/g3vMpR9/w+Bj/8Y+ORPmP434MM/At77feAd9rn10Z/hBuk31tOBrhf+I6abn8V0o8b56Pga9NwuU2qinjAkACfoBMcIxRG6QO3kklMITBUOE2ohb+OABOHg/gcoApEaMKd4vwEzyz5Zhs2DzCcqHsNA3bPINr+KbMt2ZFt3Ite2G5nWPRho2YPBlt10TnvRyHxd2wF00RFlE/UY1BZZaQJpohttDGEr2uUAU3RkaYzR7elFPiN0keMThON0A3a1NuCBhga81laNvVQvwdevd3okmjGQbKQIvz694LwaU2P1uL/uBfz4/qfxUNXTyA9UWyhaSLUjT6eYS3ZggC5yMMFzC34E3/BQgSF5DvnBfsKvxcLeJD8n0XIIieaD6Gf4mmw+ELQf/drLkKHtaLIZs4T04jivm+H8YHuF6S6Ft7MMd2eCZhvk+nzcb6aG0vhe5d2YaDmAmx//fRn4BDsqjPEpr52QDXQEi9ye1RFaCm8dfMrzJg15F2/KO+QgVJ7tPFdUObzcrbkcfBKvTe1lMgCWl2OdzsfUIRTBI7E95ovhbayP+f9tIIowiiArHme6s1yu8LmboOvn/yrYKTXgS2V117WYPJRLdfzd2O+rxd/xztRApzL/UH3hgLOQ2FKHXwx5BTSDnvJyhObsCC+J5eJ4XwBebFfqb4MT/ATBEvRKYbCDTY7uS/ArA6NcXzn4rtLxXSH8fNIjhrtKy+FHhbE9A10RfgQbU0kQ3JAUtvLzbvK73/7OP+PN7/8bHdz/G28zZH3nd/4P3vkh3dz3/hmvf/63uPben+Dy9e/h3Ll3sbZykc5iDkO9feivrUL33u1ofvFRVD/56zj44NdR/ejX0fHCrxjMiuCLwFNK4FnYW/MoofcIhio19vco08cMerkKTYIwlFVqbvABGwtM7yfgDIAMjwm/wf33Y5DOMEM4ptVPoKx5Cjntide8jXoNOQJQM7+phleQrHsZfTUvopfqqaZqXkJ3zSvoonobt2M4XY2uRAP21lehr7se4/kuqhsjdIxphrC5TDNGpxrQkqzCQ3X1eLSuBttbqtHU3UToMdTtI/j6tScgQ1TCtL+3CsOZatQP7MbPVmzF1w88ifrOHcj11dnuKUMCII/JdDWiv72Ojq6RYEww/E5RhF4/f9/uZgt1e1sq0N20Fz2Ne9DXtM+UYDnRSGlXm6bdyHVUYCrbgaXxAQLQw10t8L5rpv5uA98c3d1cQ4CgXJ/q6nyCY7Lym5hsO4hbDG00uWELmBWuFt2eAMhyBJ+Fs7yZBKwAN0HGwrEAtxL4ylXeHvrYuJ5DqgiweK6ysiSo+dMMzFtKIIR8DBdtLK68XXVBAlo5SP6fFAG0GZoOxFL5/x/xepjG4zfndd4SbItSOFwGyHgec33m/Pw3imArAS/URYdXdHoOOJMcnsBnAGSe8LOxvCCDGyFmrs6g586uNPFRCnmL4GO9OcJN8GO/MvCZBEOGkeYGy4DnkssrhbsGQMGy6PYEOLo3pZZ36F1jv2u8Jo1f3vr2v+D17/wr3vj+vxJs/2+m/8dC1De++Htc/+jPcfXN/4JzG9/B8bPvYmXpImbGV1AYGEGqqQ09FQfRuv0l1D37MA488uvYfffXses3fxw7/vOPYPt//r+w8zf+X9j9W/83Dtz7NRy478dx6MGfRtVjP4eax38OzU//Agb33ku4PcYw9/Hg8B5nqPsYRejVPmbgGxX8bNJD4JPbI/Dk9gi9LCGXodL7GNoa/CiBjkoTfpKV2TdziP0JzWzVExhqeh5DrQRfi8D3moFvoHEb+gW/+pfQV/uiAbCvliCs0wvKX0ZP/SsE0n4kCauDBF8XHVaupw5Z7RtI9zbQdQhJho6ZTA1yhUPY2VSN36hpxEstdQSfXB5DXYIs1cfQVP176NA6K5Dq3IvR/AHcW6tJjqfxRPVWDHbtRar9AAY7D5lTG2S4OthWSSd3mM6uDplED7IEX3YgiUGt6eslGDuq0Et31yvQaXOGJr1vZB/TvUg27qab3UvwHcRYfyPm6frmh/uQ76lx8M3WfZPQY7hLpzev53YJP5/w0CSHnt64DxOHfwvT7ZV4naC7JWjQwZmbC9qg69MTGPYUBts0iXFNEvjkwnjMTXNn4aZT+pWgY3irMJltHub68UWQ8dhy+JW7vljW5zjsQl3oWwJD0B0h7ldrMwg3Q+6r6yJEvf7LIN0MqS+XS87P275aDsESxLy/Hc/vZe7tTsjp9yzr73AsAc9TlQPoggx8IdQtqQx+EZIGNsHvH8M4YICiQCdHaJD0OoW9tgSm6ABLb3orh6HP/Ap80d0JcgKfHF84hiGwoKpnmW/wO9z67r/hdcHsB//H9Ob3/zeB9o+4+enfYIMO7eLNH+L0hY+wdnQDc1NrGEkTaG096KuqROvubah94VEceuK3sfv+X8LO3/5pbP+Nr2H7r/0IXv21/4Dtv/4fCLWvYe/dP4F99/4kDtz/Mzj00M/h8MM/h8qHfhZVTKsfIeQIutrHvs66n0bdoz+Htme+gVaq/dlfQGbvPTaZMVb9KB0eAUjHN1n/OEGoDUofNSiOsk2THUMEnqDn4JPT01ifoOeA00TIIJWhy9O4YMby9zLcvZ+OT+OErFPoW/U4Co3PodD6MgptrxGA25GnBL9BhsADTQLgy3R/LyFRSwgy7aUTTDS8ipEkQdR3GPuqCfymQ+hu2IPOul3msjrrd6K95lX0EVhjwxXoTBzErxxuwN2VVTjUVIm+rjr0dtCZtdMt0jj1tuq1l7vRaefdjerebfipA0/hlw9sQVPLNiRb9xJmB20cLh1C0oG2CoatFEPbdJLwG0wgN9CDYb1IKEEnqbe7aat9Xk+/gNekbbwopgMCX+dBZOn6Ruk6RxlupxnOD7TuI/jq6e4a7iH47ib0CD+FugIfgac1fXJ8U1XfxHx3LcHH/1iCSABfCX4ElcnzNwxiwaUFRYd1LSgCq5jXMYJlAGAJWmzTjRrPZXVlbXYOr/Pxr3A+U+irtgiGokpQikApL5fgRX3rf5fyX6GbPJfWN95i6rO7LH+beaq8j6msrqR4fUzvmBCJ1/YlfZvfm/039Nvotwj1OkZl1Rfb4u9iMJT4bxfSoiL4VM+8h70lhxcBZ3XBCW5ygaozsHmb6jRB4k4vQs/lcFPqeYeYw8yBpzIloPEcN779z7hJh/Y6ndmbPwTe+h1KKQF3+wt+xkd/hctv/gHOXP0cx069hYX5sxgrTCPTm0KqvgEde7aj9pWnULHlXhx4+D9jz71fJ9R+ilD7McLsa9jxmz9CmH0N++75Cey/76dR8cDPEmYKT3+eEPsG3drPo+7Jr6N+yzeoX7S0ie6tZesvoJWy9GmC7ZlfRMdzv4SOZ38R7arf8nV0P/+LGHjtVzC4/VeQeu2Xkdv3TYwTbKMEm8A33fAEQ1/XVANDXoa7ahtluDtSSTGv5S6CYE4gI/ByhJwgmDPg3c/8/SiwLcd8muDLHGCfigfoEB/8/7b3nt91ZWd+Zv0f47bUXV2qxACCIBEJMIA5BzABJIhEZIAAiUQkIhMESeRAgplVUkstqSW5pS6VVFmt0EGyJVW31G27vdZ4xuM1M57xjO3lcEuvn9+7z7mE2v3RH89e610773NuOM/9vXvvc67dlmus/YKdp2wO8M0KfLJ+3EvANwX0prqAH8pPru9EZzkQvGhj2EQ3gLxRiwqrttrGS9bSUmk32i/aMDbUfgG7iEt8HmUIOPsqUGXn7WDTJXu5st5Kr1RbfzeuaDfA6wF4uKGC5XB3lQ1evWg3AOutsQrLaT7ud3Mcv3LCbvZV8yNUD6ia7O5Ai00BwSngd+s6KvE6MERF3h3Xo6UGAN+ALUwN2vwk7nRfs8NvHLU30Q08UYBjHVXEVYzTaHMo1jk9FUZzmsD1Vu/lCHxp+GkbC9BD9cXw06ruvZYiezh81T7AhXU3UVCTReCLn5zs5uVcbBH4gvJaC7sIRP9DeQBYbKFNiNOmizguj9Jx36DgAlTisriPysItZQFMMVS8PWVxPgZHHKdtTZt/2AQ1jgHUYuD9ffNyP79/yB0O5yhT29+u++3z+vuWBpznQ1+9Zim8GHzhvYnGAGzvArawbSWAMIZgWPWln4NPqlEACxBLp9PwC+BT2gGHadU37AEMfb77s/+fzyoCXgw7gc8twPLdX/xnVBqq7K9/Yx8BtA//hvhXKLZfUo67+90/+7f2rfd/bV/7J39hX/rSe7a68iWbmZzD/Rmw3uYm67hUaq2nD1rtoXyr3LXJLqHSynE9ywGa1Fpl4St2eedrKLQ3UGcBaC2osqtHM6xDEDu6yTqOZ+KGbnbrOZGFQssCYFnWdzrTBs9utuHzWTZalm3jF3Ns9GI2lgPEcu1WJVaVa5OVOVEcbEpWkW0TF7bY7aocW2gstPmGbTZTV2ALzQiLzqNATrA7ave7gsXgW0EBzl3Z54pwweG33222GVcXwAlud+oBmuBHWmV3gdw0kJtuEhB3Uwf4AKFgOUO/2dZDttJz2pb7Sm2+75LN9mPEM71SfuU2jes72X7GxptP2HjTMRuuO2D9VcXWW15kQ8B1mP5nzx2yo6cOWlf1Qbted8Su1x+1/qYT1t98ygZaS4DZOZThGWvoLrXPXaqx3bWXrKejFujV+9yb3NERVNhwJ/C8dtG6m0pwtc9ZzfUS+/3aY7a14Zhd7zzvYLqNShOwpvpqbapXj+WqQ5XWOQB9z95gmz/hZWaix2ZQcrcRZWM9DcAR66FPX4PNDLW62rvVU2V3AOqd3iqH+XjnJcAnxdeuOT4BT/EOgAcE28lra0vbLgffYtM2W8Wn/pCLSY9zihcr4kWKtdtW/iQqc/XmCk4KMLi7DqifcnESB7hxIRK/AF6AZRpuaYDFFsbzxQ/aOjz9oiYfge17P/tvtFG7MKa34YJ3F5j6sHgQ+sQK0dO09QUKgSKGhJvy4X7csHDCWA5CWWgbq7nvRXCL1eJa8KlOJqXmfdaUrwWZH4Nx39W5Run4fNJjkA4qTxb35XWTDwAM7WMl6OWk49emfDgGn5Pe8wh8AXYA0JWcFjVUHuAWlB1wS0NNaZUDNYEPdeYAFMwY4z3Geh+gvY9K++DXv7GPAZoWCD761Wf2/qecH1DT007+6Pt/bV/55g/syfNv2+L8M1Tabb6cPdZ7ucbazp60hiN7rGbvFqtCpV3c9rqV5f2+XXDX8/eA28sOtprtuJ2otKb9G635QIa1HspEqWVa5/EslJkMoJ3c4kAbAGhD57bYSOlWgLbVRi4AqEt5drMyH2jl21RVPhAjrs7Dcu1OTZ7dJT1bW2Az2CzwmgNi8w2FtoDNNwAz8otNhbbUXGQLxHF+nrbz9QVevtS4DaNNyy570H3YVrsAXSeubschW8LVXZHqA4YC34q7vmGhQ67vnEMP2AEhV3p+p4dc2aD2BD6HX/PeAEjVk/f5QgAqxXi/p8Tu9eqBCGU234Py6yzBBT5kt1CE4zXbbag82/rO4ZKf2WjdJeuJZRtthNd8q323VZUDvtNH7GrVAevFPe0DVAOAb7D1lN24chr4nbKh7lPWj+p7varC1lVW27WrNTYKiAL4AvRGu6rJV9r1ltPW13zSxofLbGvjcXut9qidbj5qk8B4EkWmBy3oOYQTqLaxaxU2qv8h6agmLXe2FgA2+1zjHQAo8Glz8jjg0z49KcabHGfsapmNtoVb+G6haoe1eIONdVwKj6W6fxXoXd0O5Iow0n4nhx5XtZP8bj64bXZ/pDf838bPuDC0b88BFCDkwIssbFr+zw5A354SwcyV3U8D8JT++wrQLQJayKtv3EZp1Yf2AWLkHUJKU+6gAAyKqVffNNjcQr36OFDicsbz/jqO8oAhDTK3UBbK19QLQsozZkgrTgWXNzqPtXALadp7nPqtcgeaQ0rnFc5H/cP4vw3JOI7hlgafvzaN8aIs1KuM9w8LD10Ix9ADEgRugc7V3m/N+QUIBtcXAAp8UnYyyt/F9fzeL3mdqDRB7UPsk78NcPvgr4CdFgl+/G/sm9/7G/vyN35sT579sS0Dtdsjd2zgylXr4sJoO3fCGo7uspo9W6xyxzq7gEorBWYXcl8GaK8AtFdxP1+3+t1v+Kpo4/4Mazm8ydqPbrb2Iyg1oNZ9KhugbbXrxNdPZ1vv2WwbPJ9jQ6W5NoJCG0OZjZejzhxseTYZQe12TYHbdF2RzdQX2d1a1Fj9NpuNgDbfKIABq6btfPe323LzDltu2hHyeD+L1C17+XafBrrfxrVyZYenfetXSygX7HQtPenea0+69trT7n32uFP/YX3YHvQAvw6A5xYUoEwQDCu8h2yhdb8tAq/ppr02eXmH3ard6W6sgOdwQ/G5uqvfBQB3Ab7dDjm5x1KLS+0H6Y+rjBKcbZI7vNNuXS6wSUA+UQn8L2bY8IWNNly20YbKNtgQadmNsk02SDxA+c3GnTbTfcAaqg7ZwbPHrPPyYRsAWP2oQ8WjKD0tjgy1n8ZK7O7dUtvZesFeLq+yetzdccA3hurT3NsYMJrA3dQ9xCMd5dbbcgrInbELQPnVy0dt8+UDNgCUb/dfdvjd6qkGfvQBmOPAaqKjEpVYjfKrs9uDzTZ1o9UWJrpsfqLTYTd87RIgPgeQS+xGc4lNtJXYJDbaetKGBen6Yzaop9ngmr+01FZkK+18eIDvfnsRBgi1lUV7+a7K1S22RcC3OjpoH/6zzwL4AFxaeQlyWtzA/A4MwU7QA1YhL9AJZlyEQOYFzAKcgipjHDfKo/YOurXt/FgCXcohIyCENgIFeZReUIDEXg8kIlOdl6uN4hgs3ocxSHs99v1/BpQ4xnvEMs87AAN0Yug5vGjn9QDNXV31YQyZjusPdFBdBKwXfePyF/UOKocS+aid3GM9/1BphyPmacoC1KTyAhzd/PXp/QgmwPmcHaB69+eADgtAXPMQBoeh6shzLt/7BceQSvtVANrHAO2Tf04aqH2IWvvgl//Jvvfjf2vf+P7f2he/8RN78tZ3bGX+ud0dnbHB9m7rqK4Caqes8chuq9691Sq3b7DygletLPcVKwVqF/OCSqtGpdUWr3OoNR/ItNbDmXbl8Ga7AtSuHsuyHmDWe2qL9Zeg1GSnt9rAuWwuVi7aCtRZBUqkqtBuVWM1hXZTVl1gdy4XArEdNtOw3ea4aOcA1nzTTmwH+e02D8QWWnbynQZmuJ2LpJdbickLaAvAbUHgQ53J0xH4pNi0pUu7GwS+dJpyQe7+FcGPawUArrQiHtzo31jgW8Ied+/BdgPA3YCvmPQhe9gthXfAlq+h+K5K2e13WGlFd7HtsNsSau9x/zm/ve1+V4k/0WXWFz72+61uus9Xru50Q7HNNO4irxhQ8drvoNRuV2fzfmQTb8X9zuL92oJ7voUfgkzew002TjxansmPhACYAfywUsWCH+Ar3WCjl7fZXM9Ba8bFPYgC70CZDQK9PlTagNzitjM22n7WRtpO22DLSbszetYu9p61L5RX2P7LlQ68cXd3q2wCiI0Ty27igg4BzeE2QDR03l1dwe9c83G7019tU/1yc2sAXyXgqwB6l4BfhSs5rdZO4a7Kpgdxa2/g0nZX2I3GY9aPGz5Yd8j6L++zEVz2MWyoarf1l++0novb7XrFHuoOA772bbbcVujwu+cADHdxCHz3iGVSfI9ujtpHP7f0HF+Yz+PCQuHpAQTK+xYXyt7xFV3VyQLMYiX3TgSz4O4qrbYCXYCj2q+FnqtE769yLlC/oLnAuci9HRd8nA/qTxe/QAaIVIaFetXFUAmwitsFkAg+1MWwi6AWj/c9B5zqaa/+3lZjUYcJdu+ngSnoRfWYA0WWToc47u/HUVl8LtGYsaVdZ4eWXq9eN+8b7T3t5bTz81Rabjsx9d8V2Bx6uOu//Mze+xRVhlITyAS0H/yL4IJqj9rHn/Ie/Pm/t299+K/s69/5mT17+127t/Jluzs+Z2OdvdZzuQ6olVjj4WKrKt5q5YVv2oV8lFoOQANqYaHgFavarkWCddYI1Jqk1A5swv2UUtts17CeE1sBWmRnAtCGzufieuag0gDbJVRJ5TYuUim0AlxOqbNCFFkRBpgcZAFm87iOC63FgAAT0MgvkhbcBDmll67sCibAUS41t0BfQW5RY7jCA4rES6qTGyvFB9jksjoIgaAEQOzSukn5ySIABsVXGMAHIOfr8mwV8D0BfA69rl32qHMX8QF72HMUdxeXFsU317qPc99nzwfOAb5D9oT4Qddxe9R33t55OELdIdzjU3a/87grt1kgN837cFeqFQUnV/xuTS6Wg2VjW22GeAbw3a3ZQv1Wm66lrnarg/AO5VNA8GblZpRfFu93Fsp4s40BQYFw9OImfmAybZh4AoAu9h22641H7HBpibVdPmHDAO4Gam0UlTepebnOUk/3Nx23kZ6T1jZx3rLrz1tGRaVda0exdWtvXYDeGG6ubKITBdd9EdUIzPtLrRSwvwq0sgHWUO8Fuz1Q5+C7CdDUVipNruvIFSDbUmI3Ae0E7vXk1bO+Refm1TPWV7PHeiuKfX6yv3KHDVTssBuVO23g0nbrKy+03osYAOwDfi8ttm0Deii9Nrm6suD6SvXFt7ItNhXYo6mb9oGDjwsQ4IQnrAR3NtyPG9J/AvR8nk9QEvhigMkcaiFW3mGksdJtiSlLt1kDwbA6GS72WOE4tHSxu9IJ5he/yukT0rHRHhi8gFoEnLXwcXhEwMOCCgzHiAEXQBSN6XnGjPoH2AliEcii8hhmDtt0OebHosz7qT5q4+cZ4pB+AVK1DfN+sqiN9+P4v/jMPvwrLRIEpfanAhv28d98Zh99mrIPNCf3yf9uf/jtv7IvfeVje3j/D23u1jKuyLD1N7RYe9l5qzu6F6WWi/u5ycryXwNqv4/hgqLUyoFaZeFrVrPrTVdqLSi1loOotEObrA27ihuqebXO45ut++Rmu45SGziXa0PncmzkQi4XVL6NXQBs5XlATe7mNrtbJ3VSxIUJ1OqDSptteKHOlgDX8pXdHmt+LMBLcNMTwgGc8v6UcOpJL6G8FqJyPT18CddTTxIX8LxeZQIiSs5Vn8pJL2BzAC8ADTcWkHkbwVHn4SCUCgSCAiLpBVxZqcJFqUOguNCY7/EK0FtpAdTAZhUV+LQHVzdSew87dmJ7cHWP2sPrxwAa1gkEcXOf9p4CjIftYdchW7kKDJt22Szu+Gy9AKe5xhybBlozAG7mMnADYtOCnMdAjjJBTzZdGwB4u3qz3SEW8AS+u7VbeN+z+DHZzI/LZoffeAUG8MbKNzn0RsszMKUzbbwm35YHjgKdo3aAH7366hIbA3zDrcSovZuotglsHNU3RtlIxylrvXnO9rWfsPWVZXauUfNylTbaEc3VodxGcXMFs5tdF23oymkbv3bOBm+UWUb9IXu5Zr+dbj/mK8lj7WWMC1RbT9sAKq6vZq/1V+8CbDttkHiQeKAKwFUDuOqd1l+xHXW3025UbbfBikIbLC+wQX5EB/gx7SvLtX6+e7Le0hzAd4VfLMAntReb5vfk8sbzf3MNefZgaso+/EWk+GSuxKTygFFk71DmIJSCI/bV3QhcMfjidAw0v9uCcllc5+kYmg6sSJkJNg45paN8ZIKUQLcWVkq/q/axqY3AE0FEUPo+7rsg857U2j9VOoAv2Jp2DhcZ6QiOcRtBKcCN43ocpSPQvYBpgFh8vOAOx+O+MJX5mJ4XWFP2PlD7AKh9jAsqhSa19glqTYrtY7mgtPvuj/8f+9b3/6V9+et/bo+eftcWZ57zy3nbBls7rP1iuTWXHLO6gzusYudmqyh40y7lfsHKNaeWpxXQV1Fqr1vNzjesfvcG1BpK7SDuJ0rt6pEtdu0oQDu2xbpObPG5tb7T2dYv9/Nsjg2XaV4txBO4oFM1RZhc0CK7fRllUrvD7gC4GcA2QyzVJhd0oRn1JcWGyxncz6DYBDQptGVsBZAt6SEZadUmAGr6hb4ORoEPgEWxQLcsWEZ9NMYysBPg1GbFAUg73NV76XahTH+9oPk81QUDYKi4RYdgUHnLlC2RD3N9AiGwBH66n111y1F+sUELIXmuAB/6vtjt9oBr66G8KkTGg4799qjrCNfXXgevzxcy7j1soT7X5utzbK4u29OL2AL5+bpcmyOtceeUrtWii2KsQXX0oT6kc3m/ace1O0t+RnnGk90BgILfTVzdSRTfVFWWQ3CSWCAcu7TJ48mqrXYT2N7lnMbrC63hQpF1lBfZcBVQuZSPkgIm/Ij1AxYBZujSNrtOWWvrbrvae9BKLh+34gul1tuIO3zlfPSnSGf9v0LG2s7bGOptqPkULnIJ39MKO3btpGXW7rFT1dvsWnmudZ3lB/RspvWczbDuMxnWWbKeeMMLO7uBuo3YBrseWS/5gfMZNli6yQbLMjFi0v3nNlnfuY3Wd3a9WzTHV8gXjDc+Mld/2DK/Vssov1k+xEfTc/bBp+agEpTSG40deiH2OT0HGmWC3k8BzxqgrTW1i4GpNtr75+4v6fQYHgeIBXgBAUGNtIAWIKd0KBNI4vq43MGptOoioLwAmizAK067SysDTErH6i1AibHXtFk7n6fjukoTqBxwkalf1N6PkQZbyL/3C8b55W/sfUxbOrRIIJjJfvgvif9WKu4zf/zXdz75N7igf2Vv/cEPbOXe12xqdNGGO4atq6bJ2s+ds6aj+6yyOMcubFtvFwtet4t5r9qFXLmfX7AaoFa7802r34P7uW8TLmimNe9HrR3MsrbDWYANoOGCarGgryTHBs7kAjXUWmmejZTlodTybbSswG5WbANmAts2VMO2sEDQuAMXjO9JZHOAzF1QxQBKbukcbQS5tHqLTDDymPIVL4sBJxUHkEgvCkyRLQpwUnzR/NwLi1RdBMS4r8ZxmClWmdrGcEuDUm1JX9G8ncbZYSsOQSk+qTtUHgpuEXP4CVSCXwTC5RbAR3olApjXAb/5hny/jp5oXk97ZPGeHl/baY+0bYzr7h6i4576tmjlNx9XOw/gAa06QQ9Dtc3VZ6P4sAharu5wXe/iqt6pznI1d7siy24DrbvVuLUoP6k9meqmL6MOgeQ042mM6cjuuOurMupQgXdwiW8xxhTxFMeYou8t0pMcY7wiuL+TxOMXNQe4AZistxul6+wG6YGy9eQpK8sAOhtRXLjd3XttvG2/HTt/yi5V4Baj2rSqOtwq8J2xCdKTqLkxoDfccNiGanfbNaDZfiHT+hijR6vK59YDMkB1HqBhKu8r3UhaRp5j9pdttH7OZQDTgozmJmWDOi/q3bxNBgYAiTXOS6sCH+7u8hUkulshaX7V+KVb5ssg+M3xAT6eW7IPfynwRYCLoOVpzekROxCBjcPwL4GNTPCLAOaQE9DULg3EqP4vlQ7tHFZxe0ExAtkL1xUQeBzahbooHQMx6hNcQwErAEhKS3NxDjYfQyBTuxCngScwaVzvp/poDO8TbO18nlsESF+UiGK5n2moodR+iFIT0GQ/liv668/o+1/tT374f9m33v0X9uWv/YU9ePxdm7n73G4N3kGtddrV8gprPHnEqvcX2oUdmXa+4A0rzXsFpYblfwH19ppVF72BC7rO6vduwg3NtEag1gLUpNjasGuotq7jW3x+baAEqJ3GgJvm1kaA2s1LhfzyC2i4nqi0aVTaTD2uVkOwuSbcx+Y9AACTQgMwK/yy37+yh+/PHr4newDHbo+X24AY8b32PXgOe0nvDcBDya1EdSvULUrNAbIAP0FNAJNyi/JASkpQ6aDs5L7uCAsUwFSLE0vEC4BK5a4YNWcnd9T7op6weHzB7oVrK+UW5dNQFZyBnYAo+GEOPrm7Unqu6gS1AD93ix1+XDPk1T4AUfATMBEMQO85ru5TXN2nXbi7APAR8Ht4bQcg3IErXIRJaASALjXlY4CwsQCFF1TfXIMABcBQdDOCmuCm+TsU2ZSgVwm4sFvluKwXMgBUBiDc7DZVlelQnELBye6g9IKrK6VHG8W4vbeBpvK3aqT2gBxlN+k7Vr7BXeGxS1l8TzalF0EcLoIdABoAMjcod/ChsPppN857dufaHquvOGL7z522qzVyj8+663qzrdQmmoBhzT67fj7Luk+vw960vjPrMKm69a7iXMmh0nrPBfD1nqM+AmGAIWCMzOHnwBPkAgz7Ob8++vZzflJ71+l7/ew6oLoOxdeazwfNG32lgC8IEl0G+Bb16yeZT3z3cq49WXxgH6H45OpK4Tn4IgA6xJQXrLB3gJ3s3Z+m0mWu3iLYvaMxsDDHJ/AJcqFdWJFMhXYR9GJl55BKm9qGcgHtBZTiubmQDyBTm7D44G6n9w/HdVhG7WWuCNNpgQ2TeyuoRXlXasTv//w3Pu/5wadADRf0TyO19qO/+439GfZD1NpHn+I+/8V/sD/+6F/bV7/9qT374se2tPh1uz2ybGMdQ9Zd02DNp0us9tBuq9iVA9TW27nc11BqX7ALecEqilBru9Zb3Z4Ma9yX6WqtSWA7IMUmqGVZF4qtE7BdP5Vn10/mWB/u6I1zWjDIs9FSlFp5IRcE7iduigB3pxr3E5up24Xt5KISOIp9XmmxZTeGO4k5pKTGBLLIllQma1e5VjPVBuDRTrC753ADgg5CxpC7qT+tUrnaoew0pubjloHholSdQ01QAlICmAOPNOcQYvI6J9KCo5SkVJ8rOJmgBRDntUgBjIIJZIKY2gQlF8YO5ZrDk+KTonTzdnz3HVoCUegrSC4IfOTjuT9fBJGrK+gJrpi2soQVX4GRusZtfhvoU9RPAF8x6g/44foGBQj8cH0fRG7wfUTHPV1/uKaC34JcVoA3rxibxXWVQnM3F3O1JgWIqnMwanFDqu8yIEQRamFDSu4OeS1weNohBwRjA26TlZnpdrcvS/UFu+VQxA3GJtwFzrQRlJ/gJ4vV1Y2LWJwHeoO4msOXcmySz3Py6kE7VX7WamtK/enQY7V7bfBiDvDRfsHXHWa9KLsehxIQS6cFPcENlRcpPYGsX6AlHVQcRjyA0htEierYNzi/Ac5lrdITmNXWgakxcZNfWgB4CwIf5uDjV2dRS/GS9cT6sGdr8+2te0/T4JMyC65uUGgCVgwRB+LPBDytuhILaJHLq83Lih1wau91AmJUrvi3xqEdgHEoOSCBD2PGsPS86h1Gun0pgMldYje1F8gEO2CFBfVG/whuAmUahuoP5Fy9UfcBCvejCGp6oKTU2o/kgmKfaMEAF/R91O47n/yf9o13/tbe/spP7MGDb9vM5AO7eX3C+pqu2NWyC9Z84pBV7yuwSzu3WFn+m1YG1C7mvmIX81/FDX0dN3Sd1RZvwA3NQK1tBmpZAWqHsqxVrqjPsW0FbHxhgFrvcVTb6RwbSoMt38bKpNpwP4HaZGUhv+pSbQANqM26ctOUhdxOoCG3EwW32IrqAnIrqLJ7a+z+1X1ASkpNqg215nEAl2C1lFZtgp5UH8BT3o20K7vYVBeAt4RCXMYEPQFPUJS9cH0BpEAH2DxNP0HS5/0iCArGAqrK5DrHAAx5qcGg8tzFJtaihc8HSkF62wCzoCjVNlJ5gpncXIDmSk5KTyClfB6QuUJETUrNqa22u2jlV3UaJ8APFcp4mhd05Ue9Fjo0xyeF96RTao90e1B7gp1s1RcX5foWOvykAKUifa6wERdY7m99fpi/kwokFuh8fs8hCBA1n+ftAKW3i+b0UIgzgiI2HS1uxIsg03XAUPN9mNLTddRFrrDiO5Td1mII8RTj3NK8IKrQV4NRmr4VRosgWgmOtsZoQWQYd3W4HHA28gPL96bjwnbrPJ8NvDIC6KTQBCdM7ukgcT9q0cEmleYWygLwQuyKTvsL1U8uN8cW6GRDin08AJjOaz+ixqGPxnGVCACBH4pPbq5+aQp9IjbATrEmdvmw+RBnagrs7dU/4EKPFJ8sVnjEQbkFIIbtK0GxBTdWacDyU9xTwBYgKZCpnLy3p533CXALBrgEKvVVnnRY4KB9GlqCWrAw14a6itJu9A1pLSZoTxxjuXrD5IL+4jcOtg+1YIBaE9B+JDdUD5AEah/qeD/5d/at72nB4J/a48fft6WZt3FBp4Fap10rr7amkyes5oAWDLbYBaBWmvMFK81+2efWLhV8waoKX7c61FoDLqjUmubVWg5EQANsWjjoPAbUjqHaAFrvycgNPZ1nN87mA7c83JdtNlFeZBMXt6PcivjFRq1d3sGXWFATzIJSkwsqkC27+pJ7KXjtAzwATdYO0LyuGLjtt4cdB+3BtQO2em2/rQI7/c3APdL3aae8Jt4FvgDAYBr7Hqa/Ir2H4ruvcsZT2sEnuAl8wMlBiZpT+wA+oMY5qk4gc+g4iALQvJ6+WpH1OT/GUyy3WjBcULsYkrRTmbvGbqFNKJNKC2MHdRcAJ7UnuDmgNP/nSlP9KHPwBfj5RmW5t77lRcpQZaFcW1t0+9ki8WKjwBqBMur7Yr9fAJf+yuFJ1x5XdQ7ASN090oNBfN8soOMavI/guCf1iHss2C00rJnvA3Ba0Aiw03wfUNPcHe7uLLHXR9DTPF4MRa0qC353BT2V+zgCpyyCovrIhQZuYb5PcMwCeihAysIWmBwsLIhIBboBwAlcaM3/SQm6pdObbeQS8MH1FrRuaP6tDFcUEA0AJMVyhxU7pC5sDgADnIMqd5dZEBS0gCDmZeQHyjIdfLIAPcUBhA5E2gp2YZzg+qrfoMZy9Qj8OJ+XtOwe7z1S2ucrNNfgFiT/TE2+ffHR1+zDvzbgFeby0spMcZQXxHxuDeAEJSU4CVYBUgFepN2dDOXv/uwzTHFoE8/bhaeshPHCnRpYpNaC6xrUnTb4CmhB7Wm+TC5ogNqHQO0joKY7CqTWfqx5NSk2qbVfoEZ/9O/tG+/9b/b2139uj599aAszXwFqCzZwpd+uVdRbw6kSq9pXbBd3bLXSbRl2LudVO5/9e1amfWtaCd32qlVvf9Mu79KetY3WvG+TteCGXgFsbbig7YBNptXQ7hPZ1i2lVoJSA2rDZ6XWtNUj10ZRa5MV2+wWruhU1XbclCLcF5Q2buhsfbHbQiMAwBabBQKBQkoKSAGqWKVppXC144DHD4n9/1IA2wPaPCD/CHuoNoKb/5Wo0gd9jPu0ddDp3mziVcCoOJRrHNq4EqTeIapYUAVOUm6Az2EVKboVKbMIdFJamotLK7sYVlJiAktU5+oO6AlGmpeTOnQl50pNc3ZSfmGMuF2YF1SdxlC9YPeiPG7j4FMbB2FoK/jFdQJWUHuKBb0Ashh6ygt6oZ7rQibw+Z4/zc1R5yu6qlMsV7fAHnfusefX99uzXt29sdtV3+OOnZRjWuQQCH2eDwhqiqlJyi4CkQAFqLQfUFBS3l1apR1swEjzdxWav8NdBUi3qzWnt9nTwdXN4ru0BVBuBXTBBDeVybX1xQ7yco+naSOX97ZcXi14+NYXtUPxOfQYm/yku8dSfZlh4aMiA+htIr3JY4efq7/Nrso07xdgFlScXNOBCzGgok3TgEqQGozdV8zBtzbvZVHe1WFQgG5yt93dDebK0IGpRReNy3HVl36959fh6jbm8Gbn+Rs+z6/MQmOury75niQ+vHk+1OmqXPuDp9+0jwBf2M4SoBTAhpEOik3Ai8qwd7UI4eBSm9DO2wIxwUyAi2Hn7UjLvByIxnltRHZFJ7gBNM2pab/aJ7+WOgtKTVD7yT//zH6gxxHR7t0f/3/2rff+tX35m7+0h08/stnZr9qtoUUbvjpsHdXN1nTmjFUf2GsXd+bb+fyNQO01O7PlZTu75fMoNuCGO1q57TWr2q5Fg/V2ec9Ga9wv1bbJmg9o3xpQOwzcsA6fY9tsvSeyANtWGzy91UYEtNI8m9DCQfk2m4zsNnCbu6z9Wbv4guOqYXP1XIyNYfVzvpGLEVvGDb0n1cbFvwTktEjw8CrgAkCC2sPOg4AsmKc9r3JA1ymgodocfgF0yjvEVA70BDmBTMovrhcwHXCqV55x7uuf9uL23v9Fe1dxcmeBXnBnpeQEsMiVlSoTpACWq0QpQm8XILesOUVtbcGWBTU3AStAKoaW3N8Avsj1lBLzesUYMAouLlCifFmgFXAjOKZdW/LB/SWtNiqLxhQQlxoxgY58DL94k3Os+NLQi64N7eELm5ilGoGflKDA17yNzzIfZbfbnnXv8ZVcLW4869lrz3v2UBbKNd/nbq+7vkWuBgVAiZAFvyZzw7XYgMnt5Rqdi91aoKVV3jvVwAnQxXv7pPJ8FVhAA1SzlAuSvqqrxRHVSc1pPg+ICWh3aoAleYFSrrAAJ1Un4En13aZMwFPbm0BWK8ACn7a+xNCTjV7KCFaeYSOCUQQ8rfyGBYgIRNgN4CRIDVPvsAJKmiccuAjUAKMDUn0dgCqL4Kf+Alyk+Hx+j2MNEcvFDS5wgJ9MxxnS+IwVH/slAS8Gn95gvbH6wOb5tZrDNEE7U51nf/j2n9jHuLrvAaUYSA4yoBXcyhfQildlA8ziPXKxAgz299Oq/+DnAC0C20d/HRYLBLYfafUT91NQ+0iK78f/r33j3f/VvvS1X9iTZx/b4tzXbBKoDVwZtI7KRms9fc7qDu53qJUWZNiZra9aSebLdibr9wDb76LaUGz5gK3odaveAdh8m0eGNeGKSrG1HkC1Hcy0q9E2jwC1rdZ3cov1n9oC2LJxQ/X0jTy7dSmoNV840FaPykK+aFzMtZobLbIFoLYkmDUFtbaIW6oLfkVgS7ugmINBygqQRS5orNQeC24OpKC8HgiAAE4AFPAeduyjzX7Sgl5Uhv2D4HOAhX/Pc/ARu7KLLKjGWAGqXmUBij6mzoN2q+4i0zdyge8BPbnHPicosAlwcn/l5kol6jVS5m4xSivsqQN0AEhgW5ECU5liQOUqzN1R1atMEI3BGKDn6k0KTNATEAGPu8UOr0jNSQEqzxhqE7vAahPm/yJoSs0BtrXgm9c8HopurRJc4Jrw+T3UnvJSePEWFm1niVWfL25wTa0AsceoPCk7xT6X14Zri0nlPWgPc32rEfDiBY4V97jyGbeAsYhxgeX+ygTBcJ2GfDinAr9uF1QWzfHNA0g32rgL7Ntigmsbm7u9WjxBAM3DAa0gywWepc+M94tc4QZg6WW57jr7dhhiQfFW9WY3XxShr7bEaMFkHJOSewGiFyYFpzLdHTKCSzyMShymneAl9SbouYLDAjgFRNWhDKNyd5PVh77qN4yNAmKNM4Li1Ngad0T1Dr8ItgKffpl0Z4Yvamh+ITK5ulrJWqB++vJu+/pXP7aPUXzvo8QEP1dwa8AVm/JhLi4qA1RaMJD7udb1/IFWQAU0LNxZ8Jl9/y//i/3xJ/+3fe2dv7PnX/mZrdx/1+bufNEm+2esv7Xf2i/VWf2JU1ZevMvO5G21kuz1dhqondr8e3Yy8/Mott91tXYBN7SiELW28w27vHu91e7eYHVYPaqtCdXWgrUfyrRrh2UZ1nFoU/Q4oi02dCbHRs7n2OjZHBvDFb1Zng/cClFqUmsFNl1daNM1wRYauJgaoosM08UpJbMKCB4KHFzsq4DNL/52gSQoNikz2WNA8rjjUKTgQp1U0UP6CTarnVJngh99FKuNoEb6sfcPkBPwZA91K1QUP+oK8BM4dR5B3XEu7soCWQGOcQQw1QlUDjnayB122PEaggqUeqQ/dk+vK1aE3k4gpJ7XrHMXAF0Bko+Bd5/jaftKWAEO8BPkHIK+wMF7B+QCFCMIkpcy9BVhqT4AKFCqLri0ApzUnFReAJib5yM4Ki34kfbFDgFOoBPAiAXJOdKhD3ngFys9vxtDrmyUl+ILcKRN1G7Z4RfcWqk9V36CZKT4BKGwnWWfqzvdvaFb1vQkpPtthQ5DbW1x8AHBZUC3Auhki4BooUneV66n52VAxzc2x/NzwCye15vBLQ3zf7FLK9CFurAXUG5zto8RoBdU3xxAE/h0nAXAp+PMkXbVqHYCIbHm/WaUps7rSbubTN103IbxputwrRWrHABPoRTHgeIYrvFoZZaNoBK1ICI4OaAEp3Ra8AJQpP1+YVd1EeyUFjDTLq0UXuivvBTdEHWCX6z8YqXn45D2+T8Z6vGF4uNXZUkbKfm1EfS0qrvYWuRy/m7tXvvGN//M/vRXgA/ove9Qi+bYANoH0SJBfFeBbpXSIsGf4oJ+/Gvd2P6Zvfvn/9H++KP/w7767V/ZW1/6kT1c/bbN3HpmN3qmrL22wxrOV1nNsaNWtqvITudvthNZr9uxjM/b8Y2fs5MZn7OSzZ+z01m4oTkvW1n+79uFgtfsUtGbVolaq965zq22eL01Cm57NljL3vUAbiOA24QrmmldWO/JLHdDdQvV0JmtNlaa7c9Zm7iYi1rLt9tVgrxWQ7fzJeJLr4UDGW6o5qik1JaapFS4QFFsq4IZF/QDLvxHAEQwEtBi1RUDzt1RlQMJlT/pxgCTg4sygUx1guVDjQVgZA6/SJ1J1T3C9XyIxaBT//Q4lPsYSguAXeSpE/geuGojL9c1ApdUnepiRagyB7CUpsojF3dVKpA+q/6n81KDnJe7wDo3tRFQpRr1XgBPV4MBdm6kBdsAPgExqFy188USygQyAS2AUG3k2guCWhx5ofSCMpTrH1SgK0YBC5N76y6uA48fJLnBUmDkw56+0E5bXMKWF2AnmDksA0CDKxupviidvqe3MYIddWEBIwAu3LoG6CLTHRsCyCLXkpSWXNjH2sYS7eOTPekudpfXYUjd007KOvSf1rH60wqvNkWHa3NJFqXnHWLBbRXoNAc4c1nQo0zzdKgulc+guu7gmt6uzKBebnAA4wz1M5c3h3k+YDlTJ6PMY9pg0xofm6kHYoodcMQNKovmBTkPXwVmXLnMd2o32+1ajsdYtxn/NnktkGiucBI3epxzGauUAhOwBCiMtOIRwDQSucaxhafEaB5QLvI6FF9wg911jUAnyDnocIuHcI+HyxmPcQRRB57g+VvGGKUhfmmxmTeVXxp/Y/mV8tUoyWy98YBvgQ92tnG/fee7n9pP/hUKTfNqwO0TgKY7CnRb2nd++O/sj777d/aVb/zcXc+lha/b1OiS9V0dtrbqVms8U2qVB/ZbaVGencvbiOv5ip3aJKD9YzuR8TtWsul3gNrn7Fz271pZwStWXviqVW5/3apwQy8Xr8Ok2taj2ADb3o24oRm4obiiR4DasU3+zLUe1FrPiUwb0Pza+Xws3CM6WpaH7A5bPPREj9uV2/hCFNodKbfLhXxohXwRdF8lVkeaWKZ5t3nUnL742igr2IU5KKkVLmJXI8UOssddh4AFQOACFyRiGD4UTDDBzSGGuVoDHDH0HHweCzgBJgLgA1d9AUqCmYMqgtJDwPm455A/5SMGoEzjO7B0LhzDFWCk/gRDN/q6eZp6+uk4AllQeDLBTuPEpvMSxAI0vY3gJwUpFXdVwAuvXXVynVf0LEfVCXgxBJUGar63T0pPrjCqUIsigp7qpRy9X5sejRbmCgUvf+81L6hbzDQ3Bwx9Y3Lk0krNad7Ot7YQa/uKVnN9355g54ALn6fcVG1FkYusuuD6kvbFPPWJ4KfYYccYMfQoCxYrO0FSSg/VB/g85ppxjwllJFWnPXxycx/5ggYx9uCaVnkBHaZyzQGGPODD/PmYcosZx13fVtRgK2pQ286kCnGJl+SZ6bpFsfncPMpLYFTs8KVM5aGOclSY6l0xOtC0oAHcUHN3HYZZrvhmXQW+MHeRNQ4KVGsCqpfrqzqN45AkPU18V6ZxVUdbAVKrw1MRACccgAF0mgscd9MiySYbxTRfOArANHeYni+U+0qslWLdQxyvIjssaStTm7CyzHhacCGtMjfcXinD2ARLwAfk1pjv4eNN1RYXvbkrbXxhrhyyrz77I/vWH31iz/QE3NFp62vpsSsXa6zu5HGr2l9sZUVb7WzeOisBascz/zFq7X/B/fxHDrQSrDTndwHaF1Bpr1nFjjdxRV8Pc2xyR7FaPfJ73wZsnbUeXG9XDm20NgDXTqw/abl+CsV2OssGzmZbH2pt4GyWjV7ItfFyPaZIT/AAZgIZSu1One4NLUKS88vftJtfeO330krgbi6GYv/y6yKSCxrPs8kd1FaJcNcBF3LkouoidhWCSf1I1axKtZAOgAFm2CMUlsMhusjdddMFTKwLWEDzP2nnwpZ6CyboBUDKxfSFA+KQDsd2N9KBozgotODyYoKhzoFYAFztpC9ActO4gh+2Fo4+HyjwRWmv59wf8Rpi4D3k2LIHkfn/r6DAtIVF/8MiwIf3gXR07l6uvjrntGqTBZCtOgh3UifVtsvu64dD77Vc4+hHxBUf7fX+3XPFh/nnJAufS4BmBES5u1JqtHEY8rku+gIF5RzD3V2BSYqPOCxSAD3Ap7s7vL3UnJQbeW1Inm/UooTSKtcPfwxDuaIBerqnNt6nJ/itqC66fgS9eHeElJpg9hR31zcvd+1yAD7FtKorhfeoQ8+/DPv4FK9eDXYPVzhWfprvkxssyIU7OwS1yBx6gA7YLUnEYFKKAqTaCWQCn/otClzq6wCTCx3BUm0iASSX1/NNuLyYCyP6LDSHvmonm5cbjqleQJxrFAxxo4llM1Ec0nKHsx2KUoNTWlRBKWpfoG6LuwUQJ2sy7SYu8c3qTTZRDcCqiLFxIDmuGGCOV6EcK8MqskMQG1YaWI4AxuFI9b1YYY7AKTfa2ysNJFGDL837GyI3lw/L9/AFN1dpBx9fKG1wXWjZ51DpLdlkdTsBWK62dXzeLuR+3iq3vWwVRa9gUmqv4X6+bjXFb6LUZG9Y3e43UWpvWuuBdag1/ZfBems/vN46j220ruMZ1n18o/9XwY1zW/Dts21QMW7oGFCbrCwAbOEJubf0vDWAdlc3u6PGdLO73/QO4LQi6qt1KAMBTPeKLkXgEjTcxcIcLg6M4N7FLl/sirpSkkVlUnQPpJxQR1JKT1BaMp9Do1yAeSxwyLpRcj20uX7Inl0/zC89bWn3FEXojyISJAUKzkfKL6itAB9Bx0HqdUAuni8j1mvSAzN1X6yeXKLnrU1HTzXRHJXm7ALw9PqADubKzEElmAS4CGYC3OMuHRNIdWG4WY9IPxL09NQQjZU2QW4374OApnQAYJjPK0aVqkx1AiHlaqs05y34CYzKPyRWP6VXfS4P8EmxyWUkLRCuAKZ7fNfu+w9G+NFw95fXHrvBq4yp4zg03cL8n0CnNr4FxtW5lLm+C1J9wQVWuRZNXOEJfpgDUmAEZnrSip6cHDYmKy8IKh2gqCez+H69CH7pWCov9pJQYko7+CQimrbx/uxwdzZ9q5oWObSdhfyTLqm8MM+njc1p5UcfAXMV+Al8vuBBHBY7BMAAryWpMKDiyg6AqUwg8lj1EfgEN7/tDfAEqFHv83pKR/N61MnNlRqUOpxztzbMAfoYQNDbEQtmAp2Un2yetPrMNgl+uNDYrLcLbd1FbgxKUBum76Asp3CFp4DgpFaJAdvNqowXoMMFHgNSY8RShAKYQ2xNPKKY+pFLGzwvtehgkwsNAOO2UoPKj8gEPZkUn68CRYsZvsihxQ3/ELWxmV8yPdLHNzJz0fFBDpdnW/vRDdawRyuhUmmvW/N+2Rt25QB28A1rP7IOqG0AaBusryTDBs9mArLNNly2GbDpnj89DDHbbuq2FqAmoE1V63Hf+Xa7Vo8qwg2tR73V6cm4HJdfaH+gpH61+bL7nA9ffLlIvruf2B9DxBfbf/2p83ou0BUuxmVdLFz0DgOg4upJkMF8Pkp5V26xAgsAlCvo6ihyDR8CNocXQNTChM+jqY/HwEPwEVSkwGSCJSB0deb9NZYgGPrGqius3gbF5W6uKz1AKCWqOS2g/vT6EXtr8IQ96z9qT/uO2FPiJ30Y8VsDx6k/DHR1HI6PPeZcBblHfj7BnvRoP9kBe0r89LpArnPEIhDq+AKeIPUCfAIarlkELz3BRBbaBPg9kioEVPqrAgeTwAWQpPIEXi9XmjbeNzI9tTh2HfVUknutO7jIozrSrq6iOt0OFoAaxnJYxtDkc49vFxMwtRDibjCmW9FU7quyDrkodiDK7eXHQ8DTI6lILzVIxQXzBQ7qtLNBqtBdWVd+OpZiqcboWpFQIBb0VoCkr8I25vOjg0urP/KSG7tmDm/1aiGACypP5VJ5vplZix5Rm/vAbtVXenF3ZW2R20t6WYoOCK5gKhMQBT3FqltEoS22RNNYwE1q0VUhaVdpkQlmi5S7O+xuMLCLAJmGnmwNOAXBFwB8AUVXfphDD5tu2EIbIChIYtP1Ap82Rwt8Un26NzjT7wuOAThRGRnQCrFgqDKBcIODUa6y3FmBUXBzWNImpBXL9RUYBT6ZoEcM8ARAwfElh51uitbChn7VtDdJKlAwlNuLaa5Pt95oe8tE5VbrO73Buk6st56TG7ENuKEbUGuZNlyqTYtADTjqD1gmq4irtP8nG7jlInPzUGuottp8t9t1BahI/YdBEb8K23jTpGCCCXJSM5qI1nyOP2mDL7Xf3ykT4LgA5PKEeaYwUe4Kgnx6DgkLc1BcgLqoBRTKghqKTPDTRe8XPxASCCM4OqAELUyqzts44CLIOTAD9BxkXoeS8z5xu5D2OsYNIApzf3FZOCbnITXl7h5pKVZcc81ZPQFsT3oPAbwj9nwQ2A0esbdvEGPPVdZ/jLJgzweA5MBRe3vgmL1N/ou0/+KN49gxe9Z3wN7qP0Sd+jHmdc1RAkSpVID6NiD9IkB9q/ewPe9FrWpF8vp+e6vvkD0Hlso/AZZPuom79gBT5aUiUZPYY1Sj/qJUj2NfxbWVe6+/MHAIStEJiHxGyvsj21sFvBhu2tIhwIU4uJABiAKmlJ6A6lCMbwtzqAlCUnAqoy0mRaknrAQgBndVyk2rrlKXAmBYgaVcq7OCnINPsa4DGe09HUCo8xHYdL5yabV9RNdJeOqyjh2pPa6h+A4MQS2t4toxIPioQ4+nEuy0eZnXB+wEPQcgLq9WfOP5vLC1RddmBDXMV30FNsyhhrm7Kwhh7so6zOSqBkUY5vsoo9zn+yKoBbhlA60X5fEcn7dHxcXgCyb4RWXqw7E8HY9FWeiHuXsc2s1yHnPkXSkCUKm/28DPXV9cXd8Ko1hbY3BrBT09MkvbZCYj93dCri7K0EEnyAG2cSAXm4A4ViG1F9RdsBh4UoOKUYAXdMuaAMeb6jJdH5h+2fShuQIM+4f8V0wQpEzL1neqt9qtii0oNu0U11J3PuX5EL4Ao41DTIsiBUhcwMaXZJEv8gJfjjmO4U+z9TxfKP/yCm64F8RqE1wUzdGoXIoTF0XgQ0043Bx4GHDT3E6AnfKksfStSPRVuauE9tBGbpQrGSAT/j4T42KVi3j/GupG8FG93D6HYbSCiTnw0kAU3OQ2BxfVV1xJu2p00EWwQ+UJfAKpFjAcoLQJq7BBYbm6I/b9cA4+zknqRmoPF03zU88EI+D1FvAS7N66IQV42AH41gAxsHMgejnQo83bcV3fQVd6TwCY7BkQewbUnmDPBbQ+3HIHndKqOwDsACT1srfVRkrxegRBgbOfOsof6yGbEfzUT7BU3gGJaRzZU9ToU94P2TNBU5t3O1CL2IOrekyT3L3dlElF6l5WbfPQE1ICVPTkE8FHTza+Bxj1uCcHIN+RGHqCWKwQ1cefeqJ6gU6AcyAJZlJzgqDgp3q+hyoX4AQ+vr++NUXKjT4aU7AMT1kGfhIDXBNB6dEuyodrRe3VDyg25PE5StlFKk8qzhVeEeADerwOqTuBzstVJrUn9Sd1JxUnt1SA4xpdFEQAj8DiSg5Fl3ZzBS8H2AsQOXQEqQhoC6iv2OYxubOqnxPcHHBhbAEsVn0BiOG4YSwpP1xi9UPRzZEWyGaplwWghra+sML5zAG92SbKMI2n40r93ZUC1CqwVoQva3N0BiIpw25Gak9PibkJzOQCK++Aq5Lq2xjymCtDQRDzuT13jYHfpfU2JKWHKvSHqroBP3d1tY+vNT+12JqXWmgmbipI8UGnkMWpxZaCtPGLklpqJd26LTVP3VxTfmq2Li8120DcWJCaaSxMTRNP03/hyg63+Zai1GL7jtRq957Uakdx6l5ncWrp2q7UUvvOFAogtdC2nXZFqaWWQo6BtRalFloLU3PE8y3UNe/gOIWpWcYEYrTfmVpy25VabNuRWqY/kEvNt25PzbZsoy/H8/pw7LsN9LuiY3FszkPHVHsUQGqF80MFpu51yIpTK1eLabsdK0qt0E751c49qXvXiv1cZBpLhrucut+5LwX0eE176b8nhVpMATnK9vF6Q91qnCdeoY2PSTvVoRpDTFsUJ+cWbKUNa+e4nPOq0q3FqZm6Qt7z7am3B46nvjh8wu3toeMp4Jd6a+hI6u0b2OCRFOoNIx6knLq3B1R2KJT3HkgBodSj7r2pp6Sf9R1OofRSj7GnvYc8/YTypyrTOXXsSj3iXHGJU0Aq9Yz4SRevkffjEe8L8PMxH1+P2nbtYWza9eo17+a928WY9NFxaaNju3Xv5xiM2bOXMfam3uo5kHrOMZ/R5i3aPqf/M9o95rvyuKs49ZzjrvJ5AhrOZzd1nCOv4UHHjtR9PquH+mz5TFFzfI+2p1CFqft8vrjQKYBEjPHdApgpQJfiB5fvtvK8p6QXVI4tkF+ivcrVZkHfY9rrekDReTnQSwHT1LLG1HePc9I1scz3ZonrApHg1w3wSwE+riOuqYbc1P32bSmAx7kUpO635XPexFcou1rk5V7XXuh5lF8ou6Yyxm7J5TrI4frQ9ZnLueRyLtnEOdRxPExlwDEFaFJzjVs57xyumxyuy628RsoatqZm6rdSp/QWz6tdsGyu4a0pXNIoHepVNlMfygAXxpgqo15jqV79ZxuzSGelpus2e/uZ9LihL+BMLbRwLjKdSzPWFMaZrtuSuluflbpD36m6zNRUbWbqVu2m1M3qjamJyg2piaqM1ET1JuJMN2CXQsl5DNi8brwKq6BdheqwSxnYhtTwpXWp4Yr1qRvlG9xGvBwrp81F8hc2pF5KQhKSkIQkJCEJSUhCEpKQhCQkIQlJSEISkpCEJCQhCUlIQhKSkIQkJCEJSUhCEpKQhCQkIQlJSEISkpCEJCQhCUlIQhKSkIQkJCEJSUhCEpKQhCQkIQlJSEISkpCEJCQhCUlIQhKSkIQkJCEJSUhCEpKQhCQkIQlJSEISkpCEJCQhCUlIQhKSkIQkJCEJSUhCEpKQhCQkIQlJSEISkpCEJCQhCUlIQhKSkIQkJCEJSUhCEpKQhCQkIQlJSEISkpCEJCQhCUlIQhKSkIQkJCEJSUhCEpKQhCQkIQlJSEISkpCEJCQhCUlIQhKSkIQkJCEJSUhCEpKQhCQkIQlJSEISkpCEJCQhCUlIQhKSkIQkJCEJSUhCEv7nhZde+u9XJBz5DfA1+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5" name="AutoShape 10" descr="data:image/png;base64,iVBORw0KGgoAAAANSUhEUgAAAT4AAAFBCAYAAADuTMMkAAAAAXNSR0IArs4c6QAAAARnQU1BAACxjwv8YQUAAAAJcEhZcwAADsMAAA7DAcdvqGQAAP+lSURBVHhe7P1ld11X1raLeu/37LafSuyYxSxZki0zM5NsyczMzMzMzEmcpIJOYma2EwcqVfW85/ymfu6r9zll13P21/NtrdZ6G2OOOeZcS7LXpbvDGLNR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aVeWVemVfmlXllXplX5pV5ZV6ZV+b1/9/XvYPj7f7BCXb/wAS7p/bmnrH2884x9vOuMXZL/duyW7vH2E/bR9lNtXf2jrW7e+rszr56WZ3d0vHPu2rtpubf2z/OjXvdPzDe7u2L47uae3d/vT1gjGP17zL3gOZyvLdO763PwbHs4aHxsgn26MhE2QR7eJjPWKd2nD05OskeH9U59Z/S1/lHR8bZM409PzpRrezYRHtxfJI91fiTI/X2/MQke3lqsr06Nc1enZxqL09O0dhke6k5L9Q+PTLeXnCNjP4jvdeTQ/X2+OBYe7i/1h4dGCsb48fYowO19mDfGJ0bo1ZzZD5Hx4zd2T3Sbm4fand3jfCxR7rHg32jNG+07l1r9/aMtDu7htuDvSPtoezu7mF2b+8wzRnpY/d2DdM9htmtnYPt9s4hdmv7QLu5pZ/9JPtxcz+7sbmv/bCht/2wsa99t663fbOup32ztof9fU13+3p1d/v76m4y2u725cqudn15F1ln+0LtZ0s7yzrZZ0s62rVFsoUd7eqiDrL2dnWhWtkV2eUF7e3i3PZ2YXZbO+/Wzs7KzsyqtnMz29rZWW3tzMwqOz2j0k5Pr7JT0yvt1Axa2TT1Ezs5tY3Ot9F7drXPl3W1T/X+2GfLOtu1JZ3sij7D1UWdZZ3sMu/r79/RLs/vYJfm6TPIzs9tZ+fm6DOoPT+3xs5ic/RZ9LlO6fOcml3d0OfznZop47Poc56aoTEdn9b4ScbVntZnP67zR/WZj0xrY4f1GQ9OKrf9sl3ji23v+FLbO6HM9owrsT31JbZrXKntHl9mO+vLbIf6u8ZpnvrYznqd0zEt53fVqz8umaux7XWltrWuxNsdY0tt29gS2zZGlvbrinW+2LZp7jbN2zq22LaMSWx0kW2uLX5vOt44stDWjyyw9aMKbN2IfFs/olBtoa0ZoePheT62VrZhVL7tmtzGdst28nNNrrAd+pl2TCi3bfpZdugz7phIv9y2cyzbqp9t8zi9j2xTvdrENul3sFGf0U2fb5PazfTH6PPoc26g1c+yQec26mfYLNuk401qmb9etkE/83rNW1erz692/Rh9bl27dnTYutEa18+4Tj/jmlGFtppWtnoUxyW2amSxrRpRZCuHh60YXqC20FYOK7LlfiwbWmjLhhbYcrXYsiEFtnSwbFC+LcEG5tvSgQW2ZEC+NXpwdLKD78Ghifbg8CS7vbdeoBsrwAlsAM5Nx2oB2UPmCmDYoyOT/ZjxB4IdBtAAH/17+wUsNyCnVvMciLIG8AE63eOh3j/AWeegfCAQAr2nxyY77ADVM4HqicaeHZ8cx0BLfcafJ9B6LgC+PD7RofZSwHt9aoq9OTvN3l2Ybb+cmWmvBb1Xp6bam9PT7Y1AyPHrk7QCou71VNcDvdQAWkBQn3P/WHsA7Gj3CmZqH+rzPpIBvMea+/iQjg9ynX6O3SM0b7Q9Uf+Jzt3T8X0BEBA+OjBa16h/AKtVXxDcP0JwHKnzo3TdCIFzqN3fM1w2zO4Kgje3DrSfG2yA3dw20EH4/YZegiAgFAQFwG8Fwm/X9bJv1/ay77AEjF+u7GZfrOhqX60SFGVfruguGHWRCYSLO9mnDkKBR9DDLi+okQGgGrsg0JwDfILdWdk5weOsIHJW4DvzAfhOAxoZLUA8KfgBo8+W6H2WAN339qmOr2n8msDntljvLyB/KiBeFfwA8JWFALGjXZzf3i4JhrQX5nVwOycwn51TIygCxhpBsb3G1OpcQLqtINfOTjsU29pJfY4T+ownBMAT+nwnBcZjGjumsWMOwUo7OKXC2wOTBcKJZbZPsNilL/5OfYl3qt2RGDDcUVfkfaCXQm6bvuRbxxbZdrWAbau+3ABrs77YW2oBGf0i26ovuZ9Lx2QbBbPNAgPzNukLzzzaDQId5zaMFOiAHqAT5NYME+QEgDWytQLfmmG5Al+exnJtw+gC2z+tne2bWm17ZbunVAp0wE5QFuS2C+7b9DNsdxP09Pm30urcFgF/s36uLSn4Euht0s+1CYip3Yjp86fm8GOezm8W5Dbpd8FczgG6DfqZ1mMOPfoad9CVykoERABYaGtHqdXPvBr4jSi21QLeGqCXAA/QNcBvWEGDLdf4MoA3BOAVBvAGC3QJ+BYLeotkQG9J/zxr9PLkTMFkipTTZCmpKQLSeIcfYMJQdrSPD+u87NmxqQKNTO0TGfB7JGA+OjRJsBLwDqPSdJyMA7VHGgNsj3X8RKCl/5BrNO+pjl8IPC8EoSdSa0+SMYz+s2OosykOuMc6j8LDnh7TPEHx2fE4j3JzFSeAAcEXJyba6zPT7A12OuwVkBP0UH2vUX/eFxhPTnfwvdA9nwFZXf+S+9HnMwl8T1Gbau+7agsYOuCkDoEi/fuC3AMpw/tAUMcP9qH0RjvsHuwdZU8StfhQx4+l/FB/D4DcPgFS4Ht0SHMFvHtSe4Dv3h6pxt1DBMAhdsfV32C1Q+z2dkFQ0Pt5a3+7sbGP3djUx+H3PSpwQ1/v39jUV9bPVeGPm/qr7WPfrQ8Afr9B89ejFHvZV1KFX0kVAsTry6XKBKTPpQg/XdxBIEIJhgK8slAgdBVWIxXWzi7MbSs1WN2gBjFXVoLIWbVnBZUz6mMA6bOl3WRANiwFn8Nv8X+CDyV4NXnvBhW4QCoQFSq7IPhdnN8xAaBgp8+DGrygz3Ze/bP6TEAPVXhanwuFB/gA4OnZNW5nZre304LlKebQ6hxAPC4gAkLUIKrQ+9OqpAor3Q6hEKdV2EGpxH3AUUoqrNz2TWpjeyZW2B6pql0CCCpxl2CCQgSMQHI7qk4w4NiVos4DTDeNuWocX6FxXSPbrmPABKBQhNt8bplaQWosxni0m8eUSinq/gLQZkEHtbdPwNsztUpWabsnVQTwBHMAh/LbpuOtAt0WfTZgh5Kj3SSoo9yinxggE/AA3/qxhQ67DQ69gNs6B59Uno7dUIEOOs4Lcg6899Bz8NUKeoBPtl591N/qkVJ5gh3tKkF+hSygV2Irhwb0lgM7AT+gJ+ABPlqpPKwBfoLeUpTeACm9gXm2eECuLe6Xa42AGAB7elzgUd/BJ2V2V6rsIaA7MUPnp7k7Cviea94zHWPAEqWIonsg19TNQYc7CrymOLweac5z3sNBJWV1aoagNFtQmi34SIWdnmEvBKYXgg/uK1ADaCg7LI4BW0Du+QngBuzUutuqubKXAuhzzXOYCWqvHXhALmAXCk/vr8/x8sQ0fQ5gKNO1r3Qv2tdnpATPzLC3sl/OztI1OpY6/EXjb9Vy/auT4SY/EfCeyg1HKQLJJ+o/OaQ/EoBQLbB8jgqVAb1nuN2uSnVOyvDpIQAqOyj1h/KjdRCi+qQUD9VKRY6y+7uHCoZD5f4OFgQFv+2D7Ce5uz+7+yuwqf/j5gDgjzLan7cM0DmB0c/hIqetICggfic4upu8ppfcY7nJ7hr3TJRgF7nF4Rp/KSACKYCIEnM3WYZr7IoQJSb4XEKJobaAIW6pgIKbek5AuSiwAD5cXYdeAr7PEvB9ukQuMPDT/QN6cn+BYNJelRK9kkDwEvBLwHdJMHQlKFV63oEYStCVn94T8J11yAlsUn5hKD+BcGZA8ZSDkDbOn5ACPI4yRBUK3g5DKdxjUrZhAqHsSNI6IHWvYzPaaqzajkyXSWEdEmwOTau2AwLOgSlVAmWV2koBso3tFYD2yM3cCyTV7hYoUY1AMkAIHFGTgqWOAd4W1CPwkSLcKDUU7q8UGIYylG2QUlqvc7i5KMOdEypsl94D2yGXdouABRCBXgo01N3WBIbb9Dlc8ek4zqP2AFkA7ENbn7isuLe4tUAOuH0IPs6FusPFDVuvzxnAk5LT5w1XN1qOV8uVD6VHP+y9i1vsim+Vqz4BERP4Vgl4KzTmAExU3/JE8S0elCc3VzYA07HaRf1zrNGTo1JtAtQDQey+VNtd3FSBC6C5kqOPK3qQ2FkA76kMAD4VzJ4IQD5X1wNQV46yFycFM9lL2eszswSS2fb23Fx7fVawE+hey+0Eeq9Oz7KXOn4lsLwGOGdnOgBfCjivBBra10nfjwFkA/gEPUGH+Zx7o3sCrLeag/2qe/2iY8D1SvcAjCg9XFtA90Lwc+ABRUDH5+SzcD/NQ0W+ECQDilyre+g9gd3TI8QTUYQxJwXfU8H/2eEwd5Hl4j4/Mk5wJAYZEHQAHq7XnHp7Idf6tc49PjTGFeDTw3UOxudHUJKjNW+MPRMAH+4bLvANsXtyf1F9HvfbNsB+3tbf4RctIOyXqL0wjgEkMETxpW4w/e+k+r5dKxUo8H29qoeUn1xhqT8U4FcC3hcpABOVhhIEeMQGgaCDyWOEuKUyVFkSmwOIKEPc0IsCImrPgZfYp3JxMVd7uNkfgM/vK9B92L8MaKU6ASwGVAOAmGCHAVpBD1c3jQcCwDOo0VmounYOPVzciPe1DeglUAyFB8iq1BfkBLVjctfdFU4g5yZX+PD0Nj73mGB3VHOOAjzZIYHuoAB3aEobtTLAJ0MVoggPaAyjDwCB374EhgHCUIwAkT7K0WGYuqWC4RYBaZvA5CpQx5sFGYC4SS1g24IyAzKCIPG+dXKR1+EiCyob5DJvQm0BG42v4Zzc4tTW16rVvTZoDm6r9wUv4EYcbq3PKwwDasCP+wE2zvG+jKMKOZcAMQXgeo/nMRdLYny4tzr22B7gc3uv+lZL8QE3YnnAz91elCAxPvUDfOpLDQJA+sDPgSf4eSu1R4wvVX2NHhyZag/l6t6Xmrt7YKLdPYgLqjEdu9uKehPIniVKDxVH+1zuIfZC6u2lAEb7/MR0hyF9YPcGxST4eHtulqAn0AEiH9ex5rwi7oadDfgBtueAT7B6LXvr83RO0HnDfI2h/nCLcX9Rfy/1OTjPORTba6m8t7qfKzbdG6j5ee6ve+PSpjB7pZ+LFogBsJcoTUELuD06RKJDChbXXH8QHhHXlD0+OF6uKe6tfj/8UaBPrFL2WNdgQPCZIIcrTILE3V65wk91zqEoVxh3mMTI4wOCnMcAR8m1ldo7MFrHUnuCoSc75PoS53uwN4n3yfW9vWOQ4BeGy/vT1n4NMLy5bVDYVqk+qTzg5+Oa53Ol/m4QE5Rr/L1cYHd7SYx47K+bfbmqq5SegCfwfenKr5Pc4E7vXWCgJCA5/DwxkYDPjQRJxOhwTS/Pr3FQAbE0sRFA03UCXlxDkiPGAojJHL2ftzKUH4kQ5qPw0nif92XAD8Xn8JPLS6wP6KXKD8ABQGJ+AO9D4xwgPC6AHQd2ibprAF1iJELc5Obi7mJHBMDDSYLksFSdwy4BHu7wgSm4wbTEDdvYfo4nyS0GhA5D9QW4vbjJiaucKsFUDTr8pMiIze2UcqO/Q6psu9TaTp0naYFbukVu8FaBJsAmRYb6E1BQiACvYUwwWStwrB5OjFA2Ms/WjMjTcW7EDjW2ekSBLF9qK1eQydW5PO+vlq0SLFfp3MqROlbf5wqsgAtbKyNGt4q4oyAWYCuQkcAgngcE+YyY3NtRJZqXgE6fy+/jsT1ifaH4Vgl4K6QEV44o8UTGSo2tTBIcgC5Mqs8THBHn83iflN9i3N1BuLqR4FhMjO8+ik5guyf43do3we4dEvB0/EhKECA+dAUnlaNjjwVK4WDPAAdK6nRA74XA4iBMFB7AA3JvBbw356X2zs8J+J2TKjufgFBqL6CH8gvFh727NNfeXZzn9tuleXEPzXEAohb1nq/0nh7/cxWqz4aLDJSJP0qVedxQhmJMjXugKH/RZwCqLzX3hcD3UsB+5XE+fX7Um+7r2WOgD/QEOJI1Da3gh3tPXBMo0jL2SEB8DCgFQGJ+uLz3PfsL2OrdNX6wTyAki7271s/d2TVKam2YwDRMLiwJjVFSdsMdgPf2jNa9anWd7uFxwuEa0zwpvjSxgTv7I4oucWU5DpMa3Dow6TMeyRCHn45Tl5jYH6rva4Hv2zVSflJ/Xwl+qL7U5f18WUdBsJMDkLgf9hkgSxIiaSb46oIAXqi/NEMcCZIrABLQATDMASZwaQ7JCzfmca27tanC0/XJ+RRylzwDzJjmSWVe0vtexO3VOeB3cX6ngKDg59lfwe80mV9BD8gF/IBduLJpHwiS/EiV339ALwWfA66NlB1thZRdebQC3WG5tIcEt3BzAR9ubqr2iAcKfEk8EPgdkMpz6DW4vai9RPHJAnoygW2X5mBkX3cAPFoyx2pRfuHySqUJGhswAc9bTFBy8LnqE4AEjHUCEirQwefwQ/0JfGSFNZ6Cz41zSbtKgFwlCK7UNSuBoVoAR+sKTNBpSDoAphRKDqkAIYpuld6D+N0qV20JwJIWRcd4WAI9qTkytsTxMFd4aevvKdBxrHnLMdzhYXFduL66fhAgzLdlcnel+AQ9fcFRej/tHWd3D+H2TpX7qi+/oPJCao4EyKtTgpTc1F8vCEqX59sv5+cKIrPtpWD0MoHX63Nz3H65MEfwmm+/X16oVuA6L9UlA2CvzwoyZ+WKnuNeAUNcXQD464V59vulBbr3bN1jts7pOqDHdUBPcwAfLitxwog3ylXX50d5ASqOn0vBhRIMCONOA1kU468CMCqSPjFGBy8KVdDDHf9FBggpp+F+JGLIYJOdRvXd21vvJT6Ajww1IET5PRb8nmr+U6nkp1J0wM9LXfaT4UURjre7e8bY7Z2jZQE77NaOkToe6e1PWwKAN7cPf2/b5NruEvA8Q0xJzCj1BcZdunb7YN0DlSfVJ/tpC6Aj6YEKHCAgCoqbA4QR3wN4uMC9HXrh9vZw8H3r8b6eCfTCiO9hKD/KYa4vE/w8CSIgaoySGOJ0uL5XE8UG+LxMRpBDCbrqE5CuSsld1dyr7tKqrxZ4ofSwABtua7sAols6lsTsiB+mLqwrunYNWd2zc9pGRlfnzwmW53SNu7wyB5/meBYY1zaFHaCTW+tqT7Dz8heNk+BIExvHdS51eQN+alPwuQKMpEcAUX2dB4KADwAenJwovVT1SQ0GALFKwa6NAw5z2I0P8HncT30SG156IriFyiuLbKzUHSUvHvOTktogw711Q+W5ugvQAb/o54fiU99LYQCfQ01AEtACegE5wAT8VglGQG3lsADdimG5AolsqODHmI9TQiLwyTzpoDE/dvgJTALccrWcSyHnig0AJoBbAdwcZgFNoEY/jdmlGdollKgIgEuG6FjvsRRVRzJDY0uTpAbgW5ZaovqWDSryUpalcnU9xvdKAHhyfLrdkZt7c5++yEflzp6Y4cmOXwSxtwLcL+fnOZRCtQkOgtmvAts7QQrA/Splhr0WyDDA9+vFuTGuPqoNAP4CdC5IcV0EagE0YIihDiP2JxfVFaLGAaDMweeqEKWGa52qOOKBofxc/QleWOp6e4xRLerQVWJyf2J7rjY1BrzfntVnlr0G8qg/tVi47iRopID1+3mI4d4C2kQJugu8H9DhHuMuC7ioSBn9x5pznxKhXbWC22hBbIwD8M5uAXDXaLslEGLA8M6OUQ7AWztG2K1tw+XOjnC75YpwqMYZA5ZAjzjfEAfezW1keTGUIDAcpHmD7e5OXePzGAu3l6SHu7uoPh17nG9dr6j5k4sL+Bx2yzq74gN4lLvQfqr2U9xdB15HjUdyglIVBx+Z2YWAEAii/gQ1qTFUHKCjXs/LV7ClXaT8GAOQAh9urFui6gCfFF0kMMjgRhaX/vm5ApoDD0UnA3a4t7Mjk3tGx2Rp3ZVN4nkYJSzHBCTcWVd2AM2PBTnB6qjghaojhhf1fSg5ubRSdYfkojrQBC5UnoMv6QOxUHpYldzZFGy4taHq0pjenollAhsZX6k8wS0yuKXuznqJDAkNua1e9ydFF7V+uLARu0tr/CiP2STzMhiPyaXAC+jRhmsr4CXQW0fSAyMWJ+ig7ACdG9BzAErZJWouVXUrhv2nLR+aK8ipjwlyGKBbKfi48gKAgI+xNBGBGnOghRJ0OLpCYz7H0Y97JMBzeAl6Ahqg80ytbAkGBInfeRJDJlfWwShbJNd2kcfydL7B5PL2z7WF/bJtfl+B7wWKR2B5cHiKfb+91h4LgkDuV8EOVfbWFRxgC5ABuneX1V6RMlM/3FiZAIe9kSL8RXOB4q8J8LgWGIaKk+q6iCIEpAE44Bb3Tt8H2AK9OOdKEWDhip4MtQf4wr0mEaJjQQ0wuiqUcd1vFwVlfR6AjQW8pegSEKL6gB5JF+D4xsci08zPTZuW+rg7C+gAHibQofLCBQ7zuJ+UHTHAJxRgo/J2j5V7Wu92d9dYB999ubrYXbm7AO92Arw7wM8BKRUI8OT6YgDxHpDcHgD8eatAthXoDbGfvD9YUEPlheq7sam/YAkIB7niI8lBLPDODoFR52+6IkQdShUKfjc2RunL9+tRgQFCkhufC07XHYCRjb3uBcgALnFjgdM8KTQprIuCTSQ1BCuP6+HiSq1pDPB9urSrfebXR3LjGpYoQOwKoPT+hwowhaBcWWJ4At/7rG0kTgDfGe8nbq0UHWPu0qLu3K1N3NgkW4tbG/G8cGtPzIhjlJ27tgKfw08gOwj4BLyG2B2AEwQPyl2l5o/2gMCG6+olLTq/Tyou3NeyiOEJdPsEOUCXqrkodUmBF6UvJDGiTjCgh9KjnCWKm6XwBD5ieFvGALd8Aa/ANo1B6YXaw90N6KWWqD21AG+drlmXgHCdxteRVXXwhdpzt9bdV6BHG6BamUBupYNP0EPlNYAQgGEJsD4EnPqpcnMAepuAMpm7jBbIEZ/TsY8BQhQc0JOh8lLALRYAFwtyi+W2EruLrK3OU5gs8zFPZKgvl3bxwNxoBb9FDr4cW9A31xo9lRv74swceyild2OX3DJiZlI6uIi/CAju0goaqfICHO8ElF8AlVzeXwVBoMXxq9Q11Rxgms4Her9rLjG7P67Mtz+vzbc/ri6039UHcn7N2YgHAsdfpQh/vSRQYQ5C4MQc3GO9tz7XG4EJey23FdC9TKCXJk7882o+7wnw+Dl+E4x/u7ggAKqfEWWIG+wuLwowUXqvEhVJNjutZ3xIoicBnSd8Dk/2+B9F2feodRTIIs4nAOICyzW+Lzf33m4gV2/399DK/QWO3G9fnVxXWdLeo0hccLu7W4qQdpeAKBf49v+AIGoQF/jnrQBwqMAHAAVE+lsocyH2N9C+30Bhc18pOmr8+jrUqN+jri/q+8IcflJ/323o7eUtAT76veybtZS69Ezifu8LoL9Y0d0NGHoiAoVHobEgBQw9C0upi+B4UUoMiIXSI7kRbi6ur7vGKL4EeLjG4TYLhBonThgxvLCAHwXMYbi2Z4Ggu74ATybYsYojLWA+Jah5LE9q76Qgd1LtCYeelJ7gFm5sqEDUH8Bz9edubCg6B5wgeAAFKPgdlot6UGrugCyFYbiwCQBReQ1GfV+oPlaD7J1QIfCF6ktdWzdKT8ZJAQJDAW9nsgKELK7DD9UnJeilLdTaCX6RyQ3wbVbrhc+CIVAMFzgv4IdpfIPGXO1hqD0pOlRf6ubi8gK/UHpJ7E6Ge+oQTJVgQ5wvzEHo50LN0a6WysMiZkcbys/Bp7nU4Dn8EmXnwNN5QBfKTqBraAN6Dj6HncxLVfJtocAXCu+9ynPQCXJkbxe5aY7GF2L98wS/PGv05OQce3pqnt0/Mt2+215nP+wca3elWJ7jFkrxARbc2+cnI1nAMe7vK85JTb0RFF8LMi80/kwK7JnmYC8FKp+DASFd807Q+Q2VqHPE74CiZ3nV/80TGijFaF0VXlb/MvADumG8P3FFlF7q1j4XqHDZqQ0E2G91P8AH1IAcMGMecHMlq3kovdfYaSlAwZ94IDAkboi7+1RK7y4rVXBrU9DJUH2Ms8oE6D2UmwsMAR+Ae6Cx+wIhEHygNsbI3kbrYx/0HYAy1CHtXSk+lJ+7voKfu70CHhC8gypMlKHH/7YOE/yGBfwA4RaUn2wLSm+AK78fNvZPIJhaX/t2PVBL4nprBTodAz5Weny7JgHemrS2T+0qYn8Bvlj+hnp7X4zcAEABzON7uLTAUMeu3AQsV3XADCi6hWvrCQrNoU2zthw3qD7cXVeR4eamqi9VfufnpLG8BIQOPwqYpfgEPE9kAL5E6dFH3TkABcIUfKnSI2ZHG/G7xN11+EnZTSmLvmDmBvCAXwJBz9YmKs/jelJ9+1z5hepDAQbwShNL4IcSlOtLQXND0bNgF3V9ifuLqb+dMhaZL3UbW+QG7LYIahgrP6K+LwFi2kcBJq7uWkyAwzyuhzkAkyRGGttL+mRaI8ObmsD3wZwP50XSIkpQ1qgfdXlJZtaTGTqP8hPkog6P2jzie8X/qfqAnoDoqk/gI46H6lucmMPOTX3idrKFApzDzWGXEwqvv0AoW4QJjpxbqHEH3+MTs+2hwPfrlcX25+cr7LdrS+zd1UWCzsJQdlJKv1/heIG9FZTeauwNrdTeG7mnL85KaWkMEALAt4Lbax0/EQAfSjndJfFwfKrD7yXgEvheCFC42W9c4QG8/3SL3W0WvLwPJHUNrrerPNxQNwFZLqqX1EjxefLFFZ6uJXbHMjWpPaBGooIVJCyFS9cfAzBfTkcCgvicIIm766ovNcHS4XqcMprpDQBM1R9JD9rUiAU+IQ6occxByDplGWUvJDv82DO/E+yJrnnM++ucKz99LlpXfXKF7+0Zo7EkHuiqL0mAbJPqS1qOf9oi+Ml+cuU3ROADflJ/mwYIfgOk/ABgCkFWd7DOt68g18fh97VgRwEz0PtWxwCPpW1frmRlh+AnY90vx9j1Fd3s83Ttr9QbSQ5q9VBtodyk7nBbBS8UHEXKrvBQdks07tnhON8AP6k6hx4KD9hJ8aW1ehfUB25pbO8/XFuSFn4cbi/JDPpA7sxMlF9YCsEoYA4V6C6uw66NA9Azt27RjxhfxPrcxRX4DsmlPSQVF+CT4qMv2IXaE/gAncYAH7aXcQegQDexROfJ5NJPQKhzZHOJ+4UKlOvr6o8YYAq/dLkciQ3AVxTxP4/9CXooPhngcyWI8qvNl9rLs/Ujc+XyxvpdzOv6UH1yede620sMMFGBADABVijBOHYgqnXQOfDCGrK/uudquczMiTo82uinCYxQjqECvQ5P14YKjPq7ZQ6+cIFdBXqMT/BLld/gJL6XQJD1t7i9DRCUexvKTwb8pO7cEtiF6ouxRvePzJDamyb4zbA/P1sm8C1Xu9z++cVK+/ffV9t/f73G/vXVSvvrixX2zy9X2D903u36Cs1dZr9/ttT+/ELHMo7/0PEfn4b9/ukS2dIGEP56ZaH3HZKyN7jMOiYWSMLkF4EUA3rECd/I1X0r5QfQcJ0BH8oO6D0XNJ+cmCp1GUXUlNdgrA5haRsw9HW8J6LQGiWHYn10OMpSWE/85ChlOhRC65y7vhE7JFZI/C8ywqjFNIMskAtWt3cHONOsLq5uAHC8K0DUHjV9DlWpOM8AyzzznJzDPB5Iy7Wc92PuASBxnRkDiIIhCRFUoGeAhwuAAl+S+b0tILry2zJUbutgKb1BiUn1bRxoNzYMsh82DJSy62/fyL4Ffuv72o9qb0gRfg3oVvUW6HoKeAKgK7xeAbkVPdUCvQAe5svalgXoPGbn9XYC3GKyudT5BfwoZWGJ27XFxPW6RZxP8z9P2lQlou7S2J4vj8PFTcDnJhiGe1sTrWd0MWAWmw54kbKMuB4rLk7OJEurczLc3rR+D9WXur6+MmO64CfIHRPkjk5/Dzzvk8CgVo+kBfADerTE91zpUZIS/QOC1wFBy+N56v+HCYb7EyVIS6zPC5dlqeqjRRl6rA/wufKLNcGs6gB2lLG44kPtCXzpmmBWeRD/A3q4uRuI/wlsGAXJuLoR14s2MruhAhuSH36euF8KxPfJD4qcPfGRwsyhx3h6HKoPd/c98D4wV4zh+rr6U+sA1FiDKwzw1LoLLLe4wQCiAxAFGLaE+F8CQwcgQJQ5GB2IsoHqD4g4H+pvYX8pQO9LFUr9Nfp570S7JZXy6PgMe3dlif12dbHD6y+BDdj9Jdj9ISD+dnVJQE39v75YJQiuFPwAYFgD9GQOPPqAUf0/PtN9MQdhYteW6nip/ar3+1Vq8jcpzN8Ext+u6f25RvbbtUXecu+/Pl9q//hU5zT3TynSvwTnv/icuu8/mK+5qD1UIjE+4pDhGpNAwXWOuCTuMMXMzIlECNndMOAHBAGdJ0rk7lMaQ/G2n5NyfCK1B+zYSIHNFjypofYucTwBK+r+pPywQ0BW4BK87u4d68ry3j42OsC1FdQ094ks3FypQNxi4n6Yl8IAQMAYGyE8BoZskLAv4oDE/4CgK0AH3xC74a5uxP+A4PcC3/cbBsgEPrV/l8pD7aEGTy7oYVdW9tN4X7u+sqddF+y+UIvC+1It9oWUHbBLXV02NkjX9aYW625xbQN2rvoWCGIoNkEKeDnc3AUON/hTzY1C5Yj5xflwj93NTdRfCj8UH5Yee3Z3XkcHYGxO0D7AB9xc2cUOLYCPWJ9vTiCLpEZkclO1Fxawi5q9cHGjRCVtEyimyg+ll6g91F/E9ULVeVLDASjgqaVeD2Ouw9HnAEFWcEQd356JuL4J+IjzNcDvQ7XHGl82PwB0Mim8TQBOoIpEhqAnSNGm4EP9OfgEIC9twQCeu75RBkPfV2IAPc31nVJ8LI4dgMAQAOqaKFQWCDGUnloAFwow1F8oQkCHygull8KuYQma9+PYx9RnXW4UKlOwLPDJfOcVAXCpq0IBTraEWOB/KMJwj1GEAJDylSUkQChhQRmmrrCgtwDF9/P+iXZz/yS7vX+y3NLp9lRu3QspqpeJkfh4cXauvT5PFneh/Xp5kVQZrSAlaL0TiH6RC/wLWV7g5dAK4DnUBDLcZoD2TmPvBC/mcG2AMIGlYAZUOWauA1BQCxUqVak5/xAA/8GxA2+Z/RM4oz51zT+Bo8b/qff+J3D2OWF+rDnM8+t0v39fX2b/lkr9l+7xT+6h96fu8A+5+54E0c/6m47JFns9IKpTcCQRgltNqcsLyn7I+spNBnbE7lB4ofIEL0Hq0QFcXFxdjav/gHW8XuhMIgTlpzHN93o/WcyNlvgfys93gwGEsvt75f7K9fVCZ09+RAwwhZ/H+tSP2N9w+1HtD1J/P6wfYD+T+dW5Ewt6Wl3vUsvLaWZ9O1XYpeVSfev62Bdrertdl+K7vqKHQ9D7AuEXsutAL4EdcT0AyPpbtpxKkxcBNQFMgEO1AT6SHpd9l5VwaWPDASAZcbwYC9i5a/sB4DjHsRco6xwZ3jTRcY64nivAAB99IIib6y5x0k83KYiSlg8B+CH4BDUBDci5i4s7q2PAd3hquZeuePmK+l62guIDZkBQrRcpk9VN3FoUoMf6MIEOA4LYvgmlAT/1Q/0JeDpOQbfTAVfiAETdhUViA3W32ZMXsZMLJS0OP0zA2yQIpdBz5cexzBMcmovKcxDqWiwSHowV+fkUhDFGS1lMAkRUILBTf43eK9xboIdrC9g0Dvw8I6xzgpgnPaTmvMZPtswVncYSMLqNBHqRFIkkCBbga4AfINQ4KpAkSGSDQxG6KiQumIDQLQFgKMFQgezQQgzQwUfB8u2Dk+3G7nq7JQiS3b2vLzNL2O6RtaSg+bDcSX3Jn5+ebc+kkJ6jls7NDTAKCE9OCpiyZygiqaVngEHznkhZPVXLnOeCxhOdf8RczXlBIkJKDGi+BZzAFBhKWboaFIiAH33c6tS1/tMVpo4FsD8dmlKaav2c+sDtz88Wu0IEcEDtn1KHf/q9iGEyB4W42Nu/uD9QFCBRkszjvoDQQZmA9U/N+xPVq8/InD/4nJd1T/0heHdBn/+81OZZ/T7kTscaYLnOrCJhLa8Uo6831s/9lJUwrOdl8wbB775gRk3fPQGN/r09lLmM8djefYHPgenjLHujJfYH+GRyfe/vrv0gCYLrS2H0cPtpGxlfVN9Qu0UNoM6dXdTLJvQrt+L8FtaqVXNr1bq5tWjd2pZNG2Zfb+hvn0nxfSrgXVve3T6Vfbail6AnEMrdBXqfL+/mJSnX1V6X65oef65+uLJqFxPLI4srBbews1xdVJtg5TV9wC5AdzkBHVC8xIYDQNKTF+HKpm4tsDs/X313bylexuUl3tfB9+V7r/jI8LZN5qg/O4n5JZsUsCPLh65umuig3CWt7/N1uZ7kSGr5gJ67t4CP/gcur7u7YcT10tiex/kcfLi3cQ4I7kfpAT6NA74940ts94SSxNUV9HwsLW9JXdx0KyyBEFcXSxRfuLqFAqFM8KKlzIWdX0hykO3dLECF6yvoecwvQAnsogQmsUT5UQvIuYYSGF3jgOT6BIYkRlB6ruzcEvABMIErYn4ovHB90+JnCp6XD8FIVFALyLlwf10JylztCWKe6BDgSH68d3vp67z343yDoRBHAsZIkgBNT5CgClGCuMeoQUFwkVQgscBG9wW1Owcm2VPUzMUF9kZf4tf6Er/UlxiwvRWQGMcddddVcMGNTd1ZwPROkHgrhfSGshG1v8hlBWSvcS9Re4IECvH1xYX26sJ8T4Jw7jWJB73HY8HiwTGppmNTBFDBAUAKGg+I1wkaQPNZA1Bnev+x5rKc7tExoCzoAhWSEfrcAMizyCg3d6MFVBI3AE2K8A99JleCAiiKz6Hm4/qZmKuf5w/GEuOaP6/h7if3uSrgOgTD/rwSQPxNAMfFpmTmN/2c7/R7xP7Q5/hD536XkVUm+fJO5gkb/VHw8pmjrDqZ7AryCVlkNmE9LBfYXeVQgw5JXFxPdoTac5c3XfkhdfdjkuD4cSvtYM0fbheW9bNJAyqsrKCFNW8J8FpZdk5LKy7MsbZVJdavT2fbO7eX/X1tX4Gvl4DXW+Cj7dlgnwuIny7rIdhRxoIJfBpLY3exuShxu6SYmSSG2otzpdoWJGUricIDgqlqA3rpOluABvyibCXgd15GgTK7vbAZKfG6huSG+uwJiKKLpWhqcXE1hpvrMT7igH6uXSg+V31R0JwWNTv4EvWXJjk4TktaUhf36FRaipgFQSk8VF+4vQLd5LIGELKXH64tRc2e6XXVF+Us+wQ24LdXru3eJLvr7rH3BUHBb7fMs760gFCQTCG4qz6AGLE+EhwFtg34AcGxQDGJ+QFCgcsVofphZHiLHHYOPx2nQGwwgZOaQFeCibFJQbrjCm6wbyYgSBGvc+jh+jrwIu4XsT/cXSk/Sl0+BF+i/FIFmPaX+RySGqi5xIYKkig6wc2Vosa8n7QOQfqag2vsJugF+GRSfisEPF/5MQSX+L3724idWe4cGO8KjCwuyYd3AhcA8MyuwAHcPM5GzE/2p9xE7A9cUBQYKsoTHKgygSLppwmP90ptuf0hI25IjJDrASjKzpMc/v5kjkl6AFLBUQBDXQI2khrA9bkA+ERABHgP9PkfCn646awzvnNggt3ZP94zyfcOTXLVGmuPpbyAo9TYI8Hlhe7hJuiwDyE70gDSMMFH92f1CjWNL04KuGR2NZf3fKz3e3yEpIkgfFzQkj05KjtGfFAKV/ZS6tjLa9TG0riIIXrdIHFHtyinSWOMvrpE70E9oe9eQ0kRYzqmxMa39vI9CicnkJwYGypQLC0w3ts7xjPB7AvIxqgXV/WzKYPKrbyglTVr2cxatJLSk8orLy+0vr06WVWbEsvWcZPGH9uIHpV2aWkvOy/FdnlJN7smyH0q4F0T3K4s7W6XNX51MeMYri2wC8XnhchLKFKOmB0wpHU3VarNXdnEXO0JfGm2Nq3RcwAKfL61lRtuK+4qyk2KzkEnE8C8lfnGqIJdQ2JD/cjWxmajDjdBrSGmh4sL6DTO2MmZ79UeCs+VntzYVPH5Sg5ZuLu4wazHxT4YE/iAogMyOW5Y6eFZ36TeD7fYYQgoY2VHABFIRmyQImfUIGAMk/ussRSG6eoOV4Fyf1F/2+sKbbughwrcnlioP0pcoszFy14ESWDJeAAuMcCmeajCgB8ur5QeChD3V3PCAoZALS1lSZMXATtc1mjT+B8rQAAf5SsUQC8bzHI3iqEFQy9SBnpJ4XMKNvWXOQiBH25rCkDOB/QYX6rxpczlGocl7nBAEtW3YijwA4wyd31lg4vl9gb8Gt0/MtVuCxR80flC+koMqZFfUXmC0S+sfLg4V4pPiuVTkg2oHlxTAfIqcT6NJQowQDlf0FzkcTiPzQmQaUb4L/X/4dBMQZoAVHPDpJxoE8VFrBCX9neUlZQWiQ4gTDzwd44Zl4pj7juBGrX3EsgIkO/kgv5KTFLm5S8af4uSVfviFD8npTMoXAqv57rKBHJxXgrzeCQzuA5APhf8OM+ehWy/9QCo7ic7PNFu7xlvt3aPtx93jLEft9faTzvYjn+s3ZLb+vOOWruxLewnnfuRY7U/bMVGx3ydo/1x+2jf9v+W7vOz7KbucXt3vd3ZO87u7Kn3c+mcm8yj3aF7bBtp322Se7t1hMZH2dnlA23m0LbWpqi1NWve1FpL4WVlt7aK8mLr0qHKOta0sbLSAmvZUudaCYhqC/OzbNtUubcre9llh55Un/rXpAA/X0Xsr4/cXrm+cnndDV4p9Qf0UHrLKWru5pnZNC5Hi6uKC+vxvyRpgZoL6KlF4Xlc7gOXlbo8LOmj6lB7Kexc5QlY3k9VH5YovzSWh7HtfKrqom7vvfla3MStdfAlgHN4AT+HniDV4OqGuxsFzMANiOHylgUIAZ6Dj37c61BS9xfzAoRpS+HzAb83yQ8BD/AJgtGGm8yxl72kalC2SwB06AEyWrnFUdqChcuL4nPlJ1BtdvilpS8xx8tdBLaI96kVpCIOKIUn19hXeXgiA4Alqz10jiVvqDpWbbDrs0MPd1eAW+vbR2lMFmt/C3yer/pwFzfAB/TSlR1Ryxfg8yVtHxwDQZIYSz9UgG4BP8ZZsxttOg/oyQS6NP7nY0BQtkRjrvwEv0afrRvua3Tf6Mv/FlfV1RYm2FFXJ8i9pdRE475czY1SFEpPOEecTmpNKvFXj9VRrkIpStT5vdXx64tSapqPmvR5ZG+Jr6EQE+gRf0uTGriTGIkOXE1PfKA6cUfV/iZX80+u13WRrJCKvL7SM9H/0j1JWnjiA/MYHckOssAkPtTqHrT//cUqzV2puWH0U2PuP3hPwfUfuLOJe/uLVKj/UcDUf3t+vgA5yxXgY/0RQU1S9Pz0KDtKs4GC3HUUJOekSON5JGyzz6oQbLwAV2c3to5yEP6wZZQgNsK+2TjCW4D27SaBbfMI+37zSPWH6xwxuaH27cbhPodrbwh6p5b1tcmDK60M4H3yibVs0cLy8gusQ6caG9S/iw0Z2M1KivOt6SdNrHmLJgJic8vKamHZWS2tcdOmNrRnpX25fpB9sXaAfSn7Yk0/+3Jdf/v7hoH2w7bh9r1c6O83D9ZnGaTP0V/9AXKpB9kPmwbYt9QErusn62tfr+1jX63paV+sRBFKAS6PeCBGBjdVebjAEdvr4JADfqy6OD2TbCzFx4nrKkh5K3PFB/hc+YXio4/ic9fWVV8oubRImb31fLUGSlCWQtCTG4ka9ORGqvQS5XckgZ7H8xx6QCspXZkk11bAOiQ7qGP6wNFdXcb8vAyFl6g9XGCOXfUl4ASsHicEdJNin74AnkzX75F54sOhp9ZXdYTi21Kb7+4u8NsqlzeFHkovXctL4oNYHwBMV3U01PQJXGkpC3G+KG8BfHkCX94HpSzqazwtb/Ekh5Sdm65lFYcXMSfxvFB6uLU5Al6uA2/ZIPWH5vp51KInMhx4ugbYEd9LjGPAtyxxa339L7BL4nWu+DD1o9YPlZi4xZiPx1zmeJwPxSf4OfgGCXw/75kgN3KWAIN6AjBSUg4gubgoPFSYVN6flJag7qTy/rgmV1j2G4pP7a9XAOR8P8ZNfnc1YElxM8ADhC/l6j1lZYfUE8kN3FVifGnh82tWgGjeK/WBCxDGzSXeyHlXnurj/qLWKGSmPOUXucaoOs84y/gMv+uz8vOQlPjn58TxAmRpouMvQeyvazoGqrqGHWH+kEIEbA5Jn6fz6tMy5gkOtWncD8X52+UwymVek/lGccpl9aVwZ6QyWRWi3y2f24EpSL5muZ3HIfUznWMVia6RmnwqNxlQuklRPpH7TbY4XTZ3R3+c7rJtGLDcN86VIBsgkDj5YnOtzRnRziqLWtknTRtb85atraysjXXt2tVGDO1vw4f0sA41pQ665lKAreTy0m9NK2vRoql99PFH1rJVc9s8rZtdXNbLrqzoY5+u7mOfC37XHYD97CvZ1xsGCLwD7GsB7u/rA3JfUgazqof6GlsjW91b4NPY6p523U2qcWXECT9b3lMucXcpRUEQl1p2Bfd6Ias8ZIsEQ3eFP4z3dRDgAoBACyXHMz04jrKVgCJwdKgJZLEs7YO4Ha1UFsvR0uVpKfiOOeRCsflc3ffYtKoGV/fQZOJ64eICR84dkWo7jAloGPAKKEYG1xMaGHG9ibiqJCyK3WXFnSWmF+coVC7x8yg7ALdb7izH4d5yHfE9XFtBrq7Ea/eiYBk1l+9KDuh5rI9xICfYhZHkCCACPl/FAQClAlnVQWbYExqa44pP5xrW9eo46vpQfzEWLnCxDJdYbS176BHPQ+2RqEDl5Tr4aFcMyRH4gF6s7Y2Ex/usL9dFYTMudJS0RHY31B+u63uXFegl7jAt0AOAMlpXd7J0Q9IUgAAzTW540fPAfLm6RyfL1ZutL/YSD/T/5bG4+PL/43PKSciQoq4W61hwEOiomQOE2LurqLhYdcHaXdxfoPirzEtcCPgDSEETpQcYQynOt1cCxjNiZ8SxBDJPqCQuaQo+h52DhdIalqvJTQWYPqY+EBFMAMpLEgUyIOvuqUCLuxoF0DEPYLIpAcvnfr9ERlbAFvjeAU/dl3q/dKXKH4IaRp/SloCcPrsA9uuFhe4SE/fDiBOmexbSAjI2M/AHMSUF076ri5RfAA4VGMYqkMeHAF3Sl0pEMT6Vu8192d2aB0Lx8KZ7AiDb+fPskq+2jLV5tZ2sQgqvSZOP5bq2ssq2nWzA4FE2ZvRwGz6oh7VvV2pZglyzZk3k0jbzbG7LlrIWcnEFvKZNm/i1n3zS2P728cc2ume5HZ3fw07M727nl/S0y3J5P1/Vzz4XBL8Q1L5CAaLs1vbzZMiXAt91gQ64fSEAfqX+l7LPV/V0t9lNUMQ1/hQ3eVl3B95VwCcAEjcEfFeWyGgpjdGcMOZ0jZih2suLuzgYL5ItBo6yCws62TkBMspZOiYZXEHQ21i9QQYXsO0TSA5JUeGqouYOC1AoNlTdwUmlUm4ClsBzQKCiv18KyxWdwLZXMNorALmyw1IlJ3C5mktad2OTY2r7cFU966tjYnqxbjdcWsaoAWw49vlxTRQ1k9wQEPW5A4wlgqaUnyc3cHUL3eVN6/s82eEAFAgFM1/Gpj7relniBiBZ07uJOJ9axgN+SVwP6KWm43R9b5SyoPTy/FwkRNSS/UX9ydzFJb6XuLme2R3GBqaoRsYFMrm5ANHVodQjiZEVuM4OQx0LdpS3+GoOrMEdFsgAoOZEKQuWAhEQRotCpN+w/E3Qw+11CCYJDsDH8rZGt/bXOzA8hielB/i8Zk5Kx8tDqKUT+P74TKD7fKGD8A8pwT8/BYBSSrJ/aOxPqcLfpfR+cxPgNI7ye6f7eitABgABH24vsUO1MpIanlgRdADPrwKPu9K4xskY81BNZGn5rIAMOAJAV1O42ZrvClPj7rZrPAUnxxQrA0WM/ludB3gY84ArkPS4noD89BhL1FixEQmMZ8dnym2dLoBN8/0K70h93T/Inn1saBDL2ICWA02qjWMKnf2JdcTp3Ort5u6xHqMLq7VbO8fa7SSe99P20f4oT2J8HsvbJdsdj/u8s2eMZ3mvrBtmqyb1sbalufbxR3+TimthbTt2t9F1E62uvt769+nhiYvWrZs58IBcqwR2zQU7VN8nAl5jwa6JDPhhH+leNcWtbMvkbnZgVjeH39lF3e2yVNpnqwS4VX1lcmMFvK9RgGqvU/cnCwD2cuh9xbEU35cJDOl/xfM81jJGXWDYF6wEWc7yt+7uDqMCHXbAESgCRx0DwytJnzESLZcEQbdFWGe7IAieFxABIQYUAeR5QZElbEel8PYLHgANZeZZWaCHTdaYxlNgAb/9go1DkL6AB/R2CRx7BZh9HAs8+9TneI+A4+O6Zi+AYoxzmrdf92Wca/bpHP1UCWK+5lfvi6VjaSmMZ3uBpWAIGPcKfDGHmJ8+AwqRz6X77hhXFKpQgEMRhipECcpQhB7/o03VYmIaj/W9AUJPcAh0rgppEwB67I++2hhDKSZAxP0VyDwu6O6wYCjwhascx76yAzcYKGqMvfhS6NGmipHz7NW3agRbzIf6i81IgR8QFOj+wxhHGcpdTs4HKKPuz9UfMT7Al9T1Ab9GD8gMyvXEqL0DEGzJ5PAQSDCU2zupO9xaB6EMBfjn5wLlF0vsn9flIgqOnPsjBaOOcZW5xsdkHKdjQND38yPepz4q0k3KkPO4qygtXyOsMUpkSFiQOAHQDlEfE2jVci33AaLpdczFbcc1dWBK5RGrBLBp0gLgMe7g088d8EN5Ss2dwlWlNk9uuuD3XO3zE7PVn2UPgd9B4nkCnBQcW/UTy0s3MvhwDW88Xzhiex7j03l/9KbH+1j1getKIoTnF9dG6/0xnhTh8Z7Mvbx6uC2f0MuG9OtqAwb0t5z8Aqus6Wij6yfapKlTbFD/7lZO0kKqrinAQ+EJeCi95kCvuUAoA3KAD5X3ySefCH6fqJXyk7tbkd3M1o/vLPB1CdW3uKfc3l72qYD35RoKneXmrpdtkPJb31/A62vfsOsL29knOz8T+8Ml/mx1P3eZzy3uYacWdrcTC3rYkbnd7cjsLnZ4Tle3Y/O62fF5Xe3Mgm52QQrz4tIedo1i6QSUvpxO4PxccLy2PBThFQHwshTiRYcfWWi1souLBT4gKBheJJGCMSYAsjwNuOG+RvyO0pRwZWMsydbiziYurCtAlKDskFSbu7ACD32UXgAyxuJYkBKEXO2pz/g+AYoWFRkwTcY1b/+EYh8nXujnJwJK5ieA0xhushugk6uMOVjHR7tL0N0pCAO9nfUowAIpwiLbrePt6nvWV3O2C3Je+uIJDpShzpEN1jkHos6nLUCMtb64tYm6UxvlMAG89bq+Qf0RJ3TAJbAjJgj8XCUG+KLEJVGFKET1Y0ODFIZRHoMypB/AU6tjWuw92GTEBylbUX8Z8NT8dG5DAbSUnq8DxuUV+KghTJ+x2+jleUFO8CCOhvKj2PiN+m8uaBxFJvC5+4qiE5BiGRkAXCgXeJEUIoXAi0L1eTww4AcUU9j5sYxYYShHzafsJXGl3Z0WPFGR/wBUrh4FM5kXF3uSg/fnHPN0rPf6hz6LJyHIHuucZ4N1LcvY/kricpEAYS5zIoZHLA/XNTZhIEkhhYnrLNg7/ARFlJ+rRXePUY38QZjnEHwme3Fytj07QatjlKGgR6zu9Rmul52WcjwtYFJ2w1Zfx2OTg/RhTWSHH8m1xR0GkqEG1e4ZJ4UnCO6Si7xPinH/RLu0ZrjNGdbexo0aZEOHDbGaTl2sSgpv2Kg6GzehzoYN7mUlRbkOuWbN5dJK1bnCo4Sl5SeC3icax6T2BMBmzT4J+H2Ci/uxNZU1b/qx5TT7yAbX5NjWyYCvqy9pO7+kt10VvK4Lel+tTaC3nngfbm5fAW+gXZI7u6S2rU0ZVGkje5fbwG4l1r2mwDq0ybe2ZXlWXpxjpUU5VlyQZUX52TLasOKC1lYqKy9sbe3Ksq1TZZ71aJdnAzoVWF2fEps3vMrW1NfYzqkd7cBsgUyKD9VI8oQ9/XCRgR7AA4TnBDksANhJ57raOSlA6vIOTZYbrxb1B/DSzUcxEh/peMTvUIURt/MkheATrRSaAMixw1Cqy6GltkHBAUiNxTmBTOCMOTHf4eaAC5c65idjMu6LOQh9PvMEv/FSljLG98mA325BbpeAt0uKb1c90JONK9S5IoGxwHaMzZcJiIIeINwyNk+qL9/Bt5UYoYyVIJtr8xP4BQBxiTfItU0TIcT9GtxhzV/rChD1FwoxdnWOhEes9UX9peDjuEhWrGMeKiSoAb8EgK70/JkbADIdA4qYwKXzy9UPhUciJBTeco078NwlJj4Y6s+fxMax3N9YNSJz8MkGy10eLPBRN/cmdRFxJy+HygN+nnQQAMnO+gYCZHd1/pfLci8vUfc3RyprnsA436HoSZAEfL/jCidQQwFGHxdZphboETsEcgFOxuVKC2asyQ2Q6RymewIw6gV9tcZVIMg84pLL7Z/UDAp+vq4XuAE6zQ9IArsUnvpsupZMbZr8wKUHgrEEDyBKOV6SOhQMWbbmS9gYI/mBikR1ktQgPngR1aprBc8UdGzRj5r0zRRkDckOjdMn4fH8BDFBucaAT65yZHnZ7mqC1N8Ed5XJEF9dP9pWTR1iw/r3shbNmll5VVur6dbPBg0fbRMn1Nv42sFWP2aI9e7VzRo3/kiubBq/k8rzGF4Yri3Qa0oL9FB6mt+0ycfWSv38Vh9bZV4T61H2idV2zpLi62D7ZqLGcHUpb+ljV5f3ts9XE+Mb4ImOL4DepoF2ZVU/6yHINW3R0leBtMSyWlvr7CzLysmxrOxsy8nNtdy8XMvLz7P8AvUFv5w8LMfyZLm52ZadwzWtdL2sFdbSkzAtWlJ03UL3aSFItrQulbk2sluRzR3SxjZNqJFa7CgXuKt9tqKbDDUYIDy3UC7uvPZup+fWRJ1dshaXxEaUsrxPfJDwIA6I8gOIlLJEGQvKD1UGvAJS711kqTe5yanKC7c1hV4AjOv2u2pMoOnnw+11ePr9AqSci34c+32SfqjDVCWGMtyL6XifDCDuAXiy3W75DsTdQFHg24kylFoEfihE4oYkS7bpmIwwZS7bpA4BYpTFkDiRyhPAovQFVZcnAOa5e8uOzgFFHY/ItbXDeViRlJ6gRIlLmhAJ9RcucGx7lefqb5XGSHDEvn6UuOT6cWSGIw6Y1gumCQ+UHoCLuj/UHXBL5iSQc5PC4xGUDjyvGYx6QV81koLvFeUocmVJPNBSo0cZC5lY30qehf7n2D5K7h973F2YpfHZDXG6Nxd1XmNvBEIyu9TxeStAEvMLFxbFSHxQdh2ACUIOKh0Lfv+8vsz+TVHzF6gzQCc46Tzxxn9RmkLfoSfg4bKSRHH3lnq+BQIZ1wTo3LUFdtwfAAI/+hpHHWINAFTrfa7xPnCUXVGf1RgkNgQ41vDG2l3BWXD0jDCKUn3mAMF0c9TUVXb4CXQkV1B6qLxIVoRb/PBQgI/Y4P0DrPWdlCxnm2yX19baskkDbfiAXjZo8FCrbt/F2nftYyPrJtiYsbU2vm6kTZ5UbxOk9rp06WxZWa3+A3TAD2i0bCkYCYKAL+J6cmvlzraQwisTgHp0qLTqvGbWvay59a9qaUNrWtmojlm2YGi57ZkerujJBd3lgvayS8t62tWVfQS8/lJ/feXK9rOvtwyxvh2KLC8nywoKBLV8wY3W+3mWI/CVlZdbZdvqxKpkldZGVlmtFqustIo2FZpXZqXlpVZSVmKFxQUOyDzdLzs3y7KzW7v5z9mylX3SHGXbzLJaC4aFLa13uxyb2K/UVtZV2Z4Z7e3sQpSgVOBC1vPW+Fb0rLf1chUUHzaj2rO36TM1yPACQkDnYJQBv1B9cpE5lhucur2Mvc/kagyVqGsZRzVynZvDU0pT732QawCom+ZxTtejOIHoIe6tOX7/BKJuOufv6+8pJcj1/p6hCoFeA/hovV8Qx64IA3q+FA732OOBAT1AuMNdZOKCtIKegy8Mt9hdX1d3QBDlx1phYBgqECgG6ARHmT/3Q+d9xxdUX4MlcUB3bwGbYOltuLsBO8DH09s4Frg8E0yLewvcpNoENwqaAaADLwUcc+j7mFSfx/d0LOCtGKLzibuL6pPii3q9yMoS7yJZIJV3cY5UHRbnUVhpkuJ3khqC1ltB75fLUn6u+lCBug6QqgWUr8+zDE6q8BrXzFcrSKH+dC9cWSCLGkTV4Y66OtR7ADOSIri2EcfTtW4CM9DD/RaMPN4nEAIllNfvwFuqldIYXFcyvGyU+kqgBuDu3gIw5gIzTNd7rFHmys/7MYf1t15yIqjh9pIsYYyMsC89o39eClnno4QFFzky0y9c3QE+ip/lDsstfnJ0uj+3mNKUO1J3t/fw4KJxUecnd/mz9WNsxYQBNmroQOvTf6C179xDCq+/jaqbaPXjx9nwoQNsYP/e1q17VwGvkxcmN2nSRFBD5QG65j5GsTLWCuWEYkLtSd21btZYbmWO9erU1vp3KLU+ldnWu01LG1gt6LVrZbWdsmxc1xyb3ifPNo1rZ/tndLbDs7vYmYXd7dLSPoJfH7ss5Ue87wuBb2TPUmut9ygrKbDCwlBzwArwZUnxVVZXW+duXfVzdJJ73sHadmpv1R3aWVVNO6usaWtV7WRqK9sJiupXcyxAYoASMJZVlidALLbCooKAoUDbOkuKsHVLX4LXVD9/Eynips2a+kqU9mWtbXjnfKnCMts8vq0dntFRrmzU/Z2cVW0nZre1k+rj3vIAId+EtMEFpqSFNuJ+Hg9ELaIABSCHISbIYSkcU2CGatS1H5x3A3LpXNlR9dN5XkqT3IOW9wn1qL6uA3YxHgoyBaKrQx2765sqP9kegS3cZMYjCbJLbjHlNB4HdBBGHHA3SlDm4JPtlBIlJgj0WAXi8cDkGHc4ACgXGAWoPpbuAh1KEGUYACTjS+tuMOrQXWLmydJ5AFKg5LGTZId9iZw/dpLn7UZRNHG7WNMbio7aP6//U99jeknfwSfAeZE0oBPgVgI9KTxs+aB8WzYoz60RriWg+Y2SFHdn50hRzXFQ/fkZYApo/fHpAo/p/YPMrsb+cJCp1Zw/ry/0JMdfX0h5UfLSAEfdGxfYs8Hhzv6lPnD7zev+BBmBzMELdNX+KnD6LsyoRakyYJQmNLwk5mICPgHKNx3VNVHjJ9gJbmGsPNEcAcrnYWR+NZaWrPgaXu6dtMxL+7SAFRfW70EMEAACvwSEb1hqhvtKOY5UnWdxWRrHkrfDk+weu7UkBuTcjZURx7vFSo+9UeZyWy7uudUjbfGkATZ5XK31H0gMr4d16NTNRowdZ+PG19nQQb1tyKB+NmrkCGvfvp3H60hOkKwAbK3kFrYWBFpLEbWWm9lK8MOAYQu5si2l8EpyWln3duXWp0OZ9axobX0qmgt2LW1YTWtZSxvVoZXVd8mySd1zbGZvuRojK2zPlA52UPA7MbebnZPLe2Fxb1d/lLSsn9BJLvMnViBXtbgo34pLiq2gsNjyC4FTvtzZAuvco7uUqtSqIN2ucwdr16mjtevYQQq2JuAn0AX0qgRB1OB7a1CFVW2sAqsuTxRiGytvk4CwuNBdZlzkULjhGgNCCrKbCobEOokh9qrOtfE9823xiBLbMbWtHZsVSvAcT2SbQ9FzFDinLrA/K1ctO7FEYXMoOodXamSGgVICr+PTom6Qcw0ApO/HgmYy9iHoQvWh/gKsfj/NQRGi7LyAGvglsHP3twGAAb3UiPsBOoed9xMQynajCidpXNewOYLXBwJDByLgw80N5cfOMJEEQfGRHAko+phg6ZlgCqYFxM0a4yHmbqhA4CWgUQPotYHEBLEUfMxhx5cEjLEhAnM1lrSYJ0TcbY4YoLfE/9QHgCRBcKtXq4+lCRDf3dnLZjRHrrDvAehwRAWGOiTW1+iPFHpXBBu2eZfL+rvABqD++hzYqb0uV1Bu6r/U/vM6Y4KdgMc8wPf7Z1KEsr++jCwv7b+/lAsrEP7z+qKkH0b/v7/EdQWSOo97y/0F1j+BJCY1iFvriQ+1uLquFAW+d1J9ZGWBH4v+AbdflyRDcHuj0DrMd1nBkrhebFSQmJftJJbEAtm+inkxJ3GVde2vFwOExP7cqOWTxY4scmdPyJ09Pi1cWbmrsYqDzO/kiN/tl8IT9G4Lfk8OT7X7mnNpY52tmD7cRg7ubyXFZda+Wx/r3HuwDR051saMHmZjRg6yfn17WFvBoU2bcnf1yL7GFxx3FtUToGvJF9/jYri9+vILSs0Fx7L8LOtSWWQ9KvOtR3kr61Xe3AZXt7baDtlW1yk3rHO2TeiWbVN75NrMXmS9SmzjmCrbK/Adk7t7an4PO7uop11YSryvt/19ndzwLiXWtGlzd3OLCnOtpmMXK61sa6UVlXJzi6ykTZV16dUzwCercdXXUfM+hF+NK79U/bUBeAIgbYXAVyHQlVdhgl1VhZVL/ZXLLS5vU2YV6gPFMvVLK0qtuLTI3W3ihahdj3XKHITNmusPRTNr3IQYZ2PLy25m7Ypb2cD2+nkHSFnUtRHkq+34LB5R2d53ej41C3e4jUAY0AvlJvjJ0nIYwOWrOQAZ5zUvwJnAEvAlLStFOOfJE813VYlxrGtxxY9OA4zct9wBCghTVxnVd0DgcndZBuSAnYNQMKMFlIwDO0BHfzfZX2Cocw5DgKr7Mu61gXJ/d2puFFcLhmq9UNpVof5I4BInECQp4kXT9HGJBUOSIJ71lW3UuShxEdSAHKrQd4EORegAdAvYOehQe/TTMdSh2v/IBJMQSY8TtxhLwRixwACfb5zwAfAwzxRzPnGLcYEbxcN9Ang8wpEH/DiEZP8U9P4lMLlSkwG+f30hkAlo/xbcOP/nZwG/f0j1/YsxnfvXV5wHeAFA2n99AMH//mppYssEwWXv76tz0SfuJzB6woN2oR//W8D813XBSWOeuSVBonP/QF069BL4CYRkfP+h9k/B70+WvxETdChGPC/N8hLfC0hyHYpPUJP5WmApP09oyBx6Ai7K0V1dByAKUnZWri6uLS6uVKBnbwHhMZIY0+yhIHjv4CTf3OCBYHh+9WhbPHGQdWxbYR3J0NZ0sQ69BtnIunE2ahTAG2J1daOtrn6slZeXCXaN9YVtai0ShRcxPFQO1tKBl46TrW0pKxfwekjh9a4usD5tWtvAylY2oibLxnTMtnrBbmLnPJvcNd9tSncBoHe+LRAEVgwrt01jq23XRFzETnZc4DuzsIddXNpbrm5vu8KuLasHWNeqQkGlpeUIMiUlRTZ4RK217yhl176DlZSWWXVNB+vau7fVdOksE/wS8AG9th0wub3AT1YpFVtZI7gD+FTxyU2uqK6yckzwQ/WVVwI/wIfJBa4os7IKXOFoy2XECokTFukzeaywMN9VsEPQkz/NrFmLpnKNP7GPm8j0h+STZk0sJ6uptStpaf3a5VhdrwKbN6TEttQLanKBTyTrf88IhqwYwQX2eJtgEjE4DMWWZIABVgJLYOZQBIIJ9ABmJFBCRTIGKFN4YtyfmJ+7uTqfKj5PdAA8nQN0+z+AoCs+GYBzFeiwEwzVstFprAZ5b0CO+J+37gZHu2OcVJ5cYi+REfy8MFrw2+F9qb+k9c1QZcT4gB8QpBYQ19Zjf4JZqLwAIYXQXgIjsHk22FVfGEqQOSn4YllcgC1KYwKGsRN0wMyzxd4XCD0xQpsCT/PUrnUQ6ljQw1YJfLi/jZ6dZNeSqfriTvNt3J+r//zUFH2JZxjPwyCTS7yOpAWqC6WGUXryp4ADlDxTiyLzZMUiQQq3N8Dp4BMI/1v2//5asPs7tsz+t9vy5PwSP8cY0HMT5ADdvwXIf2rOX4Im8PwX8wEvfcHQAcn7yr3m80RR9XyH3l/6TAFAICbwyX0NZahrXNUBQRQjRp97pSBUe1nXAk7cbNxhAS9d5REgfA9DT2p4NjeKn3F/XQFS5nJqht07PNlOy6WdPaaXjRjU36qqaqygtK117jvURtVPsNGjh9uIYf1trIDXtWtnq9AXGxVHfM6Vnfqh8D7MekbrmU+Bsbm+wGX6sneqLBTw8qyvYDewsoWNbC/gdcqxiV1ybUq3PCm7fJsmm9W70Ob0LbSFA0vctd1YJ+BNam8Hp3ayIzM72/HZXey01/L1skvLBb0Vfezayt52eVV/qyzJtpZyr7NklZWVVjd2tPXv08X69O5qVXJHq2vaW4duXQU9Aa+zlF4D+NoLejUOPtpqoOcuLxZq772r2ybcW0GvUtZGx+W6dxnJEFkp0HPwyfUtLxHw1JbSljgMGS+toC9FWCxFKAjm5BIfJBTAH4vmXtAdoYNP3D0GhP/V+GNrorZVc/0+85pbp4rWNqhDnk3rU2grRpQJIpV2jCVys1kqRxwwdUUFtcmhCHFVAVlsZw8E/xNsDTE9jaEYUyg69HBvNc4ch6ruFQmPBH4Cmbu5qQE/qTyHHfBLXFwSHikIAV3U+xUm4EPZFTS4ujsFO5Qfsb8UfGR2twpUabLDd3qhdQvlt1ktFomOfIddaq74HHah6ABgWIAvdYU3AU8BM+YFIH3HZ8EuHoEJ5MgMo/oCgGySwDpiN6nANYAPAAJGV3gBPgceQCQeCPSIB8oVbsTjF/0hP9jFSGTwrNvXZ9kGapaxWwstj458yUO91ZIooFTjBVuzn2G/vBn2km2UOK/2xenpmjtDami2J0DeXOSxkWE8OQ1ooiD/7coOVZlCbJGrwP/99YowgfH/881KQZHsbqjC/xb4/jfwA4RAVvf5p+D7l+75D1eqAHq+oBvngN9fCeAom0nLZBx2fgw0A3opBFF4lK0AS5SiH6uNxAdJkEioRGyQhAprcN9nc58T+9Pv592FufpjMtNOSeHNHd/Phg3u57G76o69rNfAETZ55myrGzfWRgwf6Apv+PChVtO+rb6ULVzhpfG7UHb/A3yu8Fpak8ZNrIXmluVTA1dgfdsXW58qfVGrWtoIAa9WCq9OwJsA8LoLeD0LBDwpmv7FtmRwuf6TVUrZtBXwauzg9PYBu3ld7ez8bnZqXhc7M7+rXVjcQy5uT4cey9aOCYZ52VKdAESfq0bQGjV8gO/r16+vFKzcUMD2H+6t2rb/AT2ZKz5ifJHcQPEF9AQ/KT0sBZ9bovZK3aTuGsBXZsVArqw4wJfAjzhgsbfpGMfMKbIigRBFSLIkNy/H44QkSpoLghgwbCprLPX8URNg2MT+JkN957duYjUlLWyY/pjMGyQI1AtQUnCnZrezE3JnwzVlyVqpgyyFn8PMFWACPQdfAsIEirSpuQsMBDFAmdh+ubwHJoeLm8LOnwKH26t+qgb3CmquBunL3WX5G6tBiO817PqC8nP4kdhIDAWocZIalLR4dreuIMpdBClXfQ2xPv38DsBCAYzlcCn4QvH9Z3wvMc1xlZcoPRSeA1IWa4PDYncYgY7W3V7gloBMoCMDHOUzHOPuxjiQS5Ufsb5VHvOLuF+a5W0E5Px5tmRzZWRNf7/M82/neeYVKPK0MjK0PPDH27MCIkkEoCij6BkI4iqTEfb95s6TGY6SGOawHtifgSEwvhQYmfvmguw8T0fjGRc8unK6w/F3qTfA+E+5tADxvxOF5+pQsMRNDtc3cY2BG/MFQ1zf9Fr6xAf/6TE8VF4oQIcdijAtdwGGrvLC0iRHQ6IjAR7go+DZN0RA/QmAjPvSuXP6WVF9+tnJVr+WCjy7boyN6l1pQ4YMtK49+1i7zr2s97B6q5s81SZOGOsZ2kkT623U6JHWrqZtEo/65D3wkiTFh24txnlifC00t63cvUE9OllPKbw+gt2g6uY2ukNrG0vsTsCb1D3PJvWQWyubIXd2Xj9S+qX6T1ZpO8bX2IFpHe3YrE52ck4Xwa6rXVrICgnW2PaW9bUvVvf3XVooYaGU5duNg+zgnB5eNkMGGQi3a1tt7dtXWVV1uX6ONlJXhQ65dp7J7SCVJ+i5eyuF16GdAw83N+J8aYKDbO576LWpwoCe3FxKXqT0KgS+Mld85VaSuLmUywC+Es/8psCL5IebgFdaIuCpJQ7oJje4qKTQ3WH6xd4vtEJPzJCZzvEymiySJvoj1FTKjz9E/Ns0pSRIavBjwfD//uhj+0jqsHWLJlZZ2NxGdMmxpSNZZtbGXePTco2PzSBBElAj3kffXeFEGcZ4uM4ORDdUYLQBygSAqD5di+pLNz7lOFV+R/y+AqDOAzyvFwR8ibHszWGn8/GMjw/cX4ER6KUZX1pUn68Hpo+7C/jcikMFOvik+DhXX2JbNY+Hn8czf1GEwJHEhxSd5m5Ui8pzl9cVn8DnQIyEBuADcri5nF8rKIaLi0ubKDuBL2J7qD4slJ6rO4df6vKGi+sxPeAn8+TGEDK/hdbolWATD//mUYwY8b6I+aHOiP/h8uLu8hzceEg46k1w09hrweuVwAW8Xgti8VBxMqxSiQLka13jO6hQniKQUIPnWVxXmXM1JoUmwAIkssFkdL2cBQCr9QeQJ1lkXx98dV4CrnBpgaSrskvzpcLm+vwwueEyV3G6P8rvTzLFOsd7ouYizod7CwDVR/lRmyfY4eq60lML8HxzVKAne+vH6gt4vgROkKN8hrrFl+qfWD3GhvaqshZSDB81aWaVnXrbwNH1NmHyJBtTO9J69+zsCo+yFFwwVBNFxYAvBRxQwd4Dj3MRx2sp97eFvmyluS1taLdqG9gu14a2bWmjO2ZZXWe5tF3zbKIU3hTBbnrPfAGvwOb0pw6qXP8pK233RLmz0zva0Vmd7dTcLnZO6u68oHdlCbsss4tKHwGvr325mvW4LEuTeeHyALuxdbBtntTJmjT5JLLI+owVghB1e3kUKVOgnJcdyo4khgCYQi5A105tWyk9SlnCzW2Dm0sJi7u61VbhMb33cT3q/D50cUP1SeXpfYnz4eYWlwM6qb7SgF5xKRagKxH4sDhWm4APxUdm2K0o38tlitQHiLQc5xfnW76X6uS5MszJzfY/RqmLTEF4k6aNHYD/9dHf1H5keVKEvauypAalrCZX2kkBkKyxP9BIkPP993wZm0CWuLthwFBgE+QAGfBD2Xm8T6CkvMVXcowv89aTGjLcYeYBN1Qf6o4kRqoIG1zfBHSouf+fVtew3tfX/MpS6NGPmj/q/NTKAngkOvLVTyFHsiPifZsELDdWgOj8Zl0bm57qfC07PAtsstjqHuDpWC4tZS2h9gJ863ScgtBXfKDsiPullii9BtfWgRjJDVd/GveEB8ce3wN6SR2fFye7GgtFB9R4gPcvck9/vUzi4z3k4jm1idvKeQHy9yt84aUQKW9heyqAKQD9QmEzIJSyi4eQc31yj4ZawZj7u2CUKs3fZACPMS+AVguw4n3mh7vKseADvBq2ehf4APMvvI/sF/1Mv7KBAWUuqEv9bL9S9gKUqe+TKxoFx6FgY6WF5ukcMbk0icGWUzy79+mJ6fGcEJQd20udl6o7i0Je4C718zNz7PCykTawW4UgRsC8pVW07Wojx02zKdOnWt2YoVY7epjHwgYPHixVkWfZOdlee0YsL2DXWpaVAC/UXQo9gvIAr5W+bAVZn1j7kpbWixhedQt3Zyd0kbIT8CZ3kzsrlTezZ17i0uoffEQb21RXrS9hBzs6s7OdmdfDLizqJdBJ1S3nsZL97O9r+ts36wba1+sH2TeybzcOtu82DbFvsc2yjUN8Xz6e6bF4VI2+4Ozn19Kys7McDLn6Wcio5uS0Vptj7QAfsOsA5KjdI3v73q1NDdC1wa1NWgeeFB7AS0EXsIuMLmovkhrE8CKOV4yrm6q9EjK8qLsEfg49jnUuGXe1J6il0Cugnxw78BLoFQiGBUXRf286ljLkZw7Iy03OIs4aSwF98wfZf338kf3t479ZXqvG1rNNS5vRr0BwaeMq8PgMVJ8Um6/kIB4YKo2laQekAlMFF1vYJwATtFjtsUfKyjc/AG5SaGy8wNI33+pKxyxh8w0S1CcLvHdCke0WvHxcLix9T2boPMDzZIYAt13KDehtr8elZasrYntYsr9fbZ67vP58DwFus6C3SWPvt7+ixi+FXrRpnC/d7TkyuoKfgy2A96HCC5c3MYfde7Xnqs5jfAE/3+3Z1V/i+krRfVi+klqcD4vEhuDnBcwCHe6mg0/9FB4R74vWISWjdVXoMJRbe3GmwAW8BBnNpRwmzulYatFr82TvcJul0FBq1PCh7FBu1AbiguKWuisqqDnYBDt3SaXwHIAoNAHmN6lE7B2fiaJiQYot3XlUJJ8bqDnYANRpxvX5vfaOuToH8GTsgfdGlq6uICP7zJeRUYIyxdsnbCRKScphavNYQjbNHmnsweEpXoryQOOA8/6x6bZ74RAb0KXcmkkFNW2hL32XPjZm4iybPmeeDRvcx8aOGmRjBLzRY2tdvTSTu0SGEYXHEq1WLPFy6FGaEoXHAM+ztWQiBbtWzZpYsYDXobiF9a1qbUPaZtlwYnidsqTucqXuSFgU2IyeBV6SMrcf+5SV6z9Rlbu0h6bLnZ0ld3ZeN7uwoKdD7/OV/dyV/VrA+27DEPtekPth01C7sWW4/bCZTUeHCnyDfZPTbzYMtr+vH2A3d4ywSQPa2MefNHXw5eRk+dIzlBBGcTErNtqi7BLYVSUZ2wq5sW4ADnfWjz9UeAJeA+gSyHkrtVcpt9ZLV1LXNswTGPQFvQbYpcouMUDnLm3Sd0UnIP4/ga/gAyXIOOArKEz7qELBEAWoY6ywMDkGgvlSg1nEZ3GNG0sRNnG3mO2+gGCuINivuqUtHFQol1dKcEaVu6tRswf4gBwurNxe3NYpKMBQgRG/w1B7Yb6ri+C5T/DynWEExNSAnINwXKFaACjTMTV9vq4XJQcABUnf2gqXVm3U60USA2XHDi+AjOLljSPzBK089VnOJsAlsPP6Pe8DQ8YTFxYT2KIFZoKc+r5yY3iuIMYSt1jJsTbZ+NQzubi1mhu7O8duz+7SEtcbFg8590QGwGPsA3WXurWxo0uMrWbtrru6UdTs4As3FVUW8As3dpbDBhUWsAvjITkBRGAn0EmtoQg5fqtr3gqGtCg9B6gUXRQkz9G95iTu6ny5nQJeAkLKTf4gpkjSw0tKOIcbGoa6A4SuBnWvAB9A070FHlQcIHyLaqOkhL39gKGgBuAoNQnopZYez3UwRgHyTC87AXYA7gnP0EhKUeLpcnN8pxbfnED3JbFx/+hM2zpnkHVuV+yrJ5q1zrX2PQfbuJnzbOacWTZoYB+r1Je1E8F9KZ8uXTsJZKwyIIaHioti46ysrPfga5VCT+aBdqk8KcKSrKbWqai59ZVyGNK2tQ1v19pGCXpjpfTGd82xqYLdjF4CnhTe3L7sO1Zia2urbccEMrRyaaXyTpK0mNPVwXcR8C3uZdeW9pI7y+YDA6X2Qul9I3f2uw2D7HspPECI6vta0GNHZtbp3tg2zIZ0KZWibebLyFB3OTmspgB6YfxcqLIAHnCr9Iys1+XJ3IV1S1zY1IDch0oPZSfYpQb0UqX3HnyyJKb3HnZATiAU3AJygC/ieCQ1iosFPQecgCbIBdDCzS2QORBd2aH4OJ+qv/9xnEAvBR/uMGDMyW3t6i8A+Ik1l7UQBJviEksJNhYEKwua2fxBxQ7AUHsyj9uF++vxP7UUIx+UmmMJG8rQXV7BDpgBNzcUHqBjz0D1qc3b7eeAIEow3N89rv4oW2EZG230fR1vAkBieJ65dehJ8WmMTQt8bz8Zrq4/3lIAC5Pbq3Fg6Ka5uLtkeF3tAUXgJ/MkBwBMs7QjWOcrZefHKDu1qDhUneav1b0jU4vii2RGundfupmpb1oqqEX2NlzcgFwYri2xPV+qpuNYr8taXRILgC9xd7FX52YIWsAq3Mc3KEF3cwEfrjAtBgSAkfoUP2uMeV4G43NlOuduscYAIGOAy1VcmjzBvZbh5v4mAAI5oMp9/f661+8yrnuHe4zxHvpsZE4B3zu5pNgviepzledK7wMTCNPNBNhBBdVHi/Jjw8/77Kcn2AHC5yfYWWWmXNzZvhMLLi7JjAfHZtnW2YOtS1uAp//Q2YXWpfdQmzB9nk2dOcMGDOhhpcX5ruZatEAR5eg/PfV1Ap5c1ixgJzjk5OUaC/hD6SWwA4aCIiovu0VTK8pqZp2KW1r/ytY2WEphhKA3un0UH9d3zhH0pPSI4Ql681F4g0r0l7LSto+rsX1TO9mxmV2l8jrbacHu/PweAh4xvL52fUV/+3LlAPv76gH2tYD2jcD39zXqrxEA1f+aPuNSgmxFxT58n8mI951c3MfaFErZ6LPm8HO4ewv8Qu1l62fiZ8QFBlJt2gX0PEkh6JUJeBUCHskKoJcqPJRdQ9+ztbizpVYmRYeVO/AEuFThYQ48XNwUdrSJO6vj9+ouFB6tQy1t/6cJaKi9BrjJpaXFtU3HvJ8eC3we/3PwCYAyX6esY34vAT+yxKyVBn5AsIkXln/SpLE1/ui/bMHAIt8gga2nXPEJar7jc1ITiEubbmDgZSyCoG+Hpbl7WYvrqg7ABQD3SLHtxHX1+FzAzEtYHHYyxpONCmKNLju4xHzcXTYp8HKVBGRp6UqovFB6H6q9NJ7nsBPYGPO6PvX9sZWCWLqtPfNIbqD8Qt2FwlvHzizE5oCcKz7BT9c09AEiy9d0HPv2JeADcMTukoxtWNEHwBMI2bCAvoztqXyTAvUb4SZGciMxHQO6DxMauL6ALNxdFCHjyTk/lglub87PcIgx7ut01abwczihFgUtfw9g6zE1zRd0UXIkJH538AkyaWwPlzkBXdxDMASCMlef9PVZfhMAf78430FIfI97xgPAienJEuDxpDPgxxZT6Y7M3gqa/mhK1uBeXOglKSg/srckOG4fnWXrpg+0DhWF9vFHH1uL3BLrPmCUTZk536ZMnWy9e3a1gvxcwS7KTHADo9wDYzkZLiEZw0JfzpUtWBDPS9VeK0DJwvuWTa0sp5l1Lm5mfStZQ9vaRnaIOjwvPO6Sa5O9Fu/DLG2Z/kJX2d5JNXZ0Rhc7MbubnVvQ3S4u6mGXl0Sy4stVUnayb9cPtm+l7r4W4G7g1m6USytF953U3vfE9VB9AtzXa/tJDbLxqKC3Um7xCjYq6GNdqgsEdQqXBbzsAF4KPuJ87vqqZZUJvwOypADHIYaaqyoPxeegw30FcuUOMld4iaILF7bEoecgLEvAl8Tyiv8fVd77/nvgYQHA98CLFrX3YYIj4JYqu/T4wzEpQ8Eu3NsUfPnvN2Yo0LGUX7pemdgfqs9LZByAAmHTj61p479ZC8HvY6m/aX3y7dTsajvABgiCHVnfNOERZSxJ/R7wk7H7s0OQ+KDOkbxA/RHjA5rEAlPIoeLI3PpjLROjfi/OhbFdVcT4gF/E9YDcptGpSxvlLKi8FIbAjRal17B7C1BT33dp1lxXejJfxSGl9uH6XV/Ty1yBz11egSxNXETJSsBtpe/ckhdjcoUbNjFoUHuxZjfd1QXweZGyLODHE90AXoAQQ+0tYz8+B5RDTzAQqLyfgCuFXpqQADT+xDVaB1soQQel9xM1KNC9lmoMMAI/AUtg83OCGLDi3ItT0wS/GQ4/oOaKz1We5moOag/Q+T38GDc3haDGdQ8f51rqEUle4LJjxPncWE87w16elMuq9vERdkGhqJikxtwGxfda7uy7i4v0XpTvCKDJ6o0bB2bYsin9rLo0zz5u3Niyiyus99DRNnn2PJs4abz16Nre8vNzHHYBOIHMLeCHK5uby5ejSF+IIstWH0UE7LLcvRUYUXgtm1lZbgvrWiqFV9XahknZje6QI+Dl2tjOuVbfJc8msspC0JshlTe/LztPsMqine2dTEkK8Ttg11Ow40HggEuqTiruB8HtxuZhHrv7cesI+0ntz9tG2M3tI+1njt00tj3aHzfHg8hJcJDsQPV9v6G/bZzc1VqSzCCmpza1XAEwhV6ugw/lF7uqNPyszHUgCByCDPBiqZm7r4JgCRD8EHyAzmEXwHOVp+MGldcAu7SfurX/wxKopW5sAYXMDVCLMQdfA+Q4x3E6/p/HwI+fIQ9LlB7gow8M/T7AUD8ryZ7I/FJcDvjk+uLu/u3/sv/jf/0v+3/9r/9LX/AyO+kZ32qBLqnjE/DSTK8nQYCfx/wSEDIm+LGWOOCHIkx2j5YSBIIeMxRI2dY+dnzWHFxnjVPW4tvdC6KAMbK7rOGNfmxlT5Y3VmiQ4AB+Df2xxXKJI9OLhatLppekR9imMcVGCUv6LF+AlyYu4nm+AUVXfWrT7apwe/0JbgIZxyg8lqy9ByIQDABirv5IYHDO3VwB0Y1jAVAG+FCGDkPZcjYpIA5HPR0AcxNM2NHE3U8ghSuq1sEnEP0ic5DJcIfDtQ3o+W4ufg3zUYEp+AQVICZ3mMwvCYsAYSg2AIfri0XcMMaBG9eGGuT8XI8H4g77NQ3XCVJco8/uD+nGkkQGLvwLHnJ0gs1AYyUFmwjE83On+lra58ena74AeErzBcPnUoQ/7Jtu88f1srKiHAGvieWXVVm/EXU2cdY8q60ba507tvMvdjNBC+ABOL7kae0dbmxuXkED8IBflgCRZm39QT+6NlfAayPgdSlp7cAbWpMlhZftCq9OwBvfldIUubTd820mS6kEvGVSeBtrq23PpE52fHYPO4Mbu6iXXVtGlpYt4vvb39cOse82DBf0ZJsEvcR+3DLCYXdz+yi7tWO03dw2SiDUmECIAT4SG25bhtn3AuZ3UoY/bh5sM4e1t9ZSd8X5WVaS19rKClpZkdrcBHIp+LAA33sA4gJnJ78jfv7UHc4WHHIphUmgA2DcLXWXFXVXmmRsS32ssCFuR5yOVhB1ACaKz9Vg1PAFDLmX5sm4NsCXQk+tYEbc7z0gSXoUuZIjY8vnZIUKzyRurn8vINasWTP7RK3vYi2gkZnH4mHt+oOX3UqubvzcLCFk3TQt4GvRvLH9n//n/2GtP/m/bUK3fEGvJpazTYt1vg48wcxXcSSrPXxX6KkURocL7BDUOGtuHXqAUH3fzcVd5EiYOOQ0ThzR44a6H8oS4FHAnNbveT2f3OJYv1tqewRFtrzn6W67xpcbj6bczkOO/FkfJD9KBEJBUPDbXl/qMNym8wBxq85tAYYJBHFvaaNQOdbtNqzcAIaUsGA69iyuIOdrddXH3Q23l81Lw9VN1aAXNrOZAeeSR1t6fBAI6hrf2FTuM+fi+R3E/3jYOM/lkKvrkLoEpEKpRSFzQMnr+AQXhxhAkkX9neaR0LgIMKXsBD1WZ8QxEJzp5z8EINf8dkXAuiqjNCUBHVAjloib+6eMPu+BigvXGAiGyvtNn9HhJ3im9XhRbK1Wn+0PzfX7JQYAgThFxS9OsgMymwgIfDy8x+N5U6QM59q3uybZvLHdbUjXUtsya4itmj7cBvTqap80b2X55e1scO1kmwrwakdaTXWFvgxRRAzgXN3RJn0238xx4BU78HIceLk6J/fPgSdlqC9QTqtmVpnfwjcOGFidLeBlO/BqO6LygF6ejZfKm9w9z6b1yvelZQBvw+hK/WelLKWrl6UAvE9X9HPYYai8rwW9b9YNkVs7RO7rsFB8gt73G3Sc2sbI4H4n1/c7ubo3BLqA30ipwuGuDr+X6vtus+6l84BwdJ9qh0TnyjyrLmplVUWtZdlWoT8OPJc3NyeAhuVguMP/A4L8gcj2OfwBiGROugolDQt4rBM1jGku4QA35ifj/O5bttZ1Wfp3SLaoQmVTdNwapamWzQrYvSW3IEf/HlKbUmRkYgFfYWGi5hJXFYWGi861xGIp0AZwZOCBXQPgmtIHeu/B18T7UdjMhrCNm3ykPs8zIavL9v5hJDdyWza2+m45gksbz+r65gICD3V4wI9sLkXNsY63jbu7UdKiVucaMsCUuAh4AMu3qBe0DlLHh7IDgLrO1aDu6xsTcP0EgVJtqvjSZ3o0wI+ECa0fx+MsMVd/MnZm2c4GpuPKBD0KlhkDfOrrOBIiAp6gB/x8zCFIHR/wk3tMUbPGNwucm7ymr0jn4mlt6xxkZH4FQbapclgCxACf7+IsNxsl6Ls5UxKj63xcgFs7sjhgp3MAb+2IOI64IE+D4zkesUtzozdySVkx8eocqymAGCotXFGUnm8f5cASXGSUqfxCIgPVJQBxzhMbjDcAEdiFofLSrO7vV2gDTg4t6v64VucDsAE6oOcq0aGn6y4JhuoDOO5FKQ0ur8NO9/pD9/pTAPyd+2g+hhvs8Uu5vfwsvpRMyu7JsSlSdjM8CfL3PZNtQX1fq64o0X/4bCvSl6BEX46KqvbWY9BYW7btkE2dOddGjRxm1VVl+sLGzifuuvkXN4nf6ZiYnSu8whKHXk5ugSAYCQyUjn+pBbx8famq8ppb97LWNqBtKLzRAt7YROFNkMKbLHU3tUeBLy+b26/YlsqlXSvg7ZxYI/ems52e28POL8Cl7W1Xl/UV+AAeCQoSE4Ps23UCmUB3a0eoultSd7dT0/HtROUBP+J9GIkMIPjj5uH20zapvq1DBbyBvt08Dxi6vmaA9elcLlgUWZe2+VZd0sqqi7MEviyrxNTnAeZlBVlWKLUD8IhrZgF82gR6rvT0e6SN398HJnilhdoOwJasDElXqmDRD3u/+0qUBsUmBA194OVjyQOWZC10L/79Guak1zKneWJ+LrlWatwBqDGM7a6aao6bg/A9DGmBoMPQ7ZOGhzl9CL+awhYCEcvUcGPlngpOWAo739hACo21uw5BxgCixmkpbvZNCAQ+Nh+gxi/dtJRYYLrEzV1hqTx/bq+MPfq8xCUpZPZNCwQ4V32ytKbPY3+0Ot45rtQN6LFyY5fm79K18WyO2KAAY5ka6239QUY+hvubuL301XrMT/M2OgQDhBvHlNgGoOdwixq/9RoDZtg6zQFu60YLYGpRf3Ecxp59nFub7N2HxT5+720dLdcLiunuLWxn3+jFKTbBnGBPjk6w5yenNIAiYngChED2js1GAZgM9eawA0yuAuMc8bnYkFSWzKWwGSNuF0vgwny/Pnd5gWcY6jI2RQ04ouRIbkTMb05S2hIJj7/UD9WnOSg+FJ5DklhhgA+1R3KD8pbnUnvYixNsxjDTvtwx3uaMIfsaAekqqbgyuUL5hcVW072f9R1ca1PmLre1G9Zap45tYw2nvgyoDr7AvsidLyTQ01gOCYvCUqmGEsGvUMpGwAOMqBTNydIXKF8Kr7qghfWqyLLB7VrZ8A64tKylTVxa1tOSpe2Ra9N75wl47DRbYZvq2tquSR3t0IyudmxWNzs5u3uAb77At6iPXV3SV+5tX8FLCk5u7U9bR9ud3WPt/r46u7+nzu7xoKK9Y2Rj7c7OWoffnZ2j7e7OMXZLAAw1ODRJeJDZHSClGAXMFC9/J6VHScu1VQOsY7VUbHGJlZUVWZuSHFd9H8KvDVbY2ipl5QJgcV6W79fn8T/9AQjwofgCgK6YPwBfbL4gqH0IP37P+v2nqtALub3/4diHraDl9+DfJ47dGu5D+35u3J/zAVkHJq3mAED/t3cwAr/Y2aVhG38M8DUAMFzagFzU8GFkcJvIKGUZ2jnfTs2tkWKPXaBPzm5rJ2axGzS7tVS4u8tWWMemJxscJDBMY3sAMFZiFDnEfG1usjojXasbGWDcX+KExAGl9jiH6nMVKOWnc6g/HlxObI/MMGqPLaxC7ZU65OJB5tHun9xG71lhu+rLBEa5wIkKxOXdksT8vPxFcPOla4JgPM4SOIYS3Cy1tymBn6/c0Pl1KDvcXdSbQy05Vks9n2d3cXv9XECQedT7sYV9JD/IEIeLjPoLdzeupcYPaHpdn8cDBb7XZ6fZi9MCwploX52ZbqjAN1KAkbFFHU2Teppmr9Xi2kbBcrjIXrsnQAYAI45HyctrFCRlMbipAhNq7nWS9XXVdm6mz0vB5oXQXMt9AZja3+hTEygYe90e7i4qD2g6HKNPlvctmyckiRKSJs+PT3WjABmlx44plzbV29SR3axYbg8Kr2vPPtahQweptCKr6THQRkyeY+Onz7ZuPbpZh44dfM1oWUWFfyHSLy0w47gVfam63MIyh14WwMtl52Hq2LL8i0QZS27rZtausLmvshhU09qGt892hVcrhcd62nFyZ8d1LfBYHkXIc/ojxcttS32N7Z3SyQ5N72on5va0s/N72bkFvaT0etmlhb3tmoD31Src1uH246bh9vPWkXZzu4AG9AS7B3vr7KHg9/jAOHt0oN4e7q8PCCZ2b7dgqLl3UIRShj/LtSXDS1b376tRkP3t7160PMjr+S4s729tBLyCkhIrLC21IrUo5Uq5uRjwA3wVgl6D8RAhARAVWJqfLRBme+a7IE9upyw3j7IP/khIFSfxz4AgfzAwwegDSPHcYBQa/fcKMM43jAtOoeJCuYUqBJYBvfeQ1XX8O+Iu0ybH6Zz0fMBT4MMAoO6JKvQ+IHQF+CEEw+3lwe4pALHGjQHf32xq/2L9O3bQv2mNnZjTzp8Hwo7QJ+awK3Rb/Tt3sEuLO9mFhe01r0bHsnk1dk7jZzT3LA9Xn1Njx9k4VQY02TbLgYlqTNQhMb2I+wlYiTtN9nfXeIqVC5J4ntQdpS118bAioMd4lLqEe7tdfX9Oh8bTPfoA4g4pwW0CmMf3cIETCLrhyqL0BMLYuEDgA3aa6wBE/clQeBt0zDpdFFzE9YCcTC6tww3w+biA5a2gBhBlfp7rAKXfQzB1xRhgRAE6KAVCB14SI1wjl7cRgHopqH2o7EKBhWr77YpcSrmof1xlDOAJhpfYt2+WQyqARyyPlRwxhisKEN+wHA4FqZZtrhysp4Eo5yI2GEXPQHCmQ+0d95ChNl+dnaq5AeK3AqBDUH1XdikUZW9OE79j88+Jdv/geHt0dJI9PzHNlSDxvfPrxtj4IZ29zionJ8+6d+lsvfv0tS69BlhX2ZgJU2381OnWs3cvr/AnjpQvGJa1aePbofMFDfURX0rc2PyiCsstkPsr4LVOXFrA6F9YfTnys5oLeC2tJ3vh1WQ78IjhjZbCG9tJsBPwJnTNd6VHecrsPkW2ZEiZ/tGqbWt9O9srlXdyTnc7NaeHnZsndbe4j11b1s+urxzosTuSEre319rdXai6envAg8v3qQV4skeC3kMBz8G3X33Zg32oP0ER8O2qFfiw90rwZpLx/UEuMOD7ApP7jEt8YG5fK5CbW0CCQeArLCu3ynY1xnM2cGvzc1tbSX7ArzyvhUOvQsADfOX5coGxPM3Ja+VKsAjLzbZCYOggzJflWZ6M33cuDyiSpeUyhBKiUJqEg37XuM4ylGSaQPE/TIQhZGTUI/YK3AJgqRtN36GZgC3G+beNcw5B3HB3vYEgxrkErmpdDToAI6nRDHMQogbDDSY+mLq9VARktfzYdkyq9Od8HBaojkjl8dyPY7Ok/ljKJoidEgzPyChxOTGLdb6VGmMLLI0JcN4mBjRP+/xoz+oYQHpfgASi6fHpubpGAD2pOWypxfvGlvuxIerh6VV2QC4x8UBUIIDDXA2iBKUOWeZGgTMwJOML/HZIDRLbY+VG6vp67R+QE+zI6AJB34cPVxfoCWZR5BxZXsxVn9oUfMTyPHsrW0mMTtBKn8zmbq/PU19Kzuv8dG0ov1gC5zDEXRb8iPFR6NywukPWyNflAh6B5DdicInb6fE5we032e8C2x8CIMvM3M110EUMz6HlAHwPQmAasAqX2ZMbiSpjeRywikLosFB4KL/4LLyvw09ABpSvpEYBYJSwCICoRZIqKFGUnkBKXPLFKXZ5mWH/uDLfeAD52fX1NnZgR32ZsuWGFlqnzp2sf/9+1r1XX+veZ5ANGj7G+g8aZl26drbS0mIvwPXAuFpAVlxKeUWFlZSWS+EJbg0KD+AxXwpPX0L/sumLkaX//IUCXk1RS+vdBpc2K0la5ERpSkd2O46kxXhBj/W1s3oV2bLB5frLWaP/fF31peiuLwAuLUXHPe3qUqmvVYPtm7VD7MZmkg/E6QAeAJOSE/Ae7h9vTw5NtCcHJ9qzQxPs6SEdH2QcxRfwo0UBPhT8AOFj2V25vDe3j7DbO+X+CoTAj4zvz9uk/uTifiW39wsZRc3rJ/W0nAKyo6VSfaVWoj8K5VVVnpUNhdtaEGjtQGlXVWHVJblW1IqNFJpL/Un1CYrAr1Twc/AJlMW5rdS2ssKcVlYgy9fvPi9Hf3RY7ytj3S8bnZI1ztV75EltY7lZrSxH5rFCAYo9AbP93yD6WUnmnCRUNgkPzuk6ry3EHIzhavsfNAcjreAG7FLoyTwOKQuACoreCoAOwtQ1TixVhVKBrgBpm/Ec46a+trkot6kdnoXCE3gSpRZGP9xeB5qDDQhWOfS8DxS9jQ0PzgM9YObzdR1zdY4NEU4IamyjjyIM11k2Mwy4HtExG6UG9NrYIdkBYo5Sigdk+wXAA1KMB4hBJmMHKZ0RHPfLdd4n93s/95CrfkSf/6Dea7/O75tWpXPVtkcu8a5Jcoknhm2XbUYRji+z7e4iSy3iCksZelYXSMnc9R1b4nBL6/X8IeSJ27oiLWFR35UgoCOb66oPGAJO3Q8QAkbBmBUg1Pv5zswyf2aH78cn2ISbKWXnMbgk7ia1xzIy2t84dxkAYrilwAzYhFrD/f3lYmLqvzo7RUBKXOVECXoSRQDDLXZlCAzdBD3cYfpSknEf7s18ueCnJtuLk5PVTnG1F6pvuqs+d2/ZXQbwCbD//JTSmzl2YuVoG9KTfe2kCAoKrWv37tazb3/r1L2Pde3Rz/oNHmEDh4ywysoq/+LgbsVyKykHoKc+QMsV6ErLWXnQ3krKq6XwSvVFLxIU8/SF0vzW2R6Az9Jf/mIBrz3AqyBpIeC1y7YRgt6I9jk2SmqvVlbXQa5tUoRMacrKYfoPMrGLHZ3ZU/+JcWP7uLK7voL6uyFekvLVOjKqI+zHbXJl5ZaiznBn7+2RqhPwnh2aZC+PTrFXx2XHJtvbU1PtF9kbfmfHJgUIpYIfy9UFhI/UPj00zp4fnaBzABIXGJBG7O+23N6bSWnLj7IfNg+zb9cMsjnDOlnr/AL/Y1BYUmYV1W29xCRLcMJFBXxA72+Nm1rd+IlWLfjV19dajx5dBbiWAT2pwGIpPmBXLPAVCXZAz8GXDfjeW54AlZvd0iGXq3+jXAEn2hbe5siyMcEntVyBLyfpBwD1x0jmpUPpmOZk67O+h2ESwgCEOkbt+yMuNTdVjA5KfY6WZI9T07nUWmhOeAQB0DQ5AgTd9RYAP5Liq8hvJvC199jeUQHomKDBdveovFBlNQJZ28SlrdH/h/ZuZ+eh4NrZBbm9FzV+eWFHu7yoszwBzknlYYIgzxBB9aWqEJh+6BJzb/pHUXsyVN8R2cGpAh2bqQK4xFB/H5pvdkor6B0Q5PYLjPv9ugSWGt87pY3tFvCwPZMr1ZbL2thOKUhAuGOCWkFwJ0DU+Z1Sv9s0tk0w3CL1uHVcmfptbFN9WUPML01kALbV7v4mLm4CuZUOQtb2AjuN6ZhiaI/1ad4KL3YWSBPgOfgoZ/lNMAM4qLh3V1F8lIyg8EgukMmVytP47zJU3zvNR5m5WtM8d20Fq7cy3FX6b84LeknfYSY4xkYIApbG03uEke2VygSmgh1K7p3mAEiPK7qrO91h9073+Y33VfuL3wuFKBP0nsq13b94sPXuXKH/iFIUJSVyXftazwFDrVPvgda9/1AbOKLW+g4YZOUVbTwGVFBQYB07dZQS7Bzww12lpAGoCXo5eVI4ZawjDfDlyK3NyiIWpS9HCxReCyvSl7OmsJX1LG9l/Spb2YAqKT2Bb4TU3kiBr1ZWJ7U3QcCb0o1NQKXwBLydEzrakZnd7NT8XnZpSR/7dFl/+1zA+2LVQPtmPcXEUmA7xzrsbgp22D25qY/2S8nJpX18cII9PzxJEBPADk+w1ycmCXr64yB7fWKyvT45yd6o//zIJMENwNVpXr09OzJO19Qnx+N1fry9OBZK8cGeMXKBSXwIflJ+PzbU8A2zun41lpVfZMVycUtkFfqjwQ4zuJstHBRs5Kkvvf4YzJg5y4qKSqzPwCHWReral4IV5FpxYY7gp1aKD/A5/KQAG8AnoGBAz80hl1pLwQ6oUQqkVmPe178B/w6obYrAs70NcxXu0GturXXOWz9mPM4DRDdAmJrDMLLODj0A9yH0ZNTq4R14oosW01xACDTdjdbn8hij4Pdxk0+sQ1kL2z+jrR2aDvTaCX5Se0AKWPEM4PkBuTOy8zwaU9BzqM1nrO17yCUgPDMXSGrcgZfAU/c7KcidQPkJdKjIk1KKx3Gl5eICQFzdtM/54yhQARH3G/XnJpgdJrlC0oU9BV0VCngJ6KgJdEiiBGUBQNRgpe0RFPdOAXwJCKUcd0sF7hQIgSDg2y3o7dL5HQBRtlPnA4IVajF5QQLiZqAoEG5CIWpsi47pb6zTcb3Oj5NxnqRJHa3Gx6EwmVfmWeK1o0sEz8jwcgwwG70TzBx2qL1rc+1P9rhD5QlKnkTgXGpAEuhIbbm7K1gBrHce80tdVMBFq3EABxzVd3ca6MmIG3p5C6pSCtPvrdb33RMEfyeumKpNjeNiv6/fQ4lqvj4f7jHZYZ7NMWlIJ2veTMpCX8oeffpZz4HDrJPc2V4DR9rgUfXWa8BgK5Xb2qJ5C6/h6tGzl/USGCvaVDrMqLWj5i4nh8JVMrxlnqXNzi3Ul72NK50CKR5ff6sveJmUS7vi1tatrLWrvP6VWTakOsuGC3qjgJ3cWtTdZLmzM3sV2oJ+xa7wdkzoIPegq51d0NsuLe5rV5exwoLtoIba9xuHu7K7JeA9PDDBHsmeCHDYI7mrT6TQXh6dLODJ1L6WygNur45PcvD9egbwTbZfTk+xd8Rtz+gPxin9ETotBajxt6cmaWyy1KBU4jHdS8ADfI8O6P321dqjfQLfbmKH+gxyd3/cEuC7sXmwDe9ZZa0LKAzm2RaVUsLlvgSPomz/sktJ8cxbCranTZ9uOfn5+p2VWmVVpYcL8ouKPHbXvoP+iBQV6t+hqW/EAIDy9ccjz8EnAAo4tHkA0IFHgijglwPoZADPwdUAOqDWTGPvwce51mrDmkqV63yLpn5MDJb3xjjOEqTCAKIUPIowUYOx9hhFmEJPwMME/A/rBR2UatMliA5B4Kd7Ar8mnzS1HvqjuFFfbL64O8iOSvXsY7WGXMgjqEABBjcYtXaKJ78R25tb7UruHEkOAdAtgV4oQRReW4ce81B1uMUncZEF1DPzOoTycwv40WcMOAK+03Nq3PV2yAl+7gLjyn5ghwTBg4LfwQR4ATq5vGoDhlJ/Oh/HlbZXsNvrKlCtoLZbanHXlDLBLlSgu8KoQRmu8HYBcTvgc+CV+vHWCWXql0kNBvgcfupvEewAIOPAMayNwCjTdVvU+hzda/PENrpPZUDSARpAbPTLJYEKtSeYYIAvoBRZUwADbFzlEZvz+FwoPeJ6fq0ru1B3DkIHH+oNSMplPYdymyrXVV/UtJUq5Npwq2lDTfo9HaDvQYnR93n6TDGm97+A263rpUxn1Pa2Ll26Wu/+g6xbv2HWd+goG147zvr0G+D7sTVr3twKi4ute+/e1ldzqtu2039g9lKj/q7Q8vMpOC62XKygxNVermdp5S7n5nixa5vifKsqzLZu5Vk2qG2O9RfoBuo/81CpO9zaMVJ2492VzbMpshk9CmzhgFJbObzCto5ta/smd9J/5m52aREubV/7dLkU3urB9u16AWbzSPt5xxi7vZskhJTYsan24rh+VyelfAWvNyenuTv7RsoWA4CvT0wR7KR8z0yz3/T7/Id+b//g30u/89/5/aKKdf6d+r8zJvvtAmNTdW6avRUgUyg+PTRWVudK8Pb2EXJ3h3nRMltT3dk10laN7Sglk2NF+gNQUV0tkBWarzfWHwzc3NSat2glFd3Zk0JsTMCa3A4dO1mHTh38d1jTocZB+NHHja3xJzzwp7GvjGFH42ZNm1krKWnMgSTLETjegy8BoQMwjnM0x5WeFLzDrQFyAp+bYNfiE4degA/ghrFyhuMGMLpylJpTG8owFF9DfDB1aWldBQJB4AcgA4StvJVp3Ndqay7XUfvXvSrH1tZV2fp64Celoy/lbimj/dOq7JBczkMAR/DB/SV+d9oVHWoPoFXJgGAA74wDMY5ReJH4AHpScLoH5TGh7hLXVm0ot6gHJO5HLWF6DHTd/U3mpXbYDTgH/IDbQfVD/dGPsRR63p+axAIF9D0C+x5B0E0QdPWHEiQO6CowUXqAT7ZNsIsW9QfQKhxyDjwgKEPlbdE4Y5s51vmNnAd4+oOyNbVEPQLBDWPLbKOAB/ywRr8CHBnKyzO47tIGjFBekdRgLCk5EXA8EaE5wO+tvkjh1gpGQFAG9LwMRvbmPHG9iPfhrr4BgnzZzgqMAqQXNPN+fA6B75cEfqkB0ajrA3rcOwUrcUO1JE0uzrX6kf2sQ88B1nvIWBs6qs56CHB80ShPYI1ntx69rGevPlJ4VfrPS0JCwMsvdIXiGwfkFbgBPNxcX22h//S4VwThO5blWC/9xx3cPs+Gd8i14VJ0Q2tybGT7HKm7PH9MI8mKqd0KpfCK/AE+a0ZU2ta6Gv1Dd9R/kE7668peeL3t8kK5tkv7ybWlQJg1sSPtxpbRDr5bcmkf7Zcbyy4xAt/LY6g4AYstuCjr4fd2Rr/v0yi5aQLYDPtT/x5/6Pfxu/4t/pD9qd8/BgAB4Z86RwsY/+APiP4dfj+v+0gVAj9U4stj4QI/2i/47hhuN7dHggPVd3P3aPty/SAbINgXyD2l9pFyoMi2RnLHs59qm1NyIgASTqjSH5d2NR0S8HVSv73VtO+g64s85gX4Ggt4Dr7G9OOY9uMmTXW+qX2iOeyCw0qJdKsnauV4zkhszCpwCSrZglWovaZuDjqHm+YIfK2bh2XRT8ZSALYCiMwX/By8uo+rQUEudY2BISBGSaI2cZvJAkcMUIbSE+jSbHMowtiEAgASByyQlzC4i/5vjOSL2sY2ybbL5dstUByY2dYOS40dlRF3O+nwq/H4H1lbXFwee3lJ7u+VRR28PSNVd17u8TmpOld9gE9wxN1FAXItBhgB4VESHLq3Pz9Yxw5FjR2eHvA7gmurlu3ugZyb+v58YY2j+CKeV+7xPjcd79Mx29nvpT4QlaeW+N6uyWW2UyDbrWPAB/T2OPSI8+lnF5RShYe6i75UXNrixsoA1sb6EplU37hQfbQcrydjTJJkXIltkJu7Uf11ZJNd2cnk/m4U9DbUlWteuMjraout0Z2D4+w+JjeKMpDH+qI9kbJ4wT5951m3S3wOiAlKQE9qMFZqoNJQibiugBIXNSl50ReNhAcZV9+4ANO1odio84tsr5vmcc0f10isUACte3IfIJuYr+zgvXVf1N7v6pPF/eU8myXgLs+35dMGWc8ho62LAEcZBPGmcimLrt16WNeuPaxU7mqr1rhm+ZYnuMVyskK3gB5tfqiYJCtYnCPgyZ2NDG2ODW2fayMEvDGdC2xMl3xZntV3zpPCK7BpPQq9JGXxwDJbJeBtq6+x/VJ4B6d1tpM8kHthL/t02QD7fKXc2nWoqZFSUyPshy2j7CeAt6vO7uypt/v7x8cmCsf1B+KE/g1OTpdJ5al9J+D9egZg6fegf593+v0Cvl/1xwTVh3rDvC9Vh6v7juRPEv/D/UUJ/qZ/T/qoRNTf6xMT9X56Xym+B3tHCXqCnVSf78e3cYjd21dnN3eM1H/eDnLpW1l5Xmu5pqzOoDA5ykuIi7bCgJ9UX2OptyafsKaVjGeW3GDcvxxrpnNkOJs0QI9SjzAAhzWm7g37AIofYR+zqWfjxJr4MecbN1hjXxcLFHkeCe408bUAm0CXAC6FoKu9ZDyMuc2spbcJ/FwVJmpScz40vxcgZF5qCQxTNZgaACTz+5F+rrzspjapd5GtHVth6+pQKVVyA8mOtrNjgt0xgY7kh9f5Ubc3v6P+YHayC2ovLewkj6GDXVzU0S4u1PGiTnZ5SWe19LHknIw44fkFHd0dPpPEEM8AUMZ1LVA8PifcXeKBKE3cYI/7qT0MFGdKHWo8TYKgAI9wTm7yIfUPyvYLnKnqQ7kekO0TLPcKirul8khoRKwPlVcu91ewJ/kh4O+W2t2lY9xch51sm+YDv9SV3SzI4bZuc7dVlqo9AKj5G2WoPo8H0gqo9LdOrHS3dsNYAVIAxAAfcGx0eVl/uyLlcWn5QLWD7NOVQ+zT1UPt2qrBdk3962uH2xfrhqsdap+vHSIbbD9KATw6PlGAnGjPTgqWxyfYw6Pj7NGx8fbgcJ09OzHBnurcg8P1vhrkuRQFz/aIbG4UNz/XF5TERbpcLd22HshSVO3A1DnUZbqaw40xgQ+oslU828aj+r7fP8XLIJo3b+kPquneo6d16tzVg+woPIDnbizmqo4NIwU84Jcj4GVne6aWLzTxu86lWda3WgqvRupOCm+0AFfXrcDqZePkwk4Q6MZ1zbNJgt+c3iW2dJB+sex2PK5G/0E66z9OV/1n7WnnZNdW9LXrLClbN0QwIY43WjZKCm+0gDfW7u6tt3t79Yfn4CR7doSCa7m1cnFZWveaGF0CO4eejONfHHzhzv5yFshFTC+1t6cES+wkrixwwzXWv4Mg+ErtG/27EAt8pX+7VwIfYHyp/qP9tXJtR9hd/RuzeuPSku5yv8f6SpDrq/vZ5jFVNrImy9oXtvTETr6+0LFLS1JP5/GwbFd+zZrzoJ4WUmvNBTEpOBlBfuJdTfwYZZfCC4Wn48Qas1/dB2D06+kLetTEcV2DQhRMGPvo44/jXlwva9KU9xJ89X6UlMQuKQkUpRwBI7tbu3IEdlKOQC81xsJdTsGnsVRNpvBrGQClH8kVQJjEFwU6SmAiOQIIMX4nTS2vxcc2a0CBLRteYitGltrq0aFMtuuLvVtfWB5YRNIA4KACUWcov7NkcuX+Uth8niJn2gVpBrjGLi6WGhQMzy8AboCPej6Bz+ODAJBYoWAKCLmXYIiyPKl7kmg5LuilIDwmRXlsjiCIyaU+mvZlx3R8THMA9BGUo+CIYuU5xAdkB9V30+ffTxmMAEeL+7t/erWO27rt1fjeGdW2R2O7pgiCkwXDqerLdqrPWACyre1Uu0Nj24kLyrYKkNsE0K24y2q3C6x+njHOAUoZcNxMbHVchbvEuMeNrq0cbJ8LdJ9hawQ32Werh9lnqwJ+n6q9slxfgMX9Zf3sguzHnWPtmb5MT09MEeQmSyUCwMkC4SQH2kt9ETl+fHyyPTgyzh4fHW8vKU2Ra0YR8wt94V7S6sv2TOZPWdMXN11BEhlg4oNyY13ZydQCuNg2i6wvihEAxtbxrP2dP7an1XTqLoXXXcAr1n84imDlzqbxOwEvFF6ovGzP5LKBQI6gmWVt8ltbl7Js6yfgEcMDeLUAT+oO4I3vXmgTexTZ5J6FNqN3oc0doP+0w6ts89h2roYOz+yq/0Q97YLU3dWlfe2LVQPsqzWsfGDHkxGRmd0zzu5K2d2l2Hj/OLfHhwU8wY64HjG9t6f181OTKOi9lUuLpfB7d1bKl/Id/Z7euqoDeKH23ur3+6EF8JIsr1pgF/CbbC/0b/XsyHh7LJVHphdVSAnMsyOUvbACZKSXsny1YZDd3jNW8BtjP20bYdeW97bdUigL+hXawKps61DQ2spyWlhea5IOZFuJh5EVlQp0Vy/LWkrtoQKbt2gZEEzA5KADbgJXQIyxAGDq8oYJlLi9bAaQAM1XR7BLitpYK0sfhZnMk/k8ICv4NZY5cL0FiNyH+2FxLTV3zWWReEnAl0DN1Z3b+3hhGOBLxtRmt3oPwOxWzSyntVr9bhqSMg5CstNNbHLvfFs4SF7CkCJbKfitr5UaGSO3T8pkl76o+/VFJ7ZGsgHwRc0fbWVDrM8zvQLaOc8IA7bE3dVcYoOpES8kUULChCzvydncR26vwEUBtWd5BT6SHO4SeyuXWHOB4VG1KQiP6T6Aj6LrWHoX8UkUILV9hz6AHv3Duv6g7ocSxIDdvmnVaqsFtUpBTkpQkHfAyQJ2gqFU8E5BbIfAhhEH3DZJgJPtAG4CHZCLJEZ5Ar44t03ztzj8AoApBLdgUoSNHHRrhgl4gp3gh8L7PLEv1o2wL9eP8rFPBchrywbpP/4gu7GtVgpvogPv8dEJMnY6AX6CmdTGMykN2hf6sj6Tm8YDy6nh47GSGMcsjXvJnASAz3mYOdfrXNr3uZrzXPd7Kvf7Ce+p93rEF9bdcvXlmt8/wvtPtq93TLCyoiJ9wbIsL7fI8gvYMID1swCPrCJtgSs8Ynh8OQsEvLaFWdatXMBrm+0xPFzaUR3lxgp447tK3XUttElSeNN6Fdqc/iW2eFiFra6ttu0TO+uvV1f9B+quv5w95V6wuqK/u7NfSR1/TQ2ebxZQ60bRMcXGDykuPgB0pIwPT/QkxkvWEgt+L4Cffl5A944YJkrPTbB3tQf0dE6/l7dnBDL9voAc8T5q+AJ6qLxwkV/r9/jagSd1l6i9l8BPkPMyFv0unwt82Av9gXou5f7kECtBxkqFjpH7PcZ+3o5bPtSfvfH9lmH6Y9jXjkzvaOtHtrF5/UpsYvcCG9y2lXVl4wKp5cIsVA9JCrl8Un6t5OpSU4k7jBqMmj9A2CJRhc0dWECpabPmCcSAF+PNfZ1srJJIjMJgGfNIGjiwWEsr417N0nvonr6bCkDE9QaGDfAL4LnyRG0CV1koSZaaAdQAJK4zD3kCeuyMHSD8nwAU8FIT9HIwgS8XE/y8leEaN2vaxNrkNbNZ/YtswcBCWzS42JYNo3A3llwR2wJ8PKHtsJTQEakkoOfxOkEE1QbMzku5OexQgHOI+QFCjVMGQ+zPgRjniRFekAJE5Z0UtMj6ntT8Ezp3SmO41KzqcDUH5IAeUFQfVefgU3tEUKR/BNMcT4IAPdxcnQN+YW0detgBHVPj55neKXJ1NXePDOjtlCu8Uy7xLgBI7M9NIBT8tgtSuLnE/uhvl7sM0BpMY7SoO+AHBBsUoe6BEgR2JDqAIC4wCRDiho0+XT3EFd51Qe5zubSfrR3mwAOCwBA1+Okqub+yz2lXDrKf9tQl4EPRCXwC0MPD+kLLnuhL9UhfqCf6kj2Wu/tI5x8CR80BVk+kAh/p+KHGH2mM4yf6Uj4X5Pxh5PpCsx3+U31hMQD4RPaI9xIk7h+eYPcOTvClaXf219tNqZGbUk8/s4JB8Fsxsbe1aMVmkYIe++D5jseh9LIFvFatiUnlWKGAV1mQZV1KW1ufNlk2oFrQa0eyIs9Gd2KFRb6Nk7GsbLJc21ksKRtMYWW1/vp0sH1Tu+g/RHf9R2Lzz96+U8q15TyScZB9vYG97Fg7O8buS909kaJ7fEiQOaqfU3B7ps8J8J4L2sDp5QlgF6rOweaKLlF4wM9hN8t+k/L9TSo3je29k/KlH7CT64pa5o8MoNPvDHcXtzfq+lJXV6Z/F/qAj3KWlzp+KXf3xTGSKhMcho8OokjHSPmNstu7RtmtnSN91xa2q/KHD20coi9YD6m/drZmZIUt1u9mTr9im96zyFelDKvJsb5tsq1jUZaV5bbyTRpwFVsKTC2btxTAZMCPTDAgFBxbEguUaiQ+6+dcJcbyMDeBkvpLtnIHcgAOADoYU9McrvEdVRIopm5uCsQmDkHBMAGfmwBHnNBjimkc8aOP7L/+9rH9TYYb3aTJxw4tf/hTAj5PpLjiCyhiDj0Z2Wc3KT7Ot2za2ApaN7YeFS1ter8CWzi4SIqvWL87duApsVUjS2zd6FKH33ZfElZie/SFxe2ldOT4rHBHI2nByg3q/xJVB/x0DPhS4FH6Ev1QfKi9yBJH0sRN/UiiAD2BVUZdHxD0FSYyFB9riR2ADkP6bRMXF0CqL/MMsMYA4AGyva4CQ/lhHvtL3N29OrdHP9N+nd+tcWJ9gHAPpv4eXFvgp5+d1vsovARq1P41HMtc2Ql+qD0/lm31Pi5wlY7VphDUH5VGxPeuEs8T1C4v72+XdXxl2QC7IPVycUk/IwZ4cUlfuybgXV8j8On8je2j7O6BSIjcOSC3TV+SOwfGev8eKwEO1EmFEe+TW7dfykEK596hcYJgwPKh2geAUvAEgPc174HmcwwEUYkPHZ5TBD+B4vQMeyw4PNS1JF8oVgZydwXAOwcm2C2B75bam3Ibv91db93bV1jTlnJf8yNT67sek4F0hZdt7YpaW/eyLOtTmWP9yNS2zbURNXmu8sZ0ynfoTehSYJO94LjYFg1iH7y2+pJ3lKTvqv8gPew0Cm9xH98Siv3wvlg90L5cC/SGSB0RxxtlN6XybpOlpRbvCGuJJ9lT4HdUylbK7iXJC7bH18/3VhaJC5TddB97J8j9fkHmgJsh6AFC4ntkc2VnSV5wHe5wqD4SG7/iGicKsCHmp2Nq/hyAJ1F+kwReipcnhAussRfHJwiCcoH17/H4YJ3d24drrn9rgY8s789bh/kOzqzoQPnx8KHLS3pIHXSwHfWVtlEAXD64xBb0L/anvM3sHSp5co8iG9s5z4YLhv2rpK6lDNvlt7TS7JZWSOJAgGohILUQmFB4xAWbNg/XuEUL3GQshaUMOKrfDBMQgV3sppKYzqMomzkEE2Am4EyPXW3qvVwpCpKx1RQqEZX3oetNHxgG/P72sWD40d+SRArZ5SaJ2gPsifJrUHzNI26oe/LAqN5VrWxKnwJbINDxrI2FskWC3xK5usuHsahe0JO7u3lsqW2vl7urLzNZUMpDjkg5BfgiBpeCL43VsSbXwSdDCZLpDei191gg8T9ifNTsUSNIuUx6bQAU1cexlB9gVP+kIOsbKGhuqEESLwG8NPaYwvCwjh166h8UDFF5B3XMGEvdDs5s65Db51bl/f1qD85s5zG+vVK22H4d71ObJj52T21re6a38xjfdsHPXVmSIQn0wg0O2L2HYIAP4LnpfKr+KG+h3+i84HZJcLsk2F1cSn+Ag++y7NJSgVDnLmv8iqB4VYYb99MuuUAC3C1B7abcoZ93j5bqGuvHt/eNEYTUCoIoMjdB754g+UBqDYX4gM0EOKYV8AJ8Gpfrd99BGECN99AXUMd3NZ/3uK1jVB8u7mN2X5Hdl6K6L7DcPjhR8Btvp1eP9B1YWrQk1iTgZef4WtEaqY9uAl5fwa6/FN4gEhft821Uh3yrFfDGCHj1At4kAW9GL/2nHFSuv8DtbLuAd3BaV/3j97SzC3rpD4HUHVu7rx1s32wabt9tHiEVJIW3c4zdRg3rczzhkZSHpWb1uZ4IdsTxnjj4Jtsz4K0xV360Ur0vBXmUmickBKlXghcuLwrttYAF0IDcbw5AavOAX9TwebxP7i2ww4jX0QK6t7onSQySF64IT0+Wye0V6F6fmqhWRpLqsJTpobFuj/Xv9+jAGLnlY+TyjrYHewFgbZS4JFvU4/6yYem3Gwfap8t72unZHezQ1BrbOb7KNtZW2IqhZbZ0cKktHljqD0Ka27fI5vQtlpV4QffUHgJityKb1LXYxnTMFxRzbUjbHP0xyraeFZE8qcxraW1ym1tpVnMrkGJENeIuAhXUY2tBC7C0EsCAZvNmAprg5UoQE0CBX7QBS8AYy8o+tAAnpU8OxQblyHUJHIkdShV6jFHA48l6GABk9xV2byEL/OEqkhypwfK85h5CmcoT8AYU2ez+BW7zBb3FUntLh+LmFtsKGbuGrB9dYpsT+O2QS7Zb8KMmjkRH1PlVuQJzUAGsuSm8cGeBXUdBTpa4ut6X64ub68vf2LTAr4skhx8n9wKmaYID1eeZ3sSOoOzUou4cdoKeA1D9tHXI6fO5i6u5hzQ33F0pQLUH5P6mcT6OSXbsRQECQ8Fun87v0fEuucVuHvvTMYkOoCfgpckLB5vDjTFAhxsso59A0d1hQQ83l7ieu7qCH4XOjVB4rvLI6ibAu7xc8Evsquya9/vbtRU8TX+I/bRb4JOquysl54ASjB4ITLiytJTI3JErelvQY859Bxwur84DNkCIMvRWYFMfdYj6A47Akutu4coCu311PsbxXVxc7q33TY3xn3F3946zG1J8t/ZPtM0z+vruwB1LKDjOtn6VuTZQyi7q8PJshNTdaIddgdV1KbT6rgU2sVuhzepbKpe2ja2tldSe2F5SvYudmNfTzizoYxcW99XvSL+HlfoDwE7Hm4bZD9tZUqbPuFc/B8vJEug9O0Yd3jR7kag6Yni+MSqZaKm55zygXOdJZvzKg5Gk9l4JdB6To2CZx2S6Gyx1liQugCIJjV/PYqg7lB39iPcBv3QsXbr2nOTF4Tp7JWX3VC327Gi93nu8Pt94ubX1cnfrNc5mBmPcyOw+pGVFh+B3b+9ogY+Ex2i7jbkClOvr4Bsk914ewTK5/Qs6SR10ssPT2tue8dW2fWyFbRxVbquGldoKqZxFUoLzMLnEcwXB2b0FAoDYRyZlPVdQnN2nWEqxyKb3KhYci2yabEr3Qpugf5vxXQv1b5VnY7vk2mj+/fTvOFp/uFDrg6vlWle0th6lLa1LSQvrWNjMavKbWRXgzG5mRa0+sQJcUim0lk0/seZJDM8TI3J7ASdrannCHUkNf56xQEmc0oEooLFMsaUgGsvQUhM0BVLfzUVtWuDMeInemwqAaX2lfPsU2kzZLLm4cwcIfDISG0uHFEvtldjK4bFDMLsIr5dtrGVX40T56Qu7V19qloQBQE94CDLE/VBlAa2IAXrRs7u+wC3O0braS+Z5i6rzc2p1D1TkSYEPc9hpHuouFJ1ageqoVBvK0y0BHrBrUHsOPilUWZS5YIBO0NPnJtt7QIALtxfYyaUV3HBxd+s8Lu4uyl8AHuMa26kWiKVJCzK97s46BEPxeQYXyGl8i35PnuWVOSAnhgG8TWR2ZRuJ8V1ZNciuSsVd9RYb7GUtgBDo4dp+uhL4Ab6B9ncpnAYlJwM8uLr3aBMw3XbwJca4zBVeovge4gbrmDgd54BcCtHbuK0CHTBzqAE9tXEfgDcugEofyEoN3lb/Z439vG+83dhVb98KRt/uGGsX1o6w5aPa2oi2WTaShAVlKZ3yrFbKDuCN61pkE7sX2dSeUiL9Sm3ZcKmV+g62i/q7mV3slNzZ83L5L0kVE9u87vE7tmQfad/JbmwbbT9sFQQoSdFneHBoohQc+wBOcyWXurdskcXDjtwoUREIeQgSD0N6c0qubZLBfSHQvSLeJ+i9FSBRfm8ExOgDQ6CmYwAphYiLGgkN4nosSYvlakDPxx1+xPNY0iZViSt7dEKi8PSH6uDYBHgCneB2f89Iu7d7pAA3QrCjz84tw+3WjmH287ahAl2Yu73s0ryJJ7YNtC9W9bXPV7EbdE/9rtgdmmf4drGj09vbXrkq28bL1RhbaetGlNvq4QLhkDJbPKBEShAFKPgJfLOkArEZZMxlFIEDRnavQX1Px3pGHzBixF1nAxMAKmBO03W41tgUAWdy9whXoODZEYci82Hts/zZxL3Kec5JC7ncza0su6mg2NRyKU1p2lhQbOwPh2/+CeUvZHopeyE2CQyjvi/2/gOCH9bsUcpDMbdccM2tLGxhE3sJfFJ70/sW6I8qybFCmzeg0B8qvljQQ/GtGF6SQK/EFd8mFJ/At4VYX12Z7UT5pfDTF/6QgODKTwDCgF8aswsXNlzgGAvQBQRlOuelKzJ3ZYGn5lEzeALoqfUlbag/mcfzgB6gk+oLC3WHufKTUjsCFOWKU9ISgMONBXIc06L+2rnLyzhje6TiqOejjo+Exo4kuZGu3/VM7ATq+2T6+dPMLKBjbJsgxqoMX7vrRc4UKlPoXGbrGRvHMUXOZbZGv8+o4+NcGTE+AU3Qu7ZagFs9WC3xvkH26arBdn3NUI/rfQYUNe/y8n723dYRoez0xSEud+/Qe3Dh6v6ES0Q2EGhJCd5S300usKtEny93FZUn8D2Q6rsrQ8Xdl6sLODESGIwRx0v7Dj3ZHRlxvZuCHeaKT4rrR6m973fU2Xfbx9hXAtJnG0bYySUDXcXVdY4toTxpgbqTepgi6M3tXyFXo1q/oPYCXhf9Jeqmv3jd7RzAk4t/VbD/Yu1Q+3qj3FkB9Y7gel+AeySoYQ/lzj48PNEeagyQO/yOTXXwuUn9PZf6w60lmeFQ1Hmv1XPACYCCHqUsPpZAMIA3I+CH0mNMLRYlKgKbQPmLxnGJic0BN4DnSQwdszsL45HQ0Hlcao1xntKV157kmKixCfZCQHwiEFLA7Ot2BcP7Ht8b6eC7uW2Y3djME9sG+tpd2u838OxdirJ726VFXe3iQrbS6mxnpfrOyE7M6ih10t72T25reye2s12owPpq2zqmytYDQbnDyweX2XypQCA4Ty4xD1OaK4gBtNkCxmwHoiDXO8DY0Nc5XGagxzFqimeTzND4DI1NFQSBH9v3z5DRAsbpyVygiU3tke+AJCFTKzAOqm5t3UpbuKtNXK5QMMxr3kTuNEqRZ+ICxCbWQm2sHomaP9Sfb0zACha1JE86l7W2Gfq5Zgp42Ox+hXJxBT3cXCngJUNLAnyC3pqRpbZulL6YY9jfrkx/KEptG4ovKW3Zqy88W9YfECwOSiGxw0vsqxduJ+aZX0EOoKVQTAuSgWAaH0xdWOb7HM0/xjVAUEBEDUZpi2AmwKLwgJwDj/cT4OgDYHfBpzFeE9tWCWKszd01kVUdUnVScft1fv/0tvp+4cKydK3KdgK2CWW2wyGmn3mcFK5aX6qGCWjpUjUvVBasNmlOumZ3S73OayzW3wb0NiarNRyAvrKjxDY4FBlD6cnoq230qYD3GUkLqRn6bDGOfSrYfSYIfrYGCKIAKXTuJzd3rD3SlwjVlpazEHN7AAxlxOVIfNwTxO5p3ONzGrtFhtBVG4BExeHiCnCMAUONo5pQicTxbu0BlpEYIb6HyrsjVzIUHy3Qq/OMLhAEfD/vUSu7sbPOvt5aa9c3jLQrgveOSZ39P/34LlJ5XfJtipTDwoEVtm5MB9s5pbvtnd7dDs/q4UkLVN5pubUXl/QX9PQ70PVfbhhm32waYT+wNZR+flzvu/oMDjnUnBSZ7wUoBfeKBxupz8ONAB6G0uN5vsT6ngqW9/VzYu4WC5pAkRjgI/3OHlLionkv2GZKYKMs5ZVA97ZhBUcUJLN214uU1b48FkADhL6m19XdJHuDetS1r5Klby+OTnQjeUFMDxf3heyZ3GF3gyljEfhYtgb8HpDckAJkCdst2e2dlOZEHxDe3CoYbhls36xnGy2pYim+q0t72OXF3ezCQinmuZ315elgR1B+k/QXfqL+wk+oEvzaSM1U2IbRFbZ2RIWtHlZuK6QClwwstgVygYHgXIFingA1VxCb4yZwCHS0HLub7HCMcbb54sHqtLOSdobGwziWSpRxnCpDPwcM1ZKIAZrTHYrFPjaxu9xq/cEcLU9haE2u9a1qbT0rWlinwqbWNreZtclp+gEcpRhJcLSMRE1R66a6ViDWzzNDam9GnwJ5FQIfao+kBtncQSWR2BhaZGtGlOh3IXUySooF1eexPsFA6m+Hvsg7BcHdgsFeuW37J8ltlFICguyZx5Kyw3IJDwostG7TEpO7yS4rvhYXF5k44bQKATPq7yhFYdMBf04HrQw32jci0Fi6GYGXoghmbEHP09f2JttU7dP4Ho3vEch4cBHtbh37RqUC2Q7N3ymQ7dQ1OybE5gOAjf35tgpOO5grqG8HguOZE/v3+QYF6rvik/mmBFzr5+L4fZZWx95yTv+31PoqDsY0n5jeJra70vgm/Q6BX6Mv1g/1FRkp+D5bJeXn8EMB8sVHARID7Osu70196R8IeJ6MQPUdBVZkcQOAgO6e+v/T3QWCKLuwmENygxIVEh9AEQjeAwooPVd1ciEFTUDoMNQxMT8+A+3PtAIexwE/Kc7dUn676qT8xtpXm0fZtbXD7NySAfqr0UH/4cr0H05ftFE1+uvSxXZP6aa/Ut3sqBTeKeJ4C3vbRY/hAf2hXsz99aaR9v22Wi/avqX3uqX3oISGmB5u+X2p0QeHJoXa08/osTtBCuUWMb7p9kxqjgLll3Jr6T/Sz/xYAHRlKEPteRJEhmv8UPd8pHs90R+SZ/odPdPvCnCxScELjb0UvIAd435ec1/oWs5hgO659wN0zzXnueaw9RQblLIHH5ADfrE5QWxQ4AmOgxHje0BcT9DDbm3H1R0SLu/2IeqjAHF3h8n15ZGVPLGNBxeF2/vZCtxeubwLu9rZhd3t9PyuUg0dpAp4dkgHfWna2c7xbaVsKm1DLQBskwBQ6lsKcJHc4EUDim1h/yKb7wAssHkATzByFQjsXA0KJgn4Zgtgs1zd5dtMN8EuaadL+TE+TS396YAv6c/sIfBxrmeeTeueq/FcP54h9TjTFWQCyN46Bowawyb3YKliro3rnGNjO+b6s1Nq1bLp7Cj1J3bXPbmHPjtKb1bffJvbL2J7C4CfA7DAlgwq8Cf+rx4m+A1nE01ifEW2YUShrMg2jyq0LaMLbevoYtspJbhbamW3vtR7pIL2CQAHBJp4tgbwaiOoBdh8lxXAlgAO0B2TIjum88DvuFxOFGM6L4Vgw7ZUMuCXrtNlY1Ke0+E7sgA8HbNGl9gda3iBoMMxWZfLZqSs0WU3ll2CXhh9zlXZXgqVUYD6/L5fH9dKLe4S1InbAb8UcoDS3VvN3aq5PgYsNbfBHZZ5YbPMy1c0ns7hmNKWrepvZhcXWaPPgZyU3JUVfaVw+nngPrVPMaC3rJ/XqVG6AWTuAjd9cXBX7+nLQlbWM7ECIBndWxr/Warh5t5ad38dWl7uEq7ubbWemNCX8BZtArZUEaL8cHc96ytIREIjgEmGGFcX6AA9d3kFo5+lEH/cXWs/7Ki177aNsu92jLYvN4+wawL3FQH89MK+ktidJL3lzrrC6yWF10tfyt5ya/vahaV9PYONyv1q43ApPAFv62i7sWOM208C6U1BFfjx3qhOFCvgC9PnpdVneyQl+EQqDoWXwg/Vh2v7SvCjBYIR+4skB2AEimR+nwM4P2aFBfV20Trk9Dt46vCKbaqeAkj6el8AyG7L6Q7MT/T7ZC51eQFAztfZY409dfiFysPFpU1hSIIDxedZXc/oAkE2Kh1ht3eNsJtSfEAPl/f7jYPcvk1U3+fLe8n17WPXpPyuyM4v6ib4dZP666IvWkd9ETvYISnAA1Pb6z95W/3Vr5bLUm2bxlTbhpGV+uJX2urhFbYqUYFLB5cIhqVSgyUCoWCIGkQJyiWeJ1d1nhTVXFrifQITSg/YAcVZDr4AGH1XgsBR0JopFxcYzqCVssOmA75uiXXN8XYqzzRO2uhrvGu2AKn5MmDJdTMETGy6bI4giWKd3Sff5vXnSXnRzpd5GQvxPdkyubkrhxULepHR3SDobRpVLNhJ7andIthtJ7tbVyLFJ6AIeHsFgP24vILG8elydeVKHhV8AFqDeyuIHcclFch8UwKNnUjH5aJ6iQrubuLqAkBq8FCFviOLrmOrLNpUGfrT2tiwwM9pnq4hucGYm1SlJzBksRuzYChw7te5fW4UMYcbzJ59sZaXvfsqJUBwgWP9Llt1+dI1t+izYSmJjLRUJW1Re/Rd8ekPATu3sHmBq7zERU5to9QnSQ12xcEaXZWSu7K8jys6XNmrgp0b/WWCwRKC+73t0tLe9rkU4V2pBiBEGcq9xChYpsbuob6cdwTB22Rq9eVD/Xm5igw32N1enQdeaazO43m4xTJcYAcibq3e457OAxXeM1WQwIZr7wmIHusjzucKEFcXAI6VOpNC2yUIqv1my0hfX0wS58yiPlJ2PeyEXFpKU84LeJTsEMdjLfJXG4bbd1tHSeGNsm+3jLBv1f9he639TKZ4r953rz4b0JOR2Lm3XyCmr/cmzkfMks+LaqVWkewuEETBofAo18Gdxa3F5QVwT+WiAjgHn44pdfFdWXBZZcTvcHGBX1rygpEEodg4lJ0MYOo9HXr6vQA9tpd/rM+HwqPPGNvOswszGVuSG5SuPBEMgd4j/ZFC6VHCQv3e/T08k2O0L1+jkJl6vtuCn7u7ydZVAPBHubs3eP6u4PfV6r4CIGVP+j+1pLtdlNt7HvDN62LHZ3eU69tJyqKDvkg1comqG+J+W+qqpPwqpXZwf8ttneC3RkZZzHKBb7kgSDxwycBSqUEMZVgqGJZ4jJB2Qb+w+bjLSdxwPqqxX5HG0zgibjRxRCnID1xl1GK4yAHI2TqeQ5soS1riisz3uYAUBQjsBL6ZUoxuguFs3WO24DePRIaDL0/vq7Zvnt43V5+7QJ83T6ovXz8XT/rngdeFAmCBq7xNUnxb5Oqi8rbWFts2ubw76soEPp6vK9WlL/wBKZ9D+tIfFTQcepiAxLN5AZxnaonZCVANz+qYEwXKnvTgPHG9xEheeKmK5qd91KIDUYBzxch5xvQe7NxCNtfjf8BSFis2gCFxPQAodQgUNRYJD7K8YfswzTswLer6qOGjaHnP1GqBkDo+2sjg+p59rtgCdrixuKxpvI+EBru08OjKiOlFYiN2cxH4cHF1zUZBkWPONfqU+jwUnRQPcbxU9V2VW8vxJY1fWkbMS3/J1w2KuJosVWCoN8+4qu+KTF+yWwIf6o5xP69jFB3u7k2pCE96SDH9TNJDfb9WUARogAyguQE6XePndYx5XFDm99ZczKGHC+qGq4vyk2KTfbNluIDGyhSW5kWG+uoKDLc+irIBnqs8ucbfbJFalH2/Xa0A+L0U5M+7pWJZISIjzkh8z13yA/psDj4SNepzbp8+tz4Du6zEMYAcl6hBrhHMAaN+JoeggIXKc7UngNGnfaif8anaR/odsBwQ6L0gdpdA76Ug+VzjKL6XnrRgc9KAYKoC2WIexYfKeyjlhj3ax6ajrCgZ3bD56AP1SWRg93bh3kZS487OMGB3ewcZ3rBb24nxxdZVP20Z6kaG97sNJDv6O/y+FPg+l8t7ZRnP/+1hZ+d30Zeuo5RGR6mMTnK75PpO6yDl18F2TWhrO6T8tgt+W8dW2+baStso95eCaCCI+lspAK4cWu7wWzZINrhcbqLgJyW4aJDUoNzjhf1LHXwOwQSIPKYT4HFM8gQIugl+83WOQmvKaSivcSD2lVsttcZ55r+HJDFFgU8qzt1rQS89Byg9Jqn583g/AQ/g/kcsT8p1CetyB0rpaWzFkBJbzmqN4SWezV0nlbdeKi8UX5GAJ9iR4BhTYtsEwF11PCWNp6Xx6Ei5tVJAPDj8iFzEE4IKqo9n6gI+jCeuAUKev4HaI6nh21EJYikYyeSmiREsavYChIAM1xflF2UscS0JEXeLZVyTKj9qDGN3Fl3D2Kx26le7EqSNpWtShTqmsJnSFy9oFvBiza4UngxX1dfl4r4K9JHsAHYAK7akwlzlacz7sk3qs2wtxtmpJWJ+9IFeunsLO7lgjS4s6q2/ymEUKl+W+ru6XPAjmSEgXlgs6Okc875cN9hhhUvJDi3uYurLxBgxN2Jwrtqk6jj2McAmqAXsAoBch4vKMXO4/id9AV3tCQxpKQuZ3DsChCdJBAnP8KqP+8s8d4EFEVd6fAa5u8DJ7y27uScg+P320a7iKEH5ZvNwL8n5+6Zhgt0w+3rzSKk7KTu5s8QGcWt/lkuLK8vnuCWQeekMbrU+N/BF4XmMT+/FziW3MB17ckbvm4IR4LHzisORHVh0DPTuMUfm18vos+PyUwqeKXBOkiCs8HgCHGVPBbknclWfow4Fx6eoO/0uUHhP9fvF7cUVxp0FgGls0FWg/hj5FvMoRIdiKD1WZzzczxpiAU4qDkWHyrvL9vO7Rzj0UHaUrgTo6EdS4+ZWHms52O3GpiGJyztQ8BvomV7cXh5T+fmKXlJ+bL4ql3duJzs9BxMEBb8jDr5QfjsBX32VbRP8to0VAMdU2WbBb5Nsw6g2cgWBYKWtGVZhK4cIhLIVMmKCFEqjBAEhBdP0lw4qFXCkCIkXCoDEDd1V5jjtNwCRNjHBiw0YXDUmMCTT7Nlm2RyBDwDiWgNQgAdcHZgOPY0DvQFhFCljgG/Z4GKBu0gW4MNWyt1dPbzIeOA1pSwbiOmNwcUN8O0kq1uPm4vak8qS8jkiF/CI1BCwc5ipZR897wtAHAO8kwLWScEF1ceefICQPfeI3eHmuqrTuX24oJNIVpC4KDUeNo4Rr/OYnc7t4Xm8uLu61k3v53vzTcMFjhgfri1g28t+fX4Ot1b39b4Unlpig8QCd08W1MdJ0UqV+YajDjAUnNx8tVGuwjM4iO9FDA9LwfYf21Ql8byGRAfAU597BARlmk8B8ya1Dr6zC3oKbr0S+PUS/OTaCnYXFvVy2GHnZewnBzRQVjcEve+kAAAgsbWf9GUJGIYBMYqcf9QX6Ia+TMDnR6kIrnPopSpN4OPan/w+xALH+XU3dB33ZQ5jAA7oOcwSUAJGf+/k2hu8r67l8/3ITiKYXN33cUDc1WhZa/yjG+U3ah10AVHMXWu9L/17lKnoGKBFGcsUd1kZI6vLGO1N3ltG61BMLFV9vvUUKlD3DOUnkPNeyTmy2Df1ewKkN3fIpdR9/IFCmscT1FCAj4GWoA8gn+Iu6zgAJ5WYgI9sMNvScy6SGkliQ3+MgB/ubjxvI1GEh4nrETfkKWwowbDU1b2zc5RcW5apsVxN6m7bUF+69tMWmdzbH9mzT7AjxvetgPf1WgFP0Lu+srd9JrXnsT5B7/LCLnZBqu/s3C5yuwS+GZ30xZXLK/Dtn9zO9kj1kfDA7QV+2wW/ba7+KILGKgUFucIj2tg6AZB4IAmRVVKBwM8hKNAtRw3KVqAMgWJy7CAcKDB6W+KADJcZQzECPsHK4fiBpUDkvEDGHJSkK0qHZIwRxwOCfg8vVwm1t2RIscfyMBTeStkKTOMrhhZJzRbrZwB+xZ7coHh582h98ceU6ndANhcXVwDSF/agoMcDwsna8qBx3E/fPTnp+0OFBDJXeG5t1U/GBDlUHzuv7BfggBeqLZ6XES4nLiolKbilAT2WzKmVkallm3weMuRb0AuiPlfX+8aksnQbemAYcT0swBjbVeH6ovr0PnrvSIgwV7AUfHlAETG/HXq/2I5e8NLP7cvSOBa4fMmZzNWbVDAbOqS1fJtlEesL4DEvnt8RcEw3M+DaRtcoXpbbd8UVHs+AULukr1zb90oP6GHfbh1hP+iL8M2OYfa9VMKPQEuKrwF6+uLe2CnY7dY5B1EKRkGBuWqBGveg73P8vGDFsQM0OeZemsvYDbliPk/nUJrxvoId57lfYjc0h0wv1zvwZK76BJMfd/EZgCaGkgvIoczuHiSzTCKFlSWTXVFinKc42jPPKD3ACZh0H2J8XsYj6AA+r+lT/5Gg85D7aKwBepp7V5/ljj4LYPxJ7jNQBnIscUNBMu8e6hJYAkn17+v6++rf1znc5zt6X84/YEzX8RxdnriG8UwOkhYPdK/7+uPAE9VSNUjSI33aWjxcXEpPc3jkZMT8xuo6lqcJevqjck+/43v6t2GZGnZXdhtVSIJDhvK7tWOkVKCAuClc3VTx/bBpkCu+rwS/r9V+uTrKXD5b3suuLu5ul1F+87rYqVmdpUo66ktcoy+04DdJyo8NOVF+KD4Bb3NtG9si2zxa4CPu59ZGcBD8hgNAKUF2yhkKAJNWLvDKIawZLgsI6hgDhA5BKa+lcj1TZegZZIGMdvFAgcqhyHGMLRLggB8uNS7rIkpuHIjhUpN5BogeZ9Q5vwfvQXEyKg9lN5QYpcAH7HBxUXxJYmPlMDK6xYJ4qWd0N47SF3h0WYBP0KN42aEnIBySAb4jJDTkUnryQhBxpZcYyQqP7UnhEdsDgP4sD/V55gYqjx2WvWRF11OOss8TDkAtgaDGfXup6W11zKqLAKInMHzTUYxkhq5BxXl2F7X3/hzQOyjIepzQ76e+Pkus8FCfDRBwtQVj3/NvLpuwtrMjc/X5dOzrffVZPfann9n37dPnYXVHrPVt566xx/8Ao36O7QDTQQf4wg1+fxxjMV4q8JHRFfBwa8P6+xI14n4U8KbgQxkCPtTTz7iwUg0/6wvzs1ymNL7GKouIAaKkQrFx7K6svjw/Sv0BSkD2AwDTNT/pXj/qPMeMf6cv1Lf6YgEy+hixuu/1JbuxA9CRtJB6BHTepx2jOXJlk+uAL3E54Aj0AN1PMmr8iC3iJqPwSFIEHDVH5i6yIOXAA1aCBVBE1ZG1jeytICiwuQoUaDw5k8bzUKa6N8epEox6vVCHD7hW89zt3TtOAAoX+rY+Z+r2Mh7u8xiHHW5xCsHo1wtQvIcghzkI40Hh9+kDPvXvClx39Lu4p38H+rQN8zTHHy7OOc3xJIbG41oKlwEfj7Ikk5s8dlItyg9juRrgi3KWWMVBcuMHnsgmJciW9RHzGyQFiNvb375Y2VcqsI9dXdrd3d7L/L+a18POzOlqp2RHZ3SWGyYQTuuoL3o720fB87i2DbZtbKUgWCkoyGqrXAFuGl3lyZB1w8tt7XC5wrKVQ0L9kREGhihCzMdJkghgy6T8UIFAbokUoJv6ANAhl8Aw+pjUm1pXihwDxsRwZ6k/XIK68xbYlQqwAp3GHHIOOqk9jbvaY4maA1Fqz7O6SZzPXV25emq3CXzb5Oqi+vaMI54nhaUvN/G9tF7PQScgUcRMeUqa1XV1p9YTGKzGEGyAX+y4IrAIRMfntBcEawQmwUhwAW5eooKqE2jCJU1g6NADWgKSqzUSGrHulmSGx/QEq8OCLbBjuRp2eBYxRFZzMEfH3nKNIA4ENf+wAEi8z5fAsUQuscMC4EG1+zUP0O0B0npvYOimz3BA99+nz7QXEGqMuft1zEYHqbH+N10LvEeqFmOPv0YX5dKeX9jDLnjmNlTeZUAoBUjMD/gBvgsap1iYWBsZ1psHwlUFcridtMT4iMndlgt1i6SGWrK4ZH5ZXsY8T1ZgRwQOtYCIkhbuB6i8Ng9XWPe+oS+kKzQBwRWhQJcqP4CXKsYfNP69vpgxFm4vx5S0AMUbUlckKmj9HomqBHReSuMtccg0vggYcYsjaQLEABuJjdT9ZZusxyem2SO5lo9wNY9NkU21xzKUH3OBEzAjBpjG+EIBAkupNh0/4H4yzqMIQ+2h8uJaXF4HIQqRYxngA3o+j3voXjx6EmUY8EPVaVytz1V7l/voHnf0+3Ao6ncFGO/q9+FwUx+43SahIajd2U5/lKAWoGNTgoa+WozavRsJ7OizTf33Mvo/bOYhSgPta0EP4F1f3ttLXT5b1suuLdP/sUU97cKC7nJ9u9ppge+kFOBx3F/BDwAeEQAPTO4gALaXG4warIm2Xi5xfTvboXb7WFld2yQeSEIk3OGNo6rUsjqEZXJyiaUK1wqC2JqhbaQM27gqRAUCSLLGJBwWDyi0hSQ2SGD0yrEFapcJZBGPY71xma2UrRpW5qtOaDHcV6AG5DCOSVqsHq55w0vd1o4oszVupdH6mICneWtk60aW6nNHwXJAj+VqlLLg6gb4iPHtl7t2UHA6LCAdkeI5KmAd05faW33BKUcBiIAPJUhBMkkKAMhqDDK54Z6SjAhXNVzctpGEECgOCg7E5DgfsTlcUdxYoBjqEBfZIag5wI/t54nt7Z0asUBUX0AyIIibm+7Vx3peMrue7GAMICbgw9h+/4jU3yG1wO8gnzkB3uG57XWuvR0S9AJywI6dXaQIdZ/9bgFA5js4dS4dS3d7bnR6nv7jze9u5wVAYnvnFsZ26Rfl7gI/srqn9ZeZ5WoRaxMgBKof5Rah+H6SWkPJ4YK6qnPlhhsMdPRFIfnh82o9PkdCw5Wi+rjBEX/DHdW1KEN9gX01hsMVdUlWGGgCJnZoERCkoG7qmHPp5gTsx3drP1ljzZG5y6v7Aj6HIQCUEdNzlxmQ0gJPfflRj0D0tu4TLq7up3ugCF3xSeV5wiP5vJjDjd+JwAMYH8rdxdVl6y0vTj4+zYEIGIGhu8Cov8Tucn99JjLGuLEe59PvMLLCApYrReZKQXKsz0XZDCoSlxfwcd0d/Rw8F4PjW/o5sNuyu7p3wIxkhe4rYxzIuRrkOtlNIMc1mhdwk20T4NiCSoruhy3DYyNS2fcbiOlRvwfkUHUyWtk36n+7Psa+Re3J1f0mUXwkOr6S6vtcALyyRP/XFur/3HySHvqjOr+n1EkXh98J2VEB8MjUDu4CH5jUXl/29lKBAt/4dm47Bb1d49oJElVSgZEJ9r4U4ObR1bZJ0Nuo/gbcYkFujRTgKsFtJTFAuaaLBLT5gE02D+udK+DhskoJDm9va8Z2sc1T+9nWKf0EO4FJLjalNSjLDSMqZGo5Vvv/5es/3+Q47ix/lH/H7z7P7K7G7oxGoxlZihS96EGCILwHGqa99953dVV7772Dtw20hfeGAGjlKENppNFIGifN7O7vvjj3nG9kVBUo7X1xnoiMzMoyQH76nIjISAEt/WU5TpasqxTw0l9hLKcyX/kzZKhuYPtT1r+AzJe/wM/3p3SsLLUUFZX92hcIvC8QdH9qc/Zs3t5aRry1hAQl8FUzdlatJyRY1hA4tbyABT3frxfihS3nZ46Pcg7wL930FYLPO0DdV6tn+2pQQ8/CKOO5y+mCFHnl8KrU38f9UqVcFiFl/XkEnPrmVBck5foknctcH92krc5C2X27gpXBjZ+fgNO2rdSibZ1zC99PdX5GRdtqSg6wjm5PAKxUG7erqHIBTdAMYrJWf6ng/goCU4ArZbQuVj8jP4fuBTYA6v15XCWP9+DUQ53kBJ/QzHrBrlX9eLu+hsiOrxJ0X0Ez63J6kZ1ftSiiaSCKnBqssD43gk9RVu7NRlTNmQke6ud72fr3VJ8ofIluixcPSxvoUMRl6QdFpnlhqp9OMLKBCbZNctv67QJXJ5c2wQtScLKoG8RfHTOpiGsx9xW6PMKW59Fxcn2u31DOURAkrFkKkofs1jbCVu/H4zXiO1NMOJe8aautWHzm55Km6BoVmxWT3QCJ3KCLwOYUeQ4/yiv42ciyAEOwa96fuTsPMAJU9/SelVuUSyQotXK01evWQ3d+CKQCnUFNcNX5zekx+gpy3JbrkzsUrA7zsx7i7+AGSVw/YBSGLF0EZoQ26DGuFjOmaooKf7/D/M30EKE5yTs5jdxSWndv1sCnJbfilKMoSxDS6SnaansyAJ2gJ42l0+mlEXYCnkpqOOUpt5gBwde3n64v4evoVNLg/7NW/b/j/zGN9gqADXR8dXR81Ru+yAudelfwI/QIu1LG3hKqSE5Po76ESI5AQpeV9tyfIIWu7eBT/w8OPP3/QSLryc9qYYS/QuqrX0L6W19FFmFWuP0llO5dg9qUTYjkJaCtLAPdtQXoayzHUFsDJrsjODzShf6GQou7uqUuncCTMgk39TcKfhmCnkqCL5NQy1bJtkzdc0uQ5bz2p8hiW7qcnVZX5ufULWm2+gqPyZEIv1wemxtEWwPfGgc+jebanRprvuAASOjV0pnJ6Ql8Uh0hJPmoK0fnBjVUD1ZsYaxVu8GPbqlhmxYf0CosmrryN0HUpdS/Fyd3d4bcIbflEgkrPSJSd2Zo8rG5Ru5zqy3zcxFC6rOr43lrJb63ZLGW23V8f5XVBJ4AWL/779CY8PcGOy1PX8djQ7sYwXfx8+3k56PqdvJ1bNN51PfnxHPw+GrFYZZVAdRK1OdI4GnJK8VjL4FPgCw3cZtQfqKZbk+rCEe2f8UAF97xFTTxP2Kz+l9YD235Muq3/B16+RdbfWgefubsWE4VugGPKV5Mk6xP2jFBWcALhNATtNzrBBUCizKoqM52c1zcnuTFp9HicXv9yxjnawU2nWsk93nb1ntpjt1Y3os8r95TwFOfn9ybc3gGPgLB9QUqFr/uwFgoR+pGcQVFLVx62NzdO3RydIpyjgZFB0eBcoqvt75B7ncDJGv4eQlS3c2hbUJRpQ14GAjdKLJGbM0Zsl2uUW5O+wQzB0S6RbpKG9hgXcfLEcodGgwptwiC7ofmNvcJmpoQHXOCBKVey/c4RripX9CisT6LQCnYUcdYd4MeWmNP8VfTWPj+AVQFSDm/o/zd5Ppm+dsLcnq4uSTHJ43T5ekBRHrI+IScnUAX7/IyNLDxDEGnUV7W5fZ8H1+yHqepx2p+3WLvwIEn0bP3m+jYzT+w/H8W3kro8f9a42ZCbwMvkHX8y03HU6GL/1UCgRExj5Ewj2UOHVU2I23+mi/SsfwDo8xTqNj5Emr2v4HGtI1oztmDjtJkDNTlYSRSjsmOOkz3RDDd34aZoQ4cGukm2HpZ9mJOGu7G7GAn97djqrcNk70tmOprx2hLNfY95+4lztQjIenecl4JBlsIsewAdqprv7ZzBDFBz4CmAZo/o7PjPkJQIMx5neL3yaHLywru0lC8zdOS86+5vj1Br2SNgMeSMbeMv0O57tGlK5Prq9vo4KeRXYMgXVodwaXpLb6/zwY9CAFNbzHnRzAo6tptaQSWVlRRn109IaBBBrnAqIOzyOscnw16aCCD51PsFfDsiWmU7svVHRiljNNyXG7OHmM4oab4Ksnd2URm7lNcLt9IaJEtDUkvozHzXdQnv0KHxu/DzyZHaIAjzKy/j1HXg05tBryovogagrGGx1TrexHoNQSr+v4EQsVaAVCv8a5PDlHgU/lED+NHN/9DdlF6Glj7Psbc/d9k+U1GXv4lJhQbCcTupCcJEAe18fwXo5rQ4pSElwYfHIycpqjJPEYjlQJgAY/nfr1mzNrV5tygXjuey/bcFyjtdxr1ddv3ErdfoF5i23dsnySoSmMGWIFYd2voPVkX7Khpgk+a4L5pxV5ze2v4feguA8cot6htQVLuT5CbLQkgSOgdqaDDo9M7KkiWEYJFziHO6ljN/eP2IYFQ/Yh6H55HbnGG0iiuTXNRjBYE7fa3INqyXVHXZIB0ADO3Z1DUYAtjrPrxCCvFXN0FYrFZsCT85Bzt/l+Bk2DUMvf+jhF3jEaHBTitusJz8X0FvcP843WYfxyO8A+Si8ACHz8/fzMPvSgACcMp1rW69IRcHmOvAGjxlkBUOUrojRF6GtBQXcDTZOZB/t/p1bSWhH9A5+4vo2PHl9C27Yto2fpFRDbTdWzgBchYW894W79Zd3k8jaaE76Al8U10ZWxAd/5ODJQnYrA2C2OREky1V2O2N4Jjw504NdGHk1NDODEzglOz1NwYTs6M4tjkEI6ND+DoWB+OjPTg0HAX5oa6MDvQiZmBDkwTbE6tFIFI6M1SM4SjADhDEM70NiP5ZUbfF+jGXv9zwol67S+oPzPlEoA5hF2uJNARcAVv6JgvUGr7UyvzX9fxrAt6ghzBlx/ATgMZDnj/HcVvEihv8BzcV/Daf3Pz9+j4Sm1kl9DwfXwspRqbxEzYEIi+368mAKEDI2UwdKO9NnmZQKimU6zk8br/Vk5Ojk/TVOTwBEOLsUHpoq4gSGfFNj0C0xYU1Ws06rtFLo7QEVwstvK9CRat9lK3829Rt5vmKeGbCO//FsKJL6Ap/S1EsjeiNnMDypPXojZ5DeH1ZYvJOoet4CxobmepbWtzENOKzeWMu9ZfZxFXx7hSjs+91rs9HsO62x+LxRXqG2T5xCghNEq4yGGZgyPc5OIEsyk6LYFNjmuampHbkhujFF2nBC6VcnDm/txrpg2GOp7t3J4ilMYFO7YrCuo9xvKexwQ1mvMcRnLoJAQxXkyCn+qjrI9om68bzyPsrE2wEwA9DIPjsp/HEJ2I6tqnbS2fZffs8qIVKDXQMSmwEU6a9jJNwMgB6nsbABVxA43reL6n2mYIKd22NqmBEkGRgJtWLJYj5Lbgd0RgJAwPyxnq9jbBUtCUMzRXyPcTiPlZbL4fXzedxwit1ytWC5B8L01xmRN8CGYDpcTPqdgsCGoKjZ/7J3cpQNrcP8GSpRvs0ECHi8E6Tq7wtOIz62fUH1mmyPy6uUS5wcOEnvoHbcqMzqfPw+8/yz8GBj7+UZnWb2Ql/90IO7m8MUbbsUw5um9hJOWbGEqWk/sqhg5+BUOJX8Ng4jeC+3bdStWDma9gOO9tTJRswVhFAqbrMzDbUoqZzjocGWjFyfF+zM+M4fyROSyeOoGls2ewfO48VufPY3n+HBbnT2Ph9AnMHz+K+aOHcObwFE7OTuLk9AROTI3g+OQwjk0M4ugEYcdzHRmVo+vBYbq5I4TeIUFPbm+o0+pzBNvhQYGwg26vndsd1qZyVuJxR+gMM9/+BpKf/xPG0D9HwZt0mSwFsgLBT2BjvZDtRW/+OfUXhBUd0Zo/J8TY9gb3EWQlb2kfgcZjS7mvjCqlo1Ob79Pz0FNZrNe8+QWUv81IyYhb/vafOuC9K6jxAmepPr8aRV/1+wl8giBh5hygSucCBT4tYWV3WRBiWkpKQLO7MQgIza+r5mvkAi26EpqatyfIukENbvN9SrhtCw/I6fH8isB6Zm4Fwdec9Axa01/EgW3PoGDPc2hOfZnbb6Az+y20Zb2J1sy3+MdrI3pLt6Mxh9BLewc1KW+jKnUt6tLXoW7fswSfYu0X6fLk7ryr0yCHYu7fOBdnQFNUJQgJMCf+FnSF2m/r//F7aaCjlN/TVncmRAVAD8PyYKSX4HsewznPEhiEBV2ZgY/AMiDIuQlghNosoTbH8pAGNcrVf6d+ObZZKcekqS68ALlfTsZWVqmQY3mTscwNAMi5nKjhxVjD7SrGQp1L01uKFVkJS4JxjJ9jRFMhzMkRcoSioGYO0MD2ArefxVCGFkXlsXQbJl6MI3acXqM7M3gsjx/O4vEZBCyBqbg7mqcIzc/MC18x2OIyoWMjvgY2Vyp+q27z9oI4a5HcAKh9hJUdLzfp2nW87vqQC1QpuX5BgUyOkL+P+ubiwChQHlF81nsSxDMEjuCnUi5L7stBk/8GiqFypoIQ4eSPndNn4feY4ndXqahqzjOoC4Ia7ZVmdT4ep0ddqq79cn0z/K2nNR+Pv/241trL1l0YugVN8/GojKcwTMgN083p2SIjWa/wd3wLkyUbMVW1G3OhVBxrLcTp3mqcHmrBuekhnD98iBA7jdWFVVxavYHLl+7i2tUHuHrtfVy9/hEuX/0Al648pO7jwqXbuLByFStLl7B4fpWgW8TC2bNYOHUG506cxPyJ45g/doTAm8Ppw7N0dpM4NTNB8I3T7Y3hxPRoHADp9gTAiX66vj4cH+vFMerIKEFImAloqh+jjvrtkS7bd5iQFCiPEJinpodRvOM7SHvxv6FwzV8RYLxw1mpg5S9RJMCxLH37Lwmnv0LZ24x8VNlaXmDcltRe8Q4vVLZVqI3HVmmbKmd81TQVjdgqyup1FRLPUcG2SsVbgq90zRfs3lxBTq+rfJcxdL1gR1gRSlWsK/6q7vRnhN6fm7Nr4AWu6FvPUpCzeEunJsdXR+cmuae4yQ26epUgyP0a7HBLUGlaC78L30cLCBQychevI3A2/R2B8w+o2f1NNCa/hMbst7E/YS3K0zais2Abugq3oTV3I7rKd2OwIQ1dFfvRVrwD9QVbkJa6Dump61GUshbVae+iIeUtQu1LNl9P9/CWCVqUQKcYa66N30NtmsfnpqqoT4+/PdtdPx+/F4/1UNSze93cP/5mBJ/aquhMK7f+DeMuwSenJrAJeALfZIGcWQBAwkiuTU7POTfuK3wRMyW88KRiJ3N/bJ8qkl4yIB7R+nuE3lGWRyvewIkqupYqgpDAO876ieo3YEvN11G1GhHVRGGNktK1VDOa2XGss93dB6zRVg1OKI66wZMjdCrqJxMMJgg7OUPrJ+QFL+gJnir70p7GYDodimJy7ncIRT06UwsTPGNg1PYoNabX0DEq0smdTRC21j8pFyvgCZAB+BRr5crUNyn4CGxzBkdBT1JkJqR4/FQAsTm6x5kCwjY3gK0cZx5dKWGs1ZwNfAISv4+mwFh01vvonFoWiyC1W+IouT17P55fEJPkzAxs+qPBPwoakZ3ld5jl95rmH4tpwmyGmsp6GhPp38I4YTZOuE3y2Mls/WavYaJoHWYqtuNw/X4cCafhSFsJjvU24Ox4F+Znx7FIx7V89jwuLl3FpYt3cfnKI0LsE1y7+X1cvf1DXL31I1y59Sku3/g+Ll//Pi5d+wQXr3yEi5c/xMWLH2D1wiOsXLiP1dW7WFm5jdXlm4TddSzzfEsLl7G4cBHnz6/g/PwSFuj0zp8h/E4LfqcIv5M4e+wYzh49ilOE6unD0zh9SM6PAJRmxgkrQnBqzAB4XBF4ahAnBMDJfhynEzzO6CsYHht3MDwq+BkYWQqGrB+nWxQU5w+Noz5lA1IJPo0qV677G1Sv+yLK3/mfFC8kAqDC6nQj6wi5d9m2nsexrHyHF9s6uTPChmUN26rX8UJW3yXLKgKkmu1VwTFqqzY3x9e9w/iqeXuawsK6IFe7gecIgFclJ8eYWbfJwauerqvOIPfXBrwQwSBZnRe8Vl+xlVg0oLGVsZRQqONrBEIXe53Tq9rI7yEHuflvCZ0vUoTb1n+g6/oq6vc8iVpCrmbXt6inUEvV7H4aoQMvIJzxCupy30FK4gY05W1DR9FOdJTsxlRLHk4O12AglIa28gQ05m9DbdlO7ErdgC1JG5CbvhGV6RtQk7kJ1XufRSnfr5IwLd7wJRS++zfUX1N63sZfsfxLd8eGbnHTLWzvfMEmI9uzdilbrl6TmNmulVw0V093fugWOE1w1oPKNRm6nL+bnuvxhFzdtCBH12WRNYiw6oOblqMgYOyBQoTjNKFmYOOxqusOjdlSusAyXnzljG5ldBDcFhQPqf+oVHCi+7M5fqq/YTA7RoAJgscJOq3i7FdzFvC0IrNuytf2kUq6xuBYLXulaSJnGzT6yf2UFkTQdBmt42ed/TXuuR42xYQRT9NNNIVmlp/FXBG/j+AgKNkILIFld0/IpRnYBKEAeorMdJCK28NykozZUwTUKEEpGKrvbprHSTpebmuSpd0mRyA5UApiBKB+R5ZzhXofjUpTcls8ViPKh+j4BD6/pL2BV45OcGQkHieUp3mc60d0QDwk4Or78HNO6I4JuvaJjKcJM+nbBNrzhKDi/VrMlm/BbM0ezDWm42RnOY731OHUcDvOz45i4egsFk/Slc2vGswuX7pHR/YRrt34Hq7d+gGu3/0Rrt/5CYHmZFC7/gNcvPo9XLjyCVavfGxQu3DJadVEwF18P06PDHirq4SedOEBdQ/LK3cIvztYXr5N8N3E0uIN6hoWFy9j4fwFLJ5bwcI5AXAB50/P49wZig5y/uQpnD5+HKeP0gEyGp85Mk0nSBGCpxl/TwUAVF/fyZkRwk8QJAAnBwjEfpYOgsc8BCcCyR0GEgAXjk6gtSCBUfe/0Y0xbtHtVRN2Al4NVcuLU7FVTq1m/RdtXw3BJ9VuIGA2sG7g+ytXrtdrBEHCheCr4esFvWpCskqgpKOrFhC5X5BT6YDIkhL8zOnZ4AalAQ3Cq4EuppEg03SWEOEWItzClA1obGe5/W+ddnwJjbv0DJm/Z/kVhPd+DU37vo5IwpMI73sK4QPPBHoWof1Po5H1hoSnUb/326gzPU3YfQvVO7+Fqh0U4VeX8Bzact9ENaPswQPr0UzozbQXYnm2FccHqzAazkZfXSraKvchXLQDDeV7kJizHXsIvuq8XajK3IyqrM2oT1/rIJr4EsJJL6GJCie+iMaDL/BzvIDahGdQu+dp+wy1e59EzZ5vonrX11G562so2fplFG/9exTw987jHwrdvpb15n9H9puEJGGp29gy3vgTa89mu1ZufmKQF431txF2FmsZaW2wwvrq5PYoQY+wmyPgBKPDmptHIGpkVyBU3D1cobX3CBK6uTlCUFFYUJLbOyIRToKYHJ9AZiu2CGzVhBohpyWr5PgEOD2f90zoXZxp0C1gui9Wt5fxtTzHiSq6Q0JOo596Lq+BUecm7HTMUcFVo6U8Tg9Bkis0IGqqiM3NkzMjCE2EDktJ00Q0HcQ5KdfXJjCqT1Lg0iCJYqmesTHOGD2Vy9+EMJIUQ51DpNPSclaEpEA5pAVeE7+N3qSnzHGOZDB+E0h6SJE5vRy6SZ1Pq8Hkqp+PoJRDFPgIXLv7IStY8STtKdevJvDmEI4FbzNmbsBcbQJjZgqdWTHODjZjcW4MK4yFlxZXcO3ybVy/8SFu3v0ebt3/FLfe+ymu3/8Zrt79Ga7d/Skd2k9w+eaPqR8ZzC5fk0v7Hl3ad3Hp6ieMoHJrn+DCZcHtY4JOpdzbR2yjLkkB8Ag/k6B3ibBjuRLIgZB1c3sOfsuE3/Iq4RdoafkORQDSAS4vEYBLVwhBOsDzir4XcJ4QPHeWEKTbVAQ+f/oszhGAZ48fwzm60PPq+ztymPCbxem5GQKQbnBuCqfkBOUCgyh8wlwgNTlIFygQDuI4Y7GrDxgcT3BbLvHc4QkM1eUg5bn/zmhKJ0dnV8nI6qBHCWS82GoJOkGvmvsluTv1xdVsoCPTfm0TfgKZXJ47ng6RcbZKbeb4HPyqCFGTQKgIzLhbKfcnKAqIPJ+5yI1aYv7LdHFfRq0WfNjyD6jf/hXU7/h7NOz8CkKEQt3Or6Kajq1+99fQfPBpNCU+hQZCI7T3Wwjv/zaaDj6LjrSX0J7yIpoIu6aDz6GR7aYD0rOE4POE4nOoT/g25eBTu+cZgufbqNrNtv0voKf4XdQW7kBJwX4MhbMw1pKP+fFGTNDx9dWmoLs2meDbj5ayPahj9E3O2YmU9K2oyd+JquytqM7aivqsTWg4+BIiSS+iOeVlNCd/B5EUbb/E9uf5Ps+jwcBIGCYShjwunEylfgch7q/c8xSq+PlqCOrSLV+0Ja1K+cehknVzefxj4df50wowTwhQ6t8boWMYJgRHsp8lANXnRgASfIKhQZGucIaS2zvE19g8NYJFS8qrj0+LECiG+lWWBTLbb8cRlpT6BufMAb5u0BOcDIqKxIq29jqtxOL6AI/xGLVpQdLTDZoc7G4V0winPceDr5W70+RgPW9X0z90Z4lAaH2MLOUGdbuZpoXYRGKWdvuZjlO/owYCCD1BTq7QYK/+TIJdfXrWr2YRlO9H8MnJ+ZVeXDyW63PQmlMk5bGKu3J6ah/NIgDT1QdJkBFokwTjaDAKqqkeupe1P0mrFmsQ4AUMMXJO0KXNVG7FXF0CjjTl4HhXDU6OdGKBzubS+fO4fvE6bt38EPce/Bj3P/gF3vv4N3jvk3/De9/9D9M91u98+FvcfvQr3HzvH3HljuD2QwPbRQLtAnVREDOQEWiCGOsGNurSVZU8zhydc3WCX1QGvI8C0AmCHnoefE6PgY9avkTo0f0tE34Cn5zf8up9B76VuxQdoMHvFhaXBb/rzgGev0IHeInu7yLLVW4vWR/guTMuCp83F8gYfOIE5o8dx9kjRym5QYKQkfgMQXiKIDw1Izc4SRcYxGI6QgHxuPUNUgIjHeLJ6WEbKT53eBIznbVIeva/o/RtxkBCT+AT5OT2agUxQU0QJJC0z7k/12axNnBzqsv1yfG5wQmCjG1yeerT07Sdcs3Xo0upZL3yrb9A0av/nRH6b1G/9at0a19D7bZvoG7HcxgqP4gj9UkE1Cuo3PFtVG77Jsq3fA3lm/UYhb9n+Q+miq1fQdkWxVS6tt1PUt9gRH0SEcKjhWAJ738WrUkvoCXxOTTtfwYRgW7fs3R5BOS+b1PPmNuTwyvne5frfVhW7HiS+hbKWG84+DK6yrajqSoRjZWp6K1NRVd1MjorE9HNtt6aZHRzu73yAFor9qGoYCd2p25FZvYO1BJ8dXmEH8FXRxcYTnsLLakvU69a2URFUr5DyAl+L1IvGPwaCOMQ4Rci/Exsr+Xnrtgt+D2Hmr1PEXyKtP8z6OdTxP1rK90SWH+FJ+S8bMCC0JomvPxoqRyfRUP17wX9gIq3E/lyhy9YPDZXZxGXFzvdoBvwIABYWrw1qBFwcl50Y4Kdbm1T/FR89lCUU/OLj9rtb2xXm8FTEBMY6dbOhjbSBRJwAqCirpwdX6djVNcDjwQ+xWDBTQ5PgyoabJGjO6rpJOojY5vFYe63eXA6h6Z3lPJz0fHZHEPr1+N3tkirbZWCHv8QaICEkqsbpoMbTKMTy3DTOUbozsb5x2Mml7+RxAh8mCCcLnjTYueh6h043JCIw825ONZVyb+MHVg5MomLZ87gwsJFXLl0B7dufxf3Hv4c9z/6Nd773r/hwfd/h0c/+C+W/0mw/R73PyHcPvoX3P3gN7j7/j/jzqN/wq2Hv6T+ETcf/Bw37n+G6/c+o6P7MS7d/AEu0MEJXquXHcRc/SOsBBLMVk10c4JcAEfJg09a4TErOsclloTcSgA71Q16dHXLBrhA2g7aDIKMvQKfSoFv6cJDLK0+ZOQV/O5GtUj3t7h0i+Dz7i8GwEXrB1QUvojz83SB55Zxnk5wnk5wXlGYTvDsqTOE4GmcUZ/gcQfDM4ThPKOxdPbIIZwlEM8yJp89zKg8Nxs4xVmcpEs8PcfYTJ07ehhHR/qR9spf24ht1TuCmaAmF/c3qGO8rTfHR2e38Yt0d180N+ehp0hrrtDgqJjswFeri1Lr673xP1Dy6p8Qdn+Gxk1/x2j6JKq3EFIsW/N249ryaXSlvInmAy+jMYEX985nGS3fwNJsB+4eaiR4nkfB5qcZ914giL6N8q1PoXTz1wm7b6Bk01cYBRUNnyO4niQIv8J4+g26PromOrt6OqQInZ2gF4UfHaDg10gINtDh1RGYNYSJh54DHqGylZDd/iTjJwGqAYzag4ReIiIVBB0dXo/BLgk9gQTBltIEtJYnIDt3F7YnbkZ+rgY6dqE+n3E3awvqcrejMXMjnd6rdHyvoDmN8Et/lfB7BZHkV+jy6OxMLxF0L7ltAlEAlCOspSutpmrpQENJr/APwZf4e/yNjeJqMESDGhrccPfv/rVzfAKXXJhAJejobgmBb5IXrWKv+sj8cSqnip0L1JQVg6L2c59c34z1+6lfkLHXgEfnZf15aw1QAqBfh0/ws23GUfdISTd4IRAbKOUCdU8vwaT7dTUhWJ9F24q2tjIK5RdB9YuS+rsnbCkpAyBjMNttojBlE401BYTHxObRaeqI6/szmGpbcOb7Tee5JZkmcxVXn2bcfAbDWoGE0XU4+zUM572D8eJtmOF/gMPNeXRo1Tg92o4lOTTGsmsrl3H98j3cuPkJXdrPcO+Df6ZD+w+CLIDZ9/4X7n/vf1P/hXsfE2of/huP+S3uvP8burZf4xad2+2HAtyvorpN2N15SLG8zfLmw18QeIqwP8EVAk/x9QId3grBtSzACVYGrhjw1O72fWLbgls89C5c/a693kvg1LHLPI+9Tuej47PzEXxLhJvkwPehaYngWyLoJAc+p2WJzm9Jrs+c33uEILVCLcv9eQDeJvhifYCLi9cJvmsuBi/IBToneP7cqsXh+XlC8Izc4HlCUJrH/OkzmBcMFY1tkEQR2TlEGzEmGOePHsP8cQfI03KLR48yQp8wSGa//VUUv+n68QQ9Aa5h098SfK7uoEf4yfkRbHWCHaVIqtKgx33WN7je3YrXsudJdGfwj3dnBcaKt+PszDB+/OOf4JPVWTyYa8CJjgL8+N4CDtP5N+4iiKQ9usDfwIXDXVjqL0TZjhdQd+BNRNLXoTHlbTQkrTHVHXydepXx8Duo3/cSXeFThOPTBoy6vc+gdOvXCTKKTrKWTjC072k6vWdMeiqh9esRjAJfFd1ehcC3nUAl8Mq2PYmafYRnKoGctR5N+VvRU5eIBkIvUpmEvro0wi4ZvVS/Yi7B11Z+AE0lewnGfUjP3ok9SZtRQqcXLklAY9FeVGdvQU3OVoTZ1pD0Jj8n3R7h58EXTn6ZEfdlfh+5vhdRt0+/A+MvnV8j3avAV82YW5XwLOFHB5j8Jj/rV23J+gI6aw1saHECRV6t8FLCCPzEaD4jmPXfERaEkW4b04Kbum/V7n4gAG2ycjDSO8NjHeAIBEJP01jc3RuMfGyPgpTnknTvqSSoudVPnKsTFPV+utd3Tsd56f0FJrk5wuxw9RpbwUX33vp7ZdVvp3PbvbVqI6gUXW35d8ni8FvWP+kHWazvj+95kkA9ScAf04BMoVYXeZ7O7Fm6OTpZRn6N7M4x0h6q3IhjDbtxoikNx9sLcLavBufH2nB2oh/Lxw/b/LKLy9dx9eoj3L73Y9x58EsC61/wQEAjyN77/v8OxPp3CbePf0+o/R53Pvp33P7gXwgsgo26TbjdevQvuPW+9FvTnUcEnqBn4GMbt28RgIKf6dE/c5syl/cLurxf4Pr9n+Pq3c+sz+7i9R8G0PsuAUVQRd2ak8DlYbVMcEkC46oGLEzfNa0a+JzsPAKfwU/A8+eT83PnWLJzefAFuhjA7wLrFxwABT1futgr50f4rbAU+Cz+3g/iL10gQbi8RAgyBi8QgIs2CCIAXmWdUrmgOCwneIlO8CLOzROEcoQE4bmzBOHZBZwlDM+ecvJQPMeoLCieO6XIrH5D1k+66Hzu1CksnT3Hi+gFFL+uCcNydIJc4PLk8HRP8ToNaHyJdS2uKv0Dqjcwcq6j63j371Cx/suoYFn+7pdRznrZ+r/Hsfr9eH/5CH56fwkfH2/Ce1eW8E8fXcHD2QrcmSjCtcFcrHYk4mp/GjoZS0N7nkNo70t0NGuwcqgLM+EUFO98CfXJ76AxfYPdsdKYtglh1uuT30b9wdfohl5H7QHG4b0vEAwvooYq3/kMijc/ibLtTzuI7XmGLpLxlm4ptJ8wYV39dzaYwJir/rzqnTyWsCylE63jeZsy1/N93kVd6jpE8rehrfIgKov3I0z4ddcIdinWtycAdtPttZbuQ4Tgqy9LQGLmDuxN2YqKvF1oLj3A9v2oZcxVP1+oYDfqdd4DjOF0eU0pr6E59XW0pL2B1nSCNv0NhFMI9AMvGvgarK9Prk/b/NwHXkI1Yd+Q9Drj7rP29DZNv8l7W8/p/XMHQm5r0dIn5Ow0jWVc01gIMN0za8tLERS6b1b31Nq9snR46gsU/GyUl/vkDKcIu/HCl/h6xWC6QIvEhCAB6eCnW8QISWsTMHlOgyvjK4ElaDm3F7g1ykdXwc8tayXIEag8zxzPO6vFD4pfwpym0BBao1mMlznPmCObJMgOaT8/l24Xszssit8mYDdgqmwr5moScLw5E/O9pZgfrMU8YXZuagCrJ4/hImF2afkSrl95DzdvfR+3GRkVJe9/zLj5ye8JMDo0Qe27/xv3WL/3yX8azO599DsD2p0PqPf/jfpXQsvJtj9QSdhRgp7gJqDJ0d3htm+Lim7PjlGdx90k+EwP6P4IvhsPf0WH9ytcf0/A+8co8C5c+wFh9X06t+9ZRHXOLN6hCUwfY4nlEoG1fNHDSv11cnuC3veD0mmV0JMEvCj8zCE6eJpr1DkpB1Hn9MztEXzOAcacn0VfQtBtC4i+z0/uzzlAOT/vAJcJQkFwJegHNBcYOMHFRcVhuUDnBBfoBBfOewmE6hOkI/SDI4Th/Fm6QtOyA6L6ClmeD+A4f2YB503n2HYOl+jWa/avR8Er/wOhzX9ni6hKoU1fYsz9IkJ0TjWMlzVbCIVtjIYsKzd9A9WES/XGr6Ni49ec1n8Npeu+jOJ3vozKzd/AVPk2dDDWdSa+gh46v/GiLehgRGsinKQI1Zv5FgGYgyM121FLUNXtJpiS3sWVYz0YqTqAoj2voS6Zbi9N4NuEhhRCI2ktQqlrEUl7B21ZhCDdX9nOF1DOOFy172U6olf5fV4lQN5GU/rbhAmVwePp4MLJr9FBvUYHJWjSaRE8ITktgSjlLTTnbKI2I0SHWa/5d1mb0FqyB010dKV5dG9lSeioTkV7ZQo6CLyOioPoLD+IFsItXJSAOsbdpOxdSEjZhgpG3khxAkKFewPwbUOtHF/uNgLsZYOYImsjP0cjHWCEny3C36sp9TV+lle4T31/AiRjL9XAeojfoT7pDb72FTQkv87Y/yWUbfwbUwkdedkm1jezTtf3hL9DQ9AT3HQ/rCYLy+3pRn8rBSxFXMJLgBth7NOxAprFYu6fkvvjuXSvrQBoUViOi9Cy9fgESb6PzfnTFBpCa7qIEZLlZP6zBBTBm/csJgiwcS1ppPdg1NbDgsbyX+N/jLcJ2fWYqtyJQw37qSQcaWKs7KzEyb4QjvU34eRIL+ZnJrF07CguLSzh6oWbuH7pHm5d/wi3b39KZ/YzxkNGRQLlLkF1XzATyCxm0p2xfu+T/4XbH/8n9/8edz/8D0LJgezOI4KMzsw5NZWElZe5NQ+6GPRMhF78to51ACTYFGfl/uwYd56bbJPiQejBd+vhrwm/fybwfomr937OWPtzXL79E6zS4Ql4gpIAZK4sCiYBycPIQUrAc2By4NNr5O4MmoJdvC6znXJOT+eNlwOqgS8K0dj7LQXvEd32sDMX6LYXCcFFOkHBUP1/guPiRTq/IAIvXQgAGIBQbjAKwJU7WKALdE7wFmEoN0gtBJF4kZGYMJQbdI7wCl0gy3N+vqD6CQlHDZqYLjinyPI8S40iX7p4C43ZB5Hx4p8w0n7JFlDV/cQNrGsxhQbGPwGvdiuht/UpVBN8NVu/hdptjIqU234S9Tu0/0lUEYqVm76OKwNZGMx6i4BjXGOEDTHKRhJeQvN+ivG0mfVWAmAgey1Oh+mYEujadj6LpqwtuHmyH92FO5G/6xW6rvUIGfTWE3rr0Jy9FZ0FO1z8TX7Loq9AGM54F815mxHJ2YhIxnq00LU1Z9CxUQ3JawhEQfE75ujqCL96uqbGzLf53d9FOHcLWov2oLkwgQ5vN+oyt6A2YwvCBTsZY/cjVHoQ5XmEW1kKOmvSCT7CryIZbVRHeTLBd5Dubj+qCcADGbuRlL4DVQV7EaZLbCT8rJ8vewfj7m40FvA4fu4KuVRG6lq6uzpCsF4xnVG33oD4MoFM8B1Un9+L/J4sCenG1LdsgKRiP2GdsgZVu76JkvWa9Pw/UUrwCX7FG/7K4PfEGKOuYGeLeGraBmGlSb+aDKyb/P0qKhZb5czoxhRp5f5Gs3WnBF2g4EXXOMm4OJ77DMayvo2R9KcwkPpNDKV9C0Pq8DeYvkaIvU5QvsO/eJswVUWI0bIfbcvHia4ynBgI4zThdXZqAksnTuDCuUVcW72Ga5fv4+q1j+nCfohbhNd7H/wa7330r7j/4b/jPbouc2HmxP4XHjBePhDEPiHMPvkvujW6MkHsg99RcmSEDCF2SxKAokBTPdiOA5XJjo8DnR33b3HHuLoBUqCkYvs+J+67JdBFJQgG+wQ/gc8gGAc/gU8O7/4vcYO6eudnuCiHR+CtMNIuX/4ewfLdKMS8Yk7MlYsB6AyAAo+ARHBdkKv7PPCoFSmA3jLL5Ut8H6t7BXDVe1yU3LntvFHFwOfBu8RjPfji5aOw0yMD4CJj8PKqGwRZ1ECIgfAeoaeBkPtskxOUXBT2jnDJQMhtGyQJBkikhWCgZFEwVETWoAlLukRXEowaPFH/Id3i5av30F1bjuRn/wRV6/WQJDq9jX8bVa09qvRpwuybpqot36Tb+yZdHqPhu19lrP0a9XVTKVWyTm3fMCd3uScdA1lr0ULYOaf3HUQInzAv+gjVwtjWm7EGU6Wb0ZXyOqq2PYt2gufWyT4CbjOK976BWoKvho6vhm4vlLkZ7YW70Zqzha6H+w6+SRiusfgYyduOcP52hLI2ooERtT7lHdSzrGFZmvAaCne+iEK6wvI930FlwiuoTnoL9bnb0USoNRFYzSVJhFcaWisz0VWfT7eWiFAQV2uKDqIi/wAaS5PRXMFjKlLRQvdnIvgaeUyY8KsqSST49iA1i/Ak9EJUhOdvKCTscveiOmcv64l0fdtRSRBX7n0RlYz4lXufQ8Xub6NqL+O3Bi80wEHV0wnK2bVkvUPQv0X4vYkmuldBr1bfm061gpCr2volVG79Iko3OfBJT4wQVmPqwyP8bO4eXZwA6G8ZsxWRuX8k8ym6MUbJ3OfozHi8pmXQjQ1kvYqRwg2YKN+JyZp9ONSYjsMtZTjZU48Tgx04NT6M84eP4iKjxOWVG7h25SFu3f4e7tz/Ke49+icDmGLkQ8LqwfcJrh/8vwTX/0uI/R/C7P8QXv+L8GKsNAcmeNGFGWgIEMLCQPSQ8IgX2zzInFOTtI8u64E7/maw38u5OAevuxZXH4eXA55Kvq9K7SdIndzn8dAz8H2o/a49Jr6ObQJfFH7+/IKdvYfA91vcePRr0y3G2xvvEXr3foHLtz7DpVs/MeCtXv0BwSMQEXiE0JKBzzk+pwBCBJPqi4SSl0HQIKV4+11cJDzVJ+iA930Cz/UPxkvnN/hFoRff7+ffUxJQ3Xv/gYL3dOLn+Bz4YorrC1T8XSUEo1HYwdA7wcUVOUDWlwnBZQExpoVl5wyXVm6bFjVNRoMkNlASuEPWFxSVCUcbQAlGkJeWrnH7Gq5efYixjg5bgDS0Tcu2fcWWb3OrF30VTXueQhMdWoNGXBlH5fYkgyABKBW/8xWUvPNVFL3zDyha+w8oIRAXO1Lw3eM1WO5IxCTBNpS3juUWzFXvtDtnZsq34kzkAC715eBw7W70pL+Jiq3Pors8CTdOdKMxfSMqDq5FFaNuJd1eFQFYl7kJoZxtqMvgvgNrGIPfQU3yWkZSxlPCpJqv0fEliW8hn/tzE15HNl1j1o6XkLv9JeTv+A5K9tMh5tDJ0a111WSjuy4PXXX56KwrQFttPlqr89BalUtgpaGRDjBMIJbnE2oFiQiXp6OpIgORcsKvOgO9oTz0NeZjoKkIg62laGsqQ019EUINReiMFKG9LofHZdrxoZJU1BCeDcXJ3E626S0Rnr+teC+aC7ajmdCuZdwu4e9cSYdcTfcnZxpOX4tmgk8Kp71N+Ol7r0FN4ht0wmtRue0rqNz8Rf7R+DvWBcC/tQGOJ8YJON3fqrsTBnT/K52c7pt1c/kIQDq5ieL1ODPWj4W5KSweO45VQuzS4mU6sbu4cv1DXL39fdy89xnuEmT3CbL3Pv4d3v/+f+H9H/4fPPzh/5cixL5PiNGR3bd+sd8RZq5v7B7B8RhoCIOYK3OwUf3OQwHHQcqVPJ7tNwmzWwIaYabSQzAKQzuPO5f1qz1k3aTtP9QfRNX4z2YlQUcJYL7uwWZ9fCbW6UYNisG+6OsIRA++ePjdpPOT07v58DcOeoy01+7/E67cYZwl8C7eYKS99iMsW6QliK4QcubCBDsvAYrwkaPycDF5txcDlIAl0Fmf3jVNeVH/4A8IOZ6f7csso+ALALdksdm91oHPwc8NdLDN9sW/j0Dn3J4cnnd9bp9znItsX4wCzx2nug18xEFQcXjBSjnBAIh+UMRGhSUHQ6/FC3SCcoSKx3ERWe5Qd404GAZ9hoFb1AjyCgGpuYSaTH358iMcm5pD+htfNMh17NOzpr9li/ZKrQnfolN7weKp4mho93NoVF/c9mcMhgJg+cavUXR9G+T+vkrwfQ2nGhPww7N1eG+6CKvdaVjqSGaZiuvDuXh4qAKfnm3Ez5Za8dOlFpxpOYi25FdRtuU5DNXn4MqhNlQlrkXpgbdRSviprM/ZjFq6vYOJe1BG51SbuR01GVtRxRhcrzlz2dtRQWdYmrIOe/a9gTU7X0FCwpsoTt6AouSNKMjdgbS8rQjXpKKjNgddtVnoa8hDf7gIPSGqsRzt9SVorhYAC9FSnYvmyiwqG7WlmQhX8jU8rktQayhEf3Mljo514vhUN8s2zI61YGS4BR1ttWiOlBN8ZegOl6K9oQARAjZMJxkqS0djRSbfIxuNcpiVaehvKiY8C9FHUI51VmGiq5rf/U1U7n+Fru4N1NHlhTPp+LIY2Qm+qgOvUW+gPOFVbr+Lil3fRpEWV9BoLuVd3xPDiqx5L9D1ub67IcbXQT0YOoexleAby34Ws7WpeEhXJkemaPke6+rYv0tw3eUFfpcX711evM41BX1gvIhd9JMIFYEj7kKPAcaDwcu3C1Yso+DyTsuBz9XV9m+EhQAoCRzqE1PJ/QIg6wa1KCAlf7w/d3C+oG7vb5/1858tBrpb5vTkPhWf/yMOel6uzb/OwZPSOXnumx/yvVhKAt4NuTxC79p7/4yr9xRn/xGXbv6UsPvUtHKFDo8wWrzyPQLDuTsDYAC8xYsefB4sHobxINK24MRoK4cn2JnoIK2U2yP0FHENeoKfqzvwOQA6EXaMvr6vL37Aww96uEEUvX/sM3jH5+JuvBONB2BMahPoPPhcG+vapmJO0INQblB6wH0PsEAgKiILkPFQFCTdXSMaOSYc6RZVLhOOGkhZtra7WL30CPOnlpGz9qv2IPpWLdq7Ww+j/4Yt29a0+0nG0ucNeKHdz6KBCu0i/NgWTngJNXSBFZu/QX0dFZtUfgOlG76OEw278P2T1fj4eBUeHSrHrfE83J8pxkfHavDpuQh+ttKGn6+04kfzjZir2o62pNdQwxg60ZSHswOVyN72EkoS1hB876B4v2LpZtSX7sPe5AMoSNuJshRG4URC7QDjLB1cfcFeK2vzdyGFQNysuXR5e9FYloJSRtG1jMcvJa1FbuFOQi0DLVVZdHl0e/V5DnK1xegIlaGN8Gupo2qL0FxDaFXno74sm/sL0EHgtdMZDneFcGR6BOP9behtrUUf1dNWg0ioFPV8XaShGJ3hcnQ00gUSlC10lE11dJE1OabWUD5BmEEAZqKb9Y6aDMI4k7E7Ea2Mz6GsTXS7r5lqBD5CrylnvZVye7XJbzEqv44afh/1cZZs+FvCTwsaaIGCL6JkIx2fwCfI2Vp3jLC2AkrOixjMehb9mXrg9lOYrk7GPZtH9hs6Jk2r0PQKdbb/hnXNM5N8m/qkpAA6vKjjYRbbdgBwcAm2qVtRuKjN1W89kgQ5X3pI6XhtE34mQSTYJtRu8P29I/TyADRAGvh0fAyk8Z/FKfY5bhNwvn4n2uYgd/tDgY7iH4I7dHUGPxsc0Wv4HgY8Ha+SnzMA3k3+VtcYZ6/Q3V2+S9jd+indnfrvNA+P0FOkpSuTu1sS9BhvFwW6KPTioebbvPy+oJ2vEczM6Vm8FfCcnONzUdc7Py/Xh+iAay6PpYFOegyGblsAjI4o8/2jsIuWLvoKfvHQ83oMfhr8MOBpAMSDz7WZ+/O6+IggjNumFhiRJesnfEzOJbp7hgXC+zyOUVn1iwQi2x0c72FFAy2rd1BIt1W35Sv27JmOhG+gbd83bM3KNrq/toMvIczoVbvjadRufwr1u54x8DXseQ41O54i/J5C1dYnGbOeDOpP4UjNDnx8rAIfHq/Exydq8N1TdfghIfdjQs90PoLPlppxbTgf3Rlvoy3xVVTuehFznaUYb8hAyvpvI2fnqyhIYPw7yAu/ZCdqivZga8JOpB/YjLLULXR5u1Gfl8D4mUqlMZ4m0xXuQW7uHuxK3IKszN0I0VW1NWViR9a7eO7AW9iZuw2tjYQQwddYTuAISoy3taWCWzFa60vR2lBGsWQ9QgcYJvwEwS66uLMnDuHCygLOnTmBkb42NBOSbTy+t6MB45Mj/C2XMTHczTaClC6ygzBsraeDrM9HC91fC+HZESk2ELbW5tJtFqCZn7+jJgvjHZVoKt5nsb4+aysaCOsqurq6zI1opOOVwtlb0KS+yfydCOftYrkL9SmMwIy9bbmbULPzq4y8f0vwaWknwY7gGwtir61/l/8yY+93MJD2NMYrD+KeoMeLVNAzeBjcBDs5LCmYciGgRMHkZPAQ5AwiUgwszvm5ugdZbL8DjIOTUxRsKgPdIFTU33eTih5nYpt3gfrMlAOfgBM71su/Z+z9vQJnF3VyTgKZg10c+Ax4PEfQ9vm46z6zA951Dzw6vIu3f4bVmz/BCoG3fOWHlOAjl0fgmOPyTs/J4BcFnHN8btsf4+LtopXcJ2AJbAScg14c+Ai61au+dOCLwc/1I7r+RF8X0FTK6QmCQZtgZzAU9Ai4AIQOfOrjc+Cz+mPgU93HXtX9dgBCi8qsX3Lgi0HRAdGiMPctaECEYIuHn5yiIOn6C4PBEh5nACTUbCQ5eI0GVOQctW/lIuFILVEXr32Iqn3vonrT36EzeAxrx/5vWqkHcrUdfBHtjKIaoW3YRcenOXdU/c5nUL3tW6jc8k1T1ZYnUU3olW38FsZKNuHhXBE+OlGNT07VGvi+fyaEH5yN4NPFFvx4sRUfn2zE8cZk9GZvRAtdTNX+t3Gouxq9VanI3PYq8va+TVe3HpWZW9FcmoDa4v3YdTAB+VkHrL+suTwdoeIkNJWnoYHRsTqfrq9gFwqLDyCjIA0lZVmor8ogZDIRaUzBgaK9SClLRnF5CiKMuk10X22hYrQTTo1VdGFVhYRfCbfL0UZotTVWorEmH6GqPAx0NeLy5SWcIfAOH57G0tI5jPV38nVFmJka4W94Gffef4QHH32IK9evorOphucpC1xfMZ1kEd+rCO2NJehqYqxmeyuh21CcyDi+CXUF/D7VWehvrcBIdz2GO6ow2FqMgUgeeuszGM1T0FGViPaKg3SFB9BSfhBtlUnoqstgmYJmArODzraIzjtv3V/iiYG0b6M/4xmLuHJ6uhVrPI8ALHgF4wWv22ok4xWJuEt3JPDF3NL/XQ54AbCCCz4eJHbxm9Pz7SwJiJjb88f6bbfvpslBz8mBxOp8L4Nh8J7x4HXwo6vzZQA6t98d7wDlQeXkQPa7AGYCHGO9HF3QroEWDz0Dn8Q2aw9eY+ezbdb1WfgbKtJeZ6S9dOcXBN7PsXLjJ1i+9mMsET5LhN7i5R/wQnbuzgPnMeARPo9tUwuCWzTuxoDonJ5GaBVlnRzwXL+e1QW5AHbxirk+foYAvsuX6T55XgHOOT+eW9sefFY+Lttvnyfm+rwc5AJd+Ny2JEBaXCb8LguA8a5PAIzB0EFOAAvaAofopDpByOiq+mOTqIO6l7u7hAC85OB45fYPEMrYi8p3v2iPYLWnEO5/0iTwtSe+SEf2ikn9feE9jLl76QL3vog6wk9ur2obJde35VuMXt9AT9Y7uNCbjvdmy/G9+WZ8dmkQ/3RrCt8934VrE5W4c6geK4MlGCrZjU65mLRNdDK7cbS/nhd3CqH3DnJ2v4OSpE2oZYSNlCQgVJ6EvUkEX04iagsOoo7wq8nfD7eIP94AAP/0SURBVPWX1XG7igpVZKC8MgfZxRnIL0pDa7gE3S2l6GsrRll1KnZk78K+vD2oqaETDBVSpegIl9GRFdPZFaGJrq+FDq6loYLxtQF97SE0VBZgbKANRw6N4OyZY7hy5QJmCbvulhDmz58l7D7GnQfv4f4H77O8j1sPHuDwoRm00Q12R6rM9bU30BkSsp3NlehqZlukAu38bB2NPHdPPS4uH8e1y2dx/fI8HeVpzJ+ZwYWFQ1g+PYrp7grCjTG4QsDbTxGSZQQggdfTyKhcm20Tpdupgk3fRPqaP6fjy3kOA5nfRk/yk+hLfdpWDrG4S9c3mvcKRvQQGYJPgwLqu5Oru6GLN4iRzu1p20HPSnNfApFzYQYuAsCJoIkqBpnYPoEi1h4vO6eOY92By8MwpigIvQw2gh/r0WhLcZ8r/Xu79/Db9hnigGbTYdSn+RHrwehyPPTij/Wwk2zkWd+L5fUHv8FVOrxLd/4RF2/+jJGWLu/aT7BI2C0RdtLyJZaXvk+QfZ+A+xzwvAg+0+frJoGOr6HkzpbkHAUyQU+jwQa9H5kUpV3E/eH/BXwx+D0OPsVtB1ab4mJycPtj4HMu0e33/X1uoONx+Hn355xf3H4PPT8YcikAny8JKoNg4O6iIFS7JlGzboCLc4jxMIzeUWITq1nyfVbs/fW6R7h27ydoLc+35/vqyYPdceDTc6g7Dr6A9qRX0ELn13LwO8757aDb072zG79uEbdOTnDfi4gcfN3UkfEu5juz8PGZVvx4ZQAfnu3A/aMRXB4rx6WRUtyercVcKBk9WtsueytasxlBi/bj5EgjQnl7kbnjTYJvLbJ3v42K1K2E3C6U5u7C3sS9dHz7UVt0EOU5CajM3YeyghRUl2TSnRWirjIXZeVZKKnKRVNLDbraatAWLkJzA90dI25K4T5sJfxSi/ahOZRHMDoYtUUqEa4vQSPBF64t5fEEU3Mthnub0cTI20LJwc1NDaG7tZHnqsaFy6vUBVy+egXvPXqEYydPor2rAycJw9vv3cdIbyv6W6rR01SFzkg5upurMdzdiIHOEKFay/NUY7QvgiNTvTgy0Y3J/jCmh1txeLIHh6Z62N6DmZEWtFen261vugWuOQCfc3xp6GJU7mBsDpemoL0sEeU7v43CTV/CE+6ui2AZd2og49twS1XpVrVXMZxF8NFay1FZnDS4uagWBZ85Kb/NuqKcZP1YfF0AlngJDq5OOJji9ztouP4x7fsd67/j+wsk3C89+h3P/R+Uh55A57dj4HOg0+cWAPUdfJtzlP49o6AiuG4axPielLk4uzMjkKBngzq/D2DnjvPQk27RFdr7831v8DdRH97le/+EiwTehVs/Y5xlpL36IwLlR7ygJYGPukS3R/AtCnomBz4PtMdARwi5/a7UvoWgvmSgErAENA2OEHafg56T9hFybF9h6eHnprNIDnw6lwOe+hr5HgKqwUwgDMT3dc7Pt+sYQs9gqG0Hwc87Ph9/Fw1qAfQCwHlAurs/4uEo5xfATfAL4Kb+wD90eb6ueYKxuvY95g7/CPjc6jLv49rdH6O/KYLcV/88GNXVg9EFvm+ife/XEdn1lN1PG9mnm/1fRUfaG+jPeReHG/ZjoTsPp9vzcTSSie7cTejL34aWtHVoZ3xdHizC3cP1ONmWg+naRCz1F+MHSz341/tzhGAzBsv2oq94NzpytqIlays6eeEe6qlGZdpWpG19DVk71yAv4R1UpG9HZfZ2FGXtxO79u5FH8FXkJaA0ZzcqCw9ib3YmQZaHhuoCNBBcEbqsULgCIUbWUF0hIvV5lAYVclDDaLiLkXgPXV+5IiLBoWkonYRSa6QakQbG27oKK1sIt0HCq5mxt1l9fzxfRGCsKcbs9Chu3LlFQFZicmwQj+j6JmencfLsGdx79AD36P5WVpYYXevR21Jn0NNAyGB3mOdsIvjqKba3VFn0rSlIQrgiC+MDYbaV8b0KMNhZj+mhVkTKkujo9qGpdD+dnoNeSzljb006uun4OhvyrI+zrSwVZbufQ8FGgm+i4GU3ebnolWDO3kvW5zdCCI4w9g7S8U1Vp5njc9MtHOxiri+ACuF3w9yVg0vM9VGBk4tKYKDcNoEm4DxWd8Dzcu2/Y13wcwB0kOM+Kx38vNuLh5uXHN+thzwmiOB/AD1BKygNZB/9J0H3e9z5mHXKgU9zCZ0EwBj4dA+uO0Zt+izX3/strt77Z1y+80s6vF9ilQ5v2YD3Y9PylU95QTvY/THoLV10kdKgRnC4Mg58BjkHR8mgJzhR0T5Cg1486JwuROsBFA18vm8v1r8YDz6dNwpjfh4nATG27aDnHZ4DYgyGMfB5uX4/thN+zs15t0cQKvZqvzlEVzr357bNBQbQc+ATDB8HYgxyf6h4Z+jlVpMJwGfQc8tpafHVqaFxZL3yF2jc9vdo0mMwt34ZzXufwljBOzhauwdXRisJuBx0ZW7AKIH13vEWfHy2k23Z6CugWyPsGhPfQiTpLZZr0J6zEbN0dKNVCZisS8KtQ2F8Suf304tDuH0ogrHqFHTl7UBX7ja0Merqjgz17U21l6IiZROh92YUfEUpm6lNKMzcgT0HdiMtZS+Ks/agLG83QtX7kFOSjT35BaiuJZjUL0dQVRNQdXXFqNWobHUuwZePcB0jYWMOMgnYHXn7cLAwAbV1WWisL0BLuNwcXktTHUFXS9WgqaEKwwOd6OkIE3DlBCFdYFMNy0qMjvTh1p3bGBvq4XGVOLdwDg8//ACXrl/FpWtXce/hA1y/eQ2jBOdQZxOGuhoZmxswRAc5MtiBvs5GdBN+XXR9Ax10f4zbPa0VmByM0CmGMNLXgMmhFkwMROjmDhr4mssEPjm+gxZ12xjXu8Mabdb8wyy69jSU73keOe/+tcD3HUwUvWzg05w+26Y0wjucoyXav41JZv97AohgJocXdXnajsFP4HPwi4OeJNARKk4ONq4tqKvdYOgBSBgRHg56AZhYN5nz824vBj6DoqBm78lzRUuK7TcsFru2KFylKPACN2cQo5uLSkATBAMQBvVbBjwHOsm+h87P3+Hq/X/GpduE3Y2fE3afESo/wTIdnvrvlgi8Rcm7PGqR0LNoG1UAuse24/c/3uZisSTYOZcnR/l54P1hWwA+c3kqpU8NnOYWTRpgcTFc0vstUw50Tg58MacXD75Ym4vgLiJLivAxCJoEQEFPAzVWF+Bi+/y9xTEgOtC5uBu4xMDVuf4/v8/DLe54Ak3O0gHUtUtucQU/55DgY5uW0T955CxSXvmSxdjutDdxurMIDy4ew+p4GNfGq/H9pSFeJwfRmbURvXlb0Z2zGc0p76Ap+W2DnlxeJPUdtq21Njm+4fK9GKTmwhlYHKrA8kgVTrQX0OUlcP9WtGVtNrVQETq+oVA2Zrsq6Pg2I2fPGupt5O1fh8KkTShO3Yz8jG3Yumcr9u3bjoyDW5Cdss1uE6uvyUFeaRFViJqaUjQwplZUFqOqugjVVQWorcpHqLaQUZYQrM9GJWG3q+AAttE15lUkI9ygfSVooVNsjdQRfvV0jXVoDNWgv68dUxODjMtVBB73h6vRJkBSi0vzuHL1Knq623Hi1HED3/mlJVy9eYP/ThcwNjLAWBthnG21UrAb7m8hLDvR192ETrrBrtY69DP2Dnc2EHiNGOqux2BXHaZH23B4qpuurwoNRfutD69J4LP+vQOsH6Djy0Bvk+YVEnz8DTqqMlGV8DJyBT57iE/eC4y7jLZ2v66T5vWNMu4OpvKvWlUK7hp4eGETdG6QwMFO0oRgqwfgu06HF4WeFHV3MejERGBI0WOCdg8oe994OfcX7wI9GG89IgSpWN+fg2Os7t/Dndu7NefYPNj+mP4zcICulG598Hs7h30/fudr939Dd/crXLrFOHvjM0ZLB7wlc3caqSX4CBYHPA+SGPjOe4A9FnX/UDpmgcdYSdiZCKZFnltQdUDTZOcfB3WVvk4Z/GLbzv1pnqBgydcLmnHQ81r2n5nvK6dnbs/qcW7P3F088Jyi/Y2En40yC2pR+DkQLl/kMTY44/cF8gM2KgU/7nfxN4AgYRbrG9S2JIjFHF0sGjs4xqK04EaI2oIN7lgdEwOfk+5uOX3qEhrStuN0VzEORzIwVZeK/sJtaE56Ay3Ja9Gesd5gN1efjDPteRgo2ol2ur/29PUGveY0QlAgJPiaCcCW9HXoL96J0coDGCjbh55CRtp8viaPytmO9qwtaMvcSLfnwBfO3IIhurHJjlKUJW1A9s7Xkb9vHUpStqCMUTcveRNyGIG37dmOhIRtyEnZieLcgygvSkYNY15ZRS7SCvNRVFmC2lA1qusrUU8nFqbqaopsfl1DfRHBmEOXl4ns8hRsy92HhIJ9jL+MwU2VaGcUbW8m+Ai9pqYGhAnAjo5mTEwM0fU10gVWGPjaWxp4bAMGelr5h2MFt+7dobu7jtNnTmNxeQnvf/whHd9DXLlxHYcOT6OrrQHddHu9nSH0K+r2taCnM4wOgq+T+9rp9iI1uWgPFZv7GyUAR/saMTvWgZ5IEUICXzFhV+qhd9Ckvr/B1jJ0hQrRwte31eSj+sCbyFlH8BnwAuk+XT1j1sdfG+DIfAZTtZkEH2EhgCg2BjLIGewIQpbR9gB8HjIeat7lyeEJWjfMKXmIBe3vCyhu21yfABUcb27PgMP65wAYg1A87JxuRKXz8LPwfW9aLBX0+No/AjpzdR9zv4l1bt/k8Xqvm9R1fs+r72mwQqOz/4QLNwk8wm71miYdu0i7SMg4d8dY+xjwvARC7pfju0iYMd468AkwrpQc7GJRWOA7T8fnwCcHyX0E37KgFYWepHr8dkwrVrp91t9ocvAzCEbBx/MGnzcKv6hc1HVS3UvHeiB6+Kn0oPNl4OYkgu8P2rjtorDAF9tv4COg4oH3uAJXx2OWLvhjHfwMfMFr452jlQH87Pzm/FxdaxGeW7qH9tJ03DrahhnCrSlpDcIHXqd7W0PwvY229A3opkvrIvzaCaxWAq85lcAj7LwiBGRj0ttuZRSCsIMRdqyC4CtNQE/xHnQX7kJX/g505Gwj/LbQ9fFcPKaFEAyzbSici5GmfBTT5RUkrEVZylZCbxuKkjYj9+AGFGTuRHLafuTluMGMypJ0lBemoqokDXXV2cgtyUNaWTHKG2pQH65DhLFV0be+li6wtsQAWCs4MBZW1qYhsXA/tucmIKU0Ca2MmV2ddegknNraCLlmgY8AZDk83IvB/nZCVLelVdOl1RNkEUKrkW6vBYODPejobGHErsW582fx8KOPLOo+/OhDfPA9/t9YOm9xuZewG+hpwgDh10d1EYadirst1WiiI9UAyFhfhHG3ibG4Ck263a00GY3FBxEuTkRTieBH5ycAliairSIF/U0l6AmXoJnga63NR1XiW8hb/0U8obs1RnKdFG/1CMbpYi0j9aoNbowQfDO0vnJ8Bj5zdwRMMErqXZ6TgCfYqBRkCBgDGhVEWQdBB7Ibtt9By4BkpXNSkhsdjYeb5MEYKICRjrfILCAa+JwEu+sqg/0GOr0mgJ5A51ycyhj07nz0XwY820f4CYIC9TV+z2sPfotLd3/FKPszrGhk9vrPCB1ChFqhFi8TeDZoIX1KOBFsBjnBQgAUCJ08+FzcfbxcJAyd0/Pt2lad4Lsip8e6AUvwYkQ1oHnQ8bMEigeel8Cn4xXBNcjiwBcHQcJP/ZDL9jn5ufmeNuIchd7j8tCzbTvOOz0HvXgIWpvBz8tNxYnFYEFPQHLwix7DtnjALRBqC3Hbn5dziCr9NsFmIPTnDoBnoPPiMRpBtlHkIPZe/sieRRLJOYihkp2MroTYwTcQSXyTAJTjI/jS5O42oiV1A90doSelrkcT4SenF9ZyUYlvmxoJwAj3t2RsxGDJXvRLhN9kfQqOteXiXF8pznQVEIi7CT2eU5N1s7ZjKJKPQbq+8qSNqEjdZuAr1N0ZyVtRmrkHVcUpKC3ORHFBOqqL01FRkIJKgq+8KBXVZamMtzlILS1BRmUFyusq6ewq0VBXQeiVo4ERuLpKUTiP8MtGeU0q8hlzd+cTfnkHUF6fS/DVGvg6OyJobWlEOMLIS+fX29uB8bEB9AhULbXoaKkjAGsYeWvQTsfWzGMjBGRrWxgLSwt49PEndH2f4O7D9+kAFzAxOoBDc5MY6m/FYG+zaYCur7c7gjYbea4lTGsw1KO+vTDG+hWPQ3ZnR2NJIsKS4OedHwEYKRYAE9GtW+6ay9Ekx1eXjzr+7jkCn/r35O7Ux6f7c7WKirbtmRvFb2A853nMhrJwj3C5rQhJ2BnkonFXzs9L0BNwVMYkYEgefL5vLwY4B7FoZLV21yYJjg6QXo/vf7yNJeEnAOq9DYJsE/jULyfgmXMj5Mz1GfRczHXl49I57fX8zlfv/9rc3SrdnYC3THcn4ElLVxRpf8wL5keEnMAnYDgAmiujVGpfDHw+6joXFwNfDHDWFhxvjk+viUZnlgY3wuw6AafBkzjgxeRA5x2gq6tN9/4SbjqPwU7Qk+vT+fmeeg/C1cGNJT9LPOwkG0iJ3zbF4rADXmw7vv/Pgy86DScqtWuk14HP7VNdMZkQu+Dicgxy8XUnN1osR+f77Ai4AGgOdg6u8fUo8Ax6Oi6ma3d+gkhBDsq2Pk/YvWWOT2pOoeOjg5PjazPwbWQbgZeyDpFAYS0WytfEwMd2glLLQ7Xnb0dvyR5qLwbK92GwYj+Gqg6imw6wha5PK6200EkKfKNNhRhsyEJFymaUJW9BcdImlKXtRG2hG/EMV2WjrDgDRflpKM9PoZJRQfCVUaWFyagqT0NmcT52FxQhq6wElVXlqKutoMpM1dWFqKrKN/iVESol1WlIJlC25+1HYgnjY3MJnV8t2hhj21pDBrKOzmZ097QRfIMY6m1Fj9weXVpLpBKRUAUikWoDZFh9gpFarFxawf1HDzF/bh6jw33oo8tT1D118jDOnDqKXkbmIfX59baYOtvr0N1RTzdYj4Guegz1NGJsIILpkTb0tZQhROg1EnaCngdfRJ+19CBa6Ph6CL4+gk+3xSnuNubuRO56TWcR5BhtbWUWwY/Stu7gUOydzH8Rc+E8go9gkJMz8BFyAl4APef8CDTK+tmi8AscYBRMqjsQxWDl9/ttwU91OTkqiL5R+AVuzRS4vxss49/DncufI3gPQVew+9DF1nhFnR0VDz19D+fu/pmw+wWWCbulqz+lCLsrn1EsDWQChAOf9ed5UKm85IBnzs4UA5+HoSB3Pgq7WD3q/ATH4DXqxzNQ6X3o0BzIGK8Vs6//lHVu+5IyOBsQA5cXhaOHIduoJULQOz5zegIfP2usLjlQRwEn6FGPxWG/TcVA6EXwMaI76MWDL7Ydg6Db51ae8fLwk0N0sPu/Ob54sBncrI0Rl3JuMgY4t03ZdlAPZP1/1LV7P0VnQz2KtzxroIskEnpJb6I1Za1J/XbNKe+ay2tJfdfAJ+BJES0WyojbwNc0EHwNSQQhj2mU62OU7StT1N2LrsI9aMvdjvrUDahLXo9WAq85czOaMjahMWcHY24B2iuSbN5eA2FUT+DV0dU1lKSaQuWZKCX0irITUZ6XTLeXhsoiQpDHlFLVFQRgVS525hVgf2ERSioEu3KCrgK1dH21tcWoqVbUJfgI0YLKdORXp/PYA9hTcAAFNRno7q5DX28TgRdGO51fV3cr+vo7MTTSi4H+DrTT7XW21pnra4pUoTFchRAjbihca+A7fvIIDs9OoKcthMGuJgz3tKCvK2zbS8vzdH+96O+KEHqtBGALoRdCVwddZXcj2sOljLcEWJ1ujytFN2OsFj/VklcGP0FPI7xaSqssEc10rD2RYvS3VaI9VIQWRl0tp1W49Sk8oWfB2vM1ogB0I7yTjLvjha9iNPsZgi8f9wga3WjvIecd3g2CzuBnABT4BDwPPu4zuf41i5vaRygZqOKOceAKZLBzUPPHRvcH0PODEv418a9/7FwGRe/yAtCZGGW9BL4gzmqfPtPV+7/FxVtyd78gSH6OxWufMVr+FIuE3cLlH7OUFGsJDTm9QH4gwxwZwWFwuxSLvgsEYRR8giKl0smBzqJxALzosQGAXBR1wFJ/4gWJoPMy6BGC1t/IuoC4zNI5Q0ptBLfJzuEGOZY1wGHnZp3yrtJgaHW+fwA+DzcHvFjdDYKwjLY52AlgBj2re/mRawHOjVBHYRcMaBggDZIeejEICo7eEep4B8KPoyD0kPTzBW1AgyD7/D4HPrft4BfsDyDoF1zQ4zjHu/tRuPHbBB9Bl/yW3UbWnCwAvsEo+xbdHYEn6FHNAfwec33q49MyUYy9jTw2QofYmqmFQ3eit2g3OvOoAvf849szDTjemosQj2vLpOvL34OeBt2wn41WrWBCyFVm7Tfw1TPK1hQkorIgCZlpCcjLPIjqogyLu4q6Br8SQrCMJWGWWORcX67AV8PIWytVoJ7wq6sptpFexeKCsnQUE3Y5VanYUbAfCcVJaOmsQm9/GG0EksDXSfD19LZjYKADo2O9Br625mqLp1qJJRypQQPB19hUj+bmkDnDy5dXMUI3N9zdRPhFzNFpGsz4+ADOLZ5Fd3ujjer299BN0gHqnBr8aAvT4VVkoKE8g2Umegm+CL+TlsZqLCL8ig4QgG6NvzDjbiPVFcrHAMHXHSmxlWBsGa0Da/DElEBHZ2ewC5aisuWoTK9iWIMbDXm4T3DcEdTM5Ql+cnzcNvhJrr/PbcfBzuDmAOdloLMoGmt7XG6fgSs62BGTIOYHJlRq27s+6YaVwev4+pvUjeA4g9/HAh5dHcu7gqCd6z9wnfH9yr1/xoVbv6Cr+4wX/c8IC5YE3jKdnkC3dNnFWgc+12Z9enHwcwCUK9QxAp622R6AUC4w6vYMbM4FevCpzW5bI0D0ejk758YUZ/l5BC+NHAejx9KF6+prDFyfHePrcnxyqYKfQOjarD/SHKFzf4KfOUJt872i0KNWVTfwBgA0OQDK8cbaCbqg3U+Adk6QUAscXwx8XvHgi7lAdydIAEKTh97j24s2Uqy6g5eD4R+Tc3D/9/1UcGucO0YQdG5PD1TSA5wOTx5G0ebn6PDo7jQnjw6u8YC7EyNCCDYlv0u3p1Fc9e0FAJSrS1/v4Cel0v0Jhoy6Temb2LbRAKg421OcgAtjNfj+Yi+ujFdbzDV3mLcZKQVb0RouIPwK6fSSUZ6ZgJK0PShN34vKnAOoyjuIstwDSEnai+yMJNQUZ6KG8KssSEMZ3V8pY29pYQqKipORUZKJAyUlSCun26uvRm2dc3x16u+rK6MDLEJVdQGKCNfCinRUNWTiIIGxg3AtaMhFV18InXRpirkdXYyjhF8v4TcxPkhn1oxmOj3Br53OrzFcTfBV2yBIW3sYLc11WF5ZwNnjs+hjJO4nQHsZjzua+BrG4tPzxzGtuz+4T/Dr4/k6GK2lzuYai/ONlZl0fXl0cozSjO/q4wsV7rfR3VDRPoOfwCcn2NNYgP7WcnQ26c6SIhsIqaSDfkKLjBrwLN6qrr4+P7L7GsZzXsChSCHufkBgBK7OxVsn1a8HZcwFcl8APD+i+n+D2/8/RQEpgMXJgU11wU1Q+09r+7xu8jOrvK56HPgMeJTirEalFWUv3folgcAoK5gJcpRAI+i4fjxFW8JDoKMWglJANKgZ7DzgYtveOUXBJ5cXwC6+/+9xEPo2OS8HPB9nzckZ9Ai6aOnlgBcPPsk5wQCYJp5HQDfw8fwsY/1/gex7B8C1z6DvEw++eLn2FX5mybnA2DQY5xR9P6ADnhu0kZzr887PQdBvPy4DXHSEN2gLonAMaB6CMRg66Pm61+OwNDcYyLWxLvCxVB/fxes/wKkTiyjcpoddv2NTWDTAobjbmb4W7enrzOW1pEtucMMcIMvm9A2IcF+IkVcS+MKpbBP0UhljWW/N2oKVoUp8f2kQywNldIKbUa819wq24KXCtfjr1JeRWbwLnTW5qCLoBL2yjARUZB1ARc5BlOfygqbjy8pMRG6O+vhSXT9fXgpKshJRzPhbUpCMgqIUpOUnIakwCwkFxcirZMStIwDp+Gywo77CgY+ur7QqD7mEZFVdDsp0Rwfhsq8sBXXtdFB9dHuMqoq6XV0u7g4Mdpnz61GE7W9j9G1FNyOrpr2EGXObCa8mgq+vrxPXr1/GCGNuD53e0ZlxzBN4fV3NGBrowsLiGZse00s32EfXZ1Na5PoYh7VCTD0dX3uoEH2tFWiupPujE63nZ9NKzg2FBJ/6+wg9qTtE8LVU2Np/nY3FBskS/nGyhw25Z2W4uza08rJFXoPfqxjJeobgKyH4/itwdAHg1NdHCXrXo67v322ah0o5vxjEPACDEVZKgw7xo69e1q7b0SgHPq8AdHJvisyEmbk5c3pq4/EEm5yfk6af/JdrozNU2y3G2juf/C8C779w9b3f4sLtX/LCZ4w15/ZTg9mSAS1walZ6uLm+PWmRcrGXQLG+PtUd3CQHLL+t0m0LiA52qjvFw88Nivh9Dp4rBmDC6pq7t/dCII0kfx58BjcCzSZNB+DzETjmDH0Mdvsd6AL48Xt5ALoR38fBpzIGP/e9fF2f2bk/D0MXd30/Xwx8Tjagc1GDOgJdoMsOeA6IMdhZ3cMuDnp+v6vHA83vd3BzYHN6/LgY/NxxMUDGQ1AucOXqJzi/dBule9eiLe1dtGtScuoa1tdgsHAT5uoOYLxyP4bL9mGoNAEDdG/d+TvRkbvNpqS0EWyCWVPaxgCA6+nm3mX0XY9OHrc0WImPz/XhXHehm85SmICe2kyMdudjQ9Fa/AUh+2LK6+ioT0cdgVaasY9OLxFVuUkoyz6AYjrAKjrBnJwUwi8ZZSwFvNKcJLano1ajvXSFBYzFpfWlKKorQjIj78HCQpRUldLhlRN2pXR9lYRgKaqri1BcQfCVEno1Bainc0orS8ZOQiazLhc9jLtdvQ58nQRfb38H+gitoaFuDA8TgP3tdIEEIkHY3Bqi66sy6LWyHm6ssb6+c/Mn0VZfjnNnT+IHP/sM733wEFPjQzh6ZAbHjk0Z8Aa1ph9B2kpA2tw+Osn6iix00cH1NpUZ+BoIs9r8fagvOEDJ9Snyun6/ttpsA2Qf4dcVLrHBkJIUgk9LUAl2umvDy01t0STmVzCU+W1Mk5r3NCjgXR4j4XUPvUDXzAkSanEQNBFaDnb/jmvcFiQlN9GYAIt7jQHOtwfn89Az8MW5xBsBGJ2j+z3P/TtcC7bVB+hcIKFIVycp3qpdwFu58XODzPlLTuqnMwUuTuBboCy+Xv0sCrx4eVguXVbJNkVgykAZyOAliOk8Bg13zhjcHOg8DD34dMwKX28xm8BbJZwvXP95ADjWA8j57dUb/2h1OVZBT9HWgc9Fdbk7gc61xUpX53cw0AmuMRCa+/PgozwEY8DzCtr4ud12AMIAgI8NhsTJw+9xCYCu7mKwA+LjIHP9frFRYQ869fP5enx7POTiwebaHTjjj5V0XHCsjQ67Yy9c/Qh16TsQPvgagfcW4efUmkLXl/kuBkv2YKouDYOEX0feDkJvO6G3DS2ZW+z2s+Gy/ebs6hmJ6xhhVXbmbcfx1hyc6SrEWNVBdNK1DDcUYSRSjpayVDQXHkR780F8Pf0d/E/G6uTCbWjlhV/LCCvoVWQfNFXS9dUWpyAzMwkZGXR4OcmoyE9DXVkOqgpSUVuRj8mpcZw4dwbHz59D+2A78gm2pKIiHMjNQ2lFKVpaI+b86uT6CL/SyiIeU4jiqiLUhUqoQiTwM+2uyEBNayVdXgvh10JX14aePjo9qo+ur6+vHf0B+Jro1KprSgjOKuvva2lpQCsjb0d7E65cvYQROsV5gu/q9auYmxrBIF1gf3cLzp49jqHBDgz2taK/h86xI2wQ7O5oQGN1Pnpbym3EtoWxV8/6qM7ba9DTgqtyfYq9GuxoqkpHD4/tai5DZ6SU0Tjdgc87PI3ujjH2jgZ3bIzT7U0WvobR3Ocw0+iirkHvwb9QcW4vCr7ACQYQ8y4w1gcoxfZLunc2flsS8D7/mse3eW69H9v1ntd5vN7rKj/X1fcEZLbz812+/xtcvPtr04U7/0TY/cJc2vyFT3HugiYABwMLHkbUgi7YAGoOcIQa5UZyBcCg3aAXg58dH7QJhF6CgmC4TABa3b+XIBGA0gZKTKrr3Dye76FovWrQotO7rrtBfk5IOeiZ46Mu3uS2Jk5TAuAKAahpNgKgSvX7qb7K11kbQSe356Ho4KdpOQ6WbvK1h58cILcpi9r2mRwMHdgkfScHPBsAicLP7beSTtbdkxyUAfTi4eejb3zMjbrAQC4GO/dnfYVR8Dk9Dj3vFNUmeBFiBJiDmgedr8fa/b3Ezu3Ftdu5P8HlWz9EMx1TbcJL6Mh4m/H2LXRIaW/bSK/69joJux46uGY9/4KRSoMY4ZQNCNHd1Seuowg8yo3sbrQlp1p4bHPubvRW52CgoQS9NYVoL89CW3kmQnQxo+E0HKzcRtf3Np7W3MGaJLqZdEbcRFQy4tYUpqK+NNM6/QtyUxl16Qjz0hgJ89BQlo2Olnp+/ouYmZ1GWyej6fAgKui6ckoyUFJXgcaeXpxeWsHth+8TXt12O1ttfSWdXikKqopRTADWhcrQGClDfn0BdvJ90usK0NEbQS8B2k3QST29gl8nXV8P2hhL2xlXu+kIh4Z7MDLaR1C2Y3C4G+MTg4RiGz/POC5eXrVpML2MwV38nDbCS7hNjPXh5Ik5QlCDHC0u9lqd7i9M99ZcQbdYgJbqbIRLU1GTm0DXl4CGgn0B+Bz8Wgi+Xk2+5vEdjLvNlekoT9+qPj73OElbjNRuX3OrtAxzezDrBfSmfgvjzPh35KLo9Ax6DwQcgc/DL4CRAcmBKL4ec4IseaygpePdlBh/DMW6Uwym7vwxXdN78zNcI+Su3P9toN/g8r1fEXLU7X/C6q1fYokX9AIv2nOEyTxd3bmLdHcXPzXgGfR4kcrVmcvyQBK8eHEvXv2MdYHucandlQ5yisZ6D7efoFMpCAp8KgUL23aAiILPoCkoum2L11Z355DLWwlc3kWT7goR8AS4f2TkFey4bVL9Fw5+JgfFFYvBEmFo4HPns6grBygnKeiZ4l0g2wVCAlBAjMKQ38W+j8FP34sA5GdWGYvAMei5rgKBjxL05PwMfKoLfB54n3d+HnyU3ekhwPl9AexsAQdfVxmvGPw81GKuLibv+Pwx7jjf5vd7se3yx7hy5zN01pSjeufzdHprnBR36fg0wtuavhG9BbsMfJ2Mq7rPVhOVGwm9UJL69tTXt8n69+oOrEVd4rsoTN6F9so8DDZWoru6hMDLQyedWFd1Hrpr8tFargU2UzHYnYZv0vX9xYE3sDd3M9rouioZYyuyGXfzkun20lBbkobC3BRkZySjPD+dIMxDTRHj8kgfBgZ7qX6sXr5E13cWOeWMtS1N/Le9gdsP3set+w9x95EmhF9CVY1cXxUq6P4KBT5+rpr6MoTC5WhkxEzie++m0ypjfBwYJuwGCD1G3f7BbgwQesNj/Rga7cbs3DgOHZ7E4SOTLMcJulFMU3OHJjA2PoCmSD0WVxdwlMd10xn2dIQMeoKfpsMcOzKF6Yl+dBGgPQSfbmHr5T6N8HZGKunm9LCiHIu7Br5cuj2CL1SYgEYNcpTsR3NVGmNuJXpaq9BFF63FCrQE/xMCna26TOenpah0m5rBUCsws64lqmYYdfVcCevXM7f3eSBpRDSAXSCDFHX1c22S2vx+QTR2Pt0VwXaBLU7XgzY5usv3four9wm9u7/BpTsEnSYUa0GAW7/gxa5FAX5G6AlcPzUonSdUzvFCVXmeF6rBSu7K4OPknJ27sK3OC16QswENAkL6QwD+zN7D3F7Qrrl9rh60CWRs8+8j2Xsb5Lit9zNo6DjBRdARnOTwCDGCSuAysNGxOsCpLqcX23cxAJ+1yQVqv17P0sVgncvJ9Q86J6n3MhkYBVsHQwOgfW+5vxj4FL8txlv0ddvODboR4HjwOfn+P8EukDm/wPFpBFu36hFq7j5lB7cYBOMmP3M7ppgL1HF/DHyuv9ADjfWoI/Rgiy9jkHMTrGPHuTa5wY/5/+4zjHa0oXLrMwa7jlRG3LQ3CUDN51N/3zq0pm0yALZnbKCb22T370ZS6PIOrjU1HFT9XRuxHao7iITMIiTnlaK7IhedjJTd1YXoqSlCVxUBqAf41PDCZjyb6izCwYpt+MKBd/C1A2+iplyPZExCeeZ+VGQdtH4+TVjOZMzNzCAQCwmD0hzCMIeRNxWVxVk4duI442wt0rKT0T40ipvvvY8b9x/h6m0tDvoB/61u4sZ7jzDKSFxZXYpqwq+I7q+kugxVdZWoD1Ui3FSBMibA3XR9yZoU3BfC8Hg3nV8XRsYHMTUzhsmZEZajBN8ENUbQjRN+U5iaZvv0MGZmxm3qihY76GM8vnT1InoZZTWSq7s/NIm5mw5Q01mOHp0i6AhE9e+1hmx0V9vtjWVoqswmyHLRWpVlKzTX5e5Dfb7ApwEOlsX77IFFA23VdHxa1bmEIMwmHPfK8Ql4dHlaiipH6/I5BygIDnNfb+qTGK3KtIU4Xbx1Muf1XgAqa3Mg84CLB93nZcdFwcY2yc7ptq/yvIKc+uOuaHknubp7cnW/thHYixKdnXSBWuFFv6yoxwvYwCdwESSKtgY6XxI6FilZd8BzxxmkApfjSp3DSYMfDn7/6Np0rKAXvNZD0O/z53MTnGMw9JHZXmPvHRzHctWAJ2cWwMkDjlol8DSXUHC7ePOXQbsA5vZfpLu9SOg78DnJ+cWfw0NQfxgcDAVXF4UFSYOiQdD1+Vk85m+hqS0efu6Pgvr5nOtz24JeXD+g3J0BTxCMA2EUfHJ9irhyfq5ut+VdDKbxGOzkAFX3MdjBz4HSwdABzMdg5w4fg15UApvf70vBLL4tHoCCHiFnpc7NNoOeyo9w+c6PMTs6ifrdL6KLsOtOX4OezLes1HMxujLXGej68rejv2A7hop3U7vs/t1murxI8rvm/hqT1qOraDfGm/ejijF1fVoBwhUF6KWr6g+Vo6++mADMJwCpWs3dy8FIWwX6u9LxdPo6/Pn+NdiWud7uU61g1K3OI+gYe0tyE5GTlYS8nFRUEXTVJdkEXgaq6Pqqi+nQ8tNQnJeIfkbP6/cfoDrUiCOnz+ImHV99Ww/KG9v473iTkf42o20NKhmDiypLUVxVhuqGajSEa9HUxkja24C8xgIcJPjyCZShyS4MT/QSfAN0dOOYnB41yE0TgjNzo9QwDh+dsHl+XV1NGGOMnSQk21ob6frqcPLUCZw4cRjtzTUGvV7Bj3DTPb+TPFaxt6u9EZ0efDymne5Tjk93YyjuNmjF6bz91D7UMfK6qS10fNXpGOioQV97NToC8NUXJMjxuYcNaSFSQU+RV0vPj1BD2YQfHd90Qy5uazAhiLregf2BAqjFACcXSAVwi0IxOP6qiW3v+TbXT+cj7OX7WsCTwLurW8W0GIAc3q8MdoKBQYESMKx/S+ATgHjhOtcmMHnYEH7W5tqtTnloeXfnAWaw43kFvqWo3D4Dq51H9eA1AXCjbu+PKoCdHefew2KoPru+h8HMw01A83XKABe0xYtu10kQDI41fQ6g5hAlQdDJVpGRAzToSarzc9HxCXYmfk4bKRYIPez4W5pL5fdxji8QYffHwGdAJPjchOyYHNw86NytekuCYBSEHn6U9Ql6R+jdnXOGMQgGMscWDzsv7XdtXs7pEXzmEB0Ara5zGPC8Pubv+yMcPzKP6l0voT3lDXN83QRfX9Za9Ge/g97sDeihk+sr2IHe/B0YKNyFAdb78raaA2xOXocwI28kZT3aM7dhsHoXxpqSkJhXgH35xehtKMFwSw1GGOMGCL9eQq+vvhBDkRJMdNVgvLMQaRUb8T8PvE3X9zoqyuhqytIYZwm+vIMU4ZeXgvxc3bGRadCrKGKd7k/wK6PzKyQoJ+nGlq/dxIHkJNSFG3n9PcTMiVP8v3iT1/kHuPvhx5g6NIsKuryKhhrUNhE4vZ3oGezB4GgfRid60DYQQlJdLpJDRajra6BL5L7xHkyY2xvDxNQwJujuJim5vLlDdICzw3R6/XR83DcxYPf7drSoT6/ZVnEZUl8eXV+v5vYRbrqVraO5llCcQV9PK4+l02upJ/gidId1didGsxwf/zA0FB5k1BX09rFMoPMT+A4iUpGKAUJP0hL6zXpwUv4ePDFC6El65oakFZj7M57FcPYLGCUIBzOewnR9Lu48Uh/fv1s0dZBS6eqCl4NYALQAbr7tSlC6NsKNsrq5ujhFnd1vWAp6zuEZ8G4TeLfo8OxuCq11FwDPFLg9g5OHVQA/iReviRevb3PAkkN0cm5RkrsLFLQtSfYaKtj/ONDcvkUCw8EvJoOjJPdn540DHuUg5Fzd6k2t8uJcrIecdInf+RLbJO9yPfjiQWh1D7pb/F1siSznAuWK9V5R12fvH/scXi4Cu3jrPqtzfg6CBB/dqp/CY/FcCqDnweenAtmAjgFPg0hxrk/bhFr8ajRuxRl3x4q7bzkAYrBQg5sEHYBOfXzWzycJZq7dQ88BML50dbceoAOggTC6TbBFgReDoNqc+1P9Y/5mP8T8ueuoSngDrclvEH6Ku2+gk+pJp/PLWIeurM3oyd1m6s3bZuDrzdti4PO3sjWlahBkBwYrD2CqJQnNdXl4N7MEDVXFGAiVYZAxbiBUit66AvTQVQ2ESzDaVoVOQrCt8SBezHwHf37gLazj+7XVpdlobkU+nV+hblPLRElBJmro9uTytEpLlVSahUqqojQDdQ1lvL4eoG9oEImJ+zF7/ARuf/Ahjs6f57/lbdx6qPmLV9A10EvY9aNvZJBQG8bg2BCGRgdY9mGYLq+8tRyJDQXI0gjrZAdGJnvo/AYMrOMC3yRBN8n4S/en/r1Zampq0MA3Q0B2tIXQxrjbEq7B3OwUzp45zojr+vpsLT5CUEtdjY504/ChCVvtRYseaIS3i2rhb9Qk8NXmorE0xZ4vIvDV5OxBtfr8GH8jlenoV/9eU6U9P6SVLrqejvCJvvSn7VGSXnJ/GtjQIqSjuXR8BOFEbSZ/jN/REv97EG9j4HNw+zeD22Wre9C5NskdH+yTo3sMdgHw3iPs7jvoyeFdJvAu0+UJeHbBC3pyQzd+6dwRL1JByl+w5s6u/4IXKesGGMFJkVQAVBlAT84skL2G51omEAxydD9q1/kcGAgKgZT7DX56jZ3fycEzAJzeI3jvePgZZIO67QvOEQOeYOXAtSKgC3y3CHqBjE7u4m0tahoDn0ao1W4uLwCe7jSJr9ttdurzDCComOxdnpN//wB4/DzuOzP66rPxc6q/cdncMF2qwU+AC1yeuT25Pwc/1a3Pz/r5BD8nAdDLTdUJIGjgowJnJ9jF36scg562vatT1A0gaOBy4HNw8+CLbTuHJwcniPl27xS1T5CLg54d54Hn9kuKvK6Pj9JDly49RH2qnnr2OjrS1qBDU1lYSl3p76AjaxPdHEUAduVuYeTdYS6wPZ2OT3dypG90c/qkvF0YrE/CRFsaUgtLsCevFH11RQRescXdntpCSndrFKOfbqWN9baqNORVb8dfJq3F3+1/E2Vle9FYTtdXkmqDG8UFaSjKS0NDWR4iVYWoL8tFXTlVkYvqylzUVOYgI4tOqKcPN997hNljx/lvdQ1X7t7H+YtX+P/gHg6dOo/ekVEMToxhYHwUvcOD3B7AwCgBOEaN9lu/Xv9IEzIa8pHYWIQqOtIRtg2M9hJ6IxgT9CaG6Q4HWTICE34C38RkPwYH29Hf24bmSC1aqDbG3fbmeqysLmF8tMcWOnCLkNajPaJnglTh1IlDGNFoMaNuJ2NvhyY1N1ehiSBrqs6xOzhqGHVrchJQTfDZ1Ba6QLULfD0tfB/+QWmpyUMD4fiEHN5AxjMYziT0sp7DSPbzGMx8jhCUC3wRfSnfwijt4u0H/xEHvnjoCWYsBTQNOrB+2eDmIOf76zzwXIR1UfbKvUCB07tiwAukaKuL3iBA3aTjM6cn1xK4veCC9c7PuzMHpVi5wAs5Gm39MTqPveaXDoBebBcM9R56L/XtGVhZd24yXmy/6gDo4OrezwHRAc65RfdZ3Hkoli7WBkAX0CiNRq/67+tjfRT+wR8AA19wfABAG9wR3ALQ+boGfGzQx9yeh93npM/Cz+oB6IBPCXz2HQJZrPUxPtbP56HnwOfcnwefc33x7i8OfgKfKebyHPhiADTweccXbXfA825v4SKBJgXAi0LOoCY5SD4OPgc/f4wBz1zeH4JPx7oBD4HvE/4//B4iufvRdPBVdGWsRSednkZ3Na1Fd3BoQEPLxXfmbLWyN387uvXMDN3JodvZMjcb9JoIwEgm4VewG2N0fd2Ex8bMUoKJrk9TWgi/XkKwr74I3drmRdvJeqgkA12hJLyavRZ/SvC9mfwOmqtSDXxSUX4K4ZeBcFU+WutKEKkuQkNFHqrLclBekoWq8nzU1JagtKYC00eP8d/2Gk6cO4eJQ4f5//c6br//Ca/xDzC/ehVjc3PoHOhHN52h4DcwOoQBgW9sAMME3MhYJ0IEngY50uoZO3sb0T+q/r5+jBN0Izx2ZIyQHGEEpvObYdQ9xMg7ONCGSKiSbk7P8dDCpjXm7PRktoXFMwa8LgKuo6nGwNcaqmAMbsXJ43PoaCX0BD6qh2rid2ysEPgyUE3wVefsZak+voPQ0+WaKuT4qjGo5bSaKtAsx1dA8I1b356mrzDyEnpjeS9ivOAVm8tnS8+nPY2xqnTcei8+5gp4Mdd25T4hZzD7F0LNgdBvu5Kw43EC3qVolJWzo6uzUtBjeUd9ebzAPfQoF3EFPV7s1KocH52dUwClQFH4BaAxCHF7kRL8nNNTm45zcueg6zOxbtAjDAUOg5+cmFzhL9zrWOo4d26dLwAioWcglIK6+xwOgPY+BI3OJQlwF/TdKH1Hg1zQdlGw8+JvoDaBzx9nv4nBz4OP5xPcBDm5Pp0/kHtPBznVHexipf/N9Duqn0/xNz7uu/uVg1IDNXR4bsoPQSaHFwc+kyB32Zeufy/qAq2vz/X3eWkuZXQVms/L9/fZAIikdjfIscRtSdAT/DwIpXgAeoAt2h0fcdt2vK9TirhyfgbAAIy2+EEQec31fcz/oz9BZ2UB6hNeNPBpUEPws/l8BF9H5gZ0EXQ9edvRq8UH6Pi6GXnb6AJb0nSL2npbeKAxZT2as7dhtjkPS1NVODaUj4yiUuzModurldsrRldNATrp2jrp/LoFPjq/xvIsm75RVrsbf3vwbXwx4XVkF+0iENNQwairR0sW0vGF6PCaa4roiAoRqiSUCJD29gj6+rvMiQ0ztnb2daGrtxtdPT3o7Onmv98NXuMfGvgefPxDPPrep4y/82jr7WHcJfRGFXcpOr+hkX4MDHdhcKQFxc0lNtCR11SKnpE2g98Ind7wuADZh8GhLowyHs/OjeLw4XHMzdFJ9rWjOUTwhWsJvxqbvtLZXIf5+RM4TGeovr22SBXam6qt1HM75qZHMc3P3tEeZuQlyKgWQlHgayxLQ5XAJ9fHmCvwhUuTES5Pteks/e08P8/TUlsUDG7YaO4LwVPW3Fw+TW8R+EbzXrZFCiaqM3CDQLP5c4qwAfAuG+jk4II63dvle/Ht3s35fQ56lwxyKtWHJ3fn5ECnC1oLBfACFwisTy8OenR9gpMDFSW4mIvSBRsDzqIByUFO4IuXAxj3Uy7qStqma7NS4Avey95PE6DZFkBP7yvY+XPHO0Frt8+gzyOwBIAO3sPAF4We3NvnQcd2q3vQeZfnt91xBr4/cIsCqiutX8/ejzALwBeTc3YOdH+ox6An5xctY7HdDdS4KTnO7QUjuwKegc71B/q7V9wk7Rj03N0qAfgMaH9EAei8CzRnqNvcrG/Q7/fyrs5DT8c5l+ed3qL1C7q6c4EOcga7OAl6bkqLV8wFXrn7Mww2hVGz6wV0Za5Fj0Zz7Q4Ouj5BMGsjQbcd/YW70F+0m+VO9OTLAW62+NtGx9eZtwOj1ck43l6EpeEazDTlYrwthU4uFxvS8lFanIvuqlx0VOahw8BXgg4986I6D02MqvWlGYy/qXgrZx2+sH8NXkp+G42VKQH4kgx8jYKdwFddgGa6otFhOTQBawBDLAcIru6+brR1dBB+BNvQEN3sfdz58Hu4+9H3+Mf0AaZOLeLouQUcOXMGnf29hOUoQTbszsHzDQx1UoysffVIIvgO1hegor2WEbgDg+N9GCL4NMVF7nCUzm9mbsTm82mKixYiGOhuJvjo6CLVdGO16GLsHe5vt+WputT/F66253g0E26hmmJbzv7EycPo7Wlz4KPjkzts4h+IUDEdrz1H+ABqCT+N8oaKk62Pr5fg69NSWZFKA5/u6X1Cd2uMF7jb1rQwgZ61oe1xLVJQ+CqB+DzGq9Jw/b4bmVWf3GWbZvIvuMS6HNwlQu3S3X/BRQJOcq5OoAtkoFOp437NC1fOzkHPyttsC9ydRb844Fkf2A2tdhzAh20eQCvXBBUHFHN6lIObg1K8FghG7VuwOtsC4KkU6ARBD8IY8JwMuHpve1//fsG5CY8Y8ATCAIYsDXoCTQCoVZMD2wWLsQKZg5lri8l+CzriKCDjjnWlfic5Pu3n78PfTG7P4i4/p3OrAp/7DN7tuTIu0n5OzjF/FoNdAEEHwnjwBfIDHYRfNOLS8ZlsO3B8Br/YbXlLdrugg1nU1QUQc9FXdT/IEQc+yY4NxNcaOAXDKBS1T6WePucg+Hkoxtri9V1+Pg8+wlF9eioDN6gBDk1inu4fRNWOZ9Gh29WSXncDHax3Z65DT7YGNzSquwt9hF9v0U70Fe1AX8F2dOkhRIRiN+NvX7H27bL19kJamqriAEabkpGXn4tNaTloLc808HURXp11pWhn9I1UZJvCZZloYrQrq3Gu7y/2vo4UusrGUvXvpSI/Nx3haoGvkOArZNwtxBCBIvgMDglYfegb7KXL6yL42un4ujA0OkKoP+A1dQ1HTh9BY/8AUuqaEOkfxbX7j9DDuNvPuDsqtzg6YBOVtShB/2AHo2wbatqrsY8xMk3r3vU10hn2mOPTFJcRur0Rwm+MMJyeHcHMzCh6e1swSNcnt9dC8Gllli46vk6WJ47N4OTJuQB4pTh54jCOHJ5Be0sIs7NjmJ0ZQ2tbo60EbVNbGkrRoKW5CL26/ETUaoSX9ZCW0arORL/AR8fX3liO1vpiHnuA4CPkJO/0Rlgq9gp8irzD2c9hrCKJju+3zvERdoq2lxhnLwVO7pIBTTHWl3JzqhOCNtE4kNV1GxljrABosHNOzy54XcS8eNWfJ+itROGnuXoxEEXdXiCDVwAhD7qYYkA06PEYlQKUA5+gpzs9dA53rs+Dz9UFvJii5yd8PfR8m0ExOM5eK5ALVvqe/N5OApi7pS4qg1rwW0g6RnejWLsr3T4HO+f2XCmnt6zfSzAMYq71iT4GPgdDE3+PeNhZ3A0coHd7gp9BL3B7vk2w86PVmqfoprfI9TnYucnaAQQD6H0efHbnTNDP5+Oud35RwFHnLzvFb6uMgk/tBKGAdz4An7ZVd3Dzx8UDL15yfSod+OJdn0Z9/WiyjQAz6l66/RMcmzmK6p0voj11LUaKt2C0aJMNbrQRgHq8ZJfdtrYbPQWEG9Vnrm8rWjSlRQ8fSt+A1oyN1t+n52k0ZW1FhMcPNuxHd20qNqfmICc3A910d50B+DoEvvJcRrccNNMNhkqz2J6G9Tkb8IW9b+Jb+99AqDoFJQXpyM1JRT2PbZbbI/zCrHcSMBNjAwRfD3r7OtHNyNvR24XWjla0tDahm5F3fuUCxqYnCMV2tBOUeU0tSKlpxKGFFZxZvoCObkbWCfXd0a0RnH2MylqcQIMVg2MdKO1qQHJjCcpbKsz1qa9vVCLwhsfkOHvdQMfMCIYYf0dGetGh53eor4/qZLzta2vAQGcYV66uYmigHXWVhbh28wa+++mn7t5egluLGPT0tKOjo8m5PkbYBj1XpDCJMTbZlu2qL0pi/E9Gc2UmeiKlGOioR0dYC5KWc3+ie8qac33ukZIThd/BpK3NR7eX/zKGsp7BeGUirvHCtP49Qk8DFub2BEDC7mKgC4Sdu4h10cYuZgc9OTzV4y5yc3qEgICgi5gXrhyfA58im/Q49FR3rss5sGhcFfQ+Dz5zYAIdwcd95sYEPtX5mkWew6It2z1E1e5jrpXB+7r3csDTeTw8BT7vMr3Ts8+j1+nzC0yCFb/zKr+76vr++iMg8F2gE74Y/GGwdmvjsawbIAm5VYOeUxSKkgeffiO+l/2hMLnIa7+bwOdLfteotM3PaxLoVKrLgHJtAmAcBM0FavAigJ+BTyO8cn2MverXM5enupPbjoHP4CfYefBJ5vwIPs3rsxjsjonC0MONpYefA5+XoOf6+c4HOmfgi4HRjrH656HngOdWiPEjux6AfjuYPK0JzQTfhZs/xplTF1C161V0pL+DiYqdONOSjLMtiZgo3c64ux4d2XJ2O9xzcTW4QTfWQSeoZ2wIfgbANJbpmwx+zZlbEKHr6yjbg9HIfkbVDKxLyUZLabbdzWHgqy2m08tFU4Um7OYjVCbnl4bq2t340oG38N/2vI4D+TtQRzeYlZWCWsJO/XvNcnwV+TbCO9TfSdj0M6b2oae/G42tEbS2t6KzuwPtnW04df4czl+4QCfYyhjcgrqOZiTXNqKwrRuXHjwiyMYwODKIsclRg5/6CadmJ3Dk5CGcPH8Cx5dPo7CzHgdrC1DHcmiyHyOTAxgj/BR3Ncgh5zeutvF+m8jczbjbwkirp7N10O1p8nJ3cw2OEW4rly4g3FCFi5cv0gEec4sVMOJOTw7R+Y2jozVM+EXQ2VKHRjphLcZaa+BLtegbKk7h75WBnqYygi9E8FWhLaS5fLl4YkJLUhF6fmUW178nGDL6BlF3rHwfrhFOAl90sMJi7r8G8ZV1u4DdRezA5i7g2IWui1r1QKoLerd4AdMRuYgr8KnOi1lOLwCfgx8lmAhIBIsvvTzorDQIxUoPqVjpoCen5/r09HpJ2w545tgEDG7HR934c/q65Op8HT+noGejs/67W3fAb4I/BsHvpT8W0d+Mus32284Rewg6Zxj8kQjkoRfdltszxxf8Xrat9/fQC8AXBZ7aBWeW/MwOfr6Mgc/1ZVICn1yfOb9gSk4APR91/QTxRQNeEHMD+HnXZ/coX2KdoItCLyqBzwHRYnAgB0I38mt6rE/Pybm9GPjOyfl54PkIbDBT6eHnt+kOJULtseWxpMD5CX7O+Umf8LcgBFfuoTphrT1zoztrA2H3Dto0ny/9bbSmUAScwDdSeQAjVQcYdXcRfFqWyj2ISM/XjegJbKw7GLrFSJtzdmCIrq+rNgnrU3KQnkvHV5WP9ppitBF8kfI8A58m4UYq6fpKMtFZm4Kt+RvN9X0zYQ3Ky5KQna3VWGLgU9yVhhgtdavYmEZlqaa2JgNeW0cL1crYOsD/g7cxMjWKrt5mtHWHkVkfwo7SGgyfOc9//6sYGB7AsVPHcOb8WZxeOIuzi+dwRlqax7mVBbRNDSKhthBZ4VJ0DbcRfIQfwSe358Gn6CvnJ2kJ+yZCr42O1BwfATXItr72EC5du4ypaQKupcEeXqRVmjWpWc/f1X28fb1taCe8O9sjaKkvRWXOfluQtVaOj9BrKCX8GP+7G0sxKPA1VqKV4NN8vicGNZUl61m7ZW0w41kb5NBSVW6gw93JMca/RFd4QdlUFYNeIF68Ap9kwLMLVhf4bwJ3owvXXfBRl+JlLo+6xX2CH53LxZvadg5G4PNR143oygX+ihetABgn2/ZQigOTXJ3ktwMZ5Cg5Ox3vSkVdQc/BzoFP5xQkBA3JQzYGPJVWl7OUO7r+T3wdpc/K3+KSJmDrN7I/EvyNBD2W1h8a6IL/3YI/GtYFoN8z+M3cHxH+Lp+Td39ylIJdNPJq2/5gyPVJ/H3sD4e+mz5//HdxLlAR2MEuAB7bXF+fFEDP3J8k8Hm5uGt3xVi8dbDzILS6IBaAT5B7zO1R5yW6u+jCER6MVwRCgo/tsWeO6Da3AHiE2DlKzs7Bz9W9HPBUCnYedHqt3B8hGUjgO88oG7tfmG1yd/aaAIBx8NNcPi1P1Zi2A437X0NHmu7Y2IjeXDq4lDVoJdQ6srVAAV0eI6+WnerU9BatyadVWAS+lHegp69pwVJBsjVrE7UZTXR+HaUJ6G/cZ3dfrCX8Qoy2nXUlaCP8mivp3AQ0PXeCipRnIcI4F6Lr+wZd3xd2vYatPI8eOFSjWExoGvQYlyO6Ba6tHhMTgzbCKvg0tREYbc1op7PT4x97eztx7MwZ/g6X0dbVjO7BNszOn0Vxez8aBsZw5/2PcW55GfOL57GwuoxzS+dxmgA8df4MThGCZxbnMXnyMONuGQ4QflXtVRidYsyd6GPcda5PAFT0FfQmp4dsxZa2pjq0+ahLQNmS9J0hzE4OYuXCChpry9HMmKqR327N8aMjnOA5zPW1N6OrnZG3uQ51uksl9wAqCb+6Yv4uhF64PJPgK0dfawPaGYm7mqrRwt/zCTm64ezn7S4NgW6Mbk/OzyYyc3so6zkMFe+g4/slrgXTVNygBiXo8YK1/jxetLqIBToHv/i4ppjHi9RftIq4wUVr8CPwDHqEmC5UKwU0XcAsL97gPhPBZxJgBCZBTw7rVw5mAp9KKYCRj58WcVXafgc5lQuByzP3x3rsnCoFCdYD1yRo6HULPPd5nYvn1vso7mo+oMB8ka5NELPfJPitLt7/V5M5ZN/G3+8C6/4Pw2pQui4B97tFXZ/9rm5bsdcPjDjw+d9REvD0G7qo6x2zA5+AHrg/A6AcoPr81KZ6nNMzuD8OPNePye8bhZ5EuAXws2kukoEvcHyCn+rm+uKh5yB4ng5QOqfVcwL4mQL3Z2UAOQetmNQf6GHnwRcv6+8zkHn4OYdnLk8O0c7pjnHgc67Rt7ljHfgWBD8b6HDz+S7f/BRtRamIHHgdbSlvoT97A063pOFoKBH9jLY9+XvRW7gPfYV70Z2/y63UQsDpQUSNet5GkhyfVmfeYKu3NHOfJjVrKfqW3J0YaNiLnroEbEnJRHJOLnpsRLcYLVUFaKqk66vKo5MTBLOtb6utJgm78zfhf+x5E19JeBOlWiWZ7jBcU4AWQk+juxG+NizXp5HYgU4DTkdPGxqbw7ZUleCnqS69Az24cP0WxmemMTw1jkc//BEe/uAnOHPpKuYvX8XV+/dxYv6MOT0BUOA7fuYkjp09icNnj+PE+dOoIzD3ME4ma+mqwVYD37D6+ej4RscVdfss/upWNvX1tbfUMupWoVUr1BBqQ90Rqgk9zfWYP3sakxPDqCzNscEOze1rbaxAb2cEczPjGBrsRmdb2Ob9hflHQcvwV+YlEYJyexn2x0GDHx08r6bIaPmrFrpnW5ZK9+aqP0+DGXrWxnigMUVdwVCOjxeLTWXhRXvZRm6di3ER17kUdxF7xaAXA58uTgc+5/S4Ta0GUPPgE+zcBRzU5fToCldUejDZhey0RBm8rHTwi8oAJSg6x+eAR3gFwBPsYiWBStcm6EXdnpfadIw/j/r2BAPW1Tfooq1Gswk3SpC7qD8QAt5jcm0GvsD9GdjsN5Rc3FXddQ+43zEGQf5WAfj8HxOTwMfPoM8aBV7w2d0fEfeb+Tbn9gQ9p2jfnsFPsFPMdQ5Ppf0RCdyeTdS+onoAPcovyODcnmAnCNIFWux1c/s0pcVDT9FWbs9Bj+K2h5/v4xP4fF/f58EnqV2x1vfp/QH4Anng/TF5p2fuL4jMHnYGQEEvUBR8t3/KiFmG+j3fQauWo0rSPbvvYqp8D06F0zAbysRQZRKGyhMxSPUW70N7jpzfdvQV7EI7HV4ocS1CBKDW5QvZw4fW2Ry/pozNaC3YiaHwblQVpePdlHw0VhURfEWEXgGaCTDF3AjhJ4UC+DXWJuDJpLfw54TfJoK0sZpukY6vudZBT9KipLrPVaOxzVoQtKsFja1hNMv10Tlpbt745BhOLiww8t7F4dNncfuj7/L/6wMcXVzGyJFjuPHwA5xfvYBTgt/CPMF3xoHv9HEcOXMCJxYIqpOzSAmVIKEmH0VNFQRfLwbVxzcm8PUY9OQ6J6eGMajPIphRLYSf+vkGGWX7GXd7GWv7O5qwurpkri9cW2Lwaw6VWzQeJvRmpscYdfWISgK8oRzVecmozk9j3E1DfUkGGkszbQpLLx2kboXraKq15euf6Et7Bn2MuwN0fSOMuSN5L2OMAJTGtRAp3d9I6U6C7x9twQGbmxdA74L1W7mIpmgnaVvuxbk9d0E/doFq2yKuk4DhLlIHtFU6Px9pY/DjMSYHP0HJQU+xMoCUwUrbDoCCntotxlr5Tw5wBj4HO4u32m+RV+5PpXOTkjk+gYJtFqd5bDQyEwwCn0FPjpXfW5O3L7/3b87haQBIXQPcvnz/3+LA52RTf9TXR63qt+RvFesXdYBzIIyDXjBo5H9LB0HWFW+l4LeMl4EvKGNSX5+LuhZrvfi9rL8vcHeSd3x265+5PLZbKeA5EDrHFxvpVblw1S0F5pbh8vLQo9Mz+ZirMhZ5491f/MhvDHoOhqYAek4EoUnwE/Rc6e7s0Bw+pxj0dK44AHrwBTHXIq8HH7fd/D8HvuG2FtTvfskcX1uKVmZZj8H8zejP3YzBgh2YrkvBocYMzDSk43hLLk615toIb3/hbnuIuO7q6CHgtDy9Bjn0bA4NdJjzy9qO9vKd6A0dwO6MXOzPK0Qb3VqY4Iso7lLhAH6avFtXmk4wJmN/0Sb8xd638OWEN1BE4IboDsPVfA1jZ0QTdyvoFOmqNKjQSejJ8XX3d6J/qB9jU2OYOTyDIyeOYPLwISa5ezi7cgFTx49jcHYW/dMzGJiawanlC7j+4BGOnz6JM4Te2XPzBsFjp08wJjudJvxCgy3YX1uAA3Sdzf0tbnoL33d41PXz+bl9WqS0paWe4NNDyKlILboJPHvmhvr/6sswPTGKY0cP08Xye9SVo4mA03FdBN7E+BBGhvtsqksP3Vx9cSbKsw6iRuAry6LbLbCIP013OT01gsnJYfQzxj8xmPOiQW9Id2/Q3Q1rLb5Cws9cH8FXwNhbvB2XGX2uPYgDnzk8XYwC3W+xItgJfsG2h5+BLk5yN6t0fM6h8MI1CAYXbQA2F83ctoMgj5ErVJu5ml8RTA50gl889Nw8Py8eR+B5ebAtCHKUYKdj7LWU9nnwGTQpd+5fBY5QLk9i3eItYzmdq9zvFQGOumQS9HzdtVvUjQefwY9/NOwPiPu95PYkF3sFwkBR8MWB0H5PBz3FXJWaNvMY9Lweg57koRcocK2a9mOuz8BHoAVx1yBI4Ln7kbVNKcZa1A3AFwDP1f1yYH4dxM8D0MnWRwwgKNfnYefh59xevBzsvNvzj+E8R8n5xQAYOL8L8TCLAc9FX+63c3nw8XUq/fFRAGqfA6CbxPwxrtz+DFODY6jZ/SLaUtdS76AvdxOGirZhqHArzrbl4r2jrXh0vAP3Djfjg1OdeP94Cw6H0ux5Gp10f4MlCTb4IfDZ4yPT6fRYtut5Gzk70ML2gfBeVFdk4a20QlSVMuZWaISWontrZKwT/AS+UDldX1kGGur341vJa/Fne9/Em3KPtTmoJ/waa+gM6f7q9bqGMkxNDuLQoUlbL29mbhLjUxMYo3MaY3ScPjyH6UNTOLu0QPjdIewmMDQ3g2FqcGbWdOW9Bzi3uoITZ05h/vw8ziruMup6+J04dwozJ6aQEynHPsIvL8JoOtJlrm9opJuw62LZhZGxLsbdIbS3htAcrkULXZ8NYjTX0cE12rp7Aly4vgoLjNXdjOQN1WVob2qwBQu69XCi4V4cPjKNfsb0PoGc52qnc9TgyEh/G6YZsU8cn8Xy6iIuXFy1PsPJ8WE8IegNalECQm+E7m5U0NMorx42VPQGwfeKge/Stc8MfA56cnyMaFHAefltlnYxB9uCnbmUOADGu77gwhXUNBdt2WDn5N2eRWHKLmrbF7ugHQBdpHNgDM4RBV/g7nicIq6LuQ5oBkoe6wYmnPOzetzrvDO0yEzgnb8it/dLg7gBLYCbge7B47J2D7pA2lYcdnHX9fd5CXj63byTdjD04JODdm2rdH8rHnbq59P3DkAXhZ/9RpS+UxR6MXnwRW/ZMwfrIOgjrs2DlOMz1ye4ORC6erAdyINPUVeLwPo1EGOg8woi76W4dvX3XXSAiwEwgKGtnC24OdCpjMJP2wTZH4u7Ap/BzPrzJL6OjtCWvgpA6fv6ogAMwCfZAIjftqktbiLzxRs/xfHZU6jZ+ypakjWS+w66sjagJ3sjpqoScLQxDZOViZiqScF45UGMlO1HX9Eeur096M7ThOY9GChNsBWawykEVNpGNMv1pW+wZehbs7aiLXsHuit5XGsq9mYXYUd6Lpor5PQIQMbeCEvBz27XKs+1hwmFypKRWrwNf0nX99d7XkNhxQGE6Pha1bnPqKcnn02PD2BudswWBtV6edOE3eR0AL+pcZvHNzUzjcnZaVy6dduez9E3PkoATqJvagqdIyM4ND/PyPsIR04ex/zCGXN+J8+ewtFTx6ljhN9xnJg/hshwGw7WF1pfX7gnQvD1YFDgG5H768bYpG5jG7M7QLq6m9HX14ahgQ6TYuw4ndxQXyc6O5oxPjGGldVldHW0oIcAHOjtpNPrtRVgjhyZwRxhPTxEN8nXDmiJeq37R8DOME6fPHmEcXmZ8FvC4soiZqdG8cQQHZ+tvZf7krm+kcDxjRe9itEiOb6XMVy0FRf5n9gcX/QCdRend3wedH47fr/mqsXg5wDoIpqcHy9gcyqC4K9Z/2csGQAdBAU/gcnBzzlCA5/t00VNcF3nMYIYJXdoIBP0JNbNyfFYc3UB9NTu5NqdU/Sgc+DTsecJgQXCTrA8z/LcVUVdQpa/waX3+HvwNzHA3WfpwReFoEAXRF8NaNAJevAZDPVbBnHXRnjl/gS3P/YbmgQ8ib9bAL5lQS8An/3R0O8S/d30nQLJ5Ql2Hnpx4JOsa0DA820CoMV5DzkPPym26IPr+4u161i38Gsw2BE4Pgc7D8HA6cXtc7E3JnNx6gcMIBgPRO/+3GTmAIqEmI+6Gvhw2wKZg6QDWwBEbqvUqPA5A6P2+WMc/M4JfFH4fdfqCyyl5auf2ly+ugN6mPgae9RkS5JuW1uHzowNLDeiI3MbIimbeMw61B9ch4aDbgFSW4ZeC5LqgeJ0ZVqtpTljk0mLF7QQhgbBDEZeRuPBliRUlGXi9cQ8lBblWj+f5uRpakuojG6PaijNRo0WHC1IQ6QmEc+nrLXpLW9mvksI1GKIwJsgdCbHegm+fszNjBJ8k5ij45sS+KgJQY9xd2xyzCCj8tjZ07h67z56tUILt3smx9E9Po6usTEan/dw7sIqTmpqy7nTOEG3N3f0EGYZSQ8dP4rpo3MYmR1BUWsNDtTmI6+xDF397QSfJlATcITdhJaoOjTGzzBC59aN0dF+ezbHMOPv8BCj8AgdIgHY29NBV9iEcwvncOjIHNrbm2wStp7tMcn4OsXPffT4IUbnAcKwx6bt9HVGMDrYhcmJARw7PofF5QUsrSxhiQCcm5lg1JXjy37BZODTQAdd3mj+yw58BOBw0SZcuvIj6Elm7r7b4GIlzOIvTAOgl0AXjHBK0QuX7Su2T86Pr9dAh9yfRPDpIl4m/FZYmqMxJ+iA6N2fi8RODna6yAPgSQEEPfgMbkG7n26itkUrXZt/jevzC5yhgCeHR80TAtISP8clOd+Hv8Plh/9B8P2HATAKO+pinC4Y9P7VlQH4PPziwWcOOuqSqbg/JPrDYRIU5ZgJvpXgD4hK9zvpD4bAR7AZ/PRbBFC378zvFcg5PrULgB50gQLwxabqeKAFgItKsTcGPovCHoqPgc8t/y/FnJ+gJ9jFwHfOBjrYZhL8CKdoH2BMNgE6qHsYetA5p+fAF4Wfwcz1D7o464DnnKOrW0wWRC+r3YHQQe+73K9SMBT0nPtbvPIDzC/dMzh1avoKgdeeStljJ9+1BUebgmfm6oHh4eQNaKRUNiS+S7nn69ozdrU4qQAYwM/qaZvQnrsDTfm70F2XhO5IKrbS8W1Jo+tjvJXr0724DYReHaFXV5pFZaC6KA2tDbkoatyHv0p4E3+99zWUhbMwPtRuy7hLUxP9OEwgnTg6Rac0TfiMEh7UtJwfXR/hNqH+PjqoCbZdvHkTxxbm0Tk8gD7u66Xz6xwlbE6exK0PPsTJ0ydxmpH3FMvDx45ghmCS5k4cxRSB0zLYjpT6YiTS9VW01aOfcVeLG8jluVVbhixyDxN6g4KW7gEe0OMpnfp6O0zdXZpn2ItFgkvTbroZa3v7Ogx2k5OjOHR4moA7ZBO0RwlEPaltnDDV2n9Hj83g/NJ5wm+Jrm8FRw5N0/Hlau09B77+rOesdKO7cnuvYVh3b+S9S8f3Ka4/+s9gYIMXrRyKyV2UukgFtBXW1d9ncAvkwSjZPruAg32Eo+Bnx7K+wvpKADo3+MF9gQyMHnhBKehFIciLXfE2Bj4HtCU6Ref4fDsBx9dFwWfwC9r4mpj8fp6f30vu7eqj35tiwPMS6P7dAY+uT/ULkjm+xxWNvgJfIIOewY6/g8nXXWkjvywt5rLuwOe0HDg/KwPXZzLgC3YqY/BzI7lyfIHz83Xv9gLwRe9IMecn0AlsrBNwbp5k0Gbtfj/30fWdV9S1uEvwsTwXBz4Hv6A01yfwxeRdn4HPgPipjfq69jjgReuCmIffD+nWnLRtE5pZd47Ow1CA8zD0CuAnyAXz+sz1se5doFZ4cau1qO/vY7Tm7kF7shYnWIeB/G00CDvRm73Jnr2hOXuR1I0OeAEEBbRIqh4kTsdH1xdKdiO6ehCRuUDKom/qZnQQfB0lCfawob6mVJSWpuPVA3koKHS3ooXp+kKMuHUlme4Ja2WEH51hDeujQyV4NXMd/sfuN/Fq+nqMj4YxYDGyldFvADN0QUcImyOMuzOzcn1yXYy9s1MsJzBOkOiOjKmZSRxlnL1+/x766QJ7xkfQN0H4jY+hY3SY/yfvYlXLWp08gTNnz+DEmROYPTZHHcJRgvDo/AkMETxlHXXYV5OH5IYStA7Q9RF+/QSf+vvk+qbnxjFCJ9pP4OmWOj2cfEirPQ8QcARed1cberrbbOT5OD+PYnVbW4Tw47l4nAY4JiZHLNJOTAxZTB7obaXj67Soe+TILBYWFxhzl7FAHT48K/BpYON5DNPtqa9v0OLud+j4XsFwwesE3ysYzHsHq/yHv8YL3oPvghSAzy5OuxilAIC8QKMDHp8Xj4++zuKuaxcEDXwB/Mzp+e2gzUMuBj31ZREAFoMFP0HRgcy5P0IvCjAPPEKNkNT2guqCnPbztV7LfD/f/3aJsBLoJDm9S3R6gp3AdlFRl6Vk4BP02ObAF8DO79Ogh8HPg0+/I39DxuBYn2i8+BuY9JuxtFF0V1/Rtk1p0W/Dz8u6ydyeh54rfeS1bgGDXFDGKb7fz/o6CTy3sIMAyLrgJ+gRbna/cxR4QWlw5HFyfAY9jew6AJ6jHOBi0NO2gU7z+OKgN2/gi3d+Dny+7uFnjjAKPspA97hclCXQtG2wixsI0bZAGYDPoGnHeAl+QemdoDk+9zS2C9c/RQfdVlPiG2hP1+IEmzBYsA192RvRnbXercaSrftztzC66nY1SvP0FG21PBUBJzUFIFTstTaV3K85fc2529Fckoi2mlS0hZOwKy0bG1Jz6PgYdauL6PoK6fTo+gQ/Qq+WKs1LQUdrBRo6k/HF/WvwZ3teR2EjXd9oJ/r6mq3fS8+wmGJEnJ2bNPCpn0+Qm5ohCOdmCEC2H5rB7OEZi8AXb1zH6aVFdNH19RN6fROj6BwbwfixY7j70ccE0Wmcnj9jc/qOnDyKOYLvMMsTjMATdJUdfO+0hmLsr8lHWVstBsboyIYJN7aPG/jcA4r6CT1Nb9HqK/2Msr10eoq1egavSj24vKOjla5vhc5Qd300MxoPMAKfpePj5+X3Ocr3tphM+A0TnFPjAzhO57mgqHthGedXFnFIjm84/0XC7UWDnZceMjRS8DLFmEvwDeStxerqJ7iq6Sy8QM2hEHqrgVZ4kTrg/ZYXn1MUfhbHeLEKXAY9Xbz+wnbAi1cUcISPA56DkIEwgJ0BTftZGuxMrs2Dz7UHwBP42L4oaVvQY31J8dDOL/2an1vi5xPwDFiKrjFH5+Em4EVB5yXYBU5PstcE/X06l3N+AfAo7/r0B0TQ+2Mx19X1m/k29Y1S9rvp9xT8/G9ECXwB6Cz2GvA80GLgk+t7DHZB6abxeLcnEWgq40EX1OO3o/sJQUXehSuKu4LeZ4TeZ5gX9OIir5ce/RkPPZOBzkEvNq3Fw45tFyXBy++jGxTkTHJ4vv5DzBNo0W1CzAPPwTBOAp/t886QdcLuHKV23+acnyKvBjh+gr66KkQOvknwvWu3rvVkbkRvzkaMluxAHx2gFitoz9qK1sytNk3Fjd4SaoRbOEVuz0mTmsN0fx6AGuTQLWyNWdvQVHwQoSLCr1YjvBnW15dXnG+3ojXS9Wml5VqCr6YkzcCnuzYqq4owPRnC+oJ38T/2voXnGMP7+uoJlGaCpQPDjJPqT9NzbWcIOfXzTc9OE3SzBq3Zo3M4JNEpzdAFHj5+FDcfPsDQ1AT6zPWN0P0RfiPDNCe3cenWTXNiZ+bP2kjv4ZPHDHxH6QBnThzC4OQA6npCOFCdh8yGUrTQjQ2MdDK6ttnzO6amh/j+o+jVYyp7BT0Xb7UQQXtHE1rbwlYKfC0tYevTU39dc3OY32MQdx/ex817t/kZjmGO32FCK8gQokN0fJNj/TjO77K4vEj4LeEcnd+xo4fwxEiBoOc0qlVaCgW8l91oLsE3lPcyBnLWYHXlQ4KPTocXoZus7KH3OPj+UIKfu1ANboKhXbjcJ+cS7I8pgJwAJhh5IOnCFqykwNkJbqs33fGujceZdBzb/PGMgFHwRffpvO7zGVQIu9W7hBC/j8VRD68/EH+DwOW5WBuAL062zyAYQE9dAwH8vAysAp/BT1GX78/PsRLoMfgFsj4+iZ/ZBoeiEvwINino21Mp0NmdLgY3RlgfcQPQqfw8AAVKNwdSI9xyegRZEGMXNLATxNw/hJ9gx+OC/kDn/Ai/AIAGPh9tDXoxhxeDHoF3Meb4PABtm8DzLlDwm78o4DnoPQa4x+Qg51yek7k7gxxdXAA+a2PMtTbb54+PgU/tDn5yfVqJ+WcYaW1H/d5X0UbH15WxnuBbj+7MDehk9NXT1jRtRbevSV2stxN8zVqCXndrUAKgnrwm6IWDOzoUfzWZOZy2AU25O9FcmohGgq9Rk6AbE3EwJw+b0/PRpAGO6mK6vgLUlmahqigVdeVZtrx8KSPw8FArWruz8OX9b+Iv972OtOpEuqBWQqU9iJFdmGQ8dI6PIvim5ZoEvONHbKBi7gjrh+cwPDqE5WtXcHZlFT2MuAOTzvX1jI1i/MhRe16Hzeej8zt55jROMIoKfAa/08cxPC1IdiK7sRwHaopQ1FyNATq+HjrQweEOusp+vv8w613o6m5Bfz/BJ/j1d6Gzu9XcnmJuR0cLursJw7YmLK8u4+jxY4zG/bh17w6WCDa51lFCcfbwFOHeZ6O+oyM9ODw3hYWl89QCwXeeDvAIwZfvlqIaydfghqa1aD7fizbK208NqMx6EyvLjxjzfh/07QVR9Y8A7nHoxfY5RxdcxI8dF9QFRF3AgqE5PG6r9PCjBC+BzcrA1Vm/H7cFv2WLyr/hMVIAQALTFLxWx5iC9zXQCUwWO6UAWAHAPOwcDKVY354/TroQB8DoPp7L+vk8AAU5e40DobVF3zeAn/0hCWCs3yoOgvFO2YGPvw9LG90N+vUEPyv1+yjuE35LcoDxcDM59xcPPjedJ66fj7IJ248BLgCe79MLtk2Cnd3RofrPDXg+9hrwfMQN3N+5KwQf5cEXDz0PvnjFwPdpAD4PuM9vE4ZxdR9nHfQUj+XgWAp6geM7Z+CTo4s5QgdBwk7nsLjrXJ/uA9ZT66aGZtBAsHQSdgJeX84m9OVuRmvKW2imo5PD82rN3OxuUWOcDWtAQ4DTIAjhp2dx6BY2LVwQputz8FuPtsIEtJQlIVR4wB6d2FpL91eXhTXJhcgp1P26ugdXS8vnEn6MuxVZqKvKQ7nu7+0I4fBsGJuL1tu8vqeT30J3b42tYTfIGDg41G0DAy7mTmCKzm6aEXBmjmLMnaFzEvQ0iqqFCfpHR3D9wQNGV0bJ6Umb4tJNCHaP0n3duIHrhM/psyfp+s7g1LkzODFP+J04guN0fdOMmp1DHWjqbUJKbSFSGkpQ39PEuNtGuLXaLWyTU0ME4BBh6FxfT287egm+ru42u49Yt9R1aioLwacIPEoY37xzG8NaGXqgF2N0ftPT49Dq0oePMKLbxGa2j/Ta3R3nF8/hPOO6+vqOCXzq29OUFg89PURco7sDUg6hx319mW9gafEhrjz6T158Dny6AB2sKF9G5YEWqxv0KAdM3+6P88c4OeA5ePl+vqj7M3mw+f26+IN2lnqtlwD3OOzc+wkwJnNdDkImgskgFrg6DzF/jI+81n5fEty4L3hN1AGqPTi39vvXWxkd3WU9HnzW16fPxd9D8NNv5cEn6bPrt9Y++x7B72HRnSDT6C5LN7rrtCigBdHXzW/UtsTXUC4Oc7+NZmuqjyt1l4rr63P9fXZ7HuHmFYUddZ7AO0epNNenqBvUo67PYKdBDsbfoB7v/P6oBLkAdlHnF4DvcTkXGIXehR84CWIGMgc8Bz3JuTi5PD//z5yhYBe8xrdFoWkDHy7yasl7PZbz6KF5RJLeRg+B15+/1SYxd2Uq9r5rUVd3amiBAou52VvRnKm5eoy6BkANaLh7dt2KLQ5+AmIoea318UVydqGlJAWNBF9NdgKaypLR2ZSCxLx8vJPqlprSIqONVQX2XI268mwDXxkdXyRSxYu/C+19OfhK0pv4i/2v42DlAfT1RMxVDRMIg3RFGtWdoFOapCtSn96soGf9e7OYZdSdowMcYrRt7e7k73kRF25exwThOKZofPoUI+8ERg8fwe0PP8T8Al3fmZM4PS/nd5LO8bCb13f2GIZnhm2ZquKmKiTWFSGnqRpddH3dhOHQqJbD7yOEh9E/0Gl9d4q1mrLS08vtjlbr55O6CMHBgR7G9nbME7CKsHKAIyMDmJVzpeOb43c5fGgKo0N0fISf7vWdJ5DPE3rS8RPHNI/veXN8dmua9e+9hMG87wR6lXoZfVmvY+H8A1x99F8GPrsw46Fl4Au2g3qsr4+67UGjY4Pj/PH+mEBRF8nXGLysTaWDVxRoUdDF5NrdsfHn9FrmZ1hhnFU8dxHTyQMp2ncXwMvBzUPL1R2wfN3JwYz6PPhY2nnj4Oq241+rfQ56Br7gd3qsby+Q/30V/c3psXysj89EiAWuT/IjuU5u20a44+DnYOccnr9dT/K399kdL7pbhaUNctggBoHH8jwjrqDnwWfwi5MDnYOfr88HOneZICTgFHedCK8AeC4Ce+B56Dk5yMWAN6/jVVpbHPiox8FHeHG/W97Kgc318QXHqU6ZEzRACnZaxCCAn4HQjfKuXPsJTp++bIMTfXmbqS3oydXABqGXvQFDhdswULwLHYy49kQ1gk9q0bQVi7rvWl+ezdkjCOX0GgU/u3Vtk93b25K3xwY3Ggv2oTZ7F8LFyeiOpKGxLh1vJechq0iLEBQjXFmEkIEvB7VVuaiszEMoVGp9XNNjTdhVsRVfoDN9KnUNWrtK7RYx3SqmEdTxcT3/dpzwo+uT4yP8FHElxV5JEXhwfARTRw/jFgE3d/IYDp04ioc/+CGuPniEqRMn+f/gCq7fvY05nkN9g3J/x3jMUR57cv4kzz2JgbE+tPS3IL2+BGmhcoT0HN2+Fgwwgmvxgik6vsnJIevPk8ProbPr6qLjE/i0goziLuGnEV4NfkgXr1zG2NiwtU2MD5q7U4Q/ys89NtyPYUJS7m+eDlR3fyjqnjh1XOB7AYNaiUXOj25vkBC029hyX8ZA3it0fS+jJ/1VnD93D1fe/y8b2HAXYRzYAjB5NxIPGw+hGPScDIx/cCyPC0ofRZ1UD7YJRAe3WLsdK0gIGtZOwEVfSxlMfH+k06qg5wEUOLLHR2kZb63dx9J42AVgC2RtBjyWXp/f/5jiQRgMbgh89tvq8+kzS4/DL/r7BloO+kg99OR6XbQPHCCdoHN8kmAnEWIm12bQi0KO+/0dK7ZN0EXhF5vArTtXTILflZ9HwSeHZ/Bjm+0LwGeQM4cXB8DLrnQu8CeEF8EnqBn4gpKKB56PwtovyDnYOfAJhOrrk8s7Gzg/L43qClweau5eX0KSbR54dpzApmOC/fYag10MfAKmymU9J3jlIdroyrpz9CDxTei2B4qvR0/WOjq/deimC2zPEfSoHNZZtjASR9IYcdXHR/CZ1NenAQ8b2HDga9agSNF+A1997h7UZu1CQ/5+tDPq9ramI7UgB2+kye25uBsqz2fUZeStzEUVVVtXiO7uRsa9drT35uKrKWvxF/veRELZbnR11KG7p9XmzGkZ+XGCQnP4BL0ZQstcHx3fYTo2jdIePXUU47OT6OWxF27fxOLVK5ija/r4Jz/Dhz/+KS7fvYvZUydw69EjOr5TBr9jjLlyf7qbQ7ezHTpxmA6vm5G3HWXttUiuK0GZHh4+2MZI22yub3SM8JseNsfX0tKITro7A16nwMe4S/C1axoLIWdz+7h/7tAsYbaI5kg93Ww7Iafn+RLSBKAgOEr4aSDn1JnjdHsE34LAd8Ldq9uf9bzdr9vHsp8gVP/eYLbu4WXUpbrSX8a5+Tu4auALLkQPEV2oj0HIA01Su7tg42OmO8bBzWR1d6wDlz827hysR90gwWbH87wGBoNE8JnY7toIkWA7ui9efwR8GpCIzscTyAxMwTF/xOVFoShQcn/M4cX2x17v2lwp2FEsV1Tn55HzNOjpt+X3c5/Xfxf3XR/7HYNtF/Fj4JMTdk7Ogc6m7lidEDQQPt5mxwQR14GP0JP7i7ZR5vTcRG4B7ZwBT/ALABete/AFEvioeSsJOdvnwcc2OT6r/5QO7yc4S9BFXZ/qgpzV2RbA7zGHd+FTQk4AdMCLwc45v3jFprkIbq4uxzdPxb/GOUAfiwNgUm5kNwa/pSuMu9d+gPbSVHTQ5fXkbnbgU53qziYAC7ZCKzC3CXzZm20x0qYMurvUdYQfYy0lhye35yYxx+7i0HL0TQUJDnw5u1GTucsehB0uT0N3SyYioQysScpDWmEhWuqK0UAANlTno6YiBxWMvDWst7ZUMdJ2YnwkhMSq7fjLfW/ha0lrEGotJEQarZ9PkXdswq2kLOjNHJ7GnCKvYu6xQ5gL4uoRSpF3gk7w9ocf4OTSAmPvDRwi2NTvNzpLAF26iMu3b2FqchwnCMYzjLxauUXwVF/f8OSwPXe3m5DLbqygKtHUq9We1d/XTgh3Y2pmCH2Mu5GmBnN91r9HEKre0hpmhG+wuKtb1gbo+AYIu2XG3RECLhKusxg8wc85Toc6ywivEd7RkX5+nkN0fOcMfidO0vFp7l5/5rM2ebkv+wU6vEAE32CObmV7Gd0ZL9Mq3jLwuXlkDiaSoGV1A1IANCkKLXeh+u0o9OyY32KJ5VLQ5s9hr7Go618fvy84B+Wh4B2RB4Z3Tk4Ci4OKypV7/2bQWyWAJOt/e4+AYun77iziWukGNRywBD6BTfIuMFBwrBvICOBn5/Wgi237uqBn/Yv8XE6u7n9X9930mVXq99NvFPstrW7tMfAZ9G5p5FqOj87P4CbIaVvgc/ts7qJASFkfn27PiwefwY51lgZAG+Ag3MzxOfAtEHbnJANfDH5+2x1HqAXwU+x1DtADzytwfgSfj7xR8HnoRSOwnJ7cnVPU8Rm41KcXA93jcu7Ox93H9tl24Pik4BgnB0CLyF6MvUuXtRT9D3Dx1mfoqS1BWwZBR8fXlbXe5vB10/F1ZryDbsXfgp3o1lJUWpOP8JOjC6svz2KtAKh5e+st5oZZCnpapaWJxzcV7kOk6AAacvY48OUloKE4EU1VGYRfGjKL87AmvRB1hF6otgiN9cWoJ/Aqy7JQq/X6wuXop5saZJTsGyhk1HXP4t1cuB2dHbV0Wh2ETZ899HtMDwFn3B2dZFScm3LOz0Z46foIPYFLI6bdQ31YvnYVFwk4u6+XjmuGEXiCpUHxg/cxx+0xgkeR8iQj5jE6LGn6CCPzxACGpgdRSfCm8rcrawujs48urj/s5vVN9huIWzSFxfr6HPjaGHFb6faa6QRbCcBeRuBBxV2Wk4y684RsJFRjLnGc2xPjo4y8/C7To4R7Pw7RxZ47f5aOb96m3hB8dHu5buLyoKKuDWoIfhr00FSWl9CT9hLmz960qOsGNtwF6uHlgCQXRrEtCqfg4rT9iqjWJgXH2YUeuDd7TXBRW921+XP5usmA6F7r3ZI5pri6kwBDEN0lbAwu3La2ADoeZAKUYPeAoHvwOwc8bQdyxxFspn/HqkApgGnU9p6AKEC686jdoGqgC/oPBboAditss30GPa/gc/PzO0fqocd68J3d7+blwPf/o+yv3yQ71it/VP/I97nfsY/ZPj62xx6P8YhZaqnFUkvNVN3FzJBZWZVYzFzVzFjVKGY6OmwYe+yxxzSGGbPnzl13rfeNyMxqyd/73B/WE7h37szu/an1RsSObQoTHHJ75vhs9tpVHMMT6AyGFAEZF2+7BDYHnT+tot1rYp7gI+x8EiOCT85PeUHvT+nmBMAAPIHNJjsi/NzhFaFHedgbpHDX3N4f0e0p3HXn5xL4vmLyowx8Dr873B1B9WXHp74lmG2w3RzfHVKdhbjFZ4TjMS6b4FCIy7z0xsd/jnntA1f1JCbrXzTwTdDpjRF8Q4efpMMjDBu22S7MIwp5a3wjAsHPnB6dny1doZSmDroGFPoSfPm2fXR8B5Cs3YFehrqJ+p1ItRxApqsao7laFLLVeKayBXsbm5FjaCvwDVDddHy9BF8/8wp35+ZHMDPTj/2JV/G1vY/i6/seQ1emFkOa4aXjs7eh0Y3N0ynNMVRcWGGIuLZoY34nz522vfZOXzzHcHfNXix+7MwpfETAadnLsVMnceTEcQPgwpFVXL51E29/8jFDTbmtZZw6q23qr+DMebpGhr/TC1MYmRlBeiKHejq+hmwSueksRie6MU1AL9kkx6KFt0PDGYxo+yxJYS8l+MkNDgl+DH8FvrGhLM6eOY21lUW63EEsLTB85/cwaU0fy0eOrNkEx2VtoWWTG2Fsb9qe4GC+8T7MNdHphXV8i80PYYqO7/KFd/H2d/6FN6i7EbsZ400ZXJmBL5SLN2lZnxsGP0Ev3NTUDZ4vhsulvjGvej+XJiUcBC4Hg66lHCCSYOTycJKgsjz7B+DdIqxMEWgGogg+wS6Cz0GoWV4DFz/TISgnJ9g58DaBT6A06ZxBVh/cX8jHUNcAHK7dQt3wu0QA6vcwqax2/V7xD0qUhbl/8SXwGfwod3cEGWXwszIlhxfSCDyXuz8b15OKYa4DL5avUgY+Sk912Bq/Yh8HYZRPdDj44sSGA8/TS4Sc8krLXZ+5wzIAxjC3BL8Y6gp2pboIv6ILJKg8LUEt1hvYBMNiG48NfWzml1L+GqGnLfD9/SD/Bbc/+nOszi4gV/GkhboTdc9hShMctVsJP6ruBdt3TzO6Fu4a+OjqqBL83O0NaEEzodcvALKcqnwOaYa62da9SCrUJfiS9buQbNY+ezUYGmzFxHA1mjvq8VhlI5K9zchE8HU3oKurHn19CmmTWGRoOclwcniiAb9W+RTh9xieYhg+kO3E2BSd0+I0oTdHOfxml2ZZN0sYLmKZLlDP3mq7qmNnTmJ6cR5jM9O49e47uE3nt3rsKMF3DKt0VMvHj1BH8c7nn+H85csMmU/g4lXftkqPs50nPBfk5sYYuk4Po28sjfp0H5ITWeRHG+j6EnR9Hu5q04JMrt8mOjTm5yFvno6ugFxuEPmsXiiexdTosMOPELx0+QImJvTkx4iFu0vLcwTfAr//PMG3iitXL9szxRoXtHV82nNvseVBLLU8bLsux6c2FpofsXS86j5cIvhKjk83I29CQexDKUBNN+dHf2vQuiY3Em7cEggVaoYbON7ITCMETXbecKOrfyg76AiHWBfLBrkAD3N2ESKCCsuEkoe1XnbwCTwOPkHLXZ+D73ZwfeW6pXpC0EEp6bwBjMU6P0+prD5lsCvPh+u7ybLS0vWW/T5U/P38u/t3jmGwAFic3KDr8ydQ3P3pSZbo7izklYrwE/gEwwDCCD7mS+ALICT0ohx0Dj0Brxx+SjfoBCWt6zPoBfDFUNfGBgP45Pau0O1dYagb4WeOj6mN9Wl9nyBndYJeFKFWFu6WpwbEMhkALe9r/JR6yFtSOejuVHm75fnZAl6EnoHvgz/FySPnkTn4FB3fC9RzhN+zGK1mqFu5FaME4XjjNnv3hkLdiWZtPPoKsgRbyek58LRbi9xe8oDA9wwGql9EunE3Uo27kKjdbq4v1bgX/S0Hke1roMNrxWi+AYV0JZ6tasLupibkBhjy9rejl8DrJQgTDH8HUm2YnRvGzNwIJsZ7UdO/Cz+253H8LF1fO13f1NwYZhjuzunF34IeYTFDhzTPUFEvHZo3+K0RbEcY0p5gOLxK1zeD43RyH37xBU6ePWvgWyP4VrXMhc7qwrUNvGvw841Kr1AXr9JpMfTVwugJbUJA2E4uT6Ejn2TYm0F3rgXp/CE6ULm+Saxonz4b23PwCXoa5xseyjHUzfhyl8lRTBNyGu8bodPTJIY+a3Q4Hxzfoo/30QkeJcAvXz6Hs3SdR/h97pprpLtruN9C2jl7Lpfhbf39tnh5luW5xocwXPFNnD/3Jh3fP/sEg25AQc/AxxuQ8LvOVGN1LpaZRudm7k03uinc1EHu5FgfQGbgDOfXmN3tj/7O+kQHeItwc+AJGIJIBEmAiIGN/ZS3MNWBtQl4OkbQiZAyZ0cxvf2ZHJ4DT/VF6TyWBqhFZ8d6Hae2W5vgFz4jOL0oc3sGYf8OLr/2IvT0/fUdDHRlim2EXfyDEl2fhbwBgAY6Swm5outz6MWQ111gkJUD6Oj2io5PeodlykBXDHNL4IuyyQ+5vaLjkxP8EzpCD3ltzI/h7xWDX3R+PsZ3+U2WBT0LdaM2h7xReoLD1/cFwGnCQzCMbjDWs5+v+Sv1szYCyzc8uANsEh1geX1JvmFCudvTC5BuvvfHuHjutj1qZstZav2Na3ktYNY2VVVbMaFH1+w1k69CLxA38BGKWrOnmd3UgS1I7H0CyX1PIrGf+X1b0LvvKaSqX0JWL8au2Y7eylcxUL8HGUJvqJchql7aTWeXp+sbLlSiha7v0cNNBF4LBgc6kEi2I5nsQCrZhv5EM8YU7i6MYWIyi5WlHtzHUPxH+ZmPNjyHAmE4Nj1qIBL4DH50e7N0SfMEhgAordDJrZ08ZuOAc6yfY92NN9/A6++9gyPHtebvhIe8zK9Qb33yCdvftNBSEwqXGe5qdlc7Ny/QWc4uTWORIW12ZhhtDHc7GMLub3yB4Ou2LeoFvmkCUqGtZnQ1uztECA7R5Y0RetqgQI+0TVMz40NUgY6329b2ra0tY25uGkfW1gg+jfVp95klnL9w2nScgL5LExo2s1t1DyYqv+kAbGCY2/gw5i19CBPV9+HCubfo+P6VN6MDyABlbk/gI+wEP96M13kzGgRjm25Qu3F9UsFEcF1nXckFCm4Uz3nzQ0FO54+gEwil8LnqJ/DxeA9nHXzFfASOygFqDizKXJ7Xm2xSw/tEuJkDtLLgFR0hXR/TmyxLt8qPiQAsL9t5lOr8pWtSnT5fM7k2myvo2fV4XlCz0F/f1X4z/+Ngv5McnrXpt3Hwme4AXzn8LNRl3sBWLoMdQSgJiKzThEe54zPXF7fnkgLcrr5LwGmyQ6nKEYRlY39WTwAqDPZQOICPaQx1L4fUpTBY4a/gVoJenABx+IVQ17Q5/PX6ADmBMcCxCD62+zIY1RNk7BuhpjD233V/BkjBMILPXV8E3413eA3XPkWmepuFulrPp2UtCnNHpWqCr+ElW8TsOyu/iFyVlrM49JTXmJ8cn7k9gk/qJfz6Dj1P2O0k+Hagp3Kbpbn2CoynGjGUaib4HH4j2XoCsALPVzZgR1MLMukOJFOEXz9Tgk8h8FAhiYXlcYaRI5ie7EdTdh9+Yq+7vpZMDaZnxzGlpS0MQxcIvmk6vhnBb4kh5/IC5pY08bFqYDvK8HVxdZkwXMLxM6fxwaef4OylizahcZTh8BG2a6Lj3Po6Pvz2t3GMeT39oQ1Ar1y7Yo+zaafnidkxussZTCxNond4AIOTQ3ihYQ+ak69hYT4HbU2vd4Nkcymb2LBndukMNbEhaYxvhGXblJQgnJtguJvtx/T4MG7dvoWZGW3EoD0HCWyCUO7v5KljDIfPeag7ZTsw30fIPWAzuEXoye1pAbNmdQ/fg4tn3yD46PjshnQ4laAn4DG8FfSKcgiaU+Mx5uYC9BxmPF7nMMipLYDvDsnh+eexbMeGsq5D4IjAE9TYFl2WwkhBSjAqgi6AJ7o+h050ahJdnhQgZv3Z14CntAym1m6pnzfWRWDa+SzPaxL8LM/r/Xfkbo6/VXR19pt56n88ggL0VHfdgCcAss7CXA93r0nm9AIEy+EXHN5GWbkIPaVlACyN+zn81pmatLzFFJygAbAEQRv7Y97BJ+CVXF90exF8l0PI6xMe7vYU9pZmfQnBt78q/BX8AvQIpnKn56FtGfwIPQdfdHcOvgjB4jtAQr295MjqN8v6so/e9SsAXn9b7wn+XRQa99laPoW7WtKipze0jm+sdismm162lwxpnG/Exvu0lu85ps+z/kVKi5qfM/D1K+RlmKtQt7/qFQxoFrd+l83oKi10VWKkv8HAN5RqQYHgKzAdzh5Ea1cdHqlsRmeiHalUF5L9nein+0vSBaYHOzAzP4TpOb1Dd4AhYQIP1T2DH2HI+wive2YujfFpgmhpxmZutWxlhtCbXZo36M2tLDHkJTwIjFU6uxU6vyMMWY+eOonrr79umxQcP3sKp84xlD1ziqHxKnpzeZzauGEhbjY7iNNnT9qeeJfWr9riZ7nM4YkCJhYnkJ8dwcB4Fo1ZXtc+RpxzHb41PeE3Mpr1mVxCzhY2a8KD6ShhOM50cjiHSabTDIcn83pHR4+N4124cA6zMzN0eOdsUkPw0zPJCnUNfJrF1bo925Gl8QEDoDYoWLSJjUew1PIIZmvvx6Wzr+PNL/7Zb06DlW5IB9w13YRFAEbHp3y8YcMNHG5uc3AEmcEspCUQhno6PwHOYKmyQU+pwOfws3DQwOeAkhxgJSA5vEIf5gUw6xfSW58E8AlkTK09HGfw5LE3ouwzBbHQn7opoJm8zt2mYBbdomAc20NfA67EfgZv/10cePqO/nvp+xUdn4FOqcPOf1fm5fhUZ+DTb18W7gbHVw6/uJQlTnBYuRxwd4JPcDOXV4Ke4BbrDXghjdDztBx6caIjhL8RegTbJQNYBF8Y/yvmA/ikIvQcgFcZFq+/wdA3hLCXBbLg9i4TUAZFA1nJ7UUnZ290M7Efz+07Qge4WbvyXhfLOp9DkgqTHALg6wx3RxlqDlc/Exyfnt7Qs7vu+ibt0bVXMVL3EsYbXsF0y3YsdOzAYpdePUk3qNne6ucNeNKAJjz0uFrDdmSa9yJF+PVVM9Rt3G3v0C301WNkoNXAN0TwZZMNyKUq6PoO4eX6ZrzU3EbQ9WJgsA8DA11I9dP1JVoZGmbsnbb2Mu+lMfSOHMZP7n8cP22ur4ouj66P4e7iEbo5hoaCnsLdWYJvlu5uZnUFi3RPqwTbsYvncEw7oTB/+vx5fPStb9lkhlziiDYRIITa+7rQnhvCe3R9Mww79TytPdJ29aJpcm4CueE0neaEuT6BLz87insPPI2q7hcIPV7v8oQ9wpYvDNL1pW2MT2GutqLXu3THCb0J5qcEPoNgGqN0fXKBb7z5uk1qnON1vvHmbZwheJeW/TlebV1V3JbKNyfQezfk/u538DU9bPvyzVTfjYunrzv4eNP5jSYFwFE+zhfG9org003LG7kIN92sXqeytQtqZYrgs3qDQGiL+SL0XB7iEiaSAEPYlMLTv2efEuwMckXFOodcEXYGOAHPj3OXGgGoz9Rn3DH+VyY7j12T4Begp7oiHJWq7OCLIW8RevYZZeCz34wqwi7kTYJghF4Z+CL0qGt6iqMcfObyBD8HYNHl3SmDnlQC39V3/sxD1zLIGfTKJKcn6JkMdBGAMdzdPM5XHvKWYBcBqLw7wNIESAmCgt9Vwi+O30XQGRgNVAKegy/Cz2Z3A/TsGDuP97VNFAQ7usty8MW2EiAdfNq44M2P/jtmUn0oHN6CSYJvnE5Ki5cV7mp2V45P4BP0NMM7Tk01vYK51tcwITfYoNne55CpJPgqtxJ6DIWrXkC2aQeG2g8i17rPHlfTGr7B5n3IdVXT9TURegRfqhW5/npkEzXIDtL19Tbg/uoO1Pd0MeRNEIBSD10fQalwd2mCGsf0/BjhN4DHm5/Df9j/JO7Xdc5lMbUwzTB0yeC3sErnx/BQj6rN0vHNMmxcPH6c4DuNo3RRR8+fo+s7SYe4gosMa2+//TYdZoLOLI8j9tzvMYzOz+P09Zs22aHZVj3JcWnjsr2PV2OCGQJtbHoEMysEJq9paG4M+5O1+LXtv4WxqXrCbxRz86OE3mBxkkOzu1qrN8ry+BBDXYkucGokY/Cb4jkH+zrtSRQ5zKNH18z9naI71XjfiZNrBsG7Vtofxmr7Q4SdXiB+L5ZbGOoSfNp5eaH5Ycwxnar6Ji6eWsdbBN8tAk3wu74JfA49we8aYWaTGwbBO8BnNytvaIHsQ4KkWO91ysdjYlsRepYG6AV4Wuj5FfByN+dw2xSmWj8H3+1PCEbr58dYn3C85e2z/DgHXiz7OQysAp05OKVyfwF8Jgebh7osB9gZ/NjfZnSpm58KcOE7MZV8/FN1LAfYmdsrl35L+zeQwysLbUN6LcjgZ2EtU5vNDSFuURGCf0nglYW9hN66JjWYXiX0rghsLBvsDGwhvQN8pghEtlu4axAU8Eou8PJbkoPvchj7M+AZ4Ly+VHbJHSotzfKGvGBnYAuAC8DbJNaVh7+Sg4+pyfuUdofWuWJfD4kFQEGv6Pze/H28+fGfY3l0FLmDTxBoLxr4Juv14qFnMFrti5gdfNswFuBXYKgrDdXoPRt6WkOPqalOi5dZV/sy8s27DXxDela3YScGG/cg07of+c5KDPf7OJ8cXy7RgExfHdL9hxlSVmJ7Yweeqe8m+PrsMa4s3V+KYe/AQCdm50ah99nqhT/zCyNIjtfiJw8+iZ/Y9ziqBioZ1k4SegtYObZsIe80HdIUNcMwd4HQWzxxEqtnCb2LF+j6zmPx2BGMjI3Q4Y3gTT3Fcfq47fKiRcsnT9MZaszv9Bnc/vBj29L+GB3j+vUNW9enF5Ir3B2dHMY8wTezOsuwdxKJ8UH87Cv3Yk/rFiwvDxJ+E3SrGuNjiEvgmbSomZAbVdibHyAA0xbqzmjML9fP8L8XQ5kUbr1+y/boW2WYe4LhrUJdPcp25hzBt0SHt9b6EI50PIwj7Y8Qgo/gSOdjLD9GCD6KlbbH7D0cF05cwVuf/xO/hG44KQAuyB3f39FheDmm7vD8Ro5jehF2llq963pZvthG2bjeRwQF0zjG5yAjSAijImwMZA62CDSlEWB2jNXd2SeUmVdI65ALYr5YJxmsBDu6SR0bgBdlgFN9mUqhrn+GX0c4H38be0yNMIuhfHHih79REXgCnaVyeX/N39fdnU1mlIHOxvgIuY0i6ALsinmC0cpRpfoNE4FnIa1DL0rwc/CxPqSeD6Arws5Tf0cJYScVXR9Tm9mN+m8EnMtdH11hGPNTGOyQi+N+Ue72iq7P+kQQ3gG7IvRC2yYJgkrLwl4DoW+d5WN+bA/wU7vBTxCkBD65Pq3lO750BJkDj2Oq+UVMN2pZC0NduigtaxmpfQ4Tja8Req/aWN8wQ15tWhAXMmuCQ9DTc7x665rgl6t5GZnGXci3HkCBsBtsFPh2EXz7UOg+jLGBJgwPtGBksBX5RBMyvfUYTNQinz+EbtbfV9mF2p5uDGeTyGcSyKZ70c+Qd3Iyj8Vlf7ft7Pw4VlcyeKbtBfzf+57EN2ufxtjcoE1wrBxbsXB3hm5P0Fs6eZKgu0TgXcGJKxs4eXUdJ69Qly5jTuv6CD9Nbnzw2ac4efaUvaf36vVrOKMZ3CN0WBvXsfH6bSwszNsLg66sX4Ze/nOKfcenRugsZzC3No/ppWk6zFk81bADP//Kr2NwtJKg1g4tBYIuzc+h02Ooq62qRikLexnyjuT8xeMzhKPgN8PwdzQ3YEtZXn/7DQPu0aNHmB6xt7IdO7GKu/S42lzt3VhufgBrbQ/jWBehF8B3tOtJpk9gqfEhnD92Hm9+6x/D87JyaC6BSYBzxyb4eYgbFdst1Q0doFaet7L6s4+VlRYVAUGICGAqs485r6DSeJ1Uglgcs7uh4z5i/mOVA/yk2I99rB/b3HUx5ef4Z+t8DisDoNydQt2gEvgchFFWr88X7KJYvqFzBei5kwzSd7UxPX3ncoen306/lcZTgyIIzfG5zPXJ/RkACbIIwzsBV+78Yl2QHN863Z6N3ZWDj4AzB8g6n9AIzi+AzpewePjrIBTogszteb4Y+srtyfWZC4wAlMvzENjC3DLY+UxvaeJDjtCBKAA6HBXyRiAKbA4tKUKvBEd/HjiALkDN+hjkyl2jl/2Y6AAFPQ95BT69v+T0qau2Hm+a4JtsfN7W8inUHap8Enmt56sn9Oj4hunkNLtrj6QppNWLiSoFPZ/x1YRHni4wx3KGoW2uZR8Gm/YgVb+DqRYzM9SlCxxO1mF0oJliCMuwN5dsQJYhbz5di+xQLV5u6SY8ugg9ga/f0gxD3pGxtIFPi4S16efC4hhyDCl/tuJJ/NiBJ3AwcdBe+r10dJHObxHzDBeXNJN7/gJOXCL0Lm9QVw16p9ev4cKNWzhz5Sqd4iLPuYh3PhX4TmNwoA/vfvYJvvsHf4j3v/UFZo6e5L/pOzYLfP7CedshxXRjHVNzUxidohPlZ86tztFpLqA514mffPm38UL941ha7sf0rMb5UgxxGd4KeONazuKaGh+2cb4xhriThN68Nl8gKCfZd4R1ekRNy2m0dk/g06LmRYqOj6GtNhvVJgWEoB5XW255GCvUWvujONpJy9n0EC4eO0vH948ESFxKEcGkG9PzBq87neCdIAuQKx1Hh0M3d91A42UDDmXuLgIi1Jl7Y2owI0RsPM36Mk+wRfAJWGqP4PPzOniKgBSgolhWm+B2XfDRsTqvzm+wC5/HfHGML4Atws3ydj6VIxR5nIW5PD/bJHeNAp6HuQ7bIP4Gpd9NaYCg/W4Rhi6fSHLoFaGoMoFXcoERane6QK/zvC9qLoHv35NgGPQeIafJEAMhYUegOfSCYqhbDsEIPon1l+kGPeQNzo8hb4RfEYYBeA46B6JLEAvQMznY3AkKWqGscUCVi3LIFftRPranYxx6JcnlhWMESCsHveXgu/HuH+PSlY+QPvw8phnqTjY8j/G4kFnv3qCbm2ii42v0tXxazJzRfnyHGd4SfnJ5QwGImvktVNMNVr+EfMteDHUcpNPbjWStHN9ugm8/Mi0Md3uqMELXN0J3N5RsRD7VYMqmCMF8DdoJxPtrulHby5Avm0I+y5CXzi/HMFAbAei9tnrH7dT8KGaXUtjS/gr+r71b8GuHnkJhsg9LR+axTPAtMNxVOLty+jRWz53HkfOXcOzCZZy6eh3nrt/C+eu3cfHm6zh+7iKW1o7hEl3e7bffwuLKKj78/Au898lnuPXWmwyZVzC8tIbXP3jfwHhV4e61K7h2+7o9DzxG8C1pX8DjK/zMeeRmh/EbBPEvbr8HPdm9BNUQCsMDKBB+GucbJ/gmgiZH9chaBkN0feMMeRcYOi/o9ZJ0iOPsPzs1hjfefMOe3ND2VceOr/E3mAlPbtDtzesxNYa02pRUENTavvl6X8c3XXU3zi6fwFvf0uRGXE6hmzLeoLopqTDedy24PtUbrAQUyzMtgk/HOeQMdASMycAW5ccb5ExqD/1ZLgJM+dBWOvaOcxnUCB+Do+AUj/dz3Pzk7wklB5fBK57b8mpnqrzAR4gVZZBjPfMGOvZRXWncj5/L1IDHc8TzGPwINg9vHXrXwh8D/ZYe5gb4CXJMN4FPeULOQ94APSkAL8IvjvFpUkNgK3d6JfAp/HUAWpj7XgmAJecXgCe3Z46Q4KNsPZ90J/SkUHbIOezKIagw2JxfgJ85QXOAZTA0J6jwV2N+7KPxP4KuNNERwVhyiVYvB0h4+Q4vygdX9xaBxlC2BEKWDXysE+xeZ74Ivtim1GG3/tbmpS5a0nLt9neRqdyG8TpCzh5dex5jDHFHq5/BmHZmbtmBqdadJoW8Cnfl8CYJw9EGTXAodTBKww2vMczdY+DLNu1Gf/1ODDQwZbg70LwH+a7DGE01YpigG7Z1fU0o0AEWCMJ0pgGD+TrsbO3Bk029GMkTfAz7snR+acJvcqpgs7sT00NoT7SjjaFy30g1vnH4afwYQ9493XuwsjaFZTqwJcJP6/fmqTmGivPHjjHsPU0QnsXiqVNYPXsBa9SJi5cJrVM4ef4iYfcp3nj/A1ze2KDLOoIpQmh4ZBCNvQlcuvUGrty4hksMdy/RhUkXmdfGCHqeds3ApzWDi9hStxM/se0ePFH1EEHVjbEJbVVF8DGclfMbJQC1S4u9jIjgG5UKaUzR9U0WBjA82It0bzsS7Q04emTZXoE5NT2Bk6eO21Mdd8013I2F5vuw1PKQP7Km9+g23o9ZusA5gm9a+/Ed+k2cWjjCUPdfgtvTjccb1kQQybFJHzrUNL6nOoNbhJmlBAHzRdDF+jLF/tFxeT8d5/DxssvgpHNYe6k+jgfa+e0zogQ9As5AxrzOIdiFesHPZGDyegOVtYdzRPhZqFsCoLm8cMyd9XYetVuq43XtDrwY6up7C3zXWCf5Mhb+nsoLfvbHogS9oru7MxX4bJwvANBmc93N+YwuFUBoaRGGnt8Q9GK6yf15uOuzvA7ACEN7usMAWIJiuWxi5N0APhPhxtTdX4Cdnt4oAk8pAfe2h78OPsJN8GM/wU0THVfeYP0bGhdUm+rZ32Z6AxgNeoKig1Cpjd/ZGF6UwlaXj+uxjiq+DU51BrwgA573VXqNdbff/QPkGyvsNZMT9c/T6cnt6dG1razbao+tjTcRavUEXBjn0/o9TXZo55YxTX5Qcoa21o9wLLTS8Wlio347oUfH17TX9uNLM/zNth/ASKLWwl3BL4JvKN2KXKYVycFqdA+04aHaXrQkkjYBkKXry2QTDBNzdFDTGJ8exsDQAJLZPmSGGvF8x8v4D/u24lcOPoHh6aRtTGqub1WPrS3bBgQrDHvzk1No60+gfziH6ZVlm+k9JjdIGJ64cAk33ngHH3z2BT9jwdbf5QtJTE7wcwb5OTMLeOvTzwi/6wTeBs5dvoTz61f4OSuYmZvEMl3fgk2uLKE204WvvXIvfnb7vWga2IW5uRy/A0N3ujhby0f5uzgIPpvoYJ6Ob4Lh7XB/NwrJLmT72tDXVkc3OIDbb75O+J1nqH0WR4+v4q61jsew2vYIw9uHTHqB+HLrI7acZd7eq/swwfcbODG7TPD9s48pRcdmzoQS6Ai9awKfPXkhGAYwFsEkCXoBaoJcbFPZ8i4PTUM5gpByZxf7RNCxbON3m4+zVMDi+R04gk3IFyHHfgTSDY3VsewK1xP6GdBCmwOM+c/+oQg2G+cT3MzR+fndGVI8j3822/T5Vqc+WuriYW6EvUNOri7ATjBUnf3WAl/8g+PQM6cn2BWliQ05brYF6EXn5+CLy1cIuQ8FPYfhVc3ghnoBbuNd5gU61UfXZy4vQM4geKdKEDT4lTm/K0UHSNBFEJa7PgOfQy/KwUcJfJRNfAhq7CfAaccXC3sJuNJjbr7kxd1fKXUoEnwhb24vwi+Kx5bcn4DmdZJBzlxiAKCcX7Gfu77bH/53jHQTOgcfg3ZokQQ9qcDwUVvPjxJ6Y3XbbD2fdmuJDk/gm2jebhIUCwx9R5t3YYRuL0/4DdRtR5puL8cwN9d6AFmGugMEYL67EuODLRixxcyUIJhpw1C+B93JJqTy9djT0YsnG3oY6iZREPw040nYLSxO2/O5SYKwuYuOb6Abg+MN+MXDW/Gj+x7Hzs6dWCOElo/QidEdzWsBs8b7jh+1ZS09aQJtYpQh7AJmVthPT0ecPom1k6eweOQY1m+/jrN0WGPsM6ut39dmMbMwjY5sHmdvvY63PvyQru8azl+9igsbvrRFm6JqeyzNKsv1LR6Zwz0HnsaPv3Yf7q54EOMz/G6EnpbpFOjoxuT4tKTF1vVpeYvKOUyO5THG8D5Ht5enRgf6MENnqKc2br9xGydPn6CO4a5lQm+p9WHC7iGsEHorSgk+zeYuUYt0gbPV38Tx6QW8+XkJfDbGp/G8KNZ5PoIvjts5iEwBYgYqu+FVz3yxD/NxEoLlTceaeLzOEYAR3V0RgDGNnxNAVL5Y2UH7ZVmbAU7Hhf4CWoCb2m4YCCPodIzDUMf62J3Xu3gNOleAoDlZy6stlKno6tzZlUttEXr8vQk1X8bD3ziGugTeRhn4zPHZJAdTg15c4uLws7BWaZDP4gYYGvhKcJPjM9cX4BbBZ7O7RdgJiuXgYz7MCDv8QkrYxUkPh6EDT2kp1A3gi0BUXu7O3J5cneDoqTk/yp2fUoFQEHQgRvCVh8TrqrdzOQhL8ItQK4dfaLPjQpuVHXYRfPYIG0PoNz76C8zmsshWPI6pBp/ciG5vuHKL7coyVPey7cQsR6dxPjk8vZNjomk7HV/cr89ndoeadmC0syI4vh3IN++12V09uzvQSBGEhc7DmBD4+htR6Gugu6k3+BXyXehJdaB3sBGpTCcerk2gupshb4Ghbi5J15ekuxqHnpUdnhpCejSNAYai8ys5bOt6DT96YAt+seIxDM/00/VpPZ/v2LKwtmLw06ajhalxjC/O4sT5swY97cpy9OxpLB49ipMXLhJm1/EOnd2F9XWco8s6d/Eczl44jezECLILS3jns8+wcfs2Ll9n2LtO+F1hqCy3x2vS7i2zq3MW9rYONuDnXrsHP7PjARzqfgkz0/0YTPcx5B2wcb5xQk47sWiTAo31TYywjhCcHCYI00mMZ5JYGC1ggo5vON0f3glyAecv2n5892OJ7m6t/TGbzHA9RvA9ihWmS62EX929ODk1i9c/I/g+ENzkLHjjFZ2eA0+69oGnNz66E1wBRpTqrxMW16jrgkMRdCyHdu/L+ggx6yOVzuPaXPZjQ794bsGpWB9UBBbhFeBUDkCFw6pT2KoF0QKWhcgCV2hXf6/T+KCg6alcpJ079DFnKZAF2AmqykfYFV1eLFudAFeqL41hBiCa8wtPzQh8+oMUHN+GhbqCXhn4wlieVBzbs1A31G0KbQPEvkKCnoNPEtiCivDzfLE+Oj4DX8w72NzVRfARbIKhoGdgdPnMr0MvQjCO+TnY4rieQ88ASGCV6oPY3xZHM+9b4DvYortzsAl+TJUPoNOEhr0Jrrw/8x4euwN8neBbm1lEvvJJzLXyBm163iY5bD2fHmVr1DgeQ1yFt42vmCZaXsNUy3Zo4wIb16MTFPjshUQNBCEd3zDBl9WkRtNuQvAABht2YaCeYjrUdRhjKUGvDrmeWmS6q5HpqUEm1YKO3ma097ZieKQJh7u68VidlrQkLVQcTPfaeJk2+9TGBF2CZKYb4wvjyEw245cJ6h/d/zi2d+8ifOawyFBX8JvTg/8Md5dPHrflLZOra1g9c87W9a2eOoMzly5jlY7vzOWruHjtJm6/9yGuv/k2FpaXCT3C78IZAneMkB3G8Y0btmefwHd5wx9jO3nmhIFvjtekCQ49Nje9OIwn+MfjJ1+9F7+5537kx2qRzyWQyTBkH82au9NTGiOFtG1Cmifc8ukURrJpjOW0X18WC1MjKGiBOdv1EqKbb97G+cvncZc2J5itvc+e0NAzuyvNj2Ct43GsCn7tj1NPYJ7gOzY+6eALN5fB7wOHX4ReaUbXwVcMQZmX+xPUHGzu9gQ/gSoCTxC8LmDqWKv31OV9y+Fls7RS6B+P0bmKQCxzkKXjmOdnu2MTsBxUHtKyT1EOs1uf/oOlAphdI9sMcKwT3CL8bn3sZT+3H1/6bAefiWX/LfQ7Say7A35Fyd3qu7A9Lh+SDHr8d9BE0qawNyxpuf6+YFdye5rRLZ/MsMmOAD4TQ9w7IWcivDzP1ABH8BGQV1i2MNbkgNtc1lMepTbJXF9wfJcFtQi/CMAIvjIAFpe/GPCiHHwW/hJkxcfeBLiQRvAVAWjgczeoMcANpnrfx4bG9MrAF91dVHH2V65Q7cx7Knmoe+v9P8fxtQvIHd6C+bZXMNtE+DW+YGv6BL7x+ucx3vAypppfw1z7Lky1OvCKKQE43bYD482a2HiFkNuL0a5DdHn7CL49yNHxDbcfRKZ5j21ckKrfjXx7BUYTdHkGvhpkCb5cH8Ew2Iy27kY0d7ZgMN+KdL4FT9T3oqo7geF8yiY45PqW6Kom5yfQnmhDb7YHHakupId7sKtvB762/yn80sEnMTSfxCpdn9b2zRJEcnzLdHyC3dDcAk4TYOdvv4kTV6/j4q03cfrKBk5ruYvW+124jDc/+BiXrl3D6TNnMD1NVzaZw+hEAem5JRqKz3GVIbFc4cWNdVzQ5gX8nOm5CVvSItenNX1dmTr8/Ha5vnuxvfUpTIz3ID3Yx7CXro/hrmZzk92t6G1vRrqvm84uxZBfDi+JSQJxbW4S85PDmKMzPEKIX7t9A1eur+MubTE/WflNTBz6bUwc/iamCELblYUuUOBbI/gW6+/DUZL6TQJA76y9bvob3lC8Eenw5PpK8PObVDdnEUYh7L1m0g2vm595QqQIrwCkCDKX93OnFM5lIHE58EI+fpbOr/MaYGJb2TGhj85rdQFu7uI8vfkJv2coG9iCo3OX+j+DU411SnUeP5fqys9p12TXw/MwNWjatflvUnR24Q+G/zb6/TysjaArgk8Oj6GuwGeyP0TKB/AZ6IIi6L4CfD7e53kLd83xlbs+l4GO4WwEninmDX56qsOf7Cg93bFZ3seh54B0qBnobIGzUnd4EXZRxXrCL8pd4J8QRoSgwU9Ac0XwKS1CTwqwvMpwWK7OHndjfXzN5ZeAZ+kfErK+uFmgM0i+4WOApQmOP8CN9/4U58+9jfSBp21Jy5Q2JKWmG7WsZStGa5/BZPM2Au41zHfuxmy7Zni3FzWtlFCckNp2Yi7diIVcG8a6D9uylgLdnsCX05gfw1yBz7ao6qnGcLLeXN8QITispS3pZrR2NaKpoxHJdBeGx1pQm+jBlvo+Qq8fOYIiTShoMkF78A1NMtwdG8SgQl66qMx0C361+mnC70mGvttx7IQ2JNVGBQx515awcOwIFo4fw8jCHJZPn8Wl19/BWS1rIQAv3HwDp69u4KTW/BF8rxN8b33wCcYnp3yD0Olhe2Z4gGHpmVtv4P3Pv43z6xs20aElLsdPHsHUzBivi05T44sE4PRCBi83v4AfY8j7y3vvQXdmH/JZurtcP0b0bK4eUUt0IpMguHs7kO7pwDDdXSHVY+HuEh3fwuQIphn+To8V7J26eqLjrsmquzFZ9U2MHwqqIACZapcWaan5USzV349TjJ3fFvjkJOQoCL9rdHzXFdoa/HgT6zE0wq846WFORnVKefMLgEExH2EXweRwIliK8CNoBLMA0s0Qkxx+sd7B5yG0QOt9SrK28jqDk9KQL0KP57M01AlyQdau34Iqd4fl4LM6fZ7OrTA5jOuVJnY0e+t/DDbsd+DvwTr/TQQ7AdHhJyj6jK7a5fAEOq+3HXHotJWaAwzQ2+C/U9HNEXoOOMnrSwB08EXoGdSCHHwOr/Vy+MU+zF826P2ZpwId68qPK8EvQK98dje8syMCz6AXQWcSEEP7HeCTS7R8Gfw2OTwpjPkVxwCZFqFoAKTMCRKC1OW3HXglRycRejajW14n6JUeXbv+zh9j4/q36Pi0NZWgx/C27hlM6wmO6qcwWvU0obcNEwxpBb8i6DTTy7DXlrQwDNas7lyiAivDHTg62Y/ZdJMtaRmW+2s/hGzLAV/WUsdwlyFwofMQRpMNtpavQI1m2zE5nqDLS6KPrqh/oAcZur6hkU5saUgw7E2gQPClBIbhDJ2Vh7EDhRS6B3vRMZDA6GwW+/t348cPbMHXDz6O3GwfVo4SeHRjtkuzwW8NkwszGJuZwKmLF3HkzGmGuHRuBN+Z9es4R10lCK/c1M4tH+ECneHykaNY1CNwM3ryIov5o0fxyQ9+l39I3iL8rmL9xnW6vvMMd2ewSHepFx2tMDTVdlmDw834pd334ad33ocnqx/F8FCzhe1a1zc6TPAlu5Af6GU424scATjK765Z3WGDH90h01RnM/JMTxw/gms3rxN8hwm+yrsNduN0fWMGvrsxW3M/Q98HMVPzACYO/jqOZJJ469N/ws33BTt3fQKfjelp3E/uT45PN6SN/TkIHXQEwIeCGG/qMqBJBrgAIYHCVNYvwsNEmJhjCuUivIIERoMY5YCL0GQ9ryH2s2PLPrfYX+eOYFPe0iDV3yH/DNcmx2fn1LUIZvycALvrlI9ZSvp+Ap/+QHjf0nimrk3H8vekfH2fJCCG3zg6viCN9V37kBDT8hWN8wl+weVZWub6oorgi27PAEhwBXitM/x1AHq4uwl6VnbgXSbQvgw+piobAD0MFvQ81GV/A16AWhnsik6vKH/UzerK4VcuW+IS9ce4RJhF2JWgSBkIWUfIKY2TJMXxQdVHB0jAyfnZOF9QdIZFIBJ+cbJDb2Abad6HObqT+ZYXGe4+b5rUBgAE4TTBN8VQdqZ1B/Nyd69g3Mb+tF2VZn1fxCTbFgeqsTzUjmUCbJYgG+mpwmhvFYa7qxjeHrJlLf0a51MI3HoAo3R9Q9qhxcDXhZmpDAqjGSQZ0qYGupBI8RyjjahP9OKJul5bzzeYVlsf5hZniq5vfGGC4eso+kcyyE2149drtuLH92/BSx07cISub4mur7g9PfPT89MYzA0YEI8cW7bZ0nNXruL0pcu4pI0J1q8xdF2xpzXe+uhTrB3TvnxHmS5hbm4E43R2N+kI3/ns27bJwfr1a4Tfhi0w1kalepevdn3WpqeTMxnsa38VP/PavfjGrvvR2PcaCnkCLT9gS3XS/XR7iXZkkp22dq/A8mB3C/IszxCMM3SGY/ze2rNP43x64fldCnMFPkFv/NBvGfTGK9z9TVbeQzd4H8H3G1gZ6MSbGsMytyf4uRTuRvh5yMsbtqjo/ALgQhoBF+ETy5L3c/DpHNavTBF85ceV2kvnVr9rPIdk8LE6Xn/oa1AsO9cNfjcDWQRaBByPiW4ugq1c1+XmdB7mi30k+0yXhbSf8LcJTi+G74Kah9zspzZrd7n7I+CUfiX4Avw0xse8Oz+f2NiIqZxeGQAFufXyCY2oCL0Q8pbCXgehw88h6HlBryQPdQMcY3t0ewIfJTgWXZ/0tuAX4aZyeUqVw1Cwi5CkyscEHX7/rTi7q9TzhCBB5w6Q7bbshWVBMQDvqyUgCnABdDzeF0L7AuhSvYDnjs/G+RjujnXU2xvWZhqfp56zSY7phmcw3/oSFjt3Ya5jJ2ba6PZatIxFkxwvmwQ/Ob7xVobC/YfN8S2OEkyFLkwMNmOM4exIT43N5GYJv/5GhrxNe5AmaAsdhzGcqEOWoe5YtgeTE2lkeLP30eloWyrtyZfOEYwjbXi6oReHOnuRobvrpTMaIwiWCa35Nbq+kTTaUl3oZHg4tVDA4fRe/BhD958/+ARyM31Yo+ubX3XXJ9jJLU7Ojtvs67ETa1hcmiXYTrB8xHZm0cyp3nK2sDiL199/F9dfv43rN6/h8tXzWD2ix8YmcebqJXz8/d/hHw26Q4a612/fxLkL5zG3pFB3GUfp+vSCo1GGyP3pavzmnofp+h7EQ4cfQa5QZ+HuUD6FDK87K+glOtDf2Wjr9wa7mzHQ1YR5/hFYnRnF6uwY1hancPzYiu0Sc9fEYY3tucYO/qYBz+DHdMwAeA9G9/1nzHU14HW5NgHvfTk+H+PzlDdjyBv8Pojg401sINusCKebKkfwWBsdEFNzaSqbS4z9ve91Aqp4POtK+c3y8+oYgUd5QoppOTh9rM7P6ecN0ApQ04SFg4z9VWdg4/kj3EK/GyEUtnadx2Don20Qi9CjbJJDsnJ5H12Hfi+XL2Tmb2vgc3kb8+XgM3k5TnQ4/BjySoKchb4EXADguikC0NvKwSfgCWiWDyArgk9tIX/FwEewBcW+NiYYwGfjewa8WHboWb2lEXChPsCtVO/Ai65PsLuk8FZpuQL8NoFPEjSlN5XK1Ql8miX2fLkcfIKej++502M+OL74SJvnfZmMze6y7g067bmBJIYPPWHhroA33aDNCrZgopahLkNa26VFs7r1gp1rjNCTNLEx1bnTwLc22kPHl8LCaAJzwz2YyXVgpK8euY5K5Ai/DJ2eg29v2LHlEPI9dZjIEJSjBAFDwCQjtHSaId5AG3r7GhjaNqAx2YtH6gW9bvT0dWIgN0jArGCGDi5FV5TUgmaGwH3a3Xi+B79d/wzhF1zf8emwtIVQoiPTGj+9m2NML/bRmr/VRcJxBadOH7NdUC7rtZJ6qfjFc3j9zdfx6Xe+S/gRbOdP2y4ux88ewxKh+8bHn+Ldz7+FywTfxs0b2LhxDSvHVulE5y3cXWJ+jNBKpRtQ0emu7+sMeQ938Y/FUA+GCL8sAZ9LdWNIO9F0NSPd04rBrhaGt3qqpRNzo1nCj+BbmGKou+rv1dX4nqBn7u6wj/GNHvgtjB78LYwcZP7g3Sjs/lVMt1fhlhycOb0S+KI0zheXsgh414LjK8GPN7al4WYPQBOALC3rI/AJgF7n/WPf6N4MUsUZ2y8rnvdORfiV9PcEIM9VDr3PlPoYXnR+Pr6n8b8ofoaN3YVjmHf3x7zaitfpeX1WCXxsY95niEOedQ58tTvoJAOgwBbyxfoy+BnwlNdYXwDfujk+QS1Cr1Q2F2ewc+dn8BPkDH5/adCTIgANZgKdnB3LV0K9gzDIoBdcXxn4/n+pCMIgvb6yCL4Iv5i3soMwOj2HWASf62KAnj3lYX0cftHt+fKYcpdXqvNw12dzI/jizG6U7xDj7XHc742P/4oubRLDFY8z3H3JoDfTqLG+LRir1lvYNIYXwCcReiMNvgOzXj05Suc30bYDM4kqrNDtrUwMYH6E4e5IL+YJv4mBZmQJvmz7YaRbDiBF8A0SfHqSQxIMJwi5sQKdHsPcZFoTGcynWtHb04j+VB0KdH1bG7uxo1kvJOpAR183xhmyLhBU0wx5+/L96OKxiaEMpuaHUJfbj6/tfxq/cPBJZGe7sXLEw11zfASddmFJZwfp+I7iKEPIlbUFg93qkVXbBfnmreu4cfM6Lq9fwruffIgr2pdvcgzX3noHn//+f8XFmxu4eOM6Pv7e9233lsvXGPLSFR4nGLWpqd7wpidHlE8xjE9nq/Ewf9+f2vEAfuvggxhkucDrlePLDRKCBN9Adxvdb6eFuqnOBmR6mjGRS2Jtju6U3/E4wXf27GncNVdzN2arCT2FvASfZnZHDvwmhvf9Jkb3E4BUbvuvYLL1EB0fb0qDnOAn4Al2f80b6m9MDr4S8Cw1l0JwBYhFsEUIGhhCPkpjgrGPyeAhyZmxj4DyEZ2VwMf2EtiUl+uK5c2KMJJKACTcIvQMZhFkDrsbn/4jHV6AnYHvH3k8j4mQLOsbQ2GDXPiM0mdTAXQmfT9zerxmuT86uWvm9HSNIaQV4KLUrv7sU3J7ZfCLACT4fIzvfzCsFfCY3wQ/ge0vcEUAVL21U++xnuAzFxcAZoAMULscZXXB8SmMJeSuMO+ALIW7JbiV50uy8UBLN4PP4FcGvBjSFsFnAIvgc5WP+V2iszNHSNdnkxkGtFK7g1JQ1EvMvX0zABUSl2BX2gbL6yL0bGE0AWnr+uj49HrPtfkjGNj1sD25MVK5BSOHt2D48JPIH3wMQ5XPEHqv2QSHJjFG9fY1TWxo8wIBsWU7Zjr30vHVYXUsgaXRJKbz3VQPlsZSmM4xnOuoIuAO0e3tR6pxn21Maq5Pu7hosqO7EiMEZH9/B7rp6HKZbqT7W9Hf14Te3gYMjzSgvqcT91R1oJXtLd3tyIww3CW0xhen0VsYQIruaIiQGKFDWlztwz10fT+6dwu2dm7D2slJG39z+DGlKxufGmOIS5cXxua0Hu/YiSM4xVRbT126chHnGVrK7b3/+WeYmp7Crfffx/f/9K/wxe//AW689Qbe+vgTvP3pp7ioSQ6C7+K6dnOesV1b5Pz00qP8aA7JVAOa+/bhF3bej6/vfgB7W5/DaJ4hbrILA4l2ZPsV8nZTXXR+rUjpaZqBHnt+d2l6DEd5rjMnj+MEQ/G75vSyoZp7fGcW5mdq7mX+PoLwXjq/3zYAFnb9Kv+B9vgmpFqrVwx1eTNqnO995t9XPgIvQE+gNJjF1FWqJwyKKaGhNruxI/hUL3CwT4BHnKRwoDjobPKEx5ZPYJTnHXh+DoNcrCeoirO4AVwKZSPIrhN6Ap+7vwi14AIFQKv3/jq2uCwmnL/kKoPs8yP0vE6wNbcXoGdwC9Ard3621IW/qQAYw9oIPl/E7HUOPk8ttI0y+Al0DjsPd71+XeALZXNzBFd0e9Hd+Tie8i7lvS6Argg+Ak39A9hsgmOTSmGvZOD7CvhJtntLhJ5AaGL9V4DP4KaQN7g+KbpBk4W6rvKnQIqhbjGvMcG4JCYCz6EXNyyVzA3aWJ+D7/p7f4pTJzeQ3v8Ypur9hUMjlU/ZY2yZ/Y8iV0EI2ns3CLt67dLyKoaZz9e+jCFtW9W8A5PtezBLZ7Yw1I3ZgqDXidmhPoa8g1iazGA00WCOL9tWgcEmh126SQuc92KwQUtc9mOg7SB62mvRwTBvINlm4Ev0NKCvt5FhL4/PNeGx2h682NRFx9eBzlQC0wx1F+iEFo6tYHxpBoWZcQzo0a+5LBqHK/CTB7fiZw8+gcHZdqweleubt7B3hWHy7AKdGVPtw7ewvEDnd8QmOuQCL16+iPVrV3GL0Lt5+yY+/vYXtnmBHle7+f57uHD1CqG5Srd3Ex/R9V29dZtt67ZDs85VGM3bi48EPqWJVAsy2To8VbUVP7OTrm//Q3S3DP0JvP7eNuTp+AS/DMGXIdgLA3r50Ahm6TJnxkextkTwEdKaQLlLO6/M192HhYb7MFt7L6bp/qYJvimCb+LQPRiruBtDe38No/xhb/IGMfAJdgY93oTmACP4mC+CL8jAVlLRxaksGMXyhwJYhJjrmlK6KwtDy4DlDvDOOh5LFd2V1ZVSg4yV5fB0TuZZ5y5NAPsH3DR3J6AJei4H3z8y78Dz1BWPczcYQCgw8pwewvrnugg11RXBR9k1CXrugiP04lKWCD+TIKff3kDnitDbMNB5WsxHJ1eEnwMxgk+pwS+WgwO8IudHKe/OLjhEA12AnpVZT6l/+cRHlEGxCLcAurdLwCuvd9CVw80BVz6hEeWzuwLfn9LZCXysC1AzEAp6b2hml+Dj8eVtgp8mSlTn0NMMbwCfQdLB50tfosrBF5weZU94SILfG/8V1/hZ5698gkyFxvZ8hxa9eGi0hvCreAz5Q09hgq5Oz+SON23n/fSaQS9X8wpytduQq38NucYdGOurxmy+y9ze2GA7JvJ9mCP4FiYIvv5mpNsOIRNmd9MMdzNMswp767VR6X6kuw6hv6cenXQ7esNaP4HX39tE+NWjl/nCEF1fbzvur+xGXU8Hmro77FGyJQJhZm0ZvfkBDOpxsKUpTCxMYWqxG/c0Pocf3U/X1/YKgTbty2BsM4E1LBF6kwyXFZ7K9QmGp8+dtjerbVxfx01CTelptutxsQ8Jv6XVFXtB+bnL5wnSWVy8cgZvf/IJ3vnkU8LwKq7euIa1Y6v2drUJOkptg6+3vw0ydJfr60hV4D/ukut7iGH7cwzvGc53NtHZCvR0fRrvSzME7venObQb87i2xF+ew9nTx+wduzarO1cr8GlLqvscfFX3Muy9h2Hv3Rgh+EYZ+k7Q8d3gf3R7UiO4vWJ4GyFoLo839L87uSEQBqCpbOAiKDaBzvOlVBAJAAsQcZdEyBjsSvXe1/sX6y11yLi8j8b1HGzlikBTGz+H+ZsRZkUAqk1w4/XqfDqO53L4hTb7XpJgFj6T6QZVXACteknfm/02rK9+ozKnZ05ZUr4cfAQYU1OA3TodnrShP0oGOOp91keXp9RAGEXQGfwcfHJ96+8RdgIeFcEnsBnkDIjB8RF06wF8NtFhztDl7XJ8BFcZ3P49WZ/g8IoizDwfgFcsb+5Tcn3KlxyewY/yNtV5Xq4uur0S6O4oW4js0IvrAT31envyI8AvAlATHQqbN27/DnJV2+ydG9qiyjcseApDhx/3d3IQepNtenJjF/O7METg5evo+uq2IUNlGwnE3mpMpDsYstLB9DVjJN2FubE05sbTGGO+v+UwBgm/VIM/xSHgaSMDvXBcGxcMDzYgmWhGc2sDutrr0dNRi+72GrS3HEIHnWBC7+gYasGWuk48U9+Bxs4W9OayWKFLmye4tOtKZnIYhekRDBI880vD6ByvpOvbgq9XPIn+iS6s2tb02j5qCasn1syNacLi3IWzbFu17d61/dNVhqwbdHzLhNYcITpNJ3nrnbdx5eYNgvIUzl26RAgt4cyZFazfvoGPvvtdXL19y1yfXj6ubeYLQ1nMzc9icXkRw+ND6O1vomttxnP1z+Gntt+P/7TnYfQN7kE61WrQG5QSHeYCVS4QgNlUD0ayKRyjsz1H8B0X+Ob0lrW6ew18ksBna/ioGTk/LWc5/NsYb9iJG2//BR0fIafQthx2ReiVgOdtDj6DnN3AyvvNbiAMgBDwBAh3ZF5nELPw1+uL4aG1MyU87FhBTBML1ub15fATaGKdgFOEjvURrNypxUXK5tosZTvbVO9thB5Tl44N8FSb4B3q/Pr1ff4+wEz1Drcovx5XhN7GJx7qxt/KXLBJef99tfuNuT0C0BWgF2DnItQMgC4PY5V+BfzuKEfoFR0fZeAz6AXQ3Qk+g2MAosAX3J+Hwb7O70uzvKHOwRiXtTjMyuF2WSnDXHN5sU6QC0C8/KY7P68Pri6Kri7WlStCLk5yeH2E5mb42ThhcIH+fC8BaHLgeZ8AP7rB6+/+MQpNBzBavaXspUNPM+R9wras0qYE0wTfJME30brbQtyC4Ff7CrIEYKF1Dyb7GzCZ6cB4upPqxszIAGYJvRnCb2Z0AJnuBiRaKzCgsNae2/UNSrPa1CCpFw/VorO9CgcqD6C2+gCa6qT9aKzdj1qqqaUWmVwtXV8jfqOyF3vaOtGeVLi7jLVzp5CfHkeGDnBieRbTyzMYmx5iqNmH+5qex48Rfk82v4SFNbkwhsfm+lZtXd8S3eLps6dxhm7v7HmmZ45DL+++fuMqjoflLgLfkeNH8fF3v4NzV67YO3rXji4SRLOE5gm89fFHePvTT3COru/ytQ3ML87xWgn8iVEsaj3f3CT6BjoZshPWg9X4RYa7P7PrITxT9yTyOYb2qS6G9x1I9rRhICG1G/AmhtKY1xo+wvrsqaM2s3vXctODFuoqzF2ovx+Lelyt7gEs1T/E8sOYp2aqGQK37MZ1gk8zu75wOc7cRvEm/YA3dhGAvLHtJo6K7oXAUlhrS1UcXga5IjwcJJKgobG/koPSuJ7a1M/H+Upursxp2Xl4bqYWygZYXWPqitAKn1d0czHP/neUdQ47ruw6rzMsVlo6n66hBDUDl9UH8G1yniXo2fge+5Yv5ZGsXW0BdPG3trL+DczxuUqTGwKhg+6qpZTSALeocrenfgKggS4Az8V+dIGmd1mOrq/o9lQuKY4Patwvjv9FADrsBDqv10SJ1QeglaDmM7s+u1tK75Q/68t8UAluAYbFskPNJklY9nqV/7hY5/WCni9qjgAsTXqoviSbNAnAK38HyM0P/gyTyTaMVT0ZntPVRqRPoVDxKIbolibqX8aYQt3WnTaeZxuO1ijcfRn5+m0Yat2LqYFmTOW6MZFlqJvpwlShH7MMdWeoKUJwLNuLbF8jQUd3p8mM3hoMaXMCllNtFeiiE6w+vBM7du/E4cN7UV+9H/VV+1B7eA9qqvehtbUR3b116M/W477qTjxS14Fmhrz5qQmsnT1F18cQc3aC5THkJwoYnhohrGbQPF6Nr1U8jW8cegI9E02E3Qz0QnCN9WnDUj2VcZqwO3fuJI4cXTbonTl7AteuX8VNujntg6fHxTTR8eG3PseNd97BzPwc+66yzzreePs2rty6iQ+++A7Wb72Oi+sb/NxjdHdpjIwNY4ng02dlhwfRm2xBPtvKMHcbfvK1+/Grex5ER3IHclmG7YM9GCT8NNObYkg/lEnatvRTY3kcXZm3UPfkiSO4a6mBkGt8kMC7n8Bz8C01PIzlxodZ/4jBb0aPtdGGX3vrz6FnRs3hBUe3SQSfAZB5m6wg/AS3kssrKY5z2bIUwSSk7pAEFa+TBBuB5+ZHlIGvvJ3ni8eE/gZO9aciBItw0mew/hqBFmFVhJsBziHo4rkC/Ly/H6tj4rHxvBuWqlwCW3SwsWxQDGAUBGN4q99BjtcVoEfgCXob/L0dfuUSCP8W62wzIBKAcexP4e/6B3/j0LNw1sEm2Uyu1Usa93PwmQLsysEnMJarBLdS+Ftc/mIgC+OAlgpunl7ROj+lxYkN1lMGQoEsAjFALbrDYnvR8ZUcnmTOL4BuM/A8LcGPEuSKoGMoLPiFNu8by9H5xdneO6Bn4HOVT4DI8d386K8wNzxky1fmW1/xXVrqtTffFoxWMdRtfMmezhD0ptr3GvgKDHGHlDa+hpGO/QRfKyYJvjE6vpEUnR9BNzPi0Jso8CbO9mE0043hfobB2qCgqwqJ+j1oP7QNzVRDxTYcPrgDr+3cgYMVhN3hfQThXjq+g+hsq0dXVzNa2xkOZ6qwp6MZ/+lwB/a2tKAn3U/oHcEyQ9bCzCSGCb/x+QkMMeTNyDGtpXBv84v4Cbm+1hcJvWFMzU9DLyFfZrg6zf567ePk5Ajm6My0nk8gPE343bi5jluE3/Ub1+wdGBu3bhFw38bUzBQu091pdvej73zf3t9x/e138N6nnzMMvozL61cxNj6CdHbAZo81tjgxM4o+hrX9A00YzNbht/Y+hq8z3H286gkMFRoIPoW7bQa+jMb6MgmM5gdsd+YVus6TJ4+Y7lpqEvi0NRWB1/iQgU87tSzqxeKE33LT4+YEZ5u24/obf0rwEGqC3J2iA7wh0c0VXZ65PgeAAYowjMtNHASClIPKxuwEDpYjXCL0PH8H9EwBPlan88gFhvMJYKFPhJOdt3i83Jq7OgdkhB7bykEYIKhjN+w4fqb1EeT8sx14ft74WfH7+LWo7L9DdKkb/B1LkItlryuvNzfI33eDMhgWw10CMcjycnwRfISh5E9wKP/XRfg5EEty9+eOrwi4oHU5ubKyQt7LJkKLsnaTOz0Pd1kO8BMgNfFRWgfIVBMcjBwcfIKhwmGH5lcvfXHIbQagoBfqAvAuhdQlgN2R6n0em+DneZ8gKYdkCXzxTW8W+ir/9h+yzkPcGOa6SyT43vpD/n//a6zOrWHo8KOYb9vmj6zVb8Xw4ccJvscx1fSShboznQQcwTfasoPaibG23a6uCsyk2zE3lKDr68HYYAemmJ9nqDst+A0xbMsnMMKbO9tTz3D3ALprdqJx/wuo2fE0Gg68gobD21FZsRPbdm7HgQO7DXptTdXo6Wok9JrQ3tFo4W5H72F0pOvwzco2PErX19nfixGCbI2h6hLhN0lIDBN6+Yk8CpNDDEtn0D5eg586+BS+QffaPdJsm5lOL0zZeJ+e7NALvwfTSYxPDJvbu3DxDE4INKeO2UJm7YB85swJzC/M2TO82olZm5C+89nneO/zb+O9b30bV19/Ex8wXb/9Bk6fP4vCUB4Z7bYyWsDcypw9ZpdK9yDJPxD5XBsq2nfi67sexDf2PoL6Pv6e+U6Cj0p0mDTGN0vXurI0h2Oafabbc8fXKPA9QMA9SJfnUnmRMFyk81tsfJQOkOFvy6vYeP1P7MYV4AS7zaGuoKcdRDyEtYF5uT/1J+R0nIMrgPBO8AkcH3vo6ECLAPG8+myGXpDV+XHWbvLzlvcrArRcEXIRggZCiecKwJPs+CidJ/TZBNQyFcu6hnD9ntd3Ljk7l34rz0cHWK4NtRngBDWCj3AU3IrgExjNFfqEh0NPkx0hZUhssCuGwB7SFp3eHVKfzeGuu0DpMnWpCD8BLkAvwo+ph8ahrQjA4PwMdJIgJznoFPLqkTbLG+y+CoDu/gxkBkBPVRa8BL4i/GzsL4KsBLQi9CIAyyFooHOVlrZQhJ7BL7i9+JyvPcoW5E7wD/nH/y9w5sQ6hqufxkLHa1hofQlzTc9hovYpTBGAc4ThXNdezHfvx0zXPkx07MGYJjo692FK5e4KzGY6MF/ow3SuF1P5HixMDGJxKovZsTRm6fom830MdZuQbCb0qnegfu/zqCT0Dm/fivoDrxJ8O1B5aBdepePbs2cnmusr0ddNR0foCXwtLTWoqT2AhubD6MlW45W2ZvwyXV9tdzcBN47Vs6dtkmN8fsp3QtYb145TRxewcjqH+5tfwNcIv8faXsLsygimCD6FvEcYIp8kMB1yZ+jsLpmOHFvFNB3k/Dyd4fKCaY6A1eYGH373+7h8/Sbe/exb+OT7P8Qn3/shbr7zvkHxnU8+Q2FkGOn0AAYzKXN9EzzPHIGcHc4iMdiJgXQrsvkG3LP/cXydzu+Rysfp+qoZ6vraPoW6At9wjo5vOIfjx9ZwSuv4tJxFW07N197DMJdiXiGvQc/0gO3Qon36phpeIo3/yMEXQHcthLUxvNUNLOj5zfx3DkEDjsPOgBdTg4NSAcFhUQSXwmQ7jnURIlKok2JIvLk9AKa8LsjB5xBzsDI1gH2V1ObtBj6GvOXgK+YNevy+xfJmWUgbvmv8PuZovwJwd0pO2ZyguTzBTk4viMAz2Bn8vM3aWV43aVaXqUGvBLx1zfIGuEmbJjpC2Ot9I/AIr5C/SqBF4JWDrzT5oac+BD1JoAvQMyCWgc8gGMsCXckNGgA17leE3ZcBWB4SR+cXARi1yf1Zm8B2R0roFcPhIgQD/N6gBD8thSmDoI//lSnCj3kta7nOkP7i5Q+QO0TItcrxvcBwV1tTPU09ZTBcTlRgqe8gFnoPYpqwm+rci2mCcKp7H6YTh7E01ImFkSTmh5MMm5NYmshgaSqHhfEMwdfPELgDmc5q9DG8bat4BXV7nkPVzmdRtet5Or7XUH9I4NuJl3e8hsoqLW1ps8H+3p5WdBN8TY2HUFW9B7V1B9GRrET9YD1+k+B7prkHaYa0c4SDZninlucwyvB1Yn6SGkduLI95hrcdk9X48Yqn8LNUF13fnDYPXZ61d3QcO3HMnty4ePkcLl29gKtXGa5euWAvEtK2VGtHlu1xMa3vO3vpIt7/4gvcevd9bLzxFj78zncZ7n7PXN/lW6+bC5yen0VG28gzTNVY38T0uG1ZNcqwN0nw9dP15bKtqOzeg5/f/RB++eAjqO55GcOZZp/c6OtAfrAPg31d/A066foWCL6jOHZshY6v+X4stzyAVW0/3/IgVlq1FZU7Pq3tW2l5FDMEnxZkrt/+Q4KPUOLNdkPjeTamFx1fCG/thiVYmLd1eepvsHMXJgAU3Zil6uN1BhXVxfoIKAFG7cVyBIjXlddHwDgkY3s5jJSGYyLgVF+E3GZ5nfrEMT7N1mpML57r35G+g6TPKZN9tv0BKIcc/4iUlb2OaQBaHOsz4PG3/rIEQjlCB99VQc8cn8TjA/wEwavFcT3WGQi17GUzFK8F+EXnF/MOvL8Iqcp/gUsBfg4+OT6VCSyr82MNfJQ5Pzo9O8YA52Ub89sERHd//vhbGfDK8gY8PdkRQmFNdMR1fdamCQ9zhsoThmEGWICLa/xKbo8y+PnYny2AtlSPuKnd4efjfF8GoMoC37W36QRv/wDDDTsIuVex1LGNrk87tTyH2ebnsNC1ndA7gIXuA+b6ptp3Y7pzD2YEve69WGTouTzWh+WJAYPfLMPcxbFBwi+NRYa7k/le5Poa6Pb2o71yG5r2vYB6gq9uz7Oo3fsCave/gmqGu1UVO/Da3l0MaRkOJ7rQ39eOBMEn19fUdBh19QdR13AQtS2HUJ+qwqvtbfhmXR86GFJOMiTUmr65o6uYWprB6MwoRhjyjhN+S8eWsHY2j3v5XX7kwNN4vPllTC8VMEPwLR1ZwqpcH0NZbVBw8fIFXLp0AVcEv/XLOH/hDNaZ3rx53Za4nL14Hpdu3Sbsvosbbyq8/QLvffYFPv7eD3B247q9y3fjjTcwMKAXDGWQy6dtQfPs8jxmFmYxkE0ikSLUU83m+h6s2IKf3/co7qt6AgODhwi7ZiS6mpHTdlUZ9iX852Ym7JE1W85ytPNRHOt+DMe7H8eJHukJnOh7Esd7n8TR7idxpGsLjvVswVLnNly99fu4JUjxZrMNBAL8lFqdgc+BZ5MbCnnpeswl2s1eDgOBIwBIkArAKoLR+kW4CBYlqKiPQ690XJQfG8t+Dju+mJaLfQi1a6b/Z+j5eXycz89Vmuwo1Unxs1zx+6o+XpP38d/G3bFSB55C2+JM78fl4HOwRQdoQAv1FvZaWwl+mviIoa/WW0aoSdHlCXa+1o9AlAyMcotq85DYnR+1yfEpz7CXoLr0jgDnIe7V93iMwc4BGKGpdnOAqiP0bNIjQM8cH2WPwwloAqKAF0NltRcXPrszVJ9LBJ7k4OMxAXA+9uflchWdHmWAJOg8XA4uz+o8jfCzTQ5YV5zs0Gyu4BdcngMvSBMccn3v/hHG2yow1/IiFtpfIfC0kHkLI6anMcvyXNduzDG0Ffim6famGO7OyQH20+3lm7Ey3o8VhrfzhN5ktguzwwksjQ9ibrQfQ8lmpNoPo7dhL1orXkbT/hfQeuAlNB940cb56g+8jNqD21BN17fv0H40tzchRfAle+X6WhnyNqG1pQoNTRWE3wHUtNLx9VehJUNw1Pfimc4UXd4YFgm+RTqjkZlxFCaGbPeWY+eOYeHYIo6enkXbZA1+9OAW/BxdXztd3+zKrIXFWt/nj6udJPzOmTS2p8fW1jWpcX2d0KM2ruLilUs4deGCObvb73l4+8EX36UL/B7e/fwLTC/O4/YHH2JuYZ7w6yf4Mra0ZZb188tLyI3m0Nffgb5kKwbTzajjH49v0PX9/P7HsLftRTrjFqQIuyzBp/fuDhcGsbgwbeN8x+g87zrW/QSh9yTh9ziO9hJ8hN6JXsHuCRwj/I73PY1jrFvueQVXb/webgloBj6f1b3xAW/c4Px8bI83tZxeAJ+7vRjeOgRstrQIE/Y3qDkYHHwChENis7y+fNLCjyGkdAwhE91kcWwuADJ+hkt5ncMB92XwsS0q9gnHlFRygKW60nXGumI4H9o9NFa59HsIfiZBT8Az6IVyEXIBaiZ3cl6vsT13gt7H3WFUyfVJAYQ2BhhAZ8BzN3jFZoMl1Qt6BJgBUON+/8Ogd4l1l0M5AjECUv0cdgSnAZAyIDoco6K783E+wc/H+MzthUXQ1k6Vnv2VExQU6TgFv3CMhbJFwG0GnofBDr1N8CtCz0G4Seb8PB+BV1LJ4Vk+jO+5CxQM/yvvjz/HZF8LZhq2YrnzVcy3voCx2icw1fg0w98XMU/wzTLEndM4n5we8/OJQ5jvr8RyoRWrE/1YotubyXUTfJ0Mb5N0e3RiGYZ2LRXoa9qHnrrdBr4WQq/t4MsGvga6v0ZNbhzajkaGstV1VWjvbqfb43ECX28rOtvr0Nx4GI0Md1vaatCRakWd3tGRr8F+PcPb1I++sSGD3rImIQgIjfXJ9c0wpJ1amsTY3AjWTmdwf8vz+BrB93gzHe3KiD1Tq3BXT1wcO+7w00LmcxcEv/MMeS+a+xP01gW+y5fo+ujqbt/Gh198B9ffehcffvt7OH/5Ck6cXMP4RM5eXalZXnN9+axNdGjDgoWVJUzOTSOV0ZMcnUj0N9n7hB+ueho/u+8R/PahRzFUqESOYBzs7cAww+WpiWGb1T26Ste6ukjwyfFRax2PYK1T79t4BEe76AAFPQLweO9TONL7BMH3Eon9u7gtuATomQg+G+sTAD/UDcwbuQi+ACLexHG2VWXNlurRMAeTpD6xr8MgAtDgYXUOvBIUPR/LDjj1c6cWwWdtJj9HCUiS4MXjDHyxjirCz6FXDj5r52fK5X3Z6Ull/YryzzbIGfgEvRL4LK/w1pyeuz2Fvw6xKILrY0KQ6VWBz6BWCnUNfuoT+l814Mm9MbXxPgel6gU3AfCqwY95Acvg520CYARbdIcGRpYdegKjQ07SWKDaDJAGtwA9iS6wCD+tBaRsXNDARrAGZ+djfErlCN3ZlZ4OEfgINXN86iMAOgh9TNChd1ng07q+AL47Aeh5nxgpur0Iv/LU8nJ/UbGs0LccgmFm15ygw+8W/xAtjoxijqA70rcdK11yfc9gtuUZA99K336sMryUFpOHsEDoLaYqbQPS1aE2rIwl7FndaZvk6LXtqeZH+nxcr4HQa9iNrpodaCP4Wg++SMf3IloOvoQmqWIbmit3oKl2Hx1dJZramtHTLbfXjC5Cr4XQa2+pRldXI91SG7ozXahKdaBmkCFwpgWPNiexLZGx92todnfxxBqGpkboAkfpsLIYmRpCdiyLlZNTaBvXWN8W/IzN8DZhaXUWi2uECkNJ7dRy/KSWspzBmXNncf78OVwU/C5fxNWrlwjBS7hw6aKBT6+h/Ohb36GpuoWZ6UnMTI3h+KmTuPnWm5iYm6ODfodAXUOebm9Ib1Ij8Oa1M8zSPDLDWaQGGcoT4HJ9rf0H8Y09D9P1PYqd7S9gstCGTKIdqb425Ab7sETHt0pALy/P4a6l1gcgrbQ/hJW2h+zl4kcEQ4a3R7sphrprXU/Qpj+P9Ws/wG3eqP7YmtbyCXy8UQm8DSmM79mTGHJ/RZAxBObNvTkMDeALcDCAmQKw2LcIOaZFoBSPd22uF/B4LoLKlqUU+zhwNvcPoLLjdI2qC21lwHP9E9tLDk9jfJbXsTomlB1sfg4vh7z1C59hn+Xya1JefzBKErg89I11IfxVGsC2rj4BktENWr2Ax/JVQs7dHVUGPpW9LbQTaFr3p7E+PfJWdHyqC25Q4bHXCX4SywprA/wcemUp27xPBB/zBj1BsVyhzsb4Sk5QULMxQ9UZMNVHoAvOj7AzOJoDDCGwIFiEHOsD6MoV4Wf5MvdXrkthnK9YZ5BT6m3R9dkCaANhkE10/DFe52+/OruCQsXDWO7axnD3RcwQfJP1W5g+j9UEwTdA0CUOmuOb7T1g4FsQ+IY7sDKawDLht0j4LRZ6sDjcg/GBZqQZ4g60HkKCjq+7dqc5vTZzfC+hXRBU6Hv4VdQdfg311btRU3sItY116O5qs7GuDgKvo7UGfYRgkk4oMdCJvkIfatJdqBxoo+trwMFEN+5pSaF3bBwrp09ayKvXSI4y5FU4Ozk/junVGSwcX8DyiQweaHoe/+Hg03icoeXykRFf1nKMro/APHLiqD2WduqMnuQg/Ag+jfsJfgp9tQvyOcLvwuXLuPXW23jnw48MfDfffBMffe+H+M7v/QHOnj1LJ7mMG++8i2wuY45vZHLMtr+fo+sbmRpFf6YXA2k6u8FWjA6144X6F/H1fY/iNyoeQ27oMEbURvj197Yb+AS9FYFvuY3/QO0P40i3XiX5IJaltgcJwofpAB83AC53PIrZ1mdx9dr3CT7evLxp/BEqQU/hmEPPwadU7iXe6A68ojuTVB/TIG8nZKhrH0k8Pp4jHBdhIkW4RNdVfj4Dn+UjiBwy8ZhNYa9BK/QrfkYZ8HSuCMBwvD5zvax/8RoCyOxcxbqvkH1mLMc803LQ6XcUBMul9X+U2m3ySDA0AAp6gp9AJ7gFEXYe3kboUeqrchGGag8yCBJSAXLr78c6D4OvKA2Ai44whsHKa9zP8gGKyhv0osOzSQ7BTHmHn4HOwMW8AdD7eZjrqcBXhKKBT1Jebs/hZ46P+UvlEx6b5OFuuQx88dG24P60qakD76tlbs8mPSQdI2mZi7u+mx/+FU4fv4ICw62FDrq9FjqP+qcxXvukzfAu9+6m06vAgolur/+wgW+e4FvMtTHMpcsj/KYzbZjKtGJysAXDvTXItDn0emp3oatqu4FPwOuqfBUJgrC7+lUDX/XBV1BfuQvVBF99M51dT7uN7/V2NdkYX4Ih70C6G4PZXiQLCdSne1A90I2WXDs68614vDWJ53symDyyhlUCa/HEEcwdWcSRM0dxjFo7vYaFY0tYOTFN13cYP3loC36aah+tx9IROqqjcn1HTMdPHrPH2M6dP49LhJycnsb2DHyE4AWGu1c21jG3OI9bDGnPnTuHs9SV9XWc0WcTVEOE3XWCb3F1la5uEEPjo9ALzhfWlhl+zyEzNIgMv8sgAZfL0N2la/CrBx7Dzx94HK+1P4eZsXaMD6UwOZrG4vwEVukUpbs0tmdiOHtUac8TWGXIKxCuadwv8TSOMuxd7ngeV+j49KpFhbg+wyjwRdh5amN8vEkNWgYyAS1ATCq74UvurgRFA4bA8BHLFiqr3s9zJ1Q2K/Sxfir7Z32pX/yMO9o9T+CaU9R1UQF4HjZLsf8/EkQEnhTr7HPLv1/sG8rxuxc/XyrV+XcTnCX/DTf4/W0GWSCUyhY+mwQ/c32h3txfmfjv5FBz8HlIHNu87ipBaGGzgdCBZ26PiqFvDIOvMC2Bz51fSV52+PEccn0W4sr1OeTM4aldMIt1RaiFSY+yeoeeg88gaUBUCMw0TIw4+EJq4IugcwdokAsgvFM+9qeQN0pjf2rzvMEugjDKAKiwN0IvOsD/hqvMa0nLhcsfIkcYLLa/bOGtgDfVsJXpM1jq3oHl/kNYIvAMfEmCjw5wOVuPlZEuC3UXC90Y728k8GoxQmXaKtDfuM+e0Oir343e2h3oOPwKOqmuym3oY+jbqVlegrCG4Gus2kXHV4G65nokCL5UHx1eT4uBT26vQBDk9ILx0QE0EhqH+ztRl+pCV6GZDrAX9zQPon1sAkt0fccunMZx6ujZ44TeEaycWsXicTquo7NYOJHC/S3P4kfp+h5tfR6zq7ng+lZxhODT8pbFZfZdmCMAT+Hy1csOPgJPoe6lK1fMEQ6PDEETFu9+9BHmphjKzs7iFAF48613cOLsOTrM4/aIW65QwPDYKGYIyqWjekZ4GSMTI3SDSeSyPUin2wm4Drzcug0/s/cR/GfCL5WvxOr8EFYWxrA4O4blhRkb67vrKAEnyB3rcfhpIuM4dbJvC04mnrIxPmmt+wVzfNqtRODz9WP/kzeN4OcAFKjKwRednkNA9Z53fRkSm8oCBfvLBZbgEYChNNRHgBj4PqFDi31ULubLpb5l5Qik6OrKZCBUW7hWA15IVW95uxbVbZb3p77Urs/35TAxXzqGv2Nwpv4bCK4CH+uYqs0ASHBF+MUQuFhm2/rHDjPLB7A57DaXFS5HRYcYneDGBxonZJ7gLE5+fCjnJ8CVAOnA8/IVOsTLAh7LPhYYISnXF92f4KdZX8/7eJ8gJyAG6JWDz9yhFOs9BLYwOMBPoa6PAcr1EYKCmoW7cTZY9bEuQM/gxrS41x/r5RaVt9RBVx76+jb3EXjefsWAx/QdOj7mN/QKzdd/iPRhAe95m9yYbnwWE3R9M83PYrHzNaymBDzXUqoKcwp1B2sY6nZhId+F8WQ98tpmvv0QhvSicO3GQreXbNxL+O02l9d+SG7P4dd5eBs6Dm2zdX3NzLfQFdbWVaC2uQ4JQm+gvwuppKfZbD/Bl8bQ8CCyY4N0en0EXxeqGA62E76psTaGrmm80FNAjlCZpDuaP7qClZNrOHruOI7S9a2cXDHwLR4bR+NoJX7s4FP4WYK+c6SRIe8sVhnuCnzLBNP07DRmqNn5WYOf1vEJepc3rhr01D5PME5MTuCtDz6gA9QLh47j4+9+H+9++gVuvvsexgjCG++8h9VTp21R8+TcLJaOHcHikVVMz88YxPNa2J3tQj7XiTTD9l/e/xi+UfEEXmimy55LYWluDEvzhB9d3+L8lBzfYziuZSx0deb6eh/H8QTBl9hiQFzpfAxHe57EUvszvKjv4NZn/0TI6UbhTSbgmdMT8HRzCn5a0qLwNgDDbny/aYsOT/XxZrd+ZTJ3F/upHMBkYPN6A0UAX3xG9vqn/8w2yfteY77oxqxfhFYZbOwcPOdXQM9k5ymdowSpeK74+dKdfUsqXocBsPT5qvfj+VnWJuhJ3l4u7xfay0Fn4r9HWZ3+GBnMBDWbEFEY7OVNwFObtQfJAZpDLM+7DGwBfg49lctdYTkE3SE6DB2aNlZICBaXvAiQhN1lAcwgxzoBzdo877Dz8b4iFK1vlOrl+JQGEXwx5LU2A2LJEUYXaOGwOcEy8BkMS3krxzA3gM5hx7YyOPorMBkCC4Ksv/7+f0eu4QCmm57FfNsLBrxpur05uqLFzlexlqrAykAV1hiWLTPEnaMDXBhgvtCOmXQrxvrqUOisxEhPtb1kSI5Pbi/RsNvA10G4GfgMeK+4CL3OSobAVa+ijX3qGw6jpqkWSQJvcKALmcEeeyVjLp8y8OULA8iPpNBCx3co2YWaRBdaBtowMNaI2lQS9zbm0J4vID82jOzoEHKjeQxNDWF6eRoLR+YZ7s5hZm0Ss8dS+Kb266t4Cg+1vIyFlREsh7G+I9qvb3kR09OTWGXofMomO87hwpXLuHT1KmbnZqxtjQCbnZ0hKFfx9gcfsn7etqy6+fZ7uPbWu7h47QYhdxy3CMHC2AjGp/WY3ApDax63tID8UA45ur58Tq6vA5N0zjs6tuPnDjyKXzv0BJL5w3R6Q1haHKcmMTczjrvWOh/2yQyGtVrKIuCdIPiOCobMH6XbW2X7fPMWUvrbDHX/2dyd3INNZAhMAXrRmWwCW1GsEwANgqHdoBiAYXmHlsnAo/G6KB9vK4eBn1/jef9MeXs8rjQhEY8pO9auwdv8mHCNTOOylvLlLV863s7haQmAsU3njnkfCzRosb9SD5H9Nyj2s3PdUUfZb6S6TwPwgiP0sUQvO/ik0u/vIXKoZ5/1kC/B8n8RdIKj3F8Z+IIcjgJfmAVm/orBT+FuCXRfJR8rJNwMgJ73zRJ8ofSGxg2ZRgga+Ai04iywSWUHnffzvI/9laCnOh/vK5cAKNCV6qLrKzo/g57KSh12Hh4LeCXoeV71ZdATUKVinyiCj67vCsPdW5/8Nca6mzFe9TgWO17BNF2HxvjG67ZgtuVFrCQPYJGwW0xpfE9LWagUAZhuwnSqBaMMb/VejWxrhe22PNB8AEk6vv6m/Ug27EE34San103wddP99VS/ii6qu24XuqgeOsPmxkrUNdWjL0Hw6dlVAjA92E046F0c/chk+5AbStDl9eEQw99qOsPmZA8GxtuQGO3C3Y1ZbOstYHRiGIWJUWRHCuhLJ9CT7kGCLjE/lUV+OouJxTTqhw/gx+n6fubQ4+gaasDa2iwd37K7vrVlG8PTTO2ZCxcJvas4f/kipqanMUL3Nj8/h2XCcYGub5Tl2++8xb4nkM9mcf2Nt+j4PsCNt9/F+Owcrrz+Jo6cPoXC6AjmV5Y93GWIPDoxRpCnMDSUNNeXybQR6s34jYNP4hsHt+DZxmewvJikxrG8NINZgW+162EstT1o8Dvd/3TR6Sn0PcXyicRWHOndQvg9hyvrX9Dx0VUJeAY93bRK5fRiXQRfuUo3ssqlvOoDUATAjwWrIDk4g12Q1dFtMr0TQg471kVYBaAZDJW3so7f3F7q759vTtPqWI5tlI37qU6fYVJ72edKBq/QVkw9pBXwSt/Xj1PqbV4XwfclKMb6T0vQKwdgBKLyG5IBMEBPefUtlsvqlQpwISwW8K4G91dyhv8zhLsueyJEMiCW0gjIOJ5oGyNsAiIhSBDa0yFSKEtxjDAujZEcdh4GW11IIwTdIVIGQ5XLHJ/BTi5QivArc32xTdCzvBZCB/AFCDrsYr5MAXr+xMjmNoW5gp7G+W5/9reYGEwjs/tezDW/aI+sjdY8gfGaJ+n6XrKZ3SVCb6G/AgtM5xIHMa1H2PrrMZFosFdGCnyZ1oMGv8GWgwx1/T0bPRrPM+AFEYI9ptds/K+HzrCHkGxtPkzw0fERfNqlRPAbIODSejFPmtAj8DL5XrRlurG3pxmHqdZkJ3oYKmamm/Fq3wDubS0gPT5q42hyfv2FDHoyfehKd6OX7qoz3Y5DrZXoH63B3U3PWci7pYlgXxvC2lGBbxVHtazl/DnqAl3cFVxYX8fYxDgdaBoT4xOYmWGoyzBYm40uLS3h2KlTeOejj+3Z2qMMZ9/46FO8+eHHOHnxEqaWVy30HSbophfmscz2paO+EerwSBYjwymCvZfwa8fEWBcOdu/BN+T6Dj6Ovhxd9hLd6BI/Z3GGoS7D25PJpwx6Gtsz18fyCY3v9dH9JZ/BseRWrBF8VzcYczPULYfcZulm5M1KCBjwWGdphAjbfIb0nwilOGng/R1oApWA59C7ZrBSXUhVF8AXz2ngCPkiNMO5i7OxXymdL+TLgBWP93V8AW6hj1+Tl8vB6O3xeLUFuFlb2TnKympTv02Ak7MzdxeBGeqLaVBwgP5HJIowi86QUPt3YfcJoSanGCGpfAiVPR/lrs9k47ksF2FHmFnq44ByhFpbGGG4/oH3LZWZDxC0meIgB6KDL8JPcPNH6HyM0McEqQg+ymeGHXgOQAIvqgg/T/1JEIec8l6O8HP5+F9wd+YCgwS0ADsHn7eXwOdhr8b4pHXmr73z33D707/D4vQR9G+/F9ONenLjKYwRfFP1T2Ou5SWsJPZhub8S830HMZ+ssOd0xzr2Yry3GmM9tSi06xWShB7d3nBXjY336QVDybrdBN1rDj6b2PBxvu4qlqtL4Otl3/YWOr7GOqQSBBnBl5brI/hsr7qBHgzS/SVTbXR5rdjZVoeDHQ0EXwc6GRbnp9vRNNSFe5pzqBgYwph2ZB4fRpow6s3qTWzd6Ml2oy/fjUpeXy3D8YrBPfipimfosJ5GR7qK4eoowbfi6/nOnSX4zuPMxQs4yVA3XyhgIMWQu5DH+OSE7a6sMb6pKe3SPM0Q922coLObmZrGxs3XLdy99d4HGKFLvHDjNo6eOY0R9l866uDTguax8SEMMXwv5BKEexsGU40YGe/Abx/awmt6Ak/XP0XoJbG2Oo/V5VncJVd3OrXVdIY6O/hsUao7lXoWx/u3YqVjK64QfLc+J5SC07MbpwyAdiMqzxvVgGepw2DTjc+yu7ESqDzluU3Mx/4GQpVd5qasLfTRZ1gaFcNeh6yFyao3aOmz47nDcUEOIvVhKG9peR8/Rm3Fz93U7jKQxbLGQiUrqx/bPvO0XDpmnbJwuEx3lv2Pg353parztAS/EjQdiqFsENP5BLkAvQi5IugiFEuyMNpcX0k+maV8aXLkKh2jQzBIEAxAjKAsQrAIP18qU3xqhDCLT4OUtsyPgFQ7IRcWSW+GX5z0UOrS88NeXw4+hrUaKwygc/Dd6QCDMwzScR4eC5oOQclfgFQCoaQ+G4TmNdZtEIC3P/4bnD5+Hcmd99tja3rNpNzeWPUTtlWVFjGvaAmLHlWj25to34WR1t0Y0cai3TV0fJV0egcNeMMs59sOI1FLqFXvQFcAX+dhQe8lur6XCb5X0FO7Hb1yew17DXwdcnwNdHwMYQU6Ob1UQu/haLF3UySSbehNNKGhpwHbm6uwq6kK9Z2NaNVi38kEBmc68VJfBo91FZAZHUYugC+RG0C3wJcjOId60dDfjN2t1QyPa/DNxhfwtQNb8Vjtc0hnmjE5XbANAVZWV3CCTm7t6FHMzM1Tc0ilCKmhIQt5jx4/bmN842OjWKDzO3HyJN54730b67t4eR033vkARxkq5wqDGJuf5x+YdzE0NWFr+QS+xSNrmJyZtLHLQp6hPB1pKtmE2fFuNPIPy8/tewy/cuARdGUP4sTahL1Y/C65uwi/MwPP4KzpWZwT/NLP4/TgcziZeobh7/O4eu0L3P78X0pjdbxhtOykeFMGOQRKQHDYUAagctH5ffovlNq8XdC6QcDc+OxfeI54nAOpFP7qM0JbKJfcXayLji+Udd7wGaXrKD+uJIcgv4vKdj08l0J8nifWxc/wc3newGp9eYyBj3WUn9fP531KiuBbDzCLLs8cZGgv/21d3leyc1i5TNH5MR9nhQW+Yn2EXEg9dI5jgWVwDFK9T4IQXgbAEgyLEBTcDHoBcncozhhH11cMgQ181HsBhqzzZ4cD+GxSRO2EXdkTIoKfgBjDXQt5g4rwC67Poag2wa0EQwNahF8En8Eu1kl0eNavBD+Bbt2Ax/y7kpfl+NYZ8mp7qotXP0fP9kfo8p7FRM3TBJ+/X3eu6QUsMARbTFRgpmu3vUt3tHk7Rtr2YKyv1iY0Cl2VKHQepqqQb2coKaBV7SD4djr4Dgl4ryDVsINAfM3A11tDx9dAt8dwuJehbpfA11iD3t52ZAm+AYa8fd3Ntp6vh2lnVwM6uupQ01GN15oOY3dzJRq6m9DSRzgWkijM9KGlkMCjXUM4ODCMoQmCb3QIiXwa3ele9OZ70D/MPgOt2NNWyTIhmt1nW1b9DF1WC79fgaH0wuI0xgi0gYEBhqB5OrNJHD9xlm5sGjPzy3RrR3HyzAWsHTmGyakZLC0vY252HtdefwsXrlzB8VNn8Pan38L1t9/Dxq2bGJmaxJn161g7cwZjdIfm+NZWMLM4Z3v2FQop5BTupjvo/towM92NB6qexi8ceBIP1z2B+dkuzI/lyxwfgefge9ZTgu989gWczb6Ik8wf7XsJ69e/S/D9K29K3Sh+88UlI+7uSi7PnpwIYPAQ1uEgIFwXDAgSB1woW7vDJULGgSFYSP/EUE7gKdWX2kuf5XXqExXKAli4Bj8m5nn9VnaVzlFSBJlcnF1rWVt0oFLpu3nfeNym4+NxQcU8f7dyFZ2sfbcoQkxSn3gsXaTXhXr7d5EC+OT0zNGV4Kd0XXCTrBwhx3rrF+Bn9X5scQa4XAJeTItOj/AqhsKCnecjAK0tOL9NCqArwtAmRZT3stygnhX2Z4NLobG5xQC70iYKUQJgORijCyy5vVL4K/ARbhF4VleSQtxLweUJfJvE40xW/hNsvPdnuP7WHyGx70VM1m0l9LYSelswTs0w9F3q2Y3lxAF7l+5Y86uYaN2Jqd5D9r4NwU9jfAp1JY319dbsRC/dXjfh5+Dbhv66HUjVE4ZVcnzb2Gc7EnJ7Wu/XdMDAV9tQhd4e7UbczRDXX8Sjd1L0U719zejqlsNrxr6eJlT2tqGDYW5HqhNdgz1IjiSQHO/EvoEMHu8eRmZ8FJmxIcIui95cPxJDSaTGkmjPtKGiuwq1iTpML3Tit+qfw48eegrPNL9gT1IUGH4uLS0QenrWlmHzxDROEHSzi2uYXz6OtRPncP7KdYbCVxkan8apM+exSggurx3H2+9/jIWlFVy+uoEz5y4xT7iNDGKcLvEaXd/I9BTm6SYXqYWVZYbkYxgZzWF0ZADjw/0YynViYbofbYNV+Ma+R/GNA4+hqX83FsdTBB/d3CkD31ZzeWeiCL9j2qyg72mc7Gc+8RKu3fguXv8WwccbrQS5zTes3bTFG9ZvTs9HAAgQ7ujM7Vk+ujlJ0CQgwnkMeGz39B95o3qdg8tTAbEEOV7DHZ8dIWFwLQOVnV/l4meF48pgFYFVXi5XPNe1z0t1BriQ/0qFY/Rd/BrDOYK8TtcSVepX7Mvfwh2hHJ7/7pvBV9I6XZ9k7s/66w9XcH9ygUX4qU8EnacutQmGAXQGu+D0ysFn8CO8ysBXrnIHaEA00Lk0W+wOr6QSBJWqfwChQt0AvdKuMQ45WyKjMt1edH7u/gg/c4AuLYTWy9EvEmqXygEXZGWCzNMolctAJ7cX+xThx3CX9a9/9JcYrNqD0cNPYqpOm5E+bW9c047M8x3bsNy3F/Ode2yzgvmeA5jpO4zxPoW5hJ5eFM5w1cDXfAB9NbsIth0GQIGvj2FtrnWvvVmt6zDdnxxf9WtIEnx9BF9f4370tFQQfJXoIdDSGtOzUFebFjDMpXoIu0SyFf10dbUEXS3h2CknRyXySSTH0ugbT6CTAHmqZwhVGe3GPIzBsQKhl0GKABoc60dXrgNVvXU4wLB8cpbnSu/Djx7Ygp/X0xwDlQyxOzA2ksciHdnQ8DDdH0PNoycJKoa3i0excuwMTl9Yx7krN3Dq3GVcuMr0wlXMLa0xvD2PE2cvIJtO87q7kcsmMTqaxmCmH+c2ruHY+XN0fbNYMPgtY3ZhBqNjOUyMZQm+NEYKvRgtdGFuuhf3V+p9IU/iQf4Rmptox13ncy/gXOZ5XMhKLxj0zqafI/ieJfS24Hhiq4Ov72WC73sGPh8zE6D8BvWbjjdiHH8SGHXDss6dH2VOyCGnm195Lyv/L7whBbfSze03uMASx9wcfB46liBpn299Vea5yo6PTk95A26xXAKWu0jPq97BvBlSXwKZ9dP1e/n/CXRfrg/nt8+TdP3xO8Tr0LWWtQUw39nffleTt8W+m4ce3Ak6FO+Eo+BHCBbhJ6l/gKQBM8AvOsAIP4MeAWbQo9Mz8MnxsWwS7AgrSzfLwce8wU1AC+BjnT1mZ/0i+AL0guzROQuF3fVFJ+gS9Bx8Dry/xCWmKgt8tjYwQE9h72U6s0uUwc6cG8Nic34OsiIApQi/IvQIPEHPVFav8Jeu7/bn/4thaguyex9kuPscXd9TFu5ONzyDpc7XsNKnHVr2YKpjFybbdmK86yCGGd7mAuykDKWZXIGvr3aXzegKfGO9lexbQehp8bKHvXJ8qca9SDXvp+Pbj16ep7Gpiq6O10CYCXy9Pc329EZXZwND3UaCrx19mW5UEoiHGBK39nejd7AXqaEBurksOkYIHELjUCaPp7pHkZ2g65sYofMrUFm6wEH0FrpR3VePfQzJezPtmJhvx6/VPIMf2bcVTzW+gqFsu80oz82MYWpynGFonuHsESyunMDUPIG1dhJHT1/E2cvXcfzsZZy/etPKi0dPMaS9hXe/+CFuvPUB5hYWkc8OYojXVhjqt8mNjTff5jkWMLfsjm92aZ7hbh6ThN9ovh8Ffrd8ug3zE91o6T+IX9r/GP5TxRY09e2i4xuk2yPsTmnmtvsxd3+a1OinCL9TqedsguNI7yvYuPEDBx/BphvTbs5NNxRvPqblN6ludLsplX7+L0wJsgC8Uqj7zwF8zJeHo8xrIbKAtMF+kjlFg476e1ucDbbj7VilnreZVqYOHfUPx5gIPn2+roNl73OndKyuM1xz+GzTHS7PfpNQtu8d64PuLBd/G/vNwu9mn+f1Vse8AZEhbQmMpd944zMCylyc+oQ6QcvgpX8XAc5hF8FWKgcVoScQ+jHu9JR6XuN8Vwm+dfZRmCz4XdVyF9UHEAp8tj4wgC/KgRjWAhKQXq9+Sh1ocZmMlSMwI+jugJ+k9YD+hIgUYeeTHr49vucjFOMCaZv0kN53x+duUGmYAFGdgazM+ZXlN7nBIJsEEQipdWqD8HvjW/+AyfwYEq99057gGKfjG61+EhMMfZc6X8Vqcj9mu3bZS8YV8o52HMBIVzWG5PgY3g420fXR+Q0078WA1vDJzdXuxARd4dpwO9KNe9BZ8SLhx1CX4JMLHGB/gU8blSbaKwx8be2NFur2aQfmzkZ0dzSgh/DTrG6ukEJmeAD1hF0Nodc+QLeXSWCQwMtO5tAylEX3RD/hx3C3awRVuVEMTxKA48PITeSRm8oyJO5DNR3fwY4qtCYb6br6UTG4F1/bvxXfIGTaU5UMs9uRSyewMDeFfD6Pufl5wm8F45NTmJpbwtKx0zhzaQMnz19heg3X3vwA73/7d0xvf/Y9vGf538PVm29hcmoMw3Sh/ekUTl68YlvYTy8uYn5lhQBcwvD4CIb4vQqZXuQGu5BLtWAk04q5qS48VLUVv0Qn+lDlFtw133Q/FlsexGLrg1jpeNgeWZM06XGS8DtBtyfHd6T3Zazf+CFuf+vfeIOHSQG7gYLCjegqd1G6OZkGeERoOIQcQHJ8CntLTo5QMJhRLBv0rK+3W5hnx4dymAnW5zlQBLLS9ZSA5PASfMxB6lhN1gSYbgIX22/qOlh/8/N/pcqAa3LQxPM5sGJ//xyHZqzXb6B0s+I1GrSszo+J5/PfS/kAwXhcSC38FxTtGAfiBv99Njs8poTbVQJyXbK66PrU5v0EPLX7cQJfhJ9SwY7nUErwXSHsrrB85SOCUMArhrwMiQU+AS7WGyRDOeoOV6jNFOT2DJAWMoe8Qe8rwl3mDXxaBC3whdC3FP56qBtD4AhAfx5Y0CuFwg68MvBFuN0pATFAUbIwV2J+ncebmBf4Xv/877C8eBLd234Ts80vWpgr+Al88+0vY6l3N+YJvsnW7Zho3YGJzoMY76mzpSyDhNpA0x6kW/fZ7O4ggdZPN6cweDJZSwf4GjoP0ulpEXNY0qJFzJk29tVTHuzf26Z996rR2SHwdSFL0A0QQJrdHaNbm54dwcSkXh9ZQAfDwpZ8Cn2FAQxSeqtageBrLWTRRfdUmE9gb3oET/SMIj8+agua85PDGJopMOTtQ32iCYc7q9FI51cY68PIXAf+U83z+MmKrXim6WVCj+E2wTpGkC7OTWOGbm1yYgzZTNqWsRw5dgLnL2/YON/ykVM4fuYS3vzk2wa8dz//Id6RvvVDfPiD/4p3PvuuvcpyUG9Pm57CxltvYXZ5GfMEqeA3OTuDNEPhdKoT2QGCT9vTp5owN9qDltRB26X5VyqexF1H7flcreVjWEvgHel5guHtUziRfBqnGOaeSj6DE4mnsUrHt37rd+j4/o1A0M2qm4cAoSzMDTdwdFp2MxusvM6gJWBoOYzdzMwHcOkGdvBE+OkYb1MfSeCLrlA3eRzr8+O9r85p57FzxXwJFDfVL7Qb+FQm1NxF+jV4ux+zSYJZAFo8R/Hz6PzM/bFd0IvgK8HQPz8qhspf1VYub+dvYefR55XXU3Ye1Xkf+12C7A8PARYhJ/Cty9kJcgKl4FbmCAU+tbtCWxF6cYyQbQY/Ao8AjOAzxxdkawjp+mwdoJxhcQlMmA02KAZFuFE+rufQM/AF+LkLZJ6wKzm/CD9fAC3oacxPS2I8rxDYQSfo+ZigtzkAy6EXw2K5PpeFvgFuEXju6lR2Z3f53bCchXUOTYfe1ffc9d36+K9x9sLb6Hjlbkw2aIzvGYa6BJ/G+LR5QccOzLYTeC2vYiKEuqPdtRbq6iXhAl+mZT/SLXR9TXuRJdQKnYdsXK9HC5fN6bnjs6c4WJfmsanmgz7O13oIHXR3FurK3aV7kCEIRkczmJubwOz8BKZnRjE+O4yO0UE0F5JIsS1P0OVGMlbfPTKEhsIQhha0VVXWlrbU5kYwNjWOockRg2ZmLInmVDMOEXz1vQ0YKHRhfjGJg6nd+OmDdFgVT6EzUUn46OmRTsxMjWJlmWFrPoOZ6QkcO3YEZ8+dxeUrl3Hh4iUsraxielq7vJzA+9/9Pbz3nd/Du9/+XcrzH37/D/H+Fz/A6pFl9NOpnrl8BWfXr2Jmia5vdRlzTIdH8vyu/M78voXBDnN9w4Tv5GgbHqh6Br9w8CncdXJAkxdPMZxlStidDpMdJxn62uLlvq3UU1jufgnXbv8+LbzAx5vNbqwyGawoCy1LoVh0dQYuAkGy9W12w8rpEQA6n8qhb+zvsHQYOvi8rgRZnUvwCscHOPi5N6scNJ73c8vxXdNnWDnWlR/j9SWo/UsQ6+UCTWz/VnkfHadzeBpdX7zO0rV8NRjtO4X68jaD4Of8re08zBfb/TzxD4L/UfDfyMf9PDXoqZ39rCwgBuiZ2zNAep3yNimi0NbA5+nVAEGHH+sIPodjuQS+MCYYwKfnutU3gtDHAh1ucn0ON7k/KoKvDICq98fmIvxKAHTQKfWwVxCMkx9Sqa7M+QlwRdhFAIY2mwBx4FkqsGn8T33L4GdjegF65fDTRgXanurq67+DtpcfxHDVkxip2sL0CTq/JzHV9CzB9yrFMLfpFYw1v4bx7kMY69Xi5UMOPkrh7iAh5mN3exju7kJv1avu9LSA+bDAJ71E17cNfXW70BcmOBJ0fB3tdWjr0PbzrXQ/3Rgp9BM2Iww1J03Ts+N0SCPoGc8wrB3EwCjd3XieymFyfgyp6XHU5wm4+SFMLiSwb3AIT/YOYYTgG2HIWyAMB4cSdFItqOypRV1fA1KFTkxO9/P4NvznmmfxIwe24JnGF5EfbLVF1IVMH44fXcYEw+UJnuPEyaME32mcv6Ct6i/YNlaLiwuYGBvGrbffwye/80cE4O9T/8X1nd/Heyy/963vYWJ6DPnRERw5dw4TCxrrW8YiXd/UzASG8/0YzvXxe7djKM3P5eePZ1vR2rsf/3EfHZ9C2mOJJwk5uTwBUIuWfULjBOF3jK7vaO8WLHe9jBuv/yFe/0KhLm82gxBvLgOd32i6mcpDTK8XqKJ0jJyWbtYIGQeLuzsd4/0MdKz3sFLgK+WLwAvA0jkcAKxj3s8ZxhOtzVUOE6vjefx4h03sF8FZDrvYVizrvF8pb9N1qL9Bi3mDYRFY/hkRYNcIsw1dgx3Dz+XvEF2hfSe7Hh3n1yVZ/5CPoC79O/i/xZ35GBZH8BWdXgCfoFfMq16AU56ptxNcBsIIQUIsAi7UuTsU/JRXfwLO+jH/kTs9Gxsk+OT0Nrm6qCL0BEEqgDHC0Z8XFvR82YvJwCcAOuBsvM/yDsViGBzbBUHr59DzZ39DeBzAZ+v3mBrwAvQMcEopQW6d9RYih4kRr/vvuP7+n+P2B3+Ovn0vEHqPYYxh7nDlE9Rj9iTHXNtLDHV3YKqV0FOo23MY4wRfnuBL1u1EPyE2SOANUP0Ne9BHp6cJDM3e9gh6hwg7AU+TGyzbLi2Vrxr4NLmRojvsaK9FS0s9wdeGoWwSU+MFuqkRzMxOGPiUjk0P0dkNoIGhY4Kh6NBYnjDJYmJujCHuJDrGJpGdGSdYepGbyGFLZwFthRGGqiMYIigzhRS66aoOM0zX7O4gQ9/R8QHMz/ZhX+I1/N/7n8IvHXoK3ckKZPp5HelerMxN2p54Y2MFHD+xhov2fo7ztkX9RT3dcfI4RofzOHL0GD79vT/GB9/7gyL4PmK4Kwf43rd/aG9nS+dzOHr+Eta0DOb4SSwQfjPzMzarO5pLIJtqR2GgA8MCYKoVY7kWPF79HO7SshV7JjeA7yTzNrZH6B2nAzT49W1hqPsqrr9B8GmMTzchbxwPa/2Gi8tP7EYMN2EJfKyzNABMx9jN744rTnqsxz7KUw6+0rElmOk4fU6oIzBMVva6KHdzhJEdr8+N4CsHi39ObLM6Xde3HGIRdg6vksrL1+j4pE0u0M7h9X4O1fG6rS5eNz/Pjovfh33iNZTJv3csq52/rY6JUtn+XaIi+PRHJEKvJGsjzAS/q8yvm3Mn9CwcJrx4vDvBIJY9VBbMBDJBMgIuAq8ceg6+EhQJO0LPHZ9DMAJOQFMY7KEw64pyZ+hwLLXFDRNK8Cs5Pw93WfdeBKGg6GkJeoScgVCpwlxNesSJD4FM4FPIK/AFsJmjC3mDnODneT8mQJHSOr5rhN+bn/0dBmsrMLDrXkwz3NUY30j1ExivewozLS9gvnM7ptu3Y6JjN8FXRddXYxMbCUKuv06ubw9SdH6a2EjW77YlLXom12ZzCb6oDhND3+rtSGo8sHk/+jsq0N5WiabmWvQTfGPDg5iaLGAqgE+aJYAmCbjkZA5NeQIsN4DccAY5hrwTc3R6bGsfHUd6agIjM4MYm+3F/v4cXujJY5TgGxktIEenmMj34VAXwUf4JWxbqC7bETk7WoP/xNDyx+n6Xmx4Cfn+JoadDD/p+pYWZjA/N4Xjx1YY5gp653BBrk+7NZ8/g8WFORTyWbzx6bfx0e/8MV3ef8EHhN6tD7+Ndz//vk18vPf5d3D9zbdxbuMGbr3/Ea69/gZD+AWG2nSMEwzRFeIn2pHta0Eh2YJ8shnjg21o6zuIu86mn8HZtGZv5fIEvadtSYvKelTtOMNd1R0f3GWLMs3x6eYJN5bclwGON4eDzm803aj+9IUDzMS8gGYg001MMBjEVFfWp9zdeXuAmPX3Y03WJ9arn0PB01j265A8H8HyTwYzr3d4yJmZ1EdthJPgVwQg6++EX7kcYOrrEtwMoGwrgY/XXDxvgF6QvlO8Pl2PgdPAFtv8ug2EVhfLlP3mJUW4xdDXgFeEIUEW2q2PtVH8N3THt1kGQRv7E+zc6ckJuhvcDL9Yju4vyh2fy2Z5BbyyscEi+EKbqQi/mA/11hbhV5LP8EqCn4e+DjxBzQHowHO3J+hpk1Q9BucbILjrEwS11MXD4AA7g5rnowssQjC0KSSWNMlxjeU3v/hHDCf60f3yr9ki5lEtYq7dYjsyz+h1kwx3Nc432bkXE701GOqsJOwYqlbvQLJ2F6G3xyY6tKRFz+n2EWwW4hJyDrwXXBXPo/3gi9BzvNrFxeDXXoHO9io0t9RYiDlO8E1rW6mp0SL4LNQl3FKTeTQTfL0jaQwx1B0ep+ObHcLYwgTBRzCOjdqWVBNLSSRGU3iiPYv2wjDGGa4OMdxNFnoJvXpUddejc6AVSSpByIwON2F792u2Uel/lOvrO4R0shWZVAfGhwawvDiDI6tLuHD+NMF3huA7j3OEnkLfU6dPYriQxbkr6/js9//UwltNbly59Q7PO4yb77yHD7/7A7z/re/gCoF38cbrWDlxFjNzs1hYnMckw/G81i92NSLT20z4NaPQ30rn14bhbIOWsxB0BN+ZAQffcbq+89nncXrgWZY13hfymX2k63/D7S/+t4Vh8aZS6sALIAyzqxEyRfAFoK0LjKoXcFi2m1jtJgHMy7HenRvzAkmZNpSqvx0jxT78XJ7XPpt5Pw9B9Kn3VdnENg9Zw+SG5VlfhBfrdT6WI8iKgLsjLUHN+wlqDrdwPqocfBGm5e2SgUww1DliX8q+h85p1652Tw1yBkaXQ1K/r0NuE/xUx2M2j/OFf7cQ/pa7PAHQHqWjBDhBL4a9gpjG+mK+CDi163jLl+pLTlBLXwS+sATmS+AjDIsKABTgTHJ9nnqeMuARbExNHxJ65vyiysNdgc7LerewPe6mfKyzVPAK4W4RgoIbwVYOu6jg+AQ+Xw7jEvg22P7mF/+EuYkltD77HzHZ+JyP8RF8043PYLb5WczJ9XXsxHT3Pkz2EXwdhyzETdbutDA3TYhpMbOWs8j5KcwV8DSh0aWJjUMvosee15XzY7lymy9nadmPAYKvu70azc11Nqsr8M1ODWN2eoxOT25P8CP45scNfHUDXegp9GOMfUanChibIfgIxbbhAnqG8gyJ2X+Z8FtMYmcig1f78pgYp+sjKDOjA2giVA531qGDaX+63Z4DHkg1Y3C4Gr9YudXeyPZi0yvIJhqQ7qMbTHZgJJtgSDyFEyeO4fTp4zhz5pRB74w2LD13BrOzk3Sok/jo+x7mfkD4vf+d38HE1BS6Oztw5eZtwu/7dH7fxo0338PwzCrGp2fp+OYI9Qk6xhQGCb10b4u5vmGGvEOEbi7RjLvOp5/HhYwWMT9Hp+cTG3pU7bzq0i/iZErP6j6L09lDuPHWn+CWLWehG6HKQ914g+lGUjk6ETnAdbsRddM54CKAykNgg5bqlFre4WaTIaFc3uZiWzym2C4oODgMIFYf+uipE9VRRUiVK7RH6DnEHDqxrnhsEViq4+9RLH+F+PkOPE+/Gn46T2znddhxcn289mKfkqxeoLPv79/P/0A4+Ozfoywtge6ry/o3uirQlQHPoGcpoWfhr0JWgiu4PfW1lHU+c+zgsxBaYXGAYgTfVcLQZOFukIHPQVecAabLEwg3uT2DYCxHAAp4BJxBz8Fn2+NL9uIkl4W7Vu8QtPoy8BVFp+fgk+OLYa+7vvKZ3wi+mC++AtPyEXx/htc/+184duwmGp76FUw1PUenp5cOPW2vmpxp2krwPc9wdweme/ZjKlGNETq+NMGVpsPLtuxDjsq27sdg8x4CcC/d4E5bs2cLlitfNvXpqY2qlwyAAuMAQ+VU6wEMEqI97ZVoba1DeoCOb2QQM3Rtc3PjNqs7xzBXjm+a5aH5UTRk+9Ca6sZALoFMPokhwqxAILbksugdHsK4FiAvTGJ+LU0QpvBYew7t2QIKo2mGxgNoTrXiAEHbSOeX6G9BH8HX3duAQq4OL3dsI/i24lcJv96ew+bCBnua6cTaMD8zYWN6gp9SzfKesfd0nLF9+rKZFN784FN8wnD3g2//HkFHfe93cf7qNUzNzmPj9bf8ReTf+QFuvPMR8pOzmJ6fJdSnGYrnMUDgDZjrayL02gm/TsK3HXfN1N+H+cYHsND0EPUgFlsewkr7o1htfwyrnU9gsY35riewlthn4LsdQl0bbC9CT65BYBPIeCNZnUPNXYbXydF5COpyl+c3bRFe1oc3vtpjnbWzn/qGPpJDMSqcW6kAZhDz80Q4eH2clQ0AK+/Pts3jdFIs+/kcgMG9sb+Ap7wfy3PFYyyMlXR+l9rj+UxWr74BeLxOr/drsTY7l8Tfs7xvOE8Ev/9Wpd/CxkYNjA42k/0b8N+mDI7lIFxnfpMENgOeFAEYHaBD0SAoZyfwye1F8MnxqU5tZbAU+IrQi+CLwCvWK6/JjwA/Qa8MfOVjfSXoSWWwCztFl9YBOhCLeXN4gp2nJdcXn/aQ3OWVYCf4uQssQlCgM0cY839ubk/gu/nx3+DixrfR+OxvY7xuK50e4ad3bzRrN+ZnMdvyHEPdbZjs2IWxzn0Yad+PfNMuDNa9hgwhl2naTe0hDPca+NINOwi6lygCT6Cj67Ny9YvME36EoNb7yfVpPV+yowptbQTfYBemxzOYmx62Jyi0A/EsoTcxqWdncxgYS6Oajq+ezrA70YrOrnr09hEW+S7UJXpQ29+PwnAG+aEsphcGMTzVhVe60ni5a9AWQWeHkmhiCLuntRqH22rQQ0fVl2hET18DkkmN+x3GLxzeip88+BS2N25DnvVpgi/zf7NCAABee0lEQVTbJ/CNm9M7zdBWLm9qasKAJ9d3giCcnZnEqVOnCLfv4pMf/Bd8+rt/hI+///v4+Ae/R6f3XVx7421ce/Md3Hz3QywfP43+oTHbvkpb2o+PjyKb6sFAZwMyPU0oJNswwu+ZYXrXdO3dmK69F9PV97hq7sEUNUlNVN+Nsap7MF71TYzWvIDrb/13D3XNzYWw1gbFlRcIIwwdaOtFGDoAdcO5C+TNydAzOkAPcXWzhjTk7Wam3Pl53oBoMFOeN39Q7OfgcUDdDP0ESINEAIoD7V+tHCcaShDyfAl85eJ5eYyAd4u6+YWnt1h3U8exXcfqfDHUvcE+DjKdW59V/nlf1jU7h65L5XCcfjedK5zD84I323ldBjgDHhV+C4Ob1QcRUjH8Vf3mP0gOwpK8nwOw3AFGAJYkmF0pQk3AK60LdBhuBl9p0XMJfAp7BTZzfrFsdUEBdOqjmWCb3CjCLwKQZYGO8LOQ19xfgJ/lCbUy+Hn4+z/M3ZXW+kkEnp7qUFqEWwRfadzP+rC8ThBuBBhqeYstZ2F+g+3XP/hLXHvnT9G67UnkKx4x8E0pzG0R9J5heSumWl7ERJsvYi7Uv4R87YvI1byIdNULSFED1S+hn4BLSIJc5QuWF+gSVS8iyXarZ76bQEw1EXx0fJlOOqvuWkKs2Z5imCbcBL+xoQFzfxMTWYIhi3y+H4lMNw4RQlWJNiT0nlqGhH1JvYayEXWdzdjV3IqEtrbKJOjwUphYICDpDB9v7kfXYIrnSKBjsAM7miuxn+oiNHsJPoW7Pb11GC7U4tmOlyzc/dXDW9DXd5jhp4egc1Nj9t7dM4Se3sWxtLxkwDp16gTOnD6F5aVFzDEcPnnyBJYX5ugIj2HjNl3e59/BJ9//XXzGMPjDb30Px44u0dl2Y3BoFIMj45iambJt7YeyDHcJvXR3I0b03HC6C4V+Or7ZhgchzdQ/gJm6+z013Y9pppO1D2Cq9j7+g71GK/kXuGWOT3AT5PTXPYDPgFeSuzPdcLrBorNjm91wvHlDnWZyI/gMXAFWRQgy3VQXpLo4aSEV++ocBgxK9dSdQIyyPoKiIGNwDHlBhcC6KcCEfgYarWHk97/5xb8a7CL0HHx+rhL0+Hn6rdjXpTzrVK/hAvW3vg65L8PQwWznsesKLi+Cz76PX28Revqe9rt72ddMKu9g8yEH/psFGBaXtug8+rcy6P074r+33J+5vDsAWA4+je3FcNngp2MU3tL5Kb0iCYQ2y+tjfdrTz58EEej+J8HoT4ZEMJoDtDZBUGmAYJC7QebDOJ/Bz8b9BDyHncvLAp9viS/4ReAFfeDgi65PLi8uWVnXLHDMF8V2qw8qOj53fW988rfoq9iN1O576PT0/o2t9oJxQc9E8E22b6d2YLjhJWSrn0eGSlc+h8HDz2Lg0HNIHnqGAHwB/XJ2LPdVPo++w88x/wz6qCTz3QeeRteBp5CmY8y07sNQ90FkuipR31BtEwpTQwlMFZIYZUg7ku/DOMPTCcJwZLgf6aFeA99hbWAw2ImBdCch14mh4W509ndiR0MzuhKddH2DGBrJYGK6F6NTnXilM4VXO5MEXy+60x3Y01KNA1RbTyPBqU0QHHwD/TXoze/Hzx1+Gj9x8Elsb95mY32DBN9oYZBh7nGcJ/TOX7iIi5cu25vZlpeXCcTzdIOnsbQ0j4nCANIMWZOtNehuqsZgXzeOra7g0oXzmBzOM5Stw0i6FcO8vv7CCJ2slutM2wYJmb5Wqoluz8E3QhF8D2DO4PcAZuuZEnaWFwwbHjJN1d6P8cZXcf2dvzTw3eSNUHJ3Em8cysNbl5UFNsqgVyYDIVU+0RHBd41hrsPN6x2YKitfBkfVRcX+oWzQUGr18bwsM3XH5jAzhxZVBhyBSnC7bm6N51V9PDa0aazzNusj+GzsU+ekHFjqJ9iVYOn50jnMJVIRfHfCL57HyyXoOaRZF+FN+XfXb8Y2QawcegF0Nhxhbeqrstq9jx8jlQNPYHStU1+G3p0OUGWKACzmPyXkrE6uT7PBkuDIOgLQxv4ENcrgZ9ATHMvCXmsn3JgaCKPKAKj1fqXQl0AzADoIr4ayh74OQW15Ze8GsbKAR+dn0oLnsMaPQDMRhrb0hakthSkCjxCkyvPlUNx477/j7S/+Adn2NvRu+3WGuc9gov4pTGqMr/lZe93kVPPzmGp7DWPNL6NQ+xyylc8gU/UcMpXPmtKHn0Hq0Bb0V9Ap7X8cSdNj6N39CDq3P4DOHfejZ/eD6N31IPqYDjAyG2jYhiGGz/0te1BdexCp3npMFroNfhM5gi/bg4mhfjq/AYwOJ1EYSaKSbm9vRyO6GQYOEhAprX8b6kQ/++/r6kNPOonh0SzBl2V/TYI0ozXTh0eak2inG+wjKCu6GrCvtRbtdHPJVIuBL9lXj76eWozQ9W1pe9nezfFblfw+icM+/qalJpl+LK8s48LFy7h4+SrOXryE1WPHce6iXjh+CUePrCHX126uTSFrf3stepoOI0F3OdBejYGOGqQ6a+gg6zFWYGg7PIIE4Tc+NYnpyXEMaat9TW6kOjGR7eUfgD7cNUfQCXzzjQ9aOsd0tlEQFPwewlwTLTrd30TTa7j+bgAfgWUzuwx1HXoOQI0XKbWbS3DjjbVZusF404W8gc8AqRtR9byZQz7CylK7iUOfqFA2APB8fgMLEBECUqk+ykBhqRyTjv+3AI/QRsmZRUBFCJXaNsPMQ94AyjIQxX4utfPz1CeUXfHcvLaieL1fUKE+nm9zXnBlmZ/njrEEvtJv4SCLv18cDvDfjfliP+9r4W84xsoEnxyiucQgh5+7PkHtyxB00BVTAc7a/hf/nQkxk4/9GfwMfOxrUAyOT2A0GKotlKkIuwhAAU+hsblFur3LAYI28WFpzAcJfB9FNyjg/Q1hxbo42UHguRj2CoAGvwA+ylyd8oRfzCvdCKmDzsNehblyfNfe/zO8SfBN5cfQvPUXMdXwLPUMAahndrdgQi8gqnkCIzVbkD/8ODIVjyF76EmkDz6Ggf2PILX3IephJPY8hL5dD6B35/2mPqUCnvKsT+x5EAlCL8m+GYbKmebXMCzwte5GTc1+JLvrMJ7tMPiNZrsxwtB2vJDAGN3eKGHo4GvBvs4GtNP1Zdk+kGpFIdeKgVwP9nb2EnwDGCP45PryDJdHJjqQG2vHi+1J7OjswSDPX0ko7aQjayX4Uv2tSCpcTjagt5cOLVGDjuxB/HzVVnztwJPY1fYqcslG1gt+7cgTfvMLCzhz/iIur2/gEnXmwgXC7zxOHDtCl9ZHuNUZ/AYJ2IR2fabSrMt01zOtJQCrMTzQYnvyJQpaajPGcHcC48MZFPg5+UQzhnldud5G3LUg2MnhMcydJ+BmKYehu77Zhocxw1B3smUXbrz31+Zs9N4Ne0LjDvBFF2jhreAW4CfXJ8hpzE83nIWmZe0GJNZFReApXwxjww2stPxmVh/rG8DgEAggCO0CnX2G9SM4mHqoKBFAUWwzoMm93QEund9hFetYtn6qk3uLAC31cch5X4XCd9YrjcdsAh8Vrym2l0v9Nqyvf1+rV1/rH34H/j4OM333CDj//Ur5CEeCrVhW6EuXF5xfOfhKZcLsMwefpJC26PKUhlC3BEQBUPJ8fG7Yw2NCrQg+5Qm4ALtyOfTkCB12UhF8khyfwc+dn9zd1Y8INMLOZ4GZD/CztOj0IvhK8NNb4a58KPfnoDPYmQTFEvBcf1lK2W5QDH2lN77zzzh+7CpqnvgFe3JD+/JpZnes+nEMH34EQ4ceQq7iQeQOPmjjgLmDhNf+hzBI6A0QaP2mh5Dc/QBFV0fQCXyWSqyXkuyf3Pcw0rUvoKBnf7v3Id+1F3V1+9DTUYXJXAedTg8m8z0Yk+Mz8DH0ZVoYTqC6vw0HCK7WHj3b24V8liHhSBeyuU7sa+tAWyppmxtYuGvw68HIZDPqUj14tJEhMUPkGgJvZ1stqgnQfp4vmWyxccK+Pjq0niqGxNV4jKH9T1Vsxb2Hn0IqUYmUxt/623kdA5iaGsfC0jLOnb+EqxvXcGX9Ko4eO4rhXBqJ9gakuupdnfWEXg36WqrQ31bFkJ7w66Lj66wm1OrpbPswOjaM3FAeU+MjmCD4BglGzXQP6JFA6q7ZunsxW3sPdS/m6u7DPDVLaYzPXF89XZ+Bbzf/gv2thXUKiyLsfFdjh505vgBDQU315v4EOQGOde40ePMJWJrg2AQ2VwxpvV/ob/W6mb1cnNHV8QyPDRJF/Vs4NpyjTOUAcVCENOQdTkpLoCrVlec3t98JS4Pbt2O/zdC8XjzeP9MBxusL0DPI2nWpzvuU9/PwW4p1Lu8XwMfUx/j0vZlSJbgp9fro9Mzt6d/V2gQ/ahP0FPKWUneDBFksE3JycoJbDIkNkEXwMRXoVB/gd5W6QqhJNg4owAXQFYH3CQGnfHB7Pg7oEIwwjJLrEwANbkHrH9PZBSB6ndIAwnLoFcuEH6EXFQEmmRsMdQ65UM9Ubdbvo79iJPTX/L//Pxkd/QPe/j3g+jt/hJbnfptQewjTdH0zDVsxVU/HR7c3WvUogfgwCoceJvgeRpZ9HHwPIrX7flO/8vseIgDp7nYRejvuszS5iynb+3bfR/ARfvsewWDNcxjSdvbdezDauw+N9fsJvmrMFLowPaQwr9vgNy4IjjJkJSSGqPrBDuzvaURzbxMyhFg204FCoYMA6UVtXy+aEr32asrCUArDDJEFvompFgwOt+Hplh7s6upCI4/dyVC3gurv76BaKYa7yTq6PgJqsAbtg/vwc4e24qcObsFBhvgZhsK5gXZMDg9geZbgW5jF7Nws9C4O7dwyPj6O0ZERZPt7kOpw6CnUldsT+JJtlUjz+2UIPYdfDQp0dIuE9NyEoJfHjB7DI4QFvEwHQ+zWCoW6BB/hN1NH+BF4gt8s83MGPjm+hzBTcy8mmvcE8PHGKoIvPLYm2FHm9Ai/ouMLMnjxBrzxKW9M7cBied10AXJaXBwWGNsNqbRc6meKN+7mNrvhA7yiizNolPWJihCJx0RgFCcuylxcOaxKEHPFUDj28eN5LgObw60EuAg+T8uhqD4OvQAshrkRXiWIKV9SBF25vI2/j51Ldfy9WC7+AfmKstUJfrZUhv+GbHcJcH/PfgIi80pVx/x6lEHQU5VLUBQMCTHK8gY9AszScif4D7giSBYhp3x0gCXwyQlaaqDzSQ8DXagzt2epg9AWP39MwBF4V0JqzrAIP8Ituj5LHXrrVqbboyLcDH5MbYzPwOZObuPDv6I8vcbPuP7J3/D/9N/h5ud/j9tf/D3e+O4/463v/yve+uG/4Z3f/f/g/d/537YNfWbPvfaS8cn6pzBZ9ySlJzkep/t7DCNVdHsVDyC9714M7L2Pbo/A230v+gm3foFNkNt5D0Pde9GznemOe9hG+AXw9bJNri9f9zxGWrdjtEvgO4DmpoPopkuayXdiZriHbojQyxF+hODs5AAmx5IEWR+a0p3YS7fX3NuCNMPFzGAzRoY6GTZ2oynZR/h10/0l2DdFEDFEpkscG+/BKF1fZU8bnmjqYJ8W7KEzO9heT6fXbuBL6UmOpN7vW43+ZA0mRmrwUMPz+JEDT+Peyq3Ip2oYxrZjbmwAS1N5TE8M0aWNYoIaGR0leMfsnR1jhQIyvZ3oD/BLttcQelVItTPc7XC3Jw20V9LZVWMy3YGVqQKmRguYJvgm8r1sJ3w7DyPdJvAZ8O5x8NH1OQD5D6QlLoTfdN0DmKz6bQPf9Q8cfD7Gp7DWQ9vyN6FZ+BpTgc/KDj4BzyEogCnPGy+oCKlimTevUrtReY54w1IbbIvlTSFhyBfrNH5nKc/Fvh7ihr7W39sVssaJiAiyL8th5/3UJ8LPYRZB6LALxxjc4vF3yvt7XucQ5CSGubw2XZOX2aZyOC5eewl6/B0kfceYL6q8r587ukofR7yjbNCl7I8LIVYGPIFx41t0cgF6Jv77x7A3Qm8jAC8C0F0fVXSDpfSKXN8myBGOTB18glsAXKiTFA77TtAqKyxWuCvwEWoRcsV8WV256yPkHHQUwbUuGAqATAU+k3ZXkUJ5g7om4H38P/jZcnR/g1uf/U/c/tbf4/Vv/yPe/h5BF/T2D/433v7h/6Hb+z94978An/8PYCzZhZ6X/hPB9wxhp5D3CYJPz+26xuoY+hJ++YMPIHuAovNL73uQELyfDvBBZA48iDTr+/cQggRdig4vRTgmBUfWpdgvfYDHayeYOobSTS9ipO1VNNW8hq62w5jKtGAq14rJbCvG0s0Yz7YRfl2YoIaGu9CcbsO+RCNa+1uQy7QTfC0EXxfGRtnW14Uqur7R0QxBOYgxgU/h5HAvZubakco345HaZrzcKfDV4mBnI1LJNqoVAwNtBF4Dkgm6tL5qDGXr0Zbej589uJV6ErVdOzGmayOIJ4cI4cFeFNL9yA0yBC/kCD1tPDrMzxtmyMuQtacVg908f0cdIVdDyNUSZlINsnR82W7Cr+0QhvhdprPdhH0as9qKayyNbE8tIXnI1jjeNVt7N10eHR5hJwmC5gAJvtl6D3mnqu7GVOsB3PiQ9p03kJazmAg4ubs4zmf78wlycY2e5b3sUOMNKLAFaEXAFRcsF/u4rJ/lmdqNq5R9w/G6qQUyrWeLY3YRdA6+Unt0T17n/dTm43QllcOsBKYvy1ydwFaEW3nfmNd5Yl1JcWLEP6u8TdfpdeWO0fOhj65X36Nc4TgDHD+zHHwleZ3/hjHlv41JZaYBfl4n4BF2UQRfEXgmgc6hFwEXFdtcahfsBECFtwSWub8ogk0iyDbLweehsABZgqS/DMnb1+m2NgEuyEJck8LdUlmwW5esPuYFt+D6CDdBT+N8G4ShQHed/a4x9RD2b+nu/xduf+cf8dYP/g3vMpR9/w+Bj/8Y+ORPmP434MM/At77feAd9rn10Z/hBuk31tOBrhf+I6abn8V0o8b56Pga9NwuU2qinjAkACfoBMcIxRG6QO3kklMITBUOE2ohb+OABOHg/gcoApEaMKd4vwEzyz5Zhs2DzCcqHsNA3bPINr+KbMt2ZFt3Ite2G5nWPRho2YPBlt10TnvRyHxd2wF00RFlE/UY1BZZaQJpohttDGEr2uUAU3RkaYzR7elFPiN0keMThON0A3a1NuCBhga81laNvVQvwdevd3okmjGQbKQIvz694LwaU2P1uL/uBfz4/qfxUNXTyA9UWyhaSLUjT6eYS3ZggC5yMMFzC34E3/BQgSF5DvnBfsKvxcLeJD8n0XIIieaD6Gf4mmw+ELQf/drLkKHtaLIZs4T04jivm+H8YHuF6S6Ft7MMd2eCZhvk+nzcb6aG0vhe5d2YaDmAmx//fRn4BDsqjPEpr52QDXQEi9ye1RFaCm8dfMrzJg15F2/KO+QgVJ7tPFdUObzcrbkcfBKvTe1lMgCWl2OdzsfUIRTBI7E95ovhbayP+f9tIIowiiArHme6s1yu8LmboOvn/yrYKTXgS2V117WYPJRLdfzd2O+rxd/xztRApzL/UH3hgLOQ2FKHXwx5BTSDnvJyhObsCC+J5eJ4XwBebFfqb4MT/ATBEvRKYbCDTY7uS/ArA6NcXzn4rtLxXSH8fNIjhrtKy+FHhbE9A10RfgQbU0kQ3JAUtvLzbvK73/7OP+PN7/8bHdz/G28zZH3nd/4P3vkh3dz3/hmvf/63uPben+Dy9e/h3Ll3sbZykc5iDkO9feivrUL33u1ofvFRVD/56zj44NdR/ejX0fHCrxjMiuCLwFNK4FnYW/MoofcIhio19vco08cMerkKTYIwlFVqbvABGwtM7yfgDIAMjwm/wf33Y5DOMEM4ptVPoKx5Cjntide8jXoNOQJQM7+phleQrHsZfTUvopfqqaZqXkJ3zSvoonobt2M4XY2uRAP21lehr7se4/kuqhsjdIxphrC5TDNGpxrQkqzCQ3X1eLSuBttbqtHU3UToMdTtI/j6tScgQ1TCtL+3CsOZatQP7MbPVmzF1w88ifrOHcj11dnuKUMCII/JdDWiv72Ojq6RYEww/E5RhF4/f9/uZgt1e1sq0N20Fz2Ne9DXtM+UYDnRSGlXm6bdyHVUYCrbgaXxAQLQw10t8L5rpv5uA98c3d1cQ4CgXJ/q6nyCY7Lym5hsO4hbDG00uWELmBWuFt2eAMhyBJ+Fs7yZBKwAN0HGwrEAtxL4ylXeHvrYuJ5DqgiweK6ysiSo+dMMzFtKIIR8DBdtLK68XXVBAlo5SP6fFAG0GZoOxFL5/x/xepjG4zfndd4SbItSOFwGyHgec33m/Pw3imArAS/URYdXdHoOOJMcnsBnAGSe8LOxvCCDGyFmrs6g586uNPFRCnmL4GO9OcJN8GO/MvCZBEOGkeYGy4DnkssrhbsGQMGy6PYEOLo3pZZ36F1jv2u8Jo1f3vr2v+D17/wr3vj+vxJs/2+m/8dC1De++Htc/+jPcfXN/4JzG9/B8bPvYmXpImbGV1AYGEGqqQ09FQfRuv0l1D37MA488uvYfffXses3fxw7/vOPYPt//r+w8zf+X9j9W/83Dtz7NRy478dx6MGfRtVjP4eax38OzU//Agb33ku4PcYw9/Hg8B5nqPsYRejVPmbgGxX8bNJD4JPbI/Dk9gi9LCGXodL7GNoa/CiBjkoTfpKV2TdziP0JzWzVExhqeh5DrQRfi8D3moFvoHEb+gW/+pfQV/uiAbCvliCs0wvKX0ZP/SsE0n4kCauDBF8XHVaupw5Z7RtI9zbQdQhJho6ZTA1yhUPY2VSN36hpxEstdQSfXB5DXYIs1cfQVP176NA6K5Dq3IvR/AHcW6tJjqfxRPVWDHbtRar9AAY7D5lTG2S4OthWSSd3mM6uDplED7IEX3YgiUGt6eslGDuq0Et31yvQaXOGJr1vZB/TvUg27qab3UvwHcRYfyPm6frmh/uQ76lx8M3WfZPQY7hLpzev53YJP5/w0CSHnt64DxOHfwvT7ZV4naC7JWjQwZmbC9qg69MTGPYUBts0iXFNEvjkwnjMTXNn4aZT+pWgY3irMJltHub68UWQ8dhy+JW7vljW5zjsQl3oWwJD0B0h7ldrMwg3Q+6r6yJEvf7LIN0MqS+XS87P275aDsESxLy/Hc/vZe7tTsjp9yzr73AsAc9TlQPoggx8IdQtqQx+EZIGNsHvH8M4YICiQCdHaJD0OoW9tgSm6ABLb3orh6HP/Ap80d0JcgKfHF84hiGwoKpnmW/wO9z67r/hdcHsB//H9Ob3/zeB9o+4+enfYIMO7eLNH+L0hY+wdnQDc1NrGEkTaG096KuqROvubah94VEceuK3sfv+X8LO3/5pbP+Nr2H7r/0IXv21/4Dtv/4fCLWvYe/dP4F99/4kDtz/Mzj00M/h8MM/h8qHfhZVTKsfIeQIutrHvs66n0bdoz+Htme+gVaq/dlfQGbvPTaZMVb9KB0eAUjHN1n/OEGoDUofNSiOsk2THUMEnqDn4JPT01ifoOeA00TIIJWhy9O4YMby9zLcvZ+OT+OErFPoW/U4Co3PodD6MgptrxGA25GnBL9BhsADTQLgy3R/LyFRSwgy7aUTTDS8ipEkQdR3GPuqCfymQ+hu2IPOul3msjrrd6K95lX0EVhjwxXoTBzErxxuwN2VVTjUVIm+rjr0dtCZtdMt0jj1tuq1l7vRaefdjerebfipA0/hlw9sQVPLNiRb9xJmB20cLh1C0oG2CoatFEPbdJLwG0wgN9CDYb1IKEEnqbe7aat9Xk+/gNekbbwopgMCX+dBZOn6Ruk6RxlupxnOD7TuI/jq6e4a7iH47ib0CD+FugIfgac1fXJ8U1XfxHx3LcHH/1iCSABfCX4ElcnzNwxiwaUFRYd1LSgCq5jXMYJlAGAJWmzTjRrPZXVlbXYOr/Pxr3A+U+irtgiGokpQikApL5fgRX3rf5fyX6GbPJfWN95i6rO7LH+beaq8j6msrqR4fUzvmBCJ1/YlfZvfm/039Nvotwj1OkZl1Rfb4u9iMJT4bxfSoiL4VM+8h70lhxcBZ3XBCW5ygaozsHmb6jRB4k4vQs/lcFPqeYeYw8yBpzIloPEcN779z7hJh/Y6ndmbPwTe+h1KKQF3+wt+xkd/hctv/gHOXP0cx069hYX5sxgrTCPTm0KqvgEde7aj9pWnULHlXhx4+D9jz71fJ9R+ilD7McLsa9jxmz9CmH0N++75Cey/76dR8cDPEmYKT3+eEPsG3drPo+7Jr6N+yzeoX7S0ie6tZesvoJWy9GmC7ZlfRMdzv4SOZ38R7arf8nV0P/+LGHjtVzC4/VeQeu2Xkdv3TYwTbKMEm8A33fAEQ1/XVANDXoa7ahtluDtSSTGv5S6CYE4gI/ByhJwgmDPg3c/8/SiwLcd8muDLHGCfigfoEB/8/7b3nt91ZWd+Zv0f47bUXV2qxACCIBEJMIA5BzABJIhEZIAAiUQkIhMESeRAgplVUkstqSW5pS6VVFmt0EGyJVW31G27vdZ4xuM1M57xjO3lcEuvn9+7z7mE2v3RH89e610773NuOM/9vXvvc67dlmus/YKdp2wO8M0KfLJ+3EvANwX0prqAH8pPru9EZzkQvGhj2EQ3gLxRiwqrttrGS9bSUmk32i/aMDbUfgG7iEt8HmUIOPsqUGXn7WDTJXu5st5Kr1RbfzeuaDfA6wF4uKGC5XB3lQ1evWg3AOutsQrLaT7ud3Mcv3LCbvZV8yNUD6ia7O5Ai00BwSngd+s6KvE6MERF3h3Xo6UGAN+ALUwN2vwk7nRfs8NvHLU30Q08UYBjHVXEVYzTaHMo1jk9FUZzmsD1Vu/lCHxp+GkbC9BD9cXw06ruvZYiezh81T7AhXU3UVCTReCLn5zs5uVcbBH4gvJaC7sIRP9DeQBYbKFNiNOmizguj9Jx36DgAlTisriPysItZQFMMVS8PWVxPgZHHKdtTZt/2AQ1jgHUYuD9ffNyP79/yB0O5yhT29+u++3z+vuWBpznQ1+9Zim8GHzhvYnGAGzvArawbSWAMIZgWPWln4NPqlEACxBLp9PwC+BT2gGHadU37AEMfb77s/+fzyoCXgw7gc8twPLdX/xnVBqq7K9/Yx8BtA//hvhXKLZfUo67+90/+7f2rfd/bV/7J39hX/rSe7a68iWbmZzD/Rmw3uYm67hUaq2nD1rtoXyr3LXJLqHSynE9ywGa1Fpl4St2eedrKLQ3UGcBaC2osqtHM6xDEDu6yTqOZ+KGbnbrOZGFQssCYFnWdzrTBs9utuHzWTZalm3jF3Ns9GI2lgPEcu1WJVaVa5OVOVEcbEpWkW0TF7bY7aocW2gstPmGbTZTV2ALzQiLzqNATrA7ave7gsXgW0EBzl3Z54pwweG33222GVcXwAlud+oBmuBHWmV3gdw0kJtuEhB3Uwf4AKFgOUO/2dZDttJz2pb7Sm2+75LN9mPEM71SfuU2jes72X7GxptP2HjTMRuuO2D9VcXWW15kQ8B1mP5nzx2yo6cOWlf1Qbted8Su1x+1/qYT1t98ygZaS4DZOZThGWvoLrXPXaqx3bWXrKejFujV+9yb3NERVNhwJ/C8dtG6m0pwtc9ZzfUS+/3aY7a14Zhd7zzvYLqNShOwpvpqbapXj+WqQ5XWOQB9z95gmz/hZWaix2ZQcrcRZWM9DcAR66FPX4PNDLW62rvVU2V3AOqd3iqH+XjnJcAnxdeuOT4BT/EOgAcE28lra0vbLgffYtM2W8Wn/pCLSY9zihcr4kWKtdtW/iQqc/XmCk4KMLi7DqifcnESB7hxIRK/AF6AZRpuaYDFFsbzxQ/aOjz9oiYfge17P/tvtFG7MKa34YJ3F5j6sHgQ+sQK0dO09QUKgSKGhJvy4X7csHDCWA5CWWgbq7nvRXCL1eJa8KlOJqXmfdaUrwWZH4Nx39W5Run4fNJjkA4qTxb35XWTDwAM7WMl6OWk49emfDgGn5Pe8wh8AXYA0JWcFjVUHuAWlB1wS0NNaZUDNYEPdeYAFMwY4z3Geh+gvY9K++DXv7GPAZoWCD761Wf2/qecH1DT007+6Pt/bV/55g/syfNv2+L8M1Tabb6cPdZ7ucbazp60hiN7rGbvFqtCpV3c9rqV5f2+XXDX8/eA28sOtprtuJ2otKb9G635QIa1HspEqWVa5/EslJkMoJ3c4kAbAGhD57bYSOlWgLbVRi4AqEt5drMyH2jl21RVPhAjrs7Dcu1OTZ7dJT1bW2Az2CzwmgNi8w2FtoDNNwAz8otNhbbUXGQLxHF+nrbz9QVevtS4DaNNyy570H3YVrsAXSeubschW8LVXZHqA4YC34q7vmGhQ67vnEMP2AEhV3p+p4dc2aD2BD6HX/PeAEjVk/f5QgAqxXi/p8Tu9eqBCGU234Py6yzBBT5kt1CE4zXbbag82/rO4ZKf2WjdJeuJZRtthNd8q323VZUDvtNH7GrVAevFPe0DVAOAb7D1lN24chr4nbKh7lPWj+p7varC1lVW27WrNTYKiAL4AvRGu6rJV9r1ltPW13zSxofLbGvjcXut9qidbj5qk8B4EkWmBy3oOYQTqLaxaxU2qv8h6agmLXe2FgA2+1zjHQAo8Glz8jjg0z49KcabHGfsapmNtoVb+G6haoe1eIONdVwKj6W6fxXoXd0O5Iow0n4nhx5XtZP8bj64bXZ/pDf838bPuDC0b88BFCDkwIssbFr+zw5A354SwcyV3U8D8JT++wrQLQJayKtv3EZp1Yf2AWLkHUJKU+6gAAyKqVffNNjcQr36OFDicsbz/jqO8oAhDTK3UBbK19QLQsozZkgrTgWXNzqPtXALadp7nPqtcgeaQ0rnFc5H/cP4vw3JOI7hlgafvzaN8aIs1KuM9w8LD10Ix9ADEgRugc7V3m/N+QUIBtcXAAp8UnYyyt/F9fzeL3mdqDRB7UPsk78NcPvgr4CdFgl+/G/sm9/7G/vyN35sT579sS0Dtdsjd2zgylXr4sJoO3fCGo7uspo9W6xyxzq7gEorBWYXcl8GaK8AtFdxP1+3+t1v+Kpo4/4Mazm8ydqPbrb2Iyg1oNZ9KhugbbXrxNdPZ1vv2WwbPJ9jQ6W5NoJCG0OZjZejzhxseTYZQe12TYHbdF2RzdQX2d1a1Fj9NpuNgDbfKIABq6btfPe323LzDltu2hHyeD+L1C17+XafBrrfxrVyZYenfetXSygX7HQtPenea0+69trT7n32uFP/YX3YHvQAvw6A5xYUoEwQDCu8h2yhdb8tAq/ppr02eXmH3ard6W6sgOdwQ/G5uqvfBQB3Ab7dDjm5x1KLS+0H6Y+rjBKcbZI7vNNuXS6wSUA+UQn8L2bY8IWNNly20YbKNtgQadmNsk02SDxA+c3GnTbTfcAaqg7ZwbPHrPPyYRsAWP2oQ8WjKD0tjgy1n8ZK7O7dUtvZesFeLq+yetzdccA3hurT3NsYMJrA3dQ9xCMd5dbbcgrInbELQPnVy0dt8+UDNgCUb/dfdvjd6qkGfvQBmOPAaqKjEpVYjfKrs9uDzTZ1o9UWJrpsfqLTYTd87RIgPgeQS+xGc4lNtJXYJDbaetKGBen6Yzaop9ngmr+01FZkK+18eIDvfnsRBgi1lUV7+a7K1S22RcC3OjpoH/6zzwL4AFxaeQlyWtzA/A4MwU7QA1YhL9AJZlyEQOYFzAKcgipjHDfKo/YOurXt/FgCXcohIyCENgIFeZReUIDEXg8kIlOdl6uN4hgs3ocxSHs99v1/BpQ4xnvEMs87AAN0Yug5vGjn9QDNXV31YQyZjusPdFBdBKwXfePyF/UOKocS+aid3GM9/1BphyPmacoC1KTyAhzd/PXp/QgmwPmcHaB69+eADgtAXPMQBoeh6shzLt/7BceQSvtVANrHAO2Tf04aqH2IWvvgl//Jvvfjf2vf+P7f2he/8RN78tZ3bGX+ud0dnbHB9m7rqK4Caqes8chuq9691Sq3b7DygletLPcVKwVqF/OCSqtGpdUWr3OoNR/ItNbDmXbl8Ga7AtSuHsuyHmDWe2qL9Zeg1GSnt9rAuWwuVi7aCtRZBUqkqtBuVWM1hXZTVl1gdy4XArEdNtOw3ea4aOcA1nzTTmwH+e02D8QWWnbynQZmuJ2LpJdbickLaAvAbUHgQ53J0xH4pNi0pUu7GwS+dJpyQe7+FcGPawUArrQiHtzo31jgW8Ied+/BdgPA3YCvmPQhe9gthXfAlq+h+K5K2e13WGlFd7HtsNsSau9x/zm/ve1+V4k/0WXWFz72+61uus9Xru50Q7HNNO4irxhQ8drvoNRuV2fzfmQTb8X9zuL92oJ7voUfgkzew002TjxansmPhACYAfywUsWCH+Ar3WCjl7fZXM9Ba8bFPYgC70CZDQK9PlTagNzitjM22n7WRtpO22DLSbszetYu9p61L5RX2P7LlQ68cXd3q2wCiI0Ty27igg4BzeE2QDR03l1dwe9c83G7019tU/1yc2sAXyXgqwB6l4BfhSs5rdZO4a7Kpgdxa2/g0nZX2I3GY9aPGz5Yd8j6L++zEVz2MWyoarf1l++0novb7XrFHuoOA772bbbcVujwu+cADHdxCHz3iGVSfI9ujtpHP7f0HF+Yz+PCQuHpAQTK+xYXyt7xFV3VyQLMYiX3TgSz4O4qrbYCXYCj2q+FnqtE769yLlC/oLnAuci9HRd8nA/qTxe/QAaIVIaFetXFUAmwitsFkAg+1MWwi6AWj/c9B5zqaa/+3lZjUYcJdu+ngSnoRfWYA0WWToc47u/HUVl8LtGYsaVdZ4eWXq9eN+8b7T3t5bTz81Rabjsx9d8V2Bx6uOu//Mze+xRVhlITyAS0H/yL4IJqj9rHn/Ie/Pm/t299+K/s69/5mT17+127t/Jluzs+Z2OdvdZzuQ6olVjj4WKrKt5q5YVv2oV8lFoOQANqYaHgFavarkWCddYI1Jqk1A5swv2UUtts17CeE1sBWmRnAtCGzufieuag0gDbJVRJ5TYuUim0AlxOqbNCFFkRBpgcZAFm87iOC63FgAAT0MgvkhbcBDmll67sCibAUS41t0BfQW5RY7jCA4rES6qTGyvFB9jksjoIgaAEQOzSukn5ySIABsVXGMAHIOfr8mwV8D0BfA69rl32qHMX8QF72HMUdxeXFsU317qPc99nzwfOAb5D9oT4Qddxe9R33t55OELdIdzjU3a/87grt1kgN837cFeqFQUnV/xuTS6Wg2VjW22GeAbw3a3ZQv1Wm66lrnarg/AO5VNA8GblZpRfFu93Fsp4s40BQYFw9OImfmAybZh4AoAu9h22641H7HBpibVdPmHDAO4Gam0UlTepebnOUk/3Nx23kZ6T1jZx3rLrz1tGRaVda0exdWtvXYDeGG6ubKITBdd9EdUIzPtLrRSwvwq0sgHWUO8Fuz1Q5+C7CdDUVipNruvIFSDbUmI3Ae0E7vXk1bO+Refm1TPWV7PHeiuKfX6yv3KHDVTssBuVO23g0nbrKy+03osYAOwDfi8ttm0Deii9Nrm6suD6SvXFt7ItNhXYo6mb9oGDjwsQ4IQnrAR3NtyPG9J/AvR8nk9QEvhigMkcaiFW3mGksdJtiSlLt1kDwbA6GS72WOE4tHSxu9IJ5he/yukT0rHRHhi8gFoEnLXwcXhEwMOCCgzHiAEXQBSN6XnGjPoH2AliEcii8hhmDtt0OebHosz7qT5q4+cZ4pB+AVK1DfN+sqiN9+P4v/jMPvwrLRIEpfanAhv28d98Zh99mrIPNCf3yf9uf/jtv7IvfeVje3j/D23u1jKuyLD1N7RYe9l5qzu6F6WWi/u5ycryXwNqv4/hgqLUyoFaZeFrVrPrTVdqLSi1loOotEObrA27ihuqebXO45ut++Rmu45SGziXa0PncmzkQi4XVL6NXQBs5XlATe7mNrtbJ3VSxIUJ1OqDSptteKHOlgDX8pXdHmt+LMBLcNMTwgGc8v6UcOpJL6G8FqJyPT18CddTTxIX8LxeZQIiSs5Vn8pJL2BzAC8ADTcWkHkbwVHn4SCUCgSCAiLpBVxZqcJFqUOguNCY7/EK0FtpAdTAZhUV+LQHVzdSew87dmJ7cHWP2sPrxwAa1gkEcXOf9p4CjIftYdchW7kKDJt22Szu+Gy9AKe5xhybBlozAG7mMnADYtOCnMdAjjJBTzZdGwB4u3qz3SEW8AS+u7VbeN+z+DHZzI/LZoffeAUG8MbKNzn0RsszMKUzbbwm35YHjgKdo3aAH7366hIbA3zDrcSovZuotglsHNU3RtlIxylrvXnO9rWfsPWVZXauUfNylTbaEc3VodxGcXMFs5tdF23oymkbv3bOBm+UWUb9IXu5Zr+dbj/mK8lj7WWMC1RbT9sAKq6vZq/1V+8CbDttkHiQeKAKwFUDuOqd1l+xHXW3025UbbfBikIbLC+wQX5EB/gx7SvLtX6+e7Le0hzAd4VfLMAntReb5vfk8sbzf3MNefZgaso+/EWk+GSuxKTygFFk71DmIJSCI/bV3QhcMfjidAw0v9uCcllc5+kYmg6sSJkJNg45paN8ZIKUQLcWVkq/q/axqY3AE0FEUPo+7rsg857U2j9VOoAv2Jp2DhcZ6QiOcRtBKcCN43ocpSPQvYBpgFh8vOAOx+O+MJX5mJ4XWFP2PlD7AKh9jAsqhSa19glqTYrtY7mgtPvuj/8f+9b3/6V9+et/bo+eftcWZ57zy3nbBls7rP1iuTWXHLO6gzusYudmqyh40y7lfsHKNaeWpxXQV1Fqr1vNzjesfvcG1BpK7SDuJ0rt6pEtdu0oQDu2xbpObPG5tb7T2dYv9/Nsjg2XaV4txBO4oFM1RZhc0CK7fRllUrvD7gC4GcA2QyzVJhd0oRn1JcWGyxncz6DYBDQptGVsBZAt6SEZadUmAGr6hb4ORoEPgEWxQLcsWEZ9NMYysBPg1GbFAUg73NV76XahTH+9oPk81QUDYKi4RYdgUHnLlC2RD3N9AiGwBH66n111y1F+sUELIXmuAB/6vtjt9oBr66G8KkTGg4799qjrCNfXXgevzxcy7j1soT7X5utzbK4u29OL2AL5+bpcmyOtceeUrtWii2KsQXX0oT6kc3m/ace1O0t+RnnGk90BgILfTVzdSRTfVFWWQ3CSWCAcu7TJ48mqrXYT2N7lnMbrC63hQpF1lBfZcBVQuZSPkgIm/Ij1AxYBZujSNrtOWWvrbrvae9BKLh+34gul1tuIO3zlfPSnSGf9v0LG2s7bGOptqPkULnIJ39MKO3btpGXW7rFT1dvsWnmudZ3lB/RspvWczbDuMxnWWbKeeMMLO7uBuo3YBrseWS/5gfMZNli6yQbLMjFi0v3nNlnfuY3Wd3a9WzTHV8gXjDc+Mld/2DK/Vssov1k+xEfTc/bBp+agEpTSG40deiH2OT0HGmWC3k8BzxqgrTW1i4GpNtr75+4v6fQYHgeIBXgBAUGNtIAWIKd0KBNI4vq43MGptOoioLwAmizAK067SysDTErH6i1AibHXtFk7n6fjukoTqBxwkalf1N6PkQZbyL/3C8b55W/sfUxbOrRIIJjJfvgvif9WKu4zf/zXdz75N7igf2Vv/cEPbOXe12xqdNGGO4atq6bJ2s+ds6aj+6yyOMcubFtvFwtet4t5r9qFXLmfX7AaoFa7802r34P7uW8TLmimNe9HrR3MsrbDWYANoOGCarGgryTHBs7kAjXUWmmejZTlodTybbSswG5WbANmAts2VMO2sEDQuAMXjO9JZHOAzF1QxQBKbukcbQS5tHqLTDDymPIVL4sBJxUHkEgvCkyRLQpwUnzR/NwLi1RdBMS4r8ZxmClWmdrGcEuDUm1JX9G8ncbZYSsOQSk+qTtUHgpuEXP4CVSCXwTC5RbAR3olApjXAb/5hny/jp5oXk97ZPGeHl/baY+0bYzr7h6i4576tmjlNx9XOw/gAa06QQ9Dtc3VZ6P4sAharu5wXe/iqt6pznI1d7siy24DrbvVuLUoP6k9meqmL6MOgeQ042mM6cjuuOurMupQgXdwiW8xxhTxFMeYou8t0pMcY7wiuL+TxOMXNQe4AZistxul6+wG6YGy9eQpK8sAOhtRXLjd3XttvG2/HTt/yi5V4Baj2rSqOtwq8J2xCdKTqLkxoDfccNiGanfbNaDZfiHT+hijR6vK59YDMkB1HqBhKu8r3UhaRp5j9pdttH7OZQDTgozmJmWDOi/q3bxNBgYAiTXOS6sCH+7u8hUkulshaX7V+KVb5ssg+M3xAT6eW7IPfynwRYCLoOVpzekROxCBjcPwL4GNTPCLAOaQE9DULg3EqP4vlQ7tHFZxe0ExAtkL1xUQeBzahbooHQMx6hNcQwErAEhKS3NxDjYfQyBTuxCngScwaVzvp/poDO8TbO18nlsESF+UiGK5n2moodR+iFIT0GQ/liv668/o+1/tT374f9m33v0X9uWv/YU9ePxdm7n73G4N3kGtddrV8gprPHnEqvcX2oUdmXa+4A0rzXsFpYblfwH19ppVF72BC7rO6vduwg3NtEag1gLUpNjasGuotq7jW3x+baAEqJ3GgJvm1kaA2s1LhfzyC2i4nqi0aVTaTD2uVkOwuSbcx+Y9AACTQgMwK/yy37+yh+/PHr4newDHbo+X24AY8b32PXgOe0nvDcBDya1EdSvULUrNAbIAP0FNAJNyi/JASkpQ6aDs5L7uCAsUwFSLE0vEC4BK5a4YNWcnd9T7op6weHzB7oVrK+UW5dNQFZyBnYAo+GEOPrm7Unqu6gS1AD93ix1+XDPk1T4AUfATMBEMQO85ru5TXN2nXbi7APAR8Ht4bQcg3IErXIRJaASALjXlY4CwsQCFF1TfXIMABcBQdDOCmuCm+TsU2ZSgVwm4sFvluKwXMgBUBiDc7DZVlelQnELBye6g9IKrK6VHG8W4vbeBpvK3aqT2gBxlN+k7Vr7BXeGxS1l8TzalF0EcLoIdABoAMjcod/ChsPppN857dufaHquvOGL7z522qzVyj8+663qzrdQmmoBhzT67fj7Luk+vw960vjPrMKm69a7iXMmh0nrPBfD1nqM+AmGAIWCMzOHnwBPkAgz7Ob8++vZzflJ71+l7/ew6oLoOxdeazwfNG32lgC8IEl0G+Bb16yeZT3z3cq49WXxgH6H45OpK4Tn4IgA6xJQXrLB3gJ3s3Z+m0mWu3iLYvaMxsDDHJ/AJcqFdWJFMhXYR9GJl55BKm9qGcgHtBZTiubmQDyBTm7D44G6n9w/HdVhG7WWuCNNpgQ2TeyuoRXlXasTv//w3Pu/5wadADRf0TyO19qO/+439GfZD1NpHn+I+/8V/sD/+6F/bV7/9qT374se2tPh1uz2ybGMdQ9Zd02DNp0us9tBuq9iVA9TW27nc11BqX7ALecEqilBru9Zb3Z4Ma9yX6WqtSWA7IMUmqGVZF4qtE7BdP5Vn10/mWB/u6I1zWjDIs9FSlFp5IRcE7iduigB3pxr3E5up24Xt5KISOIp9XmmxZTeGO4k5pKTGBLLIllQma1e5VjPVBuDRTrC753ADgg5CxpC7qT+tUrnaoew0pubjloHholSdQ01QAlICmAOPNOcQYvI6J9KCo5SkVJ8rOJmgBRDntUgBjIIJZIKY2gQlF8YO5ZrDk+KTonTzdnz3HVoCUegrSC4IfOTjuT9fBJGrK+gJrpi2soQVX4GRusZtfhvoU9RPAF8x6g/44foGBQj8cH0fRG7wfUTHPV1/uKaC34JcVoA3rxibxXWVQnM3F3O1JgWIqnMwanFDqu8yIEQRamFDSu4OeS1weNohBwRjA26TlZnpdrcvS/UFu+VQxA3GJtwFzrQRlJ/gJ4vV1Y2LWJwHeoO4msOXcmySz3Py6kE7VX7WamtK/enQY7V7bfBiDvDRfsHXHWa9KLsehxIQS6cFPcENlRcpPYGsX6AlHVQcRjyA0htEierYNzi/Ac5lrdITmNXWgakxcZNfWgB4CwIf5uDjV2dRS/GS9cT6sGdr8+2te0/T4JMyC65uUGgCVgwRB+LPBDytuhILaJHLq83Lih1wau91AmJUrvi3xqEdgHEoOSCBD2PGsPS86h1Gun0pgMldYje1F8gEO2CFBfVG/whuAmUahuoP5Fy9UfcBCvejCGp6oKTU2o/kgmKfaMEAF/R91O47n/yf9o13/tbe/spP7MGDb9vM5AO7eX3C+pqu2NWyC9Z84pBV7yuwSzu3WFn+m1YG1C7mvmIX81/FDX0dN3Sd1RZvwA3NQK1tBmpZAWqHsqxVrqjPsW0FbHxhgFrvcVTb6RwbSoMt38bKpNpwP4HaZGUhv+pSbQANqM26ctOUhdxOoCG3EwW32IrqAnIrqLJ7a+z+1X1ASkpNqg215nEAl2C1lFZtgp5UH8BT3o20K7vYVBeAt4RCXMYEPQFPUJS9cH0BpEAH2DxNP0HS5/0iCArGAqrK5DrHAAx5qcGg8tzFJtaihc8HSkF62wCzoCjVNlJ5gpncXIDmSk5KTyClfB6QuUJETUrNqa22u2jlV3UaJ8APFcp4mhd05Ue9Fjo0xyeF96RTao90e1B7gp1s1RcX5foWOvykAKUifa6wERdY7m99fpi/kwokFuh8fs8hCBA1n+ftAKW3i+b0UIgzgiI2HS1uxIsg03XAUPN9mNLTddRFrrDiO5Td1mII8RTj3NK8IKrQV4NRmr4VRosgWgmOtsZoQWQYd3W4HHA28gPL96bjwnbrPJ8NvDIC6KTQBCdM7ukgcT9q0cEmleYWygLwQuyKTvsL1U8uN8cW6GRDin08AJjOaz+ixqGPxnGVCACBH4pPbq5+aQp9IjbATrEmdvmw+RBnagrs7dU/4EKPFJ8sVnjEQbkFIIbtK0GxBTdWacDyU9xTwBYgKZCpnLy3p533CXALBrgEKvVVnnRY4KB9GlqCWrAw14a6itJu9A1pLSZoTxxjuXrD5IL+4jcOtg+1YIBaE9B+JDdUD5AEah/qeD/5d/at72nB4J/a48fft6WZt3FBp4Fap10rr7amkyes5oAWDLbYBaBWmvMFK81+2efWLhV8waoKX7c61FoDLqjUmubVWg5EQANsWjjoPAbUjqHaAFrvycgNPZ1nN87mA7c83JdtNlFeZBMXt6PcivjFRq1d3sGXWFATzIJSkwsqkC27+pJ7KXjtAzwATdYO0LyuGLjtt4cdB+3BtQO2em2/rQI7/c3APdL3aae8Jt4FvgDAYBr7Hqa/Ir2H4ruvcsZT2sEnuAl8wMlBiZpT+wA+oMY5qk4gc+g4iALQvJ6+WpH1OT/GUyy3WjBcULsYkrRTmbvGbqFNKJNKC2MHdRcAJ7UnuDmgNP/nSlP9KHPwBfj5RmW5t77lRcpQZaFcW1t0+9ki8WKjwBqBMur7Yr9fAJf+yuFJ1x5XdQ7ASN090oNBfN8soOMavI/guCf1iHss2C00rJnvA3Ba0Aiw03wfUNPcHe7uLLHXR9DTPF4MRa0qC353BT2V+zgCpyyCovrIhQZuYb5PcMwCeihAysIWmBwsLIhIBboBwAlcaM3/SQm6pdObbeQS8MH1FrRuaP6tDFcUEA0AJMVyhxU7pC5sDgADnIMqd5dZEBS0gCDmZeQHyjIdfLIAPcUBhA5E2gp2YZzg+qrfoMZy9Qj8OJ+XtOwe7z1S2ucrNNfgFiT/TE2+ffHR1+zDvzbgFeby0spMcZQXxHxuDeAEJSU4CVYBUgFepN2dDOXv/uwzTHFoE8/bhaeshPHCnRpYpNaC6xrUnTb4CmhB7Wm+TC5ogNqHQO0joKY7CqTWfqx5NSk2qbVfoEZ/9O/tG+/9b/b2139uj599aAszXwFqCzZwpd+uVdRbw6kSq9pXbBd3bLXSbRl2LudVO5/9e1amfWtaCd32qlVvf9Mu79KetY3WvG+TteCGXgFsbbig7YBNptXQ7hPZ1i2lVoJSA2rDZ6XWtNUj10ZRa5MV2+wWruhU1XbclCLcF5Q2buhsfbHbQiMAwBabBQKBQkoKSAGqWKVppXC144DHD4n9/1IA2wPaPCD/CHuoNoKb/5Wo0gd9jPu0ddDp3mziVcCoOJRrHNq4EqTeIapYUAVOUm6Az2EVKboVKbMIdFJamotLK7sYVlJiAktU5+oO6AlGmpeTOnQl50pNc3ZSfmGMuF2YF1SdxlC9YPeiPG7j4FMbB2FoK/jFdQJWUHuKBb0Ashh6ygt6oZ7rQibw+Z4/zc1R5yu6qlMsV7fAHnfusefX99uzXt29sdtV3+OOnZRjWuQQCH2eDwhqiqlJyi4CkQAFqLQfUFBS3l1apR1swEjzdxWav8NdBUi3qzWnt9nTwdXN4ru0BVBuBXTBBDeVybX1xQ7yco+naSOX97ZcXi14+NYXtUPxOfQYm/yku8dSfZlh4aMiA+htIr3JY4efq7/Nrso07xdgFlScXNOBCzGgok3TgEqQGozdV8zBtzbvZVHe1WFQgG5yt93dDebK0IGpRReNy3HVl36959fh6jbm8Gbn+Rs+z6/MQmOury75niQ+vHk+1OmqXPuDp9+0jwBf2M4SoBTAhpEOik3Ai8qwd7UI4eBSm9DO2wIxwUyAi2Hn7UjLvByIxnltRHZFJ7gBNM2pab/aJ7+WOgtKTVD7yT//zH6gxxHR7t0f/3/2rff+tX35m7+0h08/stnZr9qtoUUbvjpsHdXN1nTmjFUf2GsXd+bb+fyNQO01O7PlZTu75fMoNuCGO1q57TWr2q5Fg/V2ec9Ga9wv1bbJmg9o3xpQOwzcsA6fY9tsvSeyANtWGzy91UYEtNI8m9DCQfk2m4zsNnCbu6z9Wbv4guOqYXP1XIyNYfVzvpGLEVvGDb0n1cbFvwTktEjw8CrgAkCC2sPOg4AsmKc9r3JA1ymgodocfgF0yjvEVA70BDmBTMovrhcwHXCqV55x7uuf9uL23v9Fe1dxcmeBXnBnpeQEsMiVlSoTpACWq0QpQm8XILesOUVtbcGWBTU3AStAKoaW3N8Avsj1lBLzesUYMAouLlCifFmgFXAjOKZdW/LB/SWtNiqLxhQQlxoxgY58DL94k3Os+NLQi64N7eELm5ilGoGflKDA17yNzzIfZbfbnnXv8ZVcLW4869lrz3v2UBbKNd/nbq+7vkWuBgVAiZAFvyZzw7XYgMnt5Rqdi91aoKVV3jvVwAnQxXv7pPJ8FVhAA1SzlAuSvqqrxRHVSc1pPg+ICWh3aoAleYFSrrAAJ1Un4En13aZMwFPbm0BWK8ACn7a+xNCTjV7KCFaeYSOCUQQ8rfyGBYgIRNgN4CRIDVPvsAJKmiccuAjUAKMDUn0dgCqL4Kf+Alyk+Hx+j2MNEcvFDS5wgJ9MxxnS+IwVH/slAS8Gn95gvbH6wOb5tZrDNEE7U51nf/j2n9jHuLrvAaUYSA4yoBXcyhfQildlA8ziPXKxAgz299Oq/+DnAC0C20d/HRYLBLYfafUT91NQ+0iK78f/r33j3f/VvvS1X9iTZx/b4tzXbBKoDVwZtI7KRms9fc7qDu53qJUWZNiZra9aSebLdibr9wDb76LaUGz5gK3odaveAdh8m0eGNeGKSrG1HkC1Hcy0q9E2jwC1rdZ3cov1n9oC2LJxQ/X0jTy7dSmoNV840FaPykK+aFzMtZobLbIFoLYkmDUFtbaIW6oLfkVgS7ugmINBygqQRS5orNQeC24OpKC8HgiAAE4AFPAeduyjzX7Sgl5Uhv2D4HOAhX/Pc/ARu7KLLKjGWAGqXmUBij6mzoN2q+4i0zdyge8BPbnHPicosAlwcn/l5kol6jVS5m4xSivsqQN0AEhgW5ECU5liQOUqzN1R1atMEI3BGKDn6k0KTNATEAGPu8UOr0jNSQEqzxhqE7vAahPm/yJoSs0BtrXgm9c8HopurRJc4Jrw+T3UnvJSePEWFm1niVWfL25wTa0AsceoPCk7xT6X14Zri0nlPWgPc32rEfDiBY4V97jyGbeAsYhxgeX+ygTBcJ2GfDinAr9uF1QWzfHNA0g32rgL7Ntigmsbm7u9WjxBAM3DAa0gywWepc+M94tc4QZg6WW57jr7dhhiQfFW9WY3XxShr7bEaMFkHJOSewGiFyYFpzLdHTKCSzyMShymneAl9SbouYLDAjgFRNWhDKNyd5PVh77qN4yNAmKNM4Li1Ngad0T1Dr8ItgKffpl0Z4Yvamh+ITK5ulrJWqB++vJu+/pXP7aPUXzvo8QEP1dwa8AVm/JhLi4qA1RaMJD7udb1/IFWQAU0LNxZ8Jl9/y//i/3xJ/+3fe2dv7PnX/mZrdx/1+bufNEm+2esv7Xf2i/VWf2JU1ZevMvO5G21kuz1dhqondr8e3Yy8/Mott91tXYBN7SiELW28w27vHu91e7eYHVYPaqtCdXWgrUfyrRrh2UZ1nFoU/Q4oi02dCbHRs7n2OjZHBvDFb1Zng/cClFqUmsFNl1daNM1wRYauJgaoosM08UpJbMKCB4KHFzsq4DNL/52gSQoNikz2WNA8rjjUKTgQp1U0UP6CTarnVJngh99FKuNoEb6sfcPkBPwZA91K1QUP+oK8BM4dR5B3XEu7soCWQGOcQQw1QlUDjnayB122PEaggqUeqQ/dk+vK1aE3k4gpJ7XrHMXAF0Bko+Bd5/jaftKWAEO8BPkHIK+wMF7B+QCFCMIkpcy9BVhqT4AKFCqLri0ApzUnFReAJib5yM4Ki34kfbFDgFOoBPAiAXJOdKhD3ngFys9vxtDrmyUl+ILcKRN1G7Z4RfcWqk9V36CZKT4BKGwnWWfqzvdvaFb1vQkpPtthQ5DbW1x8AHBZUC3Auhki4BooUneV66n52VAxzc2x/NzwCye15vBLQ3zf7FLK9CFurAXUG5zto8RoBdU3xxAE/h0nAXAp+PMkXbVqHYCIbHm/WaUps7rSbubTN103IbxputwrRWrHABPoRTHgeIYrvFoZZaNoBK1ICI4OaAEp3Ra8AJQpP1+YVd1EeyUFjDTLq0UXuivvBTdEHWCX6z8YqXn45D2+T8Z6vGF4uNXZUkbKfm1EfS0qrvYWuRy/m7tXvvGN//M/vRXgA/ove9Qi+bYANoH0SJBfFeBbpXSIsGf4oJ+/Gvd2P6Zvfvn/9H++KP/w7767V/ZW1/6kT1c/bbN3HpmN3qmrL22wxrOV1nNsaNWtqvITudvthNZr9uxjM/b8Y2fs5MZn7OSzZ+z01m4oTkvW1n+79uFgtfsUtGbVolaq965zq22eL01Cm57NljL3vUAbiOA24QrmmldWO/JLHdDdQvV0JmtNlaa7c9Zm7iYi1rLt9tVgrxWQ7fzJeJLr4UDGW6o5qik1JaapFS4QFFsq4IZF/QDLvxHAEQwEtBi1RUDzt1RlQMJlT/pxgCTg4sygUx1guVDjQVgZA6/SJ1J1T3C9XyIxaBT//Q4lPsYSguAXeSpE/geuGojL9c1ApdUnepiRagyB7CUpsojF3dVKpA+q/6n81KDnJe7wDo3tRFQpRr1XgBPV4MBdm6kBdsAPgExqFy188USygQyAS2AUG3k2guCWhx5ofSCMpTrH1SgK0YBC5N76y6uA48fJLnBUmDkw56+0E5bXMKWF2AnmDksA0CDKxupviidvqe3MYIddWEBIwAu3LoG6CLTHRsCyCLXkpSWXNjH2sYS7eOTPekudpfXYUjd007KOvSf1rH60wqvNkWHa3NJFqXnHWLBbRXoNAc4c1nQo0zzdKgulc+guu7gmt6uzKBebnAA4wz1M5c3h3k+YDlTJ6PMY9pg0xofm6kHYoodcMQNKovmBTkPXwVmXLnMd2o32+1ajsdYtxn/NnktkGiucBI3epxzGauUAhOwBCiMtOIRwDQSucaxhafEaB5QLvI6FF9wg911jUAnyDnocIuHcI+HyxmPcQRRB57g+VvGGKUhfmmxmTeVXxp/Y/mV8tUoyWy98YBvgQ92tnG/fee7n9pP/hUKTfNqwO0TgKY7CnRb2nd++O/sj777d/aVb/zcXc+lha/b1OiS9V0dtrbqVms8U2qVB/ZbaVGencvbiOv5ip3aJKD9YzuR8TtWsul3gNrn7Fz271pZwStWXviqVW5/3apwQy8Xr8Ok2taj2ADb3o24oRm4obiiR4DasU3+zLUe1FrPiUwb0Pza+Xws3CM6WpaH7A5bPPREj9uV2/hCFNodKbfLhXxohXwRdF8lVkeaWKZ5t3nUnL742igr2IU5KKkVLmJXI8UOssddh4AFQOACFyRiGD4UTDDBzSGGuVoDHDH0HHweCzgBJgLgA1d9AUqCmYMqgtJDwPm455A/5SMGoEzjO7B0LhzDFWCk/gRDN/q6eZp6+uk4AllQeDLBTuPEpvMSxAI0vY3gJwUpFXdVwAuvXXVynVf0LEfVCXgxBJUGar63T0pPrjCqUIsigp7qpRy9X5sejRbmCgUvf+81L6hbzDQ3Bwx9Y3Lk0krNad7Ot7YQa/uKVnN9355g54ALn6fcVG1FkYusuuD6kvbFPPWJ4KfYYccYMfQoCxYrO0FSSg/VB/g85ppxjwllJFWnPXxycx/5ggYx9uCaVnkBHaZyzQGGPODD/PmYcosZx13fVtRgK2pQ286kCnGJl+SZ6bpFsfncPMpLYFTs8KVM5aGOclSY6l0xOtC0oAHcUHN3HYZZrvhmXQW+MHeRNQ4KVGsCqpfrqzqN45AkPU18V6ZxVUdbAVKrw1MRACccgAF0mgscd9MiySYbxTRfOArANHeYni+U+0qslWLdQxyvIjssaStTm7CyzHhacCGtMjfcXinD2ARLwAfk1pjv4eNN1RYXvbkrbXxhrhyyrz77I/vWH31iz/QE3NFp62vpsSsXa6zu5HGr2l9sZUVb7WzeOisBascz/zFq7X/B/fxHDrQSrDTndwHaF1Bpr1nFjjdxRV8Pc2xyR7FaPfJ73wZsnbUeXG9XDm20NgDXTqw/abl+CsV2OssGzmZbH2pt4GyWjV7ItfFyPaZIT/AAZgIZSu1One4NLUKS88vftJtfeO330krgbi6GYv/y6yKSCxrPs8kd1FaJcNcBF3LkouoidhWCSf1I1axKtZAOgAFm2CMUlsMhusjdddMFTKwLWEDzP2nnwpZ6CyboBUDKxfSFA+KQDsd2N9KBozgotODyYoKhzoFYAFztpC9ActO4gh+2Fo4+HyjwRWmv59wf8Rpi4D3k2LIHkfn/r6DAtIVF/8MiwIf3gXR07l6uvjrntGqTBZCtOgh3UifVtsvu64dD77Vc4+hHxBUf7fX+3XPFh/nnJAufS4BmBES5u1JqtHEY8rku+gIF5RzD3V2BSYqPOCxSAD3Ap7s7vL3UnJQbeW1Inm/UooTSKtcPfwxDuaIBerqnNt6nJ/itqC66fgS9eHeElJpg9hR31zcvd+1yAD7FtKorhfeoQ8+/DPv4FK9eDXYPVzhWfprvkxssyIU7OwS1yBx6gA7YLUnEYFKKAqTaCWQCn/otClzq6wCTCx3BUm0iASSX1/NNuLyYCyP6LDSHvmonm5cbjqleQJxrFAxxo4llM1Ec0nKHsx2KUoNTWlRBKWpfoG6LuwUQJ2sy7SYu8c3qTTZRDcCqiLFxIDmuGGCOV6EcK8MqskMQG1YaWI4AxuFI9b1YYY7AKTfa2ysNJFGDL837GyI3lw/L9/AFN1dpBx9fKG1wXWjZ51DpLdlkdTsBWK62dXzeLuR+3iq3vWwVRa9gUmqv4X6+bjXFb6LUZG9Y3e43UWpvWuuBdag1/ZfBems/vN46j220ruMZ1n18o/9XwY1zW/Dts21QMW7oGFCbrCwAbOEJubf0vDWAdlc3u6PGdLO73/QO4LQi6qt1KAMBTPeKLkXgEjTcxcIcLg6M4N7FLl/sirpSkkVlUnQPpJxQR1JKT1BaMp9Do1yAeSxwyLpRcj20uX7Inl0/zC89bWn3FEXojyISJAUKzkfKL6itAB9Bx0HqdUAuni8j1mvSAzN1X6yeXKLnrU1HTzXRHJXm7ALw9PqADubKzEElmAS4CGYC3OMuHRNIdWG4WY9IPxL09NQQjZU2QW4374OApnQAYJjPK0aVqkx1AiHlaqs05y34CYzKPyRWP6VXfS4P8EmxyWUkLRCuAKZ7fNfu+w9G+NFw95fXHrvBq4yp4zg03cL8n0CnNr4FxtW5lLm+C1J9wQVWuRZNXOEJfpgDUmAEZnrSip6cHDYmKy8IKh2gqCez+H69CH7pWCov9pJQYko7+CQimrbx/uxwdzZ9q5oWObSdhfyTLqm8MM+njc1p5UcfAXMV+Al8vuBBHBY7BMAAryWpMKDiyg6AqUwg8lj1EfgEN7/tDfAEqFHv83pKR/N61MnNlRqUOpxztzbMAfoYQNDbEQtmAp2Un2yetPrMNgl+uNDYrLcLbd1FbgxKUBum76Asp3CFp4DgpFaJAdvNqowXoMMFHgNSY8RShAKYQ2xNPKKY+pFLGzwvtehgkwsNAOO2UoPKj8gEPZkUn68CRYsZvsihxQ3/ELWxmV8yPdLHNzJz0fFBDpdnW/vRDdawRyuhUmmvW/N+2Rt25QB28A1rP7IOqG0AaBusryTDBs9mArLNNly2GbDpnj89DDHbbuq2FqAmoE1V63Hf+Xa7Vo8qwg2tR73V6cm4HJdfaH+gpH61+bL7nA9ffLlIvruf2B9DxBfbf/2p83ou0BUuxmVdLFz0DgOg4upJkMF8Pkp5V26xAgsAlCvo6ihyDR8CNocXQNTChM+jqY/HwEPwEVSkwGSCJSB0deb9NZYgGPrGqius3gbF5W6uKz1AKCWqOS2g/vT6EXtr8IQ96z9qT/uO2FPiJ30Y8VsDx6k/DHR1HI6PPeZcBblHfj7BnvRoP9kBe0r89LpArnPEIhDq+AKeIPUCfAIarlkELz3BRBbaBPg9kioEVPqrAgeTwAWQpPIEXi9XmjbeNzI9tTh2HfVUknutO7jIozrSrq6iOt0OFoAaxnJYxtDkc49vFxMwtRDibjCmW9FU7quyDrkodiDK7eXHQ8DTI6lILzVIxQXzBQ7qtLNBqtBdWVd+OpZiqcboWpFQIBb0VoCkr8I25vOjg0urP/KSG7tmDm/1aiGACypP5VJ5vplZix5Rm/vAbtVXenF3ZW2R20t6WYoOCK5gKhMQBT3FqltEoS22RNNYwE1q0VUhaVdpkQlmi5S7O+xuMLCLAJmGnmwNOAXBFwB8AUVXfphDD5tu2EIbIChIYtP1Ap82Rwt8Un26NzjT7wuOAThRGRnQCrFgqDKBcIODUa6y3FmBUXBzWNImpBXL9RUYBT6ZoEcM8ARAwfElh51uitbChn7VtDdJKlAwlNuLaa5Pt95oe8tE5VbrO73Buk6st56TG7ENuKEbUGuZNlyqTYtADTjqD1gmq4irtP8nG7jlInPzUGuottp8t9t1BahI/YdBEb8K23jTpGCCCXJSM5qI1nyOP2mDL7Xf3ykT4LgA5PKEeaYwUe4Kgnx6DgkLc1BcgLqoBRTKghqKTPDTRe8XPxASCCM4OqAELUyqzts44CLIOTAD9BxkXoeS8z5xu5D2OsYNIApzf3FZOCbnITXl7h5pKVZcc81ZPQFsT3oPAbwj9nwQ2A0esbdvEGPPVdZ/jLJgzweA5MBRe3vgmL1N/ou0/+KN49gxe9Z3wN7qP0Sd+jHmdc1RAkSpVID6NiD9IkB9q/ewPe9FrWpF8vp+e6vvkD0Hlso/AZZPuom79gBT5aUiUZPYY1Sj/qJUj2NfxbWVe6+/MHAIStEJiHxGyvsj21sFvBhu2tIhwIU4uJABiAKmlJ6A6lCMbwtzqAlCUnAqoy0mRaknrAQgBndVyk2rrlKXAmBYgaVcq7OCnINPsa4DGe09HUCo8xHYdL5yabV9RNdJeOqyjh2pPa6h+A4MQS2t4toxIPioQ4+nEuy0eZnXB+wEPQcgLq9WfOP5vLC1RddmBDXMV30FNsyhhrm7Kwhh7so6zOSqBkUY5vsoo9zn+yKoBbhlA60X5fEcn7dHxcXgCyb4RWXqw7E8HY9FWeiHuXsc2s1yHnPkXSkCUKm/28DPXV9cXd8Ko1hbY3BrBT09MkvbZCYj93dCri7K0EEnyAG2cSAXm4A4ViG1F9RdsBh4UoOKUYAXdMuaAMeb6jJdH5h+2fShuQIM+4f8V0wQpEzL1neqt9qtii0oNu0U11J3PuX5EL4Ao41DTIsiBUhcwMaXZJEv8gJfjjmO4U+z9TxfKP/yCm64F8RqE1wUzdGoXIoTF0XgQ0043Bx4GHDT3E6AnfKksfStSPRVuauE9tBGbpQrGSAT/j4T42KVi3j/GupG8FG93D6HYbSCiTnw0kAU3OQ2BxfVV1xJu2p00EWwQ+UJfAKpFjAcoLQJq7BBYbm6I/b9cA4+zknqRmoPF03zU88EI+D1FvAS7N66IQV42AH41gAxsHMgejnQo83bcV3fQVd6TwCY7BkQewbUnmDPBbQ+3HIHndKqOwDsACT1srfVRkrxegRBgbOfOsof6yGbEfzUT7BU3gGJaRzZU9ToU94P2TNBU5t3O1CL2IOrekyT3L3dlElF6l5WbfPQE1ICVPTkE8FHTza+Bxj1uCcHIN+RGHqCWKwQ1cefeqJ6gU6AcyAJZlJzgqDgp3q+hyoX4AQ+vr++NUXKjT4aU7AMT1kGfhIDXBNB6dEuyodrRe3VDyg25PE5StlFKk8qzhVeEeADerwOqTuBzstVJrUn9Sd1JxUnt1SA4xpdFEQAj8DiSg5Fl3ZzBS8H2AsQOXQEqQhoC6iv2OYxubOqnxPcHHBhbAEsVn0BiOG4YSwpP1xi9UPRzZEWyGaplwWghra+sML5zAG92SbKMI2n40r93ZUC1CqwVoQva3N0BiIpw25Gak9PibkJzOQCK++Aq5Lq2xjymCtDQRDzuT13jYHfpfU2JKWHKvSHqroBP3d1tY+vNT+12JqXWmgmbipI8UGnkMWpxZaCtPGLklpqJd26LTVP3VxTfmq2Li8120DcWJCaaSxMTRNP03/hyg63+Zai1GL7jtRq957Uakdx6l5ncWrp2q7UUvvOFAogtdC2nXZFqaWWQo6BtRalFloLU3PE8y3UNe/gOIWpWcYEYrTfmVpy25VabNuRWqY/kEvNt25PzbZsoy/H8/pw7LsN9LuiY3FszkPHVHsUQGqF80MFpu51yIpTK1eLabsdK0qt0E751c49qXvXiv1cZBpLhrucut+5LwX0eE176b8nhVpMATnK9vF6Q91qnCdeoY2PSTvVoRpDTFsUJ+cWbKUNa+e4nPOq0q3FqZm6Qt7z7am3B46nvjh8wu3toeMp4Jd6a+hI6u0b2OCRFOoNIx6knLq3B1R2KJT3HkgBodSj7r2pp6Sf9R1OofRSj7GnvYc8/YTypyrTOXXsSj3iXHGJU0Aq9Yz4SRevkffjEe8L8PMxH1+P2nbtYWza9eo17+a928WY9NFxaaNju3Xv5xiM2bOXMfam3uo5kHrOMZ/R5i3aPqf/M9o95rvyuKs49ZzjrvJ5AhrOZzd1nCOv4UHHjtR9PquH+mz5TFFzfI+2p1CFqft8vrjQKYBEjPHdApgpQJfiB5fvtvK8p6QXVI4tkF+ivcrVZkHfY9rrekDReTnQSwHT1LLG1HePc9I1scz3ZonrApHg1w3wSwE+riOuqYbc1P32bSmAx7kUpO635XPexFcou1rk5V7XXuh5lF8ou6Yyxm7J5TrI4frQ9ZnLueRyLtnEOdRxPExlwDEFaFJzjVs57xyumxyuy628RsoatqZm6rdSp/QWz6tdsGyu4a0pXNIoHepVNlMfygAXxpgqo15jqV79ZxuzSGelpus2e/uZ9LihL+BMLbRwLjKdSzPWFMaZrtuSuluflbpD36m6zNRUbWbqVu2m1M3qjamJyg2piaqM1ET1JuJMN2CXQsl5DNi8brwKq6BdheqwSxnYhtTwpXWp4Yr1qRvlG9xGvBwrp81F8hc2pF5KQhKSkIQkJCEJSUhCEpKQhCQkIQlJSEISkpCEJCQhCUlIQhKSkIQkJCEJSUhCEpKQhCQkIQlJSEISkpCEJCQhCUlIQhKSkIQkJCEJSUhCEpKQhCQkIQlJSEISkpCEJCQhCUlIQhKSkIQkJCEJSUhCEpKQhCQkIQlJSEISkpCEJCQhCUlIQhKSkIQkJCEJSUhCEpKQhCQkIQlJSEISkpCEJCQhCUlIQhKSkIQkJCEJSUhCEpKQhCQkIQlJSEISkpCEJCQhCUlIQhKSkIQkJCEJSUhCEpKQhCQkIQlJSEISkpCEJCQhCUlIQhKSkIQkJCEJSUhCEpKQhCQkIQlJSEISkpCEJCQhCUlIQhKSkIQkJCEJSUhCEv7nhZde+u9XJBz5DfA1+g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16" name="Picture 15"/>
          <p:cNvPicPr>
            <a:picLocks noChangeAspect="1"/>
          </p:cNvPicPr>
          <p:nvPr/>
        </p:nvPicPr>
        <p:blipFill>
          <a:blip r:embed="rId4"/>
          <a:stretch>
            <a:fillRect/>
          </a:stretch>
        </p:blipFill>
        <p:spPr>
          <a:xfrm>
            <a:off x="5359919" y="771648"/>
            <a:ext cx="1673225" cy="1270681"/>
          </a:xfrm>
          <a:prstGeom prst="rect">
            <a:avLst/>
          </a:prstGeom>
        </p:spPr>
      </p:pic>
      <p:pic>
        <p:nvPicPr>
          <p:cNvPr id="18" name="Picture 17"/>
          <p:cNvPicPr>
            <a:picLocks noChangeAspect="1"/>
          </p:cNvPicPr>
          <p:nvPr/>
        </p:nvPicPr>
        <p:blipFill>
          <a:blip r:embed="rId5"/>
          <a:stretch>
            <a:fillRect/>
          </a:stretch>
        </p:blipFill>
        <p:spPr>
          <a:xfrm>
            <a:off x="4466302" y="3607558"/>
            <a:ext cx="3675880" cy="1411215"/>
          </a:xfrm>
          <a:prstGeom prst="rect">
            <a:avLst/>
          </a:prstGeom>
        </p:spPr>
      </p:pic>
      <p:pic>
        <p:nvPicPr>
          <p:cNvPr id="19" name="Picture 18"/>
          <p:cNvPicPr>
            <a:picLocks noChangeAspect="1"/>
          </p:cNvPicPr>
          <p:nvPr/>
        </p:nvPicPr>
        <p:blipFill>
          <a:blip r:embed="rId6"/>
          <a:stretch>
            <a:fillRect/>
          </a:stretch>
        </p:blipFill>
        <p:spPr>
          <a:xfrm>
            <a:off x="5330350" y="2162990"/>
            <a:ext cx="1732364" cy="1274166"/>
          </a:xfrm>
          <a:prstGeom prst="rect">
            <a:avLst/>
          </a:prstGeom>
        </p:spPr>
      </p:pic>
      <p:pic>
        <p:nvPicPr>
          <p:cNvPr id="20" name="Picture 19"/>
          <p:cNvPicPr>
            <a:picLocks noChangeAspect="1"/>
          </p:cNvPicPr>
          <p:nvPr/>
        </p:nvPicPr>
        <p:blipFill>
          <a:blip r:embed="rId7"/>
          <a:stretch>
            <a:fillRect/>
          </a:stretch>
        </p:blipFill>
        <p:spPr>
          <a:xfrm>
            <a:off x="5499904" y="5124917"/>
            <a:ext cx="1562810" cy="1210748"/>
          </a:xfrm>
          <a:prstGeom prst="rect">
            <a:avLst/>
          </a:prstGeom>
        </p:spPr>
      </p:pic>
    </p:spTree>
    <p:extLst>
      <p:ext uri="{BB962C8B-B14F-4D97-AF65-F5344CB8AC3E}">
        <p14:creationId xmlns:p14="http://schemas.microsoft.com/office/powerpoint/2010/main" val="210879060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3808" y="2823581"/>
            <a:ext cx="3712240" cy="1075129"/>
          </a:xfrm>
        </p:spPr>
        <p:txBody>
          <a:bodyPr/>
          <a:lstStyle/>
          <a:p>
            <a:r>
              <a:rPr lang="en-AU" dirty="0"/>
              <a:t>The counting game</a:t>
            </a:r>
          </a:p>
        </p:txBody>
      </p:sp>
    </p:spTree>
    <p:extLst>
      <p:ext uri="{BB962C8B-B14F-4D97-AF65-F5344CB8AC3E}">
        <p14:creationId xmlns:p14="http://schemas.microsoft.com/office/powerpoint/2010/main" val="284651875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a:lstStyle/>
          <a:p>
            <a:r>
              <a:rPr lang="en-AU" dirty="0"/>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51</a:t>
            </a:fld>
            <a:endParaRPr lang="en-US" dirty="0"/>
          </a:p>
        </p:txBody>
      </p:sp>
      <p:sp>
        <p:nvSpPr>
          <p:cNvPr id="2" name="Rectangle 1"/>
          <p:cNvSpPr/>
          <p:nvPr/>
        </p:nvSpPr>
        <p:spPr>
          <a:xfrm>
            <a:off x="237173" y="6081204"/>
            <a:ext cx="3559464" cy="276999"/>
          </a:xfrm>
          <a:prstGeom prst="rect">
            <a:avLst/>
          </a:prstGeom>
        </p:spPr>
        <p:txBody>
          <a:bodyPr wrap="square">
            <a:spAutoFit/>
          </a:bodyPr>
          <a:lstStyle/>
          <a:p>
            <a:r>
              <a:rPr lang="en-AU" sz="1200" dirty="0"/>
              <a:t> </a:t>
            </a:r>
          </a:p>
        </p:txBody>
      </p:sp>
      <p:pic>
        <p:nvPicPr>
          <p:cNvPr id="7" name="Picture 8">
            <a:hlinkClick r:id="" action="ppaction://media"/>
            <a:extLst>
              <a:ext uri="{FF2B5EF4-FFF2-40B4-BE49-F238E27FC236}">
                <a16:creationId xmlns:a16="http://schemas.microsoft.com/office/drawing/2014/main" id="{7CFE4744-99C5-4EA9-A454-3B6C73ADF897}"/>
              </a:ext>
            </a:extLst>
          </p:cNvPr>
          <p:cNvPicPr>
            <a:picLocks noRot="1" noChangeAspect="1"/>
          </p:cNvPicPr>
          <p:nvPr>
            <a:videoFile r:link="rId1"/>
          </p:nvPr>
        </p:nvPicPr>
        <p:blipFill>
          <a:blip r:embed="rId4"/>
          <a:stretch>
            <a:fillRect/>
          </a:stretch>
        </p:blipFill>
        <p:spPr>
          <a:xfrm>
            <a:off x="331839" y="1848158"/>
            <a:ext cx="8504902" cy="4292394"/>
          </a:xfrm>
          <a:prstGeom prst="rect">
            <a:avLst/>
          </a:prstGeom>
        </p:spPr>
      </p:pic>
    </p:spTree>
    <p:extLst>
      <p:ext uri="{BB962C8B-B14F-4D97-AF65-F5344CB8AC3E}">
        <p14:creationId xmlns:p14="http://schemas.microsoft.com/office/powerpoint/2010/main" val="395617158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r>
              <a:rPr lang="en-AU" dirty="0"/>
              <a:t>24 items (for example, pasta pieces, counters, pegs, pencils or blocks)</a:t>
            </a:r>
          </a:p>
          <a:p>
            <a:r>
              <a:rPr lang="en-AU" dirty="0"/>
              <a:t>pencils or markers</a:t>
            </a:r>
          </a:p>
          <a:p>
            <a:r>
              <a:rPr lang="en-AU" dirty="0"/>
              <a:t>your mathematics workbook</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52</a:t>
            </a:fld>
            <a:endParaRPr lang="en-US" dirty="0"/>
          </a:p>
        </p:txBody>
      </p:sp>
    </p:spTree>
    <p:extLst>
      <p:ext uri="{BB962C8B-B14F-4D97-AF65-F5344CB8AC3E}">
        <p14:creationId xmlns:p14="http://schemas.microsoft.com/office/powerpoint/2010/main" val="70527445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4660" y="1844675"/>
            <a:ext cx="8628224" cy="4860925"/>
          </a:xfrm>
        </p:spPr>
        <p:txBody>
          <a:bodyPr>
            <a:normAutofit/>
          </a:bodyPr>
          <a:lstStyle/>
          <a:p>
            <a:pPr lvl="0"/>
            <a:r>
              <a:rPr lang="en-AU" dirty="0"/>
              <a:t>Using 24 as a target number.</a:t>
            </a:r>
          </a:p>
          <a:p>
            <a:pPr lvl="0"/>
            <a:r>
              <a:rPr lang="en-AU" dirty="0"/>
              <a:t>Take in turns to count on by saying the next 1, 2 or 3 number words in the sequence, placing the items into a central pile as they are counted.</a:t>
            </a:r>
          </a:p>
          <a:p>
            <a:pPr lvl="0"/>
            <a:r>
              <a:rPr lang="en-AU" dirty="0"/>
              <a:t> Players collect a point if they say the target number. </a:t>
            </a:r>
          </a:p>
          <a:p>
            <a:pPr lvl="0"/>
            <a:r>
              <a:rPr lang="en-AU" dirty="0"/>
              <a:t>A new target number is chosen and players play again. </a:t>
            </a:r>
          </a:p>
          <a:p>
            <a:pPr lvl="0"/>
            <a:r>
              <a:rPr lang="en-AU" dirty="0"/>
              <a:t>Try playing forward and backward. </a:t>
            </a:r>
          </a:p>
          <a:p>
            <a:pPr marL="0" lv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53</a:t>
            </a:fld>
            <a:endParaRPr lang="en-US" dirty="0"/>
          </a:p>
        </p:txBody>
      </p:sp>
    </p:spTree>
    <p:extLst>
      <p:ext uri="{BB962C8B-B14F-4D97-AF65-F5344CB8AC3E}">
        <p14:creationId xmlns:p14="http://schemas.microsoft.com/office/powerpoint/2010/main" val="140626787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294659" y="1744099"/>
            <a:ext cx="4309185" cy="4661250"/>
          </a:xfrm>
        </p:spPr>
        <p:txBody>
          <a:bodyPr>
            <a:noAutofit/>
          </a:bodyPr>
          <a:lstStyle/>
          <a:p>
            <a:r>
              <a:rPr lang="en-AU" sz="1200" dirty="0"/>
              <a:t>Player A: 1, 2, 3...</a:t>
            </a:r>
          </a:p>
          <a:p>
            <a:r>
              <a:rPr lang="en-AU" sz="1200" dirty="0"/>
              <a:t>Player B: 4...</a:t>
            </a:r>
          </a:p>
          <a:p>
            <a:r>
              <a:rPr lang="en-AU" sz="1200" dirty="0"/>
              <a:t>Player A: 5, 6...</a:t>
            </a:r>
          </a:p>
          <a:p>
            <a:r>
              <a:rPr lang="en-AU" sz="1200" dirty="0"/>
              <a:t>Player B: 7, 8, 9…</a:t>
            </a:r>
          </a:p>
          <a:p>
            <a:r>
              <a:rPr lang="en-AU" sz="1200" dirty="0"/>
              <a:t>Player A: 10, 11, 12...</a:t>
            </a:r>
          </a:p>
          <a:p>
            <a:r>
              <a:rPr lang="en-AU" sz="1200" dirty="0"/>
              <a:t>Player B: 13…</a:t>
            </a:r>
          </a:p>
          <a:p>
            <a:r>
              <a:rPr lang="en-AU" sz="1200" dirty="0"/>
              <a:t>Player A: 14...</a:t>
            </a:r>
          </a:p>
          <a:p>
            <a:r>
              <a:rPr lang="en-AU" sz="1200" dirty="0"/>
              <a:t>Player B: 15, 16...</a:t>
            </a:r>
          </a:p>
          <a:p>
            <a:r>
              <a:rPr lang="en-AU" sz="1200" dirty="0"/>
              <a:t>Player A: 17...</a:t>
            </a:r>
          </a:p>
          <a:p>
            <a:r>
              <a:rPr lang="en-AU" sz="1200" dirty="0"/>
              <a:t>Player B: 18...</a:t>
            </a:r>
          </a:p>
          <a:p>
            <a:r>
              <a:rPr lang="en-AU" sz="1200" dirty="0"/>
              <a:t>Player A: 19...</a:t>
            </a:r>
          </a:p>
          <a:p>
            <a:r>
              <a:rPr lang="en-AU" sz="1200" dirty="0"/>
              <a:t>Player B: 20, 21...</a:t>
            </a:r>
          </a:p>
          <a:p>
            <a:r>
              <a:rPr lang="en-AU" sz="1200" dirty="0"/>
              <a:t>Player B: 22, 23, 24!</a:t>
            </a:r>
          </a:p>
          <a:p>
            <a:r>
              <a:rPr lang="en-AU" sz="1200" dirty="0"/>
              <a:t>Play again, starting at 24 and counting backwards to zero.</a:t>
            </a:r>
          </a:p>
        </p:txBody>
      </p:sp>
      <p:sp>
        <p:nvSpPr>
          <p:cNvPr id="12" name="Text Placeholder 4"/>
          <p:cNvSpPr>
            <a:spLocks noGrp="1"/>
          </p:cNvSpPr>
          <p:nvPr>
            <p:ph type="body" sz="quarter" idx="15"/>
          </p:nvPr>
        </p:nvSpPr>
        <p:spPr/>
        <p:txBody>
          <a:bodyPr vert="horz" wrap="square" lIns="0" tIns="45720" rIns="91440" bIns="45720" rtlCol="0" anchor="t">
            <a:noAutofit/>
          </a:bodyPr>
          <a:lstStyle/>
          <a:p>
            <a:r>
              <a:rPr lang="en-AU" dirty="0"/>
              <a:t>  </a:t>
            </a:r>
          </a:p>
        </p:txBody>
      </p:sp>
      <p:sp>
        <p:nvSpPr>
          <p:cNvPr id="6" name="Title 5"/>
          <p:cNvSpPr>
            <a:spLocks noGrp="1"/>
          </p:cNvSpPr>
          <p:nvPr>
            <p:ph type="title"/>
          </p:nvPr>
        </p:nvSpPr>
        <p:spPr/>
        <p:txBody>
          <a:bodyPr/>
          <a:lstStyle/>
          <a:p>
            <a:r>
              <a:rPr lang="en-AU" dirty="0">
                <a:latin typeface="Arial"/>
                <a:cs typeface="Arial"/>
              </a:rPr>
              <a:t>Advice for parents</a:t>
            </a:r>
            <a:endParaRPr lang="en-AU" dirty="0"/>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54</a:t>
            </a:fld>
            <a:endParaRPr lang="en-US" dirty="0"/>
          </a:p>
        </p:txBody>
      </p:sp>
      <p:pic>
        <p:nvPicPr>
          <p:cNvPr id="7" name="Picture 6" descr="A picture containing drawing&#10;&#10;Description generated with very high confidence">
            <a:extLst>
              <a:ext uri="{FF2B5EF4-FFF2-40B4-BE49-F238E27FC236}">
                <a16:creationId xmlns:a16="http://schemas.microsoft.com/office/drawing/2014/main" id="{FC899842-8698-418D-BEF7-F36978F7DA7D}"/>
              </a:ext>
            </a:extLst>
          </p:cNvPr>
          <p:cNvPicPr>
            <a:picLocks noChangeAspect="1"/>
          </p:cNvPicPr>
          <p:nvPr/>
        </p:nvPicPr>
        <p:blipFill>
          <a:blip r:embed="rId3"/>
          <a:stretch>
            <a:fillRect/>
          </a:stretch>
        </p:blipFill>
        <p:spPr>
          <a:xfrm>
            <a:off x="7578896" y="745424"/>
            <a:ext cx="1079677" cy="1079677"/>
          </a:xfrm>
          <a:prstGeom prst="rect">
            <a:avLst/>
          </a:prstGeom>
        </p:spPr>
      </p:pic>
      <p:pic>
        <p:nvPicPr>
          <p:cNvPr id="4" name="Picture 3"/>
          <p:cNvPicPr>
            <a:picLocks noChangeAspect="1"/>
          </p:cNvPicPr>
          <p:nvPr/>
        </p:nvPicPr>
        <p:blipFill>
          <a:blip r:embed="rId4"/>
          <a:stretch>
            <a:fillRect/>
          </a:stretch>
        </p:blipFill>
        <p:spPr>
          <a:xfrm>
            <a:off x="1979423" y="2447389"/>
            <a:ext cx="6986352" cy="1883960"/>
          </a:xfrm>
          <a:prstGeom prst="rect">
            <a:avLst/>
          </a:prstGeom>
        </p:spPr>
      </p:pic>
      <p:sp>
        <p:nvSpPr>
          <p:cNvPr id="9" name="Text Placeholder 6"/>
          <p:cNvSpPr txBox="1">
            <a:spLocks/>
          </p:cNvSpPr>
          <p:nvPr/>
        </p:nvSpPr>
        <p:spPr>
          <a:xfrm>
            <a:off x="338124" y="1212721"/>
            <a:ext cx="8627651" cy="419659"/>
          </a:xfrm>
          <a:prstGeom prst="rect">
            <a:avLst/>
          </a:prstGeom>
        </p:spPr>
        <p:txBody>
          <a:bodyPr vert="horz" wrap="square" lIns="0" tIns="45720" rIns="91440" bIns="45720" rtlCol="0">
            <a:noAutofit/>
          </a:bodyPr>
          <a:lstStyle>
            <a:lvl1pPr marL="0" indent="0" algn="l" defTabSz="514337" rtl="0" eaLnBrk="1" latinLnBrk="0" hangingPunct="1">
              <a:lnSpc>
                <a:spcPct val="150000"/>
              </a:lnSpc>
              <a:spcBef>
                <a:spcPts val="0"/>
              </a:spcBef>
              <a:spcAft>
                <a:spcPts val="45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1pPr>
            <a:lvl2pPr marL="0" indent="0" algn="l" defTabSz="514337" rtl="0" eaLnBrk="1" latinLnBrk="0" hangingPunct="1">
              <a:lnSpc>
                <a:spcPct val="150000"/>
              </a:lnSpc>
              <a:spcBef>
                <a:spcPts val="0"/>
              </a:spcBef>
              <a:spcAft>
                <a:spcPts val="450"/>
              </a:spcAft>
              <a:buClrTx/>
              <a:buFont typeface="Montserrat Medium" panose="00000600000000000000" pitchFamily="2" charset="0"/>
              <a:buNone/>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AU" dirty="0"/>
              <a:t>An example of this game. Target number 24. </a:t>
            </a:r>
          </a:p>
        </p:txBody>
      </p:sp>
    </p:spTree>
    <p:extLst>
      <p:ext uri="{BB962C8B-B14F-4D97-AF65-F5344CB8AC3E}">
        <p14:creationId xmlns:p14="http://schemas.microsoft.com/office/powerpoint/2010/main" val="325281665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a:xfrm>
            <a:off x="292099" y="1844676"/>
            <a:ext cx="8387877" cy="4147752"/>
          </a:xfrm>
        </p:spPr>
        <p:txBody>
          <a:bodyPr>
            <a:noAutofit/>
          </a:bodyPr>
          <a:lstStyle/>
          <a:p>
            <a:pPr lvl="0"/>
            <a:r>
              <a:rPr lang="en-AU" dirty="0"/>
              <a:t>Choose a different target number, such as 12.</a:t>
            </a:r>
          </a:p>
          <a:p>
            <a:pPr lvl="0"/>
            <a:r>
              <a:rPr lang="en-AU" dirty="0"/>
              <a:t>You can also count in multiples. For example, you can start at 0 and aim for 20, counting by twos.</a:t>
            </a:r>
          </a:p>
          <a:p>
            <a:endParaRPr lang="en-AU" dirty="0"/>
          </a:p>
        </p:txBody>
      </p:sp>
      <p:sp>
        <p:nvSpPr>
          <p:cNvPr id="2" name="Text Placeholder 1"/>
          <p:cNvSpPr>
            <a:spLocks noGrp="1"/>
          </p:cNvSpPr>
          <p:nvPr>
            <p:ph type="body" sz="quarter" idx="15"/>
          </p:nvPr>
        </p:nvSpPr>
        <p:spPr/>
        <p:txBody>
          <a:bodyPr/>
          <a:lstStyle/>
          <a:p>
            <a:r>
              <a:rPr lang="en-AU" dirty="0"/>
              <a:t>Another way to play</a:t>
            </a:r>
          </a:p>
        </p:txBody>
      </p:sp>
      <p:sp>
        <p:nvSpPr>
          <p:cNvPr id="6" name="Title 5"/>
          <p:cNvSpPr>
            <a:spLocks noGrp="1"/>
          </p:cNvSpPr>
          <p:nvPr>
            <p:ph type="title"/>
          </p:nvPr>
        </p:nvSpPr>
        <p:spPr/>
        <p:txBody>
          <a:bodyPr/>
          <a:lstStyle/>
          <a:p>
            <a:r>
              <a:rPr lang="en-AU" dirty="0"/>
              <a:t>Instruction</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55</a:t>
            </a:fld>
            <a:endParaRPr lang="en-US" dirty="0"/>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Tree>
    <p:extLst>
      <p:ext uri="{BB962C8B-B14F-4D97-AF65-F5344CB8AC3E}">
        <p14:creationId xmlns:p14="http://schemas.microsoft.com/office/powerpoint/2010/main" val="20529298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Discuss</a:t>
            </a:r>
          </a:p>
        </p:txBody>
      </p:sp>
      <p:sp>
        <p:nvSpPr>
          <p:cNvPr id="7" name="Text Placeholder 6"/>
          <p:cNvSpPr>
            <a:spLocks noGrp="1"/>
          </p:cNvSpPr>
          <p:nvPr>
            <p:ph type="body" sz="quarter" idx="15"/>
          </p:nvPr>
        </p:nvSpPr>
        <p:spPr>
          <a:xfrm>
            <a:off x="294662" y="1245629"/>
            <a:ext cx="7551454" cy="623946"/>
          </a:xfrm>
        </p:spPr>
        <p:txBody>
          <a:bodyPr vert="horz" wrap="square" lIns="0" tIns="45720" rIns="91440" bIns="45720" rtlCol="0" anchor="t">
            <a:noAutofit/>
          </a:bodyPr>
          <a:lstStyle/>
          <a:p>
            <a:r>
              <a:rPr lang="en-AU" dirty="0">
                <a:latin typeface="Arial"/>
                <a:cs typeface="Arial"/>
              </a:rPr>
              <a:t>Reflection</a:t>
            </a:r>
            <a:endParaRPr lang="en-AU" dirty="0"/>
          </a:p>
          <a:p>
            <a:endParaRPr lang="en-AU" dirty="0">
              <a:latin typeface="Arial"/>
              <a:cs typeface="Arial"/>
            </a:endParaRPr>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a:xfrm>
            <a:off x="237173" y="1744099"/>
            <a:ext cx="8572723" cy="4245407"/>
          </a:xfrm>
        </p:spPr>
        <p:txBody>
          <a:bodyPr vert="horz" lIns="91440" tIns="45720" rIns="91440" bIns="45720" rtlCol="0" anchor="t">
            <a:normAutofit/>
          </a:bodyPr>
          <a:lstStyle/>
          <a:p>
            <a:pPr lvl="0"/>
            <a:r>
              <a:rPr lang="en-AU" dirty="0"/>
              <a:t>What would happen if I had said....instead of ...? (identify a point time, when playing the game, to ask this question)</a:t>
            </a:r>
          </a:p>
          <a:p>
            <a:pPr lvl="0"/>
            <a:r>
              <a:rPr lang="en-AU" dirty="0"/>
              <a:t>How could we change the game to make it more/less challenging?</a:t>
            </a:r>
          </a:p>
          <a:p>
            <a:pPr lvl="0"/>
            <a:r>
              <a:rPr lang="en-AU" dirty="0"/>
              <a:t>What did you notice about playing the game by counting backwards? Did it make your brain work harder or was it less difficult? </a:t>
            </a:r>
          </a:p>
          <a:p>
            <a:pPr lvl="0"/>
            <a:r>
              <a:rPr lang="en-AU" dirty="0"/>
              <a:t>Did you work out a way to play this game so that you didn’t lose? What was your strategy? Did it work? </a:t>
            </a:r>
          </a:p>
          <a:p>
            <a:pPr marL="132715" indent="-132715"/>
            <a:endParaRPr lang="en-AU" dirty="0"/>
          </a:p>
          <a:p>
            <a:pPr marL="132715" indent="-132715"/>
            <a:endParaRPr lang="en-AU" dirty="0"/>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56</a:t>
            </a:fld>
            <a:endParaRPr lang="en-US" dirty="0"/>
          </a:p>
        </p:txBody>
      </p:sp>
      <p:sp>
        <p:nvSpPr>
          <p:cNvPr id="5" name="Text Placeholder 3">
            <a:extLst>
              <a:ext uri="{FF2B5EF4-FFF2-40B4-BE49-F238E27FC236}">
                <a16:creationId xmlns:a16="http://schemas.microsoft.com/office/drawing/2014/main" id="{E6D92B28-14EA-446F-9851-57EC5326CA57}"/>
              </a:ext>
            </a:extLst>
          </p:cNvPr>
          <p:cNvSpPr txBox="1">
            <a:spLocks/>
          </p:cNvSpPr>
          <p:nvPr/>
        </p:nvSpPr>
        <p:spPr>
          <a:xfrm>
            <a:off x="294660" y="1844675"/>
            <a:ext cx="8628224" cy="4236529"/>
          </a:xfrm>
          <a:prstGeom prst="rect">
            <a:avLst/>
          </a:prstGeom>
        </p:spPr>
        <p:txBody>
          <a:bodyPr vert="horz" lIns="91440" tIns="45720" rIns="91440" bIns="45720" rtlCol="0" anchor="t">
            <a:normAutofit/>
          </a:bodyPr>
          <a:lst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AU" dirty="0">
              <a:latin typeface="Arial"/>
              <a:cs typeface="Arial"/>
            </a:endParaRPr>
          </a:p>
          <a:p>
            <a:pPr marL="0" indent="0">
              <a:buFont typeface="Arial" panose="020B0604020202020204" pitchFamily="34" charset="0"/>
              <a:buNone/>
            </a:pPr>
            <a:endParaRPr lang="en-AU" dirty="0"/>
          </a:p>
          <a:p>
            <a:pPr marL="132715" lvl="1" indent="0">
              <a:buFont typeface="Montserrat Medium" panose="00000600000000000000" pitchFamily="2" charset="0"/>
              <a:buNone/>
            </a:pPr>
            <a:endParaRPr lang="en-AU" dirty="0"/>
          </a:p>
        </p:txBody>
      </p:sp>
    </p:spTree>
    <p:extLst>
      <p:ext uri="{BB962C8B-B14F-4D97-AF65-F5344CB8AC3E}">
        <p14:creationId xmlns:p14="http://schemas.microsoft.com/office/powerpoint/2010/main" val="78385249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0" indent="0" fontAlgn="base">
              <a:buNone/>
            </a:pPr>
            <a:r>
              <a:rPr lang="en-AU" dirty="0"/>
              <a:t>You may like to:</a:t>
            </a:r>
            <a:r>
              <a:rPr lang="en-US" dirty="0"/>
              <a:t>​</a:t>
            </a:r>
          </a:p>
          <a:p>
            <a:pPr fontAlgn="base"/>
            <a:r>
              <a:rPr lang="en-US" dirty="0"/>
              <a:t>share your response to the reflection question</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57</a:t>
            </a:fld>
            <a:endParaRPr lang="en-US" dirty="0"/>
          </a:p>
        </p:txBody>
      </p:sp>
    </p:spTree>
    <p:extLst>
      <p:ext uri="{BB962C8B-B14F-4D97-AF65-F5344CB8AC3E}">
        <p14:creationId xmlns:p14="http://schemas.microsoft.com/office/powerpoint/2010/main" val="164990823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vert="horz" wrap="square" lIns="0" tIns="45720" rIns="91440" bIns="45720" rtlCol="0" anchor="t">
            <a:noAutofit/>
          </a:bodyPr>
          <a:lstStyle/>
          <a:p>
            <a:pPr lvl="0" fontAlgn="base"/>
            <a:r>
              <a:rPr lang="en-AU" dirty="0">
                <a:effectLst>
                  <a:glow>
                    <a:srgbClr val="000000"/>
                  </a:glow>
                  <a:outerShdw sx="0" sy="0">
                    <a:srgbClr val="000000"/>
                  </a:outerShdw>
                  <a:reflection stA="0" endPos="0" fadeDir="0" sx="0" sy="0"/>
                </a:effectLst>
                <a:latin typeface="Arial"/>
                <a:cs typeface="Arial"/>
              </a:rPr>
              <a:t>Basketball toss</a:t>
            </a:r>
            <a:endParaRPr lang="en-AU" dirty="0">
              <a:effectLst>
                <a:glow>
                  <a:srgbClr val="000000"/>
                </a:glow>
                <a:outerShdw sx="0" sy="0">
                  <a:srgbClr val="000000"/>
                </a:outerShdw>
                <a:reflection stA="0" endPos="0" fadeDir="0" sx="0" sy="0"/>
              </a:effectLst>
            </a:endParaRPr>
          </a:p>
        </p:txBody>
      </p:sp>
      <p:sp>
        <p:nvSpPr>
          <p:cNvPr id="3" name="Title 2"/>
          <p:cNvSpPr>
            <a:spLocks noGrp="1"/>
          </p:cNvSpPr>
          <p:nvPr>
            <p:ph type="title"/>
          </p:nvPr>
        </p:nvSpPr>
        <p:spPr/>
        <p:txBody>
          <a:bodyPr/>
          <a:lstStyle/>
          <a:p>
            <a:r>
              <a:rPr lang="en-AU" dirty="0"/>
              <a:t>Activity 6</a:t>
            </a:r>
          </a:p>
        </p:txBody>
      </p:sp>
    </p:spTree>
    <p:extLst>
      <p:ext uri="{BB962C8B-B14F-4D97-AF65-F5344CB8AC3E}">
        <p14:creationId xmlns:p14="http://schemas.microsoft.com/office/powerpoint/2010/main" val="37328387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fontAlgn="base"/>
            <a:r>
              <a:rPr lang="en-AU" dirty="0">
                <a:effectLst>
                  <a:glow>
                    <a:srgbClr val="000000"/>
                  </a:glow>
                  <a:outerShdw sx="0" sy="0">
                    <a:srgbClr val="000000"/>
                  </a:outerShdw>
                  <a:reflection stA="0" endPos="0" fadeDir="0" sx="0" sy="0"/>
                </a:effectLst>
                <a:latin typeface="Arial"/>
                <a:cs typeface="Arial"/>
              </a:rPr>
              <a:t>View</a:t>
            </a:r>
            <a:endParaRPr lang="en-AU" dirty="0">
              <a:effectLst>
                <a:glow>
                  <a:srgbClr val="000000"/>
                </a:glow>
                <a:outerShdw sx="0" sy="0">
                  <a:srgbClr val="000000"/>
                </a:outerShdw>
                <a:reflection stA="0" endPos="0" fadeDir="0" sx="0" sy="0"/>
              </a:effectLst>
            </a:endParaRP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dirty="0">
                <a:latin typeface="Arial"/>
                <a:cs typeface="Arial"/>
              </a:rPr>
              <a:t>Watch the video to see how to play Basketball toss</a:t>
            </a:r>
            <a:endParaRPr lang="en-AU" dirty="0"/>
          </a:p>
        </p:txBody>
      </p:sp>
      <p:pic>
        <p:nvPicPr>
          <p:cNvPr id="6" name="Picture 5" descr="Play the game or recording" title="Pl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b="1"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59</a:t>
            </a:fld>
            <a:endParaRPr lang="en-US" dirty="0"/>
          </a:p>
        </p:txBody>
      </p:sp>
      <p:pic>
        <p:nvPicPr>
          <p:cNvPr id="8" name="Picture 8">
            <a:hlinkClick r:id="" action="ppaction://media"/>
            <a:extLst>
              <a:ext uri="{FF2B5EF4-FFF2-40B4-BE49-F238E27FC236}">
                <a16:creationId xmlns:a16="http://schemas.microsoft.com/office/drawing/2014/main" id="{7C7C9939-01BE-4BED-85B4-9620B0150D03}"/>
              </a:ext>
            </a:extLst>
          </p:cNvPr>
          <p:cNvPicPr>
            <a:picLocks noRot="1" noChangeAspect="1"/>
          </p:cNvPicPr>
          <p:nvPr>
            <a:videoFile r:link="rId1"/>
          </p:nvPr>
        </p:nvPicPr>
        <p:blipFill>
          <a:blip r:embed="rId5"/>
          <a:stretch>
            <a:fillRect/>
          </a:stretch>
        </p:blipFill>
        <p:spPr>
          <a:xfrm>
            <a:off x="270388" y="1835867"/>
            <a:ext cx="8689257" cy="4255524"/>
          </a:xfrm>
          <a:prstGeom prst="rect">
            <a:avLst/>
          </a:prstGeom>
        </p:spPr>
      </p:pic>
    </p:spTree>
    <p:extLst>
      <p:ext uri="{BB962C8B-B14F-4D97-AF65-F5344CB8AC3E}">
        <p14:creationId xmlns:p14="http://schemas.microsoft.com/office/powerpoint/2010/main" val="19950794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latin typeface="Arial"/>
                <a:cs typeface="Arial"/>
              </a:rPr>
              <a:t>Instruction</a:t>
            </a:r>
            <a:endParaRPr lang="en-AU" dirty="0"/>
          </a:p>
        </p:txBody>
      </p:sp>
      <p:sp>
        <p:nvSpPr>
          <p:cNvPr id="4" name="Text Placeholder 3"/>
          <p:cNvSpPr>
            <a:spLocks noGrp="1"/>
          </p:cNvSpPr>
          <p:nvPr>
            <p:ph type="body" sz="quarter" idx="16"/>
          </p:nvPr>
        </p:nvSpPr>
        <p:spPr>
          <a:xfrm>
            <a:off x="237173" y="1245629"/>
            <a:ext cx="8628224" cy="5213702"/>
          </a:xfrm>
        </p:spPr>
        <p:txBody>
          <a:bodyPr vert="horz" lIns="91440" tIns="45720" rIns="91440" bIns="45720" rtlCol="0" anchor="t">
            <a:noAutofit/>
          </a:bodyPr>
          <a:lstStyle/>
          <a:p>
            <a:r>
              <a:rPr lang="en-AU" dirty="0"/>
              <a:t>Create your book on a maths idea. </a:t>
            </a:r>
          </a:p>
          <a:p>
            <a:r>
              <a:rPr lang="en-AU" dirty="0"/>
              <a:t>For example, you could make a book about 5. </a:t>
            </a:r>
          </a:p>
          <a:p>
            <a:r>
              <a:rPr lang="en-AU" dirty="0"/>
              <a:t>Go on a ‘5 hunt’ to find different ways of showing 5. </a:t>
            </a:r>
          </a:p>
          <a:p>
            <a:r>
              <a:rPr lang="en-AU" dirty="0"/>
              <a:t>Create your book about 5.</a:t>
            </a:r>
          </a:p>
          <a:p>
            <a:r>
              <a:rPr lang="en-AU" dirty="0"/>
              <a:t>Read and share your book with someone in your family. </a:t>
            </a:r>
          </a:p>
          <a:p>
            <a:r>
              <a:rPr lang="en-AU" dirty="0"/>
              <a:t>Draw your favourite page from the book you made in your mathematics workbook. </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a:t>
            </a:fld>
            <a:endParaRPr lang="en-US" dirty="0"/>
          </a:p>
        </p:txBody>
      </p:sp>
      <p:pic>
        <p:nvPicPr>
          <p:cNvPr id="7" name="Picture 6" descr="Follow these instructions" title="Instruc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0911" y="747159"/>
            <a:ext cx="1075160" cy="1075160"/>
          </a:xfrm>
          <a:prstGeom prst="rect">
            <a:avLst/>
          </a:prstGeom>
        </p:spPr>
      </p:pic>
    </p:spTree>
    <p:extLst>
      <p:ext uri="{BB962C8B-B14F-4D97-AF65-F5344CB8AC3E}">
        <p14:creationId xmlns:p14="http://schemas.microsoft.com/office/powerpoint/2010/main" val="258133519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normAutofit lnSpcReduction="10000"/>
          </a:bodyPr>
          <a:lstStyle/>
          <a:p>
            <a:pPr lvl="0" fontAlgn="base"/>
            <a:r>
              <a:rPr lang="en-AU" dirty="0"/>
              <a:t>pair of socks </a:t>
            </a:r>
          </a:p>
          <a:p>
            <a:pPr lvl="0" fontAlgn="base"/>
            <a:r>
              <a:rPr lang="en-AU" dirty="0"/>
              <a:t>basket, bucket or container</a:t>
            </a:r>
          </a:p>
          <a:p>
            <a:pPr lvl="0" fontAlgn="base"/>
            <a:r>
              <a:rPr lang="en-AU" dirty="0"/>
              <a:t>a clear space</a:t>
            </a:r>
          </a:p>
          <a:p>
            <a:pPr lvl="0" fontAlgn="base"/>
            <a:r>
              <a:rPr lang="en-AU" dirty="0"/>
              <a:t>1 piece of paper</a:t>
            </a:r>
          </a:p>
          <a:p>
            <a:pPr fontAlgn="base"/>
            <a:r>
              <a:rPr lang="en-AU" dirty="0"/>
              <a:t>pencils or markers</a:t>
            </a:r>
          </a:p>
          <a:p>
            <a:pPr lvl="0" fontAlgn="base"/>
            <a:r>
              <a:rPr lang="en-AU" dirty="0"/>
              <a:t>10 pegs</a:t>
            </a:r>
            <a:r>
              <a:rPr lang="en-US" dirty="0"/>
              <a:t> </a:t>
            </a:r>
            <a:endParaRPr lang="en-AU" dirty="0"/>
          </a:p>
          <a:p>
            <a:pPr lvl="0" fontAlgn="base"/>
            <a:r>
              <a:rPr lang="en-AU" dirty="0"/>
              <a:t>a ten-frame</a:t>
            </a:r>
            <a:r>
              <a:rPr lang="en-US" dirty="0"/>
              <a:t> </a:t>
            </a:r>
            <a:endParaRPr lang="en-AU" dirty="0"/>
          </a:p>
          <a:p>
            <a:pPr lvl="0"/>
            <a:r>
              <a:rPr lang="en-AU" dirty="0"/>
              <a:t>pencils or markers</a:t>
            </a:r>
          </a:p>
          <a:p>
            <a:r>
              <a:rPr lang="en-AU" dirty="0"/>
              <a:t>your mathematics workbook</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60</a:t>
            </a:fld>
            <a:endParaRPr lang="en-US" dirty="0"/>
          </a:p>
        </p:txBody>
      </p:sp>
    </p:spTree>
    <p:extLst>
      <p:ext uri="{BB962C8B-B14F-4D97-AF65-F5344CB8AC3E}">
        <p14:creationId xmlns:p14="http://schemas.microsoft.com/office/powerpoint/2010/main" val="33531466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sp>
        <p:nvSpPr>
          <p:cNvPr id="7" name="Text Placeholder 6"/>
          <p:cNvSpPr>
            <a:spLocks noGrp="1"/>
          </p:cNvSpPr>
          <p:nvPr>
            <p:ph type="body" sz="quarter" idx="15"/>
          </p:nvPr>
        </p:nvSpPr>
        <p:spPr/>
        <p:txBody>
          <a:bodyPr/>
          <a:lstStyle/>
          <a:p>
            <a:r>
              <a:rPr lang="en-AU" dirty="0"/>
              <a:t>Challenge: See how many times you can successfully shoot your</a:t>
            </a:r>
          </a:p>
          <a:p>
            <a:r>
              <a:rPr lang="en-AU" dirty="0"/>
              <a:t>rolled up socks into the basket.</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366237" y="2319611"/>
            <a:ext cx="8628224" cy="4236529"/>
          </a:xfrm>
        </p:spPr>
        <p:txBody>
          <a:bodyPr vert="horz" lIns="91440" tIns="45720" rIns="91440" bIns="45720" rtlCol="0" anchor="t">
            <a:normAutofit lnSpcReduction="10000"/>
          </a:bodyPr>
          <a:lstStyle/>
          <a:p>
            <a:pPr marL="132715" indent="-132715"/>
            <a:r>
              <a:rPr lang="en-AU" dirty="0">
                <a:latin typeface="Arial"/>
                <a:cs typeface="Arial"/>
              </a:rPr>
              <a:t>Mark a clear ‘starting line’ for your basketball toss. </a:t>
            </a:r>
            <a:endParaRPr lang="en-US" dirty="0"/>
          </a:p>
          <a:p>
            <a:pPr marL="132715" indent="-132715"/>
            <a:r>
              <a:rPr lang="en-AU" dirty="0"/>
              <a:t>Take 3 big steps from your starting line and place </a:t>
            </a:r>
          </a:p>
          <a:p>
            <a:pPr marL="0" indent="0">
              <a:buNone/>
            </a:pPr>
            <a:r>
              <a:rPr lang="en-AU" dirty="0"/>
              <a:t>a basket, bucket or container at the end.</a:t>
            </a:r>
          </a:p>
          <a:p>
            <a:pPr marL="132715" indent="-132715"/>
            <a:r>
              <a:rPr lang="en-AU" dirty="0"/>
              <a:t>Stand at your starting line and throw your socks with your right hand. </a:t>
            </a:r>
          </a:p>
          <a:p>
            <a:pPr marL="132715" indent="-132715"/>
            <a:r>
              <a:rPr lang="en-AU" dirty="0"/>
              <a:t>Each time you get a sock in the basket, clip a peg onto your chart.</a:t>
            </a:r>
          </a:p>
          <a:p>
            <a:pPr marL="132715" indent="-132715"/>
            <a:r>
              <a:rPr lang="en-AU" dirty="0"/>
              <a:t>Go back to your starting line and have your second throw. </a:t>
            </a:r>
          </a:p>
          <a:p>
            <a:pPr marL="132715" indent="-132715"/>
            <a:r>
              <a:rPr lang="en-AU" dirty="0"/>
              <a:t>Repeat this until you have thrown your socks 10 times with your right hand and then 10 times with your left hand.</a:t>
            </a:r>
          </a:p>
          <a:p>
            <a:pPr marL="132715" indent="-132715"/>
            <a:r>
              <a:rPr lang="en-AU" dirty="0"/>
              <a:t>Draw a picture of your chart in your mathematics workbook.</a:t>
            </a:r>
          </a:p>
          <a:p>
            <a:pPr marL="132715" indent="-132715"/>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61</a:t>
            </a:fld>
            <a:endParaRPr lang="en-US" dirty="0"/>
          </a:p>
        </p:txBody>
      </p:sp>
      <p:pic>
        <p:nvPicPr>
          <p:cNvPr id="8" name="Picture 7" descr="C:\Users\aalikhan\AppData\Local\Microsoft\Windows\INetCache\Content.MSO\CDD65AF8.tmp"/>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82653" y="1899952"/>
            <a:ext cx="1611808" cy="1957865"/>
          </a:xfrm>
          <a:prstGeom prst="rect">
            <a:avLst/>
          </a:prstGeom>
          <a:noFill/>
          <a:ln>
            <a:noFill/>
          </a:ln>
        </p:spPr>
      </p:pic>
    </p:spTree>
    <p:extLst>
      <p:ext uri="{BB962C8B-B14F-4D97-AF65-F5344CB8AC3E}">
        <p14:creationId xmlns:p14="http://schemas.microsoft.com/office/powerpoint/2010/main" val="183856578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295108" y="1407230"/>
            <a:ext cx="4362136" cy="5022533"/>
          </a:xfrm>
        </p:spPr>
        <p:txBody>
          <a:bodyPr vert="horz" lIns="91440" tIns="45720" rIns="91440" bIns="45720" rtlCol="0" anchor="t">
            <a:noAutofit/>
          </a:bodyPr>
          <a:lstStyle/>
          <a:p>
            <a:pPr marL="132715" indent="-132715"/>
            <a:r>
              <a:rPr lang="en-AU" dirty="0">
                <a:latin typeface="Arial"/>
                <a:cs typeface="Arial"/>
              </a:rPr>
              <a:t>You can support your child by having them use direct comparison to help them work out/prove which one had more.</a:t>
            </a:r>
          </a:p>
          <a:p>
            <a:pPr marL="132715" indent="-132715"/>
            <a:r>
              <a:rPr lang="en-AU" dirty="0">
                <a:latin typeface="Arial"/>
                <a:cs typeface="Arial"/>
              </a:rPr>
              <a:t>Your child can also put their pegs onto a familiar structure, like a ten-frame. It’s important to have them use what they know about this structure to help them. So, if I see 1 box is left empty, I know I got 9 baskets because 1 less than 10 is 9.</a:t>
            </a:r>
          </a:p>
        </p:txBody>
      </p:sp>
      <p:sp>
        <p:nvSpPr>
          <p:cNvPr id="6" name="Title 5"/>
          <p:cNvSpPr>
            <a:spLocks noGrp="1"/>
          </p:cNvSpPr>
          <p:nvPr>
            <p:ph type="title"/>
          </p:nvPr>
        </p:nvSpPr>
        <p:spPr/>
        <p:txBody>
          <a:bodyPr/>
          <a:lstStyle/>
          <a:p>
            <a:r>
              <a:rPr lang="en-AU" dirty="0">
                <a:latin typeface="Arial"/>
                <a:cs typeface="Arial"/>
              </a:rPr>
              <a:t>Advice for parents</a:t>
            </a:r>
            <a:endParaRPr lang="en-AU" dirty="0"/>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62</a:t>
            </a:fld>
            <a:endParaRPr lang="en-US" dirty="0"/>
          </a:p>
        </p:txBody>
      </p:sp>
      <p:pic>
        <p:nvPicPr>
          <p:cNvPr id="7" name="Picture 6" descr="A picture containing drawing&#10;&#10;Description generated with very high confidence">
            <a:extLst>
              <a:ext uri="{FF2B5EF4-FFF2-40B4-BE49-F238E27FC236}">
                <a16:creationId xmlns:a16="http://schemas.microsoft.com/office/drawing/2014/main" id="{FC899842-8698-418D-BEF7-F36978F7DA7D}"/>
              </a:ext>
            </a:extLst>
          </p:cNvPr>
          <p:cNvPicPr>
            <a:picLocks noChangeAspect="1"/>
          </p:cNvPicPr>
          <p:nvPr/>
        </p:nvPicPr>
        <p:blipFill>
          <a:blip r:embed="rId3"/>
          <a:stretch>
            <a:fillRect/>
          </a:stretch>
        </p:blipFill>
        <p:spPr>
          <a:xfrm>
            <a:off x="7578896" y="745424"/>
            <a:ext cx="1079677" cy="1079677"/>
          </a:xfrm>
          <a:prstGeom prst="rect">
            <a:avLst/>
          </a:prstGeom>
        </p:spPr>
      </p:pic>
      <p:sp>
        <p:nvSpPr>
          <p:cNvPr id="9" name="Text Placeholder 6"/>
          <p:cNvSpPr txBox="1">
            <a:spLocks/>
          </p:cNvSpPr>
          <p:nvPr/>
        </p:nvSpPr>
        <p:spPr>
          <a:xfrm>
            <a:off x="338124" y="1212721"/>
            <a:ext cx="8627651" cy="419659"/>
          </a:xfrm>
          <a:prstGeom prst="rect">
            <a:avLst/>
          </a:prstGeom>
        </p:spPr>
        <p:txBody>
          <a:bodyPr vert="horz" wrap="square" lIns="0" tIns="45720" rIns="91440" bIns="45720" rtlCol="0">
            <a:noAutofit/>
          </a:bodyPr>
          <a:lstStyle>
            <a:lvl1pPr marL="0" indent="0" algn="l" defTabSz="514337" rtl="0" eaLnBrk="1" latinLnBrk="0" hangingPunct="1">
              <a:lnSpc>
                <a:spcPct val="150000"/>
              </a:lnSpc>
              <a:spcBef>
                <a:spcPts val="0"/>
              </a:spcBef>
              <a:spcAft>
                <a:spcPts val="45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1pPr>
            <a:lvl2pPr marL="0" indent="0" algn="l" defTabSz="514337" rtl="0" eaLnBrk="1" latinLnBrk="0" hangingPunct="1">
              <a:lnSpc>
                <a:spcPct val="150000"/>
              </a:lnSpc>
              <a:spcBef>
                <a:spcPts val="0"/>
              </a:spcBef>
              <a:spcAft>
                <a:spcPts val="450"/>
              </a:spcAft>
              <a:buClrTx/>
              <a:buFont typeface="Montserrat Medium" panose="00000600000000000000" pitchFamily="2" charset="0"/>
              <a:buNone/>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AU" dirty="0"/>
              <a:t> </a:t>
            </a:r>
          </a:p>
        </p:txBody>
      </p:sp>
      <p:pic>
        <p:nvPicPr>
          <p:cNvPr id="10" name="Picture 9" descr="C:\Users\aalikhan\AppData\Local\Microsoft\Windows\INetCache\Content.MSO\C28C0C7C.tmp"/>
          <p:cNvPicPr/>
          <p:nvPr/>
        </p:nvPicPr>
        <p:blipFill>
          <a:blip r:embed="rId4" cstate="hqprint">
            <a:extLst>
              <a:ext uri="{28A0092B-C50C-407E-A947-70E740481C1C}">
                <a14:useLocalDpi xmlns:a14="http://schemas.microsoft.com/office/drawing/2010/main" val="0"/>
              </a:ext>
            </a:extLst>
          </a:blip>
          <a:stretch>
            <a:fillRect/>
          </a:stretch>
        </p:blipFill>
        <p:spPr>
          <a:xfrm>
            <a:off x="5475272" y="1392933"/>
            <a:ext cx="2103624" cy="2535865"/>
          </a:xfrm>
          <a:prstGeom prst="rect">
            <a:avLst/>
          </a:prstGeom>
        </p:spPr>
      </p:pic>
      <p:pic>
        <p:nvPicPr>
          <p:cNvPr id="11" name="Picture 10"/>
          <p:cNvPicPr/>
          <p:nvPr/>
        </p:nvPicPr>
        <p:blipFill>
          <a:blip r:embed="rId5" cstate="hqprint">
            <a:extLst>
              <a:ext uri="{28A0092B-C50C-407E-A947-70E740481C1C}">
                <a14:useLocalDpi xmlns:a14="http://schemas.microsoft.com/office/drawing/2010/main" val="0"/>
              </a:ext>
            </a:extLst>
          </a:blip>
          <a:srcRect/>
          <a:stretch>
            <a:fillRect/>
          </a:stretch>
        </p:blipFill>
        <p:spPr>
          <a:xfrm rot="16200000">
            <a:off x="5392363" y="3759175"/>
            <a:ext cx="2433851" cy="3204235"/>
          </a:xfrm>
          <a:prstGeom prst="rect">
            <a:avLst/>
          </a:prstGeom>
        </p:spPr>
      </p:pic>
    </p:spTree>
    <p:extLst>
      <p:ext uri="{BB962C8B-B14F-4D97-AF65-F5344CB8AC3E}">
        <p14:creationId xmlns:p14="http://schemas.microsoft.com/office/powerpoint/2010/main" val="17070334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sp>
        <p:nvSpPr>
          <p:cNvPr id="7" name="Text Placeholder 6"/>
          <p:cNvSpPr>
            <a:spLocks noGrp="1"/>
          </p:cNvSpPr>
          <p:nvPr>
            <p:ph type="body" sz="quarter" idx="15"/>
          </p:nvPr>
        </p:nvSpPr>
        <p:spPr/>
        <p:txBody>
          <a:bodyPr/>
          <a:lstStyle/>
          <a:p>
            <a:r>
              <a:rPr lang="en-AU" dirty="0"/>
              <a:t>Further investigation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4088" y="1821141"/>
            <a:ext cx="8628224" cy="4465928"/>
          </a:xfrm>
        </p:spPr>
        <p:txBody>
          <a:bodyPr>
            <a:normAutofit/>
          </a:bodyPr>
          <a:lstStyle/>
          <a:p>
            <a:r>
              <a:rPr lang="en-AU" sz="1500" dirty="0"/>
              <a:t>Other people in your family might have been playing basketball toss today too.</a:t>
            </a:r>
          </a:p>
          <a:p>
            <a:r>
              <a:rPr lang="en-AU" sz="1500" dirty="0"/>
              <a:t>If they’re taller than you, they might have had their baskets in a different spot. Using some blocks or spoons, for example, work out how far you had to throw your socks and then work out how far someone else had to throw theirs.</a:t>
            </a:r>
          </a:p>
          <a:p>
            <a:endParaRPr lang="en-AU" sz="1500" dirty="0"/>
          </a:p>
          <a:p>
            <a:endParaRPr lang="en-AU" sz="1500" dirty="0"/>
          </a:p>
          <a:p>
            <a:endParaRPr lang="en-AU" sz="1500" dirty="0"/>
          </a:p>
          <a:p>
            <a:endParaRPr lang="en-AU" sz="1500" dirty="0"/>
          </a:p>
          <a:p>
            <a:endParaRPr lang="en-AU" sz="1500" dirty="0"/>
          </a:p>
          <a:p>
            <a:r>
              <a:rPr lang="en-AU" sz="1500" dirty="0"/>
              <a:t>Draw a picture to show your measuring.</a:t>
            </a:r>
          </a:p>
          <a:p>
            <a:r>
              <a:rPr lang="en-AU" sz="1500" dirty="0"/>
              <a:t>Can you create a new game your family and friends could play at home?</a:t>
            </a:r>
          </a:p>
          <a:p>
            <a:endParaRPr lang="en-AU" dirty="0"/>
          </a:p>
          <a:p>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63</a:t>
            </a:fld>
            <a:endParaRPr lang="en-US" dirty="0"/>
          </a:p>
        </p:txBody>
      </p:sp>
      <p:pic>
        <p:nvPicPr>
          <p:cNvPr id="9" name="Picture 8" descr="C:\Users\aalikhan\AppData\Local\Microsoft\Windows\INetCache\Content.MSO\AC1AB9D9.tmp"/>
          <p:cNvPicPr/>
          <p:nvPr/>
        </p:nvPicPr>
        <p:blipFill>
          <a:blip r:embed="rId3" cstate="hqprint">
            <a:extLst>
              <a:ext uri="{28A0092B-C50C-407E-A947-70E740481C1C}">
                <a14:useLocalDpi xmlns:a14="http://schemas.microsoft.com/office/drawing/2010/main" val="0"/>
              </a:ext>
            </a:extLst>
          </a:blip>
          <a:stretch>
            <a:fillRect/>
          </a:stretch>
        </p:blipFill>
        <p:spPr>
          <a:xfrm>
            <a:off x="4505963" y="2947915"/>
            <a:ext cx="1776555" cy="2559623"/>
          </a:xfrm>
          <a:prstGeom prst="rect">
            <a:avLst/>
          </a:prstGeom>
        </p:spPr>
      </p:pic>
      <p:pic>
        <p:nvPicPr>
          <p:cNvPr id="10" name="Picture 9" descr="C:\Users\aalikhan\AppData\Local\Microsoft\Windows\INetCache\Content.MSO\5F00124F.tmp"/>
          <p:cNvPicPr/>
          <p:nvPr/>
        </p:nvPicPr>
        <p:blipFill>
          <a:blip r:embed="rId4" cstate="hqprint">
            <a:extLst>
              <a:ext uri="{28A0092B-C50C-407E-A947-70E740481C1C}">
                <a14:useLocalDpi xmlns:a14="http://schemas.microsoft.com/office/drawing/2010/main" val="0"/>
              </a:ext>
            </a:extLst>
          </a:blip>
          <a:stretch>
            <a:fillRect/>
          </a:stretch>
        </p:blipFill>
        <p:spPr>
          <a:xfrm>
            <a:off x="6573672" y="2947915"/>
            <a:ext cx="1910686" cy="2559623"/>
          </a:xfrm>
          <a:prstGeom prst="rect">
            <a:avLst/>
          </a:prstGeom>
        </p:spPr>
      </p:pic>
    </p:spTree>
    <p:extLst>
      <p:ext uri="{BB962C8B-B14F-4D97-AF65-F5344CB8AC3E}">
        <p14:creationId xmlns:p14="http://schemas.microsoft.com/office/powerpoint/2010/main" val="163765440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Discuss</a:t>
            </a:r>
          </a:p>
        </p:txBody>
      </p:sp>
      <p:sp>
        <p:nvSpPr>
          <p:cNvPr id="7" name="Text Placeholder 6"/>
          <p:cNvSpPr>
            <a:spLocks noGrp="1"/>
          </p:cNvSpPr>
          <p:nvPr>
            <p:ph type="body" sz="quarter" idx="15"/>
          </p:nvPr>
        </p:nvSpPr>
        <p:spPr>
          <a:xfrm>
            <a:off x="294662" y="1245629"/>
            <a:ext cx="7551454" cy="623946"/>
          </a:xfrm>
        </p:spPr>
        <p:txBody>
          <a:bodyPr vert="horz" wrap="square" lIns="0" tIns="45720" rIns="91440" bIns="45720" rtlCol="0" anchor="t">
            <a:noAutofit/>
          </a:bodyPr>
          <a:lstStyle/>
          <a:p>
            <a:r>
              <a:rPr lang="en-AU" dirty="0">
                <a:latin typeface="Arial"/>
                <a:cs typeface="Arial"/>
              </a:rPr>
              <a:t>Reflection</a:t>
            </a:r>
            <a:endParaRPr lang="en-AU" dirty="0"/>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a:xfrm>
            <a:off x="317263" y="1869575"/>
            <a:ext cx="8572723" cy="4245407"/>
          </a:xfrm>
        </p:spPr>
        <p:txBody>
          <a:bodyPr vert="horz" lIns="91440" tIns="45720" rIns="91440" bIns="45720" rtlCol="0" anchor="t">
            <a:normAutofit/>
          </a:bodyPr>
          <a:lstStyle/>
          <a:p>
            <a:r>
              <a:rPr lang="en-AU" dirty="0"/>
              <a:t>How many baskets did you get when you used your left hand?</a:t>
            </a:r>
          </a:p>
          <a:p>
            <a:r>
              <a:rPr lang="en-AU" dirty="0"/>
              <a:t>How many baskets did you get when you used your right hand?</a:t>
            </a:r>
          </a:p>
          <a:p>
            <a:r>
              <a:rPr lang="en-AU" dirty="0"/>
              <a:t>How many did you get altogether?</a:t>
            </a:r>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64</a:t>
            </a:fld>
            <a:endParaRPr lang="en-US" dirty="0"/>
          </a:p>
        </p:txBody>
      </p:sp>
      <p:sp>
        <p:nvSpPr>
          <p:cNvPr id="5" name="Text Placeholder 3">
            <a:extLst>
              <a:ext uri="{FF2B5EF4-FFF2-40B4-BE49-F238E27FC236}">
                <a16:creationId xmlns:a16="http://schemas.microsoft.com/office/drawing/2014/main" id="{E6D92B28-14EA-446F-9851-57EC5326CA57}"/>
              </a:ext>
            </a:extLst>
          </p:cNvPr>
          <p:cNvSpPr txBox="1">
            <a:spLocks/>
          </p:cNvSpPr>
          <p:nvPr/>
        </p:nvSpPr>
        <p:spPr>
          <a:xfrm>
            <a:off x="294660" y="1844675"/>
            <a:ext cx="8628224" cy="4236529"/>
          </a:xfrm>
          <a:prstGeom prst="rect">
            <a:avLst/>
          </a:prstGeom>
        </p:spPr>
        <p:txBody>
          <a:bodyPr vert="horz" lIns="91440" tIns="45720" rIns="91440" bIns="45720" rtlCol="0" anchor="t">
            <a:normAutofit/>
          </a:bodyPr>
          <a:lst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AU" dirty="0">
              <a:latin typeface="Arial"/>
              <a:cs typeface="Arial"/>
            </a:endParaRPr>
          </a:p>
          <a:p>
            <a:pPr marL="0" indent="0">
              <a:buFont typeface="Arial" panose="020B0604020202020204" pitchFamily="34" charset="0"/>
              <a:buNone/>
            </a:pPr>
            <a:endParaRPr lang="en-AU" dirty="0"/>
          </a:p>
          <a:p>
            <a:pPr marL="132715" lvl="1" indent="0">
              <a:buFont typeface="Montserrat Medium" panose="00000600000000000000" pitchFamily="2" charset="0"/>
              <a:buNone/>
            </a:pPr>
            <a:endParaRPr lang="en-AU" dirty="0"/>
          </a:p>
          <a:p>
            <a:pPr marL="0" indent="0">
              <a:buFont typeface="Arial" panose="020B0604020202020204" pitchFamily="34" charset="0"/>
              <a:buNone/>
            </a:pPr>
            <a:endParaRPr lang="en-AU" dirty="0"/>
          </a:p>
        </p:txBody>
      </p:sp>
    </p:spTree>
    <p:extLst>
      <p:ext uri="{BB962C8B-B14F-4D97-AF65-F5344CB8AC3E}">
        <p14:creationId xmlns:p14="http://schemas.microsoft.com/office/powerpoint/2010/main" val="9589653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0" indent="0" fontAlgn="base">
              <a:buNone/>
            </a:pPr>
            <a:r>
              <a:rPr lang="en-AU" dirty="0"/>
              <a:t> You may like to:</a:t>
            </a:r>
            <a:r>
              <a:rPr lang="en-US" dirty="0"/>
              <a:t>​</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65</a:t>
            </a:fld>
            <a:endParaRPr lang="en-US" dirty="0"/>
          </a:p>
        </p:txBody>
      </p:sp>
    </p:spTree>
    <p:extLst>
      <p:ext uri="{BB962C8B-B14F-4D97-AF65-F5344CB8AC3E}">
        <p14:creationId xmlns:p14="http://schemas.microsoft.com/office/powerpoint/2010/main" val="373413661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Long creatures!</a:t>
            </a:r>
          </a:p>
        </p:txBody>
      </p:sp>
      <p:sp>
        <p:nvSpPr>
          <p:cNvPr id="3" name="Title 2"/>
          <p:cNvSpPr>
            <a:spLocks noGrp="1"/>
          </p:cNvSpPr>
          <p:nvPr>
            <p:ph type="title"/>
          </p:nvPr>
        </p:nvSpPr>
        <p:spPr/>
        <p:txBody>
          <a:bodyPr/>
          <a:lstStyle/>
          <a:p>
            <a:r>
              <a:rPr lang="en-AU" dirty="0"/>
              <a:t>Activity 7</a:t>
            </a:r>
          </a:p>
        </p:txBody>
      </p:sp>
    </p:spTree>
    <p:extLst>
      <p:ext uri="{BB962C8B-B14F-4D97-AF65-F5344CB8AC3E}">
        <p14:creationId xmlns:p14="http://schemas.microsoft.com/office/powerpoint/2010/main" val="426188513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normAutofit/>
          </a:bodyPr>
          <a:lstStyle/>
          <a:p>
            <a:pPr lvl="0" fontAlgn="base"/>
            <a:r>
              <a:rPr lang="en-AU" dirty="0"/>
              <a:t>cardboard (cut into thin strips) </a:t>
            </a:r>
          </a:p>
          <a:p>
            <a:pPr fontAlgn="base"/>
            <a:r>
              <a:rPr lang="en-AU" dirty="0"/>
              <a:t>craft materials </a:t>
            </a:r>
          </a:p>
          <a:p>
            <a:pPr lvl="0"/>
            <a:r>
              <a:rPr lang="en-AU" dirty="0"/>
              <a:t>pencils or markers</a:t>
            </a:r>
          </a:p>
          <a:p>
            <a:r>
              <a:rPr lang="en-AU" dirty="0"/>
              <a:t>your mathematics workbook</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67</a:t>
            </a:fld>
            <a:endParaRPr lang="en-US" dirty="0"/>
          </a:p>
        </p:txBody>
      </p:sp>
    </p:spTree>
    <p:extLst>
      <p:ext uri="{BB962C8B-B14F-4D97-AF65-F5344CB8AC3E}">
        <p14:creationId xmlns:p14="http://schemas.microsoft.com/office/powerpoint/2010/main" val="2884339785"/>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p:txBody>
          <a:bodyPr/>
          <a:lstStyle/>
          <a:p>
            <a:r>
              <a:rPr lang="en-AU" dirty="0"/>
              <a:t>Fold the strips into different lengths.</a:t>
            </a:r>
          </a:p>
          <a:p>
            <a:r>
              <a:rPr lang="en-AU" dirty="0"/>
              <a:t>Decorate your cardboard strips to help them come to life!</a:t>
            </a:r>
          </a:p>
          <a:p>
            <a:r>
              <a:rPr lang="en-AU" dirty="0"/>
              <a:t>Order your creatures from the shortest to tallest (for example).</a:t>
            </a:r>
          </a:p>
          <a:p>
            <a:r>
              <a:rPr lang="en-AU" dirty="0"/>
              <a:t>Draw your creatures in your mathematics workbook.</a:t>
            </a:r>
          </a:p>
          <a:p>
            <a:endParaRPr lang="en-AU" dirty="0"/>
          </a:p>
        </p:txBody>
      </p:sp>
      <p:sp>
        <p:nvSpPr>
          <p:cNvPr id="6" name="Title 5"/>
          <p:cNvSpPr>
            <a:spLocks noGrp="1"/>
          </p:cNvSpPr>
          <p:nvPr>
            <p:ph type="title"/>
          </p:nvPr>
        </p:nvSpPr>
        <p:spPr/>
        <p:txBody>
          <a:bodyPr/>
          <a:lstStyle/>
          <a:p>
            <a:r>
              <a:rPr lang="en-AU" dirty="0"/>
              <a:t>Instruction</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68</a:t>
            </a:fld>
            <a:endParaRPr lang="en-US" dirty="0"/>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pic>
        <p:nvPicPr>
          <p:cNvPr id="11" name="Picture 10" descr="C:\Users\aalikhan\AppData\Local\Microsoft\Windows\INetCache\Content.MSO\5BC95670.tmp"/>
          <p:cNvPicPr/>
          <p:nvPr/>
        </p:nvPicPr>
        <p:blipFill rotWithShape="1">
          <a:blip r:embed="rId3">
            <a:extLst>
              <a:ext uri="{28A0092B-C50C-407E-A947-70E740481C1C}">
                <a14:useLocalDpi xmlns:a14="http://schemas.microsoft.com/office/drawing/2010/main" val="0"/>
              </a:ext>
            </a:extLst>
          </a:blip>
          <a:srcRect t="12333" b="12858"/>
          <a:stretch/>
        </p:blipFill>
        <p:spPr bwMode="auto">
          <a:xfrm>
            <a:off x="5856966" y="1762580"/>
            <a:ext cx="1765532" cy="1435336"/>
          </a:xfrm>
          <a:prstGeom prst="rect">
            <a:avLst/>
          </a:prstGeom>
          <a:noFill/>
          <a:ln>
            <a:noFill/>
          </a:ln>
          <a:extLst>
            <a:ext uri="{53640926-AAD7-44D8-BBD7-CCE9431645EC}">
              <a14:shadowObscured xmlns:a14="http://schemas.microsoft.com/office/drawing/2010/main"/>
            </a:ext>
          </a:extLst>
        </p:spPr>
      </p:pic>
      <p:pic>
        <p:nvPicPr>
          <p:cNvPr id="12" name="Picture 11" descr="C:\Users\aalikhan\AppData\Local\Microsoft\Windows\INetCache\Content.MSO\EB93B5FE.tmp"/>
          <p:cNvPicPr/>
          <p:nvPr/>
        </p:nvPicPr>
        <p:blipFill rotWithShape="1">
          <a:blip r:embed="rId4">
            <a:extLst>
              <a:ext uri="{28A0092B-C50C-407E-A947-70E740481C1C}">
                <a14:useLocalDpi xmlns:a14="http://schemas.microsoft.com/office/drawing/2010/main" val="0"/>
              </a:ext>
            </a:extLst>
          </a:blip>
          <a:srcRect t="13223" b="12881"/>
          <a:stretch/>
        </p:blipFill>
        <p:spPr bwMode="auto">
          <a:xfrm>
            <a:off x="5856966" y="3347104"/>
            <a:ext cx="1765532" cy="1438712"/>
          </a:xfrm>
          <a:prstGeom prst="rect">
            <a:avLst/>
          </a:prstGeom>
          <a:noFill/>
          <a:ln>
            <a:noFill/>
          </a:ln>
          <a:extLst>
            <a:ext uri="{53640926-AAD7-44D8-BBD7-CCE9431645EC}">
              <a14:shadowObscured xmlns:a14="http://schemas.microsoft.com/office/drawing/2010/main"/>
            </a:ext>
          </a:extLst>
        </p:spPr>
      </p:pic>
      <p:pic>
        <p:nvPicPr>
          <p:cNvPr id="13" name="Picture 12" descr="C:\Users\aalikhan\AppData\Local\Microsoft\Windows\INetCache\Content.MSO\3B93D2BC.tmp"/>
          <p:cNvPicPr/>
          <p:nvPr/>
        </p:nvPicPr>
        <p:blipFill rotWithShape="1">
          <a:blip r:embed="rId5">
            <a:extLst>
              <a:ext uri="{28A0092B-C50C-407E-A947-70E740481C1C}">
                <a14:useLocalDpi xmlns:a14="http://schemas.microsoft.com/office/drawing/2010/main" val="0"/>
              </a:ext>
            </a:extLst>
          </a:blip>
          <a:srcRect t="12755" b="13663"/>
          <a:stretch/>
        </p:blipFill>
        <p:spPr bwMode="auto">
          <a:xfrm>
            <a:off x="5856966" y="4863151"/>
            <a:ext cx="1765532" cy="1551298"/>
          </a:xfrm>
          <a:prstGeom prst="rect">
            <a:avLst/>
          </a:prstGeom>
          <a:noFill/>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603F96F0-FE53-4D5A-A196-C9A883522332}"/>
              </a:ext>
            </a:extLst>
          </p:cNvPr>
          <p:cNvSpPr/>
          <p:nvPr/>
        </p:nvSpPr>
        <p:spPr>
          <a:xfrm>
            <a:off x="514352" y="6188904"/>
            <a:ext cx="2874842" cy="461665"/>
          </a:xfrm>
          <a:prstGeom prst="rect">
            <a:avLst/>
          </a:prstGeom>
        </p:spPr>
        <p:txBody>
          <a:bodyPr wrap="square">
            <a:spAutoFit/>
          </a:bodyP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r>
              <a:rPr lang="en-AU" sz="1200" dirty="0"/>
              <a:t>(adapted from NRICH maths https://nrich.maths.org/9717)</a:t>
            </a:r>
          </a:p>
        </p:txBody>
      </p:sp>
    </p:spTree>
    <p:extLst>
      <p:ext uri="{BB962C8B-B14F-4D97-AF65-F5344CB8AC3E}">
        <p14:creationId xmlns:p14="http://schemas.microsoft.com/office/powerpoint/2010/main" val="285594353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844675"/>
            <a:ext cx="8628224" cy="4728997"/>
          </a:xfrm>
        </p:spPr>
        <p:txBody>
          <a:bodyPr vert="horz" lIns="91440" tIns="45720" rIns="91440" bIns="45720" rtlCol="0" anchor="t">
            <a:normAutofit fontScale="92500" lnSpcReduction="10000"/>
          </a:bodyPr>
          <a:lstStyle/>
          <a:p>
            <a:r>
              <a:rPr lang="en-AU" dirty="0"/>
              <a:t>Do you agree with this way of ordering from tallest to shortest.</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pPr marL="0" indent="0">
              <a:buNone/>
            </a:pPr>
            <a:endParaRPr lang="en-AU" dirty="0"/>
          </a:p>
          <a:p>
            <a:r>
              <a:rPr lang="en-AU" dirty="0"/>
              <a:t>Explain why or why not?</a:t>
            </a:r>
          </a:p>
        </p:txBody>
      </p:sp>
      <p:sp>
        <p:nvSpPr>
          <p:cNvPr id="7" name="Text Placeholder 6"/>
          <p:cNvSpPr>
            <a:spLocks noGrp="1"/>
          </p:cNvSpPr>
          <p:nvPr>
            <p:ph type="body" sz="quarter" idx="15"/>
          </p:nvPr>
        </p:nvSpPr>
        <p:spPr/>
        <p:txBody>
          <a:bodyPr vert="horz" wrap="square" lIns="0" tIns="45720" rIns="91440" bIns="45720" rtlCol="0" anchor="t">
            <a:noAutofit/>
          </a:bodyPr>
          <a:lstStyle/>
          <a:p>
            <a:r>
              <a:rPr lang="en-AU" dirty="0">
                <a:latin typeface="Arial"/>
                <a:cs typeface="Arial"/>
              </a:rPr>
              <a:t>Reflection</a:t>
            </a:r>
            <a:endParaRPr lang="en-AU" dirty="0"/>
          </a:p>
        </p:txBody>
      </p:sp>
      <p:sp>
        <p:nvSpPr>
          <p:cNvPr id="6" name="Title 5"/>
          <p:cNvSpPr>
            <a:spLocks noGrp="1"/>
          </p:cNvSpPr>
          <p:nvPr>
            <p:ph type="title"/>
          </p:nvPr>
        </p:nvSpPr>
        <p:spPr/>
        <p:txBody>
          <a:bodyPr/>
          <a:lstStyle/>
          <a:p>
            <a:r>
              <a:rPr lang="en-AU" dirty="0"/>
              <a:t>Discuss</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69</a:t>
            </a:fld>
            <a:endParaRPr lang="en-US" dirty="0"/>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5" name="Text Placeholder 3">
            <a:extLst>
              <a:ext uri="{FF2B5EF4-FFF2-40B4-BE49-F238E27FC236}">
                <a16:creationId xmlns:a16="http://schemas.microsoft.com/office/drawing/2014/main" id="{E6D92B28-14EA-446F-9851-57EC5326CA57}"/>
              </a:ext>
            </a:extLst>
          </p:cNvPr>
          <p:cNvSpPr txBox="1">
            <a:spLocks/>
          </p:cNvSpPr>
          <p:nvPr/>
        </p:nvSpPr>
        <p:spPr>
          <a:xfrm>
            <a:off x="294660" y="1844675"/>
            <a:ext cx="8628224" cy="4778576"/>
          </a:xfrm>
          <a:prstGeom prst="rect">
            <a:avLst/>
          </a:prstGeom>
        </p:spPr>
        <p:txBody>
          <a:bodyPr vert="horz" lIns="91440" tIns="45720" rIns="91440" bIns="45720" rtlCol="0" anchor="t">
            <a:normAutofit/>
          </a:bodyPr>
          <a:lst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AU" dirty="0">
              <a:latin typeface="Arial"/>
              <a:cs typeface="Arial"/>
            </a:endParaRPr>
          </a:p>
          <a:p>
            <a:pPr marL="0" indent="0">
              <a:buFont typeface="Arial" panose="020B0604020202020204" pitchFamily="34" charset="0"/>
              <a:buNone/>
            </a:pPr>
            <a:endParaRPr lang="en-AU" dirty="0"/>
          </a:p>
          <a:p>
            <a:pPr marL="132715" lvl="1" indent="0">
              <a:buFont typeface="Montserrat Medium" panose="00000600000000000000" pitchFamily="2" charset="0"/>
              <a:buNone/>
            </a:pPr>
            <a:endParaRPr lang="en-AU" dirty="0"/>
          </a:p>
          <a:p>
            <a:pPr marL="0" indent="0">
              <a:buFont typeface="Arial" panose="020B0604020202020204" pitchFamily="34" charset="0"/>
              <a:buNone/>
            </a:pPr>
            <a:endParaRPr lang="en-AU" dirty="0"/>
          </a:p>
        </p:txBody>
      </p:sp>
      <p:pic>
        <p:nvPicPr>
          <p:cNvPr id="8" name="Picture 7" descr="C:\Users\aalikhan\AppData\Local\Microsoft\Windows\INetCache\Content.MSO\1F58CDC8.tmp"/>
          <p:cNvPicPr/>
          <p:nvPr/>
        </p:nvPicPr>
        <p:blipFill>
          <a:blip r:embed="rId4">
            <a:extLst>
              <a:ext uri="{28A0092B-C50C-407E-A947-70E740481C1C}">
                <a14:useLocalDpi xmlns:a14="http://schemas.microsoft.com/office/drawing/2010/main" val="0"/>
              </a:ext>
            </a:extLst>
          </a:blip>
          <a:stretch>
            <a:fillRect/>
          </a:stretch>
        </p:blipFill>
        <p:spPr>
          <a:xfrm>
            <a:off x="1567528" y="2268397"/>
            <a:ext cx="5654273" cy="3773011"/>
          </a:xfrm>
          <a:prstGeom prst="rect">
            <a:avLst/>
          </a:prstGeom>
        </p:spPr>
      </p:pic>
    </p:spTree>
    <p:extLst>
      <p:ext uri="{BB962C8B-B14F-4D97-AF65-F5344CB8AC3E}">
        <p14:creationId xmlns:p14="http://schemas.microsoft.com/office/powerpoint/2010/main" val="14751477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latin typeface="Arial"/>
                <a:cs typeface="Arial"/>
              </a:rPr>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dirty="0">
                <a:latin typeface="Arial"/>
                <a:cs typeface="Arial"/>
              </a:rPr>
              <a:t>Watch Holly read her counting book…</a:t>
            </a:r>
          </a:p>
        </p:txBody>
      </p:sp>
      <p:pic>
        <p:nvPicPr>
          <p:cNvPr id="6" name="Picture 5" descr="Play the game or recording" title="Pl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7</a:t>
            </a:fld>
            <a:endParaRPr lang="en-US" dirty="0"/>
          </a:p>
        </p:txBody>
      </p:sp>
      <p:pic>
        <p:nvPicPr>
          <p:cNvPr id="2" name="Picture 7">
            <a:hlinkClick r:id="" action="ppaction://media"/>
            <a:extLst>
              <a:ext uri="{FF2B5EF4-FFF2-40B4-BE49-F238E27FC236}">
                <a16:creationId xmlns:a16="http://schemas.microsoft.com/office/drawing/2014/main" id="{EFC6490D-4CA7-453A-813B-DBD3ABFB7EE4}"/>
              </a:ext>
            </a:extLst>
          </p:cNvPr>
          <p:cNvPicPr>
            <a:picLocks noRot="1" noChangeAspect="1"/>
          </p:cNvPicPr>
          <p:nvPr>
            <a:videoFile r:link="rId1"/>
          </p:nvPr>
        </p:nvPicPr>
        <p:blipFill>
          <a:blip r:embed="rId5"/>
          <a:stretch>
            <a:fillRect/>
          </a:stretch>
        </p:blipFill>
        <p:spPr>
          <a:xfrm>
            <a:off x="393291" y="1848157"/>
            <a:ext cx="8406580" cy="4267813"/>
          </a:xfrm>
          <a:prstGeom prst="rect">
            <a:avLst/>
          </a:prstGeom>
        </p:spPr>
      </p:pic>
    </p:spTree>
    <p:extLst>
      <p:ext uri="{BB962C8B-B14F-4D97-AF65-F5344CB8AC3E}">
        <p14:creationId xmlns:p14="http://schemas.microsoft.com/office/powerpoint/2010/main" val="619459559"/>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p:txBody>
          <a:bodyPr/>
          <a:lstStyle/>
          <a:p>
            <a:r>
              <a:rPr lang="en-AU" dirty="0"/>
              <a:t>Choose your shortest creature and one of your longer creatures.</a:t>
            </a:r>
          </a:p>
          <a:p>
            <a:r>
              <a:rPr lang="en-AU" dirty="0"/>
              <a:t>How may short creatures are needed to be the same height as the taller creature?</a:t>
            </a:r>
          </a:p>
          <a:p>
            <a:r>
              <a:rPr lang="en-AU" dirty="0"/>
              <a:t>Draw a picture to show you measuring how tall the creature is that you just measured.</a:t>
            </a:r>
          </a:p>
          <a:p>
            <a:endParaRPr lang="en-AU" dirty="0"/>
          </a:p>
          <a:p>
            <a:endParaRPr lang="en-AU" dirty="0"/>
          </a:p>
        </p:txBody>
      </p:sp>
      <p:sp>
        <p:nvSpPr>
          <p:cNvPr id="6" name="Title 5"/>
          <p:cNvSpPr>
            <a:spLocks noGrp="1"/>
          </p:cNvSpPr>
          <p:nvPr>
            <p:ph type="title"/>
          </p:nvPr>
        </p:nvSpPr>
        <p:spPr/>
        <p:txBody>
          <a:bodyPr/>
          <a:lstStyle/>
          <a:p>
            <a:r>
              <a:rPr lang="en-AU" dirty="0"/>
              <a:t>Instruction</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70</a:t>
            </a:fld>
            <a:endParaRPr lang="en-US" dirty="0"/>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pic>
        <p:nvPicPr>
          <p:cNvPr id="10" name="Picture 9" descr="C:\Users\aalikhan\AppData\Local\Microsoft\Windows\INetCache\Content.MSO\976D1F16.tmp"/>
          <p:cNvPicPr/>
          <p:nvPr/>
        </p:nvPicPr>
        <p:blipFill>
          <a:blip r:embed="rId3">
            <a:extLst>
              <a:ext uri="{28A0092B-C50C-407E-A947-70E740481C1C}">
                <a14:useLocalDpi xmlns:a14="http://schemas.microsoft.com/office/drawing/2010/main" val="0"/>
              </a:ext>
            </a:extLst>
          </a:blip>
          <a:stretch>
            <a:fillRect/>
          </a:stretch>
        </p:blipFill>
        <p:spPr>
          <a:xfrm>
            <a:off x="4685731" y="2319611"/>
            <a:ext cx="4223169" cy="3385153"/>
          </a:xfrm>
          <a:prstGeom prst="rect">
            <a:avLst/>
          </a:prstGeom>
        </p:spPr>
      </p:pic>
    </p:spTree>
    <p:extLst>
      <p:ext uri="{BB962C8B-B14F-4D97-AF65-F5344CB8AC3E}">
        <p14:creationId xmlns:p14="http://schemas.microsoft.com/office/powerpoint/2010/main" val="100178373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p:txBody>
          <a:bodyPr>
            <a:noAutofit/>
          </a:bodyPr>
          <a:lstStyle/>
          <a:p>
            <a:r>
              <a:rPr lang="en-AU" sz="1400" dirty="0"/>
              <a:t>Support your child in understanding that to measure accurately, we need to make sure we start measuring from the same place. </a:t>
            </a:r>
          </a:p>
        </p:txBody>
      </p:sp>
      <p:sp>
        <p:nvSpPr>
          <p:cNvPr id="6" name="Title 5"/>
          <p:cNvSpPr>
            <a:spLocks noGrp="1"/>
          </p:cNvSpPr>
          <p:nvPr>
            <p:ph type="title"/>
          </p:nvPr>
        </p:nvSpPr>
        <p:spPr/>
        <p:txBody>
          <a:bodyPr/>
          <a:lstStyle/>
          <a:p>
            <a:r>
              <a:rPr lang="en-AU" dirty="0">
                <a:latin typeface="Arial"/>
                <a:cs typeface="Arial"/>
              </a:rPr>
              <a:t>Advice for parents</a:t>
            </a:r>
            <a:endParaRPr lang="en-AU" dirty="0"/>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71</a:t>
            </a:fld>
            <a:endParaRPr lang="en-US" dirty="0"/>
          </a:p>
        </p:txBody>
      </p:sp>
      <p:pic>
        <p:nvPicPr>
          <p:cNvPr id="7" name="Picture 6" descr="A picture containing drawing&#10;&#10;Description generated with very high confidence">
            <a:extLst>
              <a:ext uri="{FF2B5EF4-FFF2-40B4-BE49-F238E27FC236}">
                <a16:creationId xmlns:a16="http://schemas.microsoft.com/office/drawing/2014/main" id="{FC899842-8698-418D-BEF7-F36978F7DA7D}"/>
              </a:ext>
            </a:extLst>
          </p:cNvPr>
          <p:cNvPicPr>
            <a:picLocks noChangeAspect="1"/>
          </p:cNvPicPr>
          <p:nvPr/>
        </p:nvPicPr>
        <p:blipFill>
          <a:blip r:embed="rId3"/>
          <a:stretch>
            <a:fillRect/>
          </a:stretch>
        </p:blipFill>
        <p:spPr>
          <a:xfrm>
            <a:off x="7578896" y="745424"/>
            <a:ext cx="1079677" cy="1079677"/>
          </a:xfrm>
          <a:prstGeom prst="rect">
            <a:avLst/>
          </a:prstGeom>
        </p:spPr>
      </p:pic>
      <p:sp>
        <p:nvSpPr>
          <p:cNvPr id="9" name="Text Placeholder 6"/>
          <p:cNvSpPr txBox="1">
            <a:spLocks/>
          </p:cNvSpPr>
          <p:nvPr/>
        </p:nvSpPr>
        <p:spPr>
          <a:xfrm>
            <a:off x="338124" y="1212721"/>
            <a:ext cx="8627651" cy="419659"/>
          </a:xfrm>
          <a:prstGeom prst="rect">
            <a:avLst/>
          </a:prstGeom>
        </p:spPr>
        <p:txBody>
          <a:bodyPr vert="horz" wrap="square" lIns="0" tIns="45720" rIns="91440" bIns="45720" rtlCol="0">
            <a:noAutofit/>
          </a:bodyPr>
          <a:lstStyle>
            <a:lvl1pPr marL="0" indent="0" algn="l" defTabSz="514337" rtl="0" eaLnBrk="1" latinLnBrk="0" hangingPunct="1">
              <a:lnSpc>
                <a:spcPct val="150000"/>
              </a:lnSpc>
              <a:spcBef>
                <a:spcPts val="0"/>
              </a:spcBef>
              <a:spcAft>
                <a:spcPts val="45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1pPr>
            <a:lvl2pPr marL="0" indent="0" algn="l" defTabSz="514337" rtl="0" eaLnBrk="1" latinLnBrk="0" hangingPunct="1">
              <a:lnSpc>
                <a:spcPct val="150000"/>
              </a:lnSpc>
              <a:spcBef>
                <a:spcPts val="0"/>
              </a:spcBef>
              <a:spcAft>
                <a:spcPts val="450"/>
              </a:spcAft>
              <a:buClrTx/>
              <a:buFont typeface="Montserrat Medium" panose="00000600000000000000" pitchFamily="2" charset="0"/>
              <a:buNone/>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AU" dirty="0"/>
              <a:t> </a:t>
            </a:r>
          </a:p>
        </p:txBody>
      </p:sp>
      <p:pic>
        <p:nvPicPr>
          <p:cNvPr id="13" name="Picture 12" descr="C:\Users\aalikhan\AppData\Local\Microsoft\Windows\INetCache\Content.MSO\718B142A.tmp"/>
          <p:cNvPicPr/>
          <p:nvPr/>
        </p:nvPicPr>
        <p:blipFill>
          <a:blip r:embed="rId4">
            <a:extLst>
              <a:ext uri="{28A0092B-C50C-407E-A947-70E740481C1C}">
                <a14:useLocalDpi xmlns:a14="http://schemas.microsoft.com/office/drawing/2010/main" val="0"/>
              </a:ext>
            </a:extLst>
          </a:blip>
          <a:stretch>
            <a:fillRect/>
          </a:stretch>
        </p:blipFill>
        <p:spPr>
          <a:xfrm>
            <a:off x="2129051" y="2616305"/>
            <a:ext cx="5013277" cy="3761749"/>
          </a:xfrm>
          <a:prstGeom prst="rect">
            <a:avLst/>
          </a:prstGeom>
        </p:spPr>
      </p:pic>
    </p:spTree>
    <p:extLst>
      <p:ext uri="{BB962C8B-B14F-4D97-AF65-F5344CB8AC3E}">
        <p14:creationId xmlns:p14="http://schemas.microsoft.com/office/powerpoint/2010/main" val="393316253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0" indent="0" fontAlgn="base">
              <a:buNone/>
            </a:pPr>
            <a:r>
              <a:rPr lang="en-AU" dirty="0"/>
              <a:t>You may like to:</a:t>
            </a:r>
            <a:r>
              <a:rPr lang="en-US" dirty="0"/>
              <a:t>​</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72</a:t>
            </a:fld>
            <a:endParaRPr lang="en-US" dirty="0"/>
          </a:p>
        </p:txBody>
      </p:sp>
    </p:spTree>
    <p:extLst>
      <p:ext uri="{BB962C8B-B14F-4D97-AF65-F5344CB8AC3E}">
        <p14:creationId xmlns:p14="http://schemas.microsoft.com/office/powerpoint/2010/main" val="409758017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Pinch a ten</a:t>
            </a:r>
          </a:p>
        </p:txBody>
      </p:sp>
      <p:sp>
        <p:nvSpPr>
          <p:cNvPr id="3" name="Title 2"/>
          <p:cNvSpPr>
            <a:spLocks noGrp="1"/>
          </p:cNvSpPr>
          <p:nvPr>
            <p:ph type="title"/>
          </p:nvPr>
        </p:nvSpPr>
        <p:spPr/>
        <p:txBody>
          <a:bodyPr/>
          <a:lstStyle/>
          <a:p>
            <a:r>
              <a:rPr lang="en-AU" dirty="0"/>
              <a:t>Activity 8</a:t>
            </a:r>
          </a:p>
        </p:txBody>
      </p:sp>
    </p:spTree>
    <p:extLst>
      <p:ext uri="{BB962C8B-B14F-4D97-AF65-F5344CB8AC3E}">
        <p14:creationId xmlns:p14="http://schemas.microsoft.com/office/powerpoint/2010/main" val="398911178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a:lstStyle/>
          <a:p>
            <a:r>
              <a:rPr lang="en-AU" dirty="0"/>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74</a:t>
            </a:fld>
            <a:endParaRPr lang="en-US" dirty="0"/>
          </a:p>
        </p:txBody>
      </p:sp>
      <p:sp>
        <p:nvSpPr>
          <p:cNvPr id="2" name="Rectangle 1"/>
          <p:cNvSpPr/>
          <p:nvPr/>
        </p:nvSpPr>
        <p:spPr>
          <a:xfrm>
            <a:off x="237173" y="6081204"/>
            <a:ext cx="3559464" cy="276999"/>
          </a:xfrm>
          <a:prstGeom prst="rect">
            <a:avLst/>
          </a:prstGeom>
        </p:spPr>
        <p:txBody>
          <a:bodyPr wrap="square">
            <a:spAutoFit/>
          </a:bodyPr>
          <a:lstStyle/>
          <a:p>
            <a:r>
              <a:rPr lang="en-AU" sz="1200" dirty="0"/>
              <a:t> </a:t>
            </a:r>
          </a:p>
        </p:txBody>
      </p:sp>
      <p:pic>
        <p:nvPicPr>
          <p:cNvPr id="9" name="Picture 9">
            <a:hlinkClick r:id="" action="ppaction://media"/>
            <a:extLst>
              <a:ext uri="{FF2B5EF4-FFF2-40B4-BE49-F238E27FC236}">
                <a16:creationId xmlns:a16="http://schemas.microsoft.com/office/drawing/2014/main" id="{0B90EC98-BE88-404B-B008-BC7C4B5C56D0}"/>
              </a:ext>
            </a:extLst>
          </p:cNvPr>
          <p:cNvPicPr>
            <a:picLocks noRot="1" noChangeAspect="1"/>
          </p:cNvPicPr>
          <p:nvPr>
            <a:videoFile r:link="rId1"/>
          </p:nvPr>
        </p:nvPicPr>
        <p:blipFill>
          <a:blip r:embed="rId4"/>
          <a:stretch>
            <a:fillRect/>
          </a:stretch>
        </p:blipFill>
        <p:spPr>
          <a:xfrm>
            <a:off x="319330" y="1859276"/>
            <a:ext cx="8616851" cy="4244432"/>
          </a:xfrm>
          <a:prstGeom prst="rect">
            <a:avLst/>
          </a:prstGeom>
        </p:spPr>
      </p:pic>
    </p:spTree>
    <p:extLst>
      <p:ext uri="{BB962C8B-B14F-4D97-AF65-F5344CB8AC3E}">
        <p14:creationId xmlns:p14="http://schemas.microsoft.com/office/powerpoint/2010/main" val="414227152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pPr lvl="0"/>
            <a:r>
              <a:rPr lang="en-AU" dirty="0"/>
              <a:t>small bag of dried beans or counters</a:t>
            </a:r>
          </a:p>
          <a:p>
            <a:pPr lvl="0"/>
            <a:r>
              <a:rPr lang="en-AU" dirty="0"/>
              <a:t>piece of paper</a:t>
            </a:r>
          </a:p>
          <a:p>
            <a:pPr lvl="0"/>
            <a:r>
              <a:rPr lang="en-AU" dirty="0"/>
              <a:t>pencils or markers</a:t>
            </a:r>
          </a:p>
          <a:p>
            <a:r>
              <a:rPr lang="en-AU" dirty="0"/>
              <a:t>your mathematics workbook</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75</a:t>
            </a:fld>
            <a:endParaRPr lang="en-US" dirty="0"/>
          </a:p>
        </p:txBody>
      </p:sp>
    </p:spTree>
    <p:extLst>
      <p:ext uri="{BB962C8B-B14F-4D97-AF65-F5344CB8AC3E}">
        <p14:creationId xmlns:p14="http://schemas.microsoft.com/office/powerpoint/2010/main" val="922239889"/>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4088" y="1952375"/>
            <a:ext cx="8628224" cy="4236529"/>
          </a:xfrm>
        </p:spPr>
        <p:txBody>
          <a:bodyPr>
            <a:normAutofit/>
          </a:bodyPr>
          <a:lstStyle/>
          <a:p>
            <a:r>
              <a:rPr lang="en-AU" dirty="0"/>
              <a:t>Take a pinch of dried beans and determine how many you have in your collection. Is it:</a:t>
            </a:r>
          </a:p>
          <a:p>
            <a:pPr lvl="0">
              <a:buFont typeface="Courier New" panose="02070309020205020404" pitchFamily="49" charset="0"/>
              <a:buChar char="o"/>
            </a:pPr>
            <a:r>
              <a:rPr lang="en-AU" dirty="0"/>
              <a:t> less than 10</a:t>
            </a:r>
          </a:p>
          <a:p>
            <a:pPr lvl="0">
              <a:buFont typeface="Courier New" panose="02070309020205020404" pitchFamily="49" charset="0"/>
              <a:buChar char="o"/>
            </a:pPr>
            <a:r>
              <a:rPr lang="en-AU" dirty="0"/>
              <a:t> 10</a:t>
            </a:r>
          </a:p>
          <a:p>
            <a:pPr lvl="0">
              <a:buFont typeface="Courier New" panose="02070309020205020404" pitchFamily="49" charset="0"/>
              <a:buChar char="o"/>
            </a:pPr>
            <a:r>
              <a:rPr lang="en-AU" dirty="0"/>
              <a:t> more than 10</a:t>
            </a:r>
          </a:p>
          <a:p>
            <a:r>
              <a:rPr lang="en-AU" dirty="0"/>
              <a:t>Complete the chart.</a:t>
            </a:r>
          </a:p>
          <a:p>
            <a:r>
              <a:rPr lang="en-AU" dirty="0"/>
              <a:t>Use what you know about numbers and counting to help you decide whether you have more than 10, less than 10, or exactly 10.</a:t>
            </a:r>
          </a:p>
          <a:p>
            <a:r>
              <a:rPr lang="en-AU" dirty="0"/>
              <a:t>Play again 5 more times.</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76</a:t>
            </a:fld>
            <a:endParaRPr lang="en-US" dirty="0"/>
          </a:p>
        </p:txBody>
      </p:sp>
      <p:pic>
        <p:nvPicPr>
          <p:cNvPr id="8" name="Picture 7" descr="C:\Users\aalikhan\AppData\Local\Microsoft\Windows\INetCache\Content.MSO\19AAEB54.tmp"/>
          <p:cNvPicPr/>
          <p:nvPr/>
        </p:nvPicPr>
        <p:blipFill>
          <a:blip r:embed="rId3" cstate="hqprint">
            <a:extLst>
              <a:ext uri="{28A0092B-C50C-407E-A947-70E740481C1C}">
                <a14:useLocalDpi xmlns:a14="http://schemas.microsoft.com/office/drawing/2010/main" val="0"/>
              </a:ext>
            </a:extLst>
          </a:blip>
          <a:stretch>
            <a:fillRect/>
          </a:stretch>
        </p:blipFill>
        <p:spPr>
          <a:xfrm>
            <a:off x="4872251" y="2477290"/>
            <a:ext cx="3325504" cy="2253933"/>
          </a:xfrm>
          <a:prstGeom prst="rect">
            <a:avLst/>
          </a:prstGeom>
        </p:spPr>
      </p:pic>
    </p:spTree>
    <p:extLst>
      <p:ext uri="{BB962C8B-B14F-4D97-AF65-F5344CB8AC3E}">
        <p14:creationId xmlns:p14="http://schemas.microsoft.com/office/powerpoint/2010/main" val="3391784217"/>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Discuss</a:t>
            </a:r>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a:xfrm>
            <a:off x="285941" y="1843163"/>
            <a:ext cx="8572723" cy="4245407"/>
          </a:xfrm>
        </p:spPr>
        <p:txBody>
          <a:bodyPr vert="horz" lIns="91440" tIns="45720" rIns="91440" bIns="45720" rtlCol="0" anchor="t">
            <a:normAutofit/>
          </a:bodyPr>
          <a:lstStyle/>
          <a:p>
            <a:pPr marL="132715" indent="-132715"/>
            <a:r>
              <a:rPr lang="en-AU" dirty="0"/>
              <a:t>How did you work out how many you pinched?</a:t>
            </a:r>
          </a:p>
          <a:p>
            <a:pPr marL="132715" indent="-132715"/>
            <a:r>
              <a:rPr lang="en-AU" dirty="0"/>
              <a:t>What do you notice about your chart? </a:t>
            </a:r>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77</a:t>
            </a:fld>
            <a:endParaRPr lang="en-US" dirty="0"/>
          </a:p>
        </p:txBody>
      </p:sp>
      <p:sp>
        <p:nvSpPr>
          <p:cNvPr id="5" name="Text Placeholder 3">
            <a:extLst>
              <a:ext uri="{FF2B5EF4-FFF2-40B4-BE49-F238E27FC236}">
                <a16:creationId xmlns:a16="http://schemas.microsoft.com/office/drawing/2014/main" id="{E6D92B28-14EA-446F-9851-57EC5326CA57}"/>
              </a:ext>
            </a:extLst>
          </p:cNvPr>
          <p:cNvSpPr txBox="1">
            <a:spLocks/>
          </p:cNvSpPr>
          <p:nvPr/>
        </p:nvSpPr>
        <p:spPr>
          <a:xfrm>
            <a:off x="294660" y="1844675"/>
            <a:ext cx="8628224" cy="4236529"/>
          </a:xfrm>
          <a:prstGeom prst="rect">
            <a:avLst/>
          </a:prstGeom>
        </p:spPr>
        <p:txBody>
          <a:bodyPr vert="horz" lIns="91440" tIns="45720" rIns="91440" bIns="45720" rtlCol="0" anchor="t">
            <a:normAutofit/>
          </a:bodyPr>
          <a:lst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AU" dirty="0">
              <a:latin typeface="Arial"/>
              <a:cs typeface="Arial"/>
            </a:endParaRPr>
          </a:p>
          <a:p>
            <a:pPr marL="0" indent="0">
              <a:buFont typeface="Arial" panose="020B0604020202020204" pitchFamily="34" charset="0"/>
              <a:buNone/>
            </a:pPr>
            <a:endParaRPr lang="en-AU" dirty="0"/>
          </a:p>
          <a:p>
            <a:pPr marL="132715" lvl="1" indent="0">
              <a:buFont typeface="Montserrat Medium" panose="00000600000000000000" pitchFamily="2" charset="0"/>
              <a:buNone/>
            </a:pPr>
            <a:endParaRPr lang="en-AU" dirty="0"/>
          </a:p>
          <a:p>
            <a:pPr marL="0" indent="0">
              <a:buFont typeface="Arial" panose="020B0604020202020204" pitchFamily="34" charset="0"/>
              <a:buNone/>
            </a:pPr>
            <a:endParaRPr lang="en-AU" dirty="0"/>
          </a:p>
        </p:txBody>
      </p:sp>
    </p:spTree>
    <p:extLst>
      <p:ext uri="{BB962C8B-B14F-4D97-AF65-F5344CB8AC3E}">
        <p14:creationId xmlns:p14="http://schemas.microsoft.com/office/powerpoint/2010/main" val="342680382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p:txBody>
          <a:bodyPr>
            <a:noAutofit/>
          </a:bodyPr>
          <a:lstStyle/>
          <a:p>
            <a:r>
              <a:rPr lang="en-AU" dirty="0"/>
              <a:t>When playing the game on different occasions, your child should be encouraged to use different strategies for determining how many they have. </a:t>
            </a:r>
          </a:p>
          <a:p>
            <a:r>
              <a:rPr lang="en-AU" dirty="0"/>
              <a:t>Using different objects (such as dried pasta, dried beans, blocks, etc.) will also be helpful in supporting students to get a feel for estimating quantities</a:t>
            </a:r>
            <a:r>
              <a:rPr lang="en-AU" b="1" dirty="0"/>
              <a:t>.</a:t>
            </a:r>
            <a:endParaRPr lang="en-AU" dirty="0"/>
          </a:p>
        </p:txBody>
      </p:sp>
      <p:sp>
        <p:nvSpPr>
          <p:cNvPr id="6" name="Title 5"/>
          <p:cNvSpPr>
            <a:spLocks noGrp="1"/>
          </p:cNvSpPr>
          <p:nvPr>
            <p:ph type="title"/>
          </p:nvPr>
        </p:nvSpPr>
        <p:spPr/>
        <p:txBody>
          <a:bodyPr/>
          <a:lstStyle/>
          <a:p>
            <a:r>
              <a:rPr lang="en-AU" dirty="0">
                <a:latin typeface="Arial"/>
                <a:cs typeface="Arial"/>
              </a:rPr>
              <a:t>Advice for parents</a:t>
            </a:r>
            <a:endParaRPr lang="en-AU" dirty="0"/>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78</a:t>
            </a:fld>
            <a:endParaRPr lang="en-US" dirty="0"/>
          </a:p>
        </p:txBody>
      </p:sp>
      <p:pic>
        <p:nvPicPr>
          <p:cNvPr id="7" name="Picture 6" descr="A picture containing drawing&#10;&#10;Description generated with very high confidence">
            <a:extLst>
              <a:ext uri="{FF2B5EF4-FFF2-40B4-BE49-F238E27FC236}">
                <a16:creationId xmlns:a16="http://schemas.microsoft.com/office/drawing/2014/main" id="{FC899842-8698-418D-BEF7-F36978F7DA7D}"/>
              </a:ext>
            </a:extLst>
          </p:cNvPr>
          <p:cNvPicPr>
            <a:picLocks noChangeAspect="1"/>
          </p:cNvPicPr>
          <p:nvPr/>
        </p:nvPicPr>
        <p:blipFill>
          <a:blip r:embed="rId3"/>
          <a:stretch>
            <a:fillRect/>
          </a:stretch>
        </p:blipFill>
        <p:spPr>
          <a:xfrm>
            <a:off x="7578896" y="745424"/>
            <a:ext cx="1079677" cy="1079677"/>
          </a:xfrm>
          <a:prstGeom prst="rect">
            <a:avLst/>
          </a:prstGeom>
        </p:spPr>
      </p:pic>
      <p:sp>
        <p:nvSpPr>
          <p:cNvPr id="9" name="Text Placeholder 6"/>
          <p:cNvSpPr txBox="1">
            <a:spLocks/>
          </p:cNvSpPr>
          <p:nvPr/>
        </p:nvSpPr>
        <p:spPr>
          <a:xfrm>
            <a:off x="338124" y="1212721"/>
            <a:ext cx="8627651" cy="419659"/>
          </a:xfrm>
          <a:prstGeom prst="rect">
            <a:avLst/>
          </a:prstGeom>
        </p:spPr>
        <p:txBody>
          <a:bodyPr vert="horz" wrap="square" lIns="0" tIns="45720" rIns="91440" bIns="45720" rtlCol="0">
            <a:noAutofit/>
          </a:bodyPr>
          <a:lstStyle>
            <a:lvl1pPr marL="0" indent="0" algn="l" defTabSz="514337" rtl="0" eaLnBrk="1" latinLnBrk="0" hangingPunct="1">
              <a:lnSpc>
                <a:spcPct val="150000"/>
              </a:lnSpc>
              <a:spcBef>
                <a:spcPts val="0"/>
              </a:spcBef>
              <a:spcAft>
                <a:spcPts val="450"/>
              </a:spcAft>
              <a:buFont typeface="Arial" panose="020B0604020202020204" pitchFamily="34" charset="0"/>
              <a:buNone/>
              <a:defRPr sz="1800" b="1" i="0" kern="1200">
                <a:solidFill>
                  <a:schemeClr val="accent5"/>
                </a:solidFill>
                <a:latin typeface="Arial" panose="020B0604020202020204" pitchFamily="34" charset="0"/>
                <a:ea typeface="+mn-ea"/>
                <a:cs typeface="Arial" panose="020B0604020202020204" pitchFamily="34" charset="0"/>
              </a:defRPr>
            </a:lvl1pPr>
            <a:lvl2pPr marL="0" indent="0" algn="l" defTabSz="514337" rtl="0" eaLnBrk="1" latinLnBrk="0" hangingPunct="1">
              <a:lnSpc>
                <a:spcPct val="150000"/>
              </a:lnSpc>
              <a:spcBef>
                <a:spcPts val="0"/>
              </a:spcBef>
              <a:spcAft>
                <a:spcPts val="450"/>
              </a:spcAft>
              <a:buClrTx/>
              <a:buFont typeface="Montserrat Medium" panose="00000600000000000000" pitchFamily="2" charset="0"/>
              <a:buNone/>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AU" dirty="0"/>
              <a:t> </a:t>
            </a:r>
          </a:p>
        </p:txBody>
      </p:sp>
    </p:spTree>
    <p:extLst>
      <p:ext uri="{BB962C8B-B14F-4D97-AF65-F5344CB8AC3E}">
        <p14:creationId xmlns:p14="http://schemas.microsoft.com/office/powerpoint/2010/main" val="2039376720"/>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0" indent="0" fontAlgn="base">
              <a:buNone/>
            </a:pPr>
            <a:r>
              <a:rPr lang="en-AU" dirty="0"/>
              <a:t>You may like to:</a:t>
            </a:r>
            <a:r>
              <a:rPr lang="en-US" dirty="0"/>
              <a:t>​</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79</a:t>
            </a:fld>
            <a:endParaRPr lang="en-US" dirty="0"/>
          </a:p>
        </p:txBody>
      </p:sp>
    </p:spTree>
    <p:extLst>
      <p:ext uri="{BB962C8B-B14F-4D97-AF65-F5344CB8AC3E}">
        <p14:creationId xmlns:p14="http://schemas.microsoft.com/office/powerpoint/2010/main" val="28328541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latin typeface="Arial"/>
                <a:cs typeface="Arial"/>
              </a:rPr>
              <a:t>Advice for parents</a:t>
            </a:r>
            <a:endParaRPr lang="en-AU" dirty="0"/>
          </a:p>
        </p:txBody>
      </p:sp>
      <p:sp>
        <p:nvSpPr>
          <p:cNvPr id="4" name="Text Placeholder 3"/>
          <p:cNvSpPr>
            <a:spLocks noGrp="1"/>
          </p:cNvSpPr>
          <p:nvPr>
            <p:ph type="body" sz="quarter" idx="16"/>
          </p:nvPr>
        </p:nvSpPr>
        <p:spPr>
          <a:xfrm>
            <a:off x="237173" y="1992954"/>
            <a:ext cx="8628224" cy="4335686"/>
          </a:xfrm>
        </p:spPr>
        <p:txBody>
          <a:bodyPr vert="horz" lIns="91440" tIns="45720" rIns="91440" bIns="45720" rtlCol="0" anchor="t">
            <a:noAutofit/>
          </a:bodyPr>
          <a:lstStyle/>
          <a:p>
            <a:pPr marL="132715" indent="-132715"/>
            <a:r>
              <a:rPr lang="en-AU" sz="1400" dirty="0">
                <a:latin typeface="Arial"/>
                <a:cs typeface="Arial"/>
              </a:rPr>
              <a:t>Adult: You went on a hunt around the house to find different ways of representing 5. </a:t>
            </a:r>
            <a:endParaRPr lang="en-US" dirty="0"/>
          </a:p>
          <a:p>
            <a:pPr marL="0" indent="0">
              <a:buNone/>
            </a:pPr>
            <a:r>
              <a:rPr lang="en-AU" sz="1400" dirty="0"/>
              <a:t>Can you read your book to me?</a:t>
            </a:r>
          </a:p>
          <a:p>
            <a:pPr marL="132715" indent="-132715"/>
            <a:r>
              <a:rPr lang="en-AU" sz="1400" dirty="0">
                <a:latin typeface="Arial"/>
                <a:cs typeface="Arial"/>
              </a:rPr>
              <a:t>Holly: Yes. I have 5 pegs</a:t>
            </a:r>
          </a:p>
          <a:p>
            <a:pPr marL="132715" indent="-132715"/>
            <a:r>
              <a:rPr lang="en-AU" sz="1400" dirty="0"/>
              <a:t>Adult: How do you know that is 5?</a:t>
            </a:r>
          </a:p>
          <a:p>
            <a:pPr marL="132715" indent="-132715"/>
            <a:r>
              <a:rPr lang="en-AU" sz="1400" dirty="0">
                <a:latin typeface="Arial"/>
                <a:cs typeface="Arial"/>
              </a:rPr>
              <a:t>Holly: See...it’s 2 pink and the 3. That makes 5. </a:t>
            </a:r>
            <a:endParaRPr lang="en-AU" sz="1400" dirty="0"/>
          </a:p>
          <a:p>
            <a:pPr marL="132715" indent="-132715"/>
            <a:r>
              <a:rPr lang="en-AU" sz="1400" dirty="0">
                <a:latin typeface="Arial"/>
                <a:cs typeface="Arial"/>
              </a:rPr>
              <a:t>Adult: I see...that’s 2 and then 3, 4, 5 (touching one object for each number word that is said)</a:t>
            </a:r>
          </a:p>
          <a:p>
            <a:pPr marL="132715" indent="-132715"/>
            <a:r>
              <a:rPr lang="en-AU" sz="1400" dirty="0"/>
              <a:t>Adult: What else have you got in your book?</a:t>
            </a:r>
          </a:p>
          <a:p>
            <a:pPr marL="132715" indent="-132715"/>
            <a:r>
              <a:rPr lang="en-AU" sz="1400" dirty="0">
                <a:latin typeface="Arial"/>
                <a:cs typeface="Arial"/>
              </a:rPr>
              <a:t>Holly: This one is 5 dollars... see there’s 3 here and 2 more. That’s five.</a:t>
            </a:r>
          </a:p>
          <a:p>
            <a:pPr marL="132715" indent="-132715"/>
            <a:r>
              <a:rPr lang="en-AU" sz="1400" dirty="0">
                <a:latin typeface="Arial"/>
                <a:cs typeface="Arial"/>
              </a:rPr>
              <a:t>Holly: This one is my mum’s hand.</a:t>
            </a:r>
          </a:p>
          <a:p>
            <a:pPr marL="132715" indent="-132715"/>
            <a:r>
              <a:rPr lang="en-AU" sz="1400" dirty="0"/>
              <a:t>Adult: How do you know that’s five?</a:t>
            </a:r>
          </a:p>
          <a:p>
            <a:pPr marL="132715" indent="-132715"/>
            <a:r>
              <a:rPr lang="en-AU" sz="1400" dirty="0">
                <a:latin typeface="Arial"/>
                <a:cs typeface="Arial"/>
              </a:rPr>
              <a:t>Holly: because she has 5 fingers on your hand</a:t>
            </a:r>
          </a:p>
          <a:p>
            <a:pPr marL="132715" indent="-132715"/>
            <a:r>
              <a:rPr lang="en-AU" sz="1400" dirty="0"/>
              <a:t>Adult: Look at all the different ways you found 5! Let’s find someone else to read it to!</a:t>
            </a:r>
          </a:p>
          <a:p>
            <a:pPr marL="132715" indent="-132715"/>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8</a:t>
            </a:fld>
            <a:endParaRPr lang="en-US" dirty="0"/>
          </a:p>
        </p:txBody>
      </p:sp>
      <p:pic>
        <p:nvPicPr>
          <p:cNvPr id="7" name="Picture 6" descr="A picture containing drawing&#10;&#10;Description generated with very high confidence">
            <a:extLst>
              <a:ext uri="{FF2B5EF4-FFF2-40B4-BE49-F238E27FC236}">
                <a16:creationId xmlns:a16="http://schemas.microsoft.com/office/drawing/2014/main" id="{FC899842-8698-418D-BEF7-F36978F7DA7D}"/>
              </a:ext>
            </a:extLst>
          </p:cNvPr>
          <p:cNvPicPr>
            <a:picLocks noChangeAspect="1"/>
          </p:cNvPicPr>
          <p:nvPr/>
        </p:nvPicPr>
        <p:blipFill>
          <a:blip r:embed="rId3"/>
          <a:stretch>
            <a:fillRect/>
          </a:stretch>
        </p:blipFill>
        <p:spPr>
          <a:xfrm>
            <a:off x="7578896" y="745424"/>
            <a:ext cx="1079677" cy="1079677"/>
          </a:xfrm>
          <a:prstGeom prst="rect">
            <a:avLst/>
          </a:prstGeom>
        </p:spPr>
      </p:pic>
      <p:sp>
        <p:nvSpPr>
          <p:cNvPr id="12" name="Text Placeholder 4"/>
          <p:cNvSpPr>
            <a:spLocks noGrp="1"/>
          </p:cNvSpPr>
          <p:nvPr>
            <p:ph type="body" sz="quarter" idx="15"/>
          </p:nvPr>
        </p:nvSpPr>
        <p:spPr>
          <a:xfrm>
            <a:off x="292100" y="1160227"/>
            <a:ext cx="8627651" cy="419659"/>
          </a:xfrm>
        </p:spPr>
        <p:txBody>
          <a:bodyPr vert="horz" wrap="square" lIns="0" tIns="45720" rIns="91440" bIns="45720" rtlCol="0" anchor="t">
            <a:noAutofit/>
          </a:bodyPr>
          <a:lstStyle/>
          <a:p>
            <a:r>
              <a:rPr lang="en-AU" dirty="0">
                <a:latin typeface="Arial"/>
                <a:cs typeface="Arial"/>
              </a:rPr>
              <a:t>Here is part of a different conversation to help illustrate what it can </a:t>
            </a:r>
            <a:endParaRPr lang="en-AU" dirty="0"/>
          </a:p>
          <a:p>
            <a:r>
              <a:rPr lang="en-AU" dirty="0">
                <a:latin typeface="Arial"/>
                <a:cs typeface="Arial"/>
              </a:rPr>
              <a:t>sound like when talking to your child about their book…</a:t>
            </a:r>
          </a:p>
        </p:txBody>
      </p:sp>
      <p:pic>
        <p:nvPicPr>
          <p:cNvPr id="13" name="Picture 12" descr="C:\Users\aalikhan\AppData\Local\Microsoft\Windows\INetCache\Content.MSO\1028C520.tmp"/>
          <p:cNvPicPr/>
          <p:nvPr/>
        </p:nvPicPr>
        <p:blipFill rotWithShape="1">
          <a:blip r:embed="rId4">
            <a:extLst>
              <a:ext uri="{28A0092B-C50C-407E-A947-70E740481C1C}">
                <a14:useLocalDpi xmlns:a14="http://schemas.microsoft.com/office/drawing/2010/main" val="0"/>
              </a:ext>
            </a:extLst>
          </a:blip>
          <a:srcRect l="14969" t="12387" b="11774"/>
          <a:stretch/>
        </p:blipFill>
        <p:spPr bwMode="auto">
          <a:xfrm rot="5400000">
            <a:off x="7669768" y="1939961"/>
            <a:ext cx="1267619" cy="1180555"/>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641996" y="3384823"/>
            <a:ext cx="1348206" cy="1155512"/>
          </a:xfrm>
          <a:prstGeom prst="rect">
            <a:avLst/>
          </a:prstGeom>
          <a:noFill/>
        </p:spPr>
      </p:pic>
      <p:pic>
        <p:nvPicPr>
          <p:cNvPr id="15" name="Picture 14" descr="C:\Users\aalikhan\AppData\Local\Microsoft\Windows\INetCache\Content.MSO\BC3D2DC7.tmp"/>
          <p:cNvPicPr/>
          <p:nvPr/>
        </p:nvPicPr>
        <p:blipFill rotWithShape="1">
          <a:blip r:embed="rId6">
            <a:extLst>
              <a:ext uri="{28A0092B-C50C-407E-A947-70E740481C1C}">
                <a14:useLocalDpi xmlns:a14="http://schemas.microsoft.com/office/drawing/2010/main" val="0"/>
              </a:ext>
            </a:extLst>
          </a:blip>
          <a:srcRect t="13068" b="11557"/>
          <a:stretch/>
        </p:blipFill>
        <p:spPr bwMode="auto">
          <a:xfrm rot="5400000">
            <a:off x="7643069" y="4817922"/>
            <a:ext cx="1321016" cy="11805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2474433"/>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Building towers</a:t>
            </a:r>
          </a:p>
        </p:txBody>
      </p:sp>
      <p:sp>
        <p:nvSpPr>
          <p:cNvPr id="3" name="Title 2"/>
          <p:cNvSpPr>
            <a:spLocks noGrp="1"/>
          </p:cNvSpPr>
          <p:nvPr>
            <p:ph type="title"/>
          </p:nvPr>
        </p:nvSpPr>
        <p:spPr/>
        <p:txBody>
          <a:bodyPr/>
          <a:lstStyle/>
          <a:p>
            <a:r>
              <a:rPr lang="en-AU" dirty="0"/>
              <a:t>Activity 9</a:t>
            </a:r>
          </a:p>
        </p:txBody>
      </p:sp>
    </p:spTree>
    <p:extLst>
      <p:ext uri="{BB962C8B-B14F-4D97-AF65-F5344CB8AC3E}">
        <p14:creationId xmlns:p14="http://schemas.microsoft.com/office/powerpoint/2010/main" val="95699798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a:lstStyle/>
          <a:p>
            <a:r>
              <a:rPr lang="en-AU" dirty="0"/>
              <a:t>Watch the video to learn how to play…</a:t>
            </a:r>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81</a:t>
            </a:fld>
            <a:endParaRPr lang="en-US" dirty="0"/>
          </a:p>
        </p:txBody>
      </p:sp>
      <p:sp>
        <p:nvSpPr>
          <p:cNvPr id="2" name="Rectangle 1"/>
          <p:cNvSpPr/>
          <p:nvPr/>
        </p:nvSpPr>
        <p:spPr>
          <a:xfrm>
            <a:off x="237173" y="6081204"/>
            <a:ext cx="3559464" cy="276999"/>
          </a:xfrm>
          <a:prstGeom prst="rect">
            <a:avLst/>
          </a:prstGeom>
        </p:spPr>
        <p:txBody>
          <a:bodyPr wrap="square">
            <a:spAutoFit/>
          </a:bodyPr>
          <a:lstStyle/>
          <a:p>
            <a:r>
              <a:rPr lang="en-AU" sz="1200" dirty="0"/>
              <a:t> </a:t>
            </a:r>
          </a:p>
        </p:txBody>
      </p:sp>
      <p:pic>
        <p:nvPicPr>
          <p:cNvPr id="7" name="Picture 8">
            <a:hlinkClick r:id="" action="ppaction://media"/>
            <a:extLst>
              <a:ext uri="{FF2B5EF4-FFF2-40B4-BE49-F238E27FC236}">
                <a16:creationId xmlns:a16="http://schemas.microsoft.com/office/drawing/2014/main" id="{6672B24E-9C3F-41EE-8743-0FEB0EE9D456}"/>
              </a:ext>
            </a:extLst>
          </p:cNvPr>
          <p:cNvPicPr>
            <a:picLocks noRot="1" noChangeAspect="1"/>
          </p:cNvPicPr>
          <p:nvPr>
            <a:videoFile r:link="rId1"/>
          </p:nvPr>
        </p:nvPicPr>
        <p:blipFill>
          <a:blip r:embed="rId4"/>
          <a:stretch>
            <a:fillRect/>
          </a:stretch>
        </p:blipFill>
        <p:spPr>
          <a:xfrm>
            <a:off x="307259" y="1860448"/>
            <a:ext cx="8504903" cy="4230943"/>
          </a:xfrm>
          <a:prstGeom prst="rect">
            <a:avLst/>
          </a:prstGeom>
        </p:spPr>
      </p:pic>
    </p:spTree>
    <p:extLst>
      <p:ext uri="{BB962C8B-B14F-4D97-AF65-F5344CB8AC3E}">
        <p14:creationId xmlns:p14="http://schemas.microsoft.com/office/powerpoint/2010/main" val="3749235395"/>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r>
              <a:rPr lang="en-AU" dirty="0"/>
              <a:t>some blocks or Lego</a:t>
            </a:r>
          </a:p>
          <a:p>
            <a:r>
              <a:rPr lang="en-AU" dirty="0"/>
              <a:t>a dice, numeral cards 1-6 or spinner</a:t>
            </a:r>
          </a:p>
          <a:p>
            <a:pPr lvl="0"/>
            <a:r>
              <a:rPr lang="en-AU" dirty="0"/>
              <a:t>pencils or markers</a:t>
            </a:r>
          </a:p>
          <a:p>
            <a:r>
              <a:rPr lang="en-AU" dirty="0"/>
              <a:t>your mathematics workbook</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82</a:t>
            </a:fld>
            <a:endParaRPr lang="en-US" dirty="0"/>
          </a:p>
        </p:txBody>
      </p:sp>
    </p:spTree>
    <p:extLst>
      <p:ext uri="{BB962C8B-B14F-4D97-AF65-F5344CB8AC3E}">
        <p14:creationId xmlns:p14="http://schemas.microsoft.com/office/powerpoint/2010/main" val="3683336225"/>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2100" y="1821141"/>
            <a:ext cx="8702361" cy="4847514"/>
          </a:xfrm>
        </p:spPr>
        <p:txBody>
          <a:bodyPr>
            <a:normAutofit fontScale="85000" lnSpcReduction="10000"/>
          </a:bodyPr>
          <a:lstStyle/>
          <a:p>
            <a:r>
              <a:rPr lang="en-AU" dirty="0"/>
              <a:t>Choose 4 numbers to build as your towers (for example, 5, 7, 11 and 3)</a:t>
            </a:r>
          </a:p>
          <a:p>
            <a:endParaRPr lang="en-AU" dirty="0"/>
          </a:p>
          <a:p>
            <a:endParaRPr lang="en-AU" dirty="0"/>
          </a:p>
          <a:p>
            <a:endParaRPr lang="en-AU" dirty="0"/>
          </a:p>
          <a:p>
            <a:endParaRPr lang="en-AU" dirty="0"/>
          </a:p>
          <a:p>
            <a:pPr marL="0" indent="0">
              <a:buNone/>
            </a:pPr>
            <a:endParaRPr lang="en-AU" dirty="0"/>
          </a:p>
          <a:p>
            <a:r>
              <a:rPr lang="en-AU" dirty="0"/>
              <a:t>Take turns to roll a dice and use the number of bricks to build up your towers.</a:t>
            </a:r>
          </a:p>
          <a:p>
            <a:r>
              <a:rPr lang="en-AU" dirty="0"/>
              <a:t>Towers can be built up in any way you choose.</a:t>
            </a:r>
          </a:p>
          <a:p>
            <a:r>
              <a:rPr lang="en-AU" dirty="0"/>
              <a:t>Take turns to build up your towers until one player gets the exact roll to complete the last tower.</a:t>
            </a:r>
          </a:p>
          <a:p>
            <a:r>
              <a:rPr lang="en-AU" dirty="0"/>
              <a:t>You can also play this in reverse.</a:t>
            </a:r>
          </a:p>
          <a:p>
            <a:r>
              <a:rPr lang="en-AU" dirty="0"/>
              <a:t>Talk about how many you have, how many more you need, what strategies you are using and your thinking.</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83</a:t>
            </a:fld>
            <a:endParaRPr lang="en-US" dirty="0"/>
          </a:p>
        </p:txBody>
      </p:sp>
      <p:pic>
        <p:nvPicPr>
          <p:cNvPr id="8" name="Picture 7" descr="C:\Users\aalikhan\AppData\Local\Microsoft\Windows\INetCache\Content.MSO\4DD793B6.tmp"/>
          <p:cNvPicPr/>
          <p:nvPr/>
        </p:nvPicPr>
        <p:blipFill>
          <a:blip r:embed="rId3">
            <a:extLst>
              <a:ext uri="{28A0092B-C50C-407E-A947-70E740481C1C}">
                <a14:useLocalDpi xmlns:a14="http://schemas.microsoft.com/office/drawing/2010/main" val="0"/>
              </a:ext>
            </a:extLst>
          </a:blip>
          <a:stretch>
            <a:fillRect/>
          </a:stretch>
        </p:blipFill>
        <p:spPr>
          <a:xfrm>
            <a:off x="1828338" y="2265334"/>
            <a:ext cx="3159760" cy="1805305"/>
          </a:xfrm>
          <a:prstGeom prst="rect">
            <a:avLst/>
          </a:prstGeom>
        </p:spPr>
      </p:pic>
    </p:spTree>
    <p:extLst>
      <p:ext uri="{BB962C8B-B14F-4D97-AF65-F5344CB8AC3E}">
        <p14:creationId xmlns:p14="http://schemas.microsoft.com/office/powerpoint/2010/main" val="2899944624"/>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sp>
        <p:nvSpPr>
          <p:cNvPr id="7" name="Text Placeholder 6"/>
          <p:cNvSpPr>
            <a:spLocks noGrp="1"/>
          </p:cNvSpPr>
          <p:nvPr>
            <p:ph type="body" sz="quarter" idx="15"/>
          </p:nvPr>
        </p:nvSpPr>
        <p:spPr/>
        <p:txBody>
          <a:bodyPr/>
          <a:lstStyle/>
          <a:p>
            <a:r>
              <a:rPr lang="en-AU" dirty="0"/>
              <a:t>Other ways to play</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p:txBody>
          <a:bodyPr>
            <a:normAutofit/>
          </a:bodyPr>
          <a:lstStyle/>
          <a:p>
            <a:pPr lvl="0"/>
            <a:r>
              <a:rPr lang="en-AU" dirty="0"/>
              <a:t>Build the towers and play in reverse. Taking away blocks each time until there are no blocks left. </a:t>
            </a:r>
          </a:p>
          <a:p>
            <a:pPr lvl="0"/>
            <a:r>
              <a:rPr lang="en-AU" dirty="0"/>
              <a:t>Change the number of towers you build.</a:t>
            </a:r>
          </a:p>
          <a:p>
            <a:pPr lvl="0"/>
            <a:r>
              <a:rPr lang="en-AU" dirty="0"/>
              <a:t>Change the number of blocks needed for each tower. </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84</a:t>
            </a:fld>
            <a:endParaRPr lang="en-US" dirty="0"/>
          </a:p>
        </p:txBody>
      </p:sp>
    </p:spTree>
    <p:extLst>
      <p:ext uri="{BB962C8B-B14F-4D97-AF65-F5344CB8AC3E}">
        <p14:creationId xmlns:p14="http://schemas.microsoft.com/office/powerpoint/2010/main" val="1002043090"/>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Discuss</a:t>
            </a:r>
          </a:p>
        </p:txBody>
      </p:sp>
      <p:sp>
        <p:nvSpPr>
          <p:cNvPr id="7" name="Text Placeholder 6"/>
          <p:cNvSpPr>
            <a:spLocks noGrp="1"/>
          </p:cNvSpPr>
          <p:nvPr>
            <p:ph type="body" sz="quarter" idx="15"/>
          </p:nvPr>
        </p:nvSpPr>
        <p:spPr>
          <a:xfrm>
            <a:off x="294662" y="1245629"/>
            <a:ext cx="7551454" cy="623946"/>
          </a:xfrm>
        </p:spPr>
        <p:txBody>
          <a:bodyPr vert="horz" wrap="square" lIns="0" tIns="45720" rIns="91440" bIns="45720" rtlCol="0" anchor="t">
            <a:noAutofit/>
          </a:bodyPr>
          <a:lstStyle/>
          <a:p>
            <a:r>
              <a:rPr lang="en-AU" dirty="0"/>
              <a:t>Reflection</a:t>
            </a:r>
            <a:endParaRPr lang="en-AU" dirty="0">
              <a:latin typeface="Arial"/>
              <a:cs typeface="Arial"/>
            </a:endParaRPr>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2" name="Text Placeholder 1"/>
          <p:cNvSpPr>
            <a:spLocks noGrp="1"/>
          </p:cNvSpPr>
          <p:nvPr>
            <p:ph type="body" sz="quarter" idx="16"/>
          </p:nvPr>
        </p:nvSpPr>
        <p:spPr>
          <a:xfrm>
            <a:off x="237173" y="1840236"/>
            <a:ext cx="8572723" cy="4245407"/>
          </a:xfrm>
        </p:spPr>
        <p:txBody>
          <a:bodyPr vert="horz" lIns="91440" tIns="45720" rIns="91440" bIns="45720" rtlCol="0" anchor="t">
            <a:normAutofit/>
          </a:bodyPr>
          <a:lstStyle/>
          <a:p>
            <a:r>
              <a:rPr lang="en-AU" dirty="0"/>
              <a:t>If you were to play the game again tomorrow, what is one thing you would do differently? Why? </a:t>
            </a:r>
          </a:p>
          <a:p>
            <a:r>
              <a:rPr lang="en-AU" dirty="0"/>
              <a:t>Draw a picture in your mathematics workbook that shows the towers you built in order of shortest to tallest.</a:t>
            </a:r>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85</a:t>
            </a:fld>
            <a:endParaRPr lang="en-US" dirty="0"/>
          </a:p>
        </p:txBody>
      </p:sp>
      <p:sp>
        <p:nvSpPr>
          <p:cNvPr id="5" name="Text Placeholder 3">
            <a:extLst>
              <a:ext uri="{FF2B5EF4-FFF2-40B4-BE49-F238E27FC236}">
                <a16:creationId xmlns:a16="http://schemas.microsoft.com/office/drawing/2014/main" id="{E6D92B28-14EA-446F-9851-57EC5326CA57}"/>
              </a:ext>
            </a:extLst>
          </p:cNvPr>
          <p:cNvSpPr txBox="1">
            <a:spLocks/>
          </p:cNvSpPr>
          <p:nvPr/>
        </p:nvSpPr>
        <p:spPr>
          <a:xfrm>
            <a:off x="294660" y="1844675"/>
            <a:ext cx="8628224" cy="4236529"/>
          </a:xfrm>
          <a:prstGeom prst="rect">
            <a:avLst/>
          </a:prstGeom>
        </p:spPr>
        <p:txBody>
          <a:bodyPr vert="horz" lIns="91440" tIns="45720" rIns="91440" bIns="45720" rtlCol="0" anchor="t">
            <a:normAutofit/>
          </a:bodyPr>
          <a:lst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AU" dirty="0">
              <a:latin typeface="Arial"/>
              <a:cs typeface="Arial"/>
            </a:endParaRPr>
          </a:p>
          <a:p>
            <a:pPr marL="0" indent="0">
              <a:buFont typeface="Arial" panose="020B0604020202020204" pitchFamily="34" charset="0"/>
              <a:buNone/>
            </a:pPr>
            <a:endParaRPr lang="en-AU" dirty="0"/>
          </a:p>
          <a:p>
            <a:pPr marL="132715" lvl="1" indent="0">
              <a:buFont typeface="Montserrat Medium" panose="00000600000000000000" pitchFamily="2" charset="0"/>
              <a:buNone/>
            </a:pPr>
            <a:endParaRPr lang="en-AU" dirty="0"/>
          </a:p>
          <a:p>
            <a:pPr marL="0" indent="0">
              <a:buFont typeface="Arial" panose="020B0604020202020204" pitchFamily="34" charset="0"/>
              <a:buNone/>
            </a:pPr>
            <a:endParaRPr lang="en-AU" dirty="0"/>
          </a:p>
        </p:txBody>
      </p:sp>
    </p:spTree>
    <p:extLst>
      <p:ext uri="{BB962C8B-B14F-4D97-AF65-F5344CB8AC3E}">
        <p14:creationId xmlns:p14="http://schemas.microsoft.com/office/powerpoint/2010/main" val="2910918397"/>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0" indent="0" fontAlgn="base">
              <a:buNone/>
            </a:pPr>
            <a:r>
              <a:rPr lang="en-AU" dirty="0"/>
              <a:t>You may like to:</a:t>
            </a:r>
            <a:r>
              <a:rPr lang="en-US" dirty="0"/>
              <a:t>​</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86</a:t>
            </a:fld>
            <a:endParaRPr lang="en-US" dirty="0"/>
          </a:p>
        </p:txBody>
      </p:sp>
    </p:spTree>
    <p:extLst>
      <p:ext uri="{BB962C8B-B14F-4D97-AF65-F5344CB8AC3E}">
        <p14:creationId xmlns:p14="http://schemas.microsoft.com/office/powerpoint/2010/main" val="1806876094"/>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Let’s explore patterns</a:t>
            </a:r>
          </a:p>
        </p:txBody>
      </p:sp>
      <p:sp>
        <p:nvSpPr>
          <p:cNvPr id="3" name="Title 2"/>
          <p:cNvSpPr>
            <a:spLocks noGrp="1"/>
          </p:cNvSpPr>
          <p:nvPr>
            <p:ph type="title"/>
          </p:nvPr>
        </p:nvSpPr>
        <p:spPr/>
        <p:txBody>
          <a:bodyPr/>
          <a:lstStyle/>
          <a:p>
            <a:r>
              <a:rPr lang="en-AU" dirty="0"/>
              <a:t>Activity 10</a:t>
            </a:r>
          </a:p>
        </p:txBody>
      </p:sp>
    </p:spTree>
    <p:extLst>
      <p:ext uri="{BB962C8B-B14F-4D97-AF65-F5344CB8AC3E}">
        <p14:creationId xmlns:p14="http://schemas.microsoft.com/office/powerpoint/2010/main" val="2464591072"/>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dirty="0">
                <a:latin typeface="Arial"/>
                <a:cs typeface="Arial"/>
              </a:rPr>
              <a:t>For adults: Watch the background video about sorting…</a:t>
            </a:r>
            <a:endParaRPr lang="en-AU" b="0" dirty="0">
              <a:latin typeface="Arial"/>
              <a:cs typeface="Arial"/>
            </a:endParaRPr>
          </a:p>
          <a:p>
            <a:endParaRPr lang="en-AU" dirty="0"/>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lstStyle/>
          <a:p>
            <a:pPr marL="0" indent="0">
              <a:buNone/>
            </a:pPr>
            <a:endParaRPr lang="en-AU"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88</a:t>
            </a:fld>
            <a:endParaRPr lang="en-US" dirty="0"/>
          </a:p>
        </p:txBody>
      </p:sp>
      <p:sp>
        <p:nvSpPr>
          <p:cNvPr id="2" name="Rectangle 1"/>
          <p:cNvSpPr/>
          <p:nvPr/>
        </p:nvSpPr>
        <p:spPr>
          <a:xfrm>
            <a:off x="237173" y="6081204"/>
            <a:ext cx="3559464" cy="276999"/>
          </a:xfrm>
          <a:prstGeom prst="rect">
            <a:avLst/>
          </a:prstGeom>
        </p:spPr>
        <p:txBody>
          <a:bodyPr wrap="square">
            <a:spAutoFit/>
          </a:bodyPr>
          <a:lstStyle/>
          <a:p>
            <a:r>
              <a:rPr lang="en-AU" sz="1200" dirty="0"/>
              <a:t> </a:t>
            </a:r>
          </a:p>
        </p:txBody>
      </p:sp>
      <p:pic>
        <p:nvPicPr>
          <p:cNvPr id="9" name="Picture 9">
            <a:hlinkClick r:id="" action="ppaction://media"/>
            <a:extLst>
              <a:ext uri="{FF2B5EF4-FFF2-40B4-BE49-F238E27FC236}">
                <a16:creationId xmlns:a16="http://schemas.microsoft.com/office/drawing/2014/main" id="{BCF20CB6-837E-4EF8-9F61-608DA44B3DDA}"/>
              </a:ext>
            </a:extLst>
          </p:cNvPr>
          <p:cNvPicPr>
            <a:picLocks noRot="1" noChangeAspect="1"/>
          </p:cNvPicPr>
          <p:nvPr>
            <a:videoFile r:link="rId1"/>
          </p:nvPr>
        </p:nvPicPr>
        <p:blipFill>
          <a:blip r:embed="rId4"/>
          <a:stretch>
            <a:fillRect/>
          </a:stretch>
        </p:blipFill>
        <p:spPr>
          <a:xfrm>
            <a:off x="307258" y="1848157"/>
            <a:ext cx="8640096" cy="4218653"/>
          </a:xfrm>
          <a:prstGeom prst="rect">
            <a:avLst/>
          </a:prstGeom>
        </p:spPr>
      </p:pic>
    </p:spTree>
    <p:extLst>
      <p:ext uri="{BB962C8B-B14F-4D97-AF65-F5344CB8AC3E}">
        <p14:creationId xmlns:p14="http://schemas.microsoft.com/office/powerpoint/2010/main" val="2003525011"/>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Collect resources</a:t>
            </a:r>
          </a:p>
        </p:txBody>
      </p:sp>
      <p:sp>
        <p:nvSpPr>
          <p:cNvPr id="7" name="Text Placeholder 6"/>
          <p:cNvSpPr>
            <a:spLocks noGrp="1"/>
          </p:cNvSpPr>
          <p:nvPr>
            <p:ph type="body" sz="quarter" idx="15"/>
          </p:nvPr>
        </p:nvSpPr>
        <p:spPr/>
        <p:txBody>
          <a:bodyPr/>
          <a:lstStyle/>
          <a:p>
            <a:r>
              <a:rPr lang="en-AU" dirty="0"/>
              <a:t>You will need: </a:t>
            </a:r>
          </a:p>
        </p:txBody>
      </p:sp>
      <p:pic>
        <p:nvPicPr>
          <p:cNvPr id="5" name="Picture 4" descr="Collect these resources" title="Resou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4" name="Text Placeholder 3"/>
          <p:cNvSpPr>
            <a:spLocks noGrp="1"/>
          </p:cNvSpPr>
          <p:nvPr>
            <p:ph type="body" sz="quarter" idx="16"/>
          </p:nvPr>
        </p:nvSpPr>
        <p:spPr/>
        <p:txBody>
          <a:bodyPr/>
          <a:lstStyle/>
          <a:p>
            <a:r>
              <a:rPr lang="en-AU" dirty="0"/>
              <a:t>a collection of objects</a:t>
            </a:r>
          </a:p>
          <a:p>
            <a:pPr lvl="0"/>
            <a:r>
              <a:rPr lang="en-AU" dirty="0"/>
              <a:t>pencils or markers</a:t>
            </a:r>
          </a:p>
          <a:p>
            <a:r>
              <a:rPr lang="en-AU" dirty="0"/>
              <a:t>your mathematics workbook</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89</a:t>
            </a:fld>
            <a:endParaRPr lang="en-US" dirty="0"/>
          </a:p>
        </p:txBody>
      </p:sp>
      <p:pic>
        <p:nvPicPr>
          <p:cNvPr id="8" name="Picture 7" descr="C:\Users\aalikhan\AppData\Local\Microsoft\Windows\INetCache\Content.MSO\A161B7C0.tmp"/>
          <p:cNvPicPr/>
          <p:nvPr/>
        </p:nvPicPr>
        <p:blipFill>
          <a:blip r:embed="rId3">
            <a:extLst>
              <a:ext uri="{28A0092B-C50C-407E-A947-70E740481C1C}">
                <a14:useLocalDpi xmlns:a14="http://schemas.microsoft.com/office/drawing/2010/main" val="0"/>
              </a:ext>
            </a:extLst>
          </a:blip>
          <a:srcRect/>
          <a:stretch>
            <a:fillRect/>
          </a:stretch>
        </p:blipFill>
        <p:spPr bwMode="auto">
          <a:xfrm>
            <a:off x="3906982" y="1987860"/>
            <a:ext cx="4142740" cy="3415413"/>
          </a:xfrm>
          <a:prstGeom prst="rect">
            <a:avLst/>
          </a:prstGeom>
          <a:noFill/>
          <a:ln>
            <a:noFill/>
          </a:ln>
        </p:spPr>
      </p:pic>
    </p:spTree>
    <p:extLst>
      <p:ext uri="{BB962C8B-B14F-4D97-AF65-F5344CB8AC3E}">
        <p14:creationId xmlns:p14="http://schemas.microsoft.com/office/powerpoint/2010/main" val="38592499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0" indent="0" fontAlgn="base">
              <a:buNone/>
            </a:pPr>
            <a:r>
              <a:rPr lang="en-AU" dirty="0"/>
              <a:t>You may like to:</a:t>
            </a:r>
            <a:r>
              <a:rPr lang="en-US" dirty="0"/>
              <a:t>​</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9</a:t>
            </a:fld>
            <a:endParaRPr lang="en-US" dirty="0"/>
          </a:p>
        </p:txBody>
      </p:sp>
    </p:spTree>
    <p:extLst>
      <p:ext uri="{BB962C8B-B14F-4D97-AF65-F5344CB8AC3E}">
        <p14:creationId xmlns:p14="http://schemas.microsoft.com/office/powerpoint/2010/main" val="2762425492"/>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2100" y="1821141"/>
            <a:ext cx="8702361" cy="4847514"/>
          </a:xfrm>
        </p:spPr>
        <p:txBody>
          <a:bodyPr>
            <a:normAutofit/>
          </a:bodyPr>
          <a:lstStyle/>
          <a:p>
            <a:r>
              <a:rPr lang="en-AU" dirty="0"/>
              <a:t>What are some different ways to sort your collection. Someone at home could help you record your ways of thinking.</a:t>
            </a:r>
          </a:p>
          <a:p>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90</a:t>
            </a:fld>
            <a:endParaRPr lang="en-US" dirty="0"/>
          </a:p>
        </p:txBody>
      </p:sp>
      <p:pic>
        <p:nvPicPr>
          <p:cNvPr id="30" name="Picture 29" descr="C:\Users\aalikhan\AppData\Local\Microsoft\Windows\INetCache\Content.MSO\7C1F3577.tmp"/>
          <p:cNvPicPr/>
          <p:nvPr/>
        </p:nvPicPr>
        <p:blipFill>
          <a:blip r:embed="rId3" cstate="hqprint">
            <a:extLst>
              <a:ext uri="{28A0092B-C50C-407E-A947-70E740481C1C}">
                <a14:useLocalDpi xmlns:a14="http://schemas.microsoft.com/office/drawing/2010/main" val="0"/>
              </a:ext>
            </a:extLst>
          </a:blip>
          <a:stretch>
            <a:fillRect/>
          </a:stretch>
        </p:blipFill>
        <p:spPr>
          <a:xfrm>
            <a:off x="495302" y="2865160"/>
            <a:ext cx="2525896" cy="3323744"/>
          </a:xfrm>
          <a:prstGeom prst="rect">
            <a:avLst/>
          </a:prstGeom>
        </p:spPr>
      </p:pic>
      <p:pic>
        <p:nvPicPr>
          <p:cNvPr id="31" name="Picture 30" descr="C:\Users\aalikhan\AppData\Local\Microsoft\Windows\INetCache\Content.MSO\8AF2759D.tmp"/>
          <p:cNvPicPr/>
          <p:nvPr/>
        </p:nvPicPr>
        <p:blipFill>
          <a:blip r:embed="rId4">
            <a:extLst>
              <a:ext uri="{28A0092B-C50C-407E-A947-70E740481C1C}">
                <a14:useLocalDpi xmlns:a14="http://schemas.microsoft.com/office/drawing/2010/main" val="0"/>
              </a:ext>
            </a:extLst>
          </a:blip>
          <a:stretch>
            <a:fillRect/>
          </a:stretch>
        </p:blipFill>
        <p:spPr>
          <a:xfrm>
            <a:off x="3240249" y="2865159"/>
            <a:ext cx="2403169" cy="3304732"/>
          </a:xfrm>
          <a:prstGeom prst="rect">
            <a:avLst/>
          </a:prstGeom>
        </p:spPr>
      </p:pic>
      <p:pic>
        <p:nvPicPr>
          <p:cNvPr id="32" name="Picture 31" descr="C:\Users\aalikhan\AppData\Local\Microsoft\Windows\INetCache\Content.MSO\B1C576B3.tmp"/>
          <p:cNvPicPr/>
          <p:nvPr/>
        </p:nvPicPr>
        <p:blipFill>
          <a:blip r:embed="rId5" cstate="hqprint">
            <a:extLst>
              <a:ext uri="{28A0092B-C50C-407E-A947-70E740481C1C}">
                <a14:useLocalDpi xmlns:a14="http://schemas.microsoft.com/office/drawing/2010/main" val="0"/>
              </a:ext>
            </a:extLst>
          </a:blip>
          <a:stretch>
            <a:fillRect/>
          </a:stretch>
        </p:blipFill>
        <p:spPr>
          <a:xfrm>
            <a:off x="5936360" y="2865160"/>
            <a:ext cx="2607275" cy="3323744"/>
          </a:xfrm>
          <a:prstGeom prst="rect">
            <a:avLst/>
          </a:prstGeom>
        </p:spPr>
      </p:pic>
    </p:spTree>
    <p:extLst>
      <p:ext uri="{BB962C8B-B14F-4D97-AF65-F5344CB8AC3E}">
        <p14:creationId xmlns:p14="http://schemas.microsoft.com/office/powerpoint/2010/main" val="28943814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dirty="0">
                <a:latin typeface="Arial"/>
                <a:cs typeface="Arial"/>
              </a:rPr>
              <a:t>For adults: Watch the background video about patterns…</a:t>
            </a:r>
            <a:endParaRPr lang="en-AU" b="0" dirty="0">
              <a:latin typeface="Arial"/>
              <a:cs typeface="Arial"/>
            </a:endParaRPr>
          </a:p>
          <a:p>
            <a:endParaRPr lang="en-AU" dirty="0"/>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91</a:t>
            </a:fld>
            <a:endParaRPr lang="en-US" dirty="0"/>
          </a:p>
        </p:txBody>
      </p:sp>
      <p:sp>
        <p:nvSpPr>
          <p:cNvPr id="2" name="Rectangle 1"/>
          <p:cNvSpPr/>
          <p:nvPr/>
        </p:nvSpPr>
        <p:spPr>
          <a:xfrm>
            <a:off x="237173" y="6081204"/>
            <a:ext cx="3559464" cy="276999"/>
          </a:xfrm>
          <a:prstGeom prst="rect">
            <a:avLst/>
          </a:prstGeom>
        </p:spPr>
        <p:txBody>
          <a:bodyPr wrap="square">
            <a:spAutoFit/>
          </a:bodyPr>
          <a:lstStyle/>
          <a:p>
            <a:r>
              <a:rPr lang="en-AU" sz="1200" dirty="0"/>
              <a:t> </a:t>
            </a:r>
          </a:p>
        </p:txBody>
      </p:sp>
      <p:pic>
        <p:nvPicPr>
          <p:cNvPr id="7" name="Picture 8">
            <a:hlinkClick r:id="" action="ppaction://media"/>
            <a:extLst>
              <a:ext uri="{FF2B5EF4-FFF2-40B4-BE49-F238E27FC236}">
                <a16:creationId xmlns:a16="http://schemas.microsoft.com/office/drawing/2014/main" id="{4AFBEC95-8D1B-4ACA-B9BA-4C3FBF7B2F81}"/>
              </a:ext>
            </a:extLst>
          </p:cNvPr>
          <p:cNvPicPr>
            <a:picLocks noRot="1" noChangeAspect="1"/>
          </p:cNvPicPr>
          <p:nvPr>
            <a:videoFile r:link="rId1"/>
          </p:nvPr>
        </p:nvPicPr>
        <p:blipFill>
          <a:blip r:embed="rId4"/>
          <a:stretch>
            <a:fillRect/>
          </a:stretch>
        </p:blipFill>
        <p:spPr>
          <a:xfrm>
            <a:off x="294968" y="1848157"/>
            <a:ext cx="8615516" cy="4230943"/>
          </a:xfrm>
          <a:prstGeom prst="rect">
            <a:avLst/>
          </a:prstGeom>
        </p:spPr>
      </p:pic>
    </p:spTree>
    <p:extLst>
      <p:ext uri="{BB962C8B-B14F-4D97-AF65-F5344CB8AC3E}">
        <p14:creationId xmlns:p14="http://schemas.microsoft.com/office/powerpoint/2010/main" val="2355741892"/>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dirty="0">
                <a:latin typeface="Arial"/>
                <a:cs typeface="Arial"/>
              </a:rPr>
              <a:t>For adults: some follow up questions you might like to ask</a:t>
            </a:r>
            <a:endParaRPr lang="en-US" dirty="0"/>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92</a:t>
            </a:fld>
            <a:endParaRPr lang="en-US" dirty="0"/>
          </a:p>
        </p:txBody>
      </p:sp>
      <p:sp>
        <p:nvSpPr>
          <p:cNvPr id="2" name="Rectangle 1"/>
          <p:cNvSpPr/>
          <p:nvPr/>
        </p:nvSpPr>
        <p:spPr>
          <a:xfrm>
            <a:off x="237173" y="6081204"/>
            <a:ext cx="3559464" cy="276999"/>
          </a:xfrm>
          <a:prstGeom prst="rect">
            <a:avLst/>
          </a:prstGeom>
        </p:spPr>
        <p:txBody>
          <a:bodyPr wrap="square">
            <a:spAutoFit/>
          </a:bodyPr>
          <a:lstStyle/>
          <a:p>
            <a:r>
              <a:rPr lang="en-AU" sz="1200" dirty="0"/>
              <a:t> </a:t>
            </a:r>
          </a:p>
        </p:txBody>
      </p:sp>
      <p:pic>
        <p:nvPicPr>
          <p:cNvPr id="7" name="Picture 8">
            <a:hlinkClick r:id="" action="ppaction://media"/>
            <a:extLst>
              <a:ext uri="{FF2B5EF4-FFF2-40B4-BE49-F238E27FC236}">
                <a16:creationId xmlns:a16="http://schemas.microsoft.com/office/drawing/2014/main" id="{564EAA3B-FB0B-4431-A0C1-6BE38555C2D3}"/>
              </a:ext>
            </a:extLst>
          </p:cNvPr>
          <p:cNvPicPr>
            <a:picLocks noRot="1" noChangeAspect="1"/>
          </p:cNvPicPr>
          <p:nvPr>
            <a:videoFile r:link="rId1"/>
          </p:nvPr>
        </p:nvPicPr>
        <p:blipFill>
          <a:blip r:embed="rId4"/>
          <a:stretch>
            <a:fillRect/>
          </a:stretch>
        </p:blipFill>
        <p:spPr>
          <a:xfrm>
            <a:off x="319549" y="1860447"/>
            <a:ext cx="8504902" cy="4255523"/>
          </a:xfrm>
          <a:prstGeom prst="rect">
            <a:avLst/>
          </a:prstGeom>
        </p:spPr>
      </p:pic>
    </p:spTree>
    <p:extLst>
      <p:ext uri="{BB962C8B-B14F-4D97-AF65-F5344CB8AC3E}">
        <p14:creationId xmlns:p14="http://schemas.microsoft.com/office/powerpoint/2010/main" val="1413347940"/>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View</a:t>
            </a:r>
          </a:p>
        </p:txBody>
      </p:sp>
      <p:sp>
        <p:nvSpPr>
          <p:cNvPr id="5" name="Text Placeholder 4"/>
          <p:cNvSpPr>
            <a:spLocks noGrp="1"/>
          </p:cNvSpPr>
          <p:nvPr>
            <p:ph type="body" sz="quarter" idx="15"/>
          </p:nvPr>
        </p:nvSpPr>
        <p:spPr/>
        <p:txBody>
          <a:bodyPr vert="horz" wrap="square" lIns="0" tIns="45720" rIns="91440" bIns="45720" rtlCol="0" anchor="t">
            <a:noAutofit/>
          </a:bodyPr>
          <a:lstStyle/>
          <a:p>
            <a:r>
              <a:rPr lang="en-AU" dirty="0">
                <a:latin typeface="Arial"/>
                <a:cs typeface="Arial"/>
              </a:rPr>
              <a:t>For adults: some other follow-up questions you might like to ask</a:t>
            </a:r>
            <a:endParaRPr lang="en-US" dirty="0"/>
          </a:p>
        </p:txBody>
      </p:sp>
      <p:pic>
        <p:nvPicPr>
          <p:cNvPr id="6" name="Picture 5" descr="Play the game or recording" title="Pl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vert="horz" lIns="91440" tIns="45720" rIns="91440" bIns="45720" rtlCol="0" anchor="t">
            <a:normAutofit/>
          </a:bodyPr>
          <a:lstStyle/>
          <a:p>
            <a:pPr marL="0" indent="0">
              <a:buNone/>
            </a:pPr>
            <a:endParaRPr lang="en-AU"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93</a:t>
            </a:fld>
            <a:endParaRPr lang="en-US" dirty="0"/>
          </a:p>
        </p:txBody>
      </p:sp>
      <p:sp>
        <p:nvSpPr>
          <p:cNvPr id="2" name="Rectangle 1"/>
          <p:cNvSpPr/>
          <p:nvPr/>
        </p:nvSpPr>
        <p:spPr>
          <a:xfrm>
            <a:off x="237173" y="6081204"/>
            <a:ext cx="3559464" cy="276999"/>
          </a:xfrm>
          <a:prstGeom prst="rect">
            <a:avLst/>
          </a:prstGeom>
        </p:spPr>
        <p:txBody>
          <a:bodyPr wrap="square">
            <a:spAutoFit/>
          </a:bodyPr>
          <a:lstStyle/>
          <a:p>
            <a:r>
              <a:rPr lang="en-AU" sz="1200" dirty="0"/>
              <a:t> </a:t>
            </a:r>
          </a:p>
        </p:txBody>
      </p:sp>
      <p:pic>
        <p:nvPicPr>
          <p:cNvPr id="9" name="Picture 9">
            <a:hlinkClick r:id="" action="ppaction://media"/>
            <a:extLst>
              <a:ext uri="{FF2B5EF4-FFF2-40B4-BE49-F238E27FC236}">
                <a16:creationId xmlns:a16="http://schemas.microsoft.com/office/drawing/2014/main" id="{266CAE13-5068-42C9-8898-2D7EC1C3A529}"/>
              </a:ext>
            </a:extLst>
          </p:cNvPr>
          <p:cNvPicPr>
            <a:picLocks noRot="1" noChangeAspect="1"/>
          </p:cNvPicPr>
          <p:nvPr>
            <a:videoFile r:link="rId1"/>
          </p:nvPr>
        </p:nvPicPr>
        <p:blipFill>
          <a:blip r:embed="rId4"/>
          <a:stretch>
            <a:fillRect/>
          </a:stretch>
        </p:blipFill>
        <p:spPr>
          <a:xfrm>
            <a:off x="307258" y="1835867"/>
            <a:ext cx="8615516" cy="4280104"/>
          </a:xfrm>
          <a:prstGeom prst="rect">
            <a:avLst/>
          </a:prstGeom>
        </p:spPr>
      </p:pic>
    </p:spTree>
    <p:extLst>
      <p:ext uri="{BB962C8B-B14F-4D97-AF65-F5344CB8AC3E}">
        <p14:creationId xmlns:p14="http://schemas.microsoft.com/office/powerpoint/2010/main" val="3455368416"/>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2100" y="1821141"/>
            <a:ext cx="8702361" cy="4847514"/>
          </a:xfrm>
        </p:spPr>
        <p:txBody>
          <a:bodyPr>
            <a:normAutofit/>
          </a:bodyPr>
          <a:lstStyle/>
          <a:p>
            <a:r>
              <a:rPr lang="en-AU" dirty="0"/>
              <a:t>Describe this pattern. </a:t>
            </a:r>
          </a:p>
          <a:p>
            <a:endParaRPr lang="en-AU" dirty="0"/>
          </a:p>
          <a:p>
            <a:endParaRPr lang="en-AU" dirty="0"/>
          </a:p>
          <a:p>
            <a:endParaRPr lang="en-AU" dirty="0"/>
          </a:p>
          <a:p>
            <a:endParaRPr lang="en-AU" dirty="0"/>
          </a:p>
          <a:p>
            <a:endParaRPr lang="en-AU" dirty="0"/>
          </a:p>
          <a:p>
            <a:endParaRPr lang="en-AU" dirty="0"/>
          </a:p>
          <a:p>
            <a:r>
              <a:rPr lang="en-AU" dirty="0"/>
              <a:t>How do you know it is a pattern?</a:t>
            </a:r>
          </a:p>
          <a:p>
            <a:r>
              <a:rPr lang="en-AU" dirty="0"/>
              <a:t>How would you describe the part that repeats?</a:t>
            </a:r>
          </a:p>
          <a:p>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94</a:t>
            </a:fld>
            <a:endParaRPr lang="en-US" dirty="0"/>
          </a:p>
        </p:txBody>
      </p:sp>
      <p:pic>
        <p:nvPicPr>
          <p:cNvPr id="10" name="Picture 9" descr="C:\Users\aalikhan\AppData\Local\Microsoft\Windows\INetCache\Content.MSO\5E451639.tmp"/>
          <p:cNvPicPr/>
          <p:nvPr/>
        </p:nvPicPr>
        <p:blipFill>
          <a:blip r:embed="rId3">
            <a:extLst>
              <a:ext uri="{28A0092B-C50C-407E-A947-70E740481C1C}">
                <a14:useLocalDpi xmlns:a14="http://schemas.microsoft.com/office/drawing/2010/main" val="0"/>
              </a:ext>
            </a:extLst>
          </a:blip>
          <a:stretch>
            <a:fillRect/>
          </a:stretch>
        </p:blipFill>
        <p:spPr>
          <a:xfrm>
            <a:off x="495302" y="2314691"/>
            <a:ext cx="4326080" cy="2839200"/>
          </a:xfrm>
          <a:prstGeom prst="rect">
            <a:avLst/>
          </a:prstGeom>
        </p:spPr>
      </p:pic>
    </p:spTree>
    <p:extLst>
      <p:ext uri="{BB962C8B-B14F-4D97-AF65-F5344CB8AC3E}">
        <p14:creationId xmlns:p14="http://schemas.microsoft.com/office/powerpoint/2010/main" val="1147393277"/>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2100" y="1821141"/>
            <a:ext cx="8702361" cy="4847514"/>
          </a:xfrm>
        </p:spPr>
        <p:txBody>
          <a:bodyPr>
            <a:normAutofit/>
          </a:bodyPr>
          <a:lstStyle/>
          <a:p>
            <a:r>
              <a:rPr lang="en-AU" dirty="0"/>
              <a:t>Make an AB pattern.</a:t>
            </a:r>
          </a:p>
          <a:p>
            <a:endParaRPr lang="en-AU" dirty="0"/>
          </a:p>
          <a:p>
            <a:endParaRPr lang="en-AU"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95</a:t>
            </a:fld>
            <a:endParaRPr lang="en-US" dirty="0"/>
          </a:p>
        </p:txBody>
      </p:sp>
    </p:spTree>
    <p:extLst>
      <p:ext uri="{BB962C8B-B14F-4D97-AF65-F5344CB8AC3E}">
        <p14:creationId xmlns:p14="http://schemas.microsoft.com/office/powerpoint/2010/main" val="3810336374"/>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2100" y="1821141"/>
            <a:ext cx="8702361" cy="4847514"/>
          </a:xfrm>
        </p:spPr>
        <p:txBody>
          <a:bodyPr>
            <a:normAutofit/>
          </a:bodyPr>
          <a:lstStyle/>
          <a:p>
            <a:pPr marL="0" indent="0">
              <a:buNone/>
            </a:pPr>
            <a:endParaRPr lang="en-AU" dirty="0"/>
          </a:p>
          <a:p>
            <a:endParaRPr lang="en-AU" dirty="0"/>
          </a:p>
          <a:p>
            <a:endParaRPr lang="en-AU" dirty="0"/>
          </a:p>
          <a:p>
            <a:endParaRPr lang="en-AU" dirty="0"/>
          </a:p>
          <a:p>
            <a:endParaRPr lang="en-AU" dirty="0"/>
          </a:p>
          <a:p>
            <a:endParaRPr lang="en-AU" dirty="0"/>
          </a:p>
          <a:p>
            <a:endParaRPr lang="en-AU" dirty="0"/>
          </a:p>
          <a:p>
            <a:pPr lvl="0"/>
            <a:r>
              <a:rPr lang="en-AU" dirty="0"/>
              <a:t>How are these patterns the same?</a:t>
            </a:r>
          </a:p>
          <a:p>
            <a:pPr lvl="0"/>
            <a:r>
              <a:rPr lang="en-AU" dirty="0"/>
              <a:t>How are they different? </a:t>
            </a:r>
          </a:p>
          <a:p>
            <a:endParaRPr lang="en-AU" dirty="0"/>
          </a:p>
          <a:p>
            <a:endParaRPr lang="en-AU"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96</a:t>
            </a:fld>
            <a:endParaRPr lang="en-US" dirty="0"/>
          </a:p>
        </p:txBody>
      </p:sp>
      <p:pic>
        <p:nvPicPr>
          <p:cNvPr id="8" name="Picture 7" descr="C:\Users\aalikhan\AppData\Local\Microsoft\Windows\INetCache\Content.MSO\B298DAF.tmp"/>
          <p:cNvPicPr/>
          <p:nvPr/>
        </p:nvPicPr>
        <p:blipFill>
          <a:blip r:embed="rId3" cstate="hqprint">
            <a:extLst>
              <a:ext uri="{28A0092B-C50C-407E-A947-70E740481C1C}">
                <a14:useLocalDpi xmlns:a14="http://schemas.microsoft.com/office/drawing/2010/main" val="0"/>
              </a:ext>
            </a:extLst>
          </a:blip>
          <a:stretch>
            <a:fillRect/>
          </a:stretch>
        </p:blipFill>
        <p:spPr>
          <a:xfrm>
            <a:off x="237173" y="1821140"/>
            <a:ext cx="4399482" cy="3194205"/>
          </a:xfrm>
          <a:prstGeom prst="rect">
            <a:avLst/>
          </a:prstGeom>
        </p:spPr>
      </p:pic>
    </p:spTree>
    <p:extLst>
      <p:ext uri="{BB962C8B-B14F-4D97-AF65-F5344CB8AC3E}">
        <p14:creationId xmlns:p14="http://schemas.microsoft.com/office/powerpoint/2010/main" val="3266664350"/>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Instruction</a:t>
            </a:r>
          </a:p>
        </p:txBody>
      </p:sp>
      <p:pic>
        <p:nvPicPr>
          <p:cNvPr id="5" name="Picture 4" descr="Follow these instructions" title="Instructi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4" name="Text Placeholder 3"/>
          <p:cNvSpPr>
            <a:spLocks noGrp="1"/>
          </p:cNvSpPr>
          <p:nvPr>
            <p:ph type="body" sz="quarter" idx="16"/>
          </p:nvPr>
        </p:nvSpPr>
        <p:spPr>
          <a:xfrm>
            <a:off x="292100" y="1821141"/>
            <a:ext cx="8702361" cy="4847514"/>
          </a:xfrm>
        </p:spPr>
        <p:txBody>
          <a:bodyPr vert="horz" lIns="91440" tIns="45720" rIns="91440" bIns="45720" rtlCol="0" anchor="t">
            <a:normAutofit/>
          </a:bodyPr>
          <a:lstStyle/>
          <a:p>
            <a:pPr marL="132715" indent="-132715"/>
            <a:r>
              <a:rPr lang="en-AU" dirty="0">
                <a:latin typeface="Arial"/>
                <a:cs typeface="Arial"/>
              </a:rPr>
              <a:t>Make, copy or extend an ABB pattern.</a:t>
            </a:r>
            <a:endParaRPr lang="en-US" dirty="0">
              <a:latin typeface="Arial"/>
              <a:cs typeface="Arial"/>
            </a:endParaRPr>
          </a:p>
          <a:p>
            <a:pPr marL="132715" indent="-132715"/>
            <a:endParaRPr lang="en-AU" dirty="0"/>
          </a:p>
          <a:p>
            <a:pPr marL="132715" indent="-132715"/>
            <a:endParaRPr lang="en-AU"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97</a:t>
            </a:fld>
            <a:endParaRPr lang="en-US" dirty="0"/>
          </a:p>
        </p:txBody>
      </p:sp>
    </p:spTree>
    <p:extLst>
      <p:ext uri="{BB962C8B-B14F-4D97-AF65-F5344CB8AC3E}">
        <p14:creationId xmlns:p14="http://schemas.microsoft.com/office/powerpoint/2010/main" val="2603885016"/>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 submit</a:t>
            </a:r>
          </a:p>
        </p:txBody>
      </p:sp>
      <p:sp>
        <p:nvSpPr>
          <p:cNvPr id="7" name="Text Placeholder 6"/>
          <p:cNvSpPr>
            <a:spLocks noGrp="1"/>
          </p:cNvSpPr>
          <p:nvPr>
            <p:ph type="body" sz="quarter" idx="15"/>
          </p:nvPr>
        </p:nvSpPr>
        <p:spPr/>
        <p:txBody>
          <a:bodyPr/>
          <a:lstStyle/>
          <a:p>
            <a:r>
              <a:rPr lang="en-AU" dirty="0"/>
              <a:t>Share your work with our class on our digital platform. </a:t>
            </a:r>
          </a:p>
        </p:txBody>
      </p:sp>
      <p:pic>
        <p:nvPicPr>
          <p:cNvPr id="5" name="Picture 4" descr="Follow these instructions to share your learning." title="Sh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785" y="767192"/>
            <a:ext cx="1006760" cy="1006760"/>
          </a:xfrm>
          <a:prstGeom prst="rect">
            <a:avLst/>
          </a:prstGeom>
        </p:spPr>
      </p:pic>
      <p:sp>
        <p:nvSpPr>
          <p:cNvPr id="4" name="Text Placeholder 3"/>
          <p:cNvSpPr>
            <a:spLocks noGrp="1"/>
          </p:cNvSpPr>
          <p:nvPr>
            <p:ph type="body" sz="quarter" idx="16"/>
          </p:nvPr>
        </p:nvSpPr>
        <p:spPr/>
        <p:txBody>
          <a:bodyPr/>
          <a:lstStyle/>
          <a:p>
            <a:pPr marL="0" indent="0" fontAlgn="base">
              <a:buNone/>
            </a:pPr>
            <a:r>
              <a:rPr lang="en-AU" dirty="0"/>
              <a:t>You may like to:</a:t>
            </a:r>
            <a:r>
              <a:rPr lang="en-US" dirty="0"/>
              <a:t>​</a:t>
            </a:r>
          </a:p>
          <a:p>
            <a:pPr fontAlgn="base"/>
            <a:r>
              <a:rPr lang="en-AU" dirty="0"/>
              <a:t> write comments</a:t>
            </a:r>
            <a:r>
              <a:rPr lang="en-US" dirty="0"/>
              <a:t>​</a:t>
            </a:r>
          </a:p>
          <a:p>
            <a:pPr fontAlgn="base"/>
            <a:r>
              <a:rPr lang="en-AU" dirty="0"/>
              <a:t> share pictures of your work</a:t>
            </a:r>
            <a:r>
              <a:rPr lang="en-US" dirty="0"/>
              <a:t>​</a:t>
            </a:r>
          </a:p>
          <a:p>
            <a:pPr fontAlgn="base"/>
            <a:r>
              <a:rPr lang="en-AU" dirty="0"/>
              <a:t> comment on the work of others</a:t>
            </a:r>
            <a:endParaRPr lang="en-US"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98</a:t>
            </a:fld>
            <a:endParaRPr lang="en-US" dirty="0"/>
          </a:p>
        </p:txBody>
      </p:sp>
    </p:spTree>
    <p:extLst>
      <p:ext uri="{BB962C8B-B14F-4D97-AF65-F5344CB8AC3E}">
        <p14:creationId xmlns:p14="http://schemas.microsoft.com/office/powerpoint/2010/main" val="235300405"/>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5130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374&quot;&gt;&lt;object type=&quot;3&quot; unique_id=&quot;10375&quot;&gt;&lt;property id=&quot;20148&quot; value=&quot;5&quot;/&gt;&lt;property id=&quot;20300&quot; value=&quot;Slide 1 - &amp;quot;Mathematics Learning Sequence – Stage Early Stage 1&amp;quot;&quot;/&gt;&lt;property id=&quot;20307&quot; value=&quot;266&quot;/&gt;&lt;/object&gt;&lt;object type=&quot;3&quot; unique_id=&quot;10376&quot;&gt;&lt;property id=&quot;20148&quot; value=&quot;5&quot;/&gt;&lt;property id=&quot;20300&quot; value=&quot;Slide 2 - &amp;quot;Activity 1&amp;quot;&quot;/&gt;&lt;property id=&quot;20307&quot; value=&quot;296&quot;/&gt;&lt;/object&gt;&lt;object type=&quot;3&quot; unique_id=&quot;10377&quot;&gt;&lt;property id=&quot;20148&quot; value=&quot;5&quot;/&gt;&lt;property id=&quot;20300&quot; value=&quot;Slide 3 - &amp;quot;View&amp;quot;&quot;/&gt;&lt;property id=&quot;20307&quot; value=&quot;322&quot;/&gt;&lt;/object&gt;&lt;object type=&quot;3&quot; unique_id=&quot;10378&quot;&gt;&lt;property id=&quot;20148&quot; value=&quot;5&quot;/&gt;&lt;property id=&quot;20300&quot; value=&quot;Slide 4 - &amp;quot;Collect resources&amp;quot;&quot;/&gt;&lt;property id=&quot;20307&quot; value=&quot;297&quot;/&gt;&lt;/object&gt;&lt;object type=&quot;3&quot; unique_id=&quot;10379&quot;&gt;&lt;property id=&quot;20148&quot; value=&quot;5&quot;/&gt;&lt;property id=&quot;20300&quot; value=&quot;Slide 5 - &amp;quot;Instruction&amp;quot;&quot;/&gt;&lt;property id=&quot;20307&quot; value=&quot;384&quot;/&gt;&lt;/object&gt;&lt;object type=&quot;3&quot; unique_id=&quot;10380&quot;&gt;&lt;property id=&quot;20148&quot; value=&quot;5&quot;/&gt;&lt;property id=&quot;20300&quot; value=&quot;Slide 6 - &amp;quot;Instruction&amp;quot;&quot;/&gt;&lt;property id=&quot;20307&quot; value=&quot;383&quot;/&gt;&lt;/object&gt;&lt;object type=&quot;3&quot; unique_id=&quot;10381&quot;&gt;&lt;property id=&quot;20148&quot; value=&quot;5&quot;/&gt;&lt;property id=&quot;20300&quot; value=&quot;Slide 7 - &amp;quot;View&amp;quot;&quot;/&gt;&lt;property id=&quot;20307&quot; value=&quot;431&quot;/&gt;&lt;/object&gt;&lt;object type=&quot;3&quot; unique_id=&quot;10382&quot;&gt;&lt;property id=&quot;20148&quot; value=&quot;5&quot;/&gt;&lt;property id=&quot;20300&quot; value=&quot;Slide 8 - &amp;quot;Advice for parents&amp;quot;&quot;/&gt;&lt;property id=&quot;20307&quot; value=&quot;386&quot;/&gt;&lt;/object&gt;&lt;object type=&quot;3&quot; unique_id=&quot;10383&quot;&gt;&lt;property id=&quot;20148&quot; value=&quot;5&quot;/&gt;&lt;property id=&quot;20300&quot; value=&quot;Slide 9 - &amp;quot;Share / submit&amp;quot;&quot;/&gt;&lt;property id=&quot;20307&quot; value=&quot;311&quot;/&gt;&lt;/object&gt;&lt;object type=&quot;3&quot; unique_id=&quot;10384&quot;&gt;&lt;property id=&quot;20148&quot; value=&quot;5&quot;/&gt;&lt;property id=&quot;20300&quot; value=&quot;Slide 10 - &amp;quot;Activity 2&amp;quot;&quot;/&gt;&lt;property id=&quot;20307&quot; value=&quot;316&quot;/&gt;&lt;/object&gt;&lt;object type=&quot;3&quot; unique_id=&quot;10385&quot;&gt;&lt;property id=&quot;20148&quot; value=&quot;5&quot;/&gt;&lt;property id=&quot;20300&quot; value=&quot;Slide 11 - &amp;quot;View&amp;quot;&quot;/&gt;&lt;property id=&quot;20307&quot; value=&quot;317&quot;/&gt;&lt;/object&gt;&lt;object type=&quot;3&quot; unique_id=&quot;10386&quot;&gt;&lt;property id=&quot;20148&quot; value=&quot;5&quot;/&gt;&lt;property id=&quot;20300&quot; value=&quot;Slide 12 - &amp;quot;Collect resources&amp;quot;&quot;/&gt;&lt;property id=&quot;20307&quot; value=&quot;318&quot;/&gt;&lt;/object&gt;&lt;object type=&quot;3&quot; unique_id=&quot;10387&quot;&gt;&lt;property id=&quot;20148&quot; value=&quot;5&quot;/&gt;&lt;property id=&quot;20300&quot; value=&quot;Slide 13 - &amp;quot;Instruction&amp;quot;&quot;/&gt;&lt;property id=&quot;20307&quot; value=&quot;320&quot;/&gt;&lt;/object&gt;&lt;object type=&quot;3&quot; unique_id=&quot;10388&quot;&gt;&lt;property id=&quot;20148&quot; value=&quot;5&quot;/&gt;&lt;property id=&quot;20300&quot; value=&quot;Slide 14 - &amp;quot;View&amp;quot;&quot;/&gt;&lt;property id=&quot;20307&quot; value=&quot;426&quot;/&gt;&lt;/object&gt;&lt;object type=&quot;3&quot; unique_id=&quot;10389&quot;&gt;&lt;property id=&quot;20148&quot; value=&quot;5&quot;/&gt;&lt;property id=&quot;20300&quot; value=&quot;Slide 15 - &amp;quot;Instruction&amp;quot;&quot;/&gt;&lt;property id=&quot;20307&quot; value=&quot;388&quot;/&gt;&lt;/object&gt;&lt;object type=&quot;3&quot; unique_id=&quot;10390&quot;&gt;&lt;property id=&quot;20148&quot; value=&quot;5&quot;/&gt;&lt;property id=&quot;20300&quot; value=&quot;Slide 16 - &amp;quot;Discuss&amp;quot;&quot;/&gt;&lt;property id=&quot;20307&quot; value=&quot;392&quot;/&gt;&lt;/object&gt;&lt;object type=&quot;3&quot; unique_id=&quot;10391&quot;&gt;&lt;property id=&quot;20148&quot; value=&quot;5&quot;/&gt;&lt;property id=&quot;20300&quot; value=&quot;Slide 17 - &amp;quot;Share / submit&amp;quot;&quot;/&gt;&lt;property id=&quot;20307&quot; value=&quot;321&quot;/&gt;&lt;/object&gt;&lt;object type=&quot;3&quot; unique_id=&quot;10392&quot;&gt;&lt;property id=&quot;20148&quot; value=&quot;5&quot;/&gt;&lt;property id=&quot;20300&quot; value=&quot;Slide 18 - &amp;quot;Activity 3&amp;quot;&quot;/&gt;&lt;property id=&quot;20307&quot; value=&quot;327&quot;/&gt;&lt;/object&gt;&lt;object type=&quot;3&quot; unique_id=&quot;10393&quot;&gt;&lt;property id=&quot;20148&quot; value=&quot;5&quot;/&gt;&lt;property id=&quot;20300&quot; value=&quot;Slide 19 - &amp;quot;Guess my number&amp;quot;&quot;/&gt;&lt;property id=&quot;20307&quot; value=&quot;390&quot;/&gt;&lt;/object&gt;&lt;object type=&quot;3&quot; unique_id=&quot;10394&quot;&gt;&lt;property id=&quot;20148&quot; value=&quot;5&quot;/&gt;&lt;property id=&quot;20300&quot; value=&quot;Slide 20 - &amp;quot;View&amp;quot;&quot;/&gt;&lt;property id=&quot;20307&quot; value=&quot;328&quot;/&gt;&lt;/object&gt;&lt;object type=&quot;3&quot; unique_id=&quot;10395&quot;&gt;&lt;property id=&quot;20148&quot; value=&quot;5&quot;/&gt;&lt;property id=&quot;20300&quot; value=&quot;Slide 21 - &amp;quot;Collect resources&amp;quot;&quot;/&gt;&lt;property id=&quot;20307&quot; value=&quot;329&quot;/&gt;&lt;/object&gt;&lt;object type=&quot;3&quot; unique_id=&quot;10396&quot;&gt;&lt;property id=&quot;20148&quot; value=&quot;5&quot;/&gt;&lt;property id=&quot;20300&quot; value=&quot;Slide 22 - &amp;quot;Instruction&amp;quot;&quot;/&gt;&lt;property id=&quot;20307&quot; value=&quot;331&quot;/&gt;&lt;/object&gt;&lt;object type=&quot;3&quot; unique_id=&quot;10397&quot;&gt;&lt;property id=&quot;20148&quot; value=&quot;5&quot;/&gt;&lt;property id=&quot;20300&quot; value=&quot;Slide 23 - &amp;quot;Advice for parents&amp;quot;&quot;/&gt;&lt;property id=&quot;20307&quot; value=&quot;389&quot;/&gt;&lt;/object&gt;&lt;object type=&quot;3&quot; unique_id=&quot;10398&quot;&gt;&lt;property id=&quot;20148&quot; value=&quot;5&quot;/&gt;&lt;property id=&quot;20300&quot; value=&quot;Slide 24 - &amp;quot;Discuss&amp;quot;&quot;/&gt;&lt;property id=&quot;20307&quot; value=&quot;391&quot;/&gt;&lt;/object&gt;&lt;object type=&quot;3&quot; unique_id=&quot;10399&quot;&gt;&lt;property id=&quot;20148&quot; value=&quot;5&quot;/&gt;&lt;property id=&quot;20300&quot; value=&quot;Slide 25 - &amp;quot;Share / submit&amp;quot;&quot;/&gt;&lt;property id=&quot;20307&quot; value=&quot;332&quot;/&gt;&lt;/object&gt;&lt;object type=&quot;3&quot; unique_id=&quot;10400&quot;&gt;&lt;property id=&quot;20148&quot; value=&quot;5&quot;/&gt;&lt;property id=&quot;20300&quot; value=&quot;Slide 26 - &amp;quot;Race to write&amp;quot;&quot;/&gt;&lt;property id=&quot;20307&quot; value=&quot;393&quot;/&gt;&lt;/object&gt;&lt;object type=&quot;3&quot; unique_id=&quot;10401&quot;&gt;&lt;property id=&quot;20148&quot; value=&quot;5&quot;/&gt;&lt;property id=&quot;20300&quot; value=&quot;Slide 27 - &amp;quot;Collect resources&amp;quot;&quot;/&gt;&lt;property id=&quot;20307&quot; value=&quot;395&quot;/&gt;&lt;/object&gt;&lt;object type=&quot;3&quot; unique_id=&quot;10402&quot;&gt;&lt;property id=&quot;20148&quot; value=&quot;5&quot;/&gt;&lt;property id=&quot;20300&quot; value=&quot;Slide 28 - &amp;quot;Instruction&amp;quot;&quot;/&gt;&lt;property id=&quot;20307&quot; value=&quot;396&quot;/&gt;&lt;/object&gt;&lt;object type=&quot;3&quot; unique_id=&quot;10403&quot;&gt;&lt;property id=&quot;20148&quot; value=&quot;5&quot;/&gt;&lt;property id=&quot;20300&quot; value=&quot;Slide 29 - &amp;quot;Advice to parents&amp;quot;&quot;/&gt;&lt;property id=&quot;20307&quot; value=&quot;400&quot;/&gt;&lt;/object&gt;&lt;object type=&quot;3&quot; unique_id=&quot;10404&quot;&gt;&lt;property id=&quot;20148&quot; value=&quot;5&quot;/&gt;&lt;property id=&quot;20300&quot; value=&quot;Slide 30 - &amp;quot;Discuss&amp;quot;&quot;/&gt;&lt;property id=&quot;20307&quot; value=&quot;398&quot;/&gt;&lt;/object&gt;&lt;object type=&quot;3&quot; unique_id=&quot;10405&quot;&gt;&lt;property id=&quot;20148&quot; value=&quot;5&quot;/&gt;&lt;property id=&quot;20300&quot; value=&quot;Slide 31 - &amp;quot;Share / submit&amp;quot;&quot;/&gt;&lt;property id=&quot;20307&quot; value=&quot;399&quot;/&gt;&lt;/object&gt;&lt;object type=&quot;3&quot; unique_id=&quot;10406&quot;&gt;&lt;property id=&quot;20148&quot; value=&quot;5&quot;/&gt;&lt;property id=&quot;20300&quot; value=&quot;Slide 32 - &amp;quot;Activity 4&amp;quot;&quot;/&gt;&lt;property id=&quot;20307&quot; value=&quot;334&quot;/&gt;&lt;/object&gt;&lt;object type=&quot;3&quot; unique_id=&quot;10407&quot;&gt;&lt;property id=&quot;20148&quot; value=&quot;5&quot;/&gt;&lt;property id=&quot;20300&quot; value=&quot;Slide 33 - &amp;quot;View&amp;quot;&quot;/&gt;&lt;property id=&quot;20307&quot; value=&quot;335&quot;/&gt;&lt;/object&gt;&lt;object type=&quot;3&quot; unique_id=&quot;10408&quot;&gt;&lt;property id=&quot;20148&quot; value=&quot;5&quot;/&gt;&lt;property id=&quot;20300&quot; value=&quot;Slide 34 - &amp;quot;View&amp;quot;&quot;/&gt;&lt;property id=&quot;20307&quot; value=&quot;427&quot;/&gt;&lt;/object&gt;&lt;object type=&quot;3&quot; unique_id=&quot;10409&quot;&gt;&lt;property id=&quot;20148&quot; value=&quot;5&quot;/&gt;&lt;property id=&quot;20300&quot; value=&quot;Slide 35 - &amp;quot;View&amp;quot;&quot;/&gt;&lt;property id=&quot;20307&quot; value=&quot;428&quot;/&gt;&lt;/object&gt;&lt;object type=&quot;3&quot; unique_id=&quot;10410&quot;&gt;&lt;property id=&quot;20148&quot; value=&quot;5&quot;/&gt;&lt;property id=&quot;20300&quot; value=&quot;Slide 36 - &amp;quot;Collect resources&amp;quot;&quot;/&gt;&lt;property id=&quot;20307&quot; value=&quot;336&quot;/&gt;&lt;/object&gt;&lt;object type=&quot;3&quot; unique_id=&quot;10411&quot;&gt;&lt;property id=&quot;20148&quot; value=&quot;5&quot;/&gt;&lt;property id=&quot;20300&quot; value=&quot;Slide 37 - &amp;quot;Instruction&amp;quot;&quot;/&gt;&lt;property id=&quot;20307&quot; value=&quot;337&quot;/&gt;&lt;/object&gt;&lt;object type=&quot;3&quot; unique_id=&quot;10412&quot;&gt;&lt;property id=&quot;20148&quot; value=&quot;5&quot;/&gt;&lt;property id=&quot;20300&quot; value=&quot;Slide 38 - &amp;quot;Advice for parents&amp;quot;&quot;/&gt;&lt;property id=&quot;20307&quot; value=&quot;401&quot;/&gt;&lt;/object&gt;&lt;object type=&quot;3&quot; unique_id=&quot;10413&quot;&gt;&lt;property id=&quot;20148&quot; value=&quot;5&quot;/&gt;&lt;property id=&quot;20300&quot; value=&quot;Slide 39 - &amp;quot;Instruction&amp;quot;&quot;/&gt;&lt;property id=&quot;20307&quot; value=&quot;402&quot;/&gt;&lt;/object&gt;&lt;object type=&quot;3&quot; unique_id=&quot;10414&quot;&gt;&lt;property id=&quot;20148&quot; value=&quot;5&quot;/&gt;&lt;property id=&quot;20300&quot; value=&quot;Slide 40 - &amp;quot;Instruction&amp;quot;&quot;/&gt;&lt;property id=&quot;20307&quot; value=&quot;403&quot;/&gt;&lt;/object&gt;&lt;object type=&quot;3&quot; unique_id=&quot;10415&quot;&gt;&lt;property id=&quot;20148&quot; value=&quot;5&quot;/&gt;&lt;property id=&quot;20300&quot; value=&quot;Slide 41 - &amp;quot;Discuss&amp;quot;&quot;/&gt;&lt;property id=&quot;20307&quot; value=&quot;404&quot;/&gt;&lt;/object&gt;&lt;object type=&quot;3&quot; unique_id=&quot;10416&quot;&gt;&lt;property id=&quot;20148&quot; value=&quot;5&quot;/&gt;&lt;property id=&quot;20300&quot; value=&quot;Slide 42 - &amp;quot;Share / submit&amp;quot;&quot;/&gt;&lt;property id=&quot;20307&quot; value=&quot;415&quot;/&gt;&lt;/object&gt;&lt;object type=&quot;3&quot; unique_id=&quot;10417&quot;&gt;&lt;property id=&quot;20148&quot; value=&quot;5&quot;/&gt;&lt;property id=&quot;20300&quot; value=&quot;Slide 43 - &amp;quot;Activity 5&amp;quot;&quot;/&gt;&lt;property id=&quot;20307&quot; value=&quot;340&quot;/&gt;&lt;/object&gt;&lt;object type=&quot;3&quot; unique_id=&quot;10418&quot;&gt;&lt;property id=&quot;20148&quot; value=&quot;5&quot;/&gt;&lt;property id=&quot;20300&quot; value=&quot;Slide 44 - &amp;quot;10 or bust!&amp;quot;&quot;/&gt;&lt;property id=&quot;20307&quot; value=&quot;406&quot;/&gt;&lt;/object&gt;&lt;object type=&quot;3&quot; unique_id=&quot;10419&quot;&gt;&lt;property id=&quot;20148&quot; value=&quot;5&quot;/&gt;&lt;property id=&quot;20300&quot; value=&quot;Slide 45 - &amp;quot;View&amp;quot;&quot;/&gt;&lt;property id=&quot;20307&quot; value=&quot;341&quot;/&gt;&lt;/object&gt;&lt;object type=&quot;3&quot; unique_id=&quot;10420&quot;&gt;&lt;property id=&quot;20148&quot; value=&quot;5&quot;/&gt;&lt;property id=&quot;20300&quot; value=&quot;Slide 46 - &amp;quot;Collect resources&amp;quot;&quot;/&gt;&lt;property id=&quot;20307&quot; value=&quot;405&quot;/&gt;&lt;/object&gt;&lt;object type=&quot;3&quot; unique_id=&quot;10421&quot;&gt;&lt;property id=&quot;20148&quot; value=&quot;5&quot;/&gt;&lt;property id=&quot;20300&quot; value=&quot;Slide 47 - &amp;quot;Instruction&amp;quot;&quot;/&gt;&lt;property id=&quot;20307&quot; value=&quot;344&quot;/&gt;&lt;/object&gt;&lt;object type=&quot;3&quot; unique_id=&quot;10422&quot;&gt;&lt;property id=&quot;20148&quot; value=&quot;5&quot;/&gt;&lt;property id=&quot;20300&quot; value=&quot;Slide 48 - &amp;quot;Discuss&amp;quot;&quot;/&gt;&lt;property id=&quot;20307&quot; value=&quot;414&quot;/&gt;&lt;/object&gt;&lt;object type=&quot;3&quot; unique_id=&quot;10423&quot;&gt;&lt;property id=&quot;20148&quot; value=&quot;5&quot;/&gt;&lt;property id=&quot;20300&quot; value=&quot;Slide 49 - &amp;quot;Share / submit&amp;quot;&quot;/&gt;&lt;property id=&quot;20307&quot; value=&quot;417&quot;/&gt;&lt;/object&gt;&lt;object type=&quot;3&quot; unique_id=&quot;10424&quot;&gt;&lt;property id=&quot;20148&quot; value=&quot;5&quot;/&gt;&lt;property id=&quot;20300&quot; value=&quot;Slide 50 - &amp;quot;The counting game&amp;quot;&quot;/&gt;&lt;property id=&quot;20307&quot; value=&quot;407&quot;/&gt;&lt;/object&gt;&lt;object type=&quot;3&quot; unique_id=&quot;10425&quot;&gt;&lt;property id=&quot;20148&quot; value=&quot;5&quot;/&gt;&lt;property id=&quot;20300&quot; value=&quot;Slide 51 - &amp;quot;View&amp;quot;&quot;/&gt;&lt;property id=&quot;20307&quot; value=&quot;409&quot;/&gt;&lt;/object&gt;&lt;object type=&quot;3&quot; unique_id=&quot;10426&quot;&gt;&lt;property id=&quot;20148&quot; value=&quot;5&quot;/&gt;&lt;property id=&quot;20300&quot; value=&quot;Slide 52 - &amp;quot;Collect resources&amp;quot;&quot;/&gt;&lt;property id=&quot;20307&quot; value=&quot;408&quot;/&gt;&lt;/object&gt;&lt;object type=&quot;3&quot; unique_id=&quot;10427&quot;&gt;&lt;property id=&quot;20148&quot; value=&quot;5&quot;/&gt;&lt;property id=&quot;20300&quot; value=&quot;Slide 53 - &amp;quot;Instruction&amp;quot;&quot;/&gt;&lt;property id=&quot;20307&quot; value=&quot;410&quot;/&gt;&lt;/object&gt;&lt;object type=&quot;3&quot; unique_id=&quot;10428&quot;&gt;&lt;property id=&quot;20148&quot; value=&quot;5&quot;/&gt;&lt;property id=&quot;20300&quot; value=&quot;Slide 54 - &amp;quot;Advice for parents&amp;quot;&quot;/&gt;&lt;property id=&quot;20307&quot; value=&quot;411&quot;/&gt;&lt;/object&gt;&lt;object type=&quot;3&quot; unique_id=&quot;10429&quot;&gt;&lt;property id=&quot;20148&quot; value=&quot;5&quot;/&gt;&lt;property id=&quot;20300&quot; value=&quot;Slide 55 - &amp;quot;Instruction&amp;quot;&quot;/&gt;&lt;property id=&quot;20307&quot; value=&quot;412&quot;/&gt;&lt;/object&gt;&lt;object type=&quot;3&quot; unique_id=&quot;10430&quot;&gt;&lt;property id=&quot;20148&quot; value=&quot;5&quot;/&gt;&lt;property id=&quot;20300&quot; value=&quot;Slide 56 - &amp;quot;Discuss&amp;quot;&quot;/&gt;&lt;property id=&quot;20307&quot; value=&quot;413&quot;/&gt;&lt;/object&gt;&lt;object type=&quot;3&quot; unique_id=&quot;10431&quot;&gt;&lt;property id=&quot;20148&quot; value=&quot;5&quot;/&gt;&lt;property id=&quot;20300&quot; value=&quot;Slide 57 - &amp;quot;Share / submit&amp;quot;&quot;/&gt;&lt;property id=&quot;20307&quot; value=&quot;416&quot;/&gt;&lt;/object&gt;&lt;object type=&quot;3&quot; unique_id=&quot;10432&quot;&gt;&lt;property id=&quot;20148&quot; value=&quot;5&quot;/&gt;&lt;property id=&quot;20300&quot; value=&quot;Slide 58 - &amp;quot;Activity 6&amp;quot;&quot;/&gt;&lt;property id=&quot;20307&quot; value=&quot;325&quot;/&gt;&lt;/object&gt;&lt;object type=&quot;3&quot; unique_id=&quot;10433&quot;&gt;&lt;property id=&quot;20148&quot; value=&quot;5&quot;/&gt;&lt;property id=&quot;20300&quot; value=&quot;Slide 59 - &amp;quot;View&amp;quot;&quot;/&gt;&lt;property id=&quot;20307&quot; value=&quot;326&quot;/&gt;&lt;/object&gt;&lt;object type=&quot;3&quot; unique_id=&quot;10434&quot;&gt;&lt;property id=&quot;20148&quot; value=&quot;5&quot;/&gt;&lt;property id=&quot;20300&quot; value=&quot;Slide 60 - &amp;quot;Collect resources&amp;quot;&quot;/&gt;&lt;property id=&quot;20307&quot; value=&quot;347&quot;/&gt;&lt;/object&gt;&lt;object type=&quot;3&quot; unique_id=&quot;10435&quot;&gt;&lt;property id=&quot;20148&quot; value=&quot;5&quot;/&gt;&lt;property id=&quot;20300&quot; value=&quot;Slide 61 - &amp;quot;Instruction&amp;quot;&quot;/&gt;&lt;property id=&quot;20307&quot; value=&quot;348&quot;/&gt;&lt;/object&gt;&lt;object type=&quot;3&quot; unique_id=&quot;10436&quot;&gt;&lt;property id=&quot;20148&quot; value=&quot;5&quot;/&gt;&lt;property id=&quot;20300&quot; value=&quot;Slide 62 - &amp;quot;Advice for parents&amp;quot;&quot;/&gt;&lt;property id=&quot;20307&quot; value=&quot;419&quot;/&gt;&lt;/object&gt;&lt;object type=&quot;3&quot; unique_id=&quot;10437&quot;&gt;&lt;property id=&quot;20148&quot; value=&quot;5&quot;/&gt;&lt;property id=&quot;20300&quot; value=&quot;Slide 63 - &amp;quot;Instruction&amp;quot;&quot;/&gt;&lt;property id=&quot;20307&quot; value=&quot;418&quot;/&gt;&lt;/object&gt;&lt;object type=&quot;3&quot; unique_id=&quot;10438&quot;&gt;&lt;property id=&quot;20148&quot; value=&quot;5&quot;/&gt;&lt;property id=&quot;20300&quot; value=&quot;Slide 64 - &amp;quot;Discuss&amp;quot;&quot;/&gt;&lt;property id=&quot;20307&quot; value=&quot;349&quot;/&gt;&lt;/object&gt;&lt;object type=&quot;3&quot; unique_id=&quot;10439&quot;&gt;&lt;property id=&quot;20148&quot; value=&quot;5&quot;/&gt;&lt;property id=&quot;20300&quot; value=&quot;Slide 65 - &amp;quot;Share / submit&amp;quot;&quot;/&gt;&lt;property id=&quot;20307&quot; value=&quot;350&quot;/&gt;&lt;/object&gt;&lt;object type=&quot;3&quot; unique_id=&quot;10440&quot;&gt;&lt;property id=&quot;20148&quot; value=&quot;5&quot;/&gt;&lt;property id=&quot;20300&quot; value=&quot;Slide 66 - &amp;quot;Activity 7&amp;quot;&quot;/&gt;&lt;property id=&quot;20307&quot; value=&quot;315&quot;/&gt;&lt;/object&gt;&lt;object type=&quot;3&quot; unique_id=&quot;10441&quot;&gt;&lt;property id=&quot;20148&quot; value=&quot;5&quot;/&gt;&lt;property id=&quot;20300&quot; value=&quot;Slide 67 - &amp;quot;Collect resources&amp;quot;&quot;/&gt;&lt;property id=&quot;20307&quot; value=&quot;420&quot;/&gt;&lt;/object&gt;&lt;object type=&quot;3&quot; unique_id=&quot;10442&quot;&gt;&lt;property id=&quot;20148&quot; value=&quot;5&quot;/&gt;&lt;property id=&quot;20300&quot; value=&quot;Slide 68 - &amp;quot;Instruction&amp;quot;&quot;/&gt;&lt;property id=&quot;20307&quot; value=&quot;421&quot;/&gt;&lt;/object&gt;&lt;object type=&quot;3&quot; unique_id=&quot;10443&quot;&gt;&lt;property id=&quot;20148&quot; value=&quot;5&quot;/&gt;&lt;property id=&quot;20300&quot; value=&quot;Slide 69 - &amp;quot;Discuss&amp;quot;&quot;/&gt;&lt;property id=&quot;20307&quot; value=&quot;422&quot;/&gt;&lt;/object&gt;&lt;object type=&quot;3&quot; unique_id=&quot;10444&quot;&gt;&lt;property id=&quot;20148&quot; value=&quot;5&quot;/&gt;&lt;property id=&quot;20300&quot; value=&quot;Slide 70 - &amp;quot;Instruction&amp;quot;&quot;/&gt;&lt;property id=&quot;20307&quot; value=&quot;424&quot;/&gt;&lt;/object&gt;&lt;object type=&quot;3&quot; unique_id=&quot;10445&quot;&gt;&lt;property id=&quot;20148&quot; value=&quot;5&quot;/&gt;&lt;property id=&quot;20300&quot; value=&quot;Slide 71 - &amp;quot;Advice for parents&amp;quot;&quot;/&gt;&lt;property id=&quot;20307&quot; value=&quot;423&quot;/&gt;&lt;/object&gt;&lt;object type=&quot;3&quot; unique_id=&quot;10446&quot;&gt;&lt;property id=&quot;20148&quot; value=&quot;5&quot;/&gt;&lt;property id=&quot;20300&quot; value=&quot;Slide 72 - &amp;quot;Share / submit&amp;quot;&quot;/&gt;&lt;property id=&quot;20307&quot; value=&quot;357&quot;/&gt;&lt;/object&gt;&lt;object type=&quot;3&quot; unique_id=&quot;10447&quot;&gt;&lt;property id=&quot;20148&quot; value=&quot;5&quot;/&gt;&lt;property id=&quot;20300&quot; value=&quot;Slide 73 - &amp;quot;Activity 8&amp;quot;&quot;/&gt;&lt;property id=&quot;20307&quot; value=&quot;358&quot;/&gt;&lt;/object&gt;&lt;object type=&quot;3&quot; unique_id=&quot;10448&quot;&gt;&lt;property id=&quot;20148&quot; value=&quot;5&quot;/&gt;&lt;property id=&quot;20300&quot; value=&quot;Slide 74 - &amp;quot;View&amp;quot;&quot;/&gt;&lt;property id=&quot;20307&quot; value=&quot;359&quot;/&gt;&lt;/object&gt;&lt;object type=&quot;3&quot; unique_id=&quot;10449&quot;&gt;&lt;property id=&quot;20148&quot; value=&quot;5&quot;/&gt;&lt;property id=&quot;20300&quot; value=&quot;Slide 75 - &amp;quot;Collect resources&amp;quot;&quot;/&gt;&lt;property id=&quot;20307&quot; value=&quot;360&quot;/&gt;&lt;/object&gt;&lt;object type=&quot;3&quot; unique_id=&quot;10450&quot;&gt;&lt;property id=&quot;20148&quot; value=&quot;5&quot;/&gt;&lt;property id=&quot;20300&quot; value=&quot;Slide 76 - &amp;quot;Instruction&amp;quot;&quot;/&gt;&lt;property id=&quot;20307&quot; value=&quot;361&quot;/&gt;&lt;/object&gt;&lt;object type=&quot;3&quot; unique_id=&quot;10451&quot;&gt;&lt;property id=&quot;20148&quot; value=&quot;5&quot;/&gt;&lt;property id=&quot;20300&quot; value=&quot;Slide 77 - &amp;quot;Discuss&amp;quot;&quot;/&gt;&lt;property id=&quot;20307&quot; value=&quot;362&quot;/&gt;&lt;/object&gt;&lt;object type=&quot;3&quot; unique_id=&quot;10452&quot;&gt;&lt;property id=&quot;20148&quot; value=&quot;5&quot;/&gt;&lt;property id=&quot;20300&quot; value=&quot;Slide 78 - &amp;quot;Advice for parents&amp;quot;&quot;/&gt;&lt;property id=&quot;20307&quot; value=&quot;425&quot;/&gt;&lt;/object&gt;&lt;object type=&quot;3&quot; unique_id=&quot;10453&quot;&gt;&lt;property id=&quot;20148&quot; value=&quot;5&quot;/&gt;&lt;property id=&quot;20300&quot; value=&quot;Slide 79 - &amp;quot;Share / submit&amp;quot;&quot;/&gt;&lt;property id=&quot;20307&quot; value=&quot;364&quot;/&gt;&lt;/object&gt;&lt;object type=&quot;3&quot; unique_id=&quot;10454&quot;&gt;&lt;property id=&quot;20148&quot; value=&quot;5&quot;/&gt;&lt;property id=&quot;20300&quot; value=&quot;Slide 80 - &amp;quot;Activity 9&amp;quot;&quot;/&gt;&lt;property id=&quot;20307&quot; value=&quot;365&quot;/&gt;&lt;/object&gt;&lt;object type=&quot;3&quot; unique_id=&quot;10455&quot;&gt;&lt;property id=&quot;20148&quot; value=&quot;5&quot;/&gt;&lt;property id=&quot;20300&quot; value=&quot;Slide 81 - &amp;quot;View&amp;quot;&quot;/&gt;&lt;property id=&quot;20307&quot; value=&quot;366&quot;/&gt;&lt;/object&gt;&lt;object type=&quot;3&quot; unique_id=&quot;10456&quot;&gt;&lt;property id=&quot;20148&quot; value=&quot;5&quot;/&gt;&lt;property id=&quot;20300&quot; value=&quot;Slide 82 - &amp;quot;Collect resources&amp;quot;&quot;/&gt;&lt;property id=&quot;20307&quot; value=&quot;367&quot;/&gt;&lt;/object&gt;&lt;object type=&quot;3&quot; unique_id=&quot;10457&quot;&gt;&lt;property id=&quot;20148&quot; value=&quot;5&quot;/&gt;&lt;property id=&quot;20300&quot; value=&quot;Slide 83 - &amp;quot;Instruction&amp;quot;&quot;/&gt;&lt;property id=&quot;20307&quot; value=&quot;368&quot;/&gt;&lt;/object&gt;&lt;object type=&quot;3&quot; unique_id=&quot;10458&quot;&gt;&lt;property id=&quot;20148&quot; value=&quot;5&quot;/&gt;&lt;property id=&quot;20300&quot; value=&quot;Slide 84 - &amp;quot;Instruction&amp;quot;&quot;/&gt;&lt;property id=&quot;20307&quot; value=&quot;369&quot;/&gt;&lt;/object&gt;&lt;object type=&quot;3&quot; unique_id=&quot;10459&quot;&gt;&lt;property id=&quot;20148&quot; value=&quot;5&quot;/&gt;&lt;property id=&quot;20300&quot; value=&quot;Slide 85 - &amp;quot;Discuss&amp;quot;&quot;/&gt;&lt;property id=&quot;20307&quot; value=&quot;370&quot;/&gt;&lt;/object&gt;&lt;object type=&quot;3&quot; unique_id=&quot;10460&quot;&gt;&lt;property id=&quot;20148&quot; value=&quot;5&quot;/&gt;&lt;property id=&quot;20300&quot; value=&quot;Slide 86 - &amp;quot;Share / submit&amp;quot;&quot;/&gt;&lt;property id=&quot;20307&quot; value=&quot;371&quot;/&gt;&lt;/object&gt;&lt;object type=&quot;3&quot; unique_id=&quot;10461&quot;&gt;&lt;property id=&quot;20148&quot; value=&quot;5&quot;/&gt;&lt;property id=&quot;20300&quot; value=&quot;Slide 87 - &amp;quot;Activity 10&amp;quot;&quot;/&gt;&lt;property id=&quot;20307&quot; value=&quot;372&quot;/&gt;&lt;/object&gt;&lt;object type=&quot;3&quot; unique_id=&quot;10462&quot;&gt;&lt;property id=&quot;20148&quot; value=&quot;5&quot;/&gt;&lt;property id=&quot;20300&quot; value=&quot;Slide 88 - &amp;quot;View&amp;quot;&quot;/&gt;&lt;property id=&quot;20307&quot; value=&quot;373&quot;/&gt;&lt;/object&gt;&lt;object type=&quot;3&quot; unique_id=&quot;10463&quot;&gt;&lt;property id=&quot;20148&quot; value=&quot;5&quot;/&gt;&lt;property id=&quot;20300&quot; value=&quot;Slide 89 - &amp;quot;Collect resources&amp;quot;&quot;/&gt;&lt;property id=&quot;20307&quot; value=&quot;374&quot;/&gt;&lt;/object&gt;&lt;object type=&quot;3&quot; unique_id=&quot;10464&quot;&gt;&lt;property id=&quot;20148&quot; value=&quot;5&quot;/&gt;&lt;property id=&quot;20300&quot; value=&quot;Slide 90 - &amp;quot;Instruction&amp;quot;&quot;/&gt;&lt;property id=&quot;20307&quot; value=&quot;376&quot;/&gt;&lt;/object&gt;&lt;object type=&quot;3&quot; unique_id=&quot;10465&quot;&gt;&lt;property id=&quot;20148&quot; value=&quot;5&quot;/&gt;&lt;property id=&quot;20300&quot; value=&quot;Slide 91 - &amp;quot;View&amp;quot;&quot;/&gt;&lt;property id=&quot;20307&quot; value=&quot;378&quot;/&gt;&lt;/object&gt;&lt;object type=&quot;3&quot; unique_id=&quot;10466&quot;&gt;&lt;property id=&quot;20148&quot; value=&quot;5&quot;/&gt;&lt;property id=&quot;20300&quot; value=&quot;Slide 92 - &amp;quot;View&amp;quot;&quot;/&gt;&lt;property id=&quot;20307&quot; value=&quot;429&quot;/&gt;&lt;/object&gt;&lt;object type=&quot;3&quot; unique_id=&quot;10467&quot;&gt;&lt;property id=&quot;20148&quot; value=&quot;5&quot;/&gt;&lt;property id=&quot;20300&quot; value=&quot;Slide 93 - &amp;quot;View&amp;quot;&quot;/&gt;&lt;property id=&quot;20307&quot; value=&quot;430&quot;/&gt;&lt;/object&gt;&lt;object type=&quot;3&quot; unique_id=&quot;10468&quot;&gt;&lt;property id=&quot;20148&quot; value=&quot;5&quot;/&gt;&lt;property id=&quot;20300&quot; value=&quot;Slide 94 - &amp;quot;Instruction&amp;quot;&quot;/&gt;&lt;property id=&quot;20307&quot; value=&quot;377&quot;/&gt;&lt;/object&gt;&lt;object type=&quot;3&quot; unique_id=&quot;10469&quot;&gt;&lt;property id=&quot;20148&quot; value=&quot;5&quot;/&gt;&lt;property id=&quot;20300&quot; value=&quot;Slide 95 - &amp;quot;Instruction&amp;quot;&quot;/&gt;&lt;property id=&quot;20307&quot; value=&quot;379&quot;/&gt;&lt;/object&gt;&lt;object type=&quot;3&quot; unique_id=&quot;10470&quot;&gt;&lt;property id=&quot;20148&quot; value=&quot;5&quot;/&gt;&lt;property id=&quot;20300&quot; value=&quot;Slide 96 - &amp;quot;Instruction&amp;quot;&quot;/&gt;&lt;property id=&quot;20307&quot; value=&quot;380&quot;/&gt;&lt;/object&gt;&lt;object type=&quot;3&quot; unique_id=&quot;10471&quot;&gt;&lt;property id=&quot;20148&quot; value=&quot;5&quot;/&gt;&lt;property id=&quot;20300&quot; value=&quot;Slide 97 - &amp;quot;Instruction&amp;quot;&quot;/&gt;&lt;property id=&quot;20307&quot; value=&quot;381&quot;/&gt;&lt;/object&gt;&lt;object type=&quot;3&quot; unique_id=&quot;10472&quot;&gt;&lt;property id=&quot;20148&quot; value=&quot;5&quot;/&gt;&lt;property id=&quot;20300&quot; value=&quot;Slide 98 - &amp;quot;Share / submit&amp;quot;&quot;/&gt;&lt;property id=&quot;20307&quot; value=&quot;382&quot;/&gt;&lt;/object&gt;&lt;object type=&quot;3&quot; unique_id=&quot;10473&quot;&gt;&lt;property id=&quot;20148&quot; value=&quot;5&quot;/&gt;&lt;property id=&quot;20300&quot; value=&quot;Slide 99&quot;/&gt;&lt;property id=&quot;20307&quot; value=&quot;313&quot;/&gt;&lt;/object&gt;&lt;/object&gt;&lt;object type=&quot;8&quot; unique_id=&quot;10574&quot;&gt;&lt;/object&gt;&lt;/object&gt;&lt;/database&gt;"/>
  <p:tag name="SECTOMILLISECCONVERTED" val="1"/>
</p:tagLst>
</file>

<file path=ppt/theme/theme1.xml><?xml version="1.0" encoding="utf-8"?>
<a:theme xmlns:a="http://schemas.openxmlformats.org/drawingml/2006/main" name="Office Theme">
  <a:themeElements>
    <a:clrScheme name="DoE">
      <a:dk1>
        <a:srgbClr val="000000"/>
      </a:dk1>
      <a:lt1>
        <a:srgbClr val="FFFFFF"/>
      </a:lt1>
      <a:dk2>
        <a:srgbClr val="041E42"/>
      </a:dk2>
      <a:lt2>
        <a:srgbClr val="C8DCF0"/>
      </a:lt2>
      <a:accent1>
        <a:srgbClr val="1D428A"/>
      </a:accent1>
      <a:accent2>
        <a:srgbClr val="407EC9"/>
      </a:accent2>
      <a:accent3>
        <a:srgbClr val="6CACE4"/>
      </a:accent3>
      <a:accent4>
        <a:srgbClr val="C8DCF0"/>
      </a:accent4>
      <a:accent5>
        <a:srgbClr val="CE0037"/>
      </a:accent5>
      <a:accent6>
        <a:srgbClr val="F3B8B5"/>
      </a:accent6>
      <a:hlink>
        <a:srgbClr val="385E9D"/>
      </a:hlink>
      <a:folHlink>
        <a:srgbClr val="6CACE4"/>
      </a:folHlink>
    </a:clrScheme>
    <a:fontScheme name="DoE">
      <a:majorFont>
        <a:latin typeface="Montserrat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Presentation2" id="{194286F9-A69C-C04A-9C65-EDD35AC15C23}" vid="{E6071ACF-7E90-7341-BDC4-DC4E0B033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A1EA123AD67744A854930532A2E65B" ma:contentTypeVersion="10" ma:contentTypeDescription="Create a new document." ma:contentTypeScope="" ma:versionID="b4db6eecdabe36eae56d183a7910de90">
  <xsd:schema xmlns:xsd="http://www.w3.org/2001/XMLSchema" xmlns:xs="http://www.w3.org/2001/XMLSchema" xmlns:p="http://schemas.microsoft.com/office/2006/metadata/properties" xmlns:ns2="2b8f126a-38b9-4492-be35-a33a4edb6fbd" xmlns:ns3="3b666755-876b-42ff-b409-4240f06f7e75" targetNamespace="http://schemas.microsoft.com/office/2006/metadata/properties" ma:root="true" ma:fieldsID="f52ab982d64c903b120eedf1c94f0570" ns2:_="" ns3:_="">
    <xsd:import namespace="2b8f126a-38b9-4492-be35-a33a4edb6fbd"/>
    <xsd:import namespace="3b666755-876b-42ff-b409-4240f06f7e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f126a-38b9-4492-be35-a33a4edb6f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666755-876b-42ff-b409-4240f06f7e7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9E5907-2F0E-45B7-85B2-FEDA73E96E50}">
  <ds:schemaRefs>
    <ds:schemaRef ds:uri="http://schemas.microsoft.com/sharepoint/v3/contenttype/forms"/>
  </ds:schemaRefs>
</ds:datastoreItem>
</file>

<file path=customXml/itemProps2.xml><?xml version="1.0" encoding="utf-8"?>
<ds:datastoreItem xmlns:ds="http://schemas.openxmlformats.org/officeDocument/2006/customXml" ds:itemID="{E6167D61-EE08-40C2-AB3B-FEADEE2338C2}">
  <ds:schemaRefs>
    <ds:schemaRef ds:uri="2b8f126a-38b9-4492-be35-a33a4edb6fbd"/>
    <ds:schemaRef ds:uri="3b666755-876b-42ff-b409-4240f06f7e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F06817F-8283-4CF7-9D90-FDEA6D3616AE}">
  <ds:schemaRefs>
    <ds:schemaRef ds:uri="3b666755-876b-42ff-b409-4240f06f7e75"/>
    <ds:schemaRef ds:uri="http://purl.org/dc/terms/"/>
    <ds:schemaRef ds:uri="http://purl.org/dc/dcmitype/"/>
    <ds:schemaRef ds:uri="http://schemas.microsoft.com/office/2006/documentManagement/types"/>
    <ds:schemaRef ds:uri="http://purl.org/dc/elements/1.1/"/>
    <ds:schemaRef ds:uri="2b8f126a-38b9-4492-be35-a33a4edb6fbd"/>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AC_DoE_Powerpoint_standard_V2_Arial</Template>
  <TotalTime>1</TotalTime>
  <Words>3831</Words>
  <Application>Microsoft Office PowerPoint</Application>
  <PresentationFormat>On-screen Show (4:3)</PresentationFormat>
  <Paragraphs>639</Paragraphs>
  <Slides>99</Slides>
  <Notes>23</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99</vt:i4>
      </vt:variant>
    </vt:vector>
  </HeadingPairs>
  <TitlesOfParts>
    <vt:vector size="104" baseType="lpstr">
      <vt:lpstr>Arial</vt:lpstr>
      <vt:lpstr>Calibri</vt:lpstr>
      <vt:lpstr>Courier New</vt:lpstr>
      <vt:lpstr>Montserrat Medium</vt:lpstr>
      <vt:lpstr>Office Theme</vt:lpstr>
      <vt:lpstr>Mathematics learning sequence  Early Stage 1</vt:lpstr>
      <vt:lpstr>Activity 1</vt:lpstr>
      <vt:lpstr>View</vt:lpstr>
      <vt:lpstr>Collect resources</vt:lpstr>
      <vt:lpstr>Instruction</vt:lpstr>
      <vt:lpstr>Instruction</vt:lpstr>
      <vt:lpstr>View</vt:lpstr>
      <vt:lpstr>Advice for parents</vt:lpstr>
      <vt:lpstr>Share / submit</vt:lpstr>
      <vt:lpstr>Activity 2</vt:lpstr>
      <vt:lpstr>View</vt:lpstr>
      <vt:lpstr>Collect resources</vt:lpstr>
      <vt:lpstr>Instruction</vt:lpstr>
      <vt:lpstr>View</vt:lpstr>
      <vt:lpstr>Instruction</vt:lpstr>
      <vt:lpstr>Discuss</vt:lpstr>
      <vt:lpstr>Share / submit</vt:lpstr>
      <vt:lpstr>Activity 3</vt:lpstr>
      <vt:lpstr>Guess my number</vt:lpstr>
      <vt:lpstr>View</vt:lpstr>
      <vt:lpstr>Collect resources</vt:lpstr>
      <vt:lpstr>Instruction</vt:lpstr>
      <vt:lpstr>Advice for parents</vt:lpstr>
      <vt:lpstr>Discuss</vt:lpstr>
      <vt:lpstr>Share / submit</vt:lpstr>
      <vt:lpstr>Race to write</vt:lpstr>
      <vt:lpstr>Collect resources</vt:lpstr>
      <vt:lpstr>Instruction</vt:lpstr>
      <vt:lpstr>Advice to parents</vt:lpstr>
      <vt:lpstr>Discuss</vt:lpstr>
      <vt:lpstr>Share / submit</vt:lpstr>
      <vt:lpstr>Activity 4</vt:lpstr>
      <vt:lpstr>View</vt:lpstr>
      <vt:lpstr>View</vt:lpstr>
      <vt:lpstr>View</vt:lpstr>
      <vt:lpstr>Collect resources</vt:lpstr>
      <vt:lpstr>Instruction</vt:lpstr>
      <vt:lpstr>Advice for parents</vt:lpstr>
      <vt:lpstr>Instruction</vt:lpstr>
      <vt:lpstr>Instruction</vt:lpstr>
      <vt:lpstr>Discuss</vt:lpstr>
      <vt:lpstr>Share / submit</vt:lpstr>
      <vt:lpstr>Activity 5</vt:lpstr>
      <vt:lpstr>10 or bust!</vt:lpstr>
      <vt:lpstr>View</vt:lpstr>
      <vt:lpstr>Collect resources</vt:lpstr>
      <vt:lpstr>Instruction</vt:lpstr>
      <vt:lpstr>Discuss</vt:lpstr>
      <vt:lpstr>Share / submit</vt:lpstr>
      <vt:lpstr>The counting game</vt:lpstr>
      <vt:lpstr>View</vt:lpstr>
      <vt:lpstr>Collect resources</vt:lpstr>
      <vt:lpstr>Instruction</vt:lpstr>
      <vt:lpstr>Advice for parents</vt:lpstr>
      <vt:lpstr>Instruction</vt:lpstr>
      <vt:lpstr>Discuss</vt:lpstr>
      <vt:lpstr>Share / submit</vt:lpstr>
      <vt:lpstr>Activity 6</vt:lpstr>
      <vt:lpstr>View</vt:lpstr>
      <vt:lpstr>Collect resources</vt:lpstr>
      <vt:lpstr>Instruction</vt:lpstr>
      <vt:lpstr>Advice for parents</vt:lpstr>
      <vt:lpstr>Instruction</vt:lpstr>
      <vt:lpstr>Discuss</vt:lpstr>
      <vt:lpstr>Share / submit</vt:lpstr>
      <vt:lpstr>Activity 7</vt:lpstr>
      <vt:lpstr>Collect resources</vt:lpstr>
      <vt:lpstr>Instruction</vt:lpstr>
      <vt:lpstr>Discuss</vt:lpstr>
      <vt:lpstr>Instruction</vt:lpstr>
      <vt:lpstr>Advice for parents</vt:lpstr>
      <vt:lpstr>Share / submit</vt:lpstr>
      <vt:lpstr>Activity 8</vt:lpstr>
      <vt:lpstr>View</vt:lpstr>
      <vt:lpstr>Collect resources</vt:lpstr>
      <vt:lpstr>Instruction</vt:lpstr>
      <vt:lpstr>Discuss</vt:lpstr>
      <vt:lpstr>Advice for parents</vt:lpstr>
      <vt:lpstr>Share / submit</vt:lpstr>
      <vt:lpstr>Activity 9</vt:lpstr>
      <vt:lpstr>View</vt:lpstr>
      <vt:lpstr>Collect resources</vt:lpstr>
      <vt:lpstr>Instruction</vt:lpstr>
      <vt:lpstr>Instruction</vt:lpstr>
      <vt:lpstr>Discuss</vt:lpstr>
      <vt:lpstr>Share / submit</vt:lpstr>
      <vt:lpstr>Activity 10</vt:lpstr>
      <vt:lpstr>View</vt:lpstr>
      <vt:lpstr>Collect resources</vt:lpstr>
      <vt:lpstr>Instruction</vt:lpstr>
      <vt:lpstr>View</vt:lpstr>
      <vt:lpstr>View</vt:lpstr>
      <vt:lpstr>View</vt:lpstr>
      <vt:lpstr>Instruction</vt:lpstr>
      <vt:lpstr>Instruction</vt:lpstr>
      <vt:lpstr>Instruction</vt:lpstr>
      <vt:lpstr>Instruction</vt:lpstr>
      <vt:lpstr>Share / submit</vt:lpstr>
      <vt:lpstr>PowerPoint Presentation</vt:lpstr>
    </vt:vector>
  </TitlesOfParts>
  <Company>NSW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dc:creator>
  <cp:lastModifiedBy>Andrew, Jill</cp:lastModifiedBy>
  <cp:revision>56</cp:revision>
  <cp:lastPrinted>2018-09-13T06:50:27Z</cp:lastPrinted>
  <dcterms:created xsi:type="dcterms:W3CDTF">2020-03-17T04:40:31Z</dcterms:created>
  <dcterms:modified xsi:type="dcterms:W3CDTF">2020-03-26T02:23:41Z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0x010100F9A1EA123AD67744A854930532A2E65B</vt:lpwstr>
  </property>
</Properties>
</file>