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8" r:id="rId1"/>
  </p:sldMasterIdLst>
  <p:notesMasterIdLst>
    <p:notesMasterId r:id="rId76"/>
  </p:notesMasterIdLst>
  <p:handoutMasterIdLst>
    <p:handoutMasterId r:id="rId77"/>
  </p:handoutMasterIdLst>
  <p:sldIdLst>
    <p:sldId id="266" r:id="rId2"/>
    <p:sldId id="296" r:id="rId3"/>
    <p:sldId id="322" r:id="rId4"/>
    <p:sldId id="297" r:id="rId5"/>
    <p:sldId id="324" r:id="rId6"/>
    <p:sldId id="323" r:id="rId7"/>
    <p:sldId id="346" r:id="rId8"/>
    <p:sldId id="311" r:id="rId9"/>
    <p:sldId id="316" r:id="rId10"/>
    <p:sldId id="317" r:id="rId11"/>
    <p:sldId id="318" r:id="rId12"/>
    <p:sldId id="320" r:id="rId13"/>
    <p:sldId id="321" r:id="rId14"/>
    <p:sldId id="327" r:id="rId15"/>
    <p:sldId id="328" r:id="rId16"/>
    <p:sldId id="329" r:id="rId17"/>
    <p:sldId id="331" r:id="rId18"/>
    <p:sldId id="333" r:id="rId19"/>
    <p:sldId id="384" r:id="rId20"/>
    <p:sldId id="332" r:id="rId21"/>
    <p:sldId id="334" r:id="rId22"/>
    <p:sldId id="335" r:id="rId23"/>
    <p:sldId id="336" r:id="rId24"/>
    <p:sldId id="337" r:id="rId25"/>
    <p:sldId id="338" r:id="rId26"/>
    <p:sldId id="383" r:id="rId27"/>
    <p:sldId id="386" r:id="rId28"/>
    <p:sldId id="340" r:id="rId29"/>
    <p:sldId id="341" r:id="rId30"/>
    <p:sldId id="344" r:id="rId31"/>
    <p:sldId id="385" r:id="rId32"/>
    <p:sldId id="339" r:id="rId33"/>
    <p:sldId id="325" r:id="rId34"/>
    <p:sldId id="326" r:id="rId35"/>
    <p:sldId id="347" r:id="rId36"/>
    <p:sldId id="348" r:id="rId37"/>
    <p:sldId id="349" r:id="rId38"/>
    <p:sldId id="350" r:id="rId39"/>
    <p:sldId id="315" r:id="rId40"/>
    <p:sldId id="352" r:id="rId41"/>
    <p:sldId id="353" r:id="rId42"/>
    <p:sldId id="354" r:id="rId43"/>
    <p:sldId id="355" r:id="rId44"/>
    <p:sldId id="351" r:id="rId45"/>
    <p:sldId id="356" r:id="rId46"/>
    <p:sldId id="387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6" r:id="rId66"/>
    <p:sldId id="378" r:id="rId67"/>
    <p:sldId id="389" r:id="rId68"/>
    <p:sldId id="388" r:id="rId69"/>
    <p:sldId id="377" r:id="rId70"/>
    <p:sldId id="379" r:id="rId71"/>
    <p:sldId id="380" r:id="rId72"/>
    <p:sldId id="381" r:id="rId73"/>
    <p:sldId id="382" r:id="rId74"/>
    <p:sldId id="313" r:id="rId75"/>
  </p:sldIdLst>
  <p:sldSz cx="9144000" cy="6858000" type="screen4x3"/>
  <p:notesSz cx="9144000" cy="6858000"/>
  <p:custDataLst>
    <p:tags r:id="rId78"/>
  </p:custDataLst>
  <p:defaultTextStyle>
    <a:defPPr>
      <a:defRPr lang="en-US"/>
    </a:defPPr>
    <a:lvl1pPr marL="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7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0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94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66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1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14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88" algn="l" defTabSz="4571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ster Slides" id="{1165592B-D1AE-EE48-AEB4-F19515D86DC8}">
          <p14:sldIdLst>
            <p14:sldId id="266"/>
            <p14:sldId id="296"/>
            <p14:sldId id="322"/>
            <p14:sldId id="297"/>
            <p14:sldId id="324"/>
            <p14:sldId id="323"/>
            <p14:sldId id="346"/>
            <p14:sldId id="311"/>
            <p14:sldId id="316"/>
            <p14:sldId id="317"/>
            <p14:sldId id="318"/>
            <p14:sldId id="320"/>
            <p14:sldId id="321"/>
            <p14:sldId id="327"/>
            <p14:sldId id="328"/>
            <p14:sldId id="329"/>
            <p14:sldId id="331"/>
            <p14:sldId id="333"/>
            <p14:sldId id="384"/>
            <p14:sldId id="332"/>
            <p14:sldId id="334"/>
            <p14:sldId id="335"/>
            <p14:sldId id="336"/>
            <p14:sldId id="337"/>
            <p14:sldId id="338"/>
            <p14:sldId id="383"/>
            <p14:sldId id="386"/>
            <p14:sldId id="340"/>
            <p14:sldId id="341"/>
            <p14:sldId id="344"/>
            <p14:sldId id="385"/>
            <p14:sldId id="339"/>
            <p14:sldId id="325"/>
            <p14:sldId id="326"/>
            <p14:sldId id="347"/>
            <p14:sldId id="348"/>
            <p14:sldId id="349"/>
            <p14:sldId id="350"/>
            <p14:sldId id="315"/>
            <p14:sldId id="352"/>
            <p14:sldId id="353"/>
            <p14:sldId id="354"/>
            <p14:sldId id="355"/>
            <p14:sldId id="351"/>
            <p14:sldId id="356"/>
            <p14:sldId id="387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6"/>
            <p14:sldId id="378"/>
            <p14:sldId id="389"/>
            <p14:sldId id="388"/>
            <p14:sldId id="377"/>
            <p14:sldId id="379"/>
            <p14:sldId id="380"/>
            <p14:sldId id="381"/>
            <p14:sldId id="382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orient="horz" pos="3280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  <p15:guide id="4" orient="horz" pos="2614" userDrawn="1">
          <p15:clr>
            <a:srgbClr val="A4A3A4"/>
          </p15:clr>
        </p15:guide>
        <p15:guide id="5" pos="2859" userDrawn="1">
          <p15:clr>
            <a:srgbClr val="A4A3A4"/>
          </p15:clr>
        </p15:guide>
        <p15:guide id="6" orient="horz" pos="1570" userDrawn="1">
          <p15:clr>
            <a:srgbClr val="A4A3A4"/>
          </p15:clr>
        </p15:guide>
        <p15:guide id="7" orient="horz" pos="1616" userDrawn="1">
          <p15:clr>
            <a:srgbClr val="A4A3A4"/>
          </p15:clr>
        </p15:guide>
        <p15:guide id="8" pos="975" userDrawn="1">
          <p15:clr>
            <a:srgbClr val="A4A3A4"/>
          </p15:clr>
        </p15:guide>
        <p15:guide id="9" pos="2555" userDrawn="1">
          <p15:clr>
            <a:srgbClr val="A4A3A4"/>
          </p15:clr>
        </p15:guide>
        <p15:guide id="10" pos="17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E41"/>
    <a:srgbClr val="235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593096-E8A3-436E-B813-91165EFE78E7}" v="4" dt="2020-03-18T02:08:37.911"/>
    <p1510:client id="{108658BB-6AAB-48EF-8FA9-A126699439EB}" v="14" dt="2020-03-23T06:32:49.202"/>
    <p1510:client id="{19EC0085-95EC-4AB0-A005-92BAD3EC1ECE}" v="13" dt="2020-03-23T04:23:27.444"/>
    <p1510:client id="{24B4463D-B5F7-4BC1-9428-91C74DD34DF9}" v="43" dt="2020-03-23T12:33:40.464"/>
    <p1510:client id="{2F36A4D9-1B69-4920-9C46-A8A380B58118}" v="5" dt="2020-03-23T04:44:07.917"/>
    <p1510:client id="{33CC2910-E3D1-4E90-AFB8-8E228C03DB7D}" v="47" dt="2020-03-23T11:43:19.379"/>
    <p1510:client id="{5CFF9D15-DD4F-4D53-A50D-8C573C2AEBED}" v="48" dt="2020-03-22T11:33:19.991"/>
    <p1510:client id="{61E81F99-F0CD-481F-A551-651336AC7E9A}" v="3" dt="2020-03-23T06:20:13.245"/>
    <p1510:client id="{96CECD85-4B3E-47A0-AA8D-BFED167CE33D}" v="22" dt="2020-03-23T05:51:28.807"/>
    <p1510:client id="{9CEBBCF0-84C5-400D-925C-5A541506D049}" v="21" dt="2020-03-23T11:16:00.421"/>
    <p1510:client id="{A156E745-76FB-4264-9900-B709B11EF316}" v="3" dt="2020-03-23T06:35:19.687"/>
    <p1510:client id="{A5705D6F-C6FF-4017-8DD4-6B79269F5A34}" v="6" dt="2020-03-23T06:40:34.692"/>
    <p1510:client id="{A649CE7E-BB40-4478-AAD2-0D57418F4154}" v="1" dt="2020-03-23T12:52:34.477"/>
    <p1510:client id="{A7B051DA-FF9C-4B2B-8769-65D9A654364B}" v="36" dt="2020-03-23T06:09:15.206"/>
    <p1510:client id="{B0DB65D7-828A-4145-81D3-2DF705F54807}" v="86" dt="2020-03-23T03:44:00.533"/>
    <p1510:client id="{CBCCEA8F-14ED-4CA9-94A0-523D99752E46}" v="25" dt="2020-03-23T04:57:41.584"/>
    <p1510:client id="{CE9B23C2-6161-4E3D-B49E-4C462E406663}" v="134" dt="2020-03-23T05:04:01.412"/>
    <p1510:client id="{DD27181A-1D25-422F-9A01-81A18C21C984}" v="2" dt="2020-03-23T05:54:55.694"/>
    <p1510:client id="{E702C315-B9F8-E1AA-F1A0-149B362E0E9F}" v="119" dt="2020-03-25T04:08:59.477"/>
    <p1510:client id="{F47A0B79-08C2-4E4E-A39F-519ACB0F7AEE}" v="7" dt="2020-03-23T04:47:37.021"/>
    <p1510:client id="{F96B3990-8330-45CA-B341-46EFB04E7FDA}" v="1" dt="2020-03-21T22:44:11.674"/>
    <p1510:client id="{FB9C4A75-5A19-49E2-AA50-4B262F5A0A5B}" v="4" dt="2020-03-23T04:50:58.330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99" y="45"/>
      </p:cViewPr>
      <p:guideLst>
        <p:guide orient="horz" pos="1842"/>
        <p:guide orient="horz" pos="3280"/>
        <p:guide orient="horz" pos="2228"/>
        <p:guide orient="horz" pos="2614"/>
        <p:guide pos="2859"/>
        <p:guide orient="horz" pos="1570"/>
        <p:guide orient="horz" pos="1616"/>
        <p:guide pos="975"/>
        <p:guide pos="2555"/>
        <p:guide pos="17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87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esha Ali Khan" userId="S::ayesha.alikhan@det.nsw.edu.au::e002143d-9eb5-42e8-a931-47414acce609" providerId="AD" clId="Web-{61E81F99-F0CD-481F-A551-651336AC7E9A}"/>
    <pc:docChg chg="modSld">
      <pc:chgData name="Ayesha Ali Khan" userId="S::ayesha.alikhan@det.nsw.edu.au::e002143d-9eb5-42e8-a931-47414acce609" providerId="AD" clId="Web-{61E81F99-F0CD-481F-A551-651336AC7E9A}" dt="2020-03-23T06:20:13.245" v="2" actId="14100"/>
      <pc:docMkLst>
        <pc:docMk/>
      </pc:docMkLst>
      <pc:sldChg chg="addSp modSp">
        <pc:chgData name="Ayesha Ali Khan" userId="S::ayesha.alikhan@det.nsw.edu.au::e002143d-9eb5-42e8-a931-47414acce609" providerId="AD" clId="Web-{61E81F99-F0CD-481F-A551-651336AC7E9A}" dt="2020-03-23T06:20:13.245" v="2" actId="14100"/>
        <pc:sldMkLst>
          <pc:docMk/>
          <pc:sldMk cId="4106409200" sldId="341"/>
        </pc:sldMkLst>
        <pc:picChg chg="add mod">
          <ac:chgData name="Ayesha Ali Khan" userId="S::ayesha.alikhan@det.nsw.edu.au::e002143d-9eb5-42e8-a931-47414acce609" providerId="AD" clId="Web-{61E81F99-F0CD-481F-A551-651336AC7E9A}" dt="2020-03-23T06:20:13.245" v="2" actId="14100"/>
          <ac:picMkLst>
            <pc:docMk/>
            <pc:sldMk cId="4106409200" sldId="341"/>
            <ac:picMk id="8" creationId="{F4A88D23-92DD-4A32-AFEC-BCE7F73EB660}"/>
          </ac:picMkLst>
        </pc:picChg>
      </pc:sldChg>
    </pc:docChg>
  </pc:docChgLst>
  <pc:docChgLst>
    <pc:chgData name="Michelle Tregoning" userId="S::michelle.tregoning@det.nsw.edu.au::ecc29c01-0393-4699-84aa-8e79081e70c4" providerId="AD" clId="Web-{CE9B23C2-6161-4E3D-B49E-4C462E406663}"/>
    <pc:docChg chg="addSld delSld modSld sldOrd modSection">
      <pc:chgData name="Michelle Tregoning" userId="S::michelle.tregoning@det.nsw.edu.au::ecc29c01-0393-4699-84aa-8e79081e70c4" providerId="AD" clId="Web-{CE9B23C2-6161-4E3D-B49E-4C462E406663}" dt="2020-03-23T05:03:56.896" v="127" actId="20577"/>
      <pc:docMkLst>
        <pc:docMk/>
      </pc:docMkLst>
      <pc:sldChg chg="ord">
        <pc:chgData name="Michelle Tregoning" userId="S::michelle.tregoning@det.nsw.edu.au::ecc29c01-0393-4699-84aa-8e79081e70c4" providerId="AD" clId="Web-{CE9B23C2-6161-4E3D-B49E-4C462E406663}" dt="2020-03-23T04:46:15.077" v="55"/>
        <pc:sldMkLst>
          <pc:docMk/>
          <pc:sldMk cId="3120548903" sldId="339"/>
        </pc:sldMkLst>
      </pc:sldChg>
      <pc:sldChg chg="modSp ord">
        <pc:chgData name="Michelle Tregoning" userId="S::michelle.tregoning@det.nsw.edu.au::ecc29c01-0393-4699-84aa-8e79081e70c4" providerId="AD" clId="Web-{CE9B23C2-6161-4E3D-B49E-4C462E406663}" dt="2020-03-23T04:54:15.939" v="103" actId="20577"/>
        <pc:sldMkLst>
          <pc:docMk/>
          <pc:sldMk cId="1447337774" sldId="351"/>
        </pc:sldMkLst>
        <pc:spChg chg="mod">
          <ac:chgData name="Michelle Tregoning" userId="S::michelle.tregoning@det.nsw.edu.au::ecc29c01-0393-4699-84aa-8e79081e70c4" providerId="AD" clId="Web-{CE9B23C2-6161-4E3D-B49E-4C462E406663}" dt="2020-03-23T04:53:46.611" v="93" actId="20577"/>
          <ac:spMkLst>
            <pc:docMk/>
            <pc:sldMk cId="1447337774" sldId="351"/>
            <ac:spMk id="5" creationId="{00000000-0000-0000-0000-000000000000}"/>
          </ac:spMkLst>
        </pc:spChg>
        <pc:spChg chg="mod">
          <ac:chgData name="Michelle Tregoning" userId="S::michelle.tregoning@det.nsw.edu.au::ecc29c01-0393-4699-84aa-8e79081e70c4" providerId="AD" clId="Web-{CE9B23C2-6161-4E3D-B49E-4C462E406663}" dt="2020-03-23T04:54:15.939" v="103" actId="20577"/>
          <ac:spMkLst>
            <pc:docMk/>
            <pc:sldMk cId="1447337774" sldId="351"/>
            <ac:spMk id="7" creationId="{00000000-0000-0000-0000-000000000000}"/>
          </ac:spMkLst>
        </pc:spChg>
      </pc:sldChg>
      <pc:sldChg chg="modSp">
        <pc:chgData name="Michelle Tregoning" userId="S::michelle.tregoning@det.nsw.edu.au::ecc29c01-0393-4699-84aa-8e79081e70c4" providerId="AD" clId="Web-{CE9B23C2-6161-4E3D-B49E-4C462E406663}" dt="2020-03-23T04:53:57.392" v="95" actId="1076"/>
        <pc:sldMkLst>
          <pc:docMk/>
          <pc:sldMk cId="616730714" sldId="355"/>
        </pc:sldMkLst>
        <pc:picChg chg="mod">
          <ac:chgData name="Michelle Tregoning" userId="S::michelle.tregoning@det.nsw.edu.au::ecc29c01-0393-4699-84aa-8e79081e70c4" providerId="AD" clId="Web-{CE9B23C2-6161-4E3D-B49E-4C462E406663}" dt="2020-03-23T04:53:57.392" v="95" actId="1076"/>
          <ac:picMkLst>
            <pc:docMk/>
            <pc:sldMk cId="616730714" sldId="355"/>
            <ac:picMk id="9" creationId="{00000000-0000-0000-0000-000000000000}"/>
          </ac:picMkLst>
        </pc:picChg>
      </pc:sldChg>
      <pc:sldChg chg="modSp">
        <pc:chgData name="Michelle Tregoning" userId="S::michelle.tregoning@det.nsw.edu.au::ecc29c01-0393-4699-84aa-8e79081e70c4" providerId="AD" clId="Web-{CE9B23C2-6161-4E3D-B49E-4C462E406663}" dt="2020-03-23T04:54:26.627" v="111" actId="1076"/>
        <pc:sldMkLst>
          <pc:docMk/>
          <pc:sldMk cId="2147424412" sldId="356"/>
        </pc:sldMkLst>
        <pc:spChg chg="mod">
          <ac:chgData name="Michelle Tregoning" userId="S::michelle.tregoning@det.nsw.edu.au::ecc29c01-0393-4699-84aa-8e79081e70c4" providerId="AD" clId="Web-{CE9B23C2-6161-4E3D-B49E-4C462E406663}" dt="2020-03-23T04:54:23.924" v="108" actId="20577"/>
          <ac:spMkLst>
            <pc:docMk/>
            <pc:sldMk cId="2147424412" sldId="356"/>
            <ac:spMk id="4" creationId="{00000000-0000-0000-0000-000000000000}"/>
          </ac:spMkLst>
        </pc:spChg>
        <pc:picChg chg="mod">
          <ac:chgData name="Michelle Tregoning" userId="S::michelle.tregoning@det.nsw.edu.au::ecc29c01-0393-4699-84aa-8e79081e70c4" providerId="AD" clId="Web-{CE9B23C2-6161-4E3D-B49E-4C462E406663}" dt="2020-03-23T04:54:26.627" v="111" actId="1076"/>
          <ac:picMkLst>
            <pc:docMk/>
            <pc:sldMk cId="2147424412" sldId="356"/>
            <ac:picMk id="8" creationId="{00000000-0000-0000-0000-000000000000}"/>
          </ac:picMkLst>
        </pc:picChg>
      </pc:sldChg>
      <pc:sldChg chg="modSp">
        <pc:chgData name="Michelle Tregoning" userId="S::michelle.tregoning@det.nsw.edu.au::ecc29c01-0393-4699-84aa-8e79081e70c4" providerId="AD" clId="Web-{CE9B23C2-6161-4E3D-B49E-4C462E406663}" dt="2020-03-23T05:03:34.084" v="118" actId="20577"/>
        <pc:sldMkLst>
          <pc:docMk/>
          <pc:sldMk cId="2003525011" sldId="373"/>
        </pc:sldMkLst>
        <pc:spChg chg="mod">
          <ac:chgData name="Michelle Tregoning" userId="S::michelle.tregoning@det.nsw.edu.au::ecc29c01-0393-4699-84aa-8e79081e70c4" providerId="AD" clId="Web-{CE9B23C2-6161-4E3D-B49E-4C462E406663}" dt="2020-03-23T05:03:34.084" v="118" actId="20577"/>
          <ac:spMkLst>
            <pc:docMk/>
            <pc:sldMk cId="2003525011" sldId="373"/>
            <ac:spMk id="5" creationId="{00000000-0000-0000-0000-000000000000}"/>
          </ac:spMkLst>
        </pc:spChg>
      </pc:sldChg>
      <pc:sldChg chg="modSp">
        <pc:chgData name="Michelle Tregoning" userId="S::michelle.tregoning@det.nsw.edu.au::ecc29c01-0393-4699-84aa-8e79081e70c4" providerId="AD" clId="Web-{CE9B23C2-6161-4E3D-B49E-4C462E406663}" dt="2020-03-23T05:03:56.896" v="127" actId="20577"/>
        <pc:sldMkLst>
          <pc:docMk/>
          <pc:sldMk cId="2355741892" sldId="378"/>
        </pc:sldMkLst>
        <pc:spChg chg="mod">
          <ac:chgData name="Michelle Tregoning" userId="S::michelle.tregoning@det.nsw.edu.au::ecc29c01-0393-4699-84aa-8e79081e70c4" providerId="AD" clId="Web-{CE9B23C2-6161-4E3D-B49E-4C462E406663}" dt="2020-03-23T05:03:56.896" v="127" actId="20577"/>
          <ac:spMkLst>
            <pc:docMk/>
            <pc:sldMk cId="2355741892" sldId="378"/>
            <ac:spMk id="5" creationId="{00000000-0000-0000-0000-000000000000}"/>
          </ac:spMkLst>
        </pc:spChg>
      </pc:sldChg>
      <pc:sldChg chg="modSp">
        <pc:chgData name="Michelle Tregoning" userId="S::michelle.tregoning@det.nsw.edu.au::ecc29c01-0393-4699-84aa-8e79081e70c4" providerId="AD" clId="Web-{CE9B23C2-6161-4E3D-B49E-4C462E406663}" dt="2020-03-23T04:45:42.342" v="52" actId="20577"/>
        <pc:sldMkLst>
          <pc:docMk/>
          <pc:sldMk cId="3542327049" sldId="383"/>
        </pc:sldMkLst>
        <pc:spChg chg="mod">
          <ac:chgData name="Michelle Tregoning" userId="S::michelle.tregoning@det.nsw.edu.au::ecc29c01-0393-4699-84aa-8e79081e70c4" providerId="AD" clId="Web-{CE9B23C2-6161-4E3D-B49E-4C462E406663}" dt="2020-03-23T04:45:42.342" v="52" actId="20577"/>
          <ac:spMkLst>
            <pc:docMk/>
            <pc:sldMk cId="3542327049" sldId="383"/>
            <ac:spMk id="7" creationId="{00000000-0000-0000-0000-000000000000}"/>
          </ac:spMkLst>
        </pc:spChg>
      </pc:sldChg>
      <pc:sldChg chg="add ord replId">
        <pc:chgData name="Michelle Tregoning" userId="S::michelle.tregoning@det.nsw.edu.au::ecc29c01-0393-4699-84aa-8e79081e70c4" providerId="AD" clId="Web-{CE9B23C2-6161-4E3D-B49E-4C462E406663}" dt="2020-03-23T04:46:15.077" v="56"/>
        <pc:sldMkLst>
          <pc:docMk/>
          <pc:sldMk cId="2730738978" sldId="385"/>
        </pc:sldMkLst>
      </pc:sldChg>
      <pc:sldChg chg="add replId">
        <pc:chgData name="Michelle Tregoning" userId="S::michelle.tregoning@det.nsw.edu.au::ecc29c01-0393-4699-84aa-8e79081e70c4" providerId="AD" clId="Web-{CE9B23C2-6161-4E3D-B49E-4C462E406663}" dt="2020-03-23T04:46:08.327" v="54"/>
        <pc:sldMkLst>
          <pc:docMk/>
          <pc:sldMk cId="1047033129" sldId="386"/>
        </pc:sldMkLst>
      </pc:sldChg>
      <pc:sldChg chg="add del ord replId">
        <pc:chgData name="Michelle Tregoning" userId="S::michelle.tregoning@det.nsw.edu.au::ecc29c01-0393-4699-84aa-8e79081e70c4" providerId="AD" clId="Web-{CE9B23C2-6161-4E3D-B49E-4C462E406663}" dt="2020-03-23T05:03:42.740" v="121"/>
        <pc:sldMkLst>
          <pc:docMk/>
          <pc:sldMk cId="1803945361" sldId="388"/>
        </pc:sldMkLst>
      </pc:sldChg>
    </pc:docChg>
  </pc:docChgLst>
  <pc:docChgLst>
    <pc:chgData name="Michelle Tregoning" userId="S::michelle.tregoning@det.nsw.edu.au::ecc29c01-0393-4699-84aa-8e79081e70c4" providerId="AD" clId="Web-{A7B051DA-FF9C-4B2B-8769-65D9A654364B}"/>
    <pc:docChg chg="modSld">
      <pc:chgData name="Michelle Tregoning" userId="S::michelle.tregoning@det.nsw.edu.au::ecc29c01-0393-4699-84aa-8e79081e70c4" providerId="AD" clId="Web-{A7B051DA-FF9C-4B2B-8769-65D9A654364B}" dt="2020-03-23T06:09:15.206" v="35" actId="20577"/>
      <pc:docMkLst>
        <pc:docMk/>
      </pc:docMkLst>
      <pc:sldChg chg="modSp">
        <pc:chgData name="Michelle Tregoning" userId="S::michelle.tregoning@det.nsw.edu.au::ecc29c01-0393-4699-84aa-8e79081e70c4" providerId="AD" clId="Web-{A7B051DA-FF9C-4B2B-8769-65D9A654364B}" dt="2020-03-23T06:08:50.753" v="2" actId="20577"/>
        <pc:sldMkLst>
          <pc:docMk/>
          <pc:sldMk cId="2003525011" sldId="373"/>
        </pc:sldMkLst>
        <pc:spChg chg="mod">
          <ac:chgData name="Michelle Tregoning" userId="S::michelle.tregoning@det.nsw.edu.au::ecc29c01-0393-4699-84aa-8e79081e70c4" providerId="AD" clId="Web-{A7B051DA-FF9C-4B2B-8769-65D9A654364B}" dt="2020-03-23T06:08:50.753" v="2" actId="20577"/>
          <ac:spMkLst>
            <pc:docMk/>
            <pc:sldMk cId="2003525011" sldId="373"/>
            <ac:spMk id="5" creationId="{00000000-0000-0000-0000-000000000000}"/>
          </ac:spMkLst>
        </pc:spChg>
      </pc:sldChg>
      <pc:sldChg chg="modSp">
        <pc:chgData name="Michelle Tregoning" userId="S::michelle.tregoning@det.nsw.edu.au::ecc29c01-0393-4699-84aa-8e79081e70c4" providerId="AD" clId="Web-{A7B051DA-FF9C-4B2B-8769-65D9A654364B}" dt="2020-03-23T06:09:15.206" v="34" actId="20577"/>
        <pc:sldMkLst>
          <pc:docMk/>
          <pc:sldMk cId="2603885016" sldId="381"/>
        </pc:sldMkLst>
        <pc:spChg chg="mod">
          <ac:chgData name="Michelle Tregoning" userId="S::michelle.tregoning@det.nsw.edu.au::ecc29c01-0393-4699-84aa-8e79081e70c4" providerId="AD" clId="Web-{A7B051DA-FF9C-4B2B-8769-65D9A654364B}" dt="2020-03-23T06:09:15.206" v="34" actId="20577"/>
          <ac:spMkLst>
            <pc:docMk/>
            <pc:sldMk cId="2603885016" sldId="381"/>
            <ac:spMk id="4" creationId="{00000000-0000-0000-0000-000000000000}"/>
          </ac:spMkLst>
        </pc:spChg>
      </pc:sldChg>
    </pc:docChg>
  </pc:docChgLst>
  <pc:docChgLst>
    <pc:chgData name="Michelle Tregoning" userId="S::michelle.tregoning@det.nsw.edu.au::ecc29c01-0393-4699-84aa-8e79081e70c4" providerId="AD" clId="Web-{FB9C4A75-5A19-49E2-AA50-4B262F5A0A5B}"/>
    <pc:docChg chg="modSld">
      <pc:chgData name="Michelle Tregoning" userId="S::michelle.tregoning@det.nsw.edu.au::ecc29c01-0393-4699-84aa-8e79081e70c4" providerId="AD" clId="Web-{FB9C4A75-5A19-49E2-AA50-4B262F5A0A5B}" dt="2020-03-23T04:50:58.330" v="3" actId="20577"/>
      <pc:docMkLst>
        <pc:docMk/>
      </pc:docMkLst>
      <pc:sldChg chg="modSp">
        <pc:chgData name="Michelle Tregoning" userId="S::michelle.tregoning@det.nsw.edu.au::ecc29c01-0393-4699-84aa-8e79081e70c4" providerId="AD" clId="Web-{FB9C4A75-5A19-49E2-AA50-4B262F5A0A5B}" dt="2020-03-23T04:50:58.330" v="3" actId="20577"/>
        <pc:sldMkLst>
          <pc:docMk/>
          <pc:sldMk cId="95896535" sldId="349"/>
        </pc:sldMkLst>
        <pc:spChg chg="mod">
          <ac:chgData name="Michelle Tregoning" userId="S::michelle.tregoning@det.nsw.edu.au::ecc29c01-0393-4699-84aa-8e79081e70c4" providerId="AD" clId="Web-{FB9C4A75-5A19-49E2-AA50-4B262F5A0A5B}" dt="2020-03-23T04:50:58.330" v="3" actId="20577"/>
          <ac:spMkLst>
            <pc:docMk/>
            <pc:sldMk cId="95896535" sldId="349"/>
            <ac:spMk id="7" creationId="{00000000-0000-0000-0000-000000000000}"/>
          </ac:spMkLst>
        </pc:spChg>
      </pc:sldChg>
    </pc:docChg>
  </pc:docChgLst>
  <pc:docChgLst>
    <pc:chgData name="Ayesha Ali Khan" userId="S::ayesha.alikhan@det.nsw.edu.au::e002143d-9eb5-42e8-a931-47414acce609" providerId="AD" clId="Web-{5CFF9D15-DD4F-4D53-A50D-8C573C2AEBED}"/>
    <pc:docChg chg="modSld">
      <pc:chgData name="Ayesha Ali Khan" userId="S::ayesha.alikhan@det.nsw.edu.au::e002143d-9eb5-42e8-a931-47414acce609" providerId="AD" clId="Web-{5CFF9D15-DD4F-4D53-A50D-8C573C2AEBED}" dt="2020-03-22T11:33:19.991" v="47" actId="20577"/>
      <pc:docMkLst>
        <pc:docMk/>
      </pc:docMkLst>
      <pc:sldChg chg="modSp">
        <pc:chgData name="Ayesha Ali Khan" userId="S::ayesha.alikhan@det.nsw.edu.au::e002143d-9eb5-42e8-a931-47414acce609" providerId="AD" clId="Web-{5CFF9D15-DD4F-4D53-A50D-8C573C2AEBED}" dt="2020-03-22T11:33:19.991" v="46" actId="20577"/>
        <pc:sldMkLst>
          <pc:docMk/>
          <pc:sldMk cId="69305329" sldId="320"/>
        </pc:sldMkLst>
        <pc:spChg chg="mod">
          <ac:chgData name="Ayesha Ali Khan" userId="S::ayesha.alikhan@det.nsw.edu.au::e002143d-9eb5-42e8-a931-47414acce609" providerId="AD" clId="Web-{5CFF9D15-DD4F-4D53-A50D-8C573C2AEBED}" dt="2020-03-22T11:33:19.991" v="46" actId="20577"/>
          <ac:spMkLst>
            <pc:docMk/>
            <pc:sldMk cId="69305329" sldId="320"/>
            <ac:spMk id="4" creationId="{00000000-0000-0000-0000-000000000000}"/>
          </ac:spMkLst>
        </pc:spChg>
      </pc:sldChg>
    </pc:docChg>
  </pc:docChgLst>
  <pc:docChgLst>
    <pc:chgData name="Michelle Tregoning" userId="S::michelle.tregoning@det.nsw.edu.au::ecc29c01-0393-4699-84aa-8e79081e70c4" providerId="AD" clId="Web-{B0DB65D7-828A-4145-81D3-2DF705F54807}"/>
    <pc:docChg chg="addSld modSld sldOrd modSection">
      <pc:chgData name="Michelle Tregoning" userId="S::michelle.tregoning@det.nsw.edu.au::ecc29c01-0393-4699-84aa-8e79081e70c4" providerId="AD" clId="Web-{B0DB65D7-828A-4145-81D3-2DF705F54807}" dt="2020-03-23T03:44:00.517" v="82" actId="20577"/>
      <pc:docMkLst>
        <pc:docMk/>
      </pc:docMkLst>
      <pc:sldChg chg="modSp ord">
        <pc:chgData name="Michelle Tregoning" userId="S::michelle.tregoning@det.nsw.edu.au::ecc29c01-0393-4699-84aa-8e79081e70c4" providerId="AD" clId="Web-{B0DB65D7-828A-4145-81D3-2DF705F54807}" dt="2020-03-23T03:42:38.987" v="46" actId="20577"/>
        <pc:sldMkLst>
          <pc:docMk/>
          <pc:sldMk cId="1594221533" sldId="323"/>
        </pc:sldMkLst>
        <pc:spChg chg="mod">
          <ac:chgData name="Michelle Tregoning" userId="S::michelle.tregoning@det.nsw.edu.au::ecc29c01-0393-4699-84aa-8e79081e70c4" providerId="AD" clId="Web-{B0DB65D7-828A-4145-81D3-2DF705F54807}" dt="2020-03-23T03:42:38.987" v="46" actId="20577"/>
          <ac:spMkLst>
            <pc:docMk/>
            <pc:sldMk cId="1594221533" sldId="323"/>
            <ac:spMk id="7" creationId="{00000000-0000-0000-0000-000000000000}"/>
          </ac:spMkLst>
        </pc:spChg>
        <pc:picChg chg="mod">
          <ac:chgData name="Michelle Tregoning" userId="S::michelle.tregoning@det.nsw.edu.au::ecc29c01-0393-4699-84aa-8e79081e70c4" providerId="AD" clId="Web-{B0DB65D7-828A-4145-81D3-2DF705F54807}" dt="2020-03-23T03:42:31.299" v="35" actId="1076"/>
          <ac:picMkLst>
            <pc:docMk/>
            <pc:sldMk cId="1594221533" sldId="323"/>
            <ac:picMk id="9" creationId="{4705B56C-EAAA-4013-A144-EBBC3FADD248}"/>
          </ac:picMkLst>
        </pc:picChg>
      </pc:sldChg>
      <pc:sldChg chg="modSp ord">
        <pc:chgData name="Michelle Tregoning" userId="S::michelle.tregoning@det.nsw.edu.au::ecc29c01-0393-4699-84aa-8e79081e70c4" providerId="AD" clId="Web-{B0DB65D7-828A-4145-81D3-2DF705F54807}" dt="2020-03-23T03:44:00.517" v="82" actId="20577"/>
        <pc:sldMkLst>
          <pc:docMk/>
          <pc:sldMk cId="2143435669" sldId="346"/>
        </pc:sldMkLst>
        <pc:spChg chg="mod">
          <ac:chgData name="Michelle Tregoning" userId="S::michelle.tregoning@det.nsw.edu.au::ecc29c01-0393-4699-84aa-8e79081e70c4" providerId="AD" clId="Web-{B0DB65D7-828A-4145-81D3-2DF705F54807}" dt="2020-03-23T03:44:00.517" v="82" actId="20577"/>
          <ac:spMkLst>
            <pc:docMk/>
            <pc:sldMk cId="2143435669" sldId="346"/>
            <ac:spMk id="7" creationId="{00000000-0000-0000-0000-000000000000}"/>
          </ac:spMkLst>
        </pc:spChg>
      </pc:sldChg>
      <pc:sldChg chg="add replId">
        <pc:chgData name="Michelle Tregoning" userId="S::michelle.tregoning@det.nsw.edu.au::ecc29c01-0393-4699-84aa-8e79081e70c4" providerId="AD" clId="Web-{B0DB65D7-828A-4145-81D3-2DF705F54807}" dt="2020-03-23T03:43:05.158" v="47"/>
        <pc:sldMkLst>
          <pc:docMk/>
          <pc:sldMk cId="3542327049" sldId="383"/>
        </pc:sldMkLst>
      </pc:sldChg>
    </pc:docChg>
  </pc:docChgLst>
  <pc:docChgLst>
    <pc:chgData name="Michelle Tregoning" userId="S::michelle.tregoning@det.nsw.edu.au::ecc29c01-0393-4699-84aa-8e79081e70c4" providerId="AD" clId="Web-{CBCCEA8F-14ED-4CA9-94A0-523D99752E46}"/>
    <pc:docChg chg="addSld modSld sldOrd modSection">
      <pc:chgData name="Michelle Tregoning" userId="S::michelle.tregoning@det.nsw.edu.au::ecc29c01-0393-4699-84aa-8e79081e70c4" providerId="AD" clId="Web-{CBCCEA8F-14ED-4CA9-94A0-523D99752E46}" dt="2020-03-23T04:57:41.584" v="21" actId="20577"/>
      <pc:docMkLst>
        <pc:docMk/>
      </pc:docMkLst>
      <pc:sldChg chg="modSp">
        <pc:chgData name="Michelle Tregoning" userId="S::michelle.tregoning@det.nsw.edu.au::ecc29c01-0393-4699-84aa-8e79081e70c4" providerId="AD" clId="Web-{CBCCEA8F-14ED-4CA9-94A0-523D99752E46}" dt="2020-03-23T04:57:07.334" v="6" actId="20577"/>
        <pc:sldMkLst>
          <pc:docMk/>
          <pc:sldMk cId="95896535" sldId="349"/>
        </pc:sldMkLst>
        <pc:spChg chg="mod">
          <ac:chgData name="Michelle Tregoning" userId="S::michelle.tregoning@det.nsw.edu.au::ecc29c01-0393-4699-84aa-8e79081e70c4" providerId="AD" clId="Web-{CBCCEA8F-14ED-4CA9-94A0-523D99752E46}" dt="2020-03-23T04:57:07.334" v="6" actId="20577"/>
          <ac:spMkLst>
            <pc:docMk/>
            <pc:sldMk cId="95896535" sldId="349"/>
            <ac:spMk id="7" creationId="{00000000-0000-0000-0000-000000000000}"/>
          </ac:spMkLst>
        </pc:spChg>
      </pc:sldChg>
      <pc:sldChg chg="addSp delSp modSp add ord replId">
        <pc:chgData name="Michelle Tregoning" userId="S::michelle.tregoning@det.nsw.edu.au::ecc29c01-0393-4699-84aa-8e79081e70c4" providerId="AD" clId="Web-{CBCCEA8F-14ED-4CA9-94A0-523D99752E46}" dt="2020-03-23T04:57:41.584" v="21" actId="20577"/>
        <pc:sldMkLst>
          <pc:docMk/>
          <pc:sldMk cId="774560887" sldId="387"/>
        </pc:sldMkLst>
        <pc:spChg chg="del mod">
          <ac:chgData name="Michelle Tregoning" userId="S::michelle.tregoning@det.nsw.edu.au::ecc29c01-0393-4699-84aa-8e79081e70c4" providerId="AD" clId="Web-{CBCCEA8F-14ED-4CA9-94A0-523D99752E46}" dt="2020-03-23T04:57:31.381" v="19"/>
          <ac:spMkLst>
            <pc:docMk/>
            <pc:sldMk cId="774560887" sldId="387"/>
            <ac:spMk id="2" creationId="{00000000-0000-0000-0000-000000000000}"/>
          </ac:spMkLst>
        </pc:spChg>
        <pc:spChg chg="mod">
          <ac:chgData name="Michelle Tregoning" userId="S::michelle.tregoning@det.nsw.edu.au::ecc29c01-0393-4699-84aa-8e79081e70c4" providerId="AD" clId="Web-{CBCCEA8F-14ED-4CA9-94A0-523D99752E46}" dt="2020-03-23T04:57:41.584" v="21" actId="20577"/>
          <ac:spMkLst>
            <pc:docMk/>
            <pc:sldMk cId="774560887" sldId="387"/>
            <ac:spMk id="7" creationId="{00000000-0000-0000-0000-000000000000}"/>
          </ac:spMkLst>
        </pc:spChg>
        <pc:spChg chg="add del mod">
          <ac:chgData name="Michelle Tregoning" userId="S::michelle.tregoning@det.nsw.edu.au::ecc29c01-0393-4699-84aa-8e79081e70c4" providerId="AD" clId="Web-{CBCCEA8F-14ED-4CA9-94A0-523D99752E46}" dt="2020-03-23T04:57:38.568" v="20"/>
          <ac:spMkLst>
            <pc:docMk/>
            <pc:sldMk cId="774560887" sldId="387"/>
            <ac:spMk id="9" creationId="{4CB17D54-EEC2-4D0F-ACF5-ADA35EDA60E5}"/>
          </ac:spMkLst>
        </pc:spChg>
      </pc:sldChg>
    </pc:docChg>
  </pc:docChgLst>
  <pc:docChgLst>
    <pc:chgData name="Ayesha Ali Khan" userId="S::ayesha.alikhan@det.nsw.edu.au::e002143d-9eb5-42e8-a931-47414acce609" providerId="AD" clId="Web-{A156E745-76FB-4264-9900-B709B11EF316}"/>
    <pc:docChg chg="modSld">
      <pc:chgData name="Ayesha Ali Khan" userId="S::ayesha.alikhan@det.nsw.edu.au::e002143d-9eb5-42e8-a931-47414acce609" providerId="AD" clId="Web-{A156E745-76FB-4264-9900-B709B11EF316}" dt="2020-03-23T06:35:19.687" v="2" actId="14100"/>
      <pc:docMkLst>
        <pc:docMk/>
      </pc:docMkLst>
      <pc:sldChg chg="addSp modSp">
        <pc:chgData name="Ayesha Ali Khan" userId="S::ayesha.alikhan@det.nsw.edu.au::e002143d-9eb5-42e8-a931-47414acce609" providerId="AD" clId="Web-{A156E745-76FB-4264-9900-B709B11EF316}" dt="2020-03-23T06:35:19.687" v="2" actId="14100"/>
        <pc:sldMkLst>
          <pc:docMk/>
          <pc:sldMk cId="2003525011" sldId="373"/>
        </pc:sldMkLst>
        <pc:picChg chg="add mod">
          <ac:chgData name="Ayesha Ali Khan" userId="S::ayesha.alikhan@det.nsw.edu.au::e002143d-9eb5-42e8-a931-47414acce609" providerId="AD" clId="Web-{A156E745-76FB-4264-9900-B709B11EF316}" dt="2020-03-23T06:35:19.687" v="2" actId="14100"/>
          <ac:picMkLst>
            <pc:docMk/>
            <pc:sldMk cId="2003525011" sldId="373"/>
            <ac:picMk id="8" creationId="{5435170A-E390-4BEC-9770-DEBAC1E21670}"/>
          </ac:picMkLst>
        </pc:picChg>
      </pc:sldChg>
    </pc:docChg>
  </pc:docChgLst>
  <pc:docChgLst>
    <pc:chgData name="Michelle Tregoning" userId="S::michelle.tregoning@det.nsw.edu.au::ecc29c01-0393-4699-84aa-8e79081e70c4" providerId="AD" clId="Web-{2F36A4D9-1B69-4920-9C46-A8A380B58118}"/>
    <pc:docChg chg="modSld">
      <pc:chgData name="Michelle Tregoning" userId="S::michelle.tregoning@det.nsw.edu.au::ecc29c01-0393-4699-84aa-8e79081e70c4" providerId="AD" clId="Web-{2F36A4D9-1B69-4920-9C46-A8A380B58118}" dt="2020-03-23T04:44:06.402" v="3" actId="20577"/>
      <pc:docMkLst>
        <pc:docMk/>
      </pc:docMkLst>
      <pc:sldChg chg="modSp">
        <pc:chgData name="Michelle Tregoning" userId="S::michelle.tregoning@det.nsw.edu.au::ecc29c01-0393-4699-84aa-8e79081e70c4" providerId="AD" clId="Web-{2F36A4D9-1B69-4920-9C46-A8A380B58118}" dt="2020-03-23T04:44:06.402" v="3" actId="20577"/>
        <pc:sldMkLst>
          <pc:docMk/>
          <pc:sldMk cId="1767941080" sldId="384"/>
        </pc:sldMkLst>
        <pc:spChg chg="mod">
          <ac:chgData name="Michelle Tregoning" userId="S::michelle.tregoning@det.nsw.edu.au::ecc29c01-0393-4699-84aa-8e79081e70c4" providerId="AD" clId="Web-{2F36A4D9-1B69-4920-9C46-A8A380B58118}" dt="2020-03-23T04:44:06.402" v="3" actId="20577"/>
          <ac:spMkLst>
            <pc:docMk/>
            <pc:sldMk cId="1767941080" sldId="384"/>
            <ac:spMk id="7" creationId="{00000000-0000-0000-0000-000000000000}"/>
          </ac:spMkLst>
        </pc:spChg>
      </pc:sldChg>
    </pc:docChg>
  </pc:docChgLst>
  <pc:docChgLst>
    <pc:chgData name="Michelle Tregoning" userId="S::michelle.tregoning@det.nsw.edu.au::ecc29c01-0393-4699-84aa-8e79081e70c4" providerId="AD" clId="Web-{96CECD85-4B3E-47A0-AA8D-BFED167CE33D}"/>
    <pc:docChg chg="addSld modSld modSection">
      <pc:chgData name="Michelle Tregoning" userId="S::michelle.tregoning@det.nsw.edu.au::ecc29c01-0393-4699-84aa-8e79081e70c4" providerId="AD" clId="Web-{96CECD85-4B3E-47A0-AA8D-BFED167CE33D}" dt="2020-03-23T05:51:28.807" v="19" actId="14100"/>
      <pc:docMkLst>
        <pc:docMk/>
      </pc:docMkLst>
      <pc:sldChg chg="addSp delSp modSp">
        <pc:chgData name="Michelle Tregoning" userId="S::michelle.tregoning@det.nsw.edu.au::ecc29c01-0393-4699-84aa-8e79081e70c4" providerId="AD" clId="Web-{96CECD85-4B3E-47A0-AA8D-BFED167CE33D}" dt="2020-03-23T05:51:28.807" v="19" actId="14100"/>
        <pc:sldMkLst>
          <pc:docMk/>
          <pc:sldMk cId="2355741892" sldId="378"/>
        </pc:sldMkLst>
        <pc:spChg chg="mod">
          <ac:chgData name="Michelle Tregoning" userId="S::michelle.tregoning@det.nsw.edu.au::ecc29c01-0393-4699-84aa-8e79081e70c4" providerId="AD" clId="Web-{96CECD85-4B3E-47A0-AA8D-BFED167CE33D}" dt="2020-03-23T05:41:05.147" v="15" actId="20577"/>
          <ac:spMkLst>
            <pc:docMk/>
            <pc:sldMk cId="2355741892" sldId="378"/>
            <ac:spMk id="5" creationId="{00000000-0000-0000-0000-000000000000}"/>
          </ac:spMkLst>
        </pc:spChg>
        <pc:spChg chg="del">
          <ac:chgData name="Michelle Tregoning" userId="S::michelle.tregoning@det.nsw.edu.au::ecc29c01-0393-4699-84aa-8e79081e70c4" providerId="AD" clId="Web-{96CECD85-4B3E-47A0-AA8D-BFED167CE33D}" dt="2020-03-23T05:41:06.507" v="16"/>
          <ac:spMkLst>
            <pc:docMk/>
            <pc:sldMk cId="2355741892" sldId="378"/>
            <ac:spMk id="7" creationId="{00000000-0000-0000-0000-000000000000}"/>
          </ac:spMkLst>
        </pc:spChg>
        <pc:picChg chg="add mod">
          <ac:chgData name="Michelle Tregoning" userId="S::michelle.tregoning@det.nsw.edu.au::ecc29c01-0393-4699-84aa-8e79081e70c4" providerId="AD" clId="Web-{96CECD85-4B3E-47A0-AA8D-BFED167CE33D}" dt="2020-03-23T05:51:28.807" v="19" actId="14100"/>
          <ac:picMkLst>
            <pc:docMk/>
            <pc:sldMk cId="2355741892" sldId="378"/>
            <ac:picMk id="8" creationId="{DC142F69-D312-430C-BF69-C73108A1CEEE}"/>
          </ac:picMkLst>
        </pc:picChg>
      </pc:sldChg>
      <pc:sldChg chg="addSp delSp modSp add">
        <pc:chgData name="Michelle Tregoning" userId="S::michelle.tregoning@det.nsw.edu.au::ecc29c01-0393-4699-84aa-8e79081e70c4" providerId="AD" clId="Web-{96CECD85-4B3E-47A0-AA8D-BFED167CE33D}" dt="2020-03-23T05:40:11.335" v="8" actId="14100"/>
        <pc:sldMkLst>
          <pc:docMk/>
          <pc:sldMk cId="3124380106" sldId="388"/>
        </pc:sldMkLst>
        <pc:spChg chg="mod">
          <ac:chgData name="Michelle Tregoning" userId="S::michelle.tregoning@det.nsw.edu.au::ecc29c01-0393-4699-84aa-8e79081e70c4" providerId="AD" clId="Web-{96CECD85-4B3E-47A0-AA8D-BFED167CE33D}" dt="2020-03-23T05:39:31.366" v="3" actId="20577"/>
          <ac:spMkLst>
            <pc:docMk/>
            <pc:sldMk cId="3124380106" sldId="388"/>
            <ac:spMk id="5" creationId="{00000000-0000-0000-0000-000000000000}"/>
          </ac:spMkLst>
        </pc:spChg>
        <pc:picChg chg="del">
          <ac:chgData name="Michelle Tregoning" userId="S::michelle.tregoning@det.nsw.edu.au::ecc29c01-0393-4699-84aa-8e79081e70c4" providerId="AD" clId="Web-{96CECD85-4B3E-47A0-AA8D-BFED167CE33D}" dt="2020-03-23T05:39:34.616" v="5"/>
          <ac:picMkLst>
            <pc:docMk/>
            <pc:sldMk cId="3124380106" sldId="388"/>
            <ac:picMk id="8" creationId="{9041F9FE-EDB9-458A-8CB3-737FBAC07AC3}"/>
          </ac:picMkLst>
        </pc:picChg>
        <pc:picChg chg="add mod">
          <ac:chgData name="Michelle Tregoning" userId="S::michelle.tregoning@det.nsw.edu.au::ecc29c01-0393-4699-84aa-8e79081e70c4" providerId="AD" clId="Web-{96CECD85-4B3E-47A0-AA8D-BFED167CE33D}" dt="2020-03-23T05:40:11.335" v="8" actId="14100"/>
          <ac:picMkLst>
            <pc:docMk/>
            <pc:sldMk cId="3124380106" sldId="388"/>
            <ac:picMk id="9" creationId="{7FA2856B-CC89-4DA7-9E4E-4D5FFE5492C6}"/>
          </ac:picMkLst>
        </pc:picChg>
      </pc:sldChg>
      <pc:sldChg chg="addSp delSp modSp add">
        <pc:chgData name="Michelle Tregoning" userId="S::michelle.tregoning@det.nsw.edu.au::ecc29c01-0393-4699-84aa-8e79081e70c4" providerId="AD" clId="Web-{96CECD85-4B3E-47A0-AA8D-BFED167CE33D}" dt="2020-03-23T05:40:54.772" v="11" actId="14100"/>
        <pc:sldMkLst>
          <pc:docMk/>
          <pc:sldMk cId="4183663812" sldId="389"/>
        </pc:sldMkLst>
        <pc:picChg chg="add mod">
          <ac:chgData name="Michelle Tregoning" userId="S::michelle.tregoning@det.nsw.edu.au::ecc29c01-0393-4699-84aa-8e79081e70c4" providerId="AD" clId="Web-{96CECD85-4B3E-47A0-AA8D-BFED167CE33D}" dt="2020-03-23T05:40:54.772" v="11" actId="14100"/>
          <ac:picMkLst>
            <pc:docMk/>
            <pc:sldMk cId="4183663812" sldId="389"/>
            <ac:picMk id="7" creationId="{3380711E-B792-460C-9E68-AF54BF0A167C}"/>
          </ac:picMkLst>
        </pc:picChg>
        <pc:picChg chg="del">
          <ac:chgData name="Michelle Tregoning" userId="S::michelle.tregoning@det.nsw.edu.au::ecc29c01-0393-4699-84aa-8e79081e70c4" providerId="AD" clId="Web-{96CECD85-4B3E-47A0-AA8D-BFED167CE33D}" dt="2020-03-23T05:39:32.444" v="4"/>
          <ac:picMkLst>
            <pc:docMk/>
            <pc:sldMk cId="4183663812" sldId="389"/>
            <ac:picMk id="8" creationId="{C96B1301-C6FF-4DCB-B9D2-A32D0B56BBC9}"/>
          </ac:picMkLst>
        </pc:picChg>
      </pc:sldChg>
    </pc:docChg>
  </pc:docChgLst>
  <pc:docChgLst>
    <pc:chgData name="Michelle Tregoning" userId="S::michelle.tregoning@det.nsw.edu.au::ecc29c01-0393-4699-84aa-8e79081e70c4" providerId="AD" clId="Web-{33CC2910-E3D1-4E90-AFB8-8E228C03DB7D}"/>
    <pc:docChg chg="modSld">
      <pc:chgData name="Michelle Tregoning" userId="S::michelle.tregoning@det.nsw.edu.au::ecc29c01-0393-4699-84aa-8e79081e70c4" providerId="AD" clId="Web-{33CC2910-E3D1-4E90-AFB8-8E228C03DB7D}" dt="2020-03-23T11:43:19.379" v="40" actId="20577"/>
      <pc:docMkLst>
        <pc:docMk/>
      </pc:docMkLst>
      <pc:sldChg chg="modSp">
        <pc:chgData name="Michelle Tregoning" userId="S::michelle.tregoning@det.nsw.edu.au::ecc29c01-0393-4699-84aa-8e79081e70c4" providerId="AD" clId="Web-{33CC2910-E3D1-4E90-AFB8-8E228C03DB7D}" dt="2020-03-23T11:39:27.348" v="4" actId="20577"/>
        <pc:sldMkLst>
          <pc:docMk/>
          <pc:sldMk cId="3391784217" sldId="361"/>
        </pc:sldMkLst>
        <pc:spChg chg="mod">
          <ac:chgData name="Michelle Tregoning" userId="S::michelle.tregoning@det.nsw.edu.au::ecc29c01-0393-4699-84aa-8e79081e70c4" providerId="AD" clId="Web-{33CC2910-E3D1-4E90-AFB8-8E228C03DB7D}" dt="2020-03-23T11:39:27.348" v="4" actId="20577"/>
          <ac:spMkLst>
            <pc:docMk/>
            <pc:sldMk cId="3391784217" sldId="361"/>
            <ac:spMk id="4" creationId="{00000000-0000-0000-0000-000000000000}"/>
          </ac:spMkLst>
        </pc:spChg>
      </pc:sldChg>
      <pc:sldChg chg="addSp modSp">
        <pc:chgData name="Michelle Tregoning" userId="S::michelle.tregoning@det.nsw.edu.au::ecc29c01-0393-4699-84aa-8e79081e70c4" providerId="AD" clId="Web-{33CC2910-E3D1-4E90-AFB8-8E228C03DB7D}" dt="2020-03-23T11:43:19.379" v="39" actId="20577"/>
        <pc:sldMkLst>
          <pc:docMk/>
          <pc:sldMk cId="3426803823" sldId="362"/>
        </pc:sldMkLst>
        <pc:spChg chg="mod">
          <ac:chgData name="Michelle Tregoning" userId="S::michelle.tregoning@det.nsw.edu.au::ecc29c01-0393-4699-84aa-8e79081e70c4" providerId="AD" clId="Web-{33CC2910-E3D1-4E90-AFB8-8E228C03DB7D}" dt="2020-03-23T11:43:19.379" v="39" actId="20577"/>
          <ac:spMkLst>
            <pc:docMk/>
            <pc:sldMk cId="3426803823" sldId="362"/>
            <ac:spMk id="2" creationId="{00000000-0000-0000-0000-000000000000}"/>
          </ac:spMkLst>
        </pc:spChg>
        <pc:picChg chg="add mod">
          <ac:chgData name="Michelle Tregoning" userId="S::michelle.tregoning@det.nsw.edu.au::ecc29c01-0393-4699-84aa-8e79081e70c4" providerId="AD" clId="Web-{33CC2910-E3D1-4E90-AFB8-8E228C03DB7D}" dt="2020-03-23T11:42:36.520" v="28" actId="14100"/>
          <ac:picMkLst>
            <pc:docMk/>
            <pc:sldMk cId="3426803823" sldId="362"/>
            <ac:picMk id="8" creationId="{33281A3B-F572-4192-985E-B9209CBFF638}"/>
          </ac:picMkLst>
        </pc:picChg>
        <pc:picChg chg="add mod">
          <ac:chgData name="Michelle Tregoning" userId="S::michelle.tregoning@det.nsw.edu.au::ecc29c01-0393-4699-84aa-8e79081e70c4" providerId="AD" clId="Web-{33CC2910-E3D1-4E90-AFB8-8E228C03DB7D}" dt="2020-03-23T11:42:40.864" v="29" actId="14100"/>
          <ac:picMkLst>
            <pc:docMk/>
            <pc:sldMk cId="3426803823" sldId="362"/>
            <ac:picMk id="10" creationId="{B79D93DA-22A5-4EA0-B194-F08788AC0E6B}"/>
          </ac:picMkLst>
        </pc:picChg>
        <pc:picChg chg="add mod">
          <ac:chgData name="Michelle Tregoning" userId="S::michelle.tregoning@det.nsw.edu.au::ecc29c01-0393-4699-84aa-8e79081e70c4" providerId="AD" clId="Web-{33CC2910-E3D1-4E90-AFB8-8E228C03DB7D}" dt="2020-03-23T11:42:31.395" v="23" actId="1076"/>
          <ac:picMkLst>
            <pc:docMk/>
            <pc:sldMk cId="3426803823" sldId="362"/>
            <ac:picMk id="12" creationId="{D266C4BE-B3ED-44CF-AD7D-9DA3316A0EB1}"/>
          </ac:picMkLst>
        </pc:picChg>
        <pc:picChg chg="add mod">
          <ac:chgData name="Michelle Tregoning" userId="S::michelle.tregoning@det.nsw.edu.au::ecc29c01-0393-4699-84aa-8e79081e70c4" providerId="AD" clId="Web-{33CC2910-E3D1-4E90-AFB8-8E228C03DB7D}" dt="2020-03-23T11:43:10.910" v="34" actId="1076"/>
          <ac:picMkLst>
            <pc:docMk/>
            <pc:sldMk cId="3426803823" sldId="362"/>
            <ac:picMk id="14" creationId="{535FD343-7F07-4635-9E37-1F7507C8C713}"/>
          </ac:picMkLst>
        </pc:picChg>
      </pc:sldChg>
    </pc:docChg>
  </pc:docChgLst>
  <pc:docChgLst>
    <pc:chgData name="Ayesha Ali Khan" userId="S::ayesha.alikhan@det.nsw.edu.au::e002143d-9eb5-42e8-a931-47414acce609" providerId="AD" clId="Web-{E702C315-B9F8-E1AA-F1A0-149B362E0E9F}"/>
    <pc:docChg chg="delSld modSld modSection">
      <pc:chgData name="Ayesha Ali Khan" userId="S::ayesha.alikhan@det.nsw.edu.au::e002143d-9eb5-42e8-a931-47414acce609" providerId="AD" clId="Web-{E702C315-B9F8-E1AA-F1A0-149B362E0E9F}" dt="2020-03-25T04:08:59.477" v="116" actId="14100"/>
      <pc:docMkLst>
        <pc:docMk/>
      </pc:docMkLst>
      <pc:sldChg chg="addSp delSp modSp">
        <pc:chgData name="Ayesha Ali Khan" userId="S::ayesha.alikhan@det.nsw.edu.au::e002143d-9eb5-42e8-a931-47414acce609" providerId="AD" clId="Web-{E702C315-B9F8-E1AA-F1A0-149B362E0E9F}" dt="2020-03-25T03:34:28.297" v="12" actId="1076"/>
        <pc:sldMkLst>
          <pc:docMk/>
          <pc:sldMk cId="1516908969" sldId="317"/>
        </pc:sldMkLst>
        <pc:picChg chg="del">
          <ac:chgData name="Ayesha Ali Khan" userId="S::ayesha.alikhan@det.nsw.edu.au::e002143d-9eb5-42e8-a931-47414acce609" providerId="AD" clId="Web-{E702C315-B9F8-E1AA-F1A0-149B362E0E9F}" dt="2020-03-25T03:33:43.109" v="8"/>
          <ac:picMkLst>
            <pc:docMk/>
            <pc:sldMk cId="1516908969" sldId="317"/>
            <ac:picMk id="2" creationId="{824426A2-AEFE-478B-9D17-7DDAA5D3DE27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3:34:28.297" v="12" actId="1076"/>
          <ac:picMkLst>
            <pc:docMk/>
            <pc:sldMk cId="1516908969" sldId="317"/>
            <ac:picMk id="7" creationId="{FDE42D10-2EAC-4F98-808E-15FE629431B7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32:26.999" v="7" actId="14100"/>
        <pc:sldMkLst>
          <pc:docMk/>
          <pc:sldMk cId="789400070" sldId="322"/>
        </pc:sldMkLst>
        <pc:picChg chg="add mod">
          <ac:chgData name="Ayesha Ali Khan" userId="S::ayesha.alikhan@det.nsw.edu.au::e002143d-9eb5-42e8-a931-47414acce609" providerId="AD" clId="Web-{E702C315-B9F8-E1AA-F1A0-149B362E0E9F}" dt="2020-03-25T03:32:26.999" v="7" actId="14100"/>
          <ac:picMkLst>
            <pc:docMk/>
            <pc:sldMk cId="789400070" sldId="322"/>
            <ac:picMk id="7" creationId="{0A05B7E4-314D-44F7-9A62-61996CE9DA94}"/>
          </ac:picMkLst>
        </pc:picChg>
        <pc:picChg chg="del">
          <ac:chgData name="Ayesha Ali Khan" userId="S::ayesha.alikhan@det.nsw.edu.au::e002143d-9eb5-42e8-a931-47414acce609" providerId="AD" clId="Web-{E702C315-B9F8-E1AA-F1A0-149B362E0E9F}" dt="2020-03-25T03:30:34.827" v="0"/>
          <ac:picMkLst>
            <pc:docMk/>
            <pc:sldMk cId="789400070" sldId="322"/>
            <ac:picMk id="8" creationId="{BB765483-8F58-41BF-94E9-C7A190A11294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39:53.907" v="37" actId="14100"/>
        <pc:sldMkLst>
          <pc:docMk/>
          <pc:sldMk cId="1995079463" sldId="326"/>
        </pc:sldMkLst>
        <pc:spChg chg="del">
          <ac:chgData name="Ayesha Ali Khan" userId="S::ayesha.alikhan@det.nsw.edu.au::e002143d-9eb5-42e8-a931-47414acce609" providerId="AD" clId="Web-{E702C315-B9F8-E1AA-F1A0-149B362E0E9F}" dt="2020-03-25T03:39:07.376" v="32"/>
          <ac:spMkLst>
            <pc:docMk/>
            <pc:sldMk cId="1995079463" sldId="326"/>
            <ac:spMk id="7" creationId="{00000000-0000-0000-0000-000000000000}"/>
          </ac:spMkLst>
        </pc:spChg>
        <pc:picChg chg="del">
          <ac:chgData name="Ayesha Ali Khan" userId="S::ayesha.alikhan@det.nsw.edu.au::e002143d-9eb5-42e8-a931-47414acce609" providerId="AD" clId="Web-{E702C315-B9F8-E1AA-F1A0-149B362E0E9F}" dt="2020-03-25T03:39:03.470" v="31"/>
          <ac:picMkLst>
            <pc:docMk/>
            <pc:sldMk cId="1995079463" sldId="326"/>
            <ac:picMk id="2" creationId="{BF2AEEAF-292E-42D8-9F30-B00365C41749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3:39:53.907" v="37" actId="14100"/>
          <ac:picMkLst>
            <pc:docMk/>
            <pc:sldMk cId="1995079463" sldId="326"/>
            <ac:picMk id="8" creationId="{F5DE55D2-32B8-4AA6-91B0-69DFDBA66240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35:35.359" v="18" actId="14100"/>
        <pc:sldMkLst>
          <pc:docMk/>
          <pc:sldMk cId="1997983465" sldId="328"/>
        </pc:sldMkLst>
        <pc:picChg chg="add mod">
          <ac:chgData name="Ayesha Ali Khan" userId="S::ayesha.alikhan@det.nsw.edu.au::e002143d-9eb5-42e8-a931-47414acce609" providerId="AD" clId="Web-{E702C315-B9F8-E1AA-F1A0-149B362E0E9F}" dt="2020-03-25T03:35:35.359" v="18" actId="14100"/>
          <ac:picMkLst>
            <pc:docMk/>
            <pc:sldMk cId="1997983465" sldId="328"/>
            <ac:picMk id="7" creationId="{D9035BD9-E8BB-49C9-B256-371F05656AA2}"/>
          </ac:picMkLst>
        </pc:picChg>
        <pc:picChg chg="del">
          <ac:chgData name="Ayesha Ali Khan" userId="S::ayesha.alikhan@det.nsw.edu.au::e002143d-9eb5-42e8-a931-47414acce609" providerId="AD" clId="Web-{E702C315-B9F8-E1AA-F1A0-149B362E0E9F}" dt="2020-03-25T03:35:14.141" v="13"/>
          <ac:picMkLst>
            <pc:docMk/>
            <pc:sldMk cId="1997983465" sldId="328"/>
            <ac:picMk id="8" creationId="{F53BFB7E-FCC6-445C-907B-DC207CCBB364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37:10.547" v="25" actId="14100"/>
        <pc:sldMkLst>
          <pc:docMk/>
          <pc:sldMk cId="649241115" sldId="335"/>
        </pc:sldMkLst>
        <pc:picChg chg="del">
          <ac:chgData name="Ayesha Ali Khan" userId="S::ayesha.alikhan@det.nsw.edu.au::e002143d-9eb5-42e8-a931-47414acce609" providerId="AD" clId="Web-{E702C315-B9F8-E1AA-F1A0-149B362E0E9F}" dt="2020-03-25T03:36:28.766" v="19"/>
          <ac:picMkLst>
            <pc:docMk/>
            <pc:sldMk cId="649241115" sldId="335"/>
            <ac:picMk id="2" creationId="{EF34187B-7E1C-4774-9F11-E5CF7119B430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3:37:10.547" v="25" actId="14100"/>
          <ac:picMkLst>
            <pc:docMk/>
            <pc:sldMk cId="649241115" sldId="335"/>
            <ac:picMk id="7" creationId="{3EB2F33E-3460-41C9-A5E1-6FFC05CEFC97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38:32.688" v="30" actId="14100"/>
        <pc:sldMkLst>
          <pc:docMk/>
          <pc:sldMk cId="4106409200" sldId="341"/>
        </pc:sldMkLst>
        <pc:spChg chg="del">
          <ac:chgData name="Ayesha Ali Khan" userId="S::ayesha.alikhan@det.nsw.edu.au::e002143d-9eb5-42e8-a931-47414acce609" providerId="AD" clId="Web-{E702C315-B9F8-E1AA-F1A0-149B362E0E9F}" dt="2020-03-25T03:38:00.251" v="27"/>
          <ac:spMkLst>
            <pc:docMk/>
            <pc:sldMk cId="4106409200" sldId="341"/>
            <ac:spMk id="7" creationId="{00000000-0000-0000-0000-000000000000}"/>
          </ac:spMkLst>
        </pc:spChg>
        <pc:picChg chg="del">
          <ac:chgData name="Ayesha Ali Khan" userId="S::ayesha.alikhan@det.nsw.edu.au::e002143d-9eb5-42e8-a931-47414acce609" providerId="AD" clId="Web-{E702C315-B9F8-E1AA-F1A0-149B362E0E9F}" dt="2020-03-25T03:37:55.610" v="26"/>
          <ac:picMkLst>
            <pc:docMk/>
            <pc:sldMk cId="4106409200" sldId="341"/>
            <ac:picMk id="8" creationId="{F4A88D23-92DD-4A32-AFEC-BCE7F73EB660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3:38:32.688" v="30" actId="14100"/>
          <ac:picMkLst>
            <pc:docMk/>
            <pc:sldMk cId="4106409200" sldId="341"/>
            <ac:picMk id="9" creationId="{028C6AB7-BD29-4AB8-B605-27BAD2ECB5DC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44:26.486" v="71" actId="1076"/>
        <pc:sldMkLst>
          <pc:docMk/>
          <pc:sldMk cId="1447337774" sldId="351"/>
        </pc:sldMkLst>
        <pc:spChg chg="mod">
          <ac:chgData name="Ayesha Ali Khan" userId="S::ayesha.alikhan@det.nsw.edu.au::e002143d-9eb5-42e8-a931-47414acce609" providerId="AD" clId="Web-{E702C315-B9F8-E1AA-F1A0-149B362E0E9F}" dt="2020-03-25T03:44:16.111" v="69" actId="1076"/>
          <ac:spMkLst>
            <pc:docMk/>
            <pc:sldMk cId="1447337774" sldId="351"/>
            <ac:spMk id="4" creationId="{00000000-0000-0000-0000-000000000000}"/>
          </ac:spMkLst>
        </pc:spChg>
        <pc:spChg chg="mod">
          <ac:chgData name="Ayesha Ali Khan" userId="S::ayesha.alikhan@det.nsw.edu.au::e002143d-9eb5-42e8-a931-47414acce609" providerId="AD" clId="Web-{E702C315-B9F8-E1AA-F1A0-149B362E0E9F}" dt="2020-03-25T03:44:21.533" v="70" actId="1076"/>
          <ac:spMkLst>
            <pc:docMk/>
            <pc:sldMk cId="1447337774" sldId="351"/>
            <ac:spMk id="5" creationId="{00000000-0000-0000-0000-000000000000}"/>
          </ac:spMkLst>
        </pc:spChg>
        <pc:spChg chg="mod">
          <ac:chgData name="Ayesha Ali Khan" userId="S::ayesha.alikhan@det.nsw.edu.au::e002143d-9eb5-42e8-a931-47414acce609" providerId="AD" clId="Web-{E702C315-B9F8-E1AA-F1A0-149B362E0E9F}" dt="2020-03-25T03:44:26.486" v="71" actId="1076"/>
          <ac:spMkLst>
            <pc:docMk/>
            <pc:sldMk cId="1447337774" sldId="351"/>
            <ac:spMk id="7" creationId="{00000000-0000-0000-0000-000000000000}"/>
          </ac:spMkLst>
        </pc:spChg>
        <pc:picChg chg="del">
          <ac:chgData name="Ayesha Ali Khan" userId="S::ayesha.alikhan@det.nsw.edu.au::e002143d-9eb5-42e8-a931-47414acce609" providerId="AD" clId="Web-{E702C315-B9F8-E1AA-F1A0-149B362E0E9F}" dt="2020-03-25T03:40:42.282" v="38"/>
          <ac:picMkLst>
            <pc:docMk/>
            <pc:sldMk cId="1447337774" sldId="351"/>
            <ac:picMk id="8" creationId="{4E0F5009-FA2B-40DF-9F1D-8DBE82DD67C3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3:44:08.815" v="68" actId="1076"/>
          <ac:picMkLst>
            <pc:docMk/>
            <pc:sldMk cId="1447337774" sldId="351"/>
            <ac:picMk id="9" creationId="{BB791D31-7D71-4F04-ADC5-107D0ADB5282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46:08.456" v="82" actId="20577"/>
        <pc:sldMkLst>
          <pc:docMk/>
          <pc:sldMk cId="4142271524" sldId="359"/>
        </pc:sldMkLst>
        <pc:spChg chg="del">
          <ac:chgData name="Ayesha Ali Khan" userId="S::ayesha.alikhan@det.nsw.edu.au::e002143d-9eb5-42e8-a931-47414acce609" providerId="AD" clId="Web-{E702C315-B9F8-E1AA-F1A0-149B362E0E9F}" dt="2020-03-25T03:45:00.627" v="73"/>
          <ac:spMkLst>
            <pc:docMk/>
            <pc:sldMk cId="4142271524" sldId="359"/>
            <ac:spMk id="7" creationId="{00000000-0000-0000-0000-000000000000}"/>
          </ac:spMkLst>
        </pc:spChg>
        <pc:spChg chg="mod">
          <ac:chgData name="Ayesha Ali Khan" userId="S::ayesha.alikhan@det.nsw.edu.au::e002143d-9eb5-42e8-a931-47414acce609" providerId="AD" clId="Web-{E702C315-B9F8-E1AA-F1A0-149B362E0E9F}" dt="2020-03-25T03:46:08.456" v="82" actId="20577"/>
          <ac:spMkLst>
            <pc:docMk/>
            <pc:sldMk cId="4142271524" sldId="359"/>
            <ac:spMk id="11" creationId="{BB831B7E-1758-4ABF-8A2E-07820F97E801}"/>
          </ac:spMkLst>
        </pc:spChg>
        <pc:picChg chg="del">
          <ac:chgData name="Ayesha Ali Khan" userId="S::ayesha.alikhan@det.nsw.edu.au::e002143d-9eb5-42e8-a931-47414acce609" providerId="AD" clId="Web-{E702C315-B9F8-E1AA-F1A0-149B362E0E9F}" dt="2020-03-25T03:44:52.158" v="72"/>
          <ac:picMkLst>
            <pc:docMk/>
            <pc:sldMk cId="4142271524" sldId="359"/>
            <ac:picMk id="8" creationId="{2E7F0087-E1A9-4FC8-9D79-F3D04848C113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3:45:36.096" v="78" actId="14100"/>
          <ac:picMkLst>
            <pc:docMk/>
            <pc:sldMk cId="4142271524" sldId="359"/>
            <ac:picMk id="9" creationId="{98CE2CB9-8D1E-4125-9EB7-1E3786548D8E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48:13.159" v="88" actId="14100"/>
        <pc:sldMkLst>
          <pc:docMk/>
          <pc:sldMk cId="3749235395" sldId="366"/>
        </pc:sldMkLst>
        <pc:picChg chg="add mod">
          <ac:chgData name="Ayesha Ali Khan" userId="S::ayesha.alikhan@det.nsw.edu.au::e002143d-9eb5-42e8-a931-47414acce609" providerId="AD" clId="Web-{E702C315-B9F8-E1AA-F1A0-149B362E0E9F}" dt="2020-03-25T03:48:13.159" v="88" actId="14100"/>
          <ac:picMkLst>
            <pc:docMk/>
            <pc:sldMk cId="3749235395" sldId="366"/>
            <ac:picMk id="7" creationId="{8D3991C2-76C0-448D-91A3-3A2D8B09BF45}"/>
          </ac:picMkLst>
        </pc:picChg>
        <pc:picChg chg="del">
          <ac:chgData name="Ayesha Ali Khan" userId="S::ayesha.alikhan@det.nsw.edu.au::e002143d-9eb5-42e8-a931-47414acce609" providerId="AD" clId="Web-{E702C315-B9F8-E1AA-F1A0-149B362E0E9F}" dt="2020-03-25T03:46:58.159" v="83"/>
          <ac:picMkLst>
            <pc:docMk/>
            <pc:sldMk cId="3749235395" sldId="366"/>
            <ac:picMk id="8" creationId="{ED3A489B-1AA6-4D73-AED7-49F180F39F53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4:08:59.477" v="116" actId="14100"/>
        <pc:sldMkLst>
          <pc:docMk/>
          <pc:sldMk cId="2003525011" sldId="373"/>
        </pc:sldMkLst>
        <pc:spChg chg="del">
          <ac:chgData name="Ayesha Ali Khan" userId="S::ayesha.alikhan@det.nsw.edu.au::e002143d-9eb5-42e8-a931-47414acce609" providerId="AD" clId="Web-{E702C315-B9F8-E1AA-F1A0-149B362E0E9F}" dt="2020-03-25T04:08:29.367" v="110"/>
          <ac:spMkLst>
            <pc:docMk/>
            <pc:sldMk cId="2003525011" sldId="373"/>
            <ac:spMk id="7" creationId="{00000000-0000-0000-0000-000000000000}"/>
          </ac:spMkLst>
        </pc:spChg>
        <pc:picChg chg="del">
          <ac:chgData name="Ayesha Ali Khan" userId="S::ayesha.alikhan@det.nsw.edu.au::e002143d-9eb5-42e8-a931-47414acce609" providerId="AD" clId="Web-{E702C315-B9F8-E1AA-F1A0-149B362E0E9F}" dt="2020-03-25T04:08:23.820" v="109"/>
          <ac:picMkLst>
            <pc:docMk/>
            <pc:sldMk cId="2003525011" sldId="373"/>
            <ac:picMk id="8" creationId="{5435170A-E390-4BEC-9770-DEBAC1E21670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4:08:59.477" v="116" actId="14100"/>
          <ac:picMkLst>
            <pc:docMk/>
            <pc:sldMk cId="2003525011" sldId="373"/>
            <ac:picMk id="9" creationId="{EF9099FE-BE72-4A09-A4C8-94E3A7C72926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51:26.910" v="94" actId="14100"/>
        <pc:sldMkLst>
          <pc:docMk/>
          <pc:sldMk cId="2355741892" sldId="378"/>
        </pc:sldMkLst>
        <pc:picChg chg="add mod">
          <ac:chgData name="Ayesha Ali Khan" userId="S::ayesha.alikhan@det.nsw.edu.au::e002143d-9eb5-42e8-a931-47414acce609" providerId="AD" clId="Web-{E702C315-B9F8-E1AA-F1A0-149B362E0E9F}" dt="2020-03-25T03:51:26.910" v="94" actId="14100"/>
          <ac:picMkLst>
            <pc:docMk/>
            <pc:sldMk cId="2355741892" sldId="378"/>
            <ac:picMk id="7" creationId="{C873F0AC-8504-4D1B-861C-B95FBEECA872}"/>
          </ac:picMkLst>
        </pc:picChg>
        <pc:picChg chg="del">
          <ac:chgData name="Ayesha Ali Khan" userId="S::ayesha.alikhan@det.nsw.edu.au::e002143d-9eb5-42e8-a931-47414acce609" providerId="AD" clId="Web-{E702C315-B9F8-E1AA-F1A0-149B362E0E9F}" dt="2020-03-25T03:50:30.832" v="89"/>
          <ac:picMkLst>
            <pc:docMk/>
            <pc:sldMk cId="2355741892" sldId="378"/>
            <ac:picMk id="8" creationId="{DC142F69-D312-430C-BF69-C73108A1CEEE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54:19.895" v="107" actId="14100"/>
        <pc:sldMkLst>
          <pc:docMk/>
          <pc:sldMk cId="3124380106" sldId="388"/>
        </pc:sldMkLst>
        <pc:spChg chg="del">
          <ac:chgData name="Ayesha Ali Khan" userId="S::ayesha.alikhan@det.nsw.edu.au::e002143d-9eb5-42e8-a931-47414acce609" providerId="AD" clId="Web-{E702C315-B9F8-E1AA-F1A0-149B362E0E9F}" dt="2020-03-25T03:53:31.879" v="102"/>
          <ac:spMkLst>
            <pc:docMk/>
            <pc:sldMk cId="3124380106" sldId="388"/>
            <ac:spMk id="7" creationId="{00000000-0000-0000-0000-000000000000}"/>
          </ac:spMkLst>
        </pc:spChg>
        <pc:picChg chg="add mod">
          <ac:chgData name="Ayesha Ali Khan" userId="S::ayesha.alikhan@det.nsw.edu.au::e002143d-9eb5-42e8-a931-47414acce609" providerId="AD" clId="Web-{E702C315-B9F8-E1AA-F1A0-149B362E0E9F}" dt="2020-03-25T03:54:19.895" v="107" actId="14100"/>
          <ac:picMkLst>
            <pc:docMk/>
            <pc:sldMk cId="3124380106" sldId="388"/>
            <ac:picMk id="8" creationId="{A8C9D7F3-B9AE-4DCC-AF1F-6E281A97ACB6}"/>
          </ac:picMkLst>
        </pc:picChg>
        <pc:picChg chg="del">
          <ac:chgData name="Ayesha Ali Khan" userId="S::ayesha.alikhan@det.nsw.edu.au::e002143d-9eb5-42e8-a931-47414acce609" providerId="AD" clId="Web-{E702C315-B9F8-E1AA-F1A0-149B362E0E9F}" dt="2020-03-25T03:53:26.379" v="101"/>
          <ac:picMkLst>
            <pc:docMk/>
            <pc:sldMk cId="3124380106" sldId="388"/>
            <ac:picMk id="9" creationId="{7FA2856B-CC89-4DA7-9E4E-4D5FFE5492C6}"/>
          </ac:picMkLst>
        </pc:picChg>
      </pc:sldChg>
      <pc:sldChg chg="addSp delSp modSp">
        <pc:chgData name="Ayesha Ali Khan" userId="S::ayesha.alikhan@det.nsw.edu.au::e002143d-9eb5-42e8-a931-47414acce609" providerId="AD" clId="Web-{E702C315-B9F8-E1AA-F1A0-149B362E0E9F}" dt="2020-03-25T03:53:07.114" v="100" actId="14100"/>
        <pc:sldMkLst>
          <pc:docMk/>
          <pc:sldMk cId="4183663812" sldId="389"/>
        </pc:sldMkLst>
        <pc:picChg chg="del">
          <ac:chgData name="Ayesha Ali Khan" userId="S::ayesha.alikhan@det.nsw.edu.au::e002143d-9eb5-42e8-a931-47414acce609" providerId="AD" clId="Web-{E702C315-B9F8-E1AA-F1A0-149B362E0E9F}" dt="2020-03-25T03:52:09.473" v="95"/>
          <ac:picMkLst>
            <pc:docMk/>
            <pc:sldMk cId="4183663812" sldId="389"/>
            <ac:picMk id="7" creationId="{3380711E-B792-460C-9E68-AF54BF0A167C}"/>
          </ac:picMkLst>
        </pc:picChg>
        <pc:picChg chg="add mod">
          <ac:chgData name="Ayesha Ali Khan" userId="S::ayesha.alikhan@det.nsw.edu.au::e002143d-9eb5-42e8-a931-47414acce609" providerId="AD" clId="Web-{E702C315-B9F8-E1AA-F1A0-149B362E0E9F}" dt="2020-03-25T03:53:07.114" v="100" actId="14100"/>
          <ac:picMkLst>
            <pc:docMk/>
            <pc:sldMk cId="4183663812" sldId="389"/>
            <ac:picMk id="8" creationId="{C78692BC-3970-4C9A-B210-035F279AC908}"/>
          </ac:picMkLst>
        </pc:picChg>
      </pc:sldChg>
      <pc:sldChg chg="del">
        <pc:chgData name="Ayesha Ali Khan" userId="S::ayesha.alikhan@det.nsw.edu.au::e002143d-9eb5-42e8-a931-47414acce609" providerId="AD" clId="Web-{E702C315-B9F8-E1AA-F1A0-149B362E0E9F}" dt="2020-03-25T04:06:36.773" v="108"/>
        <pc:sldMkLst>
          <pc:docMk/>
          <pc:sldMk cId="3185143454" sldId="390"/>
        </pc:sldMkLst>
      </pc:sldChg>
    </pc:docChg>
  </pc:docChgLst>
  <pc:docChgLst>
    <pc:chgData name="Michelle Tregoning" userId="S::michelle.tregoning@det.nsw.edu.au::ecc29c01-0393-4699-84aa-8e79081e70c4" providerId="AD" clId="Web-{A5705D6F-C6FF-4017-8DD4-6B79269F5A34}"/>
    <pc:docChg chg="modSld">
      <pc:chgData name="Michelle Tregoning" userId="S::michelle.tregoning@det.nsw.edu.au::ecc29c01-0393-4699-84aa-8e79081e70c4" providerId="AD" clId="Web-{A5705D6F-C6FF-4017-8DD4-6B79269F5A34}" dt="2020-03-23T06:40:34.692" v="5" actId="1076"/>
      <pc:docMkLst>
        <pc:docMk/>
      </pc:docMkLst>
      <pc:sldChg chg="addSp modSp">
        <pc:chgData name="Michelle Tregoning" userId="S::michelle.tregoning@det.nsw.edu.au::ecc29c01-0393-4699-84aa-8e79081e70c4" providerId="AD" clId="Web-{A5705D6F-C6FF-4017-8DD4-6B79269F5A34}" dt="2020-03-23T06:40:34.692" v="5" actId="1076"/>
        <pc:sldMkLst>
          <pc:docMk/>
          <pc:sldMk cId="1447337774" sldId="351"/>
        </pc:sldMkLst>
        <pc:picChg chg="add mod">
          <ac:chgData name="Michelle Tregoning" userId="S::michelle.tregoning@det.nsw.edu.au::ecc29c01-0393-4699-84aa-8e79081e70c4" providerId="AD" clId="Web-{A5705D6F-C6FF-4017-8DD4-6B79269F5A34}" dt="2020-03-23T06:40:34.692" v="5" actId="1076"/>
          <ac:picMkLst>
            <pc:docMk/>
            <pc:sldMk cId="1447337774" sldId="351"/>
            <ac:picMk id="8" creationId="{4E0F5009-FA2B-40DF-9F1D-8DBE82DD67C3}"/>
          </ac:picMkLst>
        </pc:picChg>
      </pc:sldChg>
    </pc:docChg>
  </pc:docChgLst>
  <pc:docChgLst>
    <pc:chgData name="Michelle Tregoning" userId="S::michelle.tregoning@det.nsw.edu.au::ecc29c01-0393-4699-84aa-8e79081e70c4" providerId="AD" clId="Web-{108658BB-6AAB-48EF-8FA9-A126699439EB}"/>
    <pc:docChg chg="modSld">
      <pc:chgData name="Michelle Tregoning" userId="S::michelle.tregoning@det.nsw.edu.au::ecc29c01-0393-4699-84aa-8e79081e70c4" providerId="AD" clId="Web-{108658BB-6AAB-48EF-8FA9-A126699439EB}" dt="2020-03-23T06:32:49.202" v="13" actId="14100"/>
      <pc:docMkLst>
        <pc:docMk/>
      </pc:docMkLst>
      <pc:sldChg chg="addSp delSp modSp">
        <pc:chgData name="Michelle Tregoning" userId="S::michelle.tregoning@det.nsw.edu.au::ecc29c01-0393-4699-84aa-8e79081e70c4" providerId="AD" clId="Web-{108658BB-6AAB-48EF-8FA9-A126699439EB}" dt="2020-03-23T06:29:17.047" v="4" actId="1076"/>
        <pc:sldMkLst>
          <pc:docMk/>
          <pc:sldMk cId="1516908969" sldId="317"/>
        </pc:sldMkLst>
        <pc:spChg chg="del">
          <ac:chgData name="Michelle Tregoning" userId="S::michelle.tregoning@det.nsw.edu.au::ecc29c01-0393-4699-84aa-8e79081e70c4" providerId="AD" clId="Web-{108658BB-6AAB-48EF-8FA9-A126699439EB}" dt="2020-03-23T06:29:02.922" v="0"/>
          <ac:spMkLst>
            <pc:docMk/>
            <pc:sldMk cId="1516908969" sldId="317"/>
            <ac:spMk id="7" creationId="{00000000-0000-0000-0000-000000000000}"/>
          </ac:spMkLst>
        </pc:spChg>
        <pc:picChg chg="add mod">
          <ac:chgData name="Michelle Tregoning" userId="S::michelle.tregoning@det.nsw.edu.au::ecc29c01-0393-4699-84aa-8e79081e70c4" providerId="AD" clId="Web-{108658BB-6AAB-48EF-8FA9-A126699439EB}" dt="2020-03-23T06:29:17.047" v="4" actId="1076"/>
          <ac:picMkLst>
            <pc:docMk/>
            <pc:sldMk cId="1516908969" sldId="317"/>
            <ac:picMk id="2" creationId="{824426A2-AEFE-478B-9D17-7DDAA5D3DE27}"/>
          </ac:picMkLst>
        </pc:picChg>
      </pc:sldChg>
      <pc:sldChg chg="addSp delSp modSp">
        <pc:chgData name="Michelle Tregoning" userId="S::michelle.tregoning@det.nsw.edu.au::ecc29c01-0393-4699-84aa-8e79081e70c4" providerId="AD" clId="Web-{108658BB-6AAB-48EF-8FA9-A126699439EB}" dt="2020-03-23T06:30:23.828" v="9" actId="1076"/>
        <pc:sldMkLst>
          <pc:docMk/>
          <pc:sldMk cId="1997983465" sldId="328"/>
        </pc:sldMkLst>
        <pc:spChg chg="del">
          <ac:chgData name="Michelle Tregoning" userId="S::michelle.tregoning@det.nsw.edu.au::ecc29c01-0393-4699-84aa-8e79081e70c4" providerId="AD" clId="Web-{108658BB-6AAB-48EF-8FA9-A126699439EB}" dt="2020-03-23T06:30:09.797" v="5"/>
          <ac:spMkLst>
            <pc:docMk/>
            <pc:sldMk cId="1997983465" sldId="328"/>
            <ac:spMk id="7" creationId="{00000000-0000-0000-0000-000000000000}"/>
          </ac:spMkLst>
        </pc:spChg>
        <pc:picChg chg="add mod">
          <ac:chgData name="Michelle Tregoning" userId="S::michelle.tregoning@det.nsw.edu.au::ecc29c01-0393-4699-84aa-8e79081e70c4" providerId="AD" clId="Web-{108658BB-6AAB-48EF-8FA9-A126699439EB}" dt="2020-03-23T06:30:23.828" v="9" actId="1076"/>
          <ac:picMkLst>
            <pc:docMk/>
            <pc:sldMk cId="1997983465" sldId="328"/>
            <ac:picMk id="8" creationId="{F53BFB7E-FCC6-445C-907B-DC207CCBB364}"/>
          </ac:picMkLst>
        </pc:picChg>
      </pc:sldChg>
      <pc:sldChg chg="addSp delSp modSp">
        <pc:chgData name="Michelle Tregoning" userId="S::michelle.tregoning@det.nsw.edu.au::ecc29c01-0393-4699-84aa-8e79081e70c4" providerId="AD" clId="Web-{108658BB-6AAB-48EF-8FA9-A126699439EB}" dt="2020-03-23T06:32:49.202" v="13" actId="14100"/>
        <pc:sldMkLst>
          <pc:docMk/>
          <pc:sldMk cId="3749235395" sldId="366"/>
        </pc:sldMkLst>
        <pc:spChg chg="del">
          <ac:chgData name="Michelle Tregoning" userId="S::michelle.tregoning@det.nsw.edu.au::ecc29c01-0393-4699-84aa-8e79081e70c4" providerId="AD" clId="Web-{108658BB-6AAB-48EF-8FA9-A126699439EB}" dt="2020-03-23T06:32:34.202" v="10"/>
          <ac:spMkLst>
            <pc:docMk/>
            <pc:sldMk cId="3749235395" sldId="366"/>
            <ac:spMk id="7" creationId="{00000000-0000-0000-0000-000000000000}"/>
          </ac:spMkLst>
        </pc:spChg>
        <pc:picChg chg="add mod">
          <ac:chgData name="Michelle Tregoning" userId="S::michelle.tregoning@det.nsw.edu.au::ecc29c01-0393-4699-84aa-8e79081e70c4" providerId="AD" clId="Web-{108658BB-6AAB-48EF-8FA9-A126699439EB}" dt="2020-03-23T06:32:49.202" v="13" actId="14100"/>
          <ac:picMkLst>
            <pc:docMk/>
            <pc:sldMk cId="3749235395" sldId="366"/>
            <ac:picMk id="8" creationId="{ED3A489B-1AA6-4D73-AED7-49F180F39F53}"/>
          </ac:picMkLst>
        </pc:picChg>
      </pc:sldChg>
    </pc:docChg>
  </pc:docChgLst>
  <pc:docChgLst>
    <pc:chgData name="Ayesha Ali Khan" userId="S::ayesha.alikhan@det.nsw.edu.au::e002143d-9eb5-42e8-a931-47414acce609" providerId="AD" clId="Web-{F96B3990-8330-45CA-B341-46EFB04E7FDA}"/>
    <pc:docChg chg="modSld">
      <pc:chgData name="Ayesha Ali Khan" userId="S::ayesha.alikhan@det.nsw.edu.au::e002143d-9eb5-42e8-a931-47414acce609" providerId="AD" clId="Web-{F96B3990-8330-45CA-B341-46EFB04E7FDA}" dt="2020-03-21T22:44:11.674" v="0" actId="20577"/>
      <pc:docMkLst>
        <pc:docMk/>
      </pc:docMkLst>
      <pc:sldChg chg="modSp">
        <pc:chgData name="Ayesha Ali Khan" userId="S::ayesha.alikhan@det.nsw.edu.au::e002143d-9eb5-42e8-a931-47414acce609" providerId="AD" clId="Web-{F96B3990-8330-45CA-B341-46EFB04E7FDA}" dt="2020-03-21T22:44:11.674" v="0" actId="20577"/>
        <pc:sldMkLst>
          <pc:docMk/>
          <pc:sldMk cId="773994904" sldId="266"/>
        </pc:sldMkLst>
        <pc:spChg chg="mod">
          <ac:chgData name="Ayesha Ali Khan" userId="S::ayesha.alikhan@det.nsw.edu.au::e002143d-9eb5-42e8-a931-47414acce609" providerId="AD" clId="Web-{F96B3990-8330-45CA-B341-46EFB04E7FDA}" dt="2020-03-21T22:44:11.674" v="0" actId="20577"/>
          <ac:spMkLst>
            <pc:docMk/>
            <pc:sldMk cId="773994904" sldId="266"/>
            <ac:spMk id="2" creationId="{00000000-0000-0000-0000-000000000000}"/>
          </ac:spMkLst>
        </pc:spChg>
      </pc:sldChg>
    </pc:docChg>
  </pc:docChgLst>
  <pc:docChgLst>
    <pc:chgData name="Michelle Tregoning" userId="S::michelle.tregoning@det.nsw.edu.au::ecc29c01-0393-4699-84aa-8e79081e70c4" providerId="AD" clId="Web-{9CEBBCF0-84C5-400D-925C-5A541506D049}"/>
    <pc:docChg chg="modSld">
      <pc:chgData name="Michelle Tregoning" userId="S::michelle.tregoning@det.nsw.edu.au::ecc29c01-0393-4699-84aa-8e79081e70c4" providerId="AD" clId="Web-{9CEBBCF0-84C5-400D-925C-5A541506D049}" dt="2020-03-23T11:16:00.421" v="20" actId="1076"/>
      <pc:docMkLst>
        <pc:docMk/>
      </pc:docMkLst>
      <pc:sldChg chg="modSp">
        <pc:chgData name="Michelle Tregoning" userId="S::michelle.tregoning@det.nsw.edu.au::ecc29c01-0393-4699-84aa-8e79081e70c4" providerId="AD" clId="Web-{9CEBBCF0-84C5-400D-925C-5A541506D049}" dt="2020-03-23T11:14:36.514" v="14" actId="20577"/>
        <pc:sldMkLst>
          <pc:docMk/>
          <pc:sldMk cId="69305329" sldId="320"/>
        </pc:sldMkLst>
        <pc:spChg chg="mod">
          <ac:chgData name="Michelle Tregoning" userId="S::michelle.tregoning@det.nsw.edu.au::ecc29c01-0393-4699-84aa-8e79081e70c4" providerId="AD" clId="Web-{9CEBBCF0-84C5-400D-925C-5A541506D049}" dt="2020-03-23T11:14:36.514" v="14" actId="20577"/>
          <ac:spMkLst>
            <pc:docMk/>
            <pc:sldMk cId="69305329" sldId="320"/>
            <ac:spMk id="4" creationId="{00000000-0000-0000-0000-000000000000}"/>
          </ac:spMkLst>
        </pc:spChg>
      </pc:sldChg>
      <pc:sldChg chg="addSp delSp modSp">
        <pc:chgData name="Michelle Tregoning" userId="S::michelle.tregoning@det.nsw.edu.au::ecc29c01-0393-4699-84aa-8e79081e70c4" providerId="AD" clId="Web-{9CEBBCF0-84C5-400D-925C-5A541506D049}" dt="2020-03-23T11:16:00.421" v="20" actId="1076"/>
        <pc:sldMkLst>
          <pc:docMk/>
          <pc:sldMk cId="649241115" sldId="335"/>
        </pc:sldMkLst>
        <pc:spChg chg="del">
          <ac:chgData name="Michelle Tregoning" userId="S::michelle.tregoning@det.nsw.edu.au::ecc29c01-0393-4699-84aa-8e79081e70c4" providerId="AD" clId="Web-{9CEBBCF0-84C5-400D-925C-5A541506D049}" dt="2020-03-23T11:15:42.968" v="16"/>
          <ac:spMkLst>
            <pc:docMk/>
            <pc:sldMk cId="649241115" sldId="335"/>
            <ac:spMk id="7" creationId="{00000000-0000-0000-0000-000000000000}"/>
          </ac:spMkLst>
        </pc:spChg>
        <pc:picChg chg="add mod">
          <ac:chgData name="Michelle Tregoning" userId="S::michelle.tregoning@det.nsw.edu.au::ecc29c01-0393-4699-84aa-8e79081e70c4" providerId="AD" clId="Web-{9CEBBCF0-84C5-400D-925C-5A541506D049}" dt="2020-03-23T11:16:00.421" v="20" actId="1076"/>
          <ac:picMkLst>
            <pc:docMk/>
            <pc:sldMk cId="649241115" sldId="335"/>
            <ac:picMk id="2" creationId="{EF34187B-7E1C-4774-9F11-E5CF7119B430}"/>
          </ac:picMkLst>
        </pc:picChg>
      </pc:sldChg>
    </pc:docChg>
  </pc:docChgLst>
  <pc:docChgLst>
    <pc:chgData name="Michelle Tregoning" userId="S::michelle.tregoning@det.nsw.edu.au::ecc29c01-0393-4699-84aa-8e79081e70c4" providerId="AD" clId="Web-{24B4463D-B5F7-4BC1-9428-91C74DD34DF9}"/>
    <pc:docChg chg="modSld">
      <pc:chgData name="Michelle Tregoning" userId="S::michelle.tregoning@det.nsw.edu.au::ecc29c01-0393-4699-84aa-8e79081e70c4" providerId="AD" clId="Web-{24B4463D-B5F7-4BC1-9428-91C74DD34DF9}" dt="2020-03-23T12:33:40.464" v="42" actId="20577"/>
      <pc:docMkLst>
        <pc:docMk/>
      </pc:docMkLst>
      <pc:sldChg chg="addSp modSp">
        <pc:chgData name="Michelle Tregoning" userId="S::michelle.tregoning@det.nsw.edu.au::ecc29c01-0393-4699-84aa-8e79081e70c4" providerId="AD" clId="Web-{24B4463D-B5F7-4BC1-9428-91C74DD34DF9}" dt="2020-03-23T12:33:40.464" v="42" actId="20577"/>
        <pc:sldMkLst>
          <pc:docMk/>
          <pc:sldMk cId="4142271524" sldId="359"/>
        </pc:sldMkLst>
        <pc:spChg chg="add mod">
          <ac:chgData name="Michelle Tregoning" userId="S::michelle.tregoning@det.nsw.edu.au::ecc29c01-0393-4699-84aa-8e79081e70c4" providerId="AD" clId="Web-{24B4463D-B5F7-4BC1-9428-91C74DD34DF9}" dt="2020-03-23T12:33:40.464" v="42" actId="20577"/>
          <ac:spMkLst>
            <pc:docMk/>
            <pc:sldMk cId="4142271524" sldId="359"/>
            <ac:spMk id="11" creationId="{BB831B7E-1758-4ABF-8A2E-07820F97E801}"/>
          </ac:spMkLst>
        </pc:spChg>
        <pc:picChg chg="add mod">
          <ac:chgData name="Michelle Tregoning" userId="S::michelle.tregoning@det.nsw.edu.au::ecc29c01-0393-4699-84aa-8e79081e70c4" providerId="AD" clId="Web-{24B4463D-B5F7-4BC1-9428-91C74DD34DF9}" dt="2020-03-23T12:32:25.198" v="2" actId="14100"/>
          <ac:picMkLst>
            <pc:docMk/>
            <pc:sldMk cId="4142271524" sldId="359"/>
            <ac:picMk id="8" creationId="{2E7F0087-E1A9-4FC8-9D79-F3D04848C113}"/>
          </ac:picMkLst>
        </pc:picChg>
      </pc:sldChg>
    </pc:docChg>
  </pc:docChgLst>
  <pc:docChgLst>
    <pc:chgData name="Michelle Tregoning" userId="S::michelle.tregoning@det.nsw.edu.au::ecc29c01-0393-4699-84aa-8e79081e70c4" providerId="AD" clId="Web-{F47A0B79-08C2-4E4E-A39F-519ACB0F7AEE}"/>
    <pc:docChg chg="modSld">
      <pc:chgData name="Michelle Tregoning" userId="S::michelle.tregoning@det.nsw.edu.au::ecc29c01-0393-4699-84aa-8e79081e70c4" providerId="AD" clId="Web-{F47A0B79-08C2-4E4E-A39F-519ACB0F7AEE}" dt="2020-03-23T04:47:37.021" v="6" actId="14100"/>
      <pc:docMkLst>
        <pc:docMk/>
      </pc:docMkLst>
      <pc:sldChg chg="delSp modSp">
        <pc:chgData name="Michelle Tregoning" userId="S::michelle.tregoning@det.nsw.edu.au::ecc29c01-0393-4699-84aa-8e79081e70c4" providerId="AD" clId="Web-{F47A0B79-08C2-4E4E-A39F-519ACB0F7AEE}" dt="2020-03-23T04:47:37.021" v="6" actId="14100"/>
        <pc:sldMkLst>
          <pc:docMk/>
          <pc:sldMk cId="2730738978" sldId="385"/>
        </pc:sldMkLst>
        <pc:spChg chg="del">
          <ac:chgData name="Michelle Tregoning" userId="S::michelle.tregoning@det.nsw.edu.au::ecc29c01-0393-4699-84aa-8e79081e70c4" providerId="AD" clId="Web-{F47A0B79-08C2-4E4E-A39F-519ACB0F7AEE}" dt="2020-03-23T04:47:25.521" v="3"/>
          <ac:spMkLst>
            <pc:docMk/>
            <pc:sldMk cId="2730738978" sldId="385"/>
            <ac:spMk id="5" creationId="{E6D92B28-14EA-446F-9851-57EC5326CA57}"/>
          </ac:spMkLst>
        </pc:spChg>
        <pc:spChg chg="mod">
          <ac:chgData name="Michelle Tregoning" userId="S::michelle.tregoning@det.nsw.edu.au::ecc29c01-0393-4699-84aa-8e79081e70c4" providerId="AD" clId="Web-{F47A0B79-08C2-4E4E-A39F-519ACB0F7AEE}" dt="2020-03-23T04:47:37.021" v="6" actId="14100"/>
          <ac:spMkLst>
            <pc:docMk/>
            <pc:sldMk cId="2730738978" sldId="385"/>
            <ac:spMk id="7" creationId="{00000000-0000-0000-0000-000000000000}"/>
          </ac:spMkLst>
        </pc:spChg>
      </pc:sldChg>
    </pc:docChg>
  </pc:docChgLst>
  <pc:docChgLst>
    <pc:chgData name="Michelle Tregoning" userId="S::michelle.tregoning@det.nsw.edu.au::ecc29c01-0393-4699-84aa-8e79081e70c4" providerId="AD" clId="Web-{A649CE7E-BB40-4478-AAD2-0D57418F4154}"/>
    <pc:docChg chg="modSld">
      <pc:chgData name="Michelle Tregoning" userId="S::michelle.tregoning@det.nsw.edu.au::ecc29c01-0393-4699-84aa-8e79081e70c4" providerId="AD" clId="Web-{A649CE7E-BB40-4478-AAD2-0D57418F4154}" dt="2020-03-23T12:52:34.477" v="0" actId="14100"/>
      <pc:docMkLst>
        <pc:docMk/>
      </pc:docMkLst>
      <pc:sldChg chg="modSp">
        <pc:chgData name="Michelle Tregoning" userId="S::michelle.tregoning@det.nsw.edu.au::ecc29c01-0393-4699-84aa-8e79081e70c4" providerId="AD" clId="Web-{A649CE7E-BB40-4478-AAD2-0D57418F4154}" dt="2020-03-23T12:52:34.477" v="0" actId="14100"/>
        <pc:sldMkLst>
          <pc:docMk/>
          <pc:sldMk cId="1447337774" sldId="351"/>
        </pc:sldMkLst>
        <pc:picChg chg="mod">
          <ac:chgData name="Michelle Tregoning" userId="S::michelle.tregoning@det.nsw.edu.au::ecc29c01-0393-4699-84aa-8e79081e70c4" providerId="AD" clId="Web-{A649CE7E-BB40-4478-AAD2-0D57418F4154}" dt="2020-03-23T12:52:34.477" v="0" actId="14100"/>
          <ac:picMkLst>
            <pc:docMk/>
            <pc:sldMk cId="1447337774" sldId="351"/>
            <ac:picMk id="8" creationId="{4E0F5009-FA2B-40DF-9F1D-8DBE82DD67C3}"/>
          </ac:picMkLst>
        </pc:picChg>
      </pc:sldChg>
    </pc:docChg>
  </pc:docChgLst>
  <pc:docChgLst>
    <pc:chgData name="Michelle Tregoning" userId="S::michelle.tregoning@det.nsw.edu.au::ecc29c01-0393-4699-84aa-8e79081e70c4" providerId="AD" clId="Web-{DD27181A-1D25-422F-9A01-81A18C21C984}"/>
    <pc:docChg chg="modSld">
      <pc:chgData name="Michelle Tregoning" userId="S::michelle.tregoning@det.nsw.edu.au::ecc29c01-0393-4699-84aa-8e79081e70c4" providerId="AD" clId="Web-{DD27181A-1D25-422F-9A01-81A18C21C984}" dt="2020-03-23T05:54:55.694" v="1" actId="20577"/>
      <pc:docMkLst>
        <pc:docMk/>
      </pc:docMkLst>
      <pc:sldChg chg="modSp">
        <pc:chgData name="Michelle Tregoning" userId="S::michelle.tregoning@det.nsw.edu.au::ecc29c01-0393-4699-84aa-8e79081e70c4" providerId="AD" clId="Web-{DD27181A-1D25-422F-9A01-81A18C21C984}" dt="2020-03-23T05:54:55.694" v="1" actId="20577"/>
        <pc:sldMkLst>
          <pc:docMk/>
          <pc:sldMk cId="2003525011" sldId="373"/>
        </pc:sldMkLst>
        <pc:spChg chg="mod">
          <ac:chgData name="Michelle Tregoning" userId="S::michelle.tregoning@det.nsw.edu.au::ecc29c01-0393-4699-84aa-8e79081e70c4" providerId="AD" clId="Web-{DD27181A-1D25-422F-9A01-81A18C21C984}" dt="2020-03-23T05:54:55.694" v="1" actId="20577"/>
          <ac:spMkLst>
            <pc:docMk/>
            <pc:sldMk cId="2003525011" sldId="373"/>
            <ac:spMk id="5" creationId="{00000000-0000-0000-0000-000000000000}"/>
          </ac:spMkLst>
        </pc:spChg>
      </pc:sldChg>
    </pc:docChg>
  </pc:docChgLst>
  <pc:docChgLst>
    <pc:chgData name="Michelle Tregoning" userId="S::michelle.tregoning@det.nsw.edu.au::ecc29c01-0393-4699-84aa-8e79081e70c4" providerId="AD" clId="Web-{19EC0085-95EC-4AB0-A005-92BAD3EC1ECE}"/>
    <pc:docChg chg="addSld modSld sldOrd modSection">
      <pc:chgData name="Michelle Tregoning" userId="S::michelle.tregoning@det.nsw.edu.au::ecc29c01-0393-4699-84aa-8e79081e70c4" providerId="AD" clId="Web-{19EC0085-95EC-4AB0-A005-92BAD3EC1ECE}" dt="2020-03-23T04:23:27.444" v="11" actId="20577"/>
      <pc:docMkLst>
        <pc:docMk/>
      </pc:docMkLst>
      <pc:sldChg chg="modSp">
        <pc:chgData name="Michelle Tregoning" userId="S::michelle.tregoning@det.nsw.edu.au::ecc29c01-0393-4699-84aa-8e79081e70c4" providerId="AD" clId="Web-{19EC0085-95EC-4AB0-A005-92BAD3EC1ECE}" dt="2020-03-23T04:23:08.444" v="6" actId="20577"/>
        <pc:sldMkLst>
          <pc:docMk/>
          <pc:sldMk cId="2143435669" sldId="346"/>
        </pc:sldMkLst>
        <pc:spChg chg="mod">
          <ac:chgData name="Michelle Tregoning" userId="S::michelle.tregoning@det.nsw.edu.au::ecc29c01-0393-4699-84aa-8e79081e70c4" providerId="AD" clId="Web-{19EC0085-95EC-4AB0-A005-92BAD3EC1ECE}" dt="2020-03-23T04:23:08.444" v="6" actId="20577"/>
          <ac:spMkLst>
            <pc:docMk/>
            <pc:sldMk cId="2143435669" sldId="346"/>
            <ac:spMk id="7" creationId="{00000000-0000-0000-0000-000000000000}"/>
          </ac:spMkLst>
        </pc:spChg>
      </pc:sldChg>
      <pc:sldChg chg="modSp add ord replId">
        <pc:chgData name="Michelle Tregoning" userId="S::michelle.tregoning@det.nsw.edu.au::ecc29c01-0393-4699-84aa-8e79081e70c4" providerId="AD" clId="Web-{19EC0085-95EC-4AB0-A005-92BAD3EC1ECE}" dt="2020-03-23T04:23:27.444" v="11" actId="20577"/>
        <pc:sldMkLst>
          <pc:docMk/>
          <pc:sldMk cId="1767941080" sldId="384"/>
        </pc:sldMkLst>
        <pc:spChg chg="mod">
          <ac:chgData name="Michelle Tregoning" userId="S::michelle.tregoning@det.nsw.edu.au::ecc29c01-0393-4699-84aa-8e79081e70c4" providerId="AD" clId="Web-{19EC0085-95EC-4AB0-A005-92BAD3EC1ECE}" dt="2020-03-23T04:23:27.444" v="11" actId="20577"/>
          <ac:spMkLst>
            <pc:docMk/>
            <pc:sldMk cId="1767941080" sldId="384"/>
            <ac:spMk id="7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AU" b="1" i="0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5.0067121985634906E-2"/>
          <c:y val="1.33246349090762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5850469155990188"/>
          <c:w val="0.99770930078221387"/>
          <c:h val="0.8404572922754924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3-44E1-9680-BF397F888C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13-44E1-9680-BF397F888C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13-44E1-9680-BF397F888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240315640"/>
        <c:axId val="240315248"/>
      </c:barChart>
      <c:catAx>
        <c:axId val="240315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0315248"/>
        <c:crosses val="autoZero"/>
        <c:auto val="1"/>
        <c:lblAlgn val="ctr"/>
        <c:lblOffset val="100"/>
        <c:noMultiLvlLbl val="0"/>
      </c:catAx>
      <c:valAx>
        <c:axId val="24031524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0315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kern="1200" spc="0" baseline="0" dirty="0">
                <a:solidFill>
                  <a:srgbClr val="1923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  <a:endParaRPr lang="en-AU" sz="1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8802394693555564E-2"/>
          <c:y val="1.6662275328469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139730433599247"/>
          <c:y val="0.18716181113673139"/>
          <c:w val="0.57738947809885199"/>
          <c:h val="0.797895978377745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pattFill prst="pct90">
                <a:fgClr>
                  <a:schemeClr val="accent5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07-4096-88DB-1BE9AAD60A27}"/>
              </c:ext>
            </c:extLst>
          </c:dPt>
          <c:dPt>
            <c:idx val="1"/>
            <c:bubble3D val="0"/>
            <c:spPr>
              <a:pattFill prst="pct90">
                <a:fgClr>
                  <a:schemeClr val="accent2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07-4096-88DB-1BE9AAD60A27}"/>
              </c:ext>
            </c:extLst>
          </c:dPt>
          <c:dPt>
            <c:idx val="2"/>
            <c:bubble3D val="0"/>
            <c:spPr>
              <a:pattFill prst="pct90">
                <a:fgClr>
                  <a:schemeClr val="accent3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07-4096-88DB-1BE9AAD60A27}"/>
              </c:ext>
            </c:extLst>
          </c:dPt>
          <c:dPt>
            <c:idx val="3"/>
            <c:bubble3D val="0"/>
            <c:spPr>
              <a:pattFill prst="pct90">
                <a:fgClr>
                  <a:schemeClr val="accent6"/>
                </a:fgClr>
                <a:bgClr>
                  <a:schemeClr val="bg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507-4096-88DB-1BE9AAD60A27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BC5D0DBC-5192-4D8E-9C93-110176CD87CC}" type="SERIESNAME">
                      <a:rPr lang="en-US">
                        <a:solidFill>
                          <a:schemeClr val="tx2"/>
                        </a:solidFill>
                      </a:rPr>
                      <a:pPr/>
                      <a:t>[SERIES NAME]</a:t>
                    </a:fld>
                    <a:r>
                      <a:rPr lang="en-US" baseline="0" dirty="0"/>
                      <a:t>, </a:t>
                    </a:r>
                    <a:fld id="{4B725BE5-439E-48A7-81A4-165608449EA8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507-4096-88DB-1BE9AAD60A27}"/>
                </c:ext>
              </c:extLst>
            </c:dLbl>
            <c:spPr>
              <a:pattFill prst="pct5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07-4096-88DB-1BE9AAD60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86FB7-8198-2C41-9C7F-A67099EBC713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59333-EC29-A740-B340-F32DF9D7D5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5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2F91E-6BD3-4F0D-9CA3-7829EAE64D63}" type="datetimeFigureOut">
              <a:rPr lang="en-AU" smtClean="0"/>
              <a:t>25/03/2020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C5488-DD16-4714-9519-7BE21BA11D4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87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3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7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0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94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66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1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14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8" algn="l" defTabSz="9143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1772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37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3740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46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3027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52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8571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60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2026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146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13769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517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5189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803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671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33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34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C5488-DD16-4714-9519-7BE21BA11D4E}" type="slidenum">
              <a:rPr lang="en-AU" smtClean="0"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832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460" y="4048755"/>
            <a:ext cx="3477026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62" y="2823581"/>
            <a:ext cx="347702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0" name="Picture 9" descr="NSW Government Logo&#10;&#10;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48" y="5912575"/>
            <a:ext cx="66588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14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97272" y="1844675"/>
            <a:ext cx="8659415" cy="4178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2078">
            <a:extLst>
              <a:ext uri="{FF2B5EF4-FFF2-40B4-BE49-F238E27FC236}">
                <a16:creationId xmlns:a16="http://schemas.microsoft.com/office/drawing/2014/main" id="{6CEE090E-CCFD-D641-BC04-E336F151C8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150" y="1210247"/>
            <a:ext cx="6574221" cy="467634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0DD9A7-09FE-4E1B-A672-CED018A03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150" y="703448"/>
            <a:ext cx="6727361" cy="498470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Agenda slide</a:t>
            </a:r>
            <a:endParaRPr lang="en-A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913C52-0751-BC4D-A716-67C521725C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85F729-539D-F848-B304-C18B0623A65C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1" name="Picture 10" descr="NSW Government Logo" title="NSW Government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743" y="6121867"/>
            <a:ext cx="49445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150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ontent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94660" y="1844675"/>
            <a:ext cx="8628224" cy="42365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5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1965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86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2100" y="1844675"/>
            <a:ext cx="8572723" cy="42454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1965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829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4572000" y="1844676"/>
            <a:ext cx="4335465" cy="41477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2100" y="1844676"/>
            <a:ext cx="4183856" cy="41477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1965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033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example bar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Placeholder 5" descr="Name of bar chart to be inserted" title="Chart">
            <a:extLst>
              <a:ext uri="{FF2B5EF4-FFF2-40B4-BE49-F238E27FC236}">
                <a16:creationId xmlns:a16="http://schemas.microsoft.com/office/drawing/2014/main" id="{78CDAE48-35F7-4A8F-908A-26AABCF38BA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33837282"/>
              </p:ext>
            </p:extLst>
          </p:nvPr>
        </p:nvGraphicFramePr>
        <p:xfrm>
          <a:off x="4062200" y="1844675"/>
          <a:ext cx="5051624" cy="413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2100" y="1844675"/>
            <a:ext cx="3864547" cy="4138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30205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074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example pi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Placeholder 6" descr="Name of pie chart to be inserted" title="Chart">
            <a:extLst>
              <a:ext uri="{FF2B5EF4-FFF2-40B4-BE49-F238E27FC236}">
                <a16:creationId xmlns:a16="http://schemas.microsoft.com/office/drawing/2014/main" id="{605EC759-23A5-412D-8489-3CD3D3F4FD7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837913673"/>
              </p:ext>
            </p:extLst>
          </p:nvPr>
        </p:nvGraphicFramePr>
        <p:xfrm>
          <a:off x="4706522" y="1844676"/>
          <a:ext cx="4177487" cy="4093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2100" y="1844675"/>
            <a:ext cx="4177487" cy="40938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F174A2-A12A-574C-A29E-3FE1A83AA8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SW Government Logo" title="NSW Government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743" y="6121867"/>
            <a:ext cx="494457" cy="540000"/>
          </a:xfrm>
          <a:prstGeom prst="rect">
            <a:avLst/>
          </a:prstGeom>
        </p:spPr>
      </p:pic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4661" y="1245629"/>
            <a:ext cx="8627651" cy="41965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itle Placeholder 1"/>
          <p:cNvSpPr>
            <a:spLocks noGrp="1"/>
          </p:cNvSpPr>
          <p:nvPr userDrawn="1"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811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0DC3A9-4AE8-4D39-96BD-7D19AA2EEC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72000" y="1844675"/>
            <a:ext cx="4354316" cy="406717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98091" y="1844675"/>
            <a:ext cx="4140744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1965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9712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D2C0BA2-4F2F-4DB2-B9B9-254956473F7A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572000" y="1844675"/>
            <a:ext cx="4289512" cy="4067176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2100" y="1844675"/>
            <a:ext cx="4120102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1965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7782E-9F13-7747-9D25-96B05BFAA5DD}"/>
              </a:ext>
            </a:extLst>
          </p:cNvPr>
          <p:cNvSpPr txBox="1"/>
          <p:nvPr userDrawn="1"/>
        </p:nvSpPr>
        <p:spPr>
          <a:xfrm>
            <a:off x="249382" y="4156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9724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2F238E7-DF0B-440A-80CD-92A5852D35B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572000" y="1844675"/>
            <a:ext cx="4279900" cy="4129998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2101" y="1844675"/>
            <a:ext cx="4111224" cy="41299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1965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7EDAD-CF55-D841-9671-910D0B8F9569}"/>
              </a:ext>
            </a:extLst>
          </p:cNvPr>
          <p:cNvSpPr txBox="1"/>
          <p:nvPr userDrawn="1"/>
        </p:nvSpPr>
        <p:spPr>
          <a:xfrm>
            <a:off x="654627" y="37407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92886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72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307975" y="1881188"/>
            <a:ext cx="1980000" cy="170497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2517034" y="1881188"/>
            <a:ext cx="1980000" cy="170497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19"/>
          </p:nvPr>
        </p:nvSpPr>
        <p:spPr>
          <a:xfrm>
            <a:off x="4726093" y="1881188"/>
            <a:ext cx="1980000" cy="170497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0"/>
          </p:nvPr>
        </p:nvSpPr>
        <p:spPr>
          <a:xfrm>
            <a:off x="6935151" y="1881188"/>
            <a:ext cx="1980000" cy="1704975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1"/>
          </p:nvPr>
        </p:nvSpPr>
        <p:spPr>
          <a:xfrm>
            <a:off x="307975" y="3729038"/>
            <a:ext cx="1979613" cy="2201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22"/>
          </p:nvPr>
        </p:nvSpPr>
        <p:spPr>
          <a:xfrm>
            <a:off x="2517421" y="3778093"/>
            <a:ext cx="1979613" cy="2201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23"/>
          </p:nvPr>
        </p:nvSpPr>
        <p:spPr>
          <a:xfrm>
            <a:off x="4732337" y="3778093"/>
            <a:ext cx="1979613" cy="2201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24"/>
          </p:nvPr>
        </p:nvSpPr>
        <p:spPr>
          <a:xfrm>
            <a:off x="6947253" y="3778093"/>
            <a:ext cx="1979613" cy="22018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0" name="Text Placeholder 2078">
            <a:extLst>
              <a:ext uri="{FF2B5EF4-FFF2-40B4-BE49-F238E27FC236}">
                <a16:creationId xmlns:a16="http://schemas.microsoft.com/office/drawing/2014/main" id="{DE976D40-EB64-8443-8524-2F97084E2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661" y="1245629"/>
            <a:ext cx="8627651" cy="443629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1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51CE90D-C2B7-A145-B742-F4069E295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150" y="6258126"/>
            <a:ext cx="305754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16C895-348D-4FA1-AC3F-6A98EE2CBA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7D89F-AD80-E940-A173-D053B3E2C118}"/>
              </a:ext>
            </a:extLst>
          </p:cNvPr>
          <p:cNvSpPr txBox="1"/>
          <p:nvPr userDrawn="1"/>
        </p:nvSpPr>
        <p:spPr>
          <a:xfrm>
            <a:off x="810491" y="36368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983367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ng student using an interactive device at her desk.&#10;">
            <a:extLst>
              <a:ext uri="{FF2B5EF4-FFF2-40B4-BE49-F238E27FC236}">
                <a16:creationId xmlns:a16="http://schemas.microsoft.com/office/drawing/2014/main" id="{803D38EF-B025-1D4B-89FA-98E21AEAAA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3881"/>
            <a:ext cx="5053364" cy="4982400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6828" y="3059141"/>
            <a:ext cx="3664986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6832" y="1833967"/>
            <a:ext cx="366498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0" name="Picture 9" descr="NSW Government Logo" title="NSW Government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17" y="5912575"/>
            <a:ext cx="66588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03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2 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6828" y="3059141"/>
            <a:ext cx="3664986" cy="93161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6832" y="1833967"/>
            <a:ext cx="366498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0" name="Picture 9" descr="NSW Government Logo" title="NSW Government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17" y="5912575"/>
            <a:ext cx="665883" cy="720000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23F6E78-7528-7440-B004-6002B939DF2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375" y="1123431"/>
            <a:ext cx="4753626" cy="4753626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4438946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806" y="4048760"/>
            <a:ext cx="3477026" cy="904985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808" y="2823581"/>
            <a:ext cx="347702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0" name="Picture 9" descr="NSW Government Logo" title="NSW Government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48" y="5912575"/>
            <a:ext cx="66588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297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s laughing together&#10;">
            <a:extLst>
              <a:ext uri="{FF2B5EF4-FFF2-40B4-BE49-F238E27FC236}">
                <a16:creationId xmlns:a16="http://schemas.microsoft.com/office/drawing/2014/main" id="{003C764F-E1E8-4742-B073-1F3289767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424" y="1019624"/>
            <a:ext cx="5062575" cy="4991482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748" y="4048755"/>
            <a:ext cx="3477026" cy="124233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750" y="2823581"/>
            <a:ext cx="347702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0" name="Picture 9" descr="NSW Government Logo" title="NSW Government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48" y="5912575"/>
            <a:ext cx="665883" cy="7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9EF07-244D-5B40-AF47-F375070E50B3}"/>
              </a:ext>
            </a:extLst>
          </p:cNvPr>
          <p:cNvSpPr txBox="1"/>
          <p:nvPr userDrawn="1"/>
        </p:nvSpPr>
        <p:spPr>
          <a:xfrm>
            <a:off x="2899719" y="8979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01002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4 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748" y="4048755"/>
            <a:ext cx="3477026" cy="1242336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750" y="2823581"/>
            <a:ext cx="347702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0" name="Picture 9" descr="NSW Government Logo" title="NSW Government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48" y="5912575"/>
            <a:ext cx="665883" cy="7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9EF07-244D-5B40-AF47-F375070E50B3}"/>
              </a:ext>
            </a:extLst>
          </p:cNvPr>
          <p:cNvSpPr txBox="1"/>
          <p:nvPr userDrawn="1"/>
        </p:nvSpPr>
        <p:spPr>
          <a:xfrm>
            <a:off x="2899719" y="8979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C718A9F-64B4-4F43-B9C2-99B71EAF7B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6694" y="1067433"/>
            <a:ext cx="4824745" cy="482474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1925095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D4008A49-619C-5548-84EE-F00AC7D6E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64" y="1135738"/>
            <a:ext cx="5159316" cy="5086864"/>
          </a:xfrm>
          <a:prstGeom prst="rect">
            <a:avLst/>
          </a:prstGeom>
        </p:spPr>
      </p:pic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100" y="4048755"/>
            <a:ext cx="3477026" cy="157968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102" y="2823581"/>
            <a:ext cx="347702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1" name="Picture 10" descr="NSW Government Logo" title="NSW Government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96" y="5953395"/>
            <a:ext cx="65927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319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5 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100" y="4048755"/>
            <a:ext cx="3477026" cy="1579688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102" y="2823581"/>
            <a:ext cx="347702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1" name="Picture 10" descr="NSW Government Logo" title="NSW Government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96" y="5953395"/>
            <a:ext cx="659277" cy="720000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6547C3F-71E4-6246-AA9C-625ABFECC0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15741" y="1184356"/>
            <a:ext cx="4885962" cy="4885962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rgbClr val="19233E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3818795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078">
            <a:extLst>
              <a:ext uri="{FF2B5EF4-FFF2-40B4-BE49-F238E27FC236}">
                <a16:creationId xmlns:a16="http://schemas.microsoft.com/office/drawing/2014/main" id="{D3261B0B-59AF-AC42-8E88-1F4183CADE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098" y="4048760"/>
            <a:ext cx="3477026" cy="1766983"/>
          </a:xfrm>
          <a:prstGeom prst="rect">
            <a:avLst/>
          </a:prstGeom>
        </p:spPr>
        <p:txBody>
          <a:bodyPr wrap="square" lIns="0">
            <a:noAutofit/>
          </a:bodyPr>
          <a:lstStyle>
            <a:lvl1pPr marL="0" indent="0">
              <a:buNone/>
              <a:defRPr sz="18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4C77762C-D1E8-41D0-BDF5-16B2E2FB0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100" y="2823581"/>
            <a:ext cx="3477025" cy="1107996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Divider title goes here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41CFD-7DEE-490C-8563-C8C4EF306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75D8F5-C831-4AC7-AE09-4DA65EE17051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  <p:pic>
        <p:nvPicPr>
          <p:cNvPr id="11" name="Picture 10" descr="NSW Government Logo" title="NSW Government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454" y="5961559"/>
            <a:ext cx="659277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BF3B5F-3C25-2D4B-8B90-C5502DE028CB}"/>
              </a:ext>
            </a:extLst>
          </p:cNvPr>
          <p:cNvSpPr txBox="1"/>
          <p:nvPr userDrawn="1"/>
        </p:nvSpPr>
        <p:spPr>
          <a:xfrm>
            <a:off x="8188036" y="11949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38070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92100" y="6391867"/>
            <a:ext cx="4050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A22D65-9FDC-489F-B10E-6D0B5D9F1F8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92100" y="1844675"/>
            <a:ext cx="8278179" cy="4277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2100" y="747159"/>
            <a:ext cx="8623051" cy="49847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NSW Government Logo" title="NSW Government Logo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743" y="6121867"/>
            <a:ext cx="494457" cy="540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FECAC3-BF7B-B746-B2D0-F554BFDC29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52796" y="388436"/>
            <a:ext cx="0" cy="108000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4AE827-7224-224D-825A-55775AA3B745}"/>
              </a:ext>
            </a:extLst>
          </p:cNvPr>
          <p:cNvSpPr txBox="1"/>
          <p:nvPr userDrawn="1"/>
        </p:nvSpPr>
        <p:spPr>
          <a:xfrm>
            <a:off x="306969" y="365498"/>
            <a:ext cx="167353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9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218035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700" r:id="rId3"/>
    <p:sldLayoutId id="2147483688" r:id="rId4"/>
    <p:sldLayoutId id="2147483692" r:id="rId5"/>
    <p:sldLayoutId id="2147483701" r:id="rId6"/>
    <p:sldLayoutId id="2147483691" r:id="rId7"/>
    <p:sldLayoutId id="2147483702" r:id="rId8"/>
    <p:sldLayoutId id="2147483694" r:id="rId9"/>
    <p:sldLayoutId id="2147483675" r:id="rId10"/>
    <p:sldLayoutId id="2147483670" r:id="rId11"/>
    <p:sldLayoutId id="2147483689" r:id="rId12"/>
    <p:sldLayoutId id="2147483671" r:id="rId13"/>
    <p:sldLayoutId id="2147483696" r:id="rId14"/>
    <p:sldLayoutId id="2147483697" r:id="rId15"/>
    <p:sldLayoutId id="2147483695" r:id="rId16"/>
    <p:sldLayoutId id="2147483698" r:id="rId17"/>
    <p:sldLayoutId id="2147483687" r:id="rId18"/>
    <p:sldLayoutId id="2147483699" r:id="rId19"/>
  </p:sldLayoutIdLst>
  <p:transition>
    <p:fade/>
  </p:transition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00" b="1" i="0" u="none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33347" indent="-133347" algn="l" defTabSz="514337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66693" indent="-133347" algn="l" defTabSz="514337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Tx/>
        <a:buFont typeface="Montserrat Medium" panose="00000600000000000000" pitchFamily="2" charset="0"/>
        <a:buChar char="−"/>
        <a:defRPr sz="1600" b="0" i="0" u="none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05994" indent="-133347" algn="l" defTabSz="514337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Tx/>
        <a:buFont typeface="Montserrat Medium" panose="00000600000000000000" pitchFamily="2" charset="0"/>
        <a:buChar char="»"/>
        <a:tabLst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39341" indent="-139301" algn="l" defTabSz="514337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ClrTx/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672687" indent="-133347" algn="l" defTabSz="514337" rtl="0" eaLnBrk="1" latinLnBrk="0" hangingPunct="1">
        <a:lnSpc>
          <a:spcPct val="15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2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0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58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25" indent="-128584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3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0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74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9" pos="184" userDrawn="1">
          <p15:clr>
            <a:srgbClr val="F26B43"/>
          </p15:clr>
        </p15:guide>
        <p15:guide id="20" pos="2880" userDrawn="1">
          <p15:clr>
            <a:srgbClr val="F26B43"/>
          </p15:clr>
        </p15:guide>
        <p15:guide id="21" pos="5576" userDrawn="1">
          <p15:clr>
            <a:srgbClr val="F26B43"/>
          </p15:clr>
        </p15:guide>
        <p15:guide id="22" orient="horz" pos="249" userDrawn="1">
          <p15:clr>
            <a:srgbClr val="F26B43"/>
          </p15:clr>
        </p15:guide>
        <p15:guide id="23" orient="horz" pos="4178" userDrawn="1">
          <p15:clr>
            <a:srgbClr val="F26B43"/>
          </p15:clr>
        </p15:guide>
        <p15:guide id="34" orient="horz" pos="527" userDrawn="1">
          <p15:clr>
            <a:srgbClr val="FBAE40"/>
          </p15:clr>
        </p15:guide>
        <p15:guide id="35" orient="horz" pos="867" userDrawn="1">
          <p15:clr>
            <a:srgbClr val="FBAE40"/>
          </p15:clr>
        </p15:guide>
        <p15:guide id="36" orient="horz" pos="1049" userDrawn="1">
          <p15:clr>
            <a:srgbClr val="FBAE40"/>
          </p15:clr>
        </p15:guide>
        <p15:guide id="37" pos="633" userDrawn="1">
          <p15:clr>
            <a:srgbClr val="FDE53C"/>
          </p15:clr>
        </p15:guide>
        <p15:guide id="38" pos="1082" userDrawn="1">
          <p15:clr>
            <a:srgbClr val="FDE53C"/>
          </p15:clr>
        </p15:guide>
        <p15:guide id="39" pos="1532" userDrawn="1">
          <p15:clr>
            <a:srgbClr val="FDE53C"/>
          </p15:clr>
        </p15:guide>
        <p15:guide id="40" pos="1981" userDrawn="1">
          <p15:clr>
            <a:srgbClr val="FDE53C"/>
          </p15:clr>
        </p15:guide>
        <p15:guide id="41" pos="2431" userDrawn="1">
          <p15:clr>
            <a:srgbClr val="FDE53C"/>
          </p15:clr>
        </p15:guide>
        <p15:guide id="42" pos="3329" userDrawn="1">
          <p15:clr>
            <a:srgbClr val="FDE53C"/>
          </p15:clr>
        </p15:guide>
        <p15:guide id="43" pos="3779" userDrawn="1">
          <p15:clr>
            <a:srgbClr val="FDE53C"/>
          </p15:clr>
        </p15:guide>
        <p15:guide id="44" pos="4228" userDrawn="1">
          <p15:clr>
            <a:srgbClr val="FDE53C"/>
          </p15:clr>
        </p15:guide>
        <p15:guide id="45" pos="4677" userDrawn="1">
          <p15:clr>
            <a:srgbClr val="FDE53C"/>
          </p15:clr>
        </p15:guide>
        <p15:guide id="46" pos="5126" userDrawn="1">
          <p15:clr>
            <a:srgbClr val="FDE53C"/>
          </p15:clr>
        </p15:guide>
        <p15:guide id="47" orient="horz" pos="1162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2910?app_id=122963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69263?app_id=122963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s://www.hmhco.com/products/do-the-math/pdfs/WinWinGamesbyMarilynBurns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0357?app_id=122963" TargetMode="Externa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1157?app_id=122963" TargetMode="Externa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5068?app_id=122963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69914?app_id=122963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4104?app_id=122963" TargetMode="Externa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2029?app_id=122963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s://www.resolve.edu.au/counting-handful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68232?app_id=122963" TargetMode="External"/><Relationship Id="rId4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84107?app_id=122963" TargetMode="External"/><Relationship Id="rId4" Type="http://schemas.openxmlformats.org/officeDocument/2006/relationships/image" Target="../media/image4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2695?app_id=122963" TargetMode="External"/><Relationship Id="rId4" Type="http://schemas.openxmlformats.org/officeDocument/2006/relationships/image" Target="../media/image4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3545?app_id=122963" TargetMode="External"/><Relationship Id="rId4" Type="http://schemas.openxmlformats.org/officeDocument/2006/relationships/image" Target="../media/image4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player.vimeo.com/video/400474395?app_id=122963" TargetMode="External"/><Relationship Id="rId4" Type="http://schemas.openxmlformats.org/officeDocument/2006/relationships/image" Target="../media/image4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Student activity resources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07" y="2823581"/>
            <a:ext cx="6909567" cy="1107996"/>
          </a:xfrm>
        </p:spPr>
        <p:txBody>
          <a:bodyPr/>
          <a:lstStyle/>
          <a:p>
            <a:r>
              <a:rPr lang="en-AU" dirty="0">
                <a:latin typeface="Arial"/>
                <a:cs typeface="Arial"/>
              </a:rPr>
              <a:t>Mathematics </a:t>
            </a:r>
            <a:r>
              <a:rPr lang="en-AU" dirty="0" smtClean="0">
                <a:latin typeface="Arial"/>
                <a:cs typeface="Arial"/>
              </a:rPr>
              <a:t>learning </a:t>
            </a:r>
            <a:r>
              <a:rPr lang="en-AU" dirty="0">
                <a:latin typeface="Arial"/>
                <a:cs typeface="Arial"/>
              </a:rPr>
              <a:t>s</a:t>
            </a:r>
            <a:r>
              <a:rPr lang="en-AU" dirty="0" smtClean="0">
                <a:latin typeface="Arial"/>
                <a:cs typeface="Arial"/>
              </a:rPr>
              <a:t>equence </a:t>
            </a:r>
            <a:r>
              <a:rPr lang="en-AU" dirty="0">
                <a:latin typeface="Arial"/>
                <a:cs typeface="Arial"/>
              </a:rPr>
              <a:t>– Stage 1</a:t>
            </a:r>
          </a:p>
        </p:txBody>
      </p:sp>
    </p:spTree>
    <p:extLst>
      <p:ext uri="{BB962C8B-B14F-4D97-AF65-F5344CB8AC3E}">
        <p14:creationId xmlns:p14="http://schemas.microsoft.com/office/powerpoint/2010/main" val="7739949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Watch the video to learn how to play…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FDE42D10-2EAC-4F98-808E-15FE629431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7258" y="1860449"/>
            <a:ext cx="8492612" cy="42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089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26 items (for example, pasta pieces, counters or pencils)</a:t>
            </a:r>
          </a:p>
          <a:p>
            <a:r>
              <a:rPr lang="en-AU" dirty="0"/>
              <a:t>pencils or markers</a:t>
            </a:r>
          </a:p>
          <a:p>
            <a:r>
              <a:rPr lang="en-AU" dirty="0"/>
              <a:t>your mathematics work book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0212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32715" indent="-132715"/>
            <a:r>
              <a:rPr lang="en-AU" dirty="0">
                <a:latin typeface="Arial"/>
                <a:cs typeface="Arial"/>
              </a:rPr>
              <a:t>Get 26 items (for example, pasta pieces, counters or pencils).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Organise and describe your collection.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Try to reorganise and describe your collection as many times as you can within the next 5 minutes. 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Draw and record all of your ways of thinking about your collection. </a:t>
            </a:r>
            <a:endParaRPr lang="en-AU" dirty="0"/>
          </a:p>
          <a:p>
            <a:pPr marL="132715" indent="-132715"/>
            <a:endParaRPr lang="en-AU" dirty="0"/>
          </a:p>
          <a:p>
            <a:pPr marL="132715" indent="-132715"/>
            <a:r>
              <a:rPr lang="en-AU" dirty="0">
                <a:latin typeface="Arial"/>
                <a:cs typeface="Arial"/>
              </a:rPr>
              <a:t>Play Strike it out! again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532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818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101 and you’re out!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27124700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Watch the video to learn how to play…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(From </a:t>
            </a:r>
            <a:r>
              <a:rPr lang="en-AU" sz="1200" dirty="0">
                <a:hlinkClick r:id="rId4"/>
              </a:rPr>
              <a:t>https://www.hmhco.com/products/do-the-math/pdfs/WinWinGamesbyMarilynBurns.pdf</a:t>
            </a:r>
            <a:r>
              <a:rPr lang="en-AU" sz="1200" dirty="0"/>
              <a:t>)</a:t>
            </a:r>
          </a:p>
          <a:p>
            <a:endParaRPr lang="en-AU" sz="1200" dirty="0"/>
          </a:p>
        </p:txBody>
      </p:sp>
      <p:pic>
        <p:nvPicPr>
          <p:cNvPr id="7" name="Picture 8">
            <a:hlinkClick r:id="" action="ppaction://media"/>
            <a:extLst>
              <a:ext uri="{FF2B5EF4-FFF2-40B4-BE49-F238E27FC236}">
                <a16:creationId xmlns:a16="http://schemas.microsoft.com/office/drawing/2014/main" id="{D9035BD9-E8BB-49C9-B256-371F05656A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07258" y="1835867"/>
            <a:ext cx="8468031" cy="42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8346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dice or numeral cards 1-6</a:t>
            </a:r>
          </a:p>
          <a:p>
            <a:r>
              <a:rPr lang="en-AU" dirty="0"/>
              <a:t>pencils or markers</a:t>
            </a:r>
          </a:p>
          <a:p>
            <a:r>
              <a:rPr lang="en-AU" dirty="0"/>
              <a:t>your mathematics workbook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3872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7173" y="1245629"/>
            <a:ext cx="8628224" cy="5237110"/>
          </a:xfrm>
        </p:spPr>
        <p:txBody>
          <a:bodyPr>
            <a:noAutofit/>
          </a:bodyPr>
          <a:lstStyle/>
          <a:p>
            <a:pPr lvl="0"/>
            <a:r>
              <a:rPr lang="en-AU" sz="1600" dirty="0"/>
              <a:t>Make a game board by drawing a 6 x 4 table. </a:t>
            </a:r>
          </a:p>
          <a:p>
            <a:pPr lvl="0"/>
            <a:r>
              <a:rPr lang="en-AU" sz="1600" dirty="0"/>
              <a:t>Label the first column as ‘tens’, the second column as ‘ones’, the third column as number and forth column as total.</a:t>
            </a:r>
          </a:p>
          <a:p>
            <a:r>
              <a:rPr lang="en-AU" sz="1600" dirty="0"/>
              <a:t>Each time you roll the dice, you have to decide whether the number is representing ‘ones’ or ‘tens’. For example, if I roll a 3, I could use it as 3 ones (3) or 3 tens (which we rename as 30). If you choose to use your 3 as 3 ones, record the number in the ones column. If you choose to use your 3 as 3 tens (30), record your number in the left column.</a:t>
            </a:r>
          </a:p>
          <a:p>
            <a:r>
              <a:rPr lang="en-AU" sz="1600" dirty="0"/>
              <a:t>Continue to play for six rolls. </a:t>
            </a:r>
          </a:p>
          <a:p>
            <a:r>
              <a:rPr lang="en-AU" sz="1600" dirty="0"/>
              <a:t>Once you write a number, you can’t change it.</a:t>
            </a:r>
          </a:p>
          <a:p>
            <a:r>
              <a:rPr lang="en-AU" sz="1600" dirty="0"/>
              <a:t>The winner is the player with the sum that is closest to 100 without going over!</a:t>
            </a:r>
          </a:p>
          <a:p>
            <a:r>
              <a:rPr lang="en-AU" sz="1600" dirty="0"/>
              <a:t>Draw up 4 new game boards. Using the same numbers you rolled, use the game boards to get closer to 100 than you did in your first game.</a:t>
            </a:r>
          </a:p>
          <a:p>
            <a:r>
              <a:rPr lang="en-AU" sz="1600" dirty="0"/>
              <a:t>Play again with someone at home!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3001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Other ways to play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Increase the challenge by using numbers from 0-9. You can also use playing cards, make cards or make a spinner at home.</a:t>
            </a:r>
          </a:p>
          <a:p>
            <a:r>
              <a:rPr lang="en-AU" dirty="0"/>
              <a:t>Roll the dice 4 times and only use four lines on the game board.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692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342428" y="1904354"/>
            <a:ext cx="8572723" cy="36494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Arial"/>
                <a:cs typeface="Arial"/>
              </a:rPr>
              <a:t>Did you get closer to 100 on your second go with the same numbers?</a:t>
            </a:r>
          </a:p>
          <a:p>
            <a:r>
              <a:rPr lang="en-AU" dirty="0">
                <a:latin typeface="Arial"/>
                <a:cs typeface="Arial"/>
              </a:rPr>
              <a:t>Why do you think that was?</a:t>
            </a:r>
          </a:p>
          <a:p>
            <a:r>
              <a:rPr lang="en-AU" dirty="0">
                <a:latin typeface="Arial"/>
                <a:cs typeface="Arial"/>
              </a:rPr>
              <a:t>What advice would you give to someone playing this game for the first time?</a:t>
            </a:r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410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Strike it out! Let’s play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753335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7887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The counting game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4</a:t>
            </a:r>
          </a:p>
        </p:txBody>
      </p:sp>
    </p:spTree>
    <p:extLst>
      <p:ext uri="{BB962C8B-B14F-4D97-AF65-F5344CB8AC3E}">
        <p14:creationId xmlns:p14="http://schemas.microsoft.com/office/powerpoint/2010/main" val="351501634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Watch the video to learn how to play…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3EB2F33E-3460-41C9-A5E1-6FFC05CEFC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549" y="1835868"/>
            <a:ext cx="8455740" cy="421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4111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collect 24 objects</a:t>
            </a:r>
          </a:p>
          <a:p>
            <a:r>
              <a:rPr lang="en-AU" dirty="0"/>
              <a:t>pencils or markers</a:t>
            </a:r>
          </a:p>
          <a:p>
            <a:r>
              <a:rPr lang="en-AU" dirty="0"/>
              <a:t>your mathematics workbook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1895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4660" y="1844675"/>
            <a:ext cx="8628224" cy="4709354"/>
          </a:xfrm>
        </p:spPr>
        <p:txBody>
          <a:bodyPr>
            <a:normAutofit/>
          </a:bodyPr>
          <a:lstStyle/>
          <a:p>
            <a:pPr lvl="0"/>
            <a:r>
              <a:rPr lang="en-AU" dirty="0"/>
              <a:t>Collect 24 objects. </a:t>
            </a:r>
          </a:p>
          <a:p>
            <a:pPr lvl="0"/>
            <a:r>
              <a:rPr lang="en-AU" dirty="0"/>
              <a:t>Using 24 as a target number, take it in turns to count on by saying the next 1, 2 or 3 number words in the sequence, placing objects into a pile as they are counted.</a:t>
            </a:r>
          </a:p>
          <a:p>
            <a:pPr lvl="0"/>
            <a:r>
              <a:rPr lang="en-AU" dirty="0"/>
              <a:t>Players collect a point if they say the target number.</a:t>
            </a:r>
          </a:p>
          <a:p>
            <a:pPr lvl="0"/>
            <a:r>
              <a:rPr lang="en-AU" dirty="0"/>
              <a:t> Choose a new target number and play again. </a:t>
            </a:r>
          </a:p>
          <a:p>
            <a:pPr lvl="0"/>
            <a:r>
              <a:rPr lang="en-AU" dirty="0"/>
              <a:t>Try playing forward and backward.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077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Other ways to play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Select a different target number and a starting number. For example, you might start at 35 and try to get to 51.</a:t>
            </a:r>
          </a:p>
          <a:p>
            <a:pPr lvl="0"/>
            <a:r>
              <a:rPr lang="en-AU" dirty="0"/>
              <a:t>Count in multiples. For example, you can start at 0 and aim for 85, counting by fives.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50759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92100" y="1736975"/>
            <a:ext cx="8572723" cy="4245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Arial"/>
                <a:cs typeface="Arial"/>
              </a:rPr>
              <a:t>Is there a way to play so that you never lose?</a:t>
            </a:r>
            <a:endParaRPr lang="en-AU" dirty="0"/>
          </a:p>
          <a:p>
            <a:r>
              <a:rPr lang="en-AU" dirty="0">
                <a:latin typeface="Arial"/>
                <a:cs typeface="Arial"/>
              </a:rPr>
              <a:t>What would you do differently if you were to play the game again?</a:t>
            </a:r>
          </a:p>
          <a:p>
            <a:pPr marL="132715" indent="-132715"/>
            <a:endParaRPr lang="en-AU" dirty="0"/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D92B28-14EA-446F-9851-57EC5326CA57}"/>
              </a:ext>
            </a:extLst>
          </p:cNvPr>
          <p:cNvSpPr txBox="1">
            <a:spLocks/>
          </p:cNvSpPr>
          <p:nvPr/>
        </p:nvSpPr>
        <p:spPr>
          <a:xfrm>
            <a:off x="294660" y="1844675"/>
            <a:ext cx="8628224" cy="4236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232704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3312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The counting game multiples part 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5</a:t>
            </a:r>
          </a:p>
        </p:txBody>
      </p:sp>
    </p:spTree>
    <p:extLst>
      <p:ext uri="{BB962C8B-B14F-4D97-AF65-F5344CB8AC3E}">
        <p14:creationId xmlns:p14="http://schemas.microsoft.com/office/powerpoint/2010/main" val="405966615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Watch the video to learn how to play…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pic>
        <p:nvPicPr>
          <p:cNvPr id="9" name="Picture 9">
            <a:hlinkClick r:id="" action="ppaction://media"/>
            <a:extLst>
              <a:ext uri="{FF2B5EF4-FFF2-40B4-BE49-F238E27FC236}">
                <a16:creationId xmlns:a16="http://schemas.microsoft.com/office/drawing/2014/main" id="{028C6AB7-BD29-4AB8-B605-27BAD2ECB5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2678" y="1848158"/>
            <a:ext cx="8541773" cy="429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0920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/>
                <a:cs typeface="Arial"/>
              </a:rPr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/>
              <a:t>Watch the video to learn how to play…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6732" y="6188904"/>
            <a:ext cx="6939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(from NRICH Maths https://nrich.maths.org/8016)</a:t>
            </a:r>
          </a:p>
        </p:txBody>
      </p:sp>
      <p:pic>
        <p:nvPicPr>
          <p:cNvPr id="7" name="Picture 8">
            <a:hlinkClick r:id="" action="ppaction://media"/>
            <a:extLst>
              <a:ext uri="{FF2B5EF4-FFF2-40B4-BE49-F238E27FC236}">
                <a16:creationId xmlns:a16="http://schemas.microsoft.com/office/drawing/2014/main" id="{0A05B7E4-314D-44F7-9A62-61996CE9DA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07259" y="1872739"/>
            <a:ext cx="8468031" cy="41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0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It’s time to test our strategies!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4660" y="1844675"/>
            <a:ext cx="8628224" cy="4860925"/>
          </a:xfrm>
        </p:spPr>
        <p:txBody>
          <a:bodyPr>
            <a:normAutofit/>
          </a:bodyPr>
          <a:lstStyle/>
          <a:p>
            <a:pPr lvl="0"/>
            <a:r>
              <a:rPr lang="en-AU" dirty="0"/>
              <a:t>Start from a given number and count back, trying to be the person who says zero.</a:t>
            </a:r>
          </a:p>
          <a:p>
            <a:r>
              <a:rPr lang="en-AU" dirty="0"/>
              <a:t> For example:</a:t>
            </a:r>
          </a:p>
          <a:p>
            <a:pPr marL="0" indent="0">
              <a:buNone/>
            </a:pPr>
            <a:r>
              <a:rPr lang="en-AU" dirty="0"/>
              <a:t>Target number 0 (starting at 110 and counting in tens)</a:t>
            </a:r>
          </a:p>
          <a:p>
            <a:pPr marL="0" indent="0">
              <a:buNone/>
            </a:pPr>
            <a:r>
              <a:rPr lang="en-AU" dirty="0"/>
              <a:t>Player A: 100...</a:t>
            </a:r>
          </a:p>
          <a:p>
            <a:pPr marL="0" indent="0">
              <a:buNone/>
            </a:pPr>
            <a:r>
              <a:rPr lang="en-AU" dirty="0"/>
              <a:t>Player B: 90, 80...</a:t>
            </a:r>
          </a:p>
          <a:p>
            <a:pPr marL="0" indent="0">
              <a:buNone/>
            </a:pPr>
            <a:r>
              <a:rPr lang="en-AU" dirty="0"/>
              <a:t>Player A: 70...</a:t>
            </a:r>
          </a:p>
          <a:p>
            <a:pPr marL="0" indent="0">
              <a:buNone/>
            </a:pPr>
            <a:r>
              <a:rPr lang="en-AU" dirty="0"/>
              <a:t>Player B: 60...</a:t>
            </a:r>
          </a:p>
          <a:p>
            <a:pPr marL="0" indent="0">
              <a:buNone/>
            </a:pPr>
            <a:r>
              <a:rPr lang="en-AU" dirty="0"/>
              <a:t>Player A: 50, 40...</a:t>
            </a:r>
          </a:p>
          <a:p>
            <a:pPr marL="0" indent="0">
              <a:buNone/>
            </a:pPr>
            <a:r>
              <a:rPr lang="en-AU" dirty="0"/>
              <a:t>Player B: 30, 20, 10...</a:t>
            </a:r>
          </a:p>
          <a:p>
            <a:pPr marL="0" indent="0">
              <a:buNone/>
            </a:pPr>
            <a:r>
              <a:rPr lang="en-AU" dirty="0"/>
              <a:t>Player A: zero!</a:t>
            </a:r>
          </a:p>
          <a:p>
            <a:pPr lvl="0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1418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37173" y="1869575"/>
            <a:ext cx="8572723" cy="4245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Arial"/>
                <a:cs typeface="Arial"/>
              </a:rPr>
              <a:t>What did you notice about playing the game by counting backwards? Did it make your brain work harder or was it less difficult?</a:t>
            </a:r>
          </a:p>
          <a:p>
            <a:r>
              <a:rPr lang="en-AU" dirty="0">
                <a:latin typeface="Arial"/>
                <a:cs typeface="Arial"/>
              </a:rPr>
              <a:t>Did you work out a way to play this game so that you didn’t lose? What was your strategy? Did it work?</a:t>
            </a:r>
          </a:p>
          <a:p>
            <a:pPr marL="132715" indent="-132715"/>
            <a:endParaRPr lang="en-AU" dirty="0"/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3897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4890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pPr lvl="0" fontAlgn="base"/>
            <a:r>
              <a:rPr lang="en-AU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Arial"/>
                <a:cs typeface="Arial"/>
              </a:rPr>
              <a:t>Basketball toss</a:t>
            </a:r>
            <a:endParaRPr lang="en-AU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6</a:t>
            </a:r>
          </a:p>
        </p:txBody>
      </p:sp>
    </p:spTree>
    <p:extLst>
      <p:ext uri="{BB962C8B-B14F-4D97-AF65-F5344CB8AC3E}">
        <p14:creationId xmlns:p14="http://schemas.microsoft.com/office/powerpoint/2010/main" val="37328387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base"/>
            <a:r>
              <a:rPr lang="en-AU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Arial"/>
                <a:cs typeface="Arial"/>
              </a:rPr>
              <a:t>View</a:t>
            </a:r>
            <a:endParaRPr lang="en-AU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Watch the video to see how to play Basketball toss</a:t>
            </a:r>
            <a:endParaRPr lang="en-AU" dirty="0"/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8">
            <a:hlinkClick r:id="" action="ppaction://media"/>
            <a:extLst>
              <a:ext uri="{FF2B5EF4-FFF2-40B4-BE49-F238E27FC236}">
                <a16:creationId xmlns:a16="http://schemas.microsoft.com/office/drawing/2014/main" id="{F5DE55D2-32B8-4AA6-91B0-69DFDBA662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19549" y="1860448"/>
            <a:ext cx="8517192" cy="42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7946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a pair of socks</a:t>
            </a:r>
          </a:p>
          <a:p>
            <a:pPr lvl="0"/>
            <a:r>
              <a:rPr lang="en-AU" dirty="0"/>
              <a:t>a clear space</a:t>
            </a:r>
          </a:p>
          <a:p>
            <a:pPr lvl="0"/>
            <a:r>
              <a:rPr lang="en-AU" dirty="0"/>
              <a:t>basket, bucket or container</a:t>
            </a:r>
          </a:p>
          <a:p>
            <a:pPr lvl="0"/>
            <a:r>
              <a:rPr lang="en-AU" dirty="0"/>
              <a:t>pencils or markers</a:t>
            </a:r>
          </a:p>
          <a:p>
            <a:r>
              <a:rPr lang="en-AU" dirty="0"/>
              <a:t>your mathematics workbook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466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Challenge: See how many times you can successfully shoot your</a:t>
            </a:r>
          </a:p>
          <a:p>
            <a:r>
              <a:rPr lang="en-AU" dirty="0"/>
              <a:t>rolled up socks into the basket.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6237" y="2319611"/>
            <a:ext cx="8628224" cy="4236529"/>
          </a:xfrm>
        </p:spPr>
        <p:txBody>
          <a:bodyPr>
            <a:normAutofit/>
          </a:bodyPr>
          <a:lstStyle/>
          <a:p>
            <a:r>
              <a:rPr lang="en-AU" dirty="0"/>
              <a:t>Mark a clear ‘starting line’ for your basketball toss </a:t>
            </a:r>
          </a:p>
          <a:p>
            <a:r>
              <a:rPr lang="en-AU" dirty="0"/>
              <a:t>Take 3 big steps from your starting line and place a basket, bucket or container at the end.</a:t>
            </a:r>
          </a:p>
          <a:p>
            <a:r>
              <a:rPr lang="en-AU" dirty="0"/>
              <a:t>Standing at your starting line throw your socks with your right hand. </a:t>
            </a:r>
          </a:p>
          <a:p>
            <a:r>
              <a:rPr lang="en-AU" dirty="0"/>
              <a:t>Go back to your starting line and have your second throw. </a:t>
            </a:r>
          </a:p>
          <a:p>
            <a:r>
              <a:rPr lang="en-AU" dirty="0"/>
              <a:t>Repeat this until you have thrown your socks 10 times with your right hand and then 10 times with your left hand.</a:t>
            </a:r>
          </a:p>
          <a:p>
            <a:r>
              <a:rPr lang="en-AU" dirty="0"/>
              <a:t>Keep a record in your mathematics workbook.</a:t>
            </a:r>
          </a:p>
          <a:p>
            <a:r>
              <a:rPr lang="en-AU" dirty="0"/>
              <a:t>Create a picture graph to share your results.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6578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37173" y="1952375"/>
            <a:ext cx="8572723" cy="4245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latin typeface="Arial"/>
                <a:cs typeface="Arial"/>
              </a:rPr>
              <a:t>What do you notice about your graph? </a:t>
            </a:r>
          </a:p>
          <a:p>
            <a:r>
              <a:rPr lang="en-AU" dirty="0">
                <a:latin typeface="Arial"/>
                <a:cs typeface="Arial"/>
              </a:rPr>
              <a:t>What does it tell you about your success at playing sock basketball using your left hand compared to using your right hand?</a:t>
            </a:r>
          </a:p>
          <a:p>
            <a:r>
              <a:rPr lang="en-US" dirty="0">
                <a:latin typeface="Arial"/>
                <a:cs typeface="Arial"/>
              </a:rPr>
              <a:t>Do you think that these results will change with practice? </a:t>
            </a:r>
            <a:endParaRPr lang="en-AU" dirty="0">
              <a:latin typeface="Arial"/>
              <a:cs typeface="Arial"/>
            </a:endParaRPr>
          </a:p>
          <a:p>
            <a:pPr marL="132715" indent="-132715"/>
            <a:endParaRPr lang="en-AU" dirty="0"/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D92B28-14EA-446F-9851-57EC5326CA57}"/>
              </a:ext>
            </a:extLst>
          </p:cNvPr>
          <p:cNvSpPr txBox="1">
            <a:spLocks/>
          </p:cNvSpPr>
          <p:nvPr/>
        </p:nvSpPr>
        <p:spPr>
          <a:xfrm>
            <a:off x="294660" y="1844675"/>
            <a:ext cx="8628224" cy="4236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89653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 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3661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Sam and Holly’s problem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7</a:t>
            </a:r>
          </a:p>
        </p:txBody>
      </p:sp>
    </p:spTree>
    <p:extLst>
      <p:ext uri="{BB962C8B-B14F-4D97-AF65-F5344CB8AC3E}">
        <p14:creationId xmlns:p14="http://schemas.microsoft.com/office/powerpoint/2010/main" val="42618851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66065" lvl="1" indent="-132715">
              <a:buFont typeface="Arial"/>
              <a:buChar char="•"/>
            </a:pPr>
            <a:r>
              <a:rPr lang="en-AU" sz="1800" dirty="0">
                <a:latin typeface="Arial"/>
                <a:cs typeface="Arial"/>
              </a:rPr>
              <a:t>three colour pencils or markers</a:t>
            </a:r>
          </a:p>
          <a:p>
            <a:pPr marL="266065" lvl="1" indent="-132715">
              <a:buFont typeface="Arial"/>
              <a:buChar char="•"/>
            </a:pPr>
            <a:r>
              <a:rPr lang="en-AU" sz="1800" dirty="0">
                <a:latin typeface="Arial"/>
                <a:cs typeface="Arial"/>
              </a:rPr>
              <a:t>your mathematics workbook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72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Solve the following problem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4088" y="1952375"/>
            <a:ext cx="8628224" cy="423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Sam and Holly were playing with combinations of numbers that make 10. They started by getting out 10 blocks. 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879101" y="2207310"/>
            <a:ext cx="3201077" cy="502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5844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4088" y="1952375"/>
            <a:ext cx="8628224" cy="423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Then, Sam covered some of the blocks and Holly had to work out how many were missing.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661870" y="2017790"/>
            <a:ext cx="3580113" cy="50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8689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4088" y="1952375"/>
            <a:ext cx="8628224" cy="4236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Holly decided she to organise what she could see to help her work out what was missing.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734355" y="2032932"/>
            <a:ext cx="3462851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4765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4088" y="1952375"/>
            <a:ext cx="8628224" cy="4236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Holly decided she to organise what she could see to help her work out what was missing.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She imaged a 10-frame in her head and organised the blocks. This helped her see she needed 3 more to make 10.</a:t>
            </a:r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758007" y="2137576"/>
            <a:ext cx="2584858" cy="35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3071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794" y="568949"/>
            <a:ext cx="8623051" cy="498470"/>
          </a:xfrm>
        </p:spPr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57790" y="975242"/>
            <a:ext cx="8627651" cy="419659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Watch to see Holly's problem...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84047" y="1346917"/>
            <a:ext cx="8628224" cy="733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AU" sz="1700" dirty="0">
                <a:latin typeface="Arial"/>
                <a:cs typeface="Arial"/>
              </a:rPr>
              <a:t>Holly and Sam kept taking turns like this until Holly asked Sam if they could make it more challenging for them...</a:t>
            </a:r>
            <a:endParaRPr lang="en-US" sz="1700" dirty="0"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pic>
        <p:nvPicPr>
          <p:cNvPr id="9" name="Picture 9">
            <a:hlinkClick r:id="" action="ppaction://media"/>
            <a:extLst>
              <a:ext uri="{FF2B5EF4-FFF2-40B4-BE49-F238E27FC236}">
                <a16:creationId xmlns:a16="http://schemas.microsoft.com/office/drawing/2014/main" id="{BB791D31-7D71-4F04-ADC5-107D0ADB52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3517" y="2155417"/>
            <a:ext cx="8529482" cy="39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37774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4088" y="1952375"/>
            <a:ext cx="8628224" cy="467933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>
                <a:latin typeface="Arial"/>
                <a:cs typeface="Arial"/>
              </a:rPr>
              <a:t>Sam made this for Holly to think about: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Can you help Holly work out how many blocks are hidden?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Can you help her work out how many of the hidden blocks might be underneath each cup? </a:t>
            </a:r>
            <a:endParaRPr lang="en-AU" dirty="0"/>
          </a:p>
          <a:p>
            <a:pPr marL="132715" indent="-132715"/>
            <a:r>
              <a:rPr lang="en-AU" dirty="0">
                <a:latin typeface="Arial"/>
                <a:cs typeface="Arial"/>
              </a:rPr>
              <a:t>What are all the possibilities?</a:t>
            </a:r>
          </a:p>
          <a:p>
            <a:pPr marL="0" indent="0">
              <a:buNone/>
            </a:pPr>
            <a:endParaRPr lang="en-AU" dirty="0"/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3522961" y="1593650"/>
            <a:ext cx="2391756" cy="31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2441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are possibilities did you find? </a:t>
            </a:r>
          </a:p>
          <a:p>
            <a:r>
              <a:rPr lang="en-US" dirty="0">
                <a:latin typeface="Arial"/>
                <a:cs typeface="Arial"/>
              </a:rPr>
              <a:t>Could you work out what exactly Sam put under each cup for Holly? </a:t>
            </a:r>
          </a:p>
          <a:p>
            <a:r>
              <a:rPr lang="en-US" dirty="0">
                <a:latin typeface="Arial"/>
                <a:cs typeface="Arial"/>
              </a:rPr>
              <a:t>Why? Why not? </a:t>
            </a:r>
            <a:endParaRPr lang="en-US" dirty="0"/>
          </a:p>
          <a:p>
            <a:endParaRPr lang="en-A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D92B28-14EA-446F-9851-57EC5326CA57}"/>
              </a:ext>
            </a:extLst>
          </p:cNvPr>
          <p:cNvSpPr txBox="1">
            <a:spLocks/>
          </p:cNvSpPr>
          <p:nvPr/>
        </p:nvSpPr>
        <p:spPr>
          <a:xfrm>
            <a:off x="294660" y="1844675"/>
            <a:ext cx="8628224" cy="4236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456088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80173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Handfuls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8</a:t>
            </a:r>
          </a:p>
        </p:txBody>
      </p:sp>
    </p:spTree>
    <p:extLst>
      <p:ext uri="{BB962C8B-B14F-4D97-AF65-F5344CB8AC3E}">
        <p14:creationId xmlns:p14="http://schemas.microsoft.com/office/powerpoint/2010/main" val="398911178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Watch the video to learn how to play…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B831B7E-1758-4ABF-8A2E-07820F97E801}"/>
              </a:ext>
            </a:extLst>
          </p:cNvPr>
          <p:cNvSpPr txBox="1">
            <a:spLocks/>
          </p:cNvSpPr>
          <p:nvPr/>
        </p:nvSpPr>
        <p:spPr>
          <a:xfrm>
            <a:off x="295438" y="6085049"/>
            <a:ext cx="8628224" cy="498453"/>
          </a:xfrm>
          <a:prstGeom prst="rect">
            <a:avLst/>
          </a:prstGeom>
        </p:spPr>
        <p:txBody>
          <a:bodyPr anchor="t"/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200" dirty="0">
                <a:latin typeface="Arial"/>
                <a:cs typeface="Arial"/>
              </a:rPr>
              <a:t>(Adapted from Ann Gervasoni, published on reSolve</a:t>
            </a:r>
            <a:endParaRPr lang="en-US" sz="1200" dirty="0"/>
          </a:p>
          <a:p>
            <a:pPr marL="0" indent="0">
              <a:buNone/>
            </a:pPr>
            <a:r>
              <a:rPr lang="en-AU" sz="1200" dirty="0">
                <a:latin typeface="Arial"/>
                <a:cs typeface="Arial"/>
              </a:rPr>
              <a:t> </a:t>
            </a:r>
            <a:r>
              <a:rPr lang="en-AU" sz="1200" dirty="0">
                <a:latin typeface="Arial"/>
                <a:cs typeface="Arial"/>
                <a:hlinkClick r:id="rId4"/>
              </a:rPr>
              <a:t>https://www.resolve.edu.au/counting-handfuls</a:t>
            </a:r>
            <a:r>
              <a:rPr lang="en-US" sz="1200" dirty="0">
                <a:latin typeface="Arial"/>
                <a:cs typeface="Arial"/>
              </a:rPr>
              <a:t> )</a:t>
            </a:r>
            <a:endParaRPr lang="en-US" sz="1200" dirty="0"/>
          </a:p>
        </p:txBody>
      </p:sp>
      <p:pic>
        <p:nvPicPr>
          <p:cNvPr id="9" name="Picture 9">
            <a:hlinkClick r:id="" action="ppaction://media"/>
            <a:extLst>
              <a:ext uri="{FF2B5EF4-FFF2-40B4-BE49-F238E27FC236}">
                <a16:creationId xmlns:a16="http://schemas.microsoft.com/office/drawing/2014/main" id="{98CE2CB9-8D1E-4125-9EB7-1E3786548D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19549" y="1848158"/>
            <a:ext cx="8468031" cy="42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152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Arial"/>
                <a:cs typeface="Arial"/>
              </a:rPr>
              <a:t>Instruction</a:t>
            </a:r>
            <a:endParaRPr lang="en-AU" dirty="0"/>
          </a:p>
        </p:txBody>
      </p:sp>
      <p:pic>
        <p:nvPicPr>
          <p:cNvPr id="2" name="Picture 1" descr="This is a hands on activity" title="Hands on activit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7159"/>
            <a:ext cx="1081410" cy="108141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7173" y="1046533"/>
            <a:ext cx="8628224" cy="54127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32715" indent="-132715"/>
            <a:r>
              <a:rPr lang="en-AU" sz="1200" dirty="0">
                <a:latin typeface="Arial"/>
                <a:cs typeface="Arial"/>
              </a:rPr>
              <a:t>Draw a number line from 0 to 20.</a:t>
            </a: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The first player chooses a number on the line and crosses it out.</a:t>
            </a: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The same player then chooses a second number and crosses that out too.</a:t>
            </a: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Finally, he or she circles the sum or difference of the two numbers and writes down the calculation.</a:t>
            </a: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For example, the first player's go could look like this:</a:t>
            </a:r>
          </a:p>
          <a:p>
            <a:pPr marL="0" indent="0">
              <a:buNone/>
            </a:pPr>
            <a:endParaRPr lang="en-AU" sz="1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AU" sz="1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AU" sz="1200" dirty="0">
              <a:latin typeface="Arial"/>
              <a:cs typeface="Arial"/>
            </a:endParaRP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The second player must start by crossing off the number that player 1 has just circled.</a:t>
            </a: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He or she then chooses another number to cross out and then circles a third number which is the sum or difference of the two crossed-off numbers.</a:t>
            </a: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Player 2 also writes down their calculation.</a:t>
            </a: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For example, once the second player has had a turn, the game could look like this: </a:t>
            </a:r>
          </a:p>
          <a:p>
            <a:pPr marL="0" indent="0">
              <a:buNone/>
            </a:pPr>
            <a:endParaRPr lang="en-AU" sz="1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AU" sz="1200" dirty="0">
              <a:latin typeface="Arial"/>
              <a:cs typeface="Arial"/>
            </a:endParaRPr>
          </a:p>
          <a:p>
            <a:pPr marL="132715" indent="-132715"/>
            <a:r>
              <a:rPr lang="en-AU" sz="1200" dirty="0">
                <a:latin typeface="Arial"/>
                <a:cs typeface="Arial"/>
              </a:rPr>
              <a:t>The winner of the game is the player who stops their opponent from being able to have a go.</a:t>
            </a:r>
            <a:endParaRPr lang="en-AU" sz="1200" dirty="0"/>
          </a:p>
          <a:p>
            <a:pPr marL="132715" indent="-132715"/>
            <a:endParaRPr lang="en-AU" sz="900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sz="900" dirty="0"/>
          </a:p>
          <a:p>
            <a:pPr marL="0" indent="0">
              <a:buNone/>
            </a:pPr>
            <a:endParaRPr lang="en-AU" sz="9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7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DF7DE344-3A79-41A7-9C26-A7F13F17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607" y="1110741"/>
            <a:ext cx="4718846" cy="269776"/>
          </a:xfrm>
          <a:prstGeom prst="rect">
            <a:avLst/>
          </a:prstGeom>
        </p:spPr>
      </p:pic>
      <p:pic>
        <p:nvPicPr>
          <p:cNvPr id="9" name="Picture 9" descr="A picture containing clock&#10;&#10;Description generated with very high confidence">
            <a:extLst>
              <a:ext uri="{FF2B5EF4-FFF2-40B4-BE49-F238E27FC236}">
                <a16:creationId xmlns:a16="http://schemas.microsoft.com/office/drawing/2014/main" id="{D4966A2D-8270-4B02-AC2D-4BDAC46EF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20" y="5352537"/>
            <a:ext cx="4837630" cy="734502"/>
          </a:xfrm>
          <a:prstGeom prst="rect">
            <a:avLst/>
          </a:prstGeom>
        </p:spPr>
      </p:pic>
      <p:pic>
        <p:nvPicPr>
          <p:cNvPr id="11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8A92D8C-BDF2-4262-910C-B2240777A0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28"/>
          <a:stretch/>
        </p:blipFill>
        <p:spPr>
          <a:xfrm>
            <a:off x="1833720" y="2669309"/>
            <a:ext cx="4804062" cy="9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86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items such as counters, lima beans or pasta</a:t>
            </a:r>
          </a:p>
          <a:p>
            <a:pPr lvl="0"/>
            <a:r>
              <a:rPr lang="en-AU" dirty="0"/>
              <a:t>pencils or markers</a:t>
            </a:r>
          </a:p>
          <a:p>
            <a:r>
              <a:rPr lang="en-AU" dirty="0"/>
              <a:t>your mathematics workbook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39889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6237" y="1952375"/>
            <a:ext cx="8628224" cy="4236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32715" indent="-132715"/>
            <a:r>
              <a:rPr lang="en-AU" dirty="0">
                <a:latin typeface="Arial"/>
                <a:cs typeface="Arial"/>
              </a:rPr>
              <a:t>Take a handful of counters (or lima beans or pasta). </a:t>
            </a:r>
            <a:endParaRPr lang="en-US" dirty="0"/>
          </a:p>
          <a:p>
            <a:pPr marL="132715" indent="-132715"/>
            <a:r>
              <a:rPr lang="en-AU" dirty="0">
                <a:latin typeface="Arial"/>
                <a:cs typeface="Arial"/>
              </a:rPr>
              <a:t>Hold the objects in your hand and imagine how many you have.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Record your estimate.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Describe what that collection might look like by visualising and imagining.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Organise your collection so that someone can determine how many items there are by looking and thinking.</a:t>
            </a:r>
          </a:p>
          <a:p>
            <a:pPr marL="132715" indent="-132715"/>
            <a:endParaRPr lang="en-AU" dirty="0"/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8421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37173" y="1977275"/>
            <a:ext cx="8572723" cy="42454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32715" lvl="0" indent="-132715"/>
            <a:r>
              <a:rPr lang="en-AU" dirty="0">
                <a:latin typeface="Arial"/>
                <a:cs typeface="Arial"/>
              </a:rPr>
              <a:t>How many do you have altogether?</a:t>
            </a:r>
            <a:endParaRPr lang="en-US" dirty="0"/>
          </a:p>
          <a:p>
            <a:pPr marL="132715" lvl="0" indent="-132715"/>
            <a:r>
              <a:rPr lang="en-AU" dirty="0">
                <a:latin typeface="Arial"/>
                <a:cs typeface="Arial"/>
              </a:rPr>
              <a:t>How have you organised your collection?</a:t>
            </a:r>
          </a:p>
          <a:p>
            <a:pPr marL="132715" lvl="0" indent="-132715"/>
            <a:r>
              <a:rPr lang="en-AU" dirty="0">
                <a:latin typeface="Arial"/>
                <a:cs typeface="Arial"/>
              </a:rPr>
              <a:t>Did you have more or less than your estimation?</a:t>
            </a:r>
          </a:p>
          <a:p>
            <a:pPr marL="132715" indent="-132715"/>
            <a:r>
              <a:rPr lang="en-AU" dirty="0">
                <a:latin typeface="Arial"/>
                <a:cs typeface="Arial"/>
              </a:rPr>
              <a:t>Can you organise them differently? (Here is an example for 18)</a:t>
            </a:r>
          </a:p>
          <a:p>
            <a:pPr marL="132715" indent="-132715"/>
            <a:endParaRPr lang="en-AU" dirty="0">
              <a:latin typeface="Arial"/>
              <a:cs typeface="Arial"/>
            </a:endParaRPr>
          </a:p>
          <a:p>
            <a:pPr marL="132715" indent="-132715"/>
            <a:endParaRPr lang="en-AU" dirty="0">
              <a:latin typeface="Arial"/>
              <a:cs typeface="Arial"/>
            </a:endParaRPr>
          </a:p>
          <a:p>
            <a:pPr marL="132715" indent="-132715"/>
            <a:endParaRPr lang="en-AU" dirty="0"/>
          </a:p>
          <a:p>
            <a:pPr marL="266065" lvl="1" indent="-132715">
              <a:buFont typeface="Montserrat Medium" panose="020B0604020202020204" pitchFamily="34" charset="0"/>
              <a:buChar char="−"/>
            </a:pPr>
            <a:r>
              <a:rPr lang="en-AU" dirty="0">
                <a:latin typeface="Arial"/>
                <a:cs typeface="Arial"/>
              </a:rPr>
              <a:t> How many ways can you arrange your collection so you can see how many there are by looking and thinking?</a:t>
            </a:r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D92B28-14EA-446F-9851-57EC5326CA57}"/>
              </a:ext>
            </a:extLst>
          </p:cNvPr>
          <p:cNvSpPr txBox="1">
            <a:spLocks/>
          </p:cNvSpPr>
          <p:nvPr/>
        </p:nvSpPr>
        <p:spPr>
          <a:xfrm>
            <a:off x="294660" y="1844675"/>
            <a:ext cx="8628224" cy="4236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8" name="Picture 8" descr="A picture containing green, room, white&#10;&#10;Description generated with very high confidence">
            <a:extLst>
              <a:ext uri="{FF2B5EF4-FFF2-40B4-BE49-F238E27FC236}">
                <a16:creationId xmlns:a16="http://schemas.microsoft.com/office/drawing/2014/main" id="{33281A3B-F572-4192-985E-B9209CBFF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3" y="4073978"/>
            <a:ext cx="1576875" cy="1176825"/>
          </a:xfrm>
          <a:prstGeom prst="rect">
            <a:avLst/>
          </a:prstGeom>
        </p:spPr>
      </p:pic>
      <p:pic>
        <p:nvPicPr>
          <p:cNvPr id="10" name="Picture 10" descr="A picture containing refrigerator, shirt, room&#10;&#10;Description generated with very high confidence">
            <a:extLst>
              <a:ext uri="{FF2B5EF4-FFF2-40B4-BE49-F238E27FC236}">
                <a16:creationId xmlns:a16="http://schemas.microsoft.com/office/drawing/2014/main" id="{B79D93DA-22A5-4EA0-B194-F08788AC0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65535" y="4012746"/>
            <a:ext cx="1460242" cy="1095183"/>
          </a:xfrm>
          <a:prstGeom prst="rect">
            <a:avLst/>
          </a:prstGeom>
        </p:spPr>
      </p:pic>
      <p:pic>
        <p:nvPicPr>
          <p:cNvPr id="12" name="Picture 1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266C4BE-B3ED-44CF-AD7D-9DA3316A0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961" y="4102359"/>
            <a:ext cx="1711002" cy="659363"/>
          </a:xfrm>
          <a:prstGeom prst="rect">
            <a:avLst/>
          </a:prstGeom>
        </p:spPr>
      </p:pic>
      <p:pic>
        <p:nvPicPr>
          <p:cNvPr id="14" name="Picture 1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535FD343-7F07-4635-9E37-1F7507C8C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140" y="4073979"/>
            <a:ext cx="1600201" cy="11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03823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6237" y="1952375"/>
            <a:ext cx="8628224" cy="4236529"/>
          </a:xfrm>
        </p:spPr>
        <p:txBody>
          <a:bodyPr>
            <a:normAutofit/>
          </a:bodyPr>
          <a:lstStyle/>
          <a:p>
            <a:r>
              <a:rPr lang="en-AU" dirty="0"/>
              <a:t>Play handfuls a few times.</a:t>
            </a:r>
          </a:p>
          <a:p>
            <a:r>
              <a:rPr lang="en-AU" dirty="0"/>
              <a:t>Draw your favourite way of organising your collection.</a:t>
            </a:r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45543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5418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Building towers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9</a:t>
            </a:r>
          </a:p>
        </p:txBody>
      </p:sp>
    </p:spTree>
    <p:extLst>
      <p:ext uri="{BB962C8B-B14F-4D97-AF65-F5344CB8AC3E}">
        <p14:creationId xmlns:p14="http://schemas.microsoft.com/office/powerpoint/2010/main" val="956997980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Watch the video to learn how to play…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pic>
        <p:nvPicPr>
          <p:cNvPr id="7" name="Picture 8">
            <a:hlinkClick r:id="" action="ppaction://media"/>
            <a:extLst>
              <a:ext uri="{FF2B5EF4-FFF2-40B4-BE49-F238E27FC236}">
                <a16:creationId xmlns:a16="http://schemas.microsoft.com/office/drawing/2014/main" id="{8D3991C2-76C0-448D-91A3-3A2D8B09BF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0387" y="1835866"/>
            <a:ext cx="8578644" cy="42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35395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some blocks or Lego</a:t>
            </a:r>
          </a:p>
          <a:p>
            <a:r>
              <a:rPr lang="en-AU" dirty="0"/>
              <a:t>a dice, numeral cards 1-6 or spinner</a:t>
            </a:r>
          </a:p>
          <a:p>
            <a:pPr lvl="0"/>
            <a:r>
              <a:rPr lang="en-AU" dirty="0"/>
              <a:t>pencils or markers</a:t>
            </a:r>
          </a:p>
          <a:p>
            <a:r>
              <a:rPr lang="en-AU" dirty="0"/>
              <a:t>your mathematics workbook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336225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2100" y="1821141"/>
            <a:ext cx="8702361" cy="4847514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Choose 4 numbers to build as your towers (for example, 5, 7, 11 and 3)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Take turns to roll a dice and use the number of bricks to build up your towers.</a:t>
            </a:r>
          </a:p>
          <a:p>
            <a:r>
              <a:rPr lang="en-AU" dirty="0"/>
              <a:t>Towers can be built up in any way you choose.</a:t>
            </a:r>
          </a:p>
          <a:p>
            <a:r>
              <a:rPr lang="en-AU" dirty="0"/>
              <a:t>Take turns to build up your towers until one player gets the exact roll to complete the last tower.</a:t>
            </a:r>
          </a:p>
          <a:p>
            <a:r>
              <a:rPr lang="en-AU" dirty="0"/>
              <a:t>You can also play this in reverse.</a:t>
            </a:r>
          </a:p>
          <a:p>
            <a:r>
              <a:rPr lang="en-AU" dirty="0"/>
              <a:t>Talk about how many you have, how many more you need, what strategies you are using and your thinking.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8" name="Picture 7" descr="C:\Users\aalikhan\AppData\Local\Microsoft\Windows\INetCache\Content.MSO\4DD793B6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38" y="2265334"/>
            <a:ext cx="3159760" cy="180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44624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Other ways to play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Build the towers and play in reverse. Taking away blocks each time until there are no blocks left. </a:t>
            </a:r>
          </a:p>
          <a:p>
            <a:pPr lvl="0"/>
            <a:r>
              <a:rPr lang="en-AU" dirty="0"/>
              <a:t>Change the number of towers you build.</a:t>
            </a:r>
          </a:p>
          <a:p>
            <a:pPr lvl="0"/>
            <a:r>
              <a:rPr lang="en-AU" dirty="0"/>
              <a:t>Change the number of blocks needed for each tower.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430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94662" y="1245629"/>
            <a:ext cx="7551454" cy="623946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Now that you've played, is there a way Michelle can win?</a:t>
            </a:r>
          </a:p>
          <a:p>
            <a:r>
              <a:rPr lang="en-AU" dirty="0">
                <a:latin typeface="Arial"/>
                <a:cs typeface="Arial"/>
              </a:rPr>
              <a:t>What could she have done differently on her last move?</a:t>
            </a:r>
          </a:p>
          <a:p>
            <a:endParaRPr lang="en-AU" dirty="0">
              <a:latin typeface="Arial"/>
              <a:cs typeface="Arial"/>
            </a:endParaRPr>
          </a:p>
          <a:p>
            <a:r>
              <a:rPr lang="en-AU" dirty="0">
                <a:latin typeface="Arial"/>
                <a:cs typeface="Arial"/>
              </a:rPr>
              <a:t>Share your thoughts with our class on our digital platform.</a:t>
            </a:r>
            <a:endParaRPr lang="en-AU" dirty="0"/>
          </a:p>
          <a:p>
            <a:endParaRPr lang="en-AU" dirty="0">
              <a:latin typeface="Arial"/>
              <a:cs typeface="Arial"/>
            </a:endParaRP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37173" y="2167726"/>
            <a:ext cx="8572723" cy="42454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32715" indent="-132715"/>
            <a:endParaRPr lang="en-AU" dirty="0"/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D92B28-14EA-446F-9851-57EC5326CA57}"/>
              </a:ext>
            </a:extLst>
          </p:cNvPr>
          <p:cNvSpPr txBox="1">
            <a:spLocks/>
          </p:cNvSpPr>
          <p:nvPr/>
        </p:nvSpPr>
        <p:spPr>
          <a:xfrm>
            <a:off x="294660" y="1844675"/>
            <a:ext cx="8628224" cy="4236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pic>
        <p:nvPicPr>
          <p:cNvPr id="9" name="Picture 9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4705B56C-EAAA-4013-A144-EBBC3FADD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59" y="3264263"/>
            <a:ext cx="7964631" cy="28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21533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94662" y="1245629"/>
            <a:ext cx="7551454" cy="623946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/>
              <a:t>Reflection</a:t>
            </a:r>
            <a:endParaRPr lang="en-AU" dirty="0">
              <a:latin typeface="Arial"/>
              <a:cs typeface="Arial"/>
            </a:endParaRP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37173" y="1840236"/>
            <a:ext cx="8572723" cy="42454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If you were to play the game again tomorrow, what is one thing you would do differently? Why? </a:t>
            </a:r>
          </a:p>
          <a:p>
            <a:r>
              <a:rPr lang="en-AU" dirty="0"/>
              <a:t>Draw a picture in your mathematics workbook that shows the towers you built in order of shortest to tallest.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D92B28-14EA-446F-9851-57EC5326CA57}"/>
              </a:ext>
            </a:extLst>
          </p:cNvPr>
          <p:cNvSpPr txBox="1">
            <a:spLocks/>
          </p:cNvSpPr>
          <p:nvPr/>
        </p:nvSpPr>
        <p:spPr>
          <a:xfrm>
            <a:off x="294660" y="1844675"/>
            <a:ext cx="8628224" cy="4236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091839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76094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Let’s explore patterns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10</a:t>
            </a:r>
          </a:p>
        </p:txBody>
      </p:sp>
    </p:spTree>
    <p:extLst>
      <p:ext uri="{BB962C8B-B14F-4D97-AF65-F5344CB8AC3E}">
        <p14:creationId xmlns:p14="http://schemas.microsoft.com/office/powerpoint/2010/main" val="2464591072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For adults: Watch the background video about sorting…</a:t>
            </a:r>
            <a:endParaRPr lang="en-AU" b="0" dirty="0"/>
          </a:p>
          <a:p>
            <a:endParaRPr lang="en-AU" dirty="0">
              <a:latin typeface="Arial"/>
              <a:cs typeface="Arial"/>
            </a:endParaRP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pic>
        <p:nvPicPr>
          <p:cNvPr id="9" name="Picture 9">
            <a:hlinkClick r:id="" action="ppaction://media"/>
            <a:extLst>
              <a:ext uri="{FF2B5EF4-FFF2-40B4-BE49-F238E27FC236}">
                <a16:creationId xmlns:a16="http://schemas.microsoft.com/office/drawing/2014/main" id="{EF9099FE-BE72-4A09-A4C8-94E3A7C729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2678" y="1811288"/>
            <a:ext cx="8554063" cy="434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5011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Collect resources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You will need: </a:t>
            </a:r>
          </a:p>
        </p:txBody>
      </p:sp>
      <p:pic>
        <p:nvPicPr>
          <p:cNvPr id="5" name="Picture 4" descr="Collect these resources" title="Resourc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98" y="747159"/>
            <a:ext cx="1061314" cy="106131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/>
              <a:t>a collection of objects</a:t>
            </a:r>
          </a:p>
          <a:p>
            <a:pPr lvl="0"/>
            <a:r>
              <a:rPr lang="en-AU" dirty="0"/>
              <a:t>pencils or markers</a:t>
            </a:r>
          </a:p>
          <a:p>
            <a:r>
              <a:rPr lang="en-AU" dirty="0"/>
              <a:t>your mathematics workbook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8" name="Picture 7" descr="C:\Users\aalikhan\AppData\Local\Microsoft\Windows\INetCache\Content.MSO\A161B7C0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2" y="1987860"/>
            <a:ext cx="4142740" cy="3415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24997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2100" y="1821141"/>
            <a:ext cx="8702361" cy="4847514"/>
          </a:xfrm>
        </p:spPr>
        <p:txBody>
          <a:bodyPr>
            <a:normAutofit/>
          </a:bodyPr>
          <a:lstStyle/>
          <a:p>
            <a:r>
              <a:rPr lang="en-AU" dirty="0"/>
              <a:t>What are some different ways to sort your collection. Someone at home could help you record your ways of thinking.</a:t>
            </a:r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30" name="Picture 29" descr="C:\Users\aalikhan\AppData\Local\Microsoft\Windows\INetCache\Content.MSO\7C1F3577.tmp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" y="2865160"/>
            <a:ext cx="2525896" cy="3323744"/>
          </a:xfrm>
          <a:prstGeom prst="rect">
            <a:avLst/>
          </a:prstGeom>
        </p:spPr>
      </p:pic>
      <p:pic>
        <p:nvPicPr>
          <p:cNvPr id="31" name="Picture 30" descr="C:\Users\aalikhan\AppData\Local\Microsoft\Windows\INetCache\Content.MSO\8AF2759D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49" y="2865159"/>
            <a:ext cx="2403169" cy="3304732"/>
          </a:xfrm>
          <a:prstGeom prst="rect">
            <a:avLst/>
          </a:prstGeom>
        </p:spPr>
      </p:pic>
      <p:pic>
        <p:nvPicPr>
          <p:cNvPr id="32" name="Picture 31" descr="C:\Users\aalikhan\AppData\Local\Microsoft\Windows\INetCache\Content.MSO\B1C576B3.tmp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60" y="2865160"/>
            <a:ext cx="2607275" cy="33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8145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For adults: Watch the background video about patterns…</a:t>
            </a:r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pic>
        <p:nvPicPr>
          <p:cNvPr id="7" name="Picture 8">
            <a:hlinkClick r:id="" action="ppaction://media"/>
            <a:extLst>
              <a:ext uri="{FF2B5EF4-FFF2-40B4-BE49-F238E27FC236}">
                <a16:creationId xmlns:a16="http://schemas.microsoft.com/office/drawing/2014/main" id="{C873F0AC-8504-4D1B-861C-B95FBEECA8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4129" y="1860448"/>
            <a:ext cx="8443451" cy="42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1892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For adults: Some follow up questions you might like to ask</a:t>
            </a:r>
            <a:endParaRPr lang="en-US" dirty="0"/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pic>
        <p:nvPicPr>
          <p:cNvPr id="8" name="Picture 8">
            <a:hlinkClick r:id="" action="ppaction://media"/>
            <a:extLst>
              <a:ext uri="{FF2B5EF4-FFF2-40B4-BE49-F238E27FC236}">
                <a16:creationId xmlns:a16="http://schemas.microsoft.com/office/drawing/2014/main" id="{C78692BC-3970-4C9A-B210-035F279AC9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1839" y="1823577"/>
            <a:ext cx="8455740" cy="429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63812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For adults: Some other follow up questions you might like to ask</a:t>
            </a:r>
            <a:endParaRPr lang="en-US" dirty="0"/>
          </a:p>
        </p:txBody>
      </p:sp>
      <p:pic>
        <p:nvPicPr>
          <p:cNvPr id="6" name="Picture 5" descr="Play the game or recording" title="Pl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393" y="743177"/>
            <a:ext cx="1062758" cy="106275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84D4-F2BE-4B78-B657-ED027D71F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F065B0DC-B2C7-4628-B71C-FCDF9275B013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173" y="6081204"/>
            <a:ext cx="3559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/>
              <a:t> </a:t>
            </a:r>
          </a:p>
        </p:txBody>
      </p:sp>
      <p:pic>
        <p:nvPicPr>
          <p:cNvPr id="8" name="Picture 9">
            <a:hlinkClick r:id="" action="ppaction://media"/>
            <a:extLst>
              <a:ext uri="{FF2B5EF4-FFF2-40B4-BE49-F238E27FC236}">
                <a16:creationId xmlns:a16="http://schemas.microsoft.com/office/drawing/2014/main" id="{A8C9D7F3-B9AE-4DCC-AF1F-6E281A97AC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4968" y="1860448"/>
            <a:ext cx="8504901" cy="42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80106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2100" y="1821141"/>
            <a:ext cx="8702361" cy="4847514"/>
          </a:xfrm>
        </p:spPr>
        <p:txBody>
          <a:bodyPr>
            <a:normAutofit/>
          </a:bodyPr>
          <a:lstStyle/>
          <a:p>
            <a:r>
              <a:rPr lang="en-AU" dirty="0"/>
              <a:t>Describe this pattern.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How do you know it is a pattern?</a:t>
            </a:r>
          </a:p>
          <a:p>
            <a:r>
              <a:rPr lang="en-AU" dirty="0"/>
              <a:t>How would you describe the part that repeats?</a:t>
            </a:r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10" name="Picture 9" descr="C:\Users\aalikhan\AppData\Local\Microsoft\Windows\INetCache\Content.MSO\5E451639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" y="2314691"/>
            <a:ext cx="4326080" cy="2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327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94662" y="1245629"/>
            <a:ext cx="7551454" cy="1317451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pPr marL="285750" indent="-285750">
              <a:buFont typeface="Symbol" panose="020B0604020202020204" pitchFamily="34" charset="0"/>
              <a:buChar char="•"/>
            </a:pPr>
            <a:r>
              <a:rPr lang="en-AU" dirty="0">
                <a:latin typeface="Arial"/>
                <a:cs typeface="Arial"/>
              </a:rPr>
              <a:t>What is something you would do differently if you were to play the game again? </a:t>
            </a:r>
            <a:endParaRPr lang="en-AU" b="0" dirty="0"/>
          </a:p>
          <a:p>
            <a:endParaRPr lang="en-AU" dirty="0">
              <a:latin typeface="Arial"/>
              <a:cs typeface="Arial"/>
            </a:endParaRPr>
          </a:p>
          <a:p>
            <a:endParaRPr lang="en-AU" dirty="0">
              <a:latin typeface="Arial"/>
              <a:cs typeface="Arial"/>
            </a:endParaRPr>
          </a:p>
        </p:txBody>
      </p:sp>
      <p:pic>
        <p:nvPicPr>
          <p:cNvPr id="4" name="Picture 3" descr="This activity involves discussion." title="Discu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5" y="772059"/>
            <a:ext cx="1072616" cy="10726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237173" y="2167726"/>
            <a:ext cx="8572723" cy="42454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32715" indent="-132715"/>
            <a:endParaRPr lang="en-AU" dirty="0"/>
          </a:p>
          <a:p>
            <a:pPr marL="132715" indent="-132715"/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77179" cy="365125"/>
          </a:xfrm>
          <a:prstGeom prst="rect">
            <a:avLst/>
          </a:prstGeom>
        </p:spPr>
        <p:txBody>
          <a:bodyPr/>
          <a:lstStyle/>
          <a:p>
            <a:fld id="{54B9D45D-5402-4300-B1EC-41833DB2EB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D92B28-14EA-446F-9851-57EC5326CA57}"/>
              </a:ext>
            </a:extLst>
          </p:cNvPr>
          <p:cNvSpPr txBox="1">
            <a:spLocks/>
          </p:cNvSpPr>
          <p:nvPr/>
        </p:nvSpPr>
        <p:spPr>
          <a:xfrm>
            <a:off x="294660" y="1844675"/>
            <a:ext cx="8628224" cy="4236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3334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693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−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05994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Montserrat Medium" panose="00000600000000000000" pitchFamily="2" charset="0"/>
              <a:buChar char="»"/>
              <a:tabLst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39341" indent="-139301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ClrTx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72687" indent="-133347" algn="l" defTabSz="514337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2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0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58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25" indent="-128584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132715" lvl="1" indent="0">
              <a:buFont typeface="Montserrat Medium" panose="00000600000000000000" pitchFamily="2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3435669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2100" y="1821141"/>
            <a:ext cx="8702361" cy="4847514"/>
          </a:xfrm>
        </p:spPr>
        <p:txBody>
          <a:bodyPr>
            <a:normAutofit/>
          </a:bodyPr>
          <a:lstStyle/>
          <a:p>
            <a:r>
              <a:rPr lang="en-AU" dirty="0"/>
              <a:t>Make an AB pattern.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36374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2100" y="1821141"/>
            <a:ext cx="8702361" cy="48475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lvl="0"/>
            <a:r>
              <a:rPr lang="en-AU" dirty="0"/>
              <a:t>How are these patterns the same?</a:t>
            </a:r>
          </a:p>
          <a:p>
            <a:pPr lvl="0"/>
            <a:r>
              <a:rPr lang="en-AU" dirty="0"/>
              <a:t>How are they different? 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8" name="Picture 7" descr="C:\Users\aalikhan\AppData\Local\Microsoft\Windows\INetCache\Content.MSO\B298DAF.tmp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3" y="1821140"/>
            <a:ext cx="4399482" cy="31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64350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Instruction</a:t>
            </a:r>
          </a:p>
        </p:txBody>
      </p:sp>
      <p:pic>
        <p:nvPicPr>
          <p:cNvPr id="5" name="Picture 4" descr="Follow these instructions" title="Instruc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41" y="745981"/>
            <a:ext cx="1075160" cy="10751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92100" y="1821141"/>
            <a:ext cx="8702361" cy="48475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32715" indent="-132715"/>
            <a:r>
              <a:rPr lang="en-AU" dirty="0">
                <a:latin typeface="Arial"/>
                <a:cs typeface="Arial"/>
              </a:rPr>
              <a:t>Make, copy or extend an ABB pattern.</a:t>
            </a:r>
            <a:endParaRPr lang="en-US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85016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00405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05130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Share / submit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Share your work with our class on our digital platform. </a:t>
            </a:r>
          </a:p>
        </p:txBody>
      </p:sp>
      <p:pic>
        <p:nvPicPr>
          <p:cNvPr id="5" name="Picture 4" descr="Follow these instructions to share your learning." title="Shar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85" y="767192"/>
            <a:ext cx="1006760" cy="10067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AU" dirty="0"/>
              <a:t>You may like to: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write comments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share pictures of your work</a:t>
            </a:r>
            <a:r>
              <a:rPr lang="en-US" dirty="0"/>
              <a:t>​</a:t>
            </a:r>
          </a:p>
          <a:p>
            <a:pPr fontAlgn="base"/>
            <a:r>
              <a:rPr lang="en-AU" dirty="0"/>
              <a:t> comment on the work of others</a:t>
            </a:r>
            <a:endParaRPr lang="en-US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7173" y="6188904"/>
            <a:ext cx="258129" cy="365125"/>
          </a:xfrm>
          <a:prstGeom prst="rect">
            <a:avLst/>
          </a:prstGeom>
        </p:spPr>
        <p:txBody>
          <a:bodyPr/>
          <a:lstStyle/>
          <a:p>
            <a:fld id="{5116C895-348D-4FA1-AC3F-6A98EE2CBA6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2549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Number busting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Activity 2</a:t>
            </a:r>
          </a:p>
        </p:txBody>
      </p:sp>
    </p:spTree>
    <p:extLst>
      <p:ext uri="{BB962C8B-B14F-4D97-AF65-F5344CB8AC3E}">
        <p14:creationId xmlns:p14="http://schemas.microsoft.com/office/powerpoint/2010/main" val="224352135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Mathematics learning sequence – Stage 1&amp;quot;&quot;/&gt;&lt;property id=&quot;20307&quot; value=&quot;266&quot;/&gt;&lt;/object&gt;&lt;object type=&quot;3&quot; unique_id=&quot;10004&quot;&gt;&lt;property id=&quot;20148&quot; value=&quot;5&quot;/&gt;&lt;property id=&quot;20300&quot; value=&quot;Slide 2 - &amp;quot;Activity 1&amp;quot;&quot;/&gt;&lt;property id=&quot;20307&quot; value=&quot;296&quot;/&gt;&lt;/object&gt;&lt;object type=&quot;3&quot; unique_id=&quot;10005&quot;&gt;&lt;property id=&quot;20148&quot; value=&quot;5&quot;/&gt;&lt;property id=&quot;20300&quot; value=&quot;Slide 3 - &amp;quot;View&amp;quot;&quot;/&gt;&lt;property id=&quot;20307&quot; value=&quot;322&quot;/&gt;&lt;/object&gt;&lt;object type=&quot;3&quot; unique_id=&quot;10006&quot;&gt;&lt;property id=&quot;20148&quot; value=&quot;5&quot;/&gt;&lt;property id=&quot;20300&quot; value=&quot;Slide 4 - &amp;quot;Collect resources&amp;quot;&quot;/&gt;&lt;property id=&quot;20307&quot; value=&quot;297&quot;/&gt;&lt;/object&gt;&lt;object type=&quot;3&quot; unique_id=&quot;10007&quot;&gt;&lt;property id=&quot;20148&quot; value=&quot;5&quot;/&gt;&lt;property id=&quot;20300&quot; value=&quot;Slide 5 - &amp;quot;Instruction&amp;quot;&quot;/&gt;&lt;property id=&quot;20307&quot; value=&quot;324&quot;/&gt;&lt;/object&gt;&lt;object type=&quot;3&quot; unique_id=&quot;10008&quot;&gt;&lt;property id=&quot;20148&quot; value=&quot;5&quot;/&gt;&lt;property id=&quot;20300&quot; value=&quot;Slide 6 - &amp;quot;Discuss&amp;quot;&quot;/&gt;&lt;property id=&quot;20307&quot; value=&quot;323&quot;/&gt;&lt;/object&gt;&lt;object type=&quot;3&quot; unique_id=&quot;10009&quot;&gt;&lt;property id=&quot;20148&quot; value=&quot;5&quot;/&gt;&lt;property id=&quot;20300&quot; value=&quot;Slide 7 - &amp;quot;Discuss&amp;quot;&quot;/&gt;&lt;property id=&quot;20307&quot; value=&quot;346&quot;/&gt;&lt;/object&gt;&lt;object type=&quot;3&quot; unique_id=&quot;10010&quot;&gt;&lt;property id=&quot;20148&quot; value=&quot;5&quot;/&gt;&lt;property id=&quot;20300&quot; value=&quot;Slide 8 - &amp;quot;Share / submit&amp;quot;&quot;/&gt;&lt;property id=&quot;20307&quot; value=&quot;311&quot;/&gt;&lt;/object&gt;&lt;object type=&quot;3&quot; unique_id=&quot;10011&quot;&gt;&lt;property id=&quot;20148&quot; value=&quot;5&quot;/&gt;&lt;property id=&quot;20300&quot; value=&quot;Slide 9 - &amp;quot;Activity 2&amp;quot;&quot;/&gt;&lt;property id=&quot;20307&quot; value=&quot;316&quot;/&gt;&lt;/object&gt;&lt;object type=&quot;3&quot; unique_id=&quot;10012&quot;&gt;&lt;property id=&quot;20148&quot; value=&quot;5&quot;/&gt;&lt;property id=&quot;20300&quot; value=&quot;Slide 10 - &amp;quot;View&amp;quot;&quot;/&gt;&lt;property id=&quot;20307&quot; value=&quot;317&quot;/&gt;&lt;/object&gt;&lt;object type=&quot;3&quot; unique_id=&quot;10013&quot;&gt;&lt;property id=&quot;20148&quot; value=&quot;5&quot;/&gt;&lt;property id=&quot;20300&quot; value=&quot;Slide 11 - &amp;quot;Collect resources&amp;quot;&quot;/&gt;&lt;property id=&quot;20307&quot; value=&quot;318&quot;/&gt;&lt;/object&gt;&lt;object type=&quot;3&quot; unique_id=&quot;10014&quot;&gt;&lt;property id=&quot;20148&quot; value=&quot;5&quot;/&gt;&lt;property id=&quot;20300&quot; value=&quot;Slide 12 - &amp;quot;Instruction&amp;quot;&quot;/&gt;&lt;property id=&quot;20307&quot; value=&quot;320&quot;/&gt;&lt;/object&gt;&lt;object type=&quot;3&quot; unique_id=&quot;10015&quot;&gt;&lt;property id=&quot;20148&quot; value=&quot;5&quot;/&gt;&lt;property id=&quot;20300&quot; value=&quot;Slide 13 - &amp;quot;Share / submit&amp;quot;&quot;/&gt;&lt;property id=&quot;20307&quot; value=&quot;321&quot;/&gt;&lt;/object&gt;&lt;object type=&quot;3&quot; unique_id=&quot;10016&quot;&gt;&lt;property id=&quot;20148&quot; value=&quot;5&quot;/&gt;&lt;property id=&quot;20300&quot; value=&quot;Slide 14 - &amp;quot;Activity 3&amp;quot;&quot;/&gt;&lt;property id=&quot;20307&quot; value=&quot;327&quot;/&gt;&lt;/object&gt;&lt;object type=&quot;3&quot; unique_id=&quot;10017&quot;&gt;&lt;property id=&quot;20148&quot; value=&quot;5&quot;/&gt;&lt;property id=&quot;20300&quot; value=&quot;Slide 15 - &amp;quot;View&amp;quot;&quot;/&gt;&lt;property id=&quot;20307&quot; value=&quot;328&quot;/&gt;&lt;/object&gt;&lt;object type=&quot;3&quot; unique_id=&quot;10018&quot;&gt;&lt;property id=&quot;20148&quot; value=&quot;5&quot;/&gt;&lt;property id=&quot;20300&quot; value=&quot;Slide 16 - &amp;quot;Collect resources&amp;quot;&quot;/&gt;&lt;property id=&quot;20307&quot; value=&quot;329&quot;/&gt;&lt;/object&gt;&lt;object type=&quot;3&quot; unique_id=&quot;10019&quot;&gt;&lt;property id=&quot;20148&quot; value=&quot;5&quot;/&gt;&lt;property id=&quot;20300&quot; value=&quot;Slide 17 - &amp;quot;Instruction&amp;quot;&quot;/&gt;&lt;property id=&quot;20307&quot; value=&quot;331&quot;/&gt;&lt;/object&gt;&lt;object type=&quot;3&quot; unique_id=&quot;10020&quot;&gt;&lt;property id=&quot;20148&quot; value=&quot;5&quot;/&gt;&lt;property id=&quot;20300&quot; value=&quot;Slide 18 - &amp;quot;Instruction&amp;quot;&quot;/&gt;&lt;property id=&quot;20307&quot; value=&quot;333&quot;/&gt;&lt;/object&gt;&lt;object type=&quot;3&quot; unique_id=&quot;10021&quot;&gt;&lt;property id=&quot;20148&quot; value=&quot;5&quot;/&gt;&lt;property id=&quot;20300&quot; value=&quot;Slide 19 - &amp;quot;Discuss&amp;quot;&quot;/&gt;&lt;property id=&quot;20307&quot; value=&quot;384&quot;/&gt;&lt;/object&gt;&lt;object type=&quot;3&quot; unique_id=&quot;10022&quot;&gt;&lt;property id=&quot;20148&quot; value=&quot;5&quot;/&gt;&lt;property id=&quot;20300&quot; value=&quot;Slide 20 - &amp;quot;Share / submit&amp;quot;&quot;/&gt;&lt;property id=&quot;20307&quot; value=&quot;332&quot;/&gt;&lt;/object&gt;&lt;object type=&quot;3&quot; unique_id=&quot;10023&quot;&gt;&lt;property id=&quot;20148&quot; value=&quot;5&quot;/&gt;&lt;property id=&quot;20300&quot; value=&quot;Slide 21 - &amp;quot;Activity 4&amp;quot;&quot;/&gt;&lt;property id=&quot;20307&quot; value=&quot;334&quot;/&gt;&lt;/object&gt;&lt;object type=&quot;3&quot; unique_id=&quot;10024&quot;&gt;&lt;property id=&quot;20148&quot; value=&quot;5&quot;/&gt;&lt;property id=&quot;20300&quot; value=&quot;Slide 22 - &amp;quot;View&amp;quot;&quot;/&gt;&lt;property id=&quot;20307&quot; value=&quot;335&quot;/&gt;&lt;/object&gt;&lt;object type=&quot;3&quot; unique_id=&quot;10025&quot;&gt;&lt;property id=&quot;20148&quot; value=&quot;5&quot;/&gt;&lt;property id=&quot;20300&quot; value=&quot;Slide 23 - &amp;quot;Collect resources&amp;quot;&quot;/&gt;&lt;property id=&quot;20307&quot; value=&quot;336&quot;/&gt;&lt;/object&gt;&lt;object type=&quot;3&quot; unique_id=&quot;10026&quot;&gt;&lt;property id=&quot;20148&quot; value=&quot;5&quot;/&gt;&lt;property id=&quot;20300&quot; value=&quot;Slide 24 - &amp;quot;Instruction&amp;quot;&quot;/&gt;&lt;property id=&quot;20307&quot; value=&quot;337&quot;/&gt;&lt;/object&gt;&lt;object type=&quot;3&quot; unique_id=&quot;10027&quot;&gt;&lt;property id=&quot;20148&quot; value=&quot;5&quot;/&gt;&lt;property id=&quot;20300&quot; value=&quot;Slide 25 - &amp;quot;Instruction&amp;quot;&quot;/&gt;&lt;property id=&quot;20307&quot; value=&quot;338&quot;/&gt;&lt;/object&gt;&lt;object type=&quot;3&quot; unique_id=&quot;10028&quot;&gt;&lt;property id=&quot;20148&quot; value=&quot;5&quot;/&gt;&lt;property id=&quot;20300&quot; value=&quot;Slide 26 - &amp;quot;Discuss&amp;quot;&quot;/&gt;&lt;property id=&quot;20307&quot; value=&quot;383&quot;/&gt;&lt;/object&gt;&lt;object type=&quot;3&quot; unique_id=&quot;10029&quot;&gt;&lt;property id=&quot;20148&quot; value=&quot;5&quot;/&gt;&lt;property id=&quot;20300&quot; value=&quot;Slide 27 - &amp;quot;Share / submit&amp;quot;&quot;/&gt;&lt;property id=&quot;20307&quot; value=&quot;386&quot;/&gt;&lt;/object&gt;&lt;object type=&quot;3&quot; unique_id=&quot;10030&quot;&gt;&lt;property id=&quot;20148&quot; value=&quot;5&quot;/&gt;&lt;property id=&quot;20300&quot; value=&quot;Slide 28 - &amp;quot;Activity 5&amp;quot;&quot;/&gt;&lt;property id=&quot;20307&quot; value=&quot;340&quot;/&gt;&lt;/object&gt;&lt;object type=&quot;3&quot; unique_id=&quot;10031&quot;&gt;&lt;property id=&quot;20148&quot; value=&quot;5&quot;/&gt;&lt;property id=&quot;20300&quot; value=&quot;Slide 29 - &amp;quot;View&amp;quot;&quot;/&gt;&lt;property id=&quot;20307&quot; value=&quot;341&quot;/&gt;&lt;/object&gt;&lt;object type=&quot;3&quot; unique_id=&quot;10032&quot;&gt;&lt;property id=&quot;20148&quot; value=&quot;5&quot;/&gt;&lt;property id=&quot;20300&quot; value=&quot;Slide 30 - &amp;quot;Instruction&amp;quot;&quot;/&gt;&lt;property id=&quot;20307&quot; value=&quot;344&quot;/&gt;&lt;/object&gt;&lt;object type=&quot;3&quot; unique_id=&quot;10033&quot;&gt;&lt;property id=&quot;20148&quot; value=&quot;5&quot;/&gt;&lt;property id=&quot;20300&quot; value=&quot;Slide 31 - &amp;quot;Discuss&amp;quot;&quot;/&gt;&lt;property id=&quot;20307&quot; value=&quot;385&quot;/&gt;&lt;/object&gt;&lt;object type=&quot;3&quot; unique_id=&quot;10034&quot;&gt;&lt;property id=&quot;20148&quot; value=&quot;5&quot;/&gt;&lt;property id=&quot;20300&quot; value=&quot;Slide 32 - &amp;quot;Share / submit&amp;quot;&quot;/&gt;&lt;property id=&quot;20307&quot; value=&quot;339&quot;/&gt;&lt;/object&gt;&lt;object type=&quot;3&quot; unique_id=&quot;10035&quot;&gt;&lt;property id=&quot;20148&quot; value=&quot;5&quot;/&gt;&lt;property id=&quot;20300&quot; value=&quot;Slide 33 - &amp;quot;Activity 6&amp;quot;&quot;/&gt;&lt;property id=&quot;20307&quot; value=&quot;325&quot;/&gt;&lt;/object&gt;&lt;object type=&quot;3&quot; unique_id=&quot;10036&quot;&gt;&lt;property id=&quot;20148&quot; value=&quot;5&quot;/&gt;&lt;property id=&quot;20300&quot; value=&quot;Slide 34 - &amp;quot;View&amp;quot;&quot;/&gt;&lt;property id=&quot;20307&quot; value=&quot;326&quot;/&gt;&lt;/object&gt;&lt;object type=&quot;3&quot; unique_id=&quot;10037&quot;&gt;&lt;property id=&quot;20148&quot; value=&quot;5&quot;/&gt;&lt;property id=&quot;20300&quot; value=&quot;Slide 35 - &amp;quot;Collect resources&amp;quot;&quot;/&gt;&lt;property id=&quot;20307&quot; value=&quot;347&quot;/&gt;&lt;/object&gt;&lt;object type=&quot;3&quot; unique_id=&quot;10038&quot;&gt;&lt;property id=&quot;20148&quot; value=&quot;5&quot;/&gt;&lt;property id=&quot;20300&quot; value=&quot;Slide 36 - &amp;quot;Instruction&amp;quot;&quot;/&gt;&lt;property id=&quot;20307&quot; value=&quot;348&quot;/&gt;&lt;/object&gt;&lt;object type=&quot;3&quot; unique_id=&quot;10039&quot;&gt;&lt;property id=&quot;20148&quot; value=&quot;5&quot;/&gt;&lt;property id=&quot;20300&quot; value=&quot;Slide 37 - &amp;quot;Discuss&amp;quot;&quot;/&gt;&lt;property id=&quot;20307&quot; value=&quot;349&quot;/&gt;&lt;/object&gt;&lt;object type=&quot;3&quot; unique_id=&quot;10040&quot;&gt;&lt;property id=&quot;20148&quot; value=&quot;5&quot;/&gt;&lt;property id=&quot;20300&quot; value=&quot;Slide 38 - &amp;quot;Share / submit&amp;quot;&quot;/&gt;&lt;property id=&quot;20307&quot; value=&quot;350&quot;/&gt;&lt;/object&gt;&lt;object type=&quot;3&quot; unique_id=&quot;10041&quot;&gt;&lt;property id=&quot;20148&quot; value=&quot;5&quot;/&gt;&lt;property id=&quot;20300&quot; value=&quot;Slide 39 - &amp;quot;Activity 7&amp;quot;&quot;/&gt;&lt;property id=&quot;20307&quot; value=&quot;315&quot;/&gt;&lt;/object&gt;&lt;object type=&quot;3&quot; unique_id=&quot;10042&quot;&gt;&lt;property id=&quot;20148&quot; value=&quot;5&quot;/&gt;&lt;property id=&quot;20300&quot; value=&quot;Slide 40 - &amp;quot;Instruction&amp;quot;&quot;/&gt;&lt;property id=&quot;20307&quot; value=&quot;352&quot;/&gt;&lt;/object&gt;&lt;object type=&quot;3&quot; unique_id=&quot;10043&quot;&gt;&lt;property id=&quot;20148&quot; value=&quot;5&quot;/&gt;&lt;property id=&quot;20300&quot; value=&quot;Slide 41 - &amp;quot;Instruction&amp;quot;&quot;/&gt;&lt;property id=&quot;20307&quot; value=&quot;353&quot;/&gt;&lt;/object&gt;&lt;object type=&quot;3&quot; unique_id=&quot;10044&quot;&gt;&lt;property id=&quot;20148&quot; value=&quot;5&quot;/&gt;&lt;property id=&quot;20300&quot; value=&quot;Slide 42 - &amp;quot;Instruction&amp;quot;&quot;/&gt;&lt;property id=&quot;20307&quot; value=&quot;354&quot;/&gt;&lt;/object&gt;&lt;object type=&quot;3&quot; unique_id=&quot;10045&quot;&gt;&lt;property id=&quot;20148&quot; value=&quot;5&quot;/&gt;&lt;property id=&quot;20300&quot; value=&quot;Slide 43 - &amp;quot;Instruction&amp;quot;&quot;/&gt;&lt;property id=&quot;20307&quot; value=&quot;355&quot;/&gt;&lt;/object&gt;&lt;object type=&quot;3&quot; unique_id=&quot;10046&quot;&gt;&lt;property id=&quot;20148&quot; value=&quot;5&quot;/&gt;&lt;property id=&quot;20300&quot; value=&quot;Slide 44 - &amp;quot;View&amp;quot;&quot;/&gt;&lt;property id=&quot;20307&quot; value=&quot;351&quot;/&gt;&lt;/object&gt;&lt;object type=&quot;3&quot; unique_id=&quot;10047&quot;&gt;&lt;property id=&quot;20148&quot; value=&quot;5&quot;/&gt;&lt;property id=&quot;20300&quot; value=&quot;Slide 45 - &amp;quot;Instruction&amp;quot;&quot;/&gt;&lt;property id=&quot;20307&quot; value=&quot;356&quot;/&gt;&lt;/object&gt;&lt;object type=&quot;3&quot; unique_id=&quot;10048&quot;&gt;&lt;property id=&quot;20148&quot; value=&quot;5&quot;/&gt;&lt;property id=&quot;20300&quot; value=&quot;Slide 46 - &amp;quot;Discuss&amp;quot;&quot;/&gt;&lt;property id=&quot;20307&quot; value=&quot;387&quot;/&gt;&lt;/object&gt;&lt;object type=&quot;3&quot; unique_id=&quot;10049&quot;&gt;&lt;property id=&quot;20148&quot; value=&quot;5&quot;/&gt;&lt;property id=&quot;20300&quot; value=&quot;Slide 47 - &amp;quot;Share / submit&amp;quot;&quot;/&gt;&lt;property id=&quot;20307&quot; value=&quot;357&quot;/&gt;&lt;/object&gt;&lt;object type=&quot;3&quot; unique_id=&quot;10050&quot;&gt;&lt;property id=&quot;20148&quot; value=&quot;5&quot;/&gt;&lt;property id=&quot;20300&quot; value=&quot;Slide 48 - &amp;quot;Activity 8&amp;quot;&quot;/&gt;&lt;property id=&quot;20307&quot; value=&quot;358&quot;/&gt;&lt;/object&gt;&lt;object type=&quot;3&quot; unique_id=&quot;10051&quot;&gt;&lt;property id=&quot;20148&quot; value=&quot;5&quot;/&gt;&lt;property id=&quot;20300&quot; value=&quot;Slide 49 - &amp;quot;View&amp;quot;&quot;/&gt;&lt;property id=&quot;20307&quot; value=&quot;359&quot;/&gt;&lt;/object&gt;&lt;object type=&quot;3&quot; unique_id=&quot;10052&quot;&gt;&lt;property id=&quot;20148&quot; value=&quot;5&quot;/&gt;&lt;property id=&quot;20300&quot; value=&quot;Slide 50 - &amp;quot;Collect resources&amp;quot;&quot;/&gt;&lt;property id=&quot;20307&quot; value=&quot;360&quot;/&gt;&lt;/object&gt;&lt;object type=&quot;3&quot; unique_id=&quot;10053&quot;&gt;&lt;property id=&quot;20148&quot; value=&quot;5&quot;/&gt;&lt;property id=&quot;20300&quot; value=&quot;Slide 51 - &amp;quot;Instruction&amp;quot;&quot;/&gt;&lt;property id=&quot;20307&quot; value=&quot;361&quot;/&gt;&lt;/object&gt;&lt;object type=&quot;3&quot; unique_id=&quot;10054&quot;&gt;&lt;property id=&quot;20148&quot; value=&quot;5&quot;/&gt;&lt;property id=&quot;20300&quot; value=&quot;Slide 52 - &amp;quot;Discuss&amp;quot;&quot;/&gt;&lt;property id=&quot;20307&quot; value=&quot;362&quot;/&gt;&lt;/object&gt;&lt;object type=&quot;3&quot; unique_id=&quot;10055&quot;&gt;&lt;property id=&quot;20148&quot; value=&quot;5&quot;/&gt;&lt;property id=&quot;20300&quot; value=&quot;Slide 53 - &amp;quot;Instruction&amp;quot;&quot;/&gt;&lt;property id=&quot;20307&quot; value=&quot;363&quot;/&gt;&lt;/object&gt;&lt;object type=&quot;3&quot; unique_id=&quot;10056&quot;&gt;&lt;property id=&quot;20148&quot; value=&quot;5&quot;/&gt;&lt;property id=&quot;20300&quot; value=&quot;Slide 54 - &amp;quot;Share / submit&amp;quot;&quot;/&gt;&lt;property id=&quot;20307&quot; value=&quot;364&quot;/&gt;&lt;/object&gt;&lt;object type=&quot;3&quot; unique_id=&quot;10057&quot;&gt;&lt;property id=&quot;20148&quot; value=&quot;5&quot;/&gt;&lt;property id=&quot;20300&quot; value=&quot;Slide 55 - &amp;quot;Activity 9&amp;quot;&quot;/&gt;&lt;property id=&quot;20307&quot; value=&quot;365&quot;/&gt;&lt;/object&gt;&lt;object type=&quot;3&quot; unique_id=&quot;10058&quot;&gt;&lt;property id=&quot;20148&quot; value=&quot;5&quot;/&gt;&lt;property id=&quot;20300&quot; value=&quot;Slide 56 - &amp;quot;View&amp;quot;&quot;/&gt;&lt;property id=&quot;20307&quot; value=&quot;366&quot;/&gt;&lt;/object&gt;&lt;object type=&quot;3&quot; unique_id=&quot;10059&quot;&gt;&lt;property id=&quot;20148&quot; value=&quot;5&quot;/&gt;&lt;property id=&quot;20300&quot; value=&quot;Slide 57 - &amp;quot;Collect resources&amp;quot;&quot;/&gt;&lt;property id=&quot;20307&quot; value=&quot;367&quot;/&gt;&lt;/object&gt;&lt;object type=&quot;3&quot; unique_id=&quot;10060&quot;&gt;&lt;property id=&quot;20148&quot; value=&quot;5&quot;/&gt;&lt;property id=&quot;20300&quot; value=&quot;Slide 58 - &amp;quot;Instruction&amp;quot;&quot;/&gt;&lt;property id=&quot;20307&quot; value=&quot;368&quot;/&gt;&lt;/object&gt;&lt;object type=&quot;3&quot; unique_id=&quot;10061&quot;&gt;&lt;property id=&quot;20148&quot; value=&quot;5&quot;/&gt;&lt;property id=&quot;20300&quot; value=&quot;Slide 59 - &amp;quot;Instruction&amp;quot;&quot;/&gt;&lt;property id=&quot;20307&quot; value=&quot;369&quot;/&gt;&lt;/object&gt;&lt;object type=&quot;3&quot; unique_id=&quot;10062&quot;&gt;&lt;property id=&quot;20148&quot; value=&quot;5&quot;/&gt;&lt;property id=&quot;20300&quot; value=&quot;Slide 60 - &amp;quot;Discuss&amp;quot;&quot;/&gt;&lt;property id=&quot;20307&quot; value=&quot;370&quot;/&gt;&lt;/object&gt;&lt;object type=&quot;3&quot; unique_id=&quot;10063&quot;&gt;&lt;property id=&quot;20148&quot; value=&quot;5&quot;/&gt;&lt;property id=&quot;20300&quot; value=&quot;Slide 61 - &amp;quot;Share / submit&amp;quot;&quot;/&gt;&lt;property id=&quot;20307&quot; value=&quot;371&quot;/&gt;&lt;/object&gt;&lt;object type=&quot;3&quot; unique_id=&quot;10064&quot;&gt;&lt;property id=&quot;20148&quot; value=&quot;5&quot;/&gt;&lt;property id=&quot;20300&quot; value=&quot;Slide 62 - &amp;quot;Activity 10&amp;quot;&quot;/&gt;&lt;property id=&quot;20307&quot; value=&quot;372&quot;/&gt;&lt;/object&gt;&lt;object type=&quot;3&quot; unique_id=&quot;10065&quot;&gt;&lt;property id=&quot;20148&quot; value=&quot;5&quot;/&gt;&lt;property id=&quot;20300&quot; value=&quot;Slide 63 - &amp;quot;View&amp;quot;&quot;/&gt;&lt;property id=&quot;20307&quot; value=&quot;373&quot;/&gt;&lt;/object&gt;&lt;object type=&quot;3&quot; unique_id=&quot;10066&quot;&gt;&lt;property id=&quot;20148&quot; value=&quot;5&quot;/&gt;&lt;property id=&quot;20300&quot; value=&quot;Slide 64 - &amp;quot;Collect resources&amp;quot;&quot;/&gt;&lt;property id=&quot;20307&quot; value=&quot;374&quot;/&gt;&lt;/object&gt;&lt;object type=&quot;3&quot; unique_id=&quot;10067&quot;&gt;&lt;property id=&quot;20148&quot; value=&quot;5&quot;/&gt;&lt;property id=&quot;20300&quot; value=&quot;Slide 65 - &amp;quot;Instruction&amp;quot;&quot;/&gt;&lt;property id=&quot;20307&quot; value=&quot;376&quot;/&gt;&lt;/object&gt;&lt;object type=&quot;3&quot; unique_id=&quot;10068&quot;&gt;&lt;property id=&quot;20148&quot; value=&quot;5&quot;/&gt;&lt;property id=&quot;20300&quot; value=&quot;Slide 66 - &amp;quot;View&amp;quot;&quot;/&gt;&lt;property id=&quot;20307&quot; value=&quot;378&quot;/&gt;&lt;/object&gt;&lt;object type=&quot;3&quot; unique_id=&quot;10069&quot;&gt;&lt;property id=&quot;20148&quot; value=&quot;5&quot;/&gt;&lt;property id=&quot;20300&quot; value=&quot;Slide 67 - &amp;quot;View&amp;quot;&quot;/&gt;&lt;property id=&quot;20307&quot; value=&quot;389&quot;/&gt;&lt;/object&gt;&lt;object type=&quot;3&quot; unique_id=&quot;10070&quot;&gt;&lt;property id=&quot;20148&quot; value=&quot;5&quot;/&gt;&lt;property id=&quot;20300&quot; value=&quot;Slide 68 - &amp;quot;View&amp;quot;&quot;/&gt;&lt;property id=&quot;20307&quot; value=&quot;388&quot;/&gt;&lt;/object&gt;&lt;object type=&quot;3&quot; unique_id=&quot;10071&quot;&gt;&lt;property id=&quot;20148&quot; value=&quot;5&quot;/&gt;&lt;property id=&quot;20300&quot; value=&quot;Slide 69 - &amp;quot;Instruction&amp;quot;&quot;/&gt;&lt;property id=&quot;20307&quot; value=&quot;377&quot;/&gt;&lt;/object&gt;&lt;object type=&quot;3&quot; unique_id=&quot;10072&quot;&gt;&lt;property id=&quot;20148&quot; value=&quot;5&quot;/&gt;&lt;property id=&quot;20300&quot; value=&quot;Slide 70 - &amp;quot;Instruction&amp;quot;&quot;/&gt;&lt;property id=&quot;20307&quot; value=&quot;379&quot;/&gt;&lt;/object&gt;&lt;object type=&quot;3&quot; unique_id=&quot;10073&quot;&gt;&lt;property id=&quot;20148&quot; value=&quot;5&quot;/&gt;&lt;property id=&quot;20300&quot; value=&quot;Slide 71 - &amp;quot;Instruction&amp;quot;&quot;/&gt;&lt;property id=&quot;20307&quot; value=&quot;380&quot;/&gt;&lt;/object&gt;&lt;object type=&quot;3&quot; unique_id=&quot;10074&quot;&gt;&lt;property id=&quot;20148&quot; value=&quot;5&quot;/&gt;&lt;property id=&quot;20300&quot; value=&quot;Slide 72 - &amp;quot;Instruction&amp;quot;&quot;/&gt;&lt;property id=&quot;20307&quot; value=&quot;381&quot;/&gt;&lt;/object&gt;&lt;object type=&quot;3&quot; unique_id=&quot;10075&quot;&gt;&lt;property id=&quot;20148&quot; value=&quot;5&quot;/&gt;&lt;property id=&quot;20300&quot; value=&quot;Slide 73 - &amp;quot;Share / submit&amp;quot;&quot;/&gt;&lt;property id=&quot;20307&quot; value=&quot;382&quot;/&gt;&lt;/object&gt;&lt;object type=&quot;3&quot; unique_id=&quot;10076&quot;&gt;&lt;property id=&quot;20148&quot; value=&quot;5&quot;/&gt;&lt;property id=&quot;20300&quot; value=&quot;Slide 74&quot;/&gt;&lt;property id=&quot;20307&quot; value=&quot;313&quot;/&gt;&lt;/object&gt;&lt;/object&gt;&lt;object type=&quot;8&quot; unique_id=&quot;101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DoE">
      <a:dk1>
        <a:srgbClr val="000000"/>
      </a:dk1>
      <a:lt1>
        <a:srgbClr val="FFFFFF"/>
      </a:lt1>
      <a:dk2>
        <a:srgbClr val="041E42"/>
      </a:dk2>
      <a:lt2>
        <a:srgbClr val="C8DCF0"/>
      </a:lt2>
      <a:accent1>
        <a:srgbClr val="1D428A"/>
      </a:accent1>
      <a:accent2>
        <a:srgbClr val="407EC9"/>
      </a:accent2>
      <a:accent3>
        <a:srgbClr val="6CACE4"/>
      </a:accent3>
      <a:accent4>
        <a:srgbClr val="C8DCF0"/>
      </a:accent4>
      <a:accent5>
        <a:srgbClr val="CE0037"/>
      </a:accent5>
      <a:accent6>
        <a:srgbClr val="F3B8B5"/>
      </a:accent6>
      <a:hlink>
        <a:srgbClr val="385E9D"/>
      </a:hlink>
      <a:folHlink>
        <a:srgbClr val="6CACE4"/>
      </a:folHlink>
    </a:clrScheme>
    <a:fontScheme name="DoE">
      <a:majorFont>
        <a:latin typeface="Montserrat SemiBold"/>
        <a:ea typeface=""/>
        <a:cs typeface=""/>
      </a:majorFont>
      <a:minorFont>
        <a:latin typeface="Montserrat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custClrLst>
    <a:custClr name="Corporate 1">
      <a:srgbClr val="19233E"/>
    </a:custClr>
    <a:custClr name="Corporate 2">
      <a:srgbClr val="D70C3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Teachers/Parents 1">
      <a:srgbClr val="1D428A"/>
    </a:custClr>
    <a:custClr name="Teachers/Parents 2">
      <a:srgbClr val="385E9D"/>
    </a:custClr>
    <a:custClr name="Teachers/Parents 3">
      <a:srgbClr val="407EC9"/>
    </a:custClr>
    <a:custClr name="Teachers/Parents 4">
      <a:srgbClr val="6CACE4"/>
    </a:custClr>
    <a:custClr name="Teachers/Parents 5">
      <a:srgbClr val="C8C9C7"/>
    </a:custClr>
    <a:custClr name="Teachers/Parents 6">
      <a:srgbClr val="E6E7EA"/>
    </a:custClr>
    <a:custClr name="Teachers/Parents 7">
      <a:srgbClr val="9D2235"/>
    </a:custClr>
    <a:custClr name="BLANK">
      <a:srgbClr val="FFFFFF"/>
    </a:custClr>
    <a:custClr name="BLANK">
      <a:srgbClr val="FFFFFF"/>
    </a:custClr>
    <a:custClr name="BLANK">
      <a:srgbClr val="FFFFFF"/>
    </a:custClr>
    <a:custClr name="Students 1">
      <a:srgbClr val="A4C8E1"/>
    </a:custClr>
    <a:custClr name="Students 2">
      <a:srgbClr val="C6DAE7"/>
    </a:custClr>
    <a:custClr name="Students 3">
      <a:srgbClr val="E56A54"/>
    </a:custClr>
    <a:custClr name="Students 4">
      <a:srgbClr val="E9C4C7"/>
    </a:custClr>
  </a:custClrLst>
  <a:extLst>
    <a:ext uri="{05A4C25C-085E-4340-85A3-A5531E510DB2}">
      <thm15:themeFamily xmlns:thm15="http://schemas.microsoft.com/office/thememl/2012/main" name="Presentation2" id="{194286F9-A69C-C04A-9C65-EDD35AC15C23}" vid="{E6071ACF-7E90-7341-BDC4-DC4E0B0332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AC_DoE_Powerpoint_standard_V2_Arial</Template>
  <TotalTime>0</TotalTime>
  <Words>2483</Words>
  <Application>Microsoft Office PowerPoint</Application>
  <PresentationFormat>On-screen Show (4:3)</PresentationFormat>
  <Paragraphs>442</Paragraphs>
  <Slides>74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Courier New</vt:lpstr>
      <vt:lpstr>Montserrat Medium</vt:lpstr>
      <vt:lpstr>Symbol</vt:lpstr>
      <vt:lpstr>Office Theme</vt:lpstr>
      <vt:lpstr>Mathematics learning sequence – Stage 1</vt:lpstr>
      <vt:lpstr>Activity 1</vt:lpstr>
      <vt:lpstr>View</vt:lpstr>
      <vt:lpstr>Collect resources</vt:lpstr>
      <vt:lpstr>Instruction</vt:lpstr>
      <vt:lpstr>Discuss</vt:lpstr>
      <vt:lpstr>Discuss</vt:lpstr>
      <vt:lpstr>Share / submit</vt:lpstr>
      <vt:lpstr>Activity 2</vt:lpstr>
      <vt:lpstr>View</vt:lpstr>
      <vt:lpstr>Collect resources</vt:lpstr>
      <vt:lpstr>Instruction</vt:lpstr>
      <vt:lpstr>Share / submit</vt:lpstr>
      <vt:lpstr>Activity 3</vt:lpstr>
      <vt:lpstr>View</vt:lpstr>
      <vt:lpstr>Collect resources</vt:lpstr>
      <vt:lpstr>Instruction</vt:lpstr>
      <vt:lpstr>Instruction</vt:lpstr>
      <vt:lpstr>Discuss</vt:lpstr>
      <vt:lpstr>Share / submit</vt:lpstr>
      <vt:lpstr>Activity 4</vt:lpstr>
      <vt:lpstr>View</vt:lpstr>
      <vt:lpstr>Collect resources</vt:lpstr>
      <vt:lpstr>Instruction</vt:lpstr>
      <vt:lpstr>Instruction</vt:lpstr>
      <vt:lpstr>Discuss</vt:lpstr>
      <vt:lpstr>Share / submit</vt:lpstr>
      <vt:lpstr>Activity 5</vt:lpstr>
      <vt:lpstr>View</vt:lpstr>
      <vt:lpstr>Instruction</vt:lpstr>
      <vt:lpstr>Discuss</vt:lpstr>
      <vt:lpstr>Share / submit</vt:lpstr>
      <vt:lpstr>Activity 6</vt:lpstr>
      <vt:lpstr>View</vt:lpstr>
      <vt:lpstr>Collect resources</vt:lpstr>
      <vt:lpstr>Instruction</vt:lpstr>
      <vt:lpstr>Discuss</vt:lpstr>
      <vt:lpstr>Share / submit</vt:lpstr>
      <vt:lpstr>Activity 7</vt:lpstr>
      <vt:lpstr>Instruction</vt:lpstr>
      <vt:lpstr>Instruction</vt:lpstr>
      <vt:lpstr>Instruction</vt:lpstr>
      <vt:lpstr>Instruction</vt:lpstr>
      <vt:lpstr>View</vt:lpstr>
      <vt:lpstr>Instruction</vt:lpstr>
      <vt:lpstr>Discuss</vt:lpstr>
      <vt:lpstr>Share / submit</vt:lpstr>
      <vt:lpstr>Activity 8</vt:lpstr>
      <vt:lpstr>View</vt:lpstr>
      <vt:lpstr>Collect resources</vt:lpstr>
      <vt:lpstr>Instruction</vt:lpstr>
      <vt:lpstr>Discuss</vt:lpstr>
      <vt:lpstr>Instruction</vt:lpstr>
      <vt:lpstr>Share / submit</vt:lpstr>
      <vt:lpstr>Activity 9</vt:lpstr>
      <vt:lpstr>View</vt:lpstr>
      <vt:lpstr>Collect resources</vt:lpstr>
      <vt:lpstr>Instruction</vt:lpstr>
      <vt:lpstr>Instruction</vt:lpstr>
      <vt:lpstr>Discuss</vt:lpstr>
      <vt:lpstr>Share / submit</vt:lpstr>
      <vt:lpstr>Activity 10</vt:lpstr>
      <vt:lpstr>View</vt:lpstr>
      <vt:lpstr>Collect resources</vt:lpstr>
      <vt:lpstr>Instruction</vt:lpstr>
      <vt:lpstr>View</vt:lpstr>
      <vt:lpstr>View</vt:lpstr>
      <vt:lpstr>View</vt:lpstr>
      <vt:lpstr>Instruction</vt:lpstr>
      <vt:lpstr>Instruction</vt:lpstr>
      <vt:lpstr>Instruction</vt:lpstr>
      <vt:lpstr>Instruction</vt:lpstr>
      <vt:lpstr>Share / submit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2020-03-25T06:18:50Z</dcterms:created>
  <dcterms:modified xsi:type="dcterms:W3CDTF">2020-03-25T06:19:15Z</dcterms:modified>
</cp:coreProperties>
</file>