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Lst>
  <p:notesMasterIdLst>
    <p:notesMasterId r:id="rId61"/>
  </p:notesMasterIdLst>
  <p:handoutMasterIdLst>
    <p:handoutMasterId r:id="rId62"/>
  </p:handoutMasterIdLst>
  <p:sldIdLst>
    <p:sldId id="266" r:id="rId2"/>
    <p:sldId id="296" r:id="rId3"/>
    <p:sldId id="316" r:id="rId4"/>
    <p:sldId id="369" r:id="rId5"/>
    <p:sldId id="385" r:id="rId6"/>
    <p:sldId id="390" r:id="rId7"/>
    <p:sldId id="376" r:id="rId8"/>
    <p:sldId id="317" r:id="rId9"/>
    <p:sldId id="318" r:id="rId10"/>
    <p:sldId id="319" r:id="rId11"/>
    <p:sldId id="321" r:id="rId12"/>
    <p:sldId id="322" r:id="rId13"/>
    <p:sldId id="391" r:id="rId14"/>
    <p:sldId id="359" r:id="rId15"/>
    <p:sldId id="360" r:id="rId16"/>
    <p:sldId id="361" r:id="rId17"/>
    <p:sldId id="362" r:id="rId18"/>
    <p:sldId id="392" r:id="rId19"/>
    <p:sldId id="323" r:id="rId20"/>
    <p:sldId id="326" r:id="rId21"/>
    <p:sldId id="384" r:id="rId22"/>
    <p:sldId id="374" r:id="rId23"/>
    <p:sldId id="366" r:id="rId24"/>
    <p:sldId id="325" r:id="rId25"/>
    <p:sldId id="324" r:id="rId26"/>
    <p:sldId id="383" r:id="rId27"/>
    <p:sldId id="373" r:id="rId28"/>
    <p:sldId id="393" r:id="rId29"/>
    <p:sldId id="327" r:id="rId30"/>
    <p:sldId id="355" r:id="rId31"/>
    <p:sldId id="382" r:id="rId32"/>
    <p:sldId id="329" r:id="rId33"/>
    <p:sldId id="339" r:id="rId34"/>
    <p:sldId id="334" r:id="rId35"/>
    <p:sldId id="381" r:id="rId36"/>
    <p:sldId id="341" r:id="rId37"/>
    <p:sldId id="344" r:id="rId38"/>
    <p:sldId id="394" r:id="rId39"/>
    <p:sldId id="337" r:id="rId40"/>
    <p:sldId id="352" r:id="rId41"/>
    <p:sldId id="348" r:id="rId42"/>
    <p:sldId id="380" r:id="rId43"/>
    <p:sldId id="358" r:id="rId44"/>
    <p:sldId id="351" r:id="rId45"/>
    <p:sldId id="395" r:id="rId46"/>
    <p:sldId id="333" r:id="rId47"/>
    <p:sldId id="379" r:id="rId48"/>
    <p:sldId id="353" r:id="rId49"/>
    <p:sldId id="367" r:id="rId50"/>
    <p:sldId id="396" r:id="rId51"/>
    <p:sldId id="371" r:id="rId52"/>
    <p:sldId id="332" r:id="rId53"/>
    <p:sldId id="354" r:id="rId54"/>
    <p:sldId id="388" r:id="rId55"/>
    <p:sldId id="389" r:id="rId56"/>
    <p:sldId id="364" r:id="rId57"/>
    <p:sldId id="365" r:id="rId58"/>
    <p:sldId id="387" r:id="rId59"/>
    <p:sldId id="313" r:id="rId60"/>
  </p:sldIdLst>
  <p:sldSz cx="9144000" cy="6858000" type="screen4x3"/>
  <p:notesSz cx="6858000" cy="2390775"/>
  <p:custDataLst>
    <p:tags r:id="rId63"/>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6"/>
            <p14:sldId id="296"/>
            <p14:sldId id="316"/>
            <p14:sldId id="369"/>
            <p14:sldId id="385"/>
            <p14:sldId id="390"/>
            <p14:sldId id="376"/>
            <p14:sldId id="317"/>
            <p14:sldId id="318"/>
            <p14:sldId id="319"/>
            <p14:sldId id="321"/>
            <p14:sldId id="322"/>
            <p14:sldId id="391"/>
            <p14:sldId id="359"/>
            <p14:sldId id="360"/>
            <p14:sldId id="361"/>
            <p14:sldId id="362"/>
            <p14:sldId id="392"/>
            <p14:sldId id="323"/>
            <p14:sldId id="326"/>
            <p14:sldId id="384"/>
            <p14:sldId id="374"/>
            <p14:sldId id="366"/>
            <p14:sldId id="325"/>
            <p14:sldId id="324"/>
            <p14:sldId id="383"/>
            <p14:sldId id="373"/>
            <p14:sldId id="393"/>
            <p14:sldId id="327"/>
            <p14:sldId id="355"/>
            <p14:sldId id="382"/>
            <p14:sldId id="329"/>
            <p14:sldId id="339"/>
            <p14:sldId id="334"/>
            <p14:sldId id="381"/>
            <p14:sldId id="341"/>
            <p14:sldId id="344"/>
            <p14:sldId id="394"/>
            <p14:sldId id="337"/>
            <p14:sldId id="352"/>
            <p14:sldId id="348"/>
            <p14:sldId id="380"/>
            <p14:sldId id="358"/>
            <p14:sldId id="351"/>
            <p14:sldId id="395"/>
            <p14:sldId id="333"/>
            <p14:sldId id="379"/>
            <p14:sldId id="353"/>
            <p14:sldId id="367"/>
            <p14:sldId id="396"/>
            <p14:sldId id="371"/>
            <p14:sldId id="332"/>
            <p14:sldId id="354"/>
            <p14:sldId id="388"/>
            <p14:sldId id="389"/>
            <p14:sldId id="364"/>
            <p14:sldId id="365"/>
            <p14:sldId id="387"/>
            <p14:sldId id="313"/>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8AC32-4967-4872-9330-D155305116C2}" v="22" dt="2020-03-18T05:34:43.221"/>
    <p1510:client id="{02678370-05B5-4A71-9CBB-1C965469DD8C}" v="21" dt="2020-03-19T23:52:17.244"/>
    <p1510:client id="{095320BA-143B-44EF-9AC4-A24DE45BC976}" v="19" dt="2020-03-18T02:46:29.169"/>
    <p1510:client id="{0D71BDC8-3B24-4C1A-8B47-819A34826F08}" v="268" dt="2020-03-24T02:29:07.770"/>
    <p1510:client id="{0E1F5715-8BFE-8118-B68A-C2FD406B08CC}" v="15" dt="2020-03-18T23:14:19.123"/>
    <p1510:client id="{113DD1B5-BBDE-4189-868A-126F625BDA6F}" v="4" dt="2020-03-18T04:17:49.962"/>
    <p1510:client id="{26364073-8344-4699-92F8-775F2AB2A520}" v="121" dt="2020-03-18T05:12:32.670"/>
    <p1510:client id="{38DAA845-77B0-4D62-8C25-31AC4429DFC5}" v="537" dt="2020-03-18T04:04:07.441"/>
    <p1510:client id="{3DF81EBD-377C-40D0-9465-FE144EBB74A8}" v="63" dt="2020-03-24T02:03:21.728"/>
    <p1510:client id="{3FCD8987-F07B-4978-98D2-47D5B566EFC9}" v="1" dt="2020-03-25T06:23:17.545"/>
    <p1510:client id="{5B6A0039-5096-4CBE-90A2-FDC8A69D4982}" v="1" dt="2020-03-18T03:18:03.931"/>
    <p1510:client id="{64DB5174-F31F-7473-420E-C03184E33DA4}" v="36" dt="2020-03-25T06:51:02.028"/>
    <p1510:client id="{6C7934E6-F558-AFB4-37B3-D7EF2B3BC234}" v="16" dt="2020-03-18T03:20:00.638"/>
    <p1510:client id="{80DBBE4E-769E-476B-BFF9-1B6BA88BBBBE}" v="4" dt="2020-03-18T06:39:00.936"/>
    <p1510:client id="{859EFB92-96F7-486E-B022-275EE01F87CF}" v="13" dt="2020-03-19T05:24:40.728"/>
    <p1510:client id="{8D23137C-A5BD-444A-AD02-A114C9768AFC}" v="4" dt="2020-03-18T21:03:28.584"/>
    <p1510:client id="{9134B509-573C-4B96-845A-C48598E08EC8}" v="5" dt="2020-03-18T05:47:46.551"/>
    <p1510:client id="{A7DFDE8B-1F2F-082D-46A6-E473016F4021}" v="1091" dt="2020-03-18T11:47:34.846"/>
    <p1510:client id="{AD468154-738A-4F0E-98E8-3199B86D9F4F}" v="104" dt="2020-03-18T11:22:35.449"/>
    <p1510:client id="{B66EF11D-382C-6BF3-0171-55F02AF19098}" v="444" dt="2020-03-18T12:19:17.970"/>
    <p1510:client id="{E120B349-9ED6-4BC7-BBD3-D36E731A8851}" v="14" dt="2020-03-18T04:25:04.432"/>
    <p1510:client id="{E62A2DC1-CB3C-4346-9533-A39C610FCB7F}" v="7" dt="2020-03-18T05:25:04.504"/>
    <p1510:client id="{E708BDF3-05AF-F8D9-E51C-153C026A30DB}" v="167" dt="2020-03-25T21:47:01.064"/>
    <p1510:client id="{F809E1E7-9247-44FF-BAB4-F7AAD3BFBD08}" v="6" dt="2020-03-18T12:38:21.972"/>
    <p1510:client id="{FB719640-E7F9-4432-BB86-268113270B2C}" v="4" dt="2020-03-19T21:29:12.65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1998" y="84"/>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sha Ali Khan" userId="S::ayesha.alikhan@det.nsw.edu.au::e002143d-9eb5-42e8-a931-47414acce609" providerId="AD" clId="Web-{113DD1B5-BBDE-4189-868A-126F625BDA6F}"/>
    <pc:docChg chg="modSld">
      <pc:chgData name="Ayesha Ali Khan" userId="S::ayesha.alikhan@det.nsw.edu.au::e002143d-9eb5-42e8-a931-47414acce609" providerId="AD" clId="Web-{113DD1B5-BBDE-4189-868A-126F625BDA6F}" dt="2020-03-18T04:17:49.962" v="3" actId="14100"/>
      <pc:docMkLst>
        <pc:docMk/>
      </pc:docMkLst>
      <pc:sldChg chg="addSp modSp">
        <pc:chgData name="Ayesha Ali Khan" userId="S::ayesha.alikhan@det.nsw.edu.au::e002143d-9eb5-42e8-a931-47414acce609" providerId="AD" clId="Web-{113DD1B5-BBDE-4189-868A-126F625BDA6F}" dt="2020-03-18T04:17:49.962" v="3" actId="14100"/>
        <pc:sldMkLst>
          <pc:docMk/>
          <pc:sldMk cId="339584780" sldId="316"/>
        </pc:sldMkLst>
        <pc:picChg chg="add mod">
          <ac:chgData name="Ayesha Ali Khan" userId="S::ayesha.alikhan@det.nsw.edu.au::e002143d-9eb5-42e8-a931-47414acce609" providerId="AD" clId="Web-{113DD1B5-BBDE-4189-868A-126F625BDA6F}" dt="2020-03-18T04:17:49.962" v="3" actId="14100"/>
          <ac:picMkLst>
            <pc:docMk/>
            <pc:sldMk cId="339584780" sldId="316"/>
            <ac:picMk id="7" creationId="{24592836-C011-4DAF-A216-FD94421C381C}"/>
          </ac:picMkLst>
        </pc:picChg>
      </pc:sldChg>
    </pc:docChg>
  </pc:docChgLst>
  <pc:docChgLst>
    <pc:chgData name="Ayesha Ali Khan" userId="S::ayesha.alikhan@det.nsw.edu.au::e002143d-9eb5-42e8-a931-47414acce609" providerId="AD" clId="Web-{9134B509-573C-4B96-845A-C48598E08EC8}"/>
    <pc:docChg chg="modSld">
      <pc:chgData name="Ayesha Ali Khan" userId="S::ayesha.alikhan@det.nsw.edu.au::e002143d-9eb5-42e8-a931-47414acce609" providerId="AD" clId="Web-{9134B509-573C-4B96-845A-C48598E08EC8}" dt="2020-03-18T05:47:46.551" v="3" actId="14100"/>
      <pc:docMkLst>
        <pc:docMk/>
      </pc:docMkLst>
      <pc:sldChg chg="addSp delSp modSp">
        <pc:chgData name="Ayesha Ali Khan" userId="S::ayesha.alikhan@det.nsw.edu.au::e002143d-9eb5-42e8-a931-47414acce609" providerId="AD" clId="Web-{9134B509-573C-4B96-845A-C48598E08EC8}" dt="2020-03-18T05:47:46.551" v="3" actId="14100"/>
        <pc:sldMkLst>
          <pc:docMk/>
          <pc:sldMk cId="339584780" sldId="316"/>
        </pc:sldMkLst>
        <pc:picChg chg="del">
          <ac:chgData name="Ayesha Ali Khan" userId="S::ayesha.alikhan@det.nsw.edu.au::e002143d-9eb5-42e8-a931-47414acce609" providerId="AD" clId="Web-{9134B509-573C-4B96-845A-C48598E08EC8}" dt="2020-03-18T05:47:05.441" v="0"/>
          <ac:picMkLst>
            <pc:docMk/>
            <pc:sldMk cId="339584780" sldId="316"/>
            <ac:picMk id="7" creationId="{24592836-C011-4DAF-A216-FD94421C381C}"/>
          </ac:picMkLst>
        </pc:picChg>
        <pc:picChg chg="add mod">
          <ac:chgData name="Ayesha Ali Khan" userId="S::ayesha.alikhan@det.nsw.edu.au::e002143d-9eb5-42e8-a931-47414acce609" providerId="AD" clId="Web-{9134B509-573C-4B96-845A-C48598E08EC8}" dt="2020-03-18T05:47:46.551" v="3" actId="14100"/>
          <ac:picMkLst>
            <pc:docMk/>
            <pc:sldMk cId="339584780" sldId="316"/>
            <ac:picMk id="8" creationId="{BB765483-8F58-41BF-94E9-C7A190A11294}"/>
          </ac:picMkLst>
        </pc:picChg>
      </pc:sldChg>
    </pc:docChg>
  </pc:docChgLst>
  <pc:docChgLst>
    <pc:chgData name="Michelle Tregoning" userId="S::michelle.tregoning@det.nsw.edu.au::ecc29c01-0393-4699-84aa-8e79081e70c4" providerId="AD" clId="Web-{38DAA845-77B0-4D62-8C25-31AC4429DFC5}"/>
    <pc:docChg chg="modSld">
      <pc:chgData name="Michelle Tregoning" userId="S::michelle.tregoning@det.nsw.edu.au::ecc29c01-0393-4699-84aa-8e79081e70c4" providerId="AD" clId="Web-{38DAA845-77B0-4D62-8C25-31AC4429DFC5}" dt="2020-03-18T04:04:07.441" v="532" actId="20577"/>
      <pc:docMkLst>
        <pc:docMk/>
      </pc:docMkLst>
      <pc:sldChg chg="modSp">
        <pc:chgData name="Michelle Tregoning" userId="S::michelle.tregoning@det.nsw.edu.au::ecc29c01-0393-4699-84aa-8e79081e70c4" providerId="AD" clId="Web-{38DAA845-77B0-4D62-8C25-31AC4429DFC5}" dt="2020-03-18T03:55:28.392" v="28" actId="20577"/>
        <pc:sldMkLst>
          <pc:docMk/>
          <pc:sldMk cId="164367085" sldId="341"/>
        </pc:sldMkLst>
        <pc:spChg chg="mod">
          <ac:chgData name="Michelle Tregoning" userId="S::michelle.tregoning@det.nsw.edu.au::ecc29c01-0393-4699-84aa-8e79081e70c4" providerId="AD" clId="Web-{38DAA845-77B0-4D62-8C25-31AC4429DFC5}" dt="2020-03-18T03:55:28.392" v="28" actId="20577"/>
          <ac:spMkLst>
            <pc:docMk/>
            <pc:sldMk cId="164367085" sldId="341"/>
            <ac:spMk id="4" creationId="{00000000-0000-0000-0000-000000000000}"/>
          </ac:spMkLst>
        </pc:spChg>
        <pc:picChg chg="mod">
          <ac:chgData name="Michelle Tregoning" userId="S::michelle.tregoning@det.nsw.edu.au::ecc29c01-0393-4699-84aa-8e79081e70c4" providerId="AD" clId="Web-{38DAA845-77B0-4D62-8C25-31AC4429DFC5}" dt="2020-03-18T03:55:23.533" v="23" actId="14100"/>
          <ac:picMkLst>
            <pc:docMk/>
            <pc:sldMk cId="164367085" sldId="341"/>
            <ac:picMk id="11" creationId="{00000000-0000-0000-0000-000000000000}"/>
          </ac:picMkLst>
        </pc:picChg>
      </pc:sldChg>
      <pc:sldChg chg="modSp">
        <pc:chgData name="Michelle Tregoning" userId="S::michelle.tregoning@det.nsw.edu.au::ecc29c01-0393-4699-84aa-8e79081e70c4" providerId="AD" clId="Web-{38DAA845-77B0-4D62-8C25-31AC4429DFC5}" dt="2020-03-18T04:04:07.441" v="531" actId="20577"/>
        <pc:sldMkLst>
          <pc:docMk/>
          <pc:sldMk cId="1856027087" sldId="344"/>
        </pc:sldMkLst>
        <pc:spChg chg="mod">
          <ac:chgData name="Michelle Tregoning" userId="S::michelle.tregoning@det.nsw.edu.au::ecc29c01-0393-4699-84aa-8e79081e70c4" providerId="AD" clId="Web-{38DAA845-77B0-4D62-8C25-31AC4429DFC5}" dt="2020-03-18T04:04:07.441" v="531" actId="20577"/>
          <ac:spMkLst>
            <pc:docMk/>
            <pc:sldMk cId="1856027087" sldId="344"/>
            <ac:spMk id="2" creationId="{00000000-0000-0000-0000-000000000000}"/>
          </ac:spMkLst>
        </pc:spChg>
      </pc:sldChg>
    </pc:docChg>
  </pc:docChgLst>
  <pc:docChgLst>
    <pc:chgData name="Ayesha Ali Khan" userId="S::ayesha.alikhan@det.nsw.edu.au::e002143d-9eb5-42e8-a931-47414acce609" providerId="AD" clId="Web-{02678370-05B5-4A71-9CBB-1C965469DD8C}"/>
    <pc:docChg chg="modSld">
      <pc:chgData name="Ayesha Ali Khan" userId="S::ayesha.alikhan@det.nsw.edu.au::e002143d-9eb5-42e8-a931-47414acce609" providerId="AD" clId="Web-{02678370-05B5-4A71-9CBB-1C965469DD8C}" dt="2020-03-19T23:52:11.963" v="18" actId="20577"/>
      <pc:docMkLst>
        <pc:docMk/>
      </pc:docMkLst>
      <pc:sldChg chg="modSp">
        <pc:chgData name="Ayesha Ali Khan" userId="S::ayesha.alikhan@det.nsw.edu.au::e002143d-9eb5-42e8-a931-47414acce609" providerId="AD" clId="Web-{02678370-05B5-4A71-9CBB-1C965469DD8C}" dt="2020-03-19T23:51:38.010" v="12" actId="20577"/>
        <pc:sldMkLst>
          <pc:docMk/>
          <pc:sldMk cId="2871763725" sldId="363"/>
        </pc:sldMkLst>
        <pc:spChg chg="mod">
          <ac:chgData name="Ayesha Ali Khan" userId="S::ayesha.alikhan@det.nsw.edu.au::e002143d-9eb5-42e8-a931-47414acce609" providerId="AD" clId="Web-{02678370-05B5-4A71-9CBB-1C965469DD8C}" dt="2020-03-19T23:51:38.010" v="12" actId="20577"/>
          <ac:spMkLst>
            <pc:docMk/>
            <pc:sldMk cId="2871763725" sldId="363"/>
            <ac:spMk id="2" creationId="{45C26878-110C-481E-BCB5-F900E5922AD6}"/>
          </ac:spMkLst>
        </pc:spChg>
      </pc:sldChg>
      <pc:sldChg chg="modSp">
        <pc:chgData name="Ayesha Ali Khan" userId="S::ayesha.alikhan@det.nsw.edu.au::e002143d-9eb5-42e8-a931-47414acce609" providerId="AD" clId="Web-{02678370-05B5-4A71-9CBB-1C965469DD8C}" dt="2020-03-19T23:52:11.104" v="15" actId="20577"/>
        <pc:sldMkLst>
          <pc:docMk/>
          <pc:sldMk cId="790274404" sldId="372"/>
        </pc:sldMkLst>
        <pc:spChg chg="mod">
          <ac:chgData name="Ayesha Ali Khan" userId="S::ayesha.alikhan@det.nsw.edu.au::e002143d-9eb5-42e8-a931-47414acce609" providerId="AD" clId="Web-{02678370-05B5-4A71-9CBB-1C965469DD8C}" dt="2020-03-19T23:52:11.104" v="15" actId="20577"/>
          <ac:spMkLst>
            <pc:docMk/>
            <pc:sldMk cId="790274404" sldId="372"/>
            <ac:spMk id="4" creationId="{00000000-0000-0000-0000-000000000000}"/>
          </ac:spMkLst>
        </pc:spChg>
      </pc:sldChg>
    </pc:docChg>
  </pc:docChgLst>
  <pc:docChgLst>
    <pc:chgData name="Ayesha Ali Khan" userId="S::ayesha.alikhan@det.nsw.edu.au::e002143d-9eb5-42e8-a931-47414acce609" providerId="AD" clId="Web-{E708BDF3-05AF-F8D9-E51C-153C026A30DB}"/>
    <pc:docChg chg="modSld">
      <pc:chgData name="Ayesha Ali Khan" userId="S::ayesha.alikhan@det.nsw.edu.au::e002143d-9eb5-42e8-a931-47414acce609" providerId="AD" clId="Web-{E708BDF3-05AF-F8D9-E51C-153C026A30DB}" dt="2020-03-25T21:47:01.064" v="166" actId="20577"/>
      <pc:docMkLst>
        <pc:docMk/>
      </pc:docMkLst>
      <pc:sldChg chg="addSp delSp modSp">
        <pc:chgData name="Ayesha Ali Khan" userId="S::ayesha.alikhan@det.nsw.edu.au::e002143d-9eb5-42e8-a931-47414acce609" providerId="AD" clId="Web-{E708BDF3-05AF-F8D9-E51C-153C026A30DB}" dt="2020-03-25T21:29:33.996" v="8" actId="14100"/>
        <pc:sldMkLst>
          <pc:docMk/>
          <pc:sldMk cId="3338073697" sldId="324"/>
        </pc:sldMkLst>
        <pc:picChg chg="del">
          <ac:chgData name="Ayesha Ali Khan" userId="S::ayesha.alikhan@det.nsw.edu.au::e002143d-9eb5-42e8-a931-47414acce609" providerId="AD" clId="Web-{E708BDF3-05AF-F8D9-E51C-153C026A30DB}" dt="2020-03-25T21:28:44.104" v="5"/>
          <ac:picMkLst>
            <pc:docMk/>
            <pc:sldMk cId="3338073697" sldId="324"/>
            <ac:picMk id="2" creationId="{077401D0-40E6-47F2-B940-458A06425828}"/>
          </ac:picMkLst>
        </pc:picChg>
        <pc:picChg chg="add mod">
          <ac:chgData name="Ayesha Ali Khan" userId="S::ayesha.alikhan@det.nsw.edu.au::e002143d-9eb5-42e8-a931-47414acce609" providerId="AD" clId="Web-{E708BDF3-05AF-F8D9-E51C-153C026A30DB}" dt="2020-03-25T21:29:33.996" v="8" actId="14100"/>
          <ac:picMkLst>
            <pc:docMk/>
            <pc:sldMk cId="3338073697" sldId="324"/>
            <ac:picMk id="7" creationId="{CF28704B-1040-49A1-A986-89DB339D58AA}"/>
          </ac:picMkLst>
        </pc:picChg>
      </pc:sldChg>
      <pc:sldChg chg="addSp delSp modSp">
        <pc:chgData name="Ayesha Ali Khan" userId="S::ayesha.alikhan@det.nsw.edu.au::e002143d-9eb5-42e8-a931-47414acce609" providerId="AD" clId="Web-{E708BDF3-05AF-F8D9-E51C-153C026A30DB}" dt="2020-03-25T21:27:53.088" v="4" actId="14100"/>
        <pc:sldMkLst>
          <pc:docMk/>
          <pc:sldMk cId="4245333238" sldId="326"/>
        </pc:sldMkLst>
        <pc:picChg chg="del">
          <ac:chgData name="Ayesha Ali Khan" userId="S::ayesha.alikhan@det.nsw.edu.au::e002143d-9eb5-42e8-a931-47414acce609" providerId="AD" clId="Web-{E708BDF3-05AF-F8D9-E51C-153C026A30DB}" dt="2020-03-25T21:26:48.088" v="0"/>
          <ac:picMkLst>
            <pc:docMk/>
            <pc:sldMk cId="4245333238" sldId="326"/>
            <ac:picMk id="2" creationId="{54DE373E-505E-451D-9565-752C66253A00}"/>
          </ac:picMkLst>
        </pc:picChg>
        <pc:picChg chg="add mod">
          <ac:chgData name="Ayesha Ali Khan" userId="S::ayesha.alikhan@det.nsw.edu.au::e002143d-9eb5-42e8-a931-47414acce609" providerId="AD" clId="Web-{E708BDF3-05AF-F8D9-E51C-153C026A30DB}" dt="2020-03-25T21:27:53.088" v="4" actId="14100"/>
          <ac:picMkLst>
            <pc:docMk/>
            <pc:sldMk cId="4245333238" sldId="326"/>
            <ac:picMk id="8" creationId="{EA84B5EB-29A3-4A2C-B3E7-B54D9EFF3398}"/>
          </ac:picMkLst>
        </pc:picChg>
      </pc:sldChg>
      <pc:sldChg chg="modSp">
        <pc:chgData name="Ayesha Ali Khan" userId="S::ayesha.alikhan@det.nsw.edu.au::e002143d-9eb5-42e8-a931-47414acce609" providerId="AD" clId="Web-{E708BDF3-05AF-F8D9-E51C-153C026A30DB}" dt="2020-03-25T21:43:58.333" v="33" actId="20577"/>
        <pc:sldMkLst>
          <pc:docMk/>
          <pc:sldMk cId="4151937484" sldId="329"/>
        </pc:sldMkLst>
        <pc:spChg chg="mod">
          <ac:chgData name="Ayesha Ali Khan" userId="S::ayesha.alikhan@det.nsw.edu.au::e002143d-9eb5-42e8-a931-47414acce609" providerId="AD" clId="Web-{E708BDF3-05AF-F8D9-E51C-153C026A30DB}" dt="2020-03-25T21:43:58.333" v="33" actId="20577"/>
          <ac:spMkLst>
            <pc:docMk/>
            <pc:sldMk cId="4151937484" sldId="329"/>
            <ac:spMk id="4" creationId="{00000000-0000-0000-0000-000000000000}"/>
          </ac:spMkLst>
        </pc:spChg>
      </pc:sldChg>
      <pc:sldChg chg="modSp">
        <pc:chgData name="Ayesha Ali Khan" userId="S::ayesha.alikhan@det.nsw.edu.au::e002143d-9eb5-42e8-a931-47414acce609" providerId="AD" clId="Web-{E708BDF3-05AF-F8D9-E51C-153C026A30DB}" dt="2020-03-25T21:47:01.038" v="165" actId="20577"/>
        <pc:sldMkLst>
          <pc:docMk/>
          <pc:sldMk cId="1078516722" sldId="339"/>
        </pc:sldMkLst>
        <pc:spChg chg="mod">
          <ac:chgData name="Ayesha Ali Khan" userId="S::ayesha.alikhan@det.nsw.edu.au::e002143d-9eb5-42e8-a931-47414acce609" providerId="AD" clId="Web-{E708BDF3-05AF-F8D9-E51C-153C026A30DB}" dt="2020-03-25T21:47:01.038" v="165" actId="20577"/>
          <ac:spMkLst>
            <pc:docMk/>
            <pc:sldMk cId="1078516722" sldId="339"/>
            <ac:spMk id="4" creationId="{00000000-0000-0000-0000-000000000000}"/>
          </ac:spMkLst>
        </pc:spChg>
      </pc:sldChg>
      <pc:sldChg chg="addSp delSp modSp">
        <pc:chgData name="Ayesha Ali Khan" userId="S::ayesha.alikhan@det.nsw.edu.au::e002143d-9eb5-42e8-a931-47414acce609" providerId="AD" clId="Web-{E708BDF3-05AF-F8D9-E51C-153C026A30DB}" dt="2020-03-25T21:34:29.673" v="18" actId="14100"/>
        <pc:sldMkLst>
          <pc:docMk/>
          <pc:sldMk cId="2263876320" sldId="348"/>
        </pc:sldMkLst>
        <pc:picChg chg="del">
          <ac:chgData name="Ayesha Ali Khan" userId="S::ayesha.alikhan@det.nsw.edu.au::e002143d-9eb5-42e8-a931-47414acce609" providerId="AD" clId="Web-{E708BDF3-05AF-F8D9-E51C-153C026A30DB}" dt="2020-03-25T21:34:01.311" v="15"/>
          <ac:picMkLst>
            <pc:docMk/>
            <pc:sldMk cId="2263876320" sldId="348"/>
            <ac:picMk id="2" creationId="{C8D8FABC-BEE0-4263-A6EE-D028EBE97BAE}"/>
          </ac:picMkLst>
        </pc:picChg>
        <pc:picChg chg="add mod">
          <ac:chgData name="Ayesha Ali Khan" userId="S::ayesha.alikhan@det.nsw.edu.au::e002143d-9eb5-42e8-a931-47414acce609" providerId="AD" clId="Web-{E708BDF3-05AF-F8D9-E51C-153C026A30DB}" dt="2020-03-25T21:34:29.673" v="18" actId="14100"/>
          <ac:picMkLst>
            <pc:docMk/>
            <pc:sldMk cId="2263876320" sldId="348"/>
            <ac:picMk id="8" creationId="{01D72FAD-6977-4E10-A8E0-A84C49A4A470}"/>
          </ac:picMkLst>
        </pc:picChg>
      </pc:sldChg>
      <pc:sldChg chg="addSp delSp modSp">
        <pc:chgData name="Ayesha Ali Khan" userId="S::ayesha.alikhan@det.nsw.edu.au::e002143d-9eb5-42e8-a931-47414acce609" providerId="AD" clId="Web-{E708BDF3-05AF-F8D9-E51C-153C026A30DB}" dt="2020-03-25T21:32:21.701" v="14" actId="14100"/>
        <pc:sldMkLst>
          <pc:docMk/>
          <pc:sldMk cId="3545567103" sldId="352"/>
        </pc:sldMkLst>
        <pc:picChg chg="add mod">
          <ac:chgData name="Ayesha Ali Khan" userId="S::ayesha.alikhan@det.nsw.edu.au::e002143d-9eb5-42e8-a931-47414acce609" providerId="AD" clId="Web-{E708BDF3-05AF-F8D9-E51C-153C026A30DB}" dt="2020-03-25T21:32:21.701" v="14" actId="14100"/>
          <ac:picMkLst>
            <pc:docMk/>
            <pc:sldMk cId="3545567103" sldId="352"/>
            <ac:picMk id="2" creationId="{F091D043-CE55-452A-8A3A-12E5564048FE}"/>
          </ac:picMkLst>
        </pc:picChg>
        <pc:picChg chg="add del">
          <ac:chgData name="Ayesha Ali Khan" userId="S::ayesha.alikhan@det.nsw.edu.au::e002143d-9eb5-42e8-a931-47414acce609" providerId="AD" clId="Web-{E708BDF3-05AF-F8D9-E51C-153C026A30DB}" dt="2020-03-25T21:31:37.497" v="11"/>
          <ac:picMkLst>
            <pc:docMk/>
            <pc:sldMk cId="3545567103" sldId="352"/>
            <ac:picMk id="9" creationId="{DAFBED53-D29F-41D7-BE6F-7193C98FCF2A}"/>
          </ac:picMkLst>
        </pc:picChg>
      </pc:sldChg>
      <pc:sldChg chg="addSp delSp modSp">
        <pc:chgData name="Ayesha Ali Khan" userId="S::ayesha.alikhan@det.nsw.edu.au::e002143d-9eb5-42e8-a931-47414acce609" providerId="AD" clId="Web-{E708BDF3-05AF-F8D9-E51C-153C026A30DB}" dt="2020-03-25T21:42:00.066" v="22" actId="14100"/>
        <pc:sldMkLst>
          <pc:docMk/>
          <pc:sldMk cId="3521065720" sldId="367"/>
        </pc:sldMkLst>
        <pc:picChg chg="add mod">
          <ac:chgData name="Ayesha Ali Khan" userId="S::ayesha.alikhan@det.nsw.edu.au::e002143d-9eb5-42e8-a931-47414acce609" providerId="AD" clId="Web-{E708BDF3-05AF-F8D9-E51C-153C026A30DB}" dt="2020-03-25T21:42:00.066" v="22" actId="14100"/>
          <ac:picMkLst>
            <pc:docMk/>
            <pc:sldMk cId="3521065720" sldId="367"/>
            <ac:picMk id="2" creationId="{875931BB-22D0-4FE2-9C76-BFF12D156B45}"/>
          </ac:picMkLst>
        </pc:picChg>
        <pc:picChg chg="del">
          <ac:chgData name="Ayesha Ali Khan" userId="S::ayesha.alikhan@det.nsw.edu.au::e002143d-9eb5-42e8-a931-47414acce609" providerId="AD" clId="Web-{E708BDF3-05AF-F8D9-E51C-153C026A30DB}" dt="2020-03-25T21:38:33.220" v="19"/>
          <ac:picMkLst>
            <pc:docMk/>
            <pc:sldMk cId="3521065720" sldId="367"/>
            <ac:picMk id="9" creationId="{88E63BD8-BA92-43D9-8723-CF0950FEAD8B}"/>
          </ac:picMkLst>
        </pc:picChg>
      </pc:sldChg>
    </pc:docChg>
  </pc:docChgLst>
  <pc:docChgLst>
    <pc:chgData name="Ayesha Ali Khan" userId="S::ayesha.alikhan@det.nsw.edu.au::e002143d-9eb5-42e8-a931-47414acce609" providerId="AD" clId="Web-{E120B349-9ED6-4BC7-BBD3-D36E731A8851}"/>
    <pc:docChg chg="modSld">
      <pc:chgData name="Ayesha Ali Khan" userId="S::ayesha.alikhan@det.nsw.edu.au::e002143d-9eb5-42e8-a931-47414acce609" providerId="AD" clId="Web-{E120B349-9ED6-4BC7-BBD3-D36E731A8851}" dt="2020-03-18T04:25:04.432" v="12" actId="14100"/>
      <pc:docMkLst>
        <pc:docMk/>
      </pc:docMkLst>
      <pc:sldChg chg="addSp modSp">
        <pc:chgData name="Ayesha Ali Khan" userId="S::ayesha.alikhan@det.nsw.edu.au::e002143d-9eb5-42e8-a931-47414acce609" providerId="AD" clId="Web-{E120B349-9ED6-4BC7-BBD3-D36E731A8851}" dt="2020-03-18T04:25:04.432" v="12" actId="14100"/>
        <pc:sldMkLst>
          <pc:docMk/>
          <pc:sldMk cId="3338073697" sldId="324"/>
        </pc:sldMkLst>
        <pc:picChg chg="add mod">
          <ac:chgData name="Ayesha Ali Khan" userId="S::ayesha.alikhan@det.nsw.edu.au::e002143d-9eb5-42e8-a931-47414acce609" providerId="AD" clId="Web-{E120B349-9ED6-4BC7-BBD3-D36E731A8851}" dt="2020-03-18T04:25:04.432" v="12" actId="14100"/>
          <ac:picMkLst>
            <pc:docMk/>
            <pc:sldMk cId="3338073697" sldId="324"/>
            <ac:picMk id="2" creationId="{077401D0-40E6-47F2-B940-458A06425828}"/>
          </ac:picMkLst>
        </pc:picChg>
      </pc:sldChg>
      <pc:sldChg chg="addSp modSp">
        <pc:chgData name="Ayesha Ali Khan" userId="S::ayesha.alikhan@det.nsw.edu.au::e002143d-9eb5-42e8-a931-47414acce609" providerId="AD" clId="Web-{E120B349-9ED6-4BC7-BBD3-D36E731A8851}" dt="2020-03-18T04:24:06.057" v="6" actId="14100"/>
        <pc:sldMkLst>
          <pc:docMk/>
          <pc:sldMk cId="4245333238" sldId="326"/>
        </pc:sldMkLst>
        <pc:picChg chg="add mod">
          <ac:chgData name="Ayesha Ali Khan" userId="S::ayesha.alikhan@det.nsw.edu.au::e002143d-9eb5-42e8-a931-47414acce609" providerId="AD" clId="Web-{E120B349-9ED6-4BC7-BBD3-D36E731A8851}" dt="2020-03-18T04:24:06.057" v="6" actId="14100"/>
          <ac:picMkLst>
            <pc:docMk/>
            <pc:sldMk cId="4245333238" sldId="326"/>
            <ac:picMk id="2" creationId="{54DE373E-505E-451D-9565-752C66253A00}"/>
          </ac:picMkLst>
        </pc:picChg>
      </pc:sldChg>
      <pc:sldChg chg="modSp">
        <pc:chgData name="Ayesha Ali Khan" userId="S::ayesha.alikhan@det.nsw.edu.au::e002143d-9eb5-42e8-a931-47414acce609" providerId="AD" clId="Web-{E120B349-9ED6-4BC7-BBD3-D36E731A8851}" dt="2020-03-18T04:22:29.494" v="1" actId="20577"/>
        <pc:sldMkLst>
          <pc:docMk/>
          <pc:sldMk cId="2963764599" sldId="334"/>
        </pc:sldMkLst>
        <pc:spChg chg="mod">
          <ac:chgData name="Ayesha Ali Khan" userId="S::ayesha.alikhan@det.nsw.edu.au::e002143d-9eb5-42e8-a931-47414acce609" providerId="AD" clId="Web-{E120B349-9ED6-4BC7-BBD3-D36E731A8851}" dt="2020-03-18T04:22:29.494" v="1" actId="20577"/>
          <ac:spMkLst>
            <pc:docMk/>
            <pc:sldMk cId="2963764599" sldId="334"/>
            <ac:spMk id="2" creationId="{00000000-0000-0000-0000-000000000000}"/>
          </ac:spMkLst>
        </pc:spChg>
      </pc:sldChg>
    </pc:docChg>
  </pc:docChgLst>
  <pc:docChgLst>
    <pc:chgData name="Michelle Tregoning" userId="S::michelle.tregoning@det.nsw.edu.au::ecc29c01-0393-4699-84aa-8e79081e70c4" providerId="AD" clId="Web-{5B6A0039-5096-4CBE-90A2-FDC8A69D4982}"/>
    <pc:docChg chg="modSld">
      <pc:chgData name="Michelle Tregoning" userId="S::michelle.tregoning@det.nsw.edu.au::ecc29c01-0393-4699-84aa-8e79081e70c4" providerId="AD" clId="Web-{5B6A0039-5096-4CBE-90A2-FDC8A69D4982}" dt="2020-03-18T03:18:03.931" v="0"/>
      <pc:docMkLst>
        <pc:docMk/>
      </pc:docMkLst>
      <pc:sldChg chg="delSp">
        <pc:chgData name="Michelle Tregoning" userId="S::michelle.tregoning@det.nsw.edu.au::ecc29c01-0393-4699-84aa-8e79081e70c4" providerId="AD" clId="Web-{5B6A0039-5096-4CBE-90A2-FDC8A69D4982}" dt="2020-03-18T03:18:03.931" v="0"/>
        <pc:sldMkLst>
          <pc:docMk/>
          <pc:sldMk cId="339584780" sldId="316"/>
        </pc:sldMkLst>
        <pc:spChg chg="del">
          <ac:chgData name="Michelle Tregoning" userId="S::michelle.tregoning@det.nsw.edu.au::ecc29c01-0393-4699-84aa-8e79081e70c4" providerId="AD" clId="Web-{5B6A0039-5096-4CBE-90A2-FDC8A69D4982}" dt="2020-03-18T03:18:03.931" v="0"/>
          <ac:spMkLst>
            <pc:docMk/>
            <pc:sldMk cId="339584780" sldId="316"/>
            <ac:spMk id="7" creationId="{00000000-0000-0000-0000-000000000000}"/>
          </ac:spMkLst>
        </pc:spChg>
      </pc:sldChg>
    </pc:docChg>
  </pc:docChgLst>
  <pc:docChgLst>
    <pc:chgData name="Ayesha Ali Khan" userId="S::ayesha.alikhan@det.nsw.edu.au::e002143d-9eb5-42e8-a931-47414acce609" providerId="AD" clId="Web-{B66EF11D-382C-6BF3-0171-55F02AF19098}"/>
    <pc:docChg chg="addSld delSld modSld sldOrd modSection">
      <pc:chgData name="Ayesha Ali Khan" userId="S::ayesha.alikhan@det.nsw.edu.au::e002143d-9eb5-42e8-a931-47414acce609" providerId="AD" clId="Web-{B66EF11D-382C-6BF3-0171-55F02AF19098}" dt="2020-03-18T12:19:17.970" v="437" actId="20577"/>
      <pc:docMkLst>
        <pc:docMk/>
      </pc:docMkLst>
      <pc:sldChg chg="del">
        <pc:chgData name="Ayesha Ali Khan" userId="S::ayesha.alikhan@det.nsw.edu.au::e002143d-9eb5-42e8-a931-47414acce609" providerId="AD" clId="Web-{B66EF11D-382C-6BF3-0171-55F02AF19098}" dt="2020-03-18T11:50:52.429" v="34"/>
        <pc:sldMkLst>
          <pc:docMk/>
          <pc:sldMk cId="1206318478" sldId="314"/>
        </pc:sldMkLst>
      </pc:sldChg>
      <pc:sldChg chg="modSp">
        <pc:chgData name="Ayesha Ali Khan" userId="S::ayesha.alikhan@det.nsw.edu.au::e002143d-9eb5-42e8-a931-47414acce609" providerId="AD" clId="Web-{B66EF11D-382C-6BF3-0171-55F02AF19098}" dt="2020-03-18T11:55:22.615" v="148" actId="20577"/>
        <pc:sldMkLst>
          <pc:docMk/>
          <pc:sldMk cId="1212676004" sldId="354"/>
        </pc:sldMkLst>
        <pc:spChg chg="mod">
          <ac:chgData name="Ayesha Ali Khan" userId="S::ayesha.alikhan@det.nsw.edu.au::e002143d-9eb5-42e8-a931-47414acce609" providerId="AD" clId="Web-{B66EF11D-382C-6BF3-0171-55F02AF19098}" dt="2020-03-18T11:55:22.615" v="148" actId="20577"/>
          <ac:spMkLst>
            <pc:docMk/>
            <pc:sldMk cId="1212676004" sldId="354"/>
            <ac:spMk id="4" creationId="{00000000-0000-0000-0000-000000000000}"/>
          </ac:spMkLst>
        </pc:spChg>
      </pc:sldChg>
      <pc:sldChg chg="modSp">
        <pc:chgData name="Ayesha Ali Khan" userId="S::ayesha.alikhan@det.nsw.edu.au::e002143d-9eb5-42e8-a931-47414acce609" providerId="AD" clId="Web-{B66EF11D-382C-6BF3-0171-55F02AF19098}" dt="2020-03-18T12:19:17.970" v="436" actId="20577"/>
        <pc:sldMkLst>
          <pc:docMk/>
          <pc:sldMk cId="785921953" sldId="356"/>
        </pc:sldMkLst>
        <pc:spChg chg="mod">
          <ac:chgData name="Ayesha Ali Khan" userId="S::ayesha.alikhan@det.nsw.edu.au::e002143d-9eb5-42e8-a931-47414acce609" providerId="AD" clId="Web-{B66EF11D-382C-6BF3-0171-55F02AF19098}" dt="2020-03-18T12:19:17.970" v="436" actId="20577"/>
          <ac:spMkLst>
            <pc:docMk/>
            <pc:sldMk cId="785921953" sldId="356"/>
            <ac:spMk id="4" creationId="{02740B01-C56B-468B-9782-7DF38E4BD77A}"/>
          </ac:spMkLst>
        </pc:spChg>
      </pc:sldChg>
      <pc:sldChg chg="modSp">
        <pc:chgData name="Ayesha Ali Khan" userId="S::ayesha.alikhan@det.nsw.edu.au::e002143d-9eb5-42e8-a931-47414acce609" providerId="AD" clId="Web-{B66EF11D-382C-6BF3-0171-55F02AF19098}" dt="2020-03-18T11:55:32.881" v="152" actId="20577"/>
        <pc:sldMkLst>
          <pc:docMk/>
          <pc:sldMk cId="200009612" sldId="364"/>
        </pc:sldMkLst>
        <pc:spChg chg="mod">
          <ac:chgData name="Ayesha Ali Khan" userId="S::ayesha.alikhan@det.nsw.edu.au::e002143d-9eb5-42e8-a931-47414acce609" providerId="AD" clId="Web-{B66EF11D-382C-6BF3-0171-55F02AF19098}" dt="2020-03-18T11:55:32.881" v="152" actId="20577"/>
          <ac:spMkLst>
            <pc:docMk/>
            <pc:sldMk cId="200009612" sldId="364"/>
            <ac:spMk id="4" creationId="{00000000-0000-0000-0000-000000000000}"/>
          </ac:spMkLst>
        </pc:spChg>
      </pc:sldChg>
      <pc:sldChg chg="modSp delCm">
        <pc:chgData name="Ayesha Ali Khan" userId="S::ayesha.alikhan@det.nsw.edu.au::e002143d-9eb5-42e8-a931-47414acce609" providerId="AD" clId="Web-{B66EF11D-382C-6BF3-0171-55F02AF19098}" dt="2020-03-18T11:58:01.615" v="166" actId="20577"/>
        <pc:sldMkLst>
          <pc:docMk/>
          <pc:sldMk cId="111817976" sldId="365"/>
        </pc:sldMkLst>
        <pc:spChg chg="mod">
          <ac:chgData name="Ayesha Ali Khan" userId="S::ayesha.alikhan@det.nsw.edu.au::e002143d-9eb5-42e8-a931-47414acce609" providerId="AD" clId="Web-{B66EF11D-382C-6BF3-0171-55F02AF19098}" dt="2020-03-18T11:55:45.756" v="155" actId="20577"/>
          <ac:spMkLst>
            <pc:docMk/>
            <pc:sldMk cId="111817976" sldId="365"/>
            <ac:spMk id="4" creationId="{00000000-0000-0000-0000-000000000000}"/>
          </ac:spMkLst>
        </pc:spChg>
        <pc:spChg chg="mod">
          <ac:chgData name="Ayesha Ali Khan" userId="S::ayesha.alikhan@det.nsw.edu.au::e002143d-9eb5-42e8-a931-47414acce609" providerId="AD" clId="Web-{B66EF11D-382C-6BF3-0171-55F02AF19098}" dt="2020-03-18T11:58:01.615" v="166" actId="20577"/>
          <ac:spMkLst>
            <pc:docMk/>
            <pc:sldMk cId="111817976" sldId="365"/>
            <ac:spMk id="5" creationId="{00000000-0000-0000-0000-000000000000}"/>
          </ac:spMkLst>
        </pc:spChg>
      </pc:sldChg>
      <pc:sldChg chg="del">
        <pc:chgData name="Ayesha Ali Khan" userId="S::ayesha.alikhan@det.nsw.edu.au::e002143d-9eb5-42e8-a931-47414acce609" providerId="AD" clId="Web-{B66EF11D-382C-6BF3-0171-55F02AF19098}" dt="2020-03-18T11:53:31.850" v="107"/>
        <pc:sldMkLst>
          <pc:docMk/>
          <pc:sldMk cId="3022961605" sldId="368"/>
        </pc:sldMkLst>
      </pc:sldChg>
      <pc:sldChg chg="modSp">
        <pc:chgData name="Ayesha Ali Khan" userId="S::ayesha.alikhan@det.nsw.edu.au::e002143d-9eb5-42e8-a931-47414acce609" providerId="AD" clId="Web-{B66EF11D-382C-6BF3-0171-55F02AF19098}" dt="2020-03-18T12:15:33.596" v="299" actId="1076"/>
        <pc:sldMkLst>
          <pc:docMk/>
          <pc:sldMk cId="3354626568" sldId="375"/>
        </pc:sldMkLst>
        <pc:spChg chg="mod">
          <ac:chgData name="Ayesha Ali Khan" userId="S::ayesha.alikhan@det.nsw.edu.au::e002143d-9eb5-42e8-a931-47414acce609" providerId="AD" clId="Web-{B66EF11D-382C-6BF3-0171-55F02AF19098}" dt="2020-03-18T12:15:03.877" v="294" actId="20577"/>
          <ac:spMkLst>
            <pc:docMk/>
            <pc:sldMk cId="3354626568" sldId="375"/>
            <ac:spMk id="4" creationId="{00000000-0000-0000-0000-000000000000}"/>
          </ac:spMkLst>
        </pc:spChg>
        <pc:picChg chg="mod">
          <ac:chgData name="Ayesha Ali Khan" userId="S::ayesha.alikhan@det.nsw.edu.au::e002143d-9eb5-42e8-a931-47414acce609" providerId="AD" clId="Web-{B66EF11D-382C-6BF3-0171-55F02AF19098}" dt="2020-03-18T12:15:21.830" v="296" actId="1076"/>
          <ac:picMkLst>
            <pc:docMk/>
            <pc:sldMk cId="3354626568" sldId="375"/>
            <ac:picMk id="5" creationId="{DF7DE344-3A79-41A7-9C26-A7F13F1761B6}"/>
          </ac:picMkLst>
        </pc:picChg>
        <pc:picChg chg="mod">
          <ac:chgData name="Ayesha Ali Khan" userId="S::ayesha.alikhan@det.nsw.edu.au::e002143d-9eb5-42e8-a931-47414acce609" providerId="AD" clId="Web-{B66EF11D-382C-6BF3-0171-55F02AF19098}" dt="2020-03-18T12:15:33.596" v="299" actId="1076"/>
          <ac:picMkLst>
            <pc:docMk/>
            <pc:sldMk cId="3354626568" sldId="375"/>
            <ac:picMk id="9" creationId="{D4966A2D-8270-4B02-AC2D-4BDAC46EF063}"/>
          </ac:picMkLst>
        </pc:picChg>
        <pc:picChg chg="mod">
          <ac:chgData name="Ayesha Ali Khan" userId="S::ayesha.alikhan@det.nsw.edu.au::e002143d-9eb5-42e8-a931-47414acce609" providerId="AD" clId="Web-{B66EF11D-382C-6BF3-0171-55F02AF19098}" dt="2020-03-18T12:15:26.502" v="297" actId="1076"/>
          <ac:picMkLst>
            <pc:docMk/>
            <pc:sldMk cId="3354626568" sldId="375"/>
            <ac:picMk id="11" creationId="{28A92D8C-BDF2-4262-910C-B2240777A0E0}"/>
          </ac:picMkLst>
        </pc:picChg>
      </pc:sldChg>
      <pc:sldChg chg="del">
        <pc:chgData name="Ayesha Ali Khan" userId="S::ayesha.alikhan@det.nsw.edu.au::e002143d-9eb5-42e8-a931-47414acce609" providerId="AD" clId="Web-{B66EF11D-382C-6BF3-0171-55F02AF19098}" dt="2020-03-18T11:51:57.335" v="67"/>
        <pc:sldMkLst>
          <pc:docMk/>
          <pc:sldMk cId="1382586543" sldId="377"/>
        </pc:sldMkLst>
      </pc:sldChg>
      <pc:sldChg chg="del">
        <pc:chgData name="Ayesha Ali Khan" userId="S::ayesha.alikhan@det.nsw.edu.au::e002143d-9eb5-42e8-a931-47414acce609" providerId="AD" clId="Web-{B66EF11D-382C-6BF3-0171-55F02AF19098}" dt="2020-03-18T11:52:47.100" v="101"/>
        <pc:sldMkLst>
          <pc:docMk/>
          <pc:sldMk cId="1993128836" sldId="378"/>
        </pc:sldMkLst>
      </pc:sldChg>
      <pc:sldChg chg="delSp modSp">
        <pc:chgData name="Ayesha Ali Khan" userId="S::ayesha.alikhan@det.nsw.edu.au::e002143d-9eb5-42e8-a931-47414acce609" providerId="AD" clId="Web-{B66EF11D-382C-6BF3-0171-55F02AF19098}" dt="2020-03-18T12:18:43.470" v="409" actId="20577"/>
        <pc:sldMkLst>
          <pc:docMk/>
          <pc:sldMk cId="1488903170" sldId="379"/>
        </pc:sldMkLst>
        <pc:spChg chg="mod">
          <ac:chgData name="Ayesha Ali Khan" userId="S::ayesha.alikhan@det.nsw.edu.au::e002143d-9eb5-42e8-a931-47414acce609" providerId="AD" clId="Web-{B66EF11D-382C-6BF3-0171-55F02AF19098}" dt="2020-03-18T12:18:43.470" v="409" actId="20577"/>
          <ac:spMkLst>
            <pc:docMk/>
            <pc:sldMk cId="1488903170" sldId="379"/>
            <ac:spMk id="9" creationId="{6073F558-2064-4D99-86A8-A712A913A094}"/>
          </ac:spMkLst>
        </pc:spChg>
        <pc:spChg chg="del">
          <ac:chgData name="Ayesha Ali Khan" userId="S::ayesha.alikhan@det.nsw.edu.au::e002143d-9eb5-42e8-a931-47414acce609" providerId="AD" clId="Web-{B66EF11D-382C-6BF3-0171-55F02AF19098}" dt="2020-03-18T11:49:09.960" v="0"/>
          <ac:spMkLst>
            <pc:docMk/>
            <pc:sldMk cId="1488903170" sldId="379"/>
            <ac:spMk id="11" creationId="{D4DF35CE-CFD4-4D33-B5CB-2C37DD730C1F}"/>
          </ac:spMkLst>
        </pc:spChg>
      </pc:sldChg>
      <pc:sldChg chg="modSp add ord replId">
        <pc:chgData name="Ayesha Ali Khan" userId="S::ayesha.alikhan@det.nsw.edu.au::e002143d-9eb5-42e8-a931-47414acce609" providerId="AD" clId="Web-{B66EF11D-382C-6BF3-0171-55F02AF19098}" dt="2020-03-18T12:18:22.642" v="385" actId="20577"/>
        <pc:sldMkLst>
          <pc:docMk/>
          <pc:sldMk cId="3352992503" sldId="380"/>
        </pc:sldMkLst>
        <pc:spChg chg="mod">
          <ac:chgData name="Ayesha Ali Khan" userId="S::ayesha.alikhan@det.nsw.edu.au::e002143d-9eb5-42e8-a931-47414acce609" providerId="AD" clId="Web-{B66EF11D-382C-6BF3-0171-55F02AF19098}" dt="2020-03-18T12:18:22.642" v="385" actId="20577"/>
          <ac:spMkLst>
            <pc:docMk/>
            <pc:sldMk cId="3352992503" sldId="380"/>
            <ac:spMk id="9" creationId="{6073F558-2064-4D99-86A8-A712A913A094}"/>
          </ac:spMkLst>
        </pc:spChg>
      </pc:sldChg>
      <pc:sldChg chg="modSp add ord replId">
        <pc:chgData name="Ayesha Ali Khan" userId="S::ayesha.alikhan@det.nsw.edu.au::e002143d-9eb5-42e8-a931-47414acce609" providerId="AD" clId="Web-{B66EF11D-382C-6BF3-0171-55F02AF19098}" dt="2020-03-18T12:17:27.236" v="358" actId="20577"/>
        <pc:sldMkLst>
          <pc:docMk/>
          <pc:sldMk cId="1853039963" sldId="381"/>
        </pc:sldMkLst>
        <pc:spChg chg="mod">
          <ac:chgData name="Ayesha Ali Khan" userId="S::ayesha.alikhan@det.nsw.edu.au::e002143d-9eb5-42e8-a931-47414acce609" providerId="AD" clId="Web-{B66EF11D-382C-6BF3-0171-55F02AF19098}" dt="2020-03-18T12:17:27.236" v="358" actId="20577"/>
          <ac:spMkLst>
            <pc:docMk/>
            <pc:sldMk cId="1853039963" sldId="381"/>
            <ac:spMk id="9" creationId="{6073F558-2064-4D99-86A8-A712A913A094}"/>
          </ac:spMkLst>
        </pc:spChg>
      </pc:sldChg>
      <pc:sldChg chg="addSp modSp add ord replId">
        <pc:chgData name="Ayesha Ali Khan" userId="S::ayesha.alikhan@det.nsw.edu.au::e002143d-9eb5-42e8-a931-47414acce609" providerId="AD" clId="Web-{B66EF11D-382C-6BF3-0171-55F02AF19098}" dt="2020-03-18T12:17:34.767" v="362" actId="20577"/>
        <pc:sldMkLst>
          <pc:docMk/>
          <pc:sldMk cId="3421613991" sldId="382"/>
        </pc:sldMkLst>
        <pc:spChg chg="add mod">
          <ac:chgData name="Ayesha Ali Khan" userId="S::ayesha.alikhan@det.nsw.edu.au::e002143d-9eb5-42e8-a931-47414acce609" providerId="AD" clId="Web-{B66EF11D-382C-6BF3-0171-55F02AF19098}" dt="2020-03-18T12:17:34.767" v="362" actId="20577"/>
          <ac:spMkLst>
            <pc:docMk/>
            <pc:sldMk cId="3421613991" sldId="382"/>
            <ac:spMk id="2" creationId="{0CF6C8F5-A311-452F-B31A-0BC9ED92534A}"/>
          </ac:spMkLst>
        </pc:spChg>
        <pc:spChg chg="mod">
          <ac:chgData name="Ayesha Ali Khan" userId="S::ayesha.alikhan@det.nsw.edu.au::e002143d-9eb5-42e8-a931-47414acce609" providerId="AD" clId="Web-{B66EF11D-382C-6BF3-0171-55F02AF19098}" dt="2020-03-18T11:50:40.304" v="25" actId="20577"/>
          <ac:spMkLst>
            <pc:docMk/>
            <pc:sldMk cId="3421613991" sldId="382"/>
            <ac:spMk id="9" creationId="{6073F558-2064-4D99-86A8-A712A913A094}"/>
          </ac:spMkLst>
        </pc:spChg>
      </pc:sldChg>
      <pc:sldChg chg="addSp delSp modSp add ord replId">
        <pc:chgData name="Ayesha Ali Khan" userId="S::ayesha.alikhan@det.nsw.edu.au::e002143d-9eb5-42e8-a931-47414acce609" providerId="AD" clId="Web-{B66EF11D-382C-6BF3-0171-55F02AF19098}" dt="2020-03-18T12:16:50.642" v="309" actId="20577"/>
        <pc:sldMkLst>
          <pc:docMk/>
          <pc:sldMk cId="700397185" sldId="383"/>
        </pc:sldMkLst>
        <pc:spChg chg="mod">
          <ac:chgData name="Ayesha Ali Khan" userId="S::ayesha.alikhan@det.nsw.edu.au::e002143d-9eb5-42e8-a931-47414acce609" providerId="AD" clId="Web-{B66EF11D-382C-6BF3-0171-55F02AF19098}" dt="2020-03-18T12:16:50.642" v="309" actId="20577"/>
          <ac:spMkLst>
            <pc:docMk/>
            <pc:sldMk cId="700397185" sldId="383"/>
            <ac:spMk id="2" creationId="{0CF6C8F5-A311-452F-B31A-0BC9ED92534A}"/>
          </ac:spMkLst>
        </pc:spChg>
        <pc:spChg chg="add del">
          <ac:chgData name="Ayesha Ali Khan" userId="S::ayesha.alikhan@det.nsw.edu.au::e002143d-9eb5-42e8-a931-47414acce609" providerId="AD" clId="Web-{B66EF11D-382C-6BF3-0171-55F02AF19098}" dt="2020-03-18T11:52:04.647" v="68"/>
          <ac:spMkLst>
            <pc:docMk/>
            <pc:sldMk cId="700397185" sldId="383"/>
            <ac:spMk id="4" creationId="{0C2CC9C5-E510-4128-99CE-D63D3A830DC4}"/>
          </ac:spMkLst>
        </pc:spChg>
      </pc:sldChg>
      <pc:sldChg chg="modSp add ord replId">
        <pc:chgData name="Ayesha Ali Khan" userId="S::ayesha.alikhan@det.nsw.edu.au::e002143d-9eb5-42e8-a931-47414acce609" providerId="AD" clId="Web-{B66EF11D-382C-6BF3-0171-55F02AF19098}" dt="2020-03-18T12:16:40.048" v="304" actId="20577"/>
        <pc:sldMkLst>
          <pc:docMk/>
          <pc:sldMk cId="3373066371" sldId="384"/>
        </pc:sldMkLst>
        <pc:spChg chg="mod">
          <ac:chgData name="Ayesha Ali Khan" userId="S::ayesha.alikhan@det.nsw.edu.au::e002143d-9eb5-42e8-a931-47414acce609" providerId="AD" clId="Web-{B66EF11D-382C-6BF3-0171-55F02AF19098}" dt="2020-03-18T12:16:40.048" v="304" actId="20577"/>
          <ac:spMkLst>
            <pc:docMk/>
            <pc:sldMk cId="3373066371" sldId="384"/>
            <ac:spMk id="2" creationId="{0CF6C8F5-A311-452F-B31A-0BC9ED92534A}"/>
          </ac:spMkLst>
        </pc:spChg>
      </pc:sldChg>
      <pc:sldChg chg="modSp add ord replId">
        <pc:chgData name="Ayesha Ali Khan" userId="S::ayesha.alikhan@det.nsw.edu.au::e002143d-9eb5-42e8-a931-47414acce609" providerId="AD" clId="Web-{B66EF11D-382C-6BF3-0171-55F02AF19098}" dt="2020-03-18T12:16:35.142" v="302" actId="20577"/>
        <pc:sldMkLst>
          <pc:docMk/>
          <pc:sldMk cId="3676624978" sldId="385"/>
        </pc:sldMkLst>
        <pc:spChg chg="mod">
          <ac:chgData name="Ayesha Ali Khan" userId="S::ayesha.alikhan@det.nsw.edu.au::e002143d-9eb5-42e8-a931-47414acce609" providerId="AD" clId="Web-{B66EF11D-382C-6BF3-0171-55F02AF19098}" dt="2020-03-18T12:16:35.142" v="302" actId="20577"/>
          <ac:spMkLst>
            <pc:docMk/>
            <pc:sldMk cId="3676624978" sldId="385"/>
            <ac:spMk id="2" creationId="{0CF6C8F5-A311-452F-B31A-0BC9ED92534A}"/>
          </ac:spMkLst>
        </pc:spChg>
      </pc:sldChg>
      <pc:sldChg chg="modSp add ord replId">
        <pc:chgData name="Ayesha Ali Khan" userId="S::ayesha.alikhan@det.nsw.edu.au::e002143d-9eb5-42e8-a931-47414acce609" providerId="AD" clId="Web-{B66EF11D-382C-6BF3-0171-55F02AF19098}" dt="2020-03-18T12:13:04.455" v="282" actId="20577"/>
        <pc:sldMkLst>
          <pc:docMk/>
          <pc:sldMk cId="1487310259" sldId="386"/>
        </pc:sldMkLst>
        <pc:spChg chg="mod">
          <ac:chgData name="Ayesha Ali Khan" userId="S::ayesha.alikhan@det.nsw.edu.au::e002143d-9eb5-42e8-a931-47414acce609" providerId="AD" clId="Web-{B66EF11D-382C-6BF3-0171-55F02AF19098}" dt="2020-03-18T12:13:04.455" v="282" actId="20577"/>
          <ac:spMkLst>
            <pc:docMk/>
            <pc:sldMk cId="1487310259" sldId="386"/>
            <ac:spMk id="4" creationId="{00000000-0000-0000-0000-000000000000}"/>
          </ac:spMkLst>
        </pc:spChg>
      </pc:sldChg>
      <pc:sldChg chg="modSp add ord replId">
        <pc:chgData name="Ayesha Ali Khan" userId="S::ayesha.alikhan@det.nsw.edu.au::e002143d-9eb5-42e8-a931-47414acce609" providerId="AD" clId="Web-{B66EF11D-382C-6BF3-0171-55F02AF19098}" dt="2020-03-18T12:02:48.067" v="216" actId="20577"/>
        <pc:sldMkLst>
          <pc:docMk/>
          <pc:sldMk cId="1596518597" sldId="387"/>
        </pc:sldMkLst>
        <pc:spChg chg="mod">
          <ac:chgData name="Ayesha Ali Khan" userId="S::ayesha.alikhan@det.nsw.edu.au::e002143d-9eb5-42e8-a931-47414acce609" providerId="AD" clId="Web-{B66EF11D-382C-6BF3-0171-55F02AF19098}" dt="2020-03-18T12:02:48.067" v="216" actId="20577"/>
          <ac:spMkLst>
            <pc:docMk/>
            <pc:sldMk cId="1596518597" sldId="387"/>
            <ac:spMk id="4" creationId="{00000000-0000-0000-0000-000000000000}"/>
          </ac:spMkLst>
        </pc:spChg>
      </pc:sldChg>
    </pc:docChg>
  </pc:docChgLst>
  <pc:docChgLst>
    <pc:chgData name="Ayesha Ali Khan" userId="S::ayesha.alikhan@det.nsw.edu.au::e002143d-9eb5-42e8-a931-47414acce609" providerId="AD" clId="Web-{26364073-8344-4699-92F8-775F2AB2A520}"/>
    <pc:docChg chg="addSld modSld sldOrd modSection">
      <pc:chgData name="Ayesha Ali Khan" userId="S::ayesha.alikhan@det.nsw.edu.au::e002143d-9eb5-42e8-a931-47414acce609" providerId="AD" clId="Web-{26364073-8344-4699-92F8-775F2AB2A520}" dt="2020-03-18T05:12:32.670" v="114"/>
      <pc:docMkLst>
        <pc:docMk/>
      </pc:docMkLst>
      <pc:sldChg chg="modSp">
        <pc:chgData name="Ayesha Ali Khan" userId="S::ayesha.alikhan@det.nsw.edu.au::e002143d-9eb5-42e8-a931-47414acce609" providerId="AD" clId="Web-{26364073-8344-4699-92F8-775F2AB2A520}" dt="2020-03-18T05:03:49.791" v="67" actId="14100"/>
        <pc:sldMkLst>
          <pc:docMk/>
          <pc:sldMk cId="339584780" sldId="316"/>
        </pc:sldMkLst>
        <pc:picChg chg="mod">
          <ac:chgData name="Ayesha Ali Khan" userId="S::ayesha.alikhan@det.nsw.edu.au::e002143d-9eb5-42e8-a931-47414acce609" providerId="AD" clId="Web-{26364073-8344-4699-92F8-775F2AB2A520}" dt="2020-03-18T05:03:49.791" v="67" actId="14100"/>
          <ac:picMkLst>
            <pc:docMk/>
            <pc:sldMk cId="339584780" sldId="316"/>
            <ac:picMk id="7" creationId="{24592836-C011-4DAF-A216-FD94421C381C}"/>
          </ac:picMkLst>
        </pc:picChg>
      </pc:sldChg>
      <pc:sldChg chg="modSp">
        <pc:chgData name="Ayesha Ali Khan" userId="S::ayesha.alikhan@det.nsw.edu.au::e002143d-9eb5-42e8-a931-47414acce609" providerId="AD" clId="Web-{26364073-8344-4699-92F8-775F2AB2A520}" dt="2020-03-18T04:58:55.585" v="33" actId="20577"/>
        <pc:sldMkLst>
          <pc:docMk/>
          <pc:sldMk cId="3818575582" sldId="332"/>
        </pc:sldMkLst>
        <pc:spChg chg="mod">
          <ac:chgData name="Ayesha Ali Khan" userId="S::ayesha.alikhan@det.nsw.edu.au::e002143d-9eb5-42e8-a931-47414acce609" providerId="AD" clId="Web-{26364073-8344-4699-92F8-775F2AB2A520}" dt="2020-03-18T04:58:55.585" v="33" actId="20577"/>
          <ac:spMkLst>
            <pc:docMk/>
            <pc:sldMk cId="3818575582" sldId="332"/>
            <ac:spMk id="2" creationId="{00000000-0000-0000-0000-000000000000}"/>
          </ac:spMkLst>
        </pc:spChg>
      </pc:sldChg>
      <pc:sldChg chg="addSp delSp modSp">
        <pc:chgData name="Ayesha Ali Khan" userId="S::ayesha.alikhan@det.nsw.edu.au::e002143d-9eb5-42e8-a931-47414acce609" providerId="AD" clId="Web-{26364073-8344-4699-92F8-775F2AB2A520}" dt="2020-03-18T04:57:28.804" v="26" actId="14100"/>
        <pc:sldMkLst>
          <pc:docMk/>
          <pc:sldMk cId="2263876320" sldId="348"/>
        </pc:sldMkLst>
        <pc:picChg chg="add del mod">
          <ac:chgData name="Ayesha Ali Khan" userId="S::ayesha.alikhan@det.nsw.edu.au::e002143d-9eb5-42e8-a931-47414acce609" providerId="AD" clId="Web-{26364073-8344-4699-92F8-775F2AB2A520}" dt="2020-03-18T04:56:32.381" v="23"/>
          <ac:picMkLst>
            <pc:docMk/>
            <pc:sldMk cId="2263876320" sldId="348"/>
            <ac:picMk id="2" creationId="{5F4F8FDE-3DAC-49E2-A30F-3307B3C23724}"/>
          </ac:picMkLst>
        </pc:picChg>
        <pc:picChg chg="add mod">
          <ac:chgData name="Ayesha Ali Khan" userId="S::ayesha.alikhan@det.nsw.edu.au::e002143d-9eb5-42e8-a931-47414acce609" providerId="AD" clId="Web-{26364073-8344-4699-92F8-775F2AB2A520}" dt="2020-03-18T04:57:28.804" v="26" actId="14100"/>
          <ac:picMkLst>
            <pc:docMk/>
            <pc:sldMk cId="2263876320" sldId="348"/>
            <ac:picMk id="9" creationId="{50CE5CA0-5715-400D-A586-A194F15CB2EE}"/>
          </ac:picMkLst>
        </pc:picChg>
      </pc:sldChg>
      <pc:sldChg chg="addSp delSp modSp">
        <pc:chgData name="Ayesha Ali Khan" userId="S::ayesha.alikhan@det.nsw.edu.au::e002143d-9eb5-42e8-a931-47414acce609" providerId="AD" clId="Web-{26364073-8344-4699-92F8-775F2AB2A520}" dt="2020-03-18T04:56:20.334" v="22" actId="14100"/>
        <pc:sldMkLst>
          <pc:docMk/>
          <pc:sldMk cId="3545567103" sldId="352"/>
        </pc:sldMkLst>
        <pc:spChg chg="mod">
          <ac:chgData name="Ayesha Ali Khan" userId="S::ayesha.alikhan@det.nsw.edu.au::e002143d-9eb5-42e8-a931-47414acce609" providerId="AD" clId="Web-{26364073-8344-4699-92F8-775F2AB2A520}" dt="2020-03-18T04:48:23.721" v="7" actId="20577"/>
          <ac:spMkLst>
            <pc:docMk/>
            <pc:sldMk cId="3545567103" sldId="352"/>
            <ac:spMk id="7" creationId="{00000000-0000-0000-0000-000000000000}"/>
          </ac:spMkLst>
        </pc:spChg>
        <pc:picChg chg="add del mod">
          <ac:chgData name="Ayesha Ali Khan" userId="S::ayesha.alikhan@det.nsw.edu.au::e002143d-9eb5-42e8-a931-47414acce609" providerId="AD" clId="Web-{26364073-8344-4699-92F8-775F2AB2A520}" dt="2020-03-18T04:55:20.256" v="17"/>
          <ac:picMkLst>
            <pc:docMk/>
            <pc:sldMk cId="3545567103" sldId="352"/>
            <ac:picMk id="2" creationId="{BD354682-CDBF-49E4-A023-96B7E6521687}"/>
          </ac:picMkLst>
        </pc:picChg>
        <pc:picChg chg="add mod">
          <ac:chgData name="Ayesha Ali Khan" userId="S::ayesha.alikhan@det.nsw.edu.au::e002143d-9eb5-42e8-a931-47414acce609" providerId="AD" clId="Web-{26364073-8344-4699-92F8-775F2AB2A520}" dt="2020-03-18T04:56:20.334" v="22" actId="14100"/>
          <ac:picMkLst>
            <pc:docMk/>
            <pc:sldMk cId="3545567103" sldId="352"/>
            <ac:picMk id="9" creationId="{DAFBED53-D29F-41D7-BE6F-7193C98FCF2A}"/>
          </ac:picMkLst>
        </pc:picChg>
      </pc:sldChg>
      <pc:sldChg chg="addSp modSp">
        <pc:chgData name="Ayesha Ali Khan" userId="S::ayesha.alikhan@det.nsw.edu.au::e002143d-9eb5-42e8-a931-47414acce609" providerId="AD" clId="Web-{26364073-8344-4699-92F8-775F2AB2A520}" dt="2020-03-18T04:58:42.601" v="31" actId="20577"/>
        <pc:sldMkLst>
          <pc:docMk/>
          <pc:sldMk cId="1212676004" sldId="354"/>
        </pc:sldMkLst>
        <pc:spChg chg="mod">
          <ac:chgData name="Ayesha Ali Khan" userId="S::ayesha.alikhan@det.nsw.edu.au::e002143d-9eb5-42e8-a931-47414acce609" providerId="AD" clId="Web-{26364073-8344-4699-92F8-775F2AB2A520}" dt="2020-03-18T04:58:42.601" v="31" actId="20577"/>
          <ac:spMkLst>
            <pc:docMk/>
            <pc:sldMk cId="1212676004" sldId="354"/>
            <ac:spMk id="5" creationId="{00000000-0000-0000-0000-000000000000}"/>
          </ac:spMkLst>
        </pc:spChg>
        <pc:picChg chg="add mod">
          <ac:chgData name="Ayesha Ali Khan" userId="S::ayesha.alikhan@det.nsw.edu.au::e002143d-9eb5-42e8-a931-47414acce609" providerId="AD" clId="Web-{26364073-8344-4699-92F8-775F2AB2A520}" dt="2020-03-18T04:58:36.898" v="29" actId="14100"/>
          <ac:picMkLst>
            <pc:docMk/>
            <pc:sldMk cId="1212676004" sldId="354"/>
            <ac:picMk id="2" creationId="{A9A0AFAF-BC4B-4BD7-B609-DB52B29058ED}"/>
          </ac:picMkLst>
        </pc:picChg>
      </pc:sldChg>
      <pc:sldChg chg="addSp modSp">
        <pc:chgData name="Ayesha Ali Khan" userId="S::ayesha.alikhan@det.nsw.edu.au::e002143d-9eb5-42e8-a931-47414acce609" providerId="AD" clId="Web-{26364073-8344-4699-92F8-775F2AB2A520}" dt="2020-03-18T04:43:31.391" v="4" actId="14100"/>
        <pc:sldMkLst>
          <pc:docMk/>
          <pc:sldMk cId="3077715842" sldId="355"/>
        </pc:sldMkLst>
        <pc:picChg chg="add mod">
          <ac:chgData name="Ayesha Ali Khan" userId="S::ayesha.alikhan@det.nsw.edu.au::e002143d-9eb5-42e8-a931-47414acce609" providerId="AD" clId="Web-{26364073-8344-4699-92F8-775F2AB2A520}" dt="2020-03-18T04:43:31.391" v="4" actId="14100"/>
          <ac:picMkLst>
            <pc:docMk/>
            <pc:sldMk cId="3077715842" sldId="355"/>
            <ac:picMk id="2" creationId="{BF2AEEAF-292E-42D8-9F30-B00365C41749}"/>
          </ac:picMkLst>
        </pc:picChg>
      </pc:sldChg>
      <pc:sldChg chg="ord">
        <pc:chgData name="Ayesha Ali Khan" userId="S::ayesha.alikhan@det.nsw.edu.au::e002143d-9eb5-42e8-a931-47414acce609" providerId="AD" clId="Web-{26364073-8344-4699-92F8-775F2AB2A520}" dt="2020-03-18T04:59:36.398" v="36"/>
        <pc:sldMkLst>
          <pc:docMk/>
          <pc:sldMk cId="785921953" sldId="356"/>
        </pc:sldMkLst>
      </pc:sldChg>
      <pc:sldChg chg="ord">
        <pc:chgData name="Ayesha Ali Khan" userId="S::ayesha.alikhan@det.nsw.edu.au::e002143d-9eb5-42e8-a931-47414acce609" providerId="AD" clId="Web-{26364073-8344-4699-92F8-775F2AB2A520}" dt="2020-03-18T04:59:38.758" v="37"/>
        <pc:sldMkLst>
          <pc:docMk/>
          <pc:sldMk cId="404862423" sldId="357"/>
        </pc:sldMkLst>
      </pc:sldChg>
      <pc:sldChg chg="addSp modSp">
        <pc:chgData name="Ayesha Ali Khan" userId="S::ayesha.alikhan@det.nsw.edu.au::e002143d-9eb5-42e8-a931-47414acce609" providerId="AD" clId="Web-{26364073-8344-4699-92F8-775F2AB2A520}" dt="2020-03-18T05:06:20.526" v="84" actId="20577"/>
        <pc:sldMkLst>
          <pc:docMk/>
          <pc:sldMk cId="2962784246" sldId="361"/>
        </pc:sldMkLst>
        <pc:spChg chg="add mod">
          <ac:chgData name="Ayesha Ali Khan" userId="S::ayesha.alikhan@det.nsw.edu.au::e002143d-9eb5-42e8-a931-47414acce609" providerId="AD" clId="Web-{26364073-8344-4699-92F8-775F2AB2A520}" dt="2020-03-18T05:06:20.526" v="84" actId="20577"/>
          <ac:spMkLst>
            <pc:docMk/>
            <pc:sldMk cId="2962784246" sldId="361"/>
            <ac:spMk id="3" creationId="{3DD42B6F-41B1-4068-A145-697ED5FAF763}"/>
          </ac:spMkLst>
        </pc:spChg>
        <pc:spChg chg="mod">
          <ac:chgData name="Ayesha Ali Khan" userId="S::ayesha.alikhan@det.nsw.edu.au::e002143d-9eb5-42e8-a931-47414acce609" providerId="AD" clId="Web-{26364073-8344-4699-92F8-775F2AB2A520}" dt="2020-03-18T05:05:06.276" v="68" actId="20577"/>
          <ac:spMkLst>
            <pc:docMk/>
            <pc:sldMk cId="2962784246" sldId="361"/>
            <ac:spMk id="20" creationId="{00000000-0000-0000-0000-000000000000}"/>
          </ac:spMkLst>
        </pc:spChg>
      </pc:sldChg>
      <pc:sldChg chg="addSp delSp modSp">
        <pc:chgData name="Ayesha Ali Khan" userId="S::ayesha.alikhan@det.nsw.edu.au::e002143d-9eb5-42e8-a931-47414acce609" providerId="AD" clId="Web-{26364073-8344-4699-92F8-775F2AB2A520}" dt="2020-03-18T05:06:39.339" v="86"/>
        <pc:sldMkLst>
          <pc:docMk/>
          <pc:sldMk cId="4094615718" sldId="362"/>
        </pc:sldMkLst>
        <pc:spChg chg="add mod">
          <ac:chgData name="Ayesha Ali Khan" userId="S::ayesha.alikhan@det.nsw.edu.au::e002143d-9eb5-42e8-a931-47414acce609" providerId="AD" clId="Web-{26364073-8344-4699-92F8-775F2AB2A520}" dt="2020-03-18T05:06:39.339" v="86"/>
          <ac:spMkLst>
            <pc:docMk/>
            <pc:sldMk cId="4094615718" sldId="362"/>
            <ac:spMk id="2" creationId="{73B012D8-FCA7-4770-AA2E-659B65B6DFFD}"/>
          </ac:spMkLst>
        </pc:spChg>
        <pc:spChg chg="del">
          <ac:chgData name="Ayesha Ali Khan" userId="S::ayesha.alikhan@det.nsw.edu.au::e002143d-9eb5-42e8-a931-47414acce609" providerId="AD" clId="Web-{26364073-8344-4699-92F8-775F2AB2A520}" dt="2020-03-18T05:06:25.589" v="85"/>
          <ac:spMkLst>
            <pc:docMk/>
            <pc:sldMk cId="4094615718" sldId="362"/>
            <ac:spMk id="7" creationId="{00000000-0000-0000-0000-000000000000}"/>
          </ac:spMkLst>
        </pc:spChg>
      </pc:sldChg>
      <pc:sldChg chg="addSp delSp modSp add replId">
        <pc:chgData name="Ayesha Ali Khan" userId="S::ayesha.alikhan@det.nsw.edu.au::e002143d-9eb5-42e8-a931-47414acce609" providerId="AD" clId="Web-{26364073-8344-4699-92F8-775F2AB2A520}" dt="2020-03-18T05:02:04.603" v="61" actId="20577"/>
        <pc:sldMkLst>
          <pc:docMk/>
          <pc:sldMk cId="200009612" sldId="364"/>
        </pc:sldMkLst>
        <pc:spChg chg="mod">
          <ac:chgData name="Ayesha Ali Khan" userId="S::ayesha.alikhan@det.nsw.edu.au::e002143d-9eb5-42e8-a931-47414acce609" providerId="AD" clId="Web-{26364073-8344-4699-92F8-775F2AB2A520}" dt="2020-03-18T05:02:04.603" v="61" actId="20577"/>
          <ac:spMkLst>
            <pc:docMk/>
            <pc:sldMk cId="200009612" sldId="364"/>
            <ac:spMk id="5" creationId="{00000000-0000-0000-0000-000000000000}"/>
          </ac:spMkLst>
        </pc:spChg>
        <pc:picChg chg="del">
          <ac:chgData name="Ayesha Ali Khan" userId="S::ayesha.alikhan@det.nsw.edu.au::e002143d-9eb5-42e8-a931-47414acce609" providerId="AD" clId="Web-{26364073-8344-4699-92F8-775F2AB2A520}" dt="2020-03-18T04:59:40.726" v="38"/>
          <ac:picMkLst>
            <pc:docMk/>
            <pc:sldMk cId="200009612" sldId="364"/>
            <ac:picMk id="2" creationId="{A9A0AFAF-BC4B-4BD7-B609-DB52B29058ED}"/>
          </ac:picMkLst>
        </pc:picChg>
        <pc:picChg chg="add mod">
          <ac:chgData name="Ayesha Ali Khan" userId="S::ayesha.alikhan@det.nsw.edu.au::e002143d-9eb5-42e8-a931-47414acce609" providerId="AD" clId="Web-{26364073-8344-4699-92F8-775F2AB2A520}" dt="2020-03-18T05:01:02.149" v="43" actId="14100"/>
          <ac:picMkLst>
            <pc:docMk/>
            <pc:sldMk cId="200009612" sldId="364"/>
            <ac:picMk id="8" creationId="{ADCDEA94-71BC-4E8A-95A8-2AD446FE3D41}"/>
          </ac:picMkLst>
        </pc:picChg>
      </pc:sldChg>
      <pc:sldChg chg="addSp delSp modSp add replId">
        <pc:chgData name="Ayesha Ali Khan" userId="S::ayesha.alikhan@det.nsw.edu.au::e002143d-9eb5-42e8-a931-47414acce609" providerId="AD" clId="Web-{26364073-8344-4699-92F8-775F2AB2A520}" dt="2020-03-18T05:03:21.760" v="65" actId="14100"/>
        <pc:sldMkLst>
          <pc:docMk/>
          <pc:sldMk cId="111817976" sldId="365"/>
        </pc:sldMkLst>
        <pc:picChg chg="del">
          <ac:chgData name="Ayesha Ali Khan" userId="S::ayesha.alikhan@det.nsw.edu.au::e002143d-9eb5-42e8-a931-47414acce609" providerId="AD" clId="Web-{26364073-8344-4699-92F8-775F2AB2A520}" dt="2020-03-18T04:59:44.617" v="39"/>
          <ac:picMkLst>
            <pc:docMk/>
            <pc:sldMk cId="111817976" sldId="365"/>
            <ac:picMk id="2" creationId="{A9A0AFAF-BC4B-4BD7-B609-DB52B29058ED}"/>
          </ac:picMkLst>
        </pc:picChg>
        <pc:picChg chg="add mod">
          <ac:chgData name="Ayesha Ali Khan" userId="S::ayesha.alikhan@det.nsw.edu.au::e002143d-9eb5-42e8-a931-47414acce609" providerId="AD" clId="Web-{26364073-8344-4699-92F8-775F2AB2A520}" dt="2020-03-18T05:03:21.760" v="65" actId="14100"/>
          <ac:picMkLst>
            <pc:docMk/>
            <pc:sldMk cId="111817976" sldId="365"/>
            <ac:picMk id="8" creationId="{01BEEA9E-FA3A-473B-A2FA-1C4CEB34C5C9}"/>
          </ac:picMkLst>
        </pc:picChg>
      </pc:sldChg>
      <pc:sldChg chg="addSp delSp modSp new">
        <pc:chgData name="Ayesha Ali Khan" userId="S::ayesha.alikhan@det.nsw.edu.au::e002143d-9eb5-42e8-a931-47414acce609" providerId="AD" clId="Web-{26364073-8344-4699-92F8-775F2AB2A520}" dt="2020-03-18T05:12:32.670" v="114"/>
        <pc:sldMkLst>
          <pc:docMk/>
          <pc:sldMk cId="569807936" sldId="366"/>
        </pc:sldMkLst>
        <pc:spChg chg="del">
          <ac:chgData name="Ayesha Ali Khan" userId="S::ayesha.alikhan@det.nsw.edu.au::e002143d-9eb5-42e8-a931-47414acce609" providerId="AD" clId="Web-{26364073-8344-4699-92F8-775F2AB2A520}" dt="2020-03-18T05:12:32.670" v="114"/>
          <ac:spMkLst>
            <pc:docMk/>
            <pc:sldMk cId="569807936" sldId="366"/>
            <ac:spMk id="2" creationId="{37C2722D-16C0-485F-BD90-4FA39496E6E8}"/>
          </ac:spMkLst>
        </pc:spChg>
        <pc:spChg chg="mod">
          <ac:chgData name="Ayesha Ali Khan" userId="S::ayesha.alikhan@det.nsw.edu.au::e002143d-9eb5-42e8-a931-47414acce609" providerId="AD" clId="Web-{26364073-8344-4699-92F8-775F2AB2A520}" dt="2020-03-18T05:12:22.576" v="113" actId="1076"/>
          <ac:spMkLst>
            <pc:docMk/>
            <pc:sldMk cId="569807936" sldId="366"/>
            <ac:spMk id="3" creationId="{865D633A-6DCF-46C3-A760-1ABBEB13D681}"/>
          </ac:spMkLst>
        </pc:spChg>
        <pc:spChg chg="mod">
          <ac:chgData name="Ayesha Ali Khan" userId="S::ayesha.alikhan@det.nsw.edu.au::e002143d-9eb5-42e8-a931-47414acce609" providerId="AD" clId="Web-{26364073-8344-4699-92F8-775F2AB2A520}" dt="2020-03-18T05:10:52.075" v="90" actId="20577"/>
          <ac:spMkLst>
            <pc:docMk/>
            <pc:sldMk cId="569807936" sldId="366"/>
            <ac:spMk id="4" creationId="{CA1C7DBD-4DD9-4EC9-B439-205D306396B2}"/>
          </ac:spMkLst>
        </pc:spChg>
        <pc:spChg chg="mod">
          <ac:chgData name="Ayesha Ali Khan" userId="S::ayesha.alikhan@det.nsw.edu.au::e002143d-9eb5-42e8-a931-47414acce609" providerId="AD" clId="Web-{26364073-8344-4699-92F8-775F2AB2A520}" dt="2020-03-18T05:12:16.092" v="112" actId="20577"/>
          <ac:spMkLst>
            <pc:docMk/>
            <pc:sldMk cId="569807936" sldId="366"/>
            <ac:spMk id="5" creationId="{43F6FAE1-6E50-4183-AD25-F28A22340F8F}"/>
          </ac:spMkLst>
        </pc:spChg>
        <pc:picChg chg="add del">
          <ac:chgData name="Ayesha Ali Khan" userId="S::ayesha.alikhan@det.nsw.edu.au::e002143d-9eb5-42e8-a931-47414acce609" providerId="AD" clId="Web-{26364073-8344-4699-92F8-775F2AB2A520}" dt="2020-03-18T05:10:53.216" v="91"/>
          <ac:picMkLst>
            <pc:docMk/>
            <pc:sldMk cId="569807936" sldId="366"/>
            <ac:picMk id="8" creationId="{D0E200C8-C77C-4A61-BB55-779D45A32624}"/>
          </ac:picMkLst>
        </pc:picChg>
        <pc:picChg chg="add mod">
          <ac:chgData name="Ayesha Ali Khan" userId="S::ayesha.alikhan@det.nsw.edu.au::e002143d-9eb5-42e8-a931-47414acce609" providerId="AD" clId="Web-{26364073-8344-4699-92F8-775F2AB2A520}" dt="2020-03-18T05:11:06.419" v="93" actId="1076"/>
          <ac:picMkLst>
            <pc:docMk/>
            <pc:sldMk cId="569807936" sldId="366"/>
            <ac:picMk id="9" creationId="{7BC6361F-D61D-4DFF-9A2D-2048385ACA14}"/>
          </ac:picMkLst>
        </pc:picChg>
        <pc:picChg chg="add mod">
          <ac:chgData name="Ayesha Ali Khan" userId="S::ayesha.alikhan@det.nsw.edu.au::e002143d-9eb5-42e8-a931-47414acce609" providerId="AD" clId="Web-{26364073-8344-4699-92F8-775F2AB2A520}" dt="2020-03-18T05:11:52.718" v="96" actId="14100"/>
          <ac:picMkLst>
            <pc:docMk/>
            <pc:sldMk cId="569807936" sldId="366"/>
            <ac:picMk id="11" creationId="{3B1B8D52-1698-49CE-93D5-318E2935B962}"/>
          </ac:picMkLst>
        </pc:picChg>
      </pc:sldChg>
    </pc:docChg>
  </pc:docChgLst>
  <pc:docChgLst>
    <pc:chgData name="Ayesha Ali Khan" userId="S::ayesha.alikhan@det.nsw.edu.au::e002143d-9eb5-42e8-a931-47414acce609" providerId="AD" clId="Web-{F809E1E7-9247-44FF-BAB4-F7AAD3BFBD08}"/>
    <pc:docChg chg="modSld">
      <pc:chgData name="Ayesha Ali Khan" userId="S::ayesha.alikhan@det.nsw.edu.au::e002143d-9eb5-42e8-a931-47414acce609" providerId="AD" clId="Web-{F809E1E7-9247-44FF-BAB4-F7AAD3BFBD08}" dt="2020-03-18T12:38:21.972" v="5" actId="20577"/>
      <pc:docMkLst>
        <pc:docMk/>
      </pc:docMkLst>
      <pc:sldChg chg="modSp">
        <pc:chgData name="Ayesha Ali Khan" userId="S::ayesha.alikhan@det.nsw.edu.au::e002143d-9eb5-42e8-a931-47414acce609" providerId="AD" clId="Web-{F809E1E7-9247-44FF-BAB4-F7AAD3BFBD08}" dt="2020-03-18T12:38:21.972" v="4" actId="20577"/>
        <pc:sldMkLst>
          <pc:docMk/>
          <pc:sldMk cId="3676624978" sldId="385"/>
        </pc:sldMkLst>
        <pc:spChg chg="mod">
          <ac:chgData name="Ayesha Ali Khan" userId="S::ayesha.alikhan@det.nsw.edu.au::e002143d-9eb5-42e8-a931-47414acce609" providerId="AD" clId="Web-{F809E1E7-9247-44FF-BAB4-F7AAD3BFBD08}" dt="2020-03-18T12:38:21.972" v="4" actId="20577"/>
          <ac:spMkLst>
            <pc:docMk/>
            <pc:sldMk cId="3676624978" sldId="385"/>
            <ac:spMk id="2" creationId="{0CF6C8F5-A311-452F-B31A-0BC9ED92534A}"/>
          </ac:spMkLst>
        </pc:spChg>
      </pc:sldChg>
    </pc:docChg>
  </pc:docChgLst>
  <pc:docChgLst>
    <pc:chgData name="Ayesha Ali Khan" userId="S::ayesha.alikhan@det.nsw.edu.au::e002143d-9eb5-42e8-a931-47414acce609" providerId="AD" clId="Web-{3FCD8987-F07B-4978-98D2-47D5B566EFC9}"/>
    <pc:docChg chg="delSld modSection">
      <pc:chgData name="Ayesha Ali Khan" userId="S::ayesha.alikhan@det.nsw.edu.au::e002143d-9eb5-42e8-a931-47414acce609" providerId="AD" clId="Web-{3FCD8987-F07B-4978-98D2-47D5B566EFC9}" dt="2020-03-25T06:23:17.545" v="0"/>
      <pc:docMkLst>
        <pc:docMk/>
      </pc:docMkLst>
      <pc:sldChg chg="del">
        <pc:chgData name="Ayesha Ali Khan" userId="S::ayesha.alikhan@det.nsw.edu.au::e002143d-9eb5-42e8-a931-47414acce609" providerId="AD" clId="Web-{3FCD8987-F07B-4978-98D2-47D5B566EFC9}" dt="2020-03-25T06:23:17.545" v="0"/>
        <pc:sldMkLst>
          <pc:docMk/>
          <pc:sldMk cId="3213047844" sldId="397"/>
        </pc:sldMkLst>
      </pc:sldChg>
    </pc:docChg>
  </pc:docChgLst>
  <pc:docChgLst>
    <pc:chgData name="Ayesha Ali Khan" userId="S::ayesha.alikhan@det.nsw.edu.au::e002143d-9eb5-42e8-a931-47414acce609" providerId="AD" clId="Web-{A7DFDE8B-1F2F-082D-46A6-E473016F4021}"/>
    <pc:docChg chg="addSld delSld modSld sldOrd modSection">
      <pc:chgData name="Ayesha Ali Khan" userId="S::ayesha.alikhan@det.nsw.edu.au::e002143d-9eb5-42e8-a931-47414acce609" providerId="AD" clId="Web-{A7DFDE8B-1F2F-082D-46A6-E473016F4021}" dt="2020-03-18T11:47:34.846" v="1032"/>
      <pc:docMkLst>
        <pc:docMk/>
      </pc:docMkLst>
      <pc:sldChg chg="modSp">
        <pc:chgData name="Ayesha Ali Khan" userId="S::ayesha.alikhan@det.nsw.edu.au::e002143d-9eb5-42e8-a931-47414acce609" providerId="AD" clId="Web-{A7DFDE8B-1F2F-082D-46A6-E473016F4021}" dt="2020-03-18T10:18:21.898" v="271" actId="20577"/>
        <pc:sldMkLst>
          <pc:docMk/>
          <pc:sldMk cId="753335825" sldId="296"/>
        </pc:sldMkLst>
        <pc:spChg chg="mod">
          <ac:chgData name="Ayesha Ali Khan" userId="S::ayesha.alikhan@det.nsw.edu.au::e002143d-9eb5-42e8-a931-47414acce609" providerId="AD" clId="Web-{A7DFDE8B-1F2F-082D-46A6-E473016F4021}" dt="2020-03-18T10:18:21.898" v="271" actId="20577"/>
          <ac:spMkLst>
            <pc:docMk/>
            <pc:sldMk cId="753335825" sldId="296"/>
            <ac:spMk id="2" creationId="{00000000-0000-0000-0000-000000000000}"/>
          </ac:spMkLst>
        </pc:spChg>
      </pc:sldChg>
      <pc:sldChg chg="modSp">
        <pc:chgData name="Ayesha Ali Khan" userId="S::ayesha.alikhan@det.nsw.edu.au::e002143d-9eb5-42e8-a931-47414acce609" providerId="AD" clId="Web-{A7DFDE8B-1F2F-082D-46A6-E473016F4021}" dt="2020-03-18T10:24:18.650" v="360" actId="20577"/>
        <pc:sldMkLst>
          <pc:docMk/>
          <pc:sldMk cId="1206318478" sldId="314"/>
        </pc:sldMkLst>
        <pc:spChg chg="mod">
          <ac:chgData name="Ayesha Ali Khan" userId="S::ayesha.alikhan@det.nsw.edu.au::e002143d-9eb5-42e8-a931-47414acce609" providerId="AD" clId="Web-{A7DFDE8B-1F2F-082D-46A6-E473016F4021}" dt="2020-03-18T10:24:18.650" v="360" actId="20577"/>
          <ac:spMkLst>
            <pc:docMk/>
            <pc:sldMk cId="1206318478" sldId="314"/>
            <ac:spMk id="4" creationId="{00000000-0000-0000-0000-000000000000}"/>
          </ac:spMkLst>
        </pc:spChg>
        <pc:spChg chg="mod">
          <ac:chgData name="Ayesha Ali Khan" userId="S::ayesha.alikhan@det.nsw.edu.au::e002143d-9eb5-42e8-a931-47414acce609" providerId="AD" clId="Web-{A7DFDE8B-1F2F-082D-46A6-E473016F4021}" dt="2020-03-18T10:22:14.290" v="306" actId="20577"/>
          <ac:spMkLst>
            <pc:docMk/>
            <pc:sldMk cId="1206318478" sldId="314"/>
            <ac:spMk id="6" creationId="{00000000-0000-0000-0000-000000000000}"/>
          </ac:spMkLst>
        </pc:spChg>
        <pc:spChg chg="mod">
          <ac:chgData name="Ayesha Ali Khan" userId="S::ayesha.alikhan@det.nsw.edu.au::e002143d-9eb5-42e8-a931-47414acce609" providerId="AD" clId="Web-{A7DFDE8B-1F2F-082D-46A6-E473016F4021}" dt="2020-03-18T10:22:39.103" v="307" actId="20577"/>
          <ac:spMkLst>
            <pc:docMk/>
            <pc:sldMk cId="1206318478" sldId="314"/>
            <ac:spMk id="7" creationId="{00000000-0000-0000-0000-000000000000}"/>
          </ac:spMkLst>
        </pc:spChg>
      </pc:sldChg>
      <pc:sldChg chg="modSp">
        <pc:chgData name="Ayesha Ali Khan" userId="S::ayesha.alikhan@det.nsw.edu.au::e002143d-9eb5-42e8-a931-47414acce609" providerId="AD" clId="Web-{A7DFDE8B-1F2F-082D-46A6-E473016F4021}" dt="2020-03-18T11:10:47.266" v="504" actId="20577"/>
        <pc:sldMkLst>
          <pc:docMk/>
          <pc:sldMk cId="339584780" sldId="316"/>
        </pc:sldMkLst>
        <pc:spChg chg="mod">
          <ac:chgData name="Ayesha Ali Khan" userId="S::ayesha.alikhan@det.nsw.edu.au::e002143d-9eb5-42e8-a931-47414acce609" providerId="AD" clId="Web-{A7DFDE8B-1F2F-082D-46A6-E473016F4021}" dt="2020-03-18T11:10:23.985" v="498" actId="20577"/>
          <ac:spMkLst>
            <pc:docMk/>
            <pc:sldMk cId="339584780" sldId="316"/>
            <ac:spMk id="4" creationId="{00000000-0000-0000-0000-000000000000}"/>
          </ac:spMkLst>
        </pc:spChg>
        <pc:spChg chg="mod">
          <ac:chgData name="Ayesha Ali Khan" userId="S::ayesha.alikhan@det.nsw.edu.au::e002143d-9eb5-42e8-a931-47414acce609" providerId="AD" clId="Web-{A7DFDE8B-1F2F-082D-46A6-E473016F4021}" dt="2020-03-18T11:10:47.266" v="504" actId="20577"/>
          <ac:spMkLst>
            <pc:docMk/>
            <pc:sldMk cId="339584780" sldId="316"/>
            <ac:spMk id="5" creationId="{00000000-0000-0000-0000-000000000000}"/>
          </ac:spMkLst>
        </pc:spChg>
      </pc:sldChg>
      <pc:sldChg chg="modSp">
        <pc:chgData name="Ayesha Ali Khan" userId="S::ayesha.alikhan@det.nsw.edu.au::e002143d-9eb5-42e8-a931-47414acce609" providerId="AD" clId="Web-{A7DFDE8B-1F2F-082D-46A6-E473016F4021}" dt="2020-03-18T10:17:47.085" v="269" actId="20577"/>
        <pc:sldMkLst>
          <pc:docMk/>
          <pc:sldMk cId="3532745889" sldId="317"/>
        </pc:sldMkLst>
        <pc:spChg chg="mod">
          <ac:chgData name="Ayesha Ali Khan" userId="S::ayesha.alikhan@det.nsw.edu.au::e002143d-9eb5-42e8-a931-47414acce609" providerId="AD" clId="Web-{A7DFDE8B-1F2F-082D-46A6-E473016F4021}" dt="2020-03-18T10:17:47.085" v="269" actId="20577"/>
          <ac:spMkLst>
            <pc:docMk/>
            <pc:sldMk cId="3532745889" sldId="317"/>
            <ac:spMk id="2" creationId="{00000000-0000-0000-0000-000000000000}"/>
          </ac:spMkLst>
        </pc:spChg>
      </pc:sldChg>
      <pc:sldChg chg="addSp delSp modSp">
        <pc:chgData name="Ayesha Ali Khan" userId="S::ayesha.alikhan@det.nsw.edu.au::e002143d-9eb5-42e8-a931-47414acce609" providerId="AD" clId="Web-{A7DFDE8B-1F2F-082D-46A6-E473016F4021}" dt="2020-03-18T10:17:16.772" v="265" actId="20577"/>
        <pc:sldMkLst>
          <pc:docMk/>
          <pc:sldMk cId="3002709806" sldId="318"/>
        </pc:sldMkLst>
        <pc:spChg chg="mod">
          <ac:chgData name="Ayesha Ali Khan" userId="S::ayesha.alikhan@det.nsw.edu.au::e002143d-9eb5-42e8-a931-47414acce609" providerId="AD" clId="Web-{A7DFDE8B-1F2F-082D-46A6-E473016F4021}" dt="2020-03-18T09:59:29.936" v="144" actId="20577"/>
          <ac:spMkLst>
            <pc:docMk/>
            <pc:sldMk cId="3002709806" sldId="318"/>
            <ac:spMk id="2" creationId="{00000000-0000-0000-0000-000000000000}"/>
          </ac:spMkLst>
        </pc:spChg>
        <pc:spChg chg="add del mod">
          <ac:chgData name="Ayesha Ali Khan" userId="S::ayesha.alikhan@det.nsw.edu.au::e002143d-9eb5-42e8-a931-47414acce609" providerId="AD" clId="Web-{A7DFDE8B-1F2F-082D-46A6-E473016F4021}" dt="2020-03-18T10:17:16.772" v="265" actId="20577"/>
          <ac:spMkLst>
            <pc:docMk/>
            <pc:sldMk cId="3002709806" sldId="318"/>
            <ac:spMk id="7" creationId="{00000000-0000-0000-0000-000000000000}"/>
          </ac:spMkLst>
        </pc:spChg>
        <pc:spChg chg="add del mod">
          <ac:chgData name="Ayesha Ali Khan" userId="S::ayesha.alikhan@det.nsw.edu.au::e002143d-9eb5-42e8-a931-47414acce609" providerId="AD" clId="Web-{A7DFDE8B-1F2F-082D-46A6-E473016F4021}" dt="2020-03-18T10:16:42.616" v="262"/>
          <ac:spMkLst>
            <pc:docMk/>
            <pc:sldMk cId="3002709806" sldId="318"/>
            <ac:spMk id="8" creationId="{6764C9E8-1149-45E8-85AF-3C6DA3843B15}"/>
          </ac:spMkLst>
        </pc:spChg>
      </pc:sldChg>
      <pc:sldChg chg="modSp">
        <pc:chgData name="Ayesha Ali Khan" userId="S::ayesha.alikhan@det.nsw.edu.au::e002143d-9eb5-42e8-a931-47414acce609" providerId="AD" clId="Web-{A7DFDE8B-1F2F-082D-46A6-E473016F4021}" dt="2020-03-18T10:16:04.537" v="258" actId="20577"/>
        <pc:sldMkLst>
          <pc:docMk/>
          <pc:sldMk cId="2324230017" sldId="319"/>
        </pc:sldMkLst>
        <pc:spChg chg="mod">
          <ac:chgData name="Ayesha Ali Khan" userId="S::ayesha.alikhan@det.nsw.edu.au::e002143d-9eb5-42e8-a931-47414acce609" providerId="AD" clId="Web-{A7DFDE8B-1F2F-082D-46A6-E473016F4021}" dt="2020-03-18T10:01:17.593" v="162" actId="20577"/>
          <ac:spMkLst>
            <pc:docMk/>
            <pc:sldMk cId="2324230017" sldId="319"/>
            <ac:spMk id="2" creationId="{00000000-0000-0000-0000-000000000000}"/>
          </ac:spMkLst>
        </pc:spChg>
        <pc:spChg chg="mod">
          <ac:chgData name="Ayesha Ali Khan" userId="S::ayesha.alikhan@det.nsw.edu.au::e002143d-9eb5-42e8-a931-47414acce609" providerId="AD" clId="Web-{A7DFDE8B-1F2F-082D-46A6-E473016F4021}" dt="2020-03-18T10:16:04.537" v="258" actId="20577"/>
          <ac:spMkLst>
            <pc:docMk/>
            <pc:sldMk cId="2324230017" sldId="319"/>
            <ac:spMk id="7" creationId="{00000000-0000-0000-0000-000000000000}"/>
          </ac:spMkLst>
        </pc:spChg>
      </pc:sldChg>
      <pc:sldChg chg="modSp">
        <pc:chgData name="Ayesha Ali Khan" userId="S::ayesha.alikhan@det.nsw.edu.au::e002143d-9eb5-42e8-a931-47414acce609" providerId="AD" clId="Web-{A7DFDE8B-1F2F-082D-46A6-E473016F4021}" dt="2020-03-18T10:16:29.397" v="260" actId="20577"/>
        <pc:sldMkLst>
          <pc:docMk/>
          <pc:sldMk cId="1948053646" sldId="321"/>
        </pc:sldMkLst>
        <pc:spChg chg="mod">
          <ac:chgData name="Ayesha Ali Khan" userId="S::ayesha.alikhan@det.nsw.edu.au::e002143d-9eb5-42e8-a931-47414acce609" providerId="AD" clId="Web-{A7DFDE8B-1F2F-082D-46A6-E473016F4021}" dt="2020-03-18T10:02:25.921" v="177" actId="20577"/>
          <ac:spMkLst>
            <pc:docMk/>
            <pc:sldMk cId="1948053646" sldId="321"/>
            <ac:spMk id="2" creationId="{00000000-0000-0000-0000-000000000000}"/>
          </ac:spMkLst>
        </pc:spChg>
        <pc:spChg chg="mod">
          <ac:chgData name="Ayesha Ali Khan" userId="S::ayesha.alikhan@det.nsw.edu.au::e002143d-9eb5-42e8-a931-47414acce609" providerId="AD" clId="Web-{A7DFDE8B-1F2F-082D-46A6-E473016F4021}" dt="2020-03-18T10:16:29.397" v="260" actId="20577"/>
          <ac:spMkLst>
            <pc:docMk/>
            <pc:sldMk cId="1948053646" sldId="321"/>
            <ac:spMk id="7" creationId="{00000000-0000-0000-0000-000000000000}"/>
          </ac:spMkLst>
        </pc:spChg>
      </pc:sldChg>
      <pc:sldChg chg="delSp modSp">
        <pc:chgData name="Ayesha Ali Khan" userId="S::ayesha.alikhan@det.nsw.edu.au::e002143d-9eb5-42e8-a931-47414acce609" providerId="AD" clId="Web-{A7DFDE8B-1F2F-082D-46A6-E473016F4021}" dt="2020-03-18T11:09:23.922" v="476" actId="20577"/>
        <pc:sldMkLst>
          <pc:docMk/>
          <pc:sldMk cId="3338073697" sldId="324"/>
        </pc:sldMkLst>
        <pc:spChg chg="mod">
          <ac:chgData name="Ayesha Ali Khan" userId="S::ayesha.alikhan@det.nsw.edu.au::e002143d-9eb5-42e8-a931-47414acce609" providerId="AD" clId="Web-{A7DFDE8B-1F2F-082D-46A6-E473016F4021}" dt="2020-03-18T11:09:03.718" v="466" actId="20577"/>
          <ac:spMkLst>
            <pc:docMk/>
            <pc:sldMk cId="3338073697" sldId="324"/>
            <ac:spMk id="4" creationId="{00000000-0000-0000-0000-000000000000}"/>
          </ac:spMkLst>
        </pc:spChg>
        <pc:spChg chg="mod">
          <ac:chgData name="Ayesha Ali Khan" userId="S::ayesha.alikhan@det.nsw.edu.au::e002143d-9eb5-42e8-a931-47414acce609" providerId="AD" clId="Web-{A7DFDE8B-1F2F-082D-46A6-E473016F4021}" dt="2020-03-18T11:09:23.922" v="476" actId="20577"/>
          <ac:spMkLst>
            <pc:docMk/>
            <pc:sldMk cId="3338073697" sldId="324"/>
            <ac:spMk id="5" creationId="{00000000-0000-0000-0000-000000000000}"/>
          </ac:spMkLst>
        </pc:spChg>
        <pc:spChg chg="del">
          <ac:chgData name="Ayesha Ali Khan" userId="S::ayesha.alikhan@det.nsw.edu.au::e002143d-9eb5-42e8-a931-47414acce609" providerId="AD" clId="Web-{A7DFDE8B-1F2F-082D-46A6-E473016F4021}" dt="2020-03-18T10:35:41.078" v="368"/>
          <ac:spMkLst>
            <pc:docMk/>
            <pc:sldMk cId="3338073697" sldId="324"/>
            <ac:spMk id="7" creationId="{00000000-0000-0000-0000-000000000000}"/>
          </ac:spMkLst>
        </pc:spChg>
      </pc:sldChg>
      <pc:sldChg chg="modSp">
        <pc:chgData name="Ayesha Ali Khan" userId="S::ayesha.alikhan@det.nsw.edu.au::e002143d-9eb5-42e8-a931-47414acce609" providerId="AD" clId="Web-{A7DFDE8B-1F2F-082D-46A6-E473016F4021}" dt="2020-03-18T10:17:38.522" v="268" actId="20577"/>
        <pc:sldMkLst>
          <pc:docMk/>
          <pc:sldMk cId="493930752" sldId="325"/>
        </pc:sldMkLst>
        <pc:spChg chg="mod">
          <ac:chgData name="Ayesha Ali Khan" userId="S::ayesha.alikhan@det.nsw.edu.au::e002143d-9eb5-42e8-a931-47414acce609" providerId="AD" clId="Web-{A7DFDE8B-1F2F-082D-46A6-E473016F4021}" dt="2020-03-18T10:17:38.522" v="268" actId="20577"/>
          <ac:spMkLst>
            <pc:docMk/>
            <pc:sldMk cId="493930752" sldId="325"/>
            <ac:spMk id="2" creationId="{00000000-0000-0000-0000-000000000000}"/>
          </ac:spMkLst>
        </pc:spChg>
      </pc:sldChg>
      <pc:sldChg chg="modSp">
        <pc:chgData name="Ayesha Ali Khan" userId="S::ayesha.alikhan@det.nsw.edu.au::e002143d-9eb5-42e8-a931-47414acce609" providerId="AD" clId="Web-{A7DFDE8B-1F2F-082D-46A6-E473016F4021}" dt="2020-03-18T11:10:19.516" v="497" actId="20577"/>
        <pc:sldMkLst>
          <pc:docMk/>
          <pc:sldMk cId="4245333238" sldId="326"/>
        </pc:sldMkLst>
        <pc:spChg chg="mod">
          <ac:chgData name="Ayesha Ali Khan" userId="S::ayesha.alikhan@det.nsw.edu.au::e002143d-9eb5-42e8-a931-47414acce609" providerId="AD" clId="Web-{A7DFDE8B-1F2F-082D-46A6-E473016F4021}" dt="2020-03-18T11:09:50.703" v="479" actId="20577"/>
          <ac:spMkLst>
            <pc:docMk/>
            <pc:sldMk cId="4245333238" sldId="326"/>
            <ac:spMk id="4" creationId="{00000000-0000-0000-0000-000000000000}"/>
          </ac:spMkLst>
        </pc:spChg>
        <pc:spChg chg="mod">
          <ac:chgData name="Ayesha Ali Khan" userId="S::ayesha.alikhan@det.nsw.edu.au::e002143d-9eb5-42e8-a931-47414acce609" providerId="AD" clId="Web-{A7DFDE8B-1F2F-082D-46A6-E473016F4021}" dt="2020-03-18T11:10:19.516" v="497" actId="20577"/>
          <ac:spMkLst>
            <pc:docMk/>
            <pc:sldMk cId="4245333238" sldId="326"/>
            <ac:spMk id="5" creationId="{00000000-0000-0000-0000-000000000000}"/>
          </ac:spMkLst>
        </pc:spChg>
      </pc:sldChg>
      <pc:sldChg chg="modSp">
        <pc:chgData name="Ayesha Ali Khan" userId="S::ayesha.alikhan@det.nsw.edu.au::e002143d-9eb5-42e8-a931-47414acce609" providerId="AD" clId="Web-{A7DFDE8B-1F2F-082D-46A6-E473016F4021}" dt="2020-03-18T10:19:00.085" v="273" actId="20577"/>
        <pc:sldMkLst>
          <pc:docMk/>
          <pc:sldMk cId="1238380996" sldId="327"/>
        </pc:sldMkLst>
        <pc:spChg chg="mod">
          <ac:chgData name="Ayesha Ali Khan" userId="S::ayesha.alikhan@det.nsw.edu.au::e002143d-9eb5-42e8-a931-47414acce609" providerId="AD" clId="Web-{A7DFDE8B-1F2F-082D-46A6-E473016F4021}" dt="2020-03-18T10:19:00.085" v="273" actId="20577"/>
          <ac:spMkLst>
            <pc:docMk/>
            <pc:sldMk cId="1238380996" sldId="327"/>
            <ac:spMk id="2" creationId="{00000000-0000-0000-0000-000000000000}"/>
          </ac:spMkLst>
        </pc:spChg>
      </pc:sldChg>
      <pc:sldChg chg="modSp">
        <pc:chgData name="Ayesha Ali Khan" userId="S::ayesha.alikhan@det.nsw.edu.au::e002143d-9eb5-42e8-a931-47414acce609" providerId="AD" clId="Web-{A7DFDE8B-1F2F-082D-46A6-E473016F4021}" dt="2020-03-18T11:19:27.958" v="627" actId="20577"/>
        <pc:sldMkLst>
          <pc:docMk/>
          <pc:sldMk cId="4151937484" sldId="329"/>
        </pc:sldMkLst>
        <pc:spChg chg="mod">
          <ac:chgData name="Ayesha Ali Khan" userId="S::ayesha.alikhan@det.nsw.edu.au::e002143d-9eb5-42e8-a931-47414acce609" providerId="AD" clId="Web-{A7DFDE8B-1F2F-082D-46A6-E473016F4021}" dt="2020-03-18T10:23:50.838" v="348" actId="20577"/>
          <ac:spMkLst>
            <pc:docMk/>
            <pc:sldMk cId="4151937484" sldId="329"/>
            <ac:spMk id="4" creationId="{00000000-0000-0000-0000-000000000000}"/>
          </ac:spMkLst>
        </pc:spChg>
        <pc:spChg chg="mod">
          <ac:chgData name="Ayesha Ali Khan" userId="S::ayesha.alikhan@det.nsw.edu.au::e002143d-9eb5-42e8-a931-47414acce609" providerId="AD" clId="Web-{A7DFDE8B-1F2F-082D-46A6-E473016F4021}" dt="2020-03-18T11:19:27.958" v="627" actId="20577"/>
          <ac:spMkLst>
            <pc:docMk/>
            <pc:sldMk cId="4151937484" sldId="329"/>
            <ac:spMk id="6" creationId="{00000000-0000-0000-0000-000000000000}"/>
          </ac:spMkLst>
        </pc:spChg>
        <pc:spChg chg="mod">
          <ac:chgData name="Ayesha Ali Khan" userId="S::ayesha.alikhan@det.nsw.edu.au::e002143d-9eb5-42e8-a931-47414acce609" providerId="AD" clId="Web-{A7DFDE8B-1F2F-082D-46A6-E473016F4021}" dt="2020-03-18T10:23:30.931" v="339" actId="20577"/>
          <ac:spMkLst>
            <pc:docMk/>
            <pc:sldMk cId="4151937484" sldId="329"/>
            <ac:spMk id="7" creationId="{00000000-0000-0000-0000-000000000000}"/>
          </ac:spMkLst>
        </pc:spChg>
      </pc:sldChg>
      <pc:sldChg chg="modSp">
        <pc:chgData name="Ayesha Ali Khan" userId="S::ayesha.alikhan@det.nsw.edu.au::e002143d-9eb5-42e8-a931-47414acce609" providerId="AD" clId="Web-{A7DFDE8B-1F2F-082D-46A6-E473016F4021}" dt="2020-03-18T10:50:42.007" v="425" actId="20577"/>
        <pc:sldMkLst>
          <pc:docMk/>
          <pc:sldMk cId="4201518936" sldId="333"/>
        </pc:sldMkLst>
        <pc:spChg chg="mod">
          <ac:chgData name="Ayesha Ali Khan" userId="S::ayesha.alikhan@det.nsw.edu.au::e002143d-9eb5-42e8-a931-47414acce609" providerId="AD" clId="Web-{A7DFDE8B-1F2F-082D-46A6-E473016F4021}" dt="2020-03-18T10:50:42.007" v="425" actId="20577"/>
          <ac:spMkLst>
            <pc:docMk/>
            <pc:sldMk cId="4201518936" sldId="333"/>
            <ac:spMk id="2" creationId="{00000000-0000-0000-0000-000000000000}"/>
          </ac:spMkLst>
        </pc:spChg>
      </pc:sldChg>
      <pc:sldChg chg="modSp">
        <pc:chgData name="Ayesha Ali Khan" userId="S::ayesha.alikhan@det.nsw.edu.au::e002143d-9eb5-42e8-a931-47414acce609" providerId="AD" clId="Web-{A7DFDE8B-1F2F-082D-46A6-E473016F4021}" dt="2020-03-18T10:41:15.518" v="371" actId="20577"/>
        <pc:sldMkLst>
          <pc:docMk/>
          <pc:sldMk cId="621836918" sldId="337"/>
        </pc:sldMkLst>
        <pc:spChg chg="mod">
          <ac:chgData name="Ayesha Ali Khan" userId="S::ayesha.alikhan@det.nsw.edu.au::e002143d-9eb5-42e8-a931-47414acce609" providerId="AD" clId="Web-{A7DFDE8B-1F2F-082D-46A6-E473016F4021}" dt="2020-03-18T10:41:15.518" v="371" actId="20577"/>
          <ac:spMkLst>
            <pc:docMk/>
            <pc:sldMk cId="621836918" sldId="337"/>
            <ac:spMk id="2" creationId="{00000000-0000-0000-0000-000000000000}"/>
          </ac:spMkLst>
        </pc:spChg>
      </pc:sldChg>
      <pc:sldChg chg="modSp">
        <pc:chgData name="Ayesha Ali Khan" userId="S::ayesha.alikhan@det.nsw.edu.au::e002143d-9eb5-42e8-a931-47414acce609" providerId="AD" clId="Web-{A7DFDE8B-1F2F-082D-46A6-E473016F4021}" dt="2020-03-18T10:25:02.088" v="365" actId="20577"/>
        <pc:sldMkLst>
          <pc:docMk/>
          <pc:sldMk cId="1078516722" sldId="339"/>
        </pc:sldMkLst>
        <pc:spChg chg="mod">
          <ac:chgData name="Ayesha Ali Khan" userId="S::ayesha.alikhan@det.nsw.edu.au::e002143d-9eb5-42e8-a931-47414acce609" providerId="AD" clId="Web-{A7DFDE8B-1F2F-082D-46A6-E473016F4021}" dt="2020-03-18T10:25:02.088" v="365" actId="20577"/>
          <ac:spMkLst>
            <pc:docMk/>
            <pc:sldMk cId="1078516722" sldId="339"/>
            <ac:spMk id="4" creationId="{00000000-0000-0000-0000-000000000000}"/>
          </ac:spMkLst>
        </pc:spChg>
      </pc:sldChg>
      <pc:sldChg chg="modSp">
        <pc:chgData name="Ayesha Ali Khan" userId="S::ayesha.alikhan@det.nsw.edu.au::e002143d-9eb5-42e8-a931-47414acce609" providerId="AD" clId="Web-{A7DFDE8B-1F2F-082D-46A6-E473016F4021}" dt="2020-03-18T11:43:41.985" v="979" actId="20577"/>
        <pc:sldMkLst>
          <pc:docMk/>
          <pc:sldMk cId="449584904" sldId="346"/>
        </pc:sldMkLst>
        <pc:spChg chg="mod">
          <ac:chgData name="Ayesha Ali Khan" userId="S::ayesha.alikhan@det.nsw.edu.au::e002143d-9eb5-42e8-a931-47414acce609" providerId="AD" clId="Web-{A7DFDE8B-1F2F-082D-46A6-E473016F4021}" dt="2020-03-18T11:43:41.985" v="979" actId="20577"/>
          <ac:spMkLst>
            <pc:docMk/>
            <pc:sldMk cId="449584904" sldId="346"/>
            <ac:spMk id="4" creationId="{00000000-0000-0000-0000-000000000000}"/>
          </ac:spMkLst>
        </pc:spChg>
      </pc:sldChg>
      <pc:sldChg chg="modSp">
        <pc:chgData name="Ayesha Ali Khan" userId="S::ayesha.alikhan@det.nsw.edu.au::e002143d-9eb5-42e8-a931-47414acce609" providerId="AD" clId="Web-{A7DFDE8B-1F2F-082D-46A6-E473016F4021}" dt="2020-03-18T11:08:13.859" v="448" actId="20577"/>
        <pc:sldMkLst>
          <pc:docMk/>
          <pc:sldMk cId="2263876320" sldId="348"/>
        </pc:sldMkLst>
        <pc:spChg chg="mod">
          <ac:chgData name="Ayesha Ali Khan" userId="S::ayesha.alikhan@det.nsw.edu.au::e002143d-9eb5-42e8-a931-47414acce609" providerId="AD" clId="Web-{A7DFDE8B-1F2F-082D-46A6-E473016F4021}" dt="2020-03-18T11:08:13.859" v="448" actId="20577"/>
          <ac:spMkLst>
            <pc:docMk/>
            <pc:sldMk cId="2263876320" sldId="348"/>
            <ac:spMk id="4" creationId="{00000000-0000-0000-0000-000000000000}"/>
          </ac:spMkLst>
        </pc:spChg>
        <pc:spChg chg="mod">
          <ac:chgData name="Ayesha Ali Khan" userId="S::ayesha.alikhan@det.nsw.edu.au::e002143d-9eb5-42e8-a931-47414acce609" providerId="AD" clId="Web-{A7DFDE8B-1F2F-082D-46A6-E473016F4021}" dt="2020-03-18T11:08:05.281" v="443" actId="1076"/>
          <ac:spMkLst>
            <pc:docMk/>
            <pc:sldMk cId="2263876320" sldId="348"/>
            <ac:spMk id="5" creationId="{00000000-0000-0000-0000-000000000000}"/>
          </ac:spMkLst>
        </pc:spChg>
      </pc:sldChg>
      <pc:sldChg chg="modSp">
        <pc:chgData name="Ayesha Ali Khan" userId="S::ayesha.alikhan@det.nsw.edu.au::e002143d-9eb5-42e8-a931-47414acce609" providerId="AD" clId="Web-{A7DFDE8B-1F2F-082D-46A6-E473016F4021}" dt="2020-03-18T11:08:34.859" v="451" actId="20577"/>
        <pc:sldMkLst>
          <pc:docMk/>
          <pc:sldMk cId="3545567103" sldId="352"/>
        </pc:sldMkLst>
        <pc:spChg chg="mod">
          <ac:chgData name="Ayesha Ali Khan" userId="S::ayesha.alikhan@det.nsw.edu.au::e002143d-9eb5-42e8-a931-47414acce609" providerId="AD" clId="Web-{A7DFDE8B-1F2F-082D-46A6-E473016F4021}" dt="2020-03-18T11:08:34.859" v="451" actId="20577"/>
          <ac:spMkLst>
            <pc:docMk/>
            <pc:sldMk cId="3545567103" sldId="352"/>
            <ac:spMk id="4" creationId="{00000000-0000-0000-0000-000000000000}"/>
          </ac:spMkLst>
        </pc:spChg>
        <pc:spChg chg="mod">
          <ac:chgData name="Ayesha Ali Khan" userId="S::ayesha.alikhan@det.nsw.edu.au::e002143d-9eb5-42e8-a931-47414acce609" providerId="AD" clId="Web-{A7DFDE8B-1F2F-082D-46A6-E473016F4021}" dt="2020-03-18T10:46:18.176" v="378" actId="20577"/>
          <ac:spMkLst>
            <pc:docMk/>
            <pc:sldMk cId="3545567103" sldId="352"/>
            <ac:spMk id="5" creationId="{00000000-0000-0000-0000-000000000000}"/>
          </ac:spMkLst>
        </pc:spChg>
      </pc:sldChg>
      <pc:sldChg chg="modSp">
        <pc:chgData name="Ayesha Ali Khan" userId="S::ayesha.alikhan@det.nsw.edu.au::e002143d-9eb5-42e8-a931-47414acce609" providerId="AD" clId="Web-{A7DFDE8B-1F2F-082D-46A6-E473016F4021}" dt="2020-03-18T11:11:10.063" v="508" actId="14100"/>
        <pc:sldMkLst>
          <pc:docMk/>
          <pc:sldMk cId="1212676004" sldId="354"/>
        </pc:sldMkLst>
        <pc:picChg chg="mod">
          <ac:chgData name="Ayesha Ali Khan" userId="S::ayesha.alikhan@det.nsw.edu.au::e002143d-9eb5-42e8-a931-47414acce609" providerId="AD" clId="Web-{A7DFDE8B-1F2F-082D-46A6-E473016F4021}" dt="2020-03-18T11:11:10.063" v="508" actId="14100"/>
          <ac:picMkLst>
            <pc:docMk/>
            <pc:sldMk cId="1212676004" sldId="354"/>
            <ac:picMk id="8" creationId="{7B0B5BF9-AB7E-417C-8C97-05B8B2409EBD}"/>
          </ac:picMkLst>
        </pc:picChg>
      </pc:sldChg>
      <pc:sldChg chg="modSp">
        <pc:chgData name="Ayesha Ali Khan" userId="S::ayesha.alikhan@det.nsw.edu.au::e002143d-9eb5-42e8-a931-47414acce609" providerId="AD" clId="Web-{A7DFDE8B-1F2F-082D-46A6-E473016F4021}" dt="2020-03-18T11:08:51.140" v="465" actId="20577"/>
        <pc:sldMkLst>
          <pc:docMk/>
          <pc:sldMk cId="3077715842" sldId="355"/>
        </pc:sldMkLst>
        <pc:spChg chg="mod">
          <ac:chgData name="Ayesha Ali Khan" userId="S::ayesha.alikhan@det.nsw.edu.au::e002143d-9eb5-42e8-a931-47414acce609" providerId="AD" clId="Web-{A7DFDE8B-1F2F-082D-46A6-E473016F4021}" dt="2020-03-18T11:08:41.812" v="453" actId="20577"/>
          <ac:spMkLst>
            <pc:docMk/>
            <pc:sldMk cId="3077715842" sldId="355"/>
            <ac:spMk id="4" creationId="{00000000-0000-0000-0000-000000000000}"/>
          </ac:spMkLst>
        </pc:spChg>
        <pc:spChg chg="mod">
          <ac:chgData name="Ayesha Ali Khan" userId="S::ayesha.alikhan@det.nsw.edu.au::e002143d-9eb5-42e8-a931-47414acce609" providerId="AD" clId="Web-{A7DFDE8B-1F2F-082D-46A6-E473016F4021}" dt="2020-03-18T11:08:51.140" v="465" actId="20577"/>
          <ac:spMkLst>
            <pc:docMk/>
            <pc:sldMk cId="3077715842" sldId="355"/>
            <ac:spMk id="5" creationId="{00000000-0000-0000-0000-000000000000}"/>
          </ac:spMkLst>
        </pc:spChg>
      </pc:sldChg>
      <pc:sldChg chg="addSp modSp">
        <pc:chgData name="Ayesha Ali Khan" userId="S::ayesha.alikhan@det.nsw.edu.au::e002143d-9eb5-42e8-a931-47414acce609" providerId="AD" clId="Web-{A7DFDE8B-1F2F-082D-46A6-E473016F4021}" dt="2020-03-18T11:46:20.299" v="1022" actId="20577"/>
        <pc:sldMkLst>
          <pc:docMk/>
          <pc:sldMk cId="785921953" sldId="356"/>
        </pc:sldMkLst>
        <pc:spChg chg="add mod">
          <ac:chgData name="Ayesha Ali Khan" userId="S::ayesha.alikhan@det.nsw.edu.au::e002143d-9eb5-42e8-a931-47414acce609" providerId="AD" clId="Web-{A7DFDE8B-1F2F-082D-46A6-E473016F4021}" dt="2020-03-18T11:46:20.299" v="1022" actId="20577"/>
          <ac:spMkLst>
            <pc:docMk/>
            <pc:sldMk cId="785921953" sldId="356"/>
            <ac:spMk id="4" creationId="{02740B01-C56B-468B-9782-7DF38E4BD77A}"/>
          </ac:spMkLst>
        </pc:spChg>
        <pc:spChg chg="mod">
          <ac:chgData name="Ayesha Ali Khan" userId="S::ayesha.alikhan@det.nsw.edu.au::e002143d-9eb5-42e8-a931-47414acce609" providerId="AD" clId="Web-{A7DFDE8B-1F2F-082D-46A6-E473016F4021}" dt="2020-03-18T11:44:48.860" v="988" actId="20577"/>
          <ac:spMkLst>
            <pc:docMk/>
            <pc:sldMk cId="785921953" sldId="356"/>
            <ac:spMk id="7" creationId="{00000000-0000-0000-0000-000000000000}"/>
          </ac:spMkLst>
        </pc:spChg>
        <pc:picChg chg="add mod">
          <ac:chgData name="Ayesha Ali Khan" userId="S::ayesha.alikhan@det.nsw.edu.au::e002143d-9eb5-42e8-a931-47414acce609" providerId="AD" clId="Web-{A7DFDE8B-1F2F-082D-46A6-E473016F4021}" dt="2020-03-18T11:44:44.220" v="987" actId="1076"/>
          <ac:picMkLst>
            <pc:docMk/>
            <pc:sldMk cId="785921953" sldId="356"/>
            <ac:picMk id="2" creationId="{CE32C03F-BCCA-4E6B-ACA2-33CAB25E061F}"/>
          </ac:picMkLst>
        </pc:picChg>
        <pc:picChg chg="mod">
          <ac:chgData name="Ayesha Ali Khan" userId="S::ayesha.alikhan@det.nsw.edu.au::e002143d-9eb5-42e8-a931-47414acce609" providerId="AD" clId="Web-{A7DFDE8B-1F2F-082D-46A6-E473016F4021}" dt="2020-03-18T11:44:15.923" v="981" actId="14100"/>
          <ac:picMkLst>
            <pc:docMk/>
            <pc:sldMk cId="785921953" sldId="356"/>
            <ac:picMk id="8" creationId="{00000000-0000-0000-0000-000000000000}"/>
          </ac:picMkLst>
        </pc:picChg>
      </pc:sldChg>
      <pc:sldChg chg="del">
        <pc:chgData name="Ayesha Ali Khan" userId="S::ayesha.alikhan@det.nsw.edu.au::e002143d-9eb5-42e8-a931-47414acce609" providerId="AD" clId="Web-{A7DFDE8B-1F2F-082D-46A6-E473016F4021}" dt="2020-03-18T11:44:54.814" v="989"/>
        <pc:sldMkLst>
          <pc:docMk/>
          <pc:sldMk cId="404862423" sldId="357"/>
        </pc:sldMkLst>
      </pc:sldChg>
      <pc:sldChg chg="modSp">
        <pc:chgData name="Ayesha Ali Khan" userId="S::ayesha.alikhan@det.nsw.edu.au::e002143d-9eb5-42e8-a931-47414acce609" providerId="AD" clId="Web-{A7DFDE8B-1F2F-082D-46A6-E473016F4021}" dt="2020-03-18T10:09:44.862" v="230" actId="20577"/>
        <pc:sldMkLst>
          <pc:docMk/>
          <pc:sldMk cId="757200545" sldId="360"/>
        </pc:sldMkLst>
        <pc:spChg chg="mod">
          <ac:chgData name="Ayesha Ali Khan" userId="S::ayesha.alikhan@det.nsw.edu.au::e002143d-9eb5-42e8-a931-47414acce609" providerId="AD" clId="Web-{A7DFDE8B-1F2F-082D-46A6-E473016F4021}" dt="2020-03-18T10:09:44.862" v="230" actId="20577"/>
          <ac:spMkLst>
            <pc:docMk/>
            <pc:sldMk cId="757200545" sldId="360"/>
            <ac:spMk id="5" creationId="{00000000-0000-0000-0000-000000000000}"/>
          </ac:spMkLst>
        </pc:spChg>
        <pc:spChg chg="mod">
          <ac:chgData name="Ayesha Ali Khan" userId="S::ayesha.alikhan@det.nsw.edu.au::e002143d-9eb5-42e8-a931-47414acce609" providerId="AD" clId="Web-{A7DFDE8B-1F2F-082D-46A6-E473016F4021}" dt="2020-03-18T10:09:38.425" v="229" actId="20577"/>
          <ac:spMkLst>
            <pc:docMk/>
            <pc:sldMk cId="757200545" sldId="360"/>
            <ac:spMk id="11" creationId="{00000000-0000-0000-0000-000000000000}"/>
          </ac:spMkLst>
        </pc:spChg>
      </pc:sldChg>
      <pc:sldChg chg="addSp modSp">
        <pc:chgData name="Ayesha Ali Khan" userId="S::ayesha.alikhan@det.nsw.edu.au::e002143d-9eb5-42e8-a931-47414acce609" providerId="AD" clId="Web-{A7DFDE8B-1F2F-082D-46A6-E473016F4021}" dt="2020-03-18T11:38:57.811" v="906" actId="20577"/>
        <pc:sldMkLst>
          <pc:docMk/>
          <pc:sldMk cId="2871763725" sldId="363"/>
        </pc:sldMkLst>
        <pc:spChg chg="add mod">
          <ac:chgData name="Ayesha Ali Khan" userId="S::ayesha.alikhan@det.nsw.edu.au::e002143d-9eb5-42e8-a931-47414acce609" providerId="AD" clId="Web-{A7DFDE8B-1F2F-082D-46A6-E473016F4021}" dt="2020-03-18T11:38:57.811" v="906" actId="20577"/>
          <ac:spMkLst>
            <pc:docMk/>
            <pc:sldMk cId="2871763725" sldId="363"/>
            <ac:spMk id="2" creationId="{45C26878-110C-481E-BCB5-F900E5922AD6}"/>
          </ac:spMkLst>
        </pc:spChg>
        <pc:spChg chg="mod">
          <ac:chgData name="Ayesha Ali Khan" userId="S::ayesha.alikhan@det.nsw.edu.au::e002143d-9eb5-42e8-a931-47414acce609" providerId="AD" clId="Web-{A7DFDE8B-1F2F-082D-46A6-E473016F4021}" dt="2020-03-18T11:38:34.467" v="903" actId="20577"/>
          <ac:spMkLst>
            <pc:docMk/>
            <pc:sldMk cId="2871763725" sldId="363"/>
            <ac:spMk id="7" creationId="{00000000-0000-0000-0000-000000000000}"/>
          </ac:spMkLst>
        </pc:spChg>
      </pc:sldChg>
      <pc:sldChg chg="modSp">
        <pc:chgData name="Ayesha Ali Khan" userId="S::ayesha.alikhan@det.nsw.edu.au::e002143d-9eb5-42e8-a931-47414acce609" providerId="AD" clId="Web-{A7DFDE8B-1F2F-082D-46A6-E473016F4021}" dt="2020-03-18T11:11:21.095" v="510" actId="14100"/>
        <pc:sldMkLst>
          <pc:docMk/>
          <pc:sldMk cId="200009612" sldId="364"/>
        </pc:sldMkLst>
        <pc:picChg chg="mod">
          <ac:chgData name="Ayesha Ali Khan" userId="S::ayesha.alikhan@det.nsw.edu.au::e002143d-9eb5-42e8-a931-47414acce609" providerId="AD" clId="Web-{A7DFDE8B-1F2F-082D-46A6-E473016F4021}" dt="2020-03-18T11:11:21.095" v="510" actId="14100"/>
          <ac:picMkLst>
            <pc:docMk/>
            <pc:sldMk cId="200009612" sldId="364"/>
            <ac:picMk id="8" creationId="{ADCDEA94-71BC-4E8A-95A8-2AD446FE3D41}"/>
          </ac:picMkLst>
        </pc:picChg>
      </pc:sldChg>
      <pc:sldChg chg="modSp">
        <pc:chgData name="Ayesha Ali Khan" userId="S::ayesha.alikhan@det.nsw.edu.au::e002143d-9eb5-42e8-a931-47414acce609" providerId="AD" clId="Web-{A7DFDE8B-1F2F-082D-46A6-E473016F4021}" dt="2020-03-18T11:11:32.204" v="512" actId="14100"/>
        <pc:sldMkLst>
          <pc:docMk/>
          <pc:sldMk cId="111817976" sldId="365"/>
        </pc:sldMkLst>
        <pc:picChg chg="mod">
          <ac:chgData name="Ayesha Ali Khan" userId="S::ayesha.alikhan@det.nsw.edu.au::e002143d-9eb5-42e8-a931-47414acce609" providerId="AD" clId="Web-{A7DFDE8B-1F2F-082D-46A6-E473016F4021}" dt="2020-03-18T11:11:32.204" v="512" actId="14100"/>
          <ac:picMkLst>
            <pc:docMk/>
            <pc:sldMk cId="111817976" sldId="365"/>
            <ac:picMk id="8" creationId="{01BEEA9E-FA3A-473B-A2FA-1C4CEB34C5C9}"/>
          </ac:picMkLst>
        </pc:picChg>
      </pc:sldChg>
      <pc:sldChg chg="modSp">
        <pc:chgData name="Ayesha Ali Khan" userId="S::ayesha.alikhan@det.nsw.edu.au::e002143d-9eb5-42e8-a931-47414acce609" providerId="AD" clId="Web-{A7DFDE8B-1F2F-082D-46A6-E473016F4021}" dt="2020-03-18T10:16:01.678" v="257" actId="20577"/>
        <pc:sldMkLst>
          <pc:docMk/>
          <pc:sldMk cId="569807936" sldId="366"/>
        </pc:sldMkLst>
        <pc:spChg chg="mod">
          <ac:chgData name="Ayesha Ali Khan" userId="S::ayesha.alikhan@det.nsw.edu.au::e002143d-9eb5-42e8-a931-47414acce609" providerId="AD" clId="Web-{A7DFDE8B-1F2F-082D-46A6-E473016F4021}" dt="2020-03-18T10:16:01.678" v="257" actId="20577"/>
          <ac:spMkLst>
            <pc:docMk/>
            <pc:sldMk cId="569807936" sldId="366"/>
            <ac:spMk id="4" creationId="{CA1C7DBD-4DD9-4EC9-B439-205D306396B2}"/>
          </ac:spMkLst>
        </pc:spChg>
      </pc:sldChg>
      <pc:sldChg chg="modSp">
        <pc:chgData name="Ayesha Ali Khan" userId="S::ayesha.alikhan@det.nsw.edu.au::e002143d-9eb5-42e8-a931-47414acce609" providerId="AD" clId="Web-{A7DFDE8B-1F2F-082D-46A6-E473016F4021}" dt="2020-03-18T11:10:56.282" v="506" actId="14100"/>
        <pc:sldMkLst>
          <pc:docMk/>
          <pc:sldMk cId="3521065720" sldId="367"/>
        </pc:sldMkLst>
        <pc:spChg chg="mod">
          <ac:chgData name="Ayesha Ali Khan" userId="S::ayesha.alikhan@det.nsw.edu.au::e002143d-9eb5-42e8-a931-47414acce609" providerId="AD" clId="Web-{A7DFDE8B-1F2F-082D-46A6-E473016F4021}" dt="2020-03-18T11:07:58.937" v="441" actId="20577"/>
          <ac:spMkLst>
            <pc:docMk/>
            <pc:sldMk cId="3521065720" sldId="367"/>
            <ac:spMk id="4" creationId="{00000000-0000-0000-0000-000000000000}"/>
          </ac:spMkLst>
        </pc:spChg>
        <pc:spChg chg="mod">
          <ac:chgData name="Ayesha Ali Khan" userId="S::ayesha.alikhan@det.nsw.edu.au::e002143d-9eb5-42e8-a931-47414acce609" providerId="AD" clId="Web-{A7DFDE8B-1F2F-082D-46A6-E473016F4021}" dt="2020-03-18T10:51:13.116" v="431" actId="20577"/>
          <ac:spMkLst>
            <pc:docMk/>
            <pc:sldMk cId="3521065720" sldId="367"/>
            <ac:spMk id="5" creationId="{00000000-0000-0000-0000-000000000000}"/>
          </ac:spMkLst>
        </pc:spChg>
        <pc:picChg chg="mod">
          <ac:chgData name="Ayesha Ali Khan" userId="S::ayesha.alikhan@det.nsw.edu.au::e002143d-9eb5-42e8-a931-47414acce609" providerId="AD" clId="Web-{A7DFDE8B-1F2F-082D-46A6-E473016F4021}" dt="2020-03-18T11:10:56.282" v="506" actId="14100"/>
          <ac:picMkLst>
            <pc:docMk/>
            <pc:sldMk cId="3521065720" sldId="367"/>
            <ac:picMk id="2" creationId="{58F6D471-0629-410D-BF8A-5D2B504E842A}"/>
          </ac:picMkLst>
        </pc:picChg>
      </pc:sldChg>
      <pc:sldChg chg="modSp add ord replId">
        <pc:chgData name="Ayesha Ali Khan" userId="S::ayesha.alikhan@det.nsw.edu.au::e002143d-9eb5-42e8-a931-47414acce609" providerId="AD" clId="Web-{A7DFDE8B-1F2F-082D-46A6-E473016F4021}" dt="2020-03-18T10:12:28.051" v="244" actId="20577"/>
        <pc:sldMkLst>
          <pc:docMk/>
          <pc:sldMk cId="3022961605" sldId="368"/>
        </pc:sldMkLst>
        <pc:spChg chg="mod">
          <ac:chgData name="Ayesha Ali Khan" userId="S::ayesha.alikhan@det.nsw.edu.au::e002143d-9eb5-42e8-a931-47414acce609" providerId="AD" clId="Web-{A7DFDE8B-1F2F-082D-46A6-E473016F4021}" dt="2020-03-18T09:57:23.981" v="112" actId="20577"/>
          <ac:spMkLst>
            <pc:docMk/>
            <pc:sldMk cId="3022961605" sldId="368"/>
            <ac:spMk id="4" creationId="{00000000-0000-0000-0000-000000000000}"/>
          </ac:spMkLst>
        </pc:spChg>
        <pc:spChg chg="mod">
          <ac:chgData name="Ayesha Ali Khan" userId="S::ayesha.alikhan@det.nsw.edu.au::e002143d-9eb5-42e8-a931-47414acce609" providerId="AD" clId="Web-{A7DFDE8B-1F2F-082D-46A6-E473016F4021}" dt="2020-03-18T09:49:29.150" v="5" actId="20577"/>
          <ac:spMkLst>
            <pc:docMk/>
            <pc:sldMk cId="3022961605" sldId="368"/>
            <ac:spMk id="6" creationId="{00000000-0000-0000-0000-000000000000}"/>
          </ac:spMkLst>
        </pc:spChg>
        <pc:spChg chg="mod">
          <ac:chgData name="Ayesha Ali Khan" userId="S::ayesha.alikhan@det.nsw.edu.au::e002143d-9eb5-42e8-a931-47414acce609" providerId="AD" clId="Web-{A7DFDE8B-1F2F-082D-46A6-E473016F4021}" dt="2020-03-18T10:12:28.051" v="244" actId="20577"/>
          <ac:spMkLst>
            <pc:docMk/>
            <pc:sldMk cId="3022961605" sldId="368"/>
            <ac:spMk id="7" creationId="{00000000-0000-0000-0000-000000000000}"/>
          </ac:spMkLst>
        </pc:spChg>
      </pc:sldChg>
      <pc:sldChg chg="addSp modSp add ord replId">
        <pc:chgData name="Ayesha Ali Khan" userId="S::ayesha.alikhan@det.nsw.edu.au::e002143d-9eb5-42e8-a931-47414acce609" providerId="AD" clId="Web-{A7DFDE8B-1F2F-082D-46A6-E473016F4021}" dt="2020-03-18T10:12:14.004" v="239" actId="20577"/>
        <pc:sldMkLst>
          <pc:docMk/>
          <pc:sldMk cId="3878046723" sldId="369"/>
        </pc:sldMkLst>
        <pc:spChg chg="mod">
          <ac:chgData name="Ayesha Ali Khan" userId="S::ayesha.alikhan@det.nsw.edu.au::e002143d-9eb5-42e8-a931-47414acce609" providerId="AD" clId="Web-{A7DFDE8B-1F2F-082D-46A6-E473016F4021}" dt="2020-03-18T09:52:07.776" v="53" actId="20577"/>
          <ac:spMkLst>
            <pc:docMk/>
            <pc:sldMk cId="3878046723" sldId="369"/>
            <ac:spMk id="2" creationId="{00000000-0000-0000-0000-000000000000}"/>
          </ac:spMkLst>
        </pc:spChg>
        <pc:spChg chg="add mod">
          <ac:chgData name="Ayesha Ali Khan" userId="S::ayesha.alikhan@det.nsw.edu.au::e002143d-9eb5-42e8-a931-47414acce609" providerId="AD" clId="Web-{A7DFDE8B-1F2F-082D-46A6-E473016F4021}" dt="2020-03-18T09:53:07.089" v="79" actId="20577"/>
          <ac:spMkLst>
            <pc:docMk/>
            <pc:sldMk cId="3878046723" sldId="369"/>
            <ac:spMk id="5" creationId="{E6D92B28-14EA-446F-9851-57EC5326CA57}"/>
          </ac:spMkLst>
        </pc:spChg>
        <pc:spChg chg="mod">
          <ac:chgData name="Ayesha Ali Khan" userId="S::ayesha.alikhan@det.nsw.edu.au::e002143d-9eb5-42e8-a931-47414acce609" providerId="AD" clId="Web-{A7DFDE8B-1F2F-082D-46A6-E473016F4021}" dt="2020-03-18T10:12:14.004" v="239" actId="20577"/>
          <ac:spMkLst>
            <pc:docMk/>
            <pc:sldMk cId="3878046723" sldId="369"/>
            <ac:spMk id="7" creationId="{00000000-0000-0000-0000-000000000000}"/>
          </ac:spMkLst>
        </pc:spChg>
        <pc:picChg chg="add mod">
          <ac:chgData name="Ayesha Ali Khan" userId="S::ayesha.alikhan@det.nsw.edu.au::e002143d-9eb5-42e8-a931-47414acce609" providerId="AD" clId="Web-{A7DFDE8B-1F2F-082D-46A6-E473016F4021}" dt="2020-03-18T10:11:22.363" v="236" actId="1076"/>
          <ac:picMkLst>
            <pc:docMk/>
            <pc:sldMk cId="3878046723" sldId="369"/>
            <ac:picMk id="9" creationId="{4705B56C-EAAA-4013-A144-EBBC3FADD248}"/>
          </ac:picMkLst>
        </pc:picChg>
      </pc:sldChg>
      <pc:sldChg chg="addSp delSp modSp add del ord replId">
        <pc:chgData name="Ayesha Ali Khan" userId="S::ayesha.alikhan@det.nsw.edu.au::e002143d-9eb5-42e8-a931-47414acce609" providerId="AD" clId="Web-{A7DFDE8B-1F2F-082D-46A6-E473016F4021}" dt="2020-03-18T11:47:34.846" v="1032"/>
        <pc:sldMkLst>
          <pc:docMk/>
          <pc:sldMk cId="182551377" sldId="370"/>
        </pc:sldMkLst>
        <pc:spChg chg="del mod">
          <ac:chgData name="Ayesha Ali Khan" userId="S::ayesha.alikhan@det.nsw.edu.au::e002143d-9eb5-42e8-a931-47414acce609" providerId="AD" clId="Web-{A7DFDE8B-1F2F-082D-46A6-E473016F4021}" dt="2020-03-18T11:46:44.189" v="1026"/>
          <ac:spMkLst>
            <pc:docMk/>
            <pc:sldMk cId="182551377" sldId="370"/>
            <ac:spMk id="4" creationId="{00000000-0000-0000-0000-000000000000}"/>
          </ac:spMkLst>
        </pc:spChg>
        <pc:spChg chg="mod">
          <ac:chgData name="Ayesha Ali Khan" userId="S::ayesha.alikhan@det.nsw.edu.au::e002143d-9eb5-42e8-a931-47414acce609" providerId="AD" clId="Web-{A7DFDE8B-1F2F-082D-46A6-E473016F4021}" dt="2020-03-18T11:14:14.658" v="596" actId="20577"/>
          <ac:spMkLst>
            <pc:docMk/>
            <pc:sldMk cId="182551377" sldId="370"/>
            <ac:spMk id="6" creationId="{00000000-0000-0000-0000-000000000000}"/>
          </ac:spMkLst>
        </pc:spChg>
        <pc:spChg chg="mod">
          <ac:chgData name="Ayesha Ali Khan" userId="S::ayesha.alikhan@det.nsw.edu.au::e002143d-9eb5-42e8-a931-47414acce609" providerId="AD" clId="Web-{A7DFDE8B-1F2F-082D-46A6-E473016F4021}" dt="2020-03-18T11:14:29.502" v="600" actId="20577"/>
          <ac:spMkLst>
            <pc:docMk/>
            <pc:sldMk cId="182551377" sldId="370"/>
            <ac:spMk id="7" creationId="{00000000-0000-0000-0000-000000000000}"/>
          </ac:spMkLst>
        </pc:spChg>
        <pc:spChg chg="add mod">
          <ac:chgData name="Ayesha Ali Khan" userId="S::ayesha.alikhan@det.nsw.edu.au::e002143d-9eb5-42e8-a931-47414acce609" providerId="AD" clId="Web-{A7DFDE8B-1F2F-082D-46A6-E473016F4021}" dt="2020-03-18T11:46:44.189" v="1026"/>
          <ac:spMkLst>
            <pc:docMk/>
            <pc:sldMk cId="182551377" sldId="370"/>
            <ac:spMk id="8" creationId="{9DCD322E-65B8-4A90-92E7-56AD41F7C987}"/>
          </ac:spMkLst>
        </pc:spChg>
      </pc:sldChg>
      <pc:sldChg chg="new del">
        <pc:chgData name="Ayesha Ali Khan" userId="S::ayesha.alikhan@det.nsw.edu.au::e002143d-9eb5-42e8-a931-47414acce609" providerId="AD" clId="Web-{A7DFDE8B-1F2F-082D-46A6-E473016F4021}" dt="2020-03-18T10:25:05.073" v="367"/>
        <pc:sldMkLst>
          <pc:docMk/>
          <pc:sldMk cId="3195965281" sldId="370"/>
        </pc:sldMkLst>
      </pc:sldChg>
      <pc:sldChg chg="modSp add ord replId">
        <pc:chgData name="Ayesha Ali Khan" userId="S::ayesha.alikhan@det.nsw.edu.au::e002143d-9eb5-42e8-a931-47414acce609" providerId="AD" clId="Web-{A7DFDE8B-1F2F-082D-46A6-E473016F4021}" dt="2020-03-18T11:17:15.207" v="612" actId="20577"/>
        <pc:sldMkLst>
          <pc:docMk/>
          <pc:sldMk cId="3083353943" sldId="371"/>
        </pc:sldMkLst>
        <pc:spChg chg="mod">
          <ac:chgData name="Ayesha Ali Khan" userId="S::ayesha.alikhan@det.nsw.edu.au::e002143d-9eb5-42e8-a931-47414acce609" providerId="AD" clId="Web-{A7DFDE8B-1F2F-082D-46A6-E473016F4021}" dt="2020-03-18T11:17:15.207" v="612" actId="20577"/>
          <ac:spMkLst>
            <pc:docMk/>
            <pc:sldMk cId="3083353943" sldId="371"/>
            <ac:spMk id="4" creationId="{00000000-0000-0000-0000-000000000000}"/>
          </ac:spMkLst>
        </pc:spChg>
      </pc:sldChg>
      <pc:sldChg chg="modSp add ord replId">
        <pc:chgData name="Ayesha Ali Khan" userId="S::ayesha.alikhan@det.nsw.edu.au::e002143d-9eb5-42e8-a931-47414acce609" providerId="AD" clId="Web-{A7DFDE8B-1F2F-082D-46A6-E473016F4021}" dt="2020-03-18T11:20:02.661" v="647" actId="20577"/>
        <pc:sldMkLst>
          <pc:docMk/>
          <pc:sldMk cId="790274404" sldId="372"/>
        </pc:sldMkLst>
        <pc:spChg chg="mod">
          <ac:chgData name="Ayesha Ali Khan" userId="S::ayesha.alikhan@det.nsw.edu.au::e002143d-9eb5-42e8-a931-47414acce609" providerId="AD" clId="Web-{A7DFDE8B-1F2F-082D-46A6-E473016F4021}" dt="2020-03-18T11:20:02.661" v="647" actId="20577"/>
          <ac:spMkLst>
            <pc:docMk/>
            <pc:sldMk cId="790274404" sldId="372"/>
            <ac:spMk id="4" creationId="{00000000-0000-0000-0000-000000000000}"/>
          </ac:spMkLst>
        </pc:spChg>
      </pc:sldChg>
      <pc:sldChg chg="modSp add ord replId">
        <pc:chgData name="Ayesha Ali Khan" userId="S::ayesha.alikhan@det.nsw.edu.au::e002143d-9eb5-42e8-a931-47414acce609" providerId="AD" clId="Web-{A7DFDE8B-1F2F-082D-46A6-E473016F4021}" dt="2020-03-18T11:22:07.693" v="664" actId="20577"/>
        <pc:sldMkLst>
          <pc:docMk/>
          <pc:sldMk cId="3834909252" sldId="373"/>
        </pc:sldMkLst>
        <pc:spChg chg="mod">
          <ac:chgData name="Ayesha Ali Khan" userId="S::ayesha.alikhan@det.nsw.edu.au::e002143d-9eb5-42e8-a931-47414acce609" providerId="AD" clId="Web-{A7DFDE8B-1F2F-082D-46A6-E473016F4021}" dt="2020-03-18T11:21:55.490" v="660" actId="20577"/>
          <ac:spMkLst>
            <pc:docMk/>
            <pc:sldMk cId="3834909252" sldId="373"/>
            <ac:spMk id="4" creationId="{00000000-0000-0000-0000-000000000000}"/>
          </ac:spMkLst>
        </pc:spChg>
        <pc:spChg chg="mod">
          <ac:chgData name="Ayesha Ali Khan" userId="S::ayesha.alikhan@det.nsw.edu.au::e002143d-9eb5-42e8-a931-47414acce609" providerId="AD" clId="Web-{A7DFDE8B-1F2F-082D-46A6-E473016F4021}" dt="2020-03-18T11:22:07.693" v="664" actId="20577"/>
          <ac:spMkLst>
            <pc:docMk/>
            <pc:sldMk cId="3834909252" sldId="373"/>
            <ac:spMk id="7" creationId="{00000000-0000-0000-0000-000000000000}"/>
          </ac:spMkLst>
        </pc:spChg>
      </pc:sldChg>
      <pc:sldChg chg="modSp add ord replId">
        <pc:chgData name="Ayesha Ali Khan" userId="S::ayesha.alikhan@det.nsw.edu.au::e002143d-9eb5-42e8-a931-47414acce609" providerId="AD" clId="Web-{A7DFDE8B-1F2F-082D-46A6-E473016F4021}" dt="2020-03-18T11:37:29.248" v="893" actId="20577"/>
        <pc:sldMkLst>
          <pc:docMk/>
          <pc:sldMk cId="1646428909" sldId="374"/>
        </pc:sldMkLst>
        <pc:spChg chg="mod">
          <ac:chgData name="Ayesha Ali Khan" userId="S::ayesha.alikhan@det.nsw.edu.au::e002143d-9eb5-42e8-a931-47414acce609" providerId="AD" clId="Web-{A7DFDE8B-1F2F-082D-46A6-E473016F4021}" dt="2020-03-18T11:37:29.248" v="893" actId="20577"/>
          <ac:spMkLst>
            <pc:docMk/>
            <pc:sldMk cId="1646428909" sldId="374"/>
            <ac:spMk id="4" creationId="{00000000-0000-0000-0000-000000000000}"/>
          </ac:spMkLst>
        </pc:spChg>
        <pc:spChg chg="mod">
          <ac:chgData name="Ayesha Ali Khan" userId="S::ayesha.alikhan@det.nsw.edu.au::e002143d-9eb5-42e8-a931-47414acce609" providerId="AD" clId="Web-{A7DFDE8B-1F2F-082D-46A6-E473016F4021}" dt="2020-03-18T11:36:51.653" v="890" actId="20577"/>
          <ac:spMkLst>
            <pc:docMk/>
            <pc:sldMk cId="1646428909" sldId="374"/>
            <ac:spMk id="7" creationId="{00000000-0000-0000-0000-000000000000}"/>
          </ac:spMkLst>
        </pc:spChg>
      </pc:sldChg>
      <pc:sldChg chg="addSp delSp modSp add ord replId">
        <pc:chgData name="Ayesha Ali Khan" userId="S::ayesha.alikhan@det.nsw.edu.au::e002143d-9eb5-42e8-a931-47414acce609" providerId="AD" clId="Web-{A7DFDE8B-1F2F-082D-46A6-E473016F4021}" dt="2020-03-18T11:34:51.246" v="868" actId="20577"/>
        <pc:sldMkLst>
          <pc:docMk/>
          <pc:sldMk cId="3354626568" sldId="375"/>
        </pc:sldMkLst>
        <pc:spChg chg="mod">
          <ac:chgData name="Ayesha Ali Khan" userId="S::ayesha.alikhan@det.nsw.edu.au::e002143d-9eb5-42e8-a931-47414acce609" providerId="AD" clId="Web-{A7DFDE8B-1F2F-082D-46A6-E473016F4021}" dt="2020-03-18T11:34:51.246" v="868" actId="20577"/>
          <ac:spMkLst>
            <pc:docMk/>
            <pc:sldMk cId="3354626568" sldId="375"/>
            <ac:spMk id="4" creationId="{00000000-0000-0000-0000-000000000000}"/>
          </ac:spMkLst>
        </pc:spChg>
        <pc:spChg chg="del mod">
          <ac:chgData name="Ayesha Ali Khan" userId="S::ayesha.alikhan@det.nsw.edu.au::e002143d-9eb5-42e8-a931-47414acce609" providerId="AD" clId="Web-{A7DFDE8B-1F2F-082D-46A6-E473016F4021}" dt="2020-03-18T11:32:05.542" v="829"/>
          <ac:spMkLst>
            <pc:docMk/>
            <pc:sldMk cId="3354626568" sldId="375"/>
            <ac:spMk id="7" creationId="{00000000-0000-0000-0000-000000000000}"/>
          </ac:spMkLst>
        </pc:spChg>
        <pc:spChg chg="add del mod">
          <ac:chgData name="Ayesha Ali Khan" userId="S::ayesha.alikhan@det.nsw.edu.au::e002143d-9eb5-42e8-a931-47414acce609" providerId="AD" clId="Web-{A7DFDE8B-1F2F-082D-46A6-E473016F4021}" dt="2020-03-18T11:32:18.104" v="831"/>
          <ac:spMkLst>
            <pc:docMk/>
            <pc:sldMk cId="3354626568" sldId="375"/>
            <ac:spMk id="14" creationId="{84CB42C1-7157-4723-98A0-A71E6078E6F6}"/>
          </ac:spMkLst>
        </pc:spChg>
        <pc:picChg chg="add mod">
          <ac:chgData name="Ayesha Ali Khan" userId="S::ayesha.alikhan@det.nsw.edu.au::e002143d-9eb5-42e8-a931-47414acce609" providerId="AD" clId="Web-{A7DFDE8B-1F2F-082D-46A6-E473016F4021}" dt="2020-03-18T11:33:45.918" v="851" actId="14100"/>
          <ac:picMkLst>
            <pc:docMk/>
            <pc:sldMk cId="3354626568" sldId="375"/>
            <ac:picMk id="5" creationId="{DF7DE344-3A79-41A7-9C26-A7F13F1761B6}"/>
          </ac:picMkLst>
        </pc:picChg>
        <pc:picChg chg="add mod">
          <ac:chgData name="Ayesha Ali Khan" userId="S::ayesha.alikhan@det.nsw.edu.au::e002143d-9eb5-42e8-a931-47414acce609" providerId="AD" clId="Web-{A7DFDE8B-1F2F-082D-46A6-E473016F4021}" dt="2020-03-18T11:33:56.746" v="853" actId="14100"/>
          <ac:picMkLst>
            <pc:docMk/>
            <pc:sldMk cId="3354626568" sldId="375"/>
            <ac:picMk id="9" creationId="{D4966A2D-8270-4B02-AC2D-4BDAC46EF063}"/>
          </ac:picMkLst>
        </pc:picChg>
        <pc:picChg chg="add mod">
          <ac:chgData name="Ayesha Ali Khan" userId="S::ayesha.alikhan@det.nsw.edu.au::e002143d-9eb5-42e8-a931-47414acce609" providerId="AD" clId="Web-{A7DFDE8B-1F2F-082D-46A6-E473016F4021}" dt="2020-03-18T11:33:29.121" v="849" actId="14100"/>
          <ac:picMkLst>
            <pc:docMk/>
            <pc:sldMk cId="3354626568" sldId="375"/>
            <ac:picMk id="11" creationId="{28A92D8C-BDF2-4262-910C-B2240777A0E0}"/>
          </ac:picMkLst>
        </pc:picChg>
      </pc:sldChg>
      <pc:sldChg chg="modSp add ord replId">
        <pc:chgData name="Ayesha Ali Khan" userId="S::ayesha.alikhan@det.nsw.edu.au::e002143d-9eb5-42e8-a931-47414acce609" providerId="AD" clId="Web-{A7DFDE8B-1F2F-082D-46A6-E473016F4021}" dt="2020-03-18T11:36:34.280" v="888" actId="20577"/>
        <pc:sldMkLst>
          <pc:docMk/>
          <pc:sldMk cId="3534658549" sldId="376"/>
        </pc:sldMkLst>
        <pc:spChg chg="mod">
          <ac:chgData name="Ayesha Ali Khan" userId="S::ayesha.alikhan@det.nsw.edu.au::e002143d-9eb5-42e8-a931-47414acce609" providerId="AD" clId="Web-{A7DFDE8B-1F2F-082D-46A6-E473016F4021}" dt="2020-03-18T11:36:34.280" v="888" actId="20577"/>
          <ac:spMkLst>
            <pc:docMk/>
            <pc:sldMk cId="3534658549" sldId="376"/>
            <ac:spMk id="7" creationId="{00000000-0000-0000-0000-000000000000}"/>
          </ac:spMkLst>
        </pc:spChg>
      </pc:sldChg>
      <pc:sldChg chg="modSp add ord replId">
        <pc:chgData name="Ayesha Ali Khan" userId="S::ayesha.alikhan@det.nsw.edu.au::e002143d-9eb5-42e8-a931-47414acce609" providerId="AD" clId="Web-{A7DFDE8B-1F2F-082D-46A6-E473016F4021}" dt="2020-03-18T11:40:41.796" v="960" actId="20577"/>
        <pc:sldMkLst>
          <pc:docMk/>
          <pc:sldMk cId="1382586543" sldId="377"/>
        </pc:sldMkLst>
        <pc:spChg chg="mod">
          <ac:chgData name="Ayesha Ali Khan" userId="S::ayesha.alikhan@det.nsw.edu.au::e002143d-9eb5-42e8-a931-47414acce609" providerId="AD" clId="Web-{A7DFDE8B-1F2F-082D-46A6-E473016F4021}" dt="2020-03-18T11:40:41.796" v="960" actId="20577"/>
          <ac:spMkLst>
            <pc:docMk/>
            <pc:sldMk cId="1382586543" sldId="377"/>
            <ac:spMk id="4" creationId="{00000000-0000-0000-0000-000000000000}"/>
          </ac:spMkLst>
        </pc:spChg>
        <pc:spChg chg="mod">
          <ac:chgData name="Ayesha Ali Khan" userId="S::ayesha.alikhan@det.nsw.edu.au::e002143d-9eb5-42e8-a931-47414acce609" providerId="AD" clId="Web-{A7DFDE8B-1F2F-082D-46A6-E473016F4021}" dt="2020-03-18T11:39:45.186" v="918" actId="20577"/>
          <ac:spMkLst>
            <pc:docMk/>
            <pc:sldMk cId="1382586543" sldId="377"/>
            <ac:spMk id="6" creationId="{00000000-0000-0000-0000-000000000000}"/>
          </ac:spMkLst>
        </pc:spChg>
      </pc:sldChg>
      <pc:sldChg chg="modSp add ord replId">
        <pc:chgData name="Ayesha Ali Khan" userId="S::ayesha.alikhan@det.nsw.edu.au::e002143d-9eb5-42e8-a931-47414acce609" providerId="AD" clId="Web-{A7DFDE8B-1F2F-082D-46A6-E473016F4021}" dt="2020-03-18T11:41:50.093" v="975" actId="20577"/>
        <pc:sldMkLst>
          <pc:docMk/>
          <pc:sldMk cId="1993128836" sldId="378"/>
        </pc:sldMkLst>
        <pc:spChg chg="mod">
          <ac:chgData name="Ayesha Ali Khan" userId="S::ayesha.alikhan@det.nsw.edu.au::e002143d-9eb5-42e8-a931-47414acce609" providerId="AD" clId="Web-{A7DFDE8B-1F2F-082D-46A6-E473016F4021}" dt="2020-03-18T11:41:50.093" v="975" actId="20577"/>
          <ac:spMkLst>
            <pc:docMk/>
            <pc:sldMk cId="1993128836" sldId="378"/>
            <ac:spMk id="4" creationId="{00000000-0000-0000-0000-000000000000}"/>
          </ac:spMkLst>
        </pc:spChg>
        <pc:spChg chg="mod">
          <ac:chgData name="Ayesha Ali Khan" userId="S::ayesha.alikhan@det.nsw.edu.au::e002143d-9eb5-42e8-a931-47414acce609" providerId="AD" clId="Web-{A7DFDE8B-1F2F-082D-46A6-E473016F4021}" dt="2020-03-18T11:41:20.031" v="972" actId="20577"/>
          <ac:spMkLst>
            <pc:docMk/>
            <pc:sldMk cId="1993128836" sldId="378"/>
            <ac:spMk id="6" creationId="{00000000-0000-0000-0000-000000000000}"/>
          </ac:spMkLst>
        </pc:spChg>
      </pc:sldChg>
      <pc:sldChg chg="addSp delSp modSp add ord replId">
        <pc:chgData name="Ayesha Ali Khan" userId="S::ayesha.alikhan@det.nsw.edu.au::e002143d-9eb5-42e8-a931-47414acce609" providerId="AD" clId="Web-{A7DFDE8B-1F2F-082D-46A6-E473016F4021}" dt="2020-03-18T11:46:59.377" v="1031"/>
        <pc:sldMkLst>
          <pc:docMk/>
          <pc:sldMk cId="1488903170" sldId="379"/>
        </pc:sldMkLst>
        <pc:spChg chg="del">
          <ac:chgData name="Ayesha Ali Khan" userId="S::ayesha.alikhan@det.nsw.edu.au::e002143d-9eb5-42e8-a931-47414acce609" providerId="AD" clId="Web-{A7DFDE8B-1F2F-082D-46A6-E473016F4021}" dt="2020-03-18T11:46:59.377" v="1031"/>
          <ac:spMkLst>
            <pc:docMk/>
            <pc:sldMk cId="1488903170" sldId="379"/>
            <ac:spMk id="4" creationId="{02740B01-C56B-468B-9782-7DF38E4BD77A}"/>
          </ac:spMkLst>
        </pc:spChg>
        <pc:spChg chg="add mod">
          <ac:chgData name="Ayesha Ali Khan" userId="S::ayesha.alikhan@det.nsw.edu.au::e002143d-9eb5-42e8-a931-47414acce609" providerId="AD" clId="Web-{A7DFDE8B-1F2F-082D-46A6-E473016F4021}" dt="2020-03-18T11:46:56.861" v="1030" actId="1076"/>
          <ac:spMkLst>
            <pc:docMk/>
            <pc:sldMk cId="1488903170" sldId="379"/>
            <ac:spMk id="9" creationId="{6073F558-2064-4D99-86A8-A712A913A094}"/>
          </ac:spMkLst>
        </pc:spChg>
        <pc:spChg chg="add mod">
          <ac:chgData name="Ayesha Ali Khan" userId="S::ayesha.alikhan@det.nsw.edu.au::e002143d-9eb5-42e8-a931-47414acce609" providerId="AD" clId="Web-{A7DFDE8B-1F2F-082D-46A6-E473016F4021}" dt="2020-03-18T11:46:59.377" v="1031"/>
          <ac:spMkLst>
            <pc:docMk/>
            <pc:sldMk cId="1488903170" sldId="379"/>
            <ac:spMk id="11" creationId="{D4DF35CE-CFD4-4D33-B5CB-2C37DD730C1F}"/>
          </ac:spMkLst>
        </pc:spChg>
        <pc:picChg chg="del">
          <ac:chgData name="Ayesha Ali Khan" userId="S::ayesha.alikhan@det.nsw.edu.au::e002143d-9eb5-42e8-a931-47414acce609" providerId="AD" clId="Web-{A7DFDE8B-1F2F-082D-46A6-E473016F4021}" dt="2020-03-18T11:46:51.518" v="1028"/>
          <ac:picMkLst>
            <pc:docMk/>
            <pc:sldMk cId="1488903170" sldId="379"/>
            <ac:picMk id="2" creationId="{CE32C03F-BCCA-4E6B-ACA2-33CAB25E061F}"/>
          </ac:picMkLst>
        </pc:picChg>
        <pc:picChg chg="del">
          <ac:chgData name="Ayesha Ali Khan" userId="S::ayesha.alikhan@det.nsw.edu.au::e002143d-9eb5-42e8-a931-47414acce609" providerId="AD" clId="Web-{A7DFDE8B-1F2F-082D-46A6-E473016F4021}" dt="2020-03-18T11:46:53.221" v="1029"/>
          <ac:picMkLst>
            <pc:docMk/>
            <pc:sldMk cId="1488903170" sldId="379"/>
            <ac:picMk id="8" creationId="{00000000-0000-0000-0000-000000000000}"/>
          </ac:picMkLst>
        </pc:picChg>
      </pc:sldChg>
    </pc:docChg>
  </pc:docChgLst>
  <pc:docChgLst>
    <pc:chgData name="Ayesha Ali Khan" userId="S::ayesha.alikhan@det.nsw.edu.au::e002143d-9eb5-42e8-a931-47414acce609" providerId="AD" clId="Web-{8D23137C-A5BD-444A-AD02-A114C9768AFC}"/>
    <pc:docChg chg="modSld">
      <pc:chgData name="Ayesha Ali Khan" userId="S::ayesha.alikhan@det.nsw.edu.au::e002143d-9eb5-42e8-a931-47414acce609" providerId="AD" clId="Web-{8D23137C-A5BD-444A-AD02-A114C9768AFC}" dt="2020-03-18T21:03:28.584" v="3" actId="14100"/>
      <pc:docMkLst>
        <pc:docMk/>
      </pc:docMkLst>
      <pc:sldChg chg="addSp delSp modSp">
        <pc:chgData name="Ayesha Ali Khan" userId="S::ayesha.alikhan@det.nsw.edu.au::e002143d-9eb5-42e8-a931-47414acce609" providerId="AD" clId="Web-{8D23137C-A5BD-444A-AD02-A114C9768AFC}" dt="2020-03-18T21:03:28.584" v="3" actId="14100"/>
        <pc:sldMkLst>
          <pc:docMk/>
          <pc:sldMk cId="2263876320" sldId="348"/>
        </pc:sldMkLst>
        <pc:picChg chg="add mod">
          <ac:chgData name="Ayesha Ali Khan" userId="S::ayesha.alikhan@det.nsw.edu.au::e002143d-9eb5-42e8-a931-47414acce609" providerId="AD" clId="Web-{8D23137C-A5BD-444A-AD02-A114C9768AFC}" dt="2020-03-18T21:03:28.584" v="3" actId="14100"/>
          <ac:picMkLst>
            <pc:docMk/>
            <pc:sldMk cId="2263876320" sldId="348"/>
            <ac:picMk id="2" creationId="{C8D8FABC-BEE0-4263-A6EE-D028EBE97BAE}"/>
          </ac:picMkLst>
        </pc:picChg>
        <pc:picChg chg="del">
          <ac:chgData name="Ayesha Ali Khan" userId="S::ayesha.alikhan@det.nsw.edu.au::e002143d-9eb5-42e8-a931-47414acce609" providerId="AD" clId="Web-{8D23137C-A5BD-444A-AD02-A114C9768AFC}" dt="2020-03-18T21:03:09.099" v="0"/>
          <ac:picMkLst>
            <pc:docMk/>
            <pc:sldMk cId="2263876320" sldId="348"/>
            <ac:picMk id="9" creationId="{50CE5CA0-5715-400D-A586-A194F15CB2EE}"/>
          </ac:picMkLst>
        </pc:picChg>
      </pc:sldChg>
    </pc:docChg>
  </pc:docChgLst>
  <pc:docChgLst>
    <pc:chgData name="Ayesha Ali Khan" userId="S::ayesha.alikhan@det.nsw.edu.au::e002143d-9eb5-42e8-a931-47414acce609" providerId="AD" clId="Web-{0E1F5715-8BFE-8118-B68A-C2FD406B08CC}"/>
    <pc:docChg chg="modSld">
      <pc:chgData name="Ayesha Ali Khan" userId="S::ayesha.alikhan@det.nsw.edu.au::e002143d-9eb5-42e8-a931-47414acce609" providerId="AD" clId="Web-{0E1F5715-8BFE-8118-B68A-C2FD406B08CC}" dt="2020-03-18T23:14:19.123" v="14" actId="20577"/>
      <pc:docMkLst>
        <pc:docMk/>
      </pc:docMkLst>
      <pc:sldChg chg="modSp">
        <pc:chgData name="Ayesha Ali Khan" userId="S::ayesha.alikhan@det.nsw.edu.au::e002143d-9eb5-42e8-a931-47414acce609" providerId="AD" clId="Web-{0E1F5715-8BFE-8118-B68A-C2FD406B08CC}" dt="2020-03-18T21:30:11.816" v="10" actId="14100"/>
        <pc:sldMkLst>
          <pc:docMk/>
          <pc:sldMk cId="339584780" sldId="316"/>
        </pc:sldMkLst>
        <pc:picChg chg="mod">
          <ac:chgData name="Ayesha Ali Khan" userId="S::ayesha.alikhan@det.nsw.edu.au::e002143d-9eb5-42e8-a931-47414acce609" providerId="AD" clId="Web-{0E1F5715-8BFE-8118-B68A-C2FD406B08CC}" dt="2020-03-18T21:30:11.816" v="10" actId="14100"/>
          <ac:picMkLst>
            <pc:docMk/>
            <pc:sldMk cId="339584780" sldId="316"/>
            <ac:picMk id="8" creationId="{BB765483-8F58-41BF-94E9-C7A190A11294}"/>
          </ac:picMkLst>
        </pc:picChg>
      </pc:sldChg>
      <pc:sldChg chg="modSp">
        <pc:chgData name="Ayesha Ali Khan" userId="S::ayesha.alikhan@det.nsw.edu.au::e002143d-9eb5-42e8-a931-47414acce609" providerId="AD" clId="Web-{0E1F5715-8BFE-8118-B68A-C2FD406B08CC}" dt="2020-03-18T21:28:26.753" v="3" actId="14100"/>
        <pc:sldMkLst>
          <pc:docMk/>
          <pc:sldMk cId="3338073697" sldId="324"/>
        </pc:sldMkLst>
        <pc:picChg chg="mod">
          <ac:chgData name="Ayesha Ali Khan" userId="S::ayesha.alikhan@det.nsw.edu.au::e002143d-9eb5-42e8-a931-47414acce609" providerId="AD" clId="Web-{0E1F5715-8BFE-8118-B68A-C2FD406B08CC}" dt="2020-03-18T21:28:26.753" v="3" actId="14100"/>
          <ac:picMkLst>
            <pc:docMk/>
            <pc:sldMk cId="3338073697" sldId="324"/>
            <ac:picMk id="2" creationId="{077401D0-40E6-47F2-B940-458A06425828}"/>
          </ac:picMkLst>
        </pc:picChg>
      </pc:sldChg>
      <pc:sldChg chg="modSp">
        <pc:chgData name="Ayesha Ali Khan" userId="S::ayesha.alikhan@det.nsw.edu.au::e002143d-9eb5-42e8-a931-47414acce609" providerId="AD" clId="Web-{0E1F5715-8BFE-8118-B68A-C2FD406B08CC}" dt="2020-03-18T21:28:16.285" v="1" actId="14100"/>
        <pc:sldMkLst>
          <pc:docMk/>
          <pc:sldMk cId="4245333238" sldId="326"/>
        </pc:sldMkLst>
        <pc:picChg chg="mod">
          <ac:chgData name="Ayesha Ali Khan" userId="S::ayesha.alikhan@det.nsw.edu.au::e002143d-9eb5-42e8-a931-47414acce609" providerId="AD" clId="Web-{0E1F5715-8BFE-8118-B68A-C2FD406B08CC}" dt="2020-03-18T21:28:16.285" v="1" actId="14100"/>
          <ac:picMkLst>
            <pc:docMk/>
            <pc:sldMk cId="4245333238" sldId="326"/>
            <ac:picMk id="2" creationId="{54DE373E-505E-451D-9565-752C66253A00}"/>
          </ac:picMkLst>
        </pc:picChg>
      </pc:sldChg>
      <pc:sldChg chg="modSp">
        <pc:chgData name="Ayesha Ali Khan" userId="S::ayesha.alikhan@det.nsw.edu.au::e002143d-9eb5-42e8-a931-47414acce609" providerId="AD" clId="Web-{0E1F5715-8BFE-8118-B68A-C2FD406B08CC}" dt="2020-03-18T21:29:30.394" v="7" actId="14100"/>
        <pc:sldMkLst>
          <pc:docMk/>
          <pc:sldMk cId="3545567103" sldId="352"/>
        </pc:sldMkLst>
        <pc:picChg chg="mod">
          <ac:chgData name="Ayesha Ali Khan" userId="S::ayesha.alikhan@det.nsw.edu.au::e002143d-9eb5-42e8-a931-47414acce609" providerId="AD" clId="Web-{0E1F5715-8BFE-8118-B68A-C2FD406B08CC}" dt="2020-03-18T21:29:30.394" v="7" actId="14100"/>
          <ac:picMkLst>
            <pc:docMk/>
            <pc:sldMk cId="3545567103" sldId="352"/>
            <ac:picMk id="9" creationId="{DAFBED53-D29F-41D7-BE6F-7193C98FCF2A}"/>
          </ac:picMkLst>
        </pc:picChg>
      </pc:sldChg>
      <pc:sldChg chg="modSp">
        <pc:chgData name="Ayesha Ali Khan" userId="S::ayesha.alikhan@det.nsw.edu.au::e002143d-9eb5-42e8-a931-47414acce609" providerId="AD" clId="Web-{0E1F5715-8BFE-8118-B68A-C2FD406B08CC}" dt="2020-03-18T21:28:54.910" v="5" actId="14100"/>
        <pc:sldMkLst>
          <pc:docMk/>
          <pc:sldMk cId="3077715842" sldId="355"/>
        </pc:sldMkLst>
        <pc:picChg chg="mod">
          <ac:chgData name="Ayesha Ali Khan" userId="S::ayesha.alikhan@det.nsw.edu.au::e002143d-9eb5-42e8-a931-47414acce609" providerId="AD" clId="Web-{0E1F5715-8BFE-8118-B68A-C2FD406B08CC}" dt="2020-03-18T21:28:54.910" v="5" actId="14100"/>
          <ac:picMkLst>
            <pc:docMk/>
            <pc:sldMk cId="3077715842" sldId="355"/>
            <ac:picMk id="2" creationId="{BF2AEEAF-292E-42D8-9F30-B00365C41749}"/>
          </ac:picMkLst>
        </pc:picChg>
      </pc:sldChg>
      <pc:sldChg chg="modSp">
        <pc:chgData name="Ayesha Ali Khan" userId="S::ayesha.alikhan@det.nsw.edu.au::e002143d-9eb5-42e8-a931-47414acce609" providerId="AD" clId="Web-{0E1F5715-8BFE-8118-B68A-C2FD406B08CC}" dt="2020-03-18T23:14:19.123" v="13" actId="20577"/>
        <pc:sldMkLst>
          <pc:docMk/>
          <pc:sldMk cId="2387518554" sldId="359"/>
        </pc:sldMkLst>
        <pc:spChg chg="mod">
          <ac:chgData name="Ayesha Ali Khan" userId="S::ayesha.alikhan@det.nsw.edu.au::e002143d-9eb5-42e8-a931-47414acce609" providerId="AD" clId="Web-{0E1F5715-8BFE-8118-B68A-C2FD406B08CC}" dt="2020-03-18T23:14:19.123" v="13" actId="20577"/>
          <ac:spMkLst>
            <pc:docMk/>
            <pc:sldMk cId="2387518554" sldId="359"/>
            <ac:spMk id="12" creationId="{00000000-0000-0000-0000-000000000000}"/>
          </ac:spMkLst>
        </pc:spChg>
      </pc:sldChg>
    </pc:docChg>
  </pc:docChgLst>
  <pc:docChgLst>
    <pc:chgData name="Michelle Tregoning" userId="S::michelle.tregoning@det.nsw.edu.au::ecc29c01-0393-4699-84aa-8e79081e70c4" providerId="AD" clId="Web-{6C7934E6-F558-AFB4-37B3-D7EF2B3BC234}"/>
    <pc:docChg chg="modSld">
      <pc:chgData name="Michelle Tregoning" userId="S::michelle.tregoning@det.nsw.edu.au::ecc29c01-0393-4699-84aa-8e79081e70c4" providerId="AD" clId="Web-{6C7934E6-F558-AFB4-37B3-D7EF2B3BC234}" dt="2020-03-18T03:20:00.638" v="15" actId="20577"/>
      <pc:docMkLst>
        <pc:docMk/>
      </pc:docMkLst>
      <pc:sldChg chg="modSp">
        <pc:chgData name="Michelle Tregoning" userId="S::michelle.tregoning@det.nsw.edu.au::ecc29c01-0393-4699-84aa-8e79081e70c4" providerId="AD" clId="Web-{6C7934E6-F558-AFB4-37B3-D7EF2B3BC234}" dt="2020-03-18T03:20:00.638" v="15" actId="20577"/>
        <pc:sldMkLst>
          <pc:docMk/>
          <pc:sldMk cId="339584780" sldId="316"/>
        </pc:sldMkLst>
        <pc:spChg chg="mod">
          <ac:chgData name="Michelle Tregoning" userId="S::michelle.tregoning@det.nsw.edu.au::ecc29c01-0393-4699-84aa-8e79081e70c4" providerId="AD" clId="Web-{6C7934E6-F558-AFB4-37B3-D7EF2B3BC234}" dt="2020-03-18T03:20:00.638" v="15" actId="20577"/>
          <ac:spMkLst>
            <pc:docMk/>
            <pc:sldMk cId="339584780" sldId="316"/>
            <ac:spMk id="4" creationId="{00000000-0000-0000-0000-000000000000}"/>
          </ac:spMkLst>
        </pc:spChg>
      </pc:sldChg>
    </pc:docChg>
  </pc:docChgLst>
  <pc:docChgLst>
    <pc:chgData name="Michelle Tregoning" userId="S::michelle.tregoning@det.nsw.edu.au::ecc29c01-0393-4699-84aa-8e79081e70c4" providerId="AD" clId="Web-{3DF81EBD-377C-40D0-9465-FE144EBB74A8}"/>
    <pc:docChg chg="modSld">
      <pc:chgData name="Michelle Tregoning" userId="S::michelle.tregoning@det.nsw.edu.au::ecc29c01-0393-4699-84aa-8e79081e70c4" providerId="AD" clId="Web-{3DF81EBD-377C-40D0-9465-FE144EBB74A8}" dt="2020-03-24T02:03:21.665" v="47"/>
      <pc:docMkLst>
        <pc:docMk/>
      </pc:docMkLst>
      <pc:sldChg chg="addSp delSp modSp">
        <pc:chgData name="Michelle Tregoning" userId="S::michelle.tregoning@det.nsw.edu.au::ecc29c01-0393-4699-84aa-8e79081e70c4" providerId="AD" clId="Web-{3DF81EBD-377C-40D0-9465-FE144EBB74A8}" dt="2020-03-24T02:03:21.665" v="47"/>
        <pc:sldMkLst>
          <pc:docMk/>
          <pc:sldMk cId="339584780" sldId="316"/>
        </pc:sldMkLst>
        <pc:spChg chg="add del mod">
          <ac:chgData name="Michelle Tregoning" userId="S::michelle.tregoning@det.nsw.edu.au::ecc29c01-0393-4699-84aa-8e79081e70c4" providerId="AD" clId="Web-{3DF81EBD-377C-40D0-9465-FE144EBB74A8}" dt="2020-03-24T02:03:19.353" v="46"/>
          <ac:spMkLst>
            <pc:docMk/>
            <pc:sldMk cId="339584780" sldId="316"/>
            <ac:spMk id="7" creationId="{C99AD5FA-4A8B-451C-A21B-8A284FDF4375}"/>
          </ac:spMkLst>
        </pc:spChg>
        <pc:picChg chg="add del">
          <ac:chgData name="Michelle Tregoning" userId="S::michelle.tregoning@det.nsw.edu.au::ecc29c01-0393-4699-84aa-8e79081e70c4" providerId="AD" clId="Web-{3DF81EBD-377C-40D0-9465-FE144EBB74A8}" dt="2020-03-24T02:03:21.665" v="47"/>
          <ac:picMkLst>
            <pc:docMk/>
            <pc:sldMk cId="339584780" sldId="316"/>
            <ac:picMk id="8" creationId="{BB765483-8F58-41BF-94E9-C7A190A11294}"/>
          </ac:picMkLst>
        </pc:picChg>
      </pc:sldChg>
      <pc:sldChg chg="addSp delSp modSp">
        <pc:chgData name="Michelle Tregoning" userId="S::michelle.tregoning@det.nsw.edu.au::ecc29c01-0393-4699-84aa-8e79081e70c4" providerId="AD" clId="Web-{3DF81EBD-377C-40D0-9465-FE144EBB74A8}" dt="2020-03-24T02:03:06.682" v="33"/>
        <pc:sldMkLst>
          <pc:docMk/>
          <pc:sldMk cId="4245333238" sldId="326"/>
        </pc:sldMkLst>
        <pc:spChg chg="add del">
          <ac:chgData name="Michelle Tregoning" userId="S::michelle.tregoning@det.nsw.edu.au::ecc29c01-0393-4699-84aa-8e79081e70c4" providerId="AD" clId="Web-{3DF81EBD-377C-40D0-9465-FE144EBB74A8}" dt="2020-03-24T02:03:02.915" v="32"/>
          <ac:spMkLst>
            <pc:docMk/>
            <pc:sldMk cId="4245333238" sldId="326"/>
            <ac:spMk id="7" creationId="{00000000-0000-0000-0000-000000000000}"/>
          </ac:spMkLst>
        </pc:spChg>
        <pc:spChg chg="add del mod">
          <ac:chgData name="Michelle Tregoning" userId="S::michelle.tregoning@det.nsw.edu.au::ecc29c01-0393-4699-84aa-8e79081e70c4" providerId="AD" clId="Web-{3DF81EBD-377C-40D0-9465-FE144EBB74A8}" dt="2020-03-24T01:58:31.102" v="19"/>
          <ac:spMkLst>
            <pc:docMk/>
            <pc:sldMk cId="4245333238" sldId="326"/>
            <ac:spMk id="8" creationId="{A3F938B3-CB31-45EB-ACC8-9F325511C297}"/>
          </ac:spMkLst>
        </pc:spChg>
        <pc:spChg chg="add del mod">
          <ac:chgData name="Michelle Tregoning" userId="S::michelle.tregoning@det.nsw.edu.au::ecc29c01-0393-4699-84aa-8e79081e70c4" providerId="AD" clId="Web-{3DF81EBD-377C-40D0-9465-FE144EBB74A8}" dt="2020-03-24T02:02:58.368" v="31"/>
          <ac:spMkLst>
            <pc:docMk/>
            <pc:sldMk cId="4245333238" sldId="326"/>
            <ac:spMk id="10" creationId="{57014D5B-783A-4A20-B920-3DD5C21955B9}"/>
          </ac:spMkLst>
        </pc:spChg>
        <pc:picChg chg="add del">
          <ac:chgData name="Michelle Tregoning" userId="S::michelle.tregoning@det.nsw.edu.au::ecc29c01-0393-4699-84aa-8e79081e70c4" providerId="AD" clId="Web-{3DF81EBD-377C-40D0-9465-FE144EBB74A8}" dt="2020-03-24T02:03:06.682" v="33"/>
          <ac:picMkLst>
            <pc:docMk/>
            <pc:sldMk cId="4245333238" sldId="326"/>
            <ac:picMk id="2" creationId="{54DE373E-505E-451D-9565-752C66253A00}"/>
          </ac:picMkLst>
        </pc:picChg>
      </pc:sldChg>
    </pc:docChg>
  </pc:docChgLst>
  <pc:docChgLst>
    <pc:chgData name="Michelle Tregoning" userId="S::michelle.tregoning@det.nsw.edu.au::ecc29c01-0393-4699-84aa-8e79081e70c4" providerId="AD" clId="Web-{E62A2DC1-CB3C-4346-9533-A39C610FCB7F}"/>
    <pc:docChg chg="modSld">
      <pc:chgData name="Michelle Tregoning" userId="S::michelle.tregoning@det.nsw.edu.au::ecc29c01-0393-4699-84aa-8e79081e70c4" providerId="AD" clId="Web-{E62A2DC1-CB3C-4346-9533-A39C610FCB7F}" dt="2020-03-18T05:25:04.504" v="5"/>
      <pc:docMkLst>
        <pc:docMk/>
      </pc:docMkLst>
      <pc:sldChg chg="delSp">
        <pc:chgData name="Michelle Tregoning" userId="S::michelle.tregoning@det.nsw.edu.au::ecc29c01-0393-4699-84aa-8e79081e70c4" providerId="AD" clId="Web-{E62A2DC1-CB3C-4346-9533-A39C610FCB7F}" dt="2020-03-18T05:24:45.707" v="0"/>
        <pc:sldMkLst>
          <pc:docMk/>
          <pc:sldMk cId="2387518554" sldId="359"/>
        </pc:sldMkLst>
        <pc:spChg chg="del">
          <ac:chgData name="Michelle Tregoning" userId="S::michelle.tregoning@det.nsw.edu.au::ecc29c01-0393-4699-84aa-8e79081e70c4" providerId="AD" clId="Web-{E62A2DC1-CB3C-4346-9533-A39C610FCB7F}" dt="2020-03-18T05:24:45.707" v="0"/>
          <ac:spMkLst>
            <pc:docMk/>
            <pc:sldMk cId="2387518554" sldId="359"/>
            <ac:spMk id="10" creationId="{00000000-0000-0000-0000-000000000000}"/>
          </ac:spMkLst>
        </pc:spChg>
      </pc:sldChg>
      <pc:sldChg chg="delSp">
        <pc:chgData name="Michelle Tregoning" userId="S::michelle.tregoning@det.nsw.edu.au::ecc29c01-0393-4699-84aa-8e79081e70c4" providerId="AD" clId="Web-{E62A2DC1-CB3C-4346-9533-A39C610FCB7F}" dt="2020-03-18T05:24:48.566" v="1"/>
        <pc:sldMkLst>
          <pc:docMk/>
          <pc:sldMk cId="757200545" sldId="360"/>
        </pc:sldMkLst>
        <pc:spChg chg="del">
          <ac:chgData name="Michelle Tregoning" userId="S::michelle.tregoning@det.nsw.edu.au::ecc29c01-0393-4699-84aa-8e79081e70c4" providerId="AD" clId="Web-{E62A2DC1-CB3C-4346-9533-A39C610FCB7F}" dt="2020-03-18T05:24:48.566" v="1"/>
          <ac:spMkLst>
            <pc:docMk/>
            <pc:sldMk cId="757200545" sldId="360"/>
            <ac:spMk id="8" creationId="{00000000-0000-0000-0000-000000000000}"/>
          </ac:spMkLst>
        </pc:spChg>
      </pc:sldChg>
      <pc:sldChg chg="delSp">
        <pc:chgData name="Michelle Tregoning" userId="S::michelle.tregoning@det.nsw.edu.au::ecc29c01-0393-4699-84aa-8e79081e70c4" providerId="AD" clId="Web-{E62A2DC1-CB3C-4346-9533-A39C610FCB7F}" dt="2020-03-18T05:25:04.504" v="5"/>
        <pc:sldMkLst>
          <pc:docMk/>
          <pc:sldMk cId="2962784246" sldId="361"/>
        </pc:sldMkLst>
        <pc:spChg chg="del">
          <ac:chgData name="Michelle Tregoning" userId="S::michelle.tregoning@det.nsw.edu.au::ecc29c01-0393-4699-84aa-8e79081e70c4" providerId="AD" clId="Web-{E62A2DC1-CB3C-4346-9533-A39C610FCB7F}" dt="2020-03-18T05:25:04.504" v="5"/>
          <ac:spMkLst>
            <pc:docMk/>
            <pc:sldMk cId="2962784246" sldId="361"/>
            <ac:spMk id="8" creationId="{00000000-0000-0000-0000-000000000000}"/>
          </ac:spMkLst>
        </pc:spChg>
      </pc:sldChg>
      <pc:sldChg chg="delSp modSp delAnim">
        <pc:chgData name="Michelle Tregoning" userId="S::michelle.tregoning@det.nsw.edu.au::ecc29c01-0393-4699-84aa-8e79081e70c4" providerId="AD" clId="Web-{E62A2DC1-CB3C-4346-9533-A39C610FCB7F}" dt="2020-03-18T05:25:00.347" v="4"/>
        <pc:sldMkLst>
          <pc:docMk/>
          <pc:sldMk cId="4094615718" sldId="362"/>
        </pc:sldMkLst>
        <pc:spChg chg="del mod">
          <ac:chgData name="Michelle Tregoning" userId="S::michelle.tregoning@det.nsw.edu.au::ecc29c01-0393-4699-84aa-8e79081e70c4" providerId="AD" clId="Web-{E62A2DC1-CB3C-4346-9533-A39C610FCB7F}" dt="2020-03-18T05:25:00.347" v="4"/>
          <ac:spMkLst>
            <pc:docMk/>
            <pc:sldMk cId="4094615718" sldId="362"/>
            <ac:spMk id="8" creationId="{00000000-0000-0000-0000-000000000000}"/>
          </ac:spMkLst>
        </pc:spChg>
        <pc:spChg chg="del">
          <ac:chgData name="Michelle Tregoning" userId="S::michelle.tregoning@det.nsw.edu.au::ecc29c01-0393-4699-84aa-8e79081e70c4" providerId="AD" clId="Web-{E62A2DC1-CB3C-4346-9533-A39C610FCB7F}" dt="2020-03-18T05:24:56.175" v="3"/>
          <ac:spMkLst>
            <pc:docMk/>
            <pc:sldMk cId="4094615718" sldId="362"/>
            <ac:spMk id="15" creationId="{00000000-0000-0000-0000-000000000000}"/>
          </ac:spMkLst>
        </pc:spChg>
      </pc:sldChg>
    </pc:docChg>
  </pc:docChgLst>
  <pc:docChgLst>
    <pc:chgData name="Ayesha Ali Khan" userId="S::ayesha.alikhan@det.nsw.edu.au::e002143d-9eb5-42e8-a931-47414acce609" providerId="AD" clId="Web-{0D71BDC8-3B24-4C1A-8B47-819A34826F08}"/>
    <pc:docChg chg="addSld modSld sldOrd modSection">
      <pc:chgData name="Ayesha Ali Khan" userId="S::ayesha.alikhan@det.nsw.edu.au::e002143d-9eb5-42e8-a931-47414acce609" providerId="AD" clId="Web-{0D71BDC8-3B24-4C1A-8B47-819A34826F08}" dt="2020-03-24T02:29:07.770" v="263" actId="20577"/>
      <pc:docMkLst>
        <pc:docMk/>
      </pc:docMkLst>
      <pc:sldChg chg="modSp">
        <pc:chgData name="Ayesha Ali Khan" userId="S::ayesha.alikhan@det.nsw.edu.au::e002143d-9eb5-42e8-a931-47414acce609" providerId="AD" clId="Web-{0D71BDC8-3B24-4C1A-8B47-819A34826F08}" dt="2020-03-24T02:24:58.429" v="164" actId="20577"/>
        <pc:sldMkLst>
          <pc:docMk/>
          <pc:sldMk cId="1834695556" sldId="351"/>
        </pc:sldMkLst>
        <pc:spChg chg="mod">
          <ac:chgData name="Ayesha Ali Khan" userId="S::ayesha.alikhan@det.nsw.edu.au::e002143d-9eb5-42e8-a931-47414acce609" providerId="AD" clId="Web-{0D71BDC8-3B24-4C1A-8B47-819A34826F08}" dt="2020-03-24T02:24:58.429" v="164" actId="20577"/>
          <ac:spMkLst>
            <pc:docMk/>
            <pc:sldMk cId="1834695556" sldId="351"/>
            <ac:spMk id="4" creationId="{00000000-0000-0000-0000-000000000000}"/>
          </ac:spMkLst>
        </pc:spChg>
      </pc:sldChg>
      <pc:sldChg chg="modSp">
        <pc:chgData name="Ayesha Ali Khan" userId="S::ayesha.alikhan@det.nsw.edu.au::e002143d-9eb5-42e8-a931-47414acce609" providerId="AD" clId="Web-{0D71BDC8-3B24-4C1A-8B47-819A34826F08}" dt="2020-03-24T02:28:52.832" v="262" actId="20577"/>
        <pc:sldMkLst>
          <pc:docMk/>
          <pc:sldMk cId="3545567103" sldId="352"/>
        </pc:sldMkLst>
        <pc:spChg chg="mod">
          <ac:chgData name="Ayesha Ali Khan" userId="S::ayesha.alikhan@det.nsw.edu.au::e002143d-9eb5-42e8-a931-47414acce609" providerId="AD" clId="Web-{0D71BDC8-3B24-4C1A-8B47-819A34826F08}" dt="2020-03-24T02:28:52.832" v="262" actId="20577"/>
          <ac:spMkLst>
            <pc:docMk/>
            <pc:sldMk cId="3545567103" sldId="352"/>
            <ac:spMk id="8" creationId="{7DA94E7B-69F5-4719-ADFB-DD3E548E78AE}"/>
          </ac:spMkLst>
        </pc:spChg>
      </pc:sldChg>
      <pc:sldChg chg="modSp ord">
        <pc:chgData name="Ayesha Ali Khan" userId="S::ayesha.alikhan@det.nsw.edu.au::e002143d-9eb5-42e8-a931-47414acce609" providerId="AD" clId="Web-{0D71BDC8-3B24-4C1A-8B47-819A34826F08}" dt="2020-03-24T02:27:17.380" v="234" actId="20577"/>
        <pc:sldMkLst>
          <pc:docMk/>
          <pc:sldMk cId="4268294369" sldId="353"/>
        </pc:sldMkLst>
        <pc:spChg chg="mod">
          <ac:chgData name="Ayesha Ali Khan" userId="S::ayesha.alikhan@det.nsw.edu.au::e002143d-9eb5-42e8-a931-47414acce609" providerId="AD" clId="Web-{0D71BDC8-3B24-4C1A-8B47-819A34826F08}" dt="2020-03-24T02:26:44.068" v="210" actId="20577"/>
          <ac:spMkLst>
            <pc:docMk/>
            <pc:sldMk cId="4268294369" sldId="353"/>
            <ac:spMk id="4" creationId="{00000000-0000-0000-0000-000000000000}"/>
          </ac:spMkLst>
        </pc:spChg>
        <pc:spChg chg="mod">
          <ac:chgData name="Ayesha Ali Khan" userId="S::ayesha.alikhan@det.nsw.edu.au::e002143d-9eb5-42e8-a931-47414acce609" providerId="AD" clId="Web-{0D71BDC8-3B24-4C1A-8B47-819A34826F08}" dt="2020-03-24T02:27:17.380" v="234" actId="20577"/>
          <ac:spMkLst>
            <pc:docMk/>
            <pc:sldMk cId="4268294369" sldId="353"/>
            <ac:spMk id="7" creationId="{00000000-0000-0000-0000-000000000000}"/>
          </ac:spMkLst>
        </pc:spChg>
      </pc:sldChg>
      <pc:sldChg chg="modSp">
        <pc:chgData name="Ayesha Ali Khan" userId="S::ayesha.alikhan@det.nsw.edu.au::e002143d-9eb5-42e8-a931-47414acce609" providerId="AD" clId="Web-{0D71BDC8-3B24-4C1A-8B47-819A34826F08}" dt="2020-03-24T02:28:03.192" v="253" actId="20577"/>
        <pc:sldMkLst>
          <pc:docMk/>
          <pc:sldMk cId="1212676004" sldId="354"/>
        </pc:sldMkLst>
        <pc:spChg chg="mod">
          <ac:chgData name="Ayesha Ali Khan" userId="S::ayesha.alikhan@det.nsw.edu.au::e002143d-9eb5-42e8-a931-47414acce609" providerId="AD" clId="Web-{0D71BDC8-3B24-4C1A-8B47-819A34826F08}" dt="2020-03-24T02:28:03.192" v="253" actId="20577"/>
          <ac:spMkLst>
            <pc:docMk/>
            <pc:sldMk cId="1212676004" sldId="354"/>
            <ac:spMk id="10" creationId="{58F5054F-AE14-4797-B7E4-CCCC78BA5BCD}"/>
          </ac:spMkLst>
        </pc:spChg>
      </pc:sldChg>
      <pc:sldChg chg="modSp">
        <pc:chgData name="Ayesha Ali Khan" userId="S::ayesha.alikhan@det.nsw.edu.au::e002143d-9eb5-42e8-a931-47414acce609" providerId="AD" clId="Web-{0D71BDC8-3B24-4C1A-8B47-819A34826F08}" dt="2020-03-24T02:21:59.821" v="118" actId="20577"/>
        <pc:sldMkLst>
          <pc:docMk/>
          <pc:sldMk cId="2358742850" sldId="358"/>
        </pc:sldMkLst>
        <pc:spChg chg="mod">
          <ac:chgData name="Ayesha Ali Khan" userId="S::ayesha.alikhan@det.nsw.edu.au::e002143d-9eb5-42e8-a931-47414acce609" providerId="AD" clId="Web-{0D71BDC8-3B24-4C1A-8B47-819A34826F08}" dt="2020-03-24T02:21:59.821" v="118" actId="20577"/>
          <ac:spMkLst>
            <pc:docMk/>
            <pc:sldMk cId="2358742850" sldId="358"/>
            <ac:spMk id="4" creationId="{00000000-0000-0000-0000-000000000000}"/>
          </ac:spMkLst>
        </pc:spChg>
      </pc:sldChg>
      <pc:sldChg chg="modSp">
        <pc:chgData name="Ayesha Ali Khan" userId="S::ayesha.alikhan@det.nsw.edu.au::e002143d-9eb5-42e8-a931-47414acce609" providerId="AD" clId="Web-{0D71BDC8-3B24-4C1A-8B47-819A34826F08}" dt="2020-03-24T02:28:23.833" v="256" actId="20577"/>
        <pc:sldMkLst>
          <pc:docMk/>
          <pc:sldMk cId="200009612" sldId="364"/>
        </pc:sldMkLst>
        <pc:spChg chg="mod">
          <ac:chgData name="Ayesha Ali Khan" userId="S::ayesha.alikhan@det.nsw.edu.au::e002143d-9eb5-42e8-a931-47414acce609" providerId="AD" clId="Web-{0D71BDC8-3B24-4C1A-8B47-819A34826F08}" dt="2020-03-24T02:28:23.833" v="256" actId="20577"/>
          <ac:spMkLst>
            <pc:docMk/>
            <pc:sldMk cId="200009612" sldId="364"/>
            <ac:spMk id="11" creationId="{C8626C28-AD98-4AAA-B4B4-1D9E595F1A31}"/>
          </ac:spMkLst>
        </pc:spChg>
      </pc:sldChg>
      <pc:sldChg chg="modSp">
        <pc:chgData name="Ayesha Ali Khan" userId="S::ayesha.alikhan@det.nsw.edu.au::e002143d-9eb5-42e8-a931-47414acce609" providerId="AD" clId="Web-{0D71BDC8-3B24-4C1A-8B47-819A34826F08}" dt="2020-03-24T02:28:33.630" v="259" actId="20577"/>
        <pc:sldMkLst>
          <pc:docMk/>
          <pc:sldMk cId="111817976" sldId="365"/>
        </pc:sldMkLst>
        <pc:spChg chg="mod">
          <ac:chgData name="Ayesha Ali Khan" userId="S::ayesha.alikhan@det.nsw.edu.au::e002143d-9eb5-42e8-a931-47414acce609" providerId="AD" clId="Web-{0D71BDC8-3B24-4C1A-8B47-819A34826F08}" dt="2020-03-24T02:28:33.630" v="259" actId="20577"/>
          <ac:spMkLst>
            <pc:docMk/>
            <pc:sldMk cId="111817976" sldId="365"/>
            <ac:spMk id="2" creationId="{679590C3-E6D6-4E11-9A49-92437E6B9B07}"/>
          </ac:spMkLst>
        </pc:spChg>
      </pc:sldChg>
      <pc:sldChg chg="addSp delSp modSp">
        <pc:chgData name="Ayesha Ali Khan" userId="S::ayesha.alikhan@det.nsw.edu.au::e002143d-9eb5-42e8-a931-47414acce609" providerId="AD" clId="Web-{0D71BDC8-3B24-4C1A-8B47-819A34826F08}" dt="2020-03-24T02:27:51.724" v="250" actId="20577"/>
        <pc:sldMkLst>
          <pc:docMk/>
          <pc:sldMk cId="3521065720" sldId="367"/>
        </pc:sldMkLst>
        <pc:spChg chg="mod">
          <ac:chgData name="Ayesha Ali Khan" userId="S::ayesha.alikhan@det.nsw.edu.au::e002143d-9eb5-42e8-a931-47414acce609" providerId="AD" clId="Web-{0D71BDC8-3B24-4C1A-8B47-819A34826F08}" dt="2020-03-24T02:25:33.272" v="183" actId="20577"/>
          <ac:spMkLst>
            <pc:docMk/>
            <pc:sldMk cId="3521065720" sldId="367"/>
            <ac:spMk id="5" creationId="{00000000-0000-0000-0000-000000000000}"/>
          </ac:spMkLst>
        </pc:spChg>
        <pc:spChg chg="mod">
          <ac:chgData name="Ayesha Ali Khan" userId="S::ayesha.alikhan@det.nsw.edu.au::e002143d-9eb5-42e8-a931-47414acce609" providerId="AD" clId="Web-{0D71BDC8-3B24-4C1A-8B47-819A34826F08}" dt="2020-03-24T02:27:51.724" v="250" actId="20577"/>
          <ac:spMkLst>
            <pc:docMk/>
            <pc:sldMk cId="3521065720" sldId="367"/>
            <ac:spMk id="10" creationId="{122E3858-EED6-49D4-9D70-EDDB08ACF53D}"/>
          </ac:spMkLst>
        </pc:spChg>
        <pc:picChg chg="del">
          <ac:chgData name="Ayesha Ali Khan" userId="S::ayesha.alikhan@det.nsw.edu.au::e002143d-9eb5-42e8-a931-47414acce609" providerId="AD" clId="Web-{0D71BDC8-3B24-4C1A-8B47-819A34826F08}" dt="2020-03-24T02:16:50.387" v="0"/>
          <ac:picMkLst>
            <pc:docMk/>
            <pc:sldMk cId="3521065720" sldId="367"/>
            <ac:picMk id="2" creationId="{58F6D471-0629-410D-BF8A-5D2B504E842A}"/>
          </ac:picMkLst>
        </pc:picChg>
        <pc:picChg chg="add mod">
          <ac:chgData name="Ayesha Ali Khan" userId="S::ayesha.alikhan@det.nsw.edu.au::e002143d-9eb5-42e8-a931-47414acce609" providerId="AD" clId="Web-{0D71BDC8-3B24-4C1A-8B47-819A34826F08}" dt="2020-03-24T02:17:40.136" v="3" actId="14100"/>
          <ac:picMkLst>
            <pc:docMk/>
            <pc:sldMk cId="3521065720" sldId="367"/>
            <ac:picMk id="9" creationId="{88E63BD8-BA92-43D9-8723-CF0950FEAD8B}"/>
          </ac:picMkLst>
        </pc:picChg>
      </pc:sldChg>
      <pc:sldChg chg="modSp ord">
        <pc:chgData name="Ayesha Ali Khan" userId="S::ayesha.alikhan@det.nsw.edu.au::e002143d-9eb5-42e8-a931-47414acce609" providerId="AD" clId="Web-{0D71BDC8-3B24-4C1A-8B47-819A34826F08}" dt="2020-03-24T02:26:19.209" v="199"/>
        <pc:sldMkLst>
          <pc:docMk/>
          <pc:sldMk cId="1488903170" sldId="379"/>
        </pc:sldMkLst>
        <pc:spChg chg="mod">
          <ac:chgData name="Ayesha Ali Khan" userId="S::ayesha.alikhan@det.nsw.edu.au::e002143d-9eb5-42e8-a931-47414acce609" providerId="AD" clId="Web-{0D71BDC8-3B24-4C1A-8B47-819A34826F08}" dt="2020-03-24T02:23:37.726" v="142" actId="20577"/>
          <ac:spMkLst>
            <pc:docMk/>
            <pc:sldMk cId="1488903170" sldId="379"/>
            <ac:spMk id="9" creationId="{6073F558-2064-4D99-86A8-A712A913A094}"/>
          </ac:spMkLst>
        </pc:spChg>
      </pc:sldChg>
      <pc:sldChg chg="modSp add replId">
        <pc:chgData name="Ayesha Ali Khan" userId="S::ayesha.alikhan@det.nsw.edu.au::e002143d-9eb5-42e8-a931-47414acce609" providerId="AD" clId="Web-{0D71BDC8-3B24-4C1A-8B47-819A34826F08}" dt="2020-03-24T02:27:35.271" v="248" actId="20577"/>
        <pc:sldMkLst>
          <pc:docMk/>
          <pc:sldMk cId="240144799" sldId="396"/>
        </pc:sldMkLst>
        <pc:spChg chg="mod">
          <ac:chgData name="Ayesha Ali Khan" userId="S::ayesha.alikhan@det.nsw.edu.au::e002143d-9eb5-42e8-a931-47414acce609" providerId="AD" clId="Web-{0D71BDC8-3B24-4C1A-8B47-819A34826F08}" dt="2020-03-24T02:27:04.537" v="232" actId="20577"/>
          <ac:spMkLst>
            <pc:docMk/>
            <pc:sldMk cId="240144799" sldId="396"/>
            <ac:spMk id="4" creationId="{00000000-0000-0000-0000-000000000000}"/>
          </ac:spMkLst>
        </pc:spChg>
        <pc:spChg chg="mod">
          <ac:chgData name="Ayesha Ali Khan" userId="S::ayesha.alikhan@det.nsw.edu.au::e002143d-9eb5-42e8-a931-47414acce609" providerId="AD" clId="Web-{0D71BDC8-3B24-4C1A-8B47-819A34826F08}" dt="2020-03-24T02:27:35.271" v="248" actId="20577"/>
          <ac:spMkLst>
            <pc:docMk/>
            <pc:sldMk cId="240144799" sldId="396"/>
            <ac:spMk id="7" creationId="{00000000-0000-0000-0000-000000000000}"/>
          </ac:spMkLst>
        </pc:spChg>
      </pc:sldChg>
    </pc:docChg>
  </pc:docChgLst>
  <pc:docChgLst>
    <pc:chgData name="Ayesha Ali Khan" userId="S::ayesha.alikhan@det.nsw.edu.au::e002143d-9eb5-42e8-a931-47414acce609" providerId="AD" clId="Web-{095320BA-143B-44EF-9AC4-A24DE45BC976}"/>
    <pc:docChg chg="modSld">
      <pc:chgData name="Ayesha Ali Khan" userId="S::ayesha.alikhan@det.nsw.edu.au::e002143d-9eb5-42e8-a931-47414acce609" providerId="AD" clId="Web-{095320BA-143B-44EF-9AC4-A24DE45BC976}" dt="2020-03-18T02:46:25.184" v="16" actId="20577"/>
      <pc:docMkLst>
        <pc:docMk/>
      </pc:docMkLst>
      <pc:sldChg chg="modSp">
        <pc:chgData name="Ayesha Ali Khan" userId="S::ayesha.alikhan@det.nsw.edu.au::e002143d-9eb5-42e8-a931-47414acce609" providerId="AD" clId="Web-{095320BA-143B-44EF-9AC4-A24DE45BC976}" dt="2020-03-18T02:45:42.903" v="9" actId="20577"/>
        <pc:sldMkLst>
          <pc:docMk/>
          <pc:sldMk cId="773994904" sldId="266"/>
        </pc:sldMkLst>
        <pc:spChg chg="mod">
          <ac:chgData name="Ayesha Ali Khan" userId="S::ayesha.alikhan@det.nsw.edu.au::e002143d-9eb5-42e8-a931-47414acce609" providerId="AD" clId="Web-{095320BA-143B-44EF-9AC4-A24DE45BC976}" dt="2020-03-18T02:45:42.903" v="9" actId="20577"/>
          <ac:spMkLst>
            <pc:docMk/>
            <pc:sldMk cId="773994904" sldId="266"/>
            <ac:spMk id="2" creationId="{00000000-0000-0000-0000-000000000000}"/>
          </ac:spMkLst>
        </pc:spChg>
      </pc:sldChg>
      <pc:sldChg chg="modSp">
        <pc:chgData name="Ayesha Ali Khan" userId="S::ayesha.alikhan@det.nsw.edu.au::e002143d-9eb5-42e8-a931-47414acce609" providerId="AD" clId="Web-{095320BA-143B-44EF-9AC4-A24DE45BC976}" dt="2020-03-18T02:46:25.184" v="16" actId="20577"/>
        <pc:sldMkLst>
          <pc:docMk/>
          <pc:sldMk cId="2324230017" sldId="319"/>
        </pc:sldMkLst>
        <pc:spChg chg="mod">
          <ac:chgData name="Ayesha Ali Khan" userId="S::ayesha.alikhan@det.nsw.edu.au::e002143d-9eb5-42e8-a931-47414acce609" providerId="AD" clId="Web-{095320BA-143B-44EF-9AC4-A24DE45BC976}" dt="2020-03-18T02:46:25.184" v="16" actId="20577"/>
          <ac:spMkLst>
            <pc:docMk/>
            <pc:sldMk cId="2324230017" sldId="319"/>
            <ac:spMk id="7" creationId="{00000000-0000-0000-0000-000000000000}"/>
          </ac:spMkLst>
        </pc:spChg>
      </pc:sldChg>
    </pc:docChg>
  </pc:docChgLst>
  <pc:docChgLst>
    <pc:chgData name="Ayesha Ali Khan" userId="S::ayesha.alikhan@det.nsw.edu.au::e002143d-9eb5-42e8-a931-47414acce609" providerId="AD" clId="Web-{64DB5174-F31F-7473-420E-C03184E33DA4}"/>
    <pc:docChg chg="modSld">
      <pc:chgData name="Ayesha Ali Khan" userId="S::ayesha.alikhan@det.nsw.edu.au::e002143d-9eb5-42e8-a931-47414acce609" providerId="AD" clId="Web-{64DB5174-F31F-7473-420E-C03184E33DA4}" dt="2020-03-25T06:51:02.028" v="35" actId="14100"/>
      <pc:docMkLst>
        <pc:docMk/>
      </pc:docMkLst>
      <pc:sldChg chg="addSp delSp modSp">
        <pc:chgData name="Ayesha Ali Khan" userId="S::ayesha.alikhan@det.nsw.edu.au::e002143d-9eb5-42e8-a931-47414acce609" providerId="AD" clId="Web-{64DB5174-F31F-7473-420E-C03184E33DA4}" dt="2020-03-25T06:35:23.048" v="5" actId="14100"/>
        <pc:sldMkLst>
          <pc:docMk/>
          <pc:sldMk cId="339584780" sldId="316"/>
        </pc:sldMkLst>
        <pc:picChg chg="add mod">
          <ac:chgData name="Ayesha Ali Khan" userId="S::ayesha.alikhan@det.nsw.edu.au::e002143d-9eb5-42e8-a931-47414acce609" providerId="AD" clId="Web-{64DB5174-F31F-7473-420E-C03184E33DA4}" dt="2020-03-25T06:35:23.048" v="5" actId="14100"/>
          <ac:picMkLst>
            <pc:docMk/>
            <pc:sldMk cId="339584780" sldId="316"/>
            <ac:picMk id="7" creationId="{061B378F-A454-4461-A756-987F9A13BE71}"/>
          </ac:picMkLst>
        </pc:picChg>
        <pc:picChg chg="del">
          <ac:chgData name="Ayesha Ali Khan" userId="S::ayesha.alikhan@det.nsw.edu.au::e002143d-9eb5-42e8-a931-47414acce609" providerId="AD" clId="Web-{64DB5174-F31F-7473-420E-C03184E33DA4}" dt="2020-03-25T06:34:33.329" v="0"/>
          <ac:picMkLst>
            <pc:docMk/>
            <pc:sldMk cId="339584780" sldId="316"/>
            <ac:picMk id="8" creationId="{BB765483-8F58-41BF-94E9-C7A190A11294}"/>
          </ac:picMkLst>
        </pc:picChg>
      </pc:sldChg>
      <pc:sldChg chg="addSp delSp">
        <pc:chgData name="Ayesha Ali Khan" userId="S::ayesha.alikhan@det.nsw.edu.au::e002143d-9eb5-42e8-a931-47414acce609" providerId="AD" clId="Web-{64DB5174-F31F-7473-420E-C03184E33DA4}" dt="2020-03-25T06:41:12.458" v="17"/>
        <pc:sldMkLst>
          <pc:docMk/>
          <pc:sldMk cId="4245333238" sldId="326"/>
        </pc:sldMkLst>
        <pc:picChg chg="add del">
          <ac:chgData name="Ayesha Ali Khan" userId="S::ayesha.alikhan@det.nsw.edu.au::e002143d-9eb5-42e8-a931-47414acce609" providerId="AD" clId="Web-{64DB5174-F31F-7473-420E-C03184E33DA4}" dt="2020-03-25T06:41:12.458" v="17"/>
          <ac:picMkLst>
            <pc:docMk/>
            <pc:sldMk cId="4245333238" sldId="326"/>
            <ac:picMk id="2" creationId="{54DE373E-505E-451D-9565-752C66253A00}"/>
          </ac:picMkLst>
        </pc:picChg>
      </pc:sldChg>
      <pc:sldChg chg="modSp">
        <pc:chgData name="Ayesha Ali Khan" userId="S::ayesha.alikhan@det.nsw.edu.au::e002143d-9eb5-42e8-a931-47414acce609" providerId="AD" clId="Web-{64DB5174-F31F-7473-420E-C03184E33DA4}" dt="2020-03-25T06:37:37.425" v="13" actId="20577"/>
        <pc:sldMkLst>
          <pc:docMk/>
          <pc:sldMk cId="1078516722" sldId="339"/>
        </pc:sldMkLst>
        <pc:spChg chg="mod">
          <ac:chgData name="Ayesha Ali Khan" userId="S::ayesha.alikhan@det.nsw.edu.au::e002143d-9eb5-42e8-a931-47414acce609" providerId="AD" clId="Web-{64DB5174-F31F-7473-420E-C03184E33DA4}" dt="2020-03-25T06:37:37.425" v="13" actId="20577"/>
          <ac:spMkLst>
            <pc:docMk/>
            <pc:sldMk cId="1078516722" sldId="339"/>
            <ac:spMk id="7" creationId="{00000000-0000-0000-0000-000000000000}"/>
          </ac:spMkLst>
        </pc:spChg>
      </pc:sldChg>
      <pc:sldChg chg="addSp delSp modSp">
        <pc:chgData name="Ayesha Ali Khan" userId="S::ayesha.alikhan@det.nsw.edu.au::e002143d-9eb5-42e8-a931-47414acce609" providerId="AD" clId="Web-{64DB5174-F31F-7473-420E-C03184E33DA4}" dt="2020-03-25T06:48:48.557" v="27" actId="14100"/>
        <pc:sldMkLst>
          <pc:docMk/>
          <pc:sldMk cId="1212676004" sldId="354"/>
        </pc:sldMkLst>
        <pc:picChg chg="add mod">
          <ac:chgData name="Ayesha Ali Khan" userId="S::ayesha.alikhan@det.nsw.edu.au::e002143d-9eb5-42e8-a931-47414acce609" providerId="AD" clId="Web-{64DB5174-F31F-7473-420E-C03184E33DA4}" dt="2020-03-25T06:48:48.557" v="27" actId="14100"/>
          <ac:picMkLst>
            <pc:docMk/>
            <pc:sldMk cId="1212676004" sldId="354"/>
            <ac:picMk id="2" creationId="{34F8BBBD-0EB3-4791-A374-D92685511267}"/>
          </ac:picMkLst>
        </pc:picChg>
        <pc:picChg chg="del">
          <ac:chgData name="Ayesha Ali Khan" userId="S::ayesha.alikhan@det.nsw.edu.au::e002143d-9eb5-42e8-a931-47414acce609" providerId="AD" clId="Web-{64DB5174-F31F-7473-420E-C03184E33DA4}" dt="2020-03-25T06:48:20.916" v="24"/>
          <ac:picMkLst>
            <pc:docMk/>
            <pc:sldMk cId="1212676004" sldId="354"/>
            <ac:picMk id="8" creationId="{7B0B5BF9-AB7E-417C-8C97-05B8B2409EBD}"/>
          </ac:picMkLst>
        </pc:picChg>
      </pc:sldChg>
      <pc:sldChg chg="addSp delSp modSp">
        <pc:chgData name="Ayesha Ali Khan" userId="S::ayesha.alikhan@det.nsw.edu.au::e002143d-9eb5-42e8-a931-47414acce609" providerId="AD" clId="Web-{64DB5174-F31F-7473-420E-C03184E33DA4}" dt="2020-03-25T06:42:56.194" v="23" actId="14100"/>
        <pc:sldMkLst>
          <pc:docMk/>
          <pc:sldMk cId="3077715842" sldId="355"/>
        </pc:sldMkLst>
        <pc:picChg chg="del">
          <ac:chgData name="Ayesha Ali Khan" userId="S::ayesha.alikhan@det.nsw.edu.au::e002143d-9eb5-42e8-a931-47414acce609" providerId="AD" clId="Web-{64DB5174-F31F-7473-420E-C03184E33DA4}" dt="2020-03-25T06:41:25.115" v="18"/>
          <ac:picMkLst>
            <pc:docMk/>
            <pc:sldMk cId="3077715842" sldId="355"/>
            <ac:picMk id="2" creationId="{BF2AEEAF-292E-42D8-9F30-B00365C41749}"/>
          </ac:picMkLst>
        </pc:picChg>
        <pc:picChg chg="add del mod">
          <ac:chgData name="Ayesha Ali Khan" userId="S::ayesha.alikhan@det.nsw.edu.au::e002143d-9eb5-42e8-a931-47414acce609" providerId="AD" clId="Web-{64DB5174-F31F-7473-420E-C03184E33DA4}" dt="2020-03-25T06:42:22.084" v="20"/>
          <ac:picMkLst>
            <pc:docMk/>
            <pc:sldMk cId="3077715842" sldId="355"/>
            <ac:picMk id="8" creationId="{BE1AD767-7F61-4966-8052-866508395592}"/>
          </ac:picMkLst>
        </pc:picChg>
        <pc:picChg chg="add mod">
          <ac:chgData name="Ayesha Ali Khan" userId="S::ayesha.alikhan@det.nsw.edu.au::e002143d-9eb5-42e8-a931-47414acce609" providerId="AD" clId="Web-{64DB5174-F31F-7473-420E-C03184E33DA4}" dt="2020-03-25T06:42:56.194" v="23" actId="14100"/>
          <ac:picMkLst>
            <pc:docMk/>
            <pc:sldMk cId="3077715842" sldId="355"/>
            <ac:picMk id="10" creationId="{C2A61AEF-7754-400E-BEC1-E652BBC4B71E}"/>
          </ac:picMkLst>
        </pc:picChg>
      </pc:sldChg>
      <pc:sldChg chg="addSp delSp modSp">
        <pc:chgData name="Ayesha Ali Khan" userId="S::ayesha.alikhan@det.nsw.edu.au::e002143d-9eb5-42e8-a931-47414acce609" providerId="AD" clId="Web-{64DB5174-F31F-7473-420E-C03184E33DA4}" dt="2020-03-25T06:49:33.948" v="31" actId="14100"/>
        <pc:sldMkLst>
          <pc:docMk/>
          <pc:sldMk cId="200009612" sldId="364"/>
        </pc:sldMkLst>
        <pc:picChg chg="add mod">
          <ac:chgData name="Ayesha Ali Khan" userId="S::ayesha.alikhan@det.nsw.edu.au::e002143d-9eb5-42e8-a931-47414acce609" providerId="AD" clId="Web-{64DB5174-F31F-7473-420E-C03184E33DA4}" dt="2020-03-25T06:49:33.948" v="31" actId="14100"/>
          <ac:picMkLst>
            <pc:docMk/>
            <pc:sldMk cId="200009612" sldId="364"/>
            <ac:picMk id="2" creationId="{55C129D9-ABB3-4F8D-902A-7AA1B284B8B8}"/>
          </ac:picMkLst>
        </pc:picChg>
        <pc:picChg chg="del">
          <ac:chgData name="Ayesha Ali Khan" userId="S::ayesha.alikhan@det.nsw.edu.au::e002143d-9eb5-42e8-a931-47414acce609" providerId="AD" clId="Web-{64DB5174-F31F-7473-420E-C03184E33DA4}" dt="2020-03-25T06:49:09.495" v="28"/>
          <ac:picMkLst>
            <pc:docMk/>
            <pc:sldMk cId="200009612" sldId="364"/>
            <ac:picMk id="8" creationId="{ADCDEA94-71BC-4E8A-95A8-2AD446FE3D41}"/>
          </ac:picMkLst>
        </pc:picChg>
      </pc:sldChg>
      <pc:sldChg chg="addSp delSp modSp">
        <pc:chgData name="Ayesha Ali Khan" userId="S::ayesha.alikhan@det.nsw.edu.au::e002143d-9eb5-42e8-a931-47414acce609" providerId="AD" clId="Web-{64DB5174-F31F-7473-420E-C03184E33DA4}" dt="2020-03-25T06:51:02.028" v="35" actId="14100"/>
        <pc:sldMkLst>
          <pc:docMk/>
          <pc:sldMk cId="111817976" sldId="365"/>
        </pc:sldMkLst>
        <pc:picChg chg="del">
          <ac:chgData name="Ayesha Ali Khan" userId="S::ayesha.alikhan@det.nsw.edu.au::e002143d-9eb5-42e8-a931-47414acce609" providerId="AD" clId="Web-{64DB5174-F31F-7473-420E-C03184E33DA4}" dt="2020-03-25T06:49:59.058" v="32"/>
          <ac:picMkLst>
            <pc:docMk/>
            <pc:sldMk cId="111817976" sldId="365"/>
            <ac:picMk id="8" creationId="{01BEEA9E-FA3A-473B-A2FA-1C4CEB34C5C9}"/>
          </ac:picMkLst>
        </pc:picChg>
        <pc:picChg chg="add mod">
          <ac:chgData name="Ayesha Ali Khan" userId="S::ayesha.alikhan@det.nsw.edu.au::e002143d-9eb5-42e8-a931-47414acce609" providerId="AD" clId="Web-{64DB5174-F31F-7473-420E-C03184E33DA4}" dt="2020-03-25T06:51:02.028" v="35" actId="14100"/>
          <ac:picMkLst>
            <pc:docMk/>
            <pc:sldMk cId="111817976" sldId="365"/>
            <ac:picMk id="9" creationId="{CAF761C5-D0A8-486C-AF3A-17771212E15B}"/>
          </ac:picMkLst>
        </pc:picChg>
      </pc:sldChg>
      <pc:sldChg chg="modSp">
        <pc:chgData name="Ayesha Ali Khan" userId="S::ayesha.alikhan@det.nsw.edu.au::e002143d-9eb5-42e8-a931-47414acce609" providerId="AD" clId="Web-{64DB5174-F31F-7473-420E-C03184E33DA4}" dt="2020-03-25T06:36:54.127" v="7" actId="20577"/>
        <pc:sldMkLst>
          <pc:docMk/>
          <pc:sldMk cId="3534658549" sldId="376"/>
        </pc:sldMkLst>
        <pc:spChg chg="mod">
          <ac:chgData name="Ayesha Ali Khan" userId="S::ayesha.alikhan@det.nsw.edu.au::e002143d-9eb5-42e8-a931-47414acce609" providerId="AD" clId="Web-{64DB5174-F31F-7473-420E-C03184E33DA4}" dt="2020-03-25T06:36:54.127" v="7" actId="20577"/>
          <ac:spMkLst>
            <pc:docMk/>
            <pc:sldMk cId="3534658549" sldId="376"/>
            <ac:spMk id="7" creationId="{00000000-0000-0000-0000-000000000000}"/>
          </ac:spMkLst>
        </pc:spChg>
      </pc:sldChg>
      <pc:sldChg chg="modSp">
        <pc:chgData name="Ayesha Ali Khan" userId="S::ayesha.alikhan@det.nsw.edu.au::e002143d-9eb5-42e8-a931-47414acce609" providerId="AD" clId="Web-{64DB5174-F31F-7473-420E-C03184E33DA4}" dt="2020-03-25T06:37:10.409" v="9" actId="20577"/>
        <pc:sldMkLst>
          <pc:docMk/>
          <pc:sldMk cId="2761253712" sldId="392"/>
        </pc:sldMkLst>
        <pc:spChg chg="mod">
          <ac:chgData name="Ayesha Ali Khan" userId="S::ayesha.alikhan@det.nsw.edu.au::e002143d-9eb5-42e8-a931-47414acce609" providerId="AD" clId="Web-{64DB5174-F31F-7473-420E-C03184E33DA4}" dt="2020-03-25T06:37:10.409" v="9" actId="20577"/>
          <ac:spMkLst>
            <pc:docMk/>
            <pc:sldMk cId="2761253712" sldId="392"/>
            <ac:spMk id="7" creationId="{00000000-0000-0000-0000-000000000000}"/>
          </ac:spMkLst>
        </pc:spChg>
      </pc:sldChg>
      <pc:sldChg chg="modSp">
        <pc:chgData name="Ayesha Ali Khan" userId="S::ayesha.alikhan@det.nsw.edu.au::e002143d-9eb5-42e8-a931-47414acce609" providerId="AD" clId="Web-{64DB5174-F31F-7473-420E-C03184E33DA4}" dt="2020-03-25T06:37:23.253" v="11" actId="20577"/>
        <pc:sldMkLst>
          <pc:docMk/>
          <pc:sldMk cId="845029668" sldId="393"/>
        </pc:sldMkLst>
        <pc:spChg chg="mod">
          <ac:chgData name="Ayesha Ali Khan" userId="S::ayesha.alikhan@det.nsw.edu.au::e002143d-9eb5-42e8-a931-47414acce609" providerId="AD" clId="Web-{64DB5174-F31F-7473-420E-C03184E33DA4}" dt="2020-03-25T06:37:23.253" v="11" actId="20577"/>
          <ac:spMkLst>
            <pc:docMk/>
            <pc:sldMk cId="845029668" sldId="393"/>
            <ac:spMk id="7" creationId="{00000000-0000-0000-0000-000000000000}"/>
          </ac:spMkLst>
        </pc:spChg>
      </pc:sldChg>
      <pc:sldChg chg="modSp">
        <pc:chgData name="Ayesha Ali Khan" userId="S::ayesha.alikhan@det.nsw.edu.au::e002143d-9eb5-42e8-a931-47414acce609" providerId="AD" clId="Web-{64DB5174-F31F-7473-420E-C03184E33DA4}" dt="2020-03-25T06:37:50.737" v="15" actId="20577"/>
        <pc:sldMkLst>
          <pc:docMk/>
          <pc:sldMk cId="2307219286" sldId="394"/>
        </pc:sldMkLst>
        <pc:spChg chg="mod">
          <ac:chgData name="Ayesha Ali Khan" userId="S::ayesha.alikhan@det.nsw.edu.au::e002143d-9eb5-42e8-a931-47414acce609" providerId="AD" clId="Web-{64DB5174-F31F-7473-420E-C03184E33DA4}" dt="2020-03-25T06:37:50.737" v="15" actId="20577"/>
          <ac:spMkLst>
            <pc:docMk/>
            <pc:sldMk cId="2307219286" sldId="394"/>
            <ac:spMk id="7" creationId="{00000000-0000-0000-0000-000000000000}"/>
          </ac:spMkLst>
        </pc:spChg>
      </pc:sldChg>
    </pc:docChg>
  </pc:docChgLst>
  <pc:docChgLst>
    <pc:chgData name="Ayesha Ali Khan" userId="S::ayesha.alikhan@det.nsw.edu.au::e002143d-9eb5-42e8-a931-47414acce609" providerId="AD" clId="Web-{0218AC32-4967-4872-9330-D155305116C2}"/>
    <pc:docChg chg="addSld modSld sldOrd modSection">
      <pc:chgData name="Ayesha Ali Khan" userId="S::ayesha.alikhan@det.nsw.edu.au::e002143d-9eb5-42e8-a931-47414acce609" providerId="AD" clId="Web-{0218AC32-4967-4872-9330-D155305116C2}" dt="2020-03-18T05:34:43.221" v="18"/>
      <pc:docMkLst>
        <pc:docMk/>
      </pc:docMkLst>
      <pc:sldChg chg="modSp ord">
        <pc:chgData name="Ayesha Ali Khan" userId="S::ayesha.alikhan@det.nsw.edu.au::e002143d-9eb5-42e8-a931-47414acce609" providerId="AD" clId="Web-{0218AC32-4967-4872-9330-D155305116C2}" dt="2020-03-18T05:34:43.221" v="18"/>
        <pc:sldMkLst>
          <pc:docMk/>
          <pc:sldMk cId="2263876320" sldId="348"/>
        </pc:sldMkLst>
        <pc:spChg chg="mod">
          <ac:chgData name="Ayesha Ali Khan" userId="S::ayesha.alikhan@det.nsw.edu.au::e002143d-9eb5-42e8-a931-47414acce609" providerId="AD" clId="Web-{0218AC32-4967-4872-9330-D155305116C2}" dt="2020-03-18T05:32:15.712" v="17" actId="20577"/>
          <ac:spMkLst>
            <pc:docMk/>
            <pc:sldMk cId="2263876320" sldId="348"/>
            <ac:spMk id="5" creationId="{00000000-0000-0000-0000-000000000000}"/>
          </ac:spMkLst>
        </pc:spChg>
      </pc:sldChg>
      <pc:sldChg chg="addSp delSp modSp add replId">
        <pc:chgData name="Ayesha Ali Khan" userId="S::ayesha.alikhan@det.nsw.edu.au::e002143d-9eb5-42e8-a931-47414acce609" providerId="AD" clId="Web-{0218AC32-4967-4872-9330-D155305116C2}" dt="2020-03-18T05:32:08.946" v="15" actId="20577"/>
        <pc:sldMkLst>
          <pc:docMk/>
          <pc:sldMk cId="3521065720" sldId="367"/>
        </pc:sldMkLst>
        <pc:spChg chg="mod">
          <ac:chgData name="Ayesha Ali Khan" userId="S::ayesha.alikhan@det.nsw.edu.au::e002143d-9eb5-42e8-a931-47414acce609" providerId="AD" clId="Web-{0218AC32-4967-4872-9330-D155305116C2}" dt="2020-03-18T05:32:08.946" v="15" actId="20577"/>
          <ac:spMkLst>
            <pc:docMk/>
            <pc:sldMk cId="3521065720" sldId="367"/>
            <ac:spMk id="5" creationId="{00000000-0000-0000-0000-000000000000}"/>
          </ac:spMkLst>
        </pc:spChg>
        <pc:picChg chg="add mod">
          <ac:chgData name="Ayesha Ali Khan" userId="S::ayesha.alikhan@det.nsw.edu.au::e002143d-9eb5-42e8-a931-47414acce609" providerId="AD" clId="Web-{0218AC32-4967-4872-9330-D155305116C2}" dt="2020-03-18T05:32:02.555" v="14" actId="14100"/>
          <ac:picMkLst>
            <pc:docMk/>
            <pc:sldMk cId="3521065720" sldId="367"/>
            <ac:picMk id="2" creationId="{58F6D471-0629-410D-BF8A-5D2B504E842A}"/>
          </ac:picMkLst>
        </pc:picChg>
        <pc:picChg chg="del">
          <ac:chgData name="Ayesha Ali Khan" userId="S::ayesha.alikhan@det.nsw.edu.au::e002143d-9eb5-42e8-a931-47414acce609" providerId="AD" clId="Web-{0218AC32-4967-4872-9330-D155305116C2}" dt="2020-03-18T05:30:41.253" v="1"/>
          <ac:picMkLst>
            <pc:docMk/>
            <pc:sldMk cId="3521065720" sldId="367"/>
            <ac:picMk id="9" creationId="{50CE5CA0-5715-400D-A586-A194F15CB2EE}"/>
          </ac:picMkLst>
        </pc:picChg>
      </pc:sldChg>
    </pc:docChg>
  </pc:docChgLst>
  <pc:docChgLst>
    <pc:chgData name="Julia Brennan" userId="S::julia.m.brennan@det.nsw.edu.au::1045d983-bf90-4085-aa55-c91669d42378" providerId="AD" clId="Web-{FB719640-E7F9-4432-BB86-268113270B2C}"/>
    <pc:docChg chg="modSld">
      <pc:chgData name="Julia Brennan" userId="S::julia.m.brennan@det.nsw.edu.au::1045d983-bf90-4085-aa55-c91669d42378" providerId="AD" clId="Web-{FB719640-E7F9-4432-BB86-268113270B2C}" dt="2020-03-19T21:29:12.651" v="3" actId="1076"/>
      <pc:docMkLst>
        <pc:docMk/>
      </pc:docMkLst>
      <pc:sldChg chg="modSp">
        <pc:chgData name="Julia Brennan" userId="S::julia.m.brennan@det.nsw.edu.au::1045d983-bf90-4085-aa55-c91669d42378" providerId="AD" clId="Web-{FB719640-E7F9-4432-BB86-268113270B2C}" dt="2020-03-19T21:26:20.994" v="0" actId="1076"/>
        <pc:sldMkLst>
          <pc:docMk/>
          <pc:sldMk cId="2263876320" sldId="348"/>
        </pc:sldMkLst>
        <pc:picChg chg="mod">
          <ac:chgData name="Julia Brennan" userId="S::julia.m.brennan@det.nsw.edu.au::1045d983-bf90-4085-aa55-c91669d42378" providerId="AD" clId="Web-{FB719640-E7F9-4432-BB86-268113270B2C}" dt="2020-03-19T21:26:20.994" v="0" actId="1076"/>
          <ac:picMkLst>
            <pc:docMk/>
            <pc:sldMk cId="2263876320" sldId="348"/>
            <ac:picMk id="2" creationId="{C8D8FABC-BEE0-4263-A6EE-D028EBE97BAE}"/>
          </ac:picMkLst>
        </pc:picChg>
      </pc:sldChg>
      <pc:sldChg chg="modSp">
        <pc:chgData name="Julia Brennan" userId="S::julia.m.brennan@det.nsw.edu.au::1045d983-bf90-4085-aa55-c91669d42378" providerId="AD" clId="Web-{FB719640-E7F9-4432-BB86-268113270B2C}" dt="2020-03-19T21:29:12.651" v="3" actId="1076"/>
        <pc:sldMkLst>
          <pc:docMk/>
          <pc:sldMk cId="111817976" sldId="365"/>
        </pc:sldMkLst>
        <pc:picChg chg="mod">
          <ac:chgData name="Julia Brennan" userId="S::julia.m.brennan@det.nsw.edu.au::1045d983-bf90-4085-aa55-c91669d42378" providerId="AD" clId="Web-{FB719640-E7F9-4432-BB86-268113270B2C}" dt="2020-03-19T21:29:12.651" v="3" actId="1076"/>
          <ac:picMkLst>
            <pc:docMk/>
            <pc:sldMk cId="111817976" sldId="365"/>
            <ac:picMk id="8" creationId="{01BEEA9E-FA3A-473B-A2FA-1C4CEB34C5C9}"/>
          </ac:picMkLst>
        </pc:picChg>
      </pc:sldChg>
    </pc:docChg>
  </pc:docChgLst>
  <pc:docChgLst>
    <pc:chgData name="Ayesha Ali Khan" userId="S::ayesha.alikhan@det.nsw.edu.au::e002143d-9eb5-42e8-a931-47414acce609" providerId="AD" clId="Web-{859EFB92-96F7-486E-B022-275EE01F87CF}"/>
    <pc:docChg chg="modSld">
      <pc:chgData name="Ayesha Ali Khan" userId="S::ayesha.alikhan@det.nsw.edu.au::e002143d-9eb5-42e8-a931-47414acce609" providerId="AD" clId="Web-{859EFB92-96F7-486E-B022-275EE01F87CF}" dt="2020-03-19T05:24:40.728" v="12" actId="20577"/>
      <pc:docMkLst>
        <pc:docMk/>
      </pc:docMkLst>
      <pc:sldChg chg="modSp">
        <pc:chgData name="Ayesha Ali Khan" userId="S::ayesha.alikhan@det.nsw.edu.au::e002143d-9eb5-42e8-a931-47414acce609" providerId="AD" clId="Web-{859EFB92-96F7-486E-B022-275EE01F87CF}" dt="2020-03-19T05:24:40.728" v="12" actId="20577"/>
        <pc:sldMkLst>
          <pc:docMk/>
          <pc:sldMk cId="1487310259" sldId="386"/>
        </pc:sldMkLst>
        <pc:spChg chg="mod">
          <ac:chgData name="Ayesha Ali Khan" userId="S::ayesha.alikhan@det.nsw.edu.au::e002143d-9eb5-42e8-a931-47414acce609" providerId="AD" clId="Web-{859EFB92-96F7-486E-B022-275EE01F87CF}" dt="2020-03-19T05:24:40.728" v="12" actId="20577"/>
          <ac:spMkLst>
            <pc:docMk/>
            <pc:sldMk cId="1487310259" sldId="386"/>
            <ac:spMk id="4" creationId="{00000000-0000-0000-0000-000000000000}"/>
          </ac:spMkLst>
        </pc:spChg>
      </pc:sldChg>
    </pc:docChg>
  </pc:docChgLst>
  <pc:docChgLst>
    <pc:chgData name="Michelle Tregoning" userId="S::michelle.tregoning@det.nsw.edu.au::ecc29c01-0393-4699-84aa-8e79081e70c4" providerId="AD" clId="Web-{AD468154-738A-4F0E-98E8-3199B86D9F4F}"/>
    <pc:docChg chg="modSld">
      <pc:chgData name="Michelle Tregoning" userId="S::michelle.tregoning@det.nsw.edu.au::ecc29c01-0393-4699-84aa-8e79081e70c4" providerId="AD" clId="Web-{AD468154-738A-4F0E-98E8-3199B86D9F4F}" dt="2020-03-18T11:22:35.449" v="102"/>
      <pc:docMkLst>
        <pc:docMk/>
      </pc:docMkLst>
      <pc:sldChg chg="modSp">
        <pc:chgData name="Michelle Tregoning" userId="S::michelle.tregoning@det.nsw.edu.au::ecc29c01-0393-4699-84aa-8e79081e70c4" providerId="AD" clId="Web-{AD468154-738A-4F0E-98E8-3199B86D9F4F}" dt="2020-03-18T11:16:14.760" v="22" actId="20577"/>
        <pc:sldMkLst>
          <pc:docMk/>
          <pc:sldMk cId="4245333238" sldId="326"/>
        </pc:sldMkLst>
        <pc:spChg chg="mod">
          <ac:chgData name="Michelle Tregoning" userId="S::michelle.tregoning@det.nsw.edu.au::ecc29c01-0393-4699-84aa-8e79081e70c4" providerId="AD" clId="Web-{AD468154-738A-4F0E-98E8-3199B86D9F4F}" dt="2020-03-18T11:16:14.760" v="22" actId="20577"/>
          <ac:spMkLst>
            <pc:docMk/>
            <pc:sldMk cId="4245333238" sldId="326"/>
            <ac:spMk id="5" creationId="{00000000-0000-0000-0000-000000000000}"/>
          </ac:spMkLst>
        </pc:spChg>
      </pc:sldChg>
      <pc:sldChg chg="addSp delSp modSp">
        <pc:chgData name="Michelle Tregoning" userId="S::michelle.tregoning@det.nsw.edu.au::ecc29c01-0393-4699-84aa-8e79081e70c4" providerId="AD" clId="Web-{AD468154-738A-4F0E-98E8-3199B86D9F4F}" dt="2020-03-18T11:14:53.431" v="10"/>
        <pc:sldMkLst>
          <pc:docMk/>
          <pc:sldMk cId="2263876320" sldId="348"/>
        </pc:sldMkLst>
        <pc:spChg chg="add del mod">
          <ac:chgData name="Michelle Tregoning" userId="S::michelle.tregoning@det.nsw.edu.au::ecc29c01-0393-4699-84aa-8e79081e70c4" providerId="AD" clId="Web-{AD468154-738A-4F0E-98E8-3199B86D9F4F}" dt="2020-03-18T11:14:53.431" v="10"/>
          <ac:spMkLst>
            <pc:docMk/>
            <pc:sldMk cId="2263876320" sldId="348"/>
            <ac:spMk id="2" creationId="{985885A3-B336-4988-8552-A81059AE6F2C}"/>
          </ac:spMkLst>
        </pc:spChg>
      </pc:sldChg>
      <pc:sldChg chg="addSp delSp modSp">
        <pc:chgData name="Michelle Tregoning" userId="S::michelle.tregoning@det.nsw.edu.au::ecc29c01-0393-4699-84aa-8e79081e70c4" providerId="AD" clId="Web-{AD468154-738A-4F0E-98E8-3199B86D9F4F}" dt="2020-03-18T11:18:00.245" v="98"/>
        <pc:sldMkLst>
          <pc:docMk/>
          <pc:sldMk cId="3545567103" sldId="352"/>
        </pc:sldMkLst>
        <pc:spChg chg="add del mod">
          <ac:chgData name="Michelle Tregoning" userId="S::michelle.tregoning@det.nsw.edu.au::ecc29c01-0393-4699-84aa-8e79081e70c4" providerId="AD" clId="Web-{AD468154-738A-4F0E-98E8-3199B86D9F4F}" dt="2020-03-18T11:17:59.354" v="97"/>
          <ac:spMkLst>
            <pc:docMk/>
            <pc:sldMk cId="3545567103" sldId="352"/>
            <ac:spMk id="2" creationId="{5C227F22-0C48-480E-8A3D-99C70EB86087}"/>
          </ac:spMkLst>
        </pc:spChg>
        <pc:spChg chg="add">
          <ac:chgData name="Michelle Tregoning" userId="S::michelle.tregoning@det.nsw.edu.au::ecc29c01-0393-4699-84aa-8e79081e70c4" providerId="AD" clId="Web-{AD468154-738A-4F0E-98E8-3199B86D9F4F}" dt="2020-03-18T11:18:00.245" v="98"/>
          <ac:spMkLst>
            <pc:docMk/>
            <pc:sldMk cId="3545567103" sldId="352"/>
            <ac:spMk id="8" creationId="{7DA94E7B-69F5-4719-ADFB-DD3E548E78AE}"/>
          </ac:spMkLst>
        </pc:spChg>
      </pc:sldChg>
      <pc:sldChg chg="addSp delSp modSp">
        <pc:chgData name="Michelle Tregoning" userId="S::michelle.tregoning@det.nsw.edu.au::ecc29c01-0393-4699-84aa-8e79081e70c4" providerId="AD" clId="Web-{AD468154-738A-4F0E-98E8-3199B86D9F4F}" dt="2020-03-18T11:17:11.401" v="63" actId="20577"/>
        <pc:sldMkLst>
          <pc:docMk/>
          <pc:sldMk cId="1212676004" sldId="354"/>
        </pc:sldMkLst>
        <pc:spChg chg="add del mod">
          <ac:chgData name="Michelle Tregoning" userId="S::michelle.tregoning@det.nsw.edu.au::ecc29c01-0393-4699-84aa-8e79081e70c4" providerId="AD" clId="Web-{AD468154-738A-4F0E-98E8-3199B86D9F4F}" dt="2020-03-18T11:16:36.197" v="26"/>
          <ac:spMkLst>
            <pc:docMk/>
            <pc:sldMk cId="1212676004" sldId="354"/>
            <ac:spMk id="2" creationId="{185FD07A-8DD5-4322-812B-EE43C843E519}"/>
          </ac:spMkLst>
        </pc:spChg>
        <pc:spChg chg="add mod">
          <ac:chgData name="Michelle Tregoning" userId="S::michelle.tregoning@det.nsw.edu.au::ecc29c01-0393-4699-84aa-8e79081e70c4" providerId="AD" clId="Web-{AD468154-738A-4F0E-98E8-3199B86D9F4F}" dt="2020-03-18T11:17:11.401" v="63" actId="20577"/>
          <ac:spMkLst>
            <pc:docMk/>
            <pc:sldMk cId="1212676004" sldId="354"/>
            <ac:spMk id="10" creationId="{58F5054F-AE14-4797-B7E4-CCCC78BA5BCD}"/>
          </ac:spMkLst>
        </pc:spChg>
      </pc:sldChg>
      <pc:sldChg chg="addSp delSp modSp">
        <pc:chgData name="Michelle Tregoning" userId="S::michelle.tregoning@det.nsw.edu.au::ecc29c01-0393-4699-84aa-8e79081e70c4" providerId="AD" clId="Web-{AD468154-738A-4F0E-98E8-3199B86D9F4F}" dt="2020-03-18T11:15:54.478" v="19"/>
        <pc:sldMkLst>
          <pc:docMk/>
          <pc:sldMk cId="2387518554" sldId="359"/>
        </pc:sldMkLst>
        <pc:spChg chg="add del mod">
          <ac:chgData name="Michelle Tregoning" userId="S::michelle.tregoning@det.nsw.edu.au::ecc29c01-0393-4699-84aa-8e79081e70c4" providerId="AD" clId="Web-{AD468154-738A-4F0E-98E8-3199B86D9F4F}" dt="2020-03-18T11:15:54.478" v="19"/>
          <ac:spMkLst>
            <pc:docMk/>
            <pc:sldMk cId="2387518554" sldId="359"/>
            <ac:spMk id="2" creationId="{B018FF47-4DA4-428E-8D07-1D6D1D2FE7FF}"/>
          </ac:spMkLst>
        </pc:spChg>
      </pc:sldChg>
      <pc:sldChg chg="modNotes">
        <pc:chgData name="Michelle Tregoning" userId="S::michelle.tregoning@det.nsw.edu.au::ecc29c01-0393-4699-84aa-8e79081e70c4" providerId="AD" clId="Web-{AD468154-738A-4F0E-98E8-3199B86D9F4F}" dt="2020-03-18T11:15:59.166" v="20"/>
        <pc:sldMkLst>
          <pc:docMk/>
          <pc:sldMk cId="2962784246" sldId="361"/>
        </pc:sldMkLst>
      </pc:sldChg>
      <pc:sldChg chg="modNotes">
        <pc:chgData name="Michelle Tregoning" userId="S::michelle.tregoning@det.nsw.edu.au::ecc29c01-0393-4699-84aa-8e79081e70c4" providerId="AD" clId="Web-{AD468154-738A-4F0E-98E8-3199B86D9F4F}" dt="2020-03-18T11:16:01.885" v="21"/>
        <pc:sldMkLst>
          <pc:docMk/>
          <pc:sldMk cId="4094615718" sldId="362"/>
        </pc:sldMkLst>
      </pc:sldChg>
      <pc:sldChg chg="addSp delSp">
        <pc:chgData name="Michelle Tregoning" userId="S::michelle.tregoning@det.nsw.edu.au::ecc29c01-0393-4699-84aa-8e79081e70c4" providerId="AD" clId="Web-{AD468154-738A-4F0E-98E8-3199B86D9F4F}" dt="2020-03-18T11:22:35.449" v="102"/>
        <pc:sldMkLst>
          <pc:docMk/>
          <pc:sldMk cId="200009612" sldId="364"/>
        </pc:sldMkLst>
        <pc:spChg chg="add">
          <ac:chgData name="Michelle Tregoning" userId="S::michelle.tregoning@det.nsw.edu.au::ecc29c01-0393-4699-84aa-8e79081e70c4" providerId="AD" clId="Web-{AD468154-738A-4F0E-98E8-3199B86D9F4F}" dt="2020-03-18T11:22:35.449" v="102"/>
          <ac:spMkLst>
            <pc:docMk/>
            <pc:sldMk cId="200009612" sldId="364"/>
            <ac:spMk id="11" creationId="{C8626C28-AD98-4AAA-B4B4-1D9E595F1A31}"/>
          </ac:spMkLst>
        </pc:spChg>
        <pc:picChg chg="add del">
          <ac:chgData name="Michelle Tregoning" userId="S::michelle.tregoning@det.nsw.edu.au::ecc29c01-0393-4699-84aa-8e79081e70c4" providerId="AD" clId="Web-{AD468154-738A-4F0E-98E8-3199B86D9F4F}" dt="2020-03-18T11:22:28.636" v="101"/>
          <ac:picMkLst>
            <pc:docMk/>
            <pc:sldMk cId="200009612" sldId="364"/>
            <ac:picMk id="2" creationId="{1C04C4B5-5123-4CC7-8BD4-9550D22AFADF}"/>
          </ac:picMkLst>
        </pc:picChg>
      </pc:sldChg>
      <pc:sldChg chg="addSp addCm">
        <pc:chgData name="Michelle Tregoning" userId="S::michelle.tregoning@det.nsw.edu.au::ecc29c01-0393-4699-84aa-8e79081e70c4" providerId="AD" clId="Web-{AD468154-738A-4F0E-98E8-3199B86D9F4F}" dt="2020-03-18T11:19:28.886" v="99"/>
        <pc:sldMkLst>
          <pc:docMk/>
          <pc:sldMk cId="111817976" sldId="365"/>
        </pc:sldMkLst>
        <pc:spChg chg="add">
          <ac:chgData name="Michelle Tregoning" userId="S::michelle.tregoning@det.nsw.edu.au::ecc29c01-0393-4699-84aa-8e79081e70c4" providerId="AD" clId="Web-{AD468154-738A-4F0E-98E8-3199B86D9F4F}" dt="2020-03-18T11:17:18.119" v="66"/>
          <ac:spMkLst>
            <pc:docMk/>
            <pc:sldMk cId="111817976" sldId="365"/>
            <ac:spMk id="2" creationId="{679590C3-E6D6-4E11-9A49-92437E6B9B07}"/>
          </ac:spMkLst>
        </pc:spChg>
      </pc:sldChg>
      <pc:sldChg chg="addSp modSp">
        <pc:chgData name="Michelle Tregoning" userId="S::michelle.tregoning@det.nsw.edu.au::ecc29c01-0393-4699-84aa-8e79081e70c4" providerId="AD" clId="Web-{AD468154-738A-4F0E-98E8-3199B86D9F4F}" dt="2020-03-18T11:17:45.291" v="96" actId="1076"/>
        <pc:sldMkLst>
          <pc:docMk/>
          <pc:sldMk cId="3521065720" sldId="367"/>
        </pc:sldMkLst>
        <pc:spChg chg="add mod">
          <ac:chgData name="Michelle Tregoning" userId="S::michelle.tregoning@det.nsw.edu.au::ecc29c01-0393-4699-84aa-8e79081e70c4" providerId="AD" clId="Web-{AD468154-738A-4F0E-98E8-3199B86D9F4F}" dt="2020-03-18T11:17:32.307" v="67" actId="1076"/>
          <ac:spMkLst>
            <pc:docMk/>
            <pc:sldMk cId="3521065720" sldId="367"/>
            <ac:spMk id="8" creationId="{DDDE52DE-085A-49CA-A057-F2AF0722FBDA}"/>
          </ac:spMkLst>
        </pc:spChg>
        <pc:spChg chg="add mod">
          <ac:chgData name="Michelle Tregoning" userId="S::michelle.tregoning@det.nsw.edu.au::ecc29c01-0393-4699-84aa-8e79081e70c4" providerId="AD" clId="Web-{AD468154-738A-4F0E-98E8-3199B86D9F4F}" dt="2020-03-18T11:17:45.291" v="96" actId="1076"/>
          <ac:spMkLst>
            <pc:docMk/>
            <pc:sldMk cId="3521065720" sldId="367"/>
            <ac:spMk id="10" creationId="{122E3858-EED6-49D4-9D70-EDDB08ACF53D}"/>
          </ac:spMkLst>
        </pc:spChg>
      </pc:sldChg>
    </pc:docChg>
  </pc:docChgLst>
  <pc:docChgLst>
    <pc:chgData name="Ayesha Ali Khan" userId="S::ayesha.alikhan@det.nsw.edu.au::e002143d-9eb5-42e8-a931-47414acce609" providerId="AD" clId="Web-{80DBBE4E-769E-476B-BFF9-1B6BA88BBBBE}"/>
    <pc:docChg chg="modSld">
      <pc:chgData name="Ayesha Ali Khan" userId="S::ayesha.alikhan@det.nsw.edu.au::e002143d-9eb5-42e8-a931-47414acce609" providerId="AD" clId="Web-{80DBBE4E-769E-476B-BFF9-1B6BA88BBBBE}" dt="2020-03-18T06:39:00.936" v="3" actId="14100"/>
      <pc:docMkLst>
        <pc:docMk/>
      </pc:docMkLst>
      <pc:sldChg chg="addSp delSp modSp">
        <pc:chgData name="Ayesha Ali Khan" userId="S::ayesha.alikhan@det.nsw.edu.au::e002143d-9eb5-42e8-a931-47414acce609" providerId="AD" clId="Web-{80DBBE4E-769E-476B-BFF9-1B6BA88BBBBE}" dt="2020-03-18T06:39:00.936" v="3" actId="14100"/>
        <pc:sldMkLst>
          <pc:docMk/>
          <pc:sldMk cId="1212676004" sldId="354"/>
        </pc:sldMkLst>
        <pc:picChg chg="del">
          <ac:chgData name="Ayesha Ali Khan" userId="S::ayesha.alikhan@det.nsw.edu.au::e002143d-9eb5-42e8-a931-47414acce609" providerId="AD" clId="Web-{80DBBE4E-769E-476B-BFF9-1B6BA88BBBBE}" dt="2020-03-18T06:38:38.405" v="0"/>
          <ac:picMkLst>
            <pc:docMk/>
            <pc:sldMk cId="1212676004" sldId="354"/>
            <ac:picMk id="2" creationId="{A9A0AFAF-BC4B-4BD7-B609-DB52B29058ED}"/>
          </ac:picMkLst>
        </pc:picChg>
        <pc:picChg chg="add mod">
          <ac:chgData name="Ayesha Ali Khan" userId="S::ayesha.alikhan@det.nsw.edu.au::e002143d-9eb5-42e8-a931-47414acce609" providerId="AD" clId="Web-{80DBBE4E-769E-476B-BFF9-1B6BA88BBBBE}" dt="2020-03-18T06:39:00.936" v="3" actId="14100"/>
          <ac:picMkLst>
            <pc:docMk/>
            <pc:sldMk cId="1212676004" sldId="354"/>
            <ac:picMk id="8" creationId="{7B0B5BF9-AB7E-417C-8C97-05B8B2409EB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3/27/2020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27/03/2020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40953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11689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75662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25245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85393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873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919163" y="746125"/>
            <a:ext cx="4968875"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0720" y="4721186"/>
            <a:ext cx="5445760" cy="4472702"/>
          </a:xfrm>
          <a:prstGeom prst="rect">
            <a:avLst/>
          </a:prstGeom>
        </p:spPr>
        <p:txBody>
          <a:bodyPr lIns="91425" tIns="91425" rIns="91425" bIns="91425" anchor="t" anchorCtr="0">
            <a:noAutofit/>
          </a:bodyPr>
          <a:lstStyle/>
          <a:p>
            <a:pPr lvl="0" rtl="0">
              <a:spcBef>
                <a:spcPts val="0"/>
              </a:spcBef>
              <a:buNone/>
            </a:pPr>
            <a:endParaRPr sz="1200">
              <a:solidFill>
                <a:schemeClr val="tx1"/>
              </a:solidFill>
              <a:latin typeface="Arial"/>
              <a:cs typeface="Arial"/>
            </a:endParaRPr>
          </a:p>
        </p:txBody>
      </p:sp>
    </p:spTree>
    <p:extLst>
      <p:ext uri="{BB962C8B-B14F-4D97-AF65-F5344CB8AC3E}">
        <p14:creationId xmlns:p14="http://schemas.microsoft.com/office/powerpoint/2010/main" val="370914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919163" y="746125"/>
            <a:ext cx="4968875"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0720" y="4721186"/>
            <a:ext cx="5445760" cy="4472702"/>
          </a:xfrm>
          <a:prstGeom prst="rect">
            <a:avLst/>
          </a:prstGeom>
        </p:spPr>
        <p:txBody>
          <a:bodyPr lIns="91425" tIns="91425" rIns="91425" bIns="91425" anchor="t" anchorCtr="0">
            <a:noAutofit/>
          </a:bodyPr>
          <a:lstStyle/>
          <a:p>
            <a:pPr lvl="0" rtl="0">
              <a:spcBef>
                <a:spcPts val="0"/>
              </a:spcBef>
              <a:buNone/>
            </a:pPr>
            <a:endParaRPr lang="en-US" sz="1200">
              <a:solidFill>
                <a:schemeClr val="tx1"/>
              </a:solidFill>
              <a:latin typeface="Arial"/>
              <a:cs typeface="Arial"/>
            </a:endParaRPr>
          </a:p>
        </p:txBody>
      </p:sp>
    </p:spTree>
    <p:extLst>
      <p:ext uri="{BB962C8B-B14F-4D97-AF65-F5344CB8AC3E}">
        <p14:creationId xmlns:p14="http://schemas.microsoft.com/office/powerpoint/2010/main" val="374969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919163" y="746125"/>
            <a:ext cx="4968875"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0720" y="4721186"/>
            <a:ext cx="5445760" cy="4472702"/>
          </a:xfrm>
          <a:prstGeom prst="rect">
            <a:avLst/>
          </a:prstGeom>
        </p:spPr>
        <p:txBody>
          <a:bodyPr lIns="91425" tIns="91425" rIns="91425" bIns="91425" anchor="t" anchorCtr="0">
            <a:noAutofit/>
          </a:bodyPr>
          <a:lstStyle/>
          <a:p>
            <a:pPr lvl="0" rtl="0">
              <a:spcBef>
                <a:spcPts val="0"/>
              </a:spcBef>
              <a:buNone/>
            </a:pPr>
            <a:endParaRPr lang="en-US" sz="1200">
              <a:solidFill>
                <a:schemeClr val="tx1"/>
              </a:solidFill>
              <a:latin typeface="Arial"/>
              <a:cs typeface="Arial"/>
            </a:endParaRPr>
          </a:p>
        </p:txBody>
      </p:sp>
    </p:spTree>
    <p:extLst>
      <p:ext uri="{BB962C8B-B14F-4D97-AF65-F5344CB8AC3E}">
        <p14:creationId xmlns:p14="http://schemas.microsoft.com/office/powerpoint/2010/main" val="333275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101213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354324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25943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20</a:t>
            </a:fld>
            <a:endParaRPr lang="en-AU"/>
          </a:p>
        </p:txBody>
      </p:sp>
    </p:spTree>
    <p:extLst>
      <p:ext uri="{BB962C8B-B14F-4D97-AF65-F5344CB8AC3E}">
        <p14:creationId xmlns:p14="http://schemas.microsoft.com/office/powerpoint/2010/main" val="1416626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286976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3219433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23</a:t>
            </a:fld>
            <a:endParaRPr lang="en-AU"/>
          </a:p>
        </p:txBody>
      </p:sp>
    </p:spTree>
    <p:extLst>
      <p:ext uri="{BB962C8B-B14F-4D97-AF65-F5344CB8AC3E}">
        <p14:creationId xmlns:p14="http://schemas.microsoft.com/office/powerpoint/2010/main" val="1078184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1112466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1293039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26</a:t>
            </a:fld>
            <a:endParaRPr lang="en-AU"/>
          </a:p>
        </p:txBody>
      </p:sp>
    </p:spTree>
    <p:extLst>
      <p:ext uri="{BB962C8B-B14F-4D97-AF65-F5344CB8AC3E}">
        <p14:creationId xmlns:p14="http://schemas.microsoft.com/office/powerpoint/2010/main" val="1374086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27</a:t>
            </a:fld>
            <a:endParaRPr lang="en-AU"/>
          </a:p>
        </p:txBody>
      </p:sp>
    </p:spTree>
    <p:extLst>
      <p:ext uri="{BB962C8B-B14F-4D97-AF65-F5344CB8AC3E}">
        <p14:creationId xmlns:p14="http://schemas.microsoft.com/office/powerpoint/2010/main" val="4179624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28</a:t>
            </a:fld>
            <a:endParaRPr lang="en-AU"/>
          </a:p>
        </p:txBody>
      </p:sp>
    </p:spTree>
    <p:extLst>
      <p:ext uri="{BB962C8B-B14F-4D97-AF65-F5344CB8AC3E}">
        <p14:creationId xmlns:p14="http://schemas.microsoft.com/office/powerpoint/2010/main" val="2574062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29</a:t>
            </a:fld>
            <a:endParaRPr lang="en-AU"/>
          </a:p>
        </p:txBody>
      </p:sp>
    </p:spTree>
    <p:extLst>
      <p:ext uri="{BB962C8B-B14F-4D97-AF65-F5344CB8AC3E}">
        <p14:creationId xmlns:p14="http://schemas.microsoft.com/office/powerpoint/2010/main" val="395464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443919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30</a:t>
            </a:fld>
            <a:endParaRPr lang="en-AU"/>
          </a:p>
        </p:txBody>
      </p:sp>
    </p:spTree>
    <p:extLst>
      <p:ext uri="{BB962C8B-B14F-4D97-AF65-F5344CB8AC3E}">
        <p14:creationId xmlns:p14="http://schemas.microsoft.com/office/powerpoint/2010/main" val="2106062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31</a:t>
            </a:fld>
            <a:endParaRPr lang="en-AU"/>
          </a:p>
        </p:txBody>
      </p:sp>
    </p:spTree>
    <p:extLst>
      <p:ext uri="{BB962C8B-B14F-4D97-AF65-F5344CB8AC3E}">
        <p14:creationId xmlns:p14="http://schemas.microsoft.com/office/powerpoint/2010/main" val="2788126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875789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33</a:t>
            </a:fld>
            <a:endParaRPr lang="en-AU"/>
          </a:p>
        </p:txBody>
      </p:sp>
    </p:spTree>
    <p:extLst>
      <p:ext uri="{BB962C8B-B14F-4D97-AF65-F5344CB8AC3E}">
        <p14:creationId xmlns:p14="http://schemas.microsoft.com/office/powerpoint/2010/main" val="1837854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34</a:t>
            </a:fld>
            <a:endParaRPr lang="en-AU"/>
          </a:p>
        </p:txBody>
      </p:sp>
    </p:spTree>
    <p:extLst>
      <p:ext uri="{BB962C8B-B14F-4D97-AF65-F5344CB8AC3E}">
        <p14:creationId xmlns:p14="http://schemas.microsoft.com/office/powerpoint/2010/main" val="1596394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35</a:t>
            </a:fld>
            <a:endParaRPr lang="en-AU"/>
          </a:p>
        </p:txBody>
      </p:sp>
    </p:spTree>
    <p:extLst>
      <p:ext uri="{BB962C8B-B14F-4D97-AF65-F5344CB8AC3E}">
        <p14:creationId xmlns:p14="http://schemas.microsoft.com/office/powerpoint/2010/main" val="3155710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36</a:t>
            </a:fld>
            <a:endParaRPr lang="en-AU"/>
          </a:p>
        </p:txBody>
      </p:sp>
    </p:spTree>
    <p:extLst>
      <p:ext uri="{BB962C8B-B14F-4D97-AF65-F5344CB8AC3E}">
        <p14:creationId xmlns:p14="http://schemas.microsoft.com/office/powerpoint/2010/main" val="1319998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4258191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38</a:t>
            </a:fld>
            <a:endParaRPr lang="en-AU"/>
          </a:p>
        </p:txBody>
      </p:sp>
    </p:spTree>
    <p:extLst>
      <p:ext uri="{BB962C8B-B14F-4D97-AF65-F5344CB8AC3E}">
        <p14:creationId xmlns:p14="http://schemas.microsoft.com/office/powerpoint/2010/main" val="1907797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39</a:t>
            </a:fld>
            <a:endParaRPr lang="en-AU"/>
          </a:p>
        </p:txBody>
      </p:sp>
    </p:spTree>
    <p:extLst>
      <p:ext uri="{BB962C8B-B14F-4D97-AF65-F5344CB8AC3E}">
        <p14:creationId xmlns:p14="http://schemas.microsoft.com/office/powerpoint/2010/main" val="376951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443154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40</a:t>
            </a:fld>
            <a:endParaRPr lang="en-AU"/>
          </a:p>
        </p:txBody>
      </p:sp>
    </p:spTree>
    <p:extLst>
      <p:ext uri="{BB962C8B-B14F-4D97-AF65-F5344CB8AC3E}">
        <p14:creationId xmlns:p14="http://schemas.microsoft.com/office/powerpoint/2010/main" val="1338827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41</a:t>
            </a:fld>
            <a:endParaRPr lang="en-AU"/>
          </a:p>
        </p:txBody>
      </p:sp>
    </p:spTree>
    <p:extLst>
      <p:ext uri="{BB962C8B-B14F-4D97-AF65-F5344CB8AC3E}">
        <p14:creationId xmlns:p14="http://schemas.microsoft.com/office/powerpoint/2010/main" val="323759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42</a:t>
            </a:fld>
            <a:endParaRPr lang="en-AU"/>
          </a:p>
        </p:txBody>
      </p:sp>
    </p:spTree>
    <p:extLst>
      <p:ext uri="{BB962C8B-B14F-4D97-AF65-F5344CB8AC3E}">
        <p14:creationId xmlns:p14="http://schemas.microsoft.com/office/powerpoint/2010/main" val="814937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43</a:t>
            </a:fld>
            <a:endParaRPr lang="en-AU"/>
          </a:p>
        </p:txBody>
      </p:sp>
    </p:spTree>
    <p:extLst>
      <p:ext uri="{BB962C8B-B14F-4D97-AF65-F5344CB8AC3E}">
        <p14:creationId xmlns:p14="http://schemas.microsoft.com/office/powerpoint/2010/main" val="2334086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44</a:t>
            </a:fld>
            <a:endParaRPr lang="en-AU"/>
          </a:p>
        </p:txBody>
      </p:sp>
    </p:spTree>
    <p:extLst>
      <p:ext uri="{BB962C8B-B14F-4D97-AF65-F5344CB8AC3E}">
        <p14:creationId xmlns:p14="http://schemas.microsoft.com/office/powerpoint/2010/main" val="1710680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45</a:t>
            </a:fld>
            <a:endParaRPr lang="en-AU"/>
          </a:p>
        </p:txBody>
      </p:sp>
    </p:spTree>
    <p:extLst>
      <p:ext uri="{BB962C8B-B14F-4D97-AF65-F5344CB8AC3E}">
        <p14:creationId xmlns:p14="http://schemas.microsoft.com/office/powerpoint/2010/main" val="3795428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46</a:t>
            </a:fld>
            <a:endParaRPr lang="en-AU"/>
          </a:p>
        </p:txBody>
      </p:sp>
    </p:spTree>
    <p:extLst>
      <p:ext uri="{BB962C8B-B14F-4D97-AF65-F5344CB8AC3E}">
        <p14:creationId xmlns:p14="http://schemas.microsoft.com/office/powerpoint/2010/main" val="3783487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47</a:t>
            </a:fld>
            <a:endParaRPr lang="en-AU"/>
          </a:p>
        </p:txBody>
      </p:sp>
    </p:spTree>
    <p:extLst>
      <p:ext uri="{BB962C8B-B14F-4D97-AF65-F5344CB8AC3E}">
        <p14:creationId xmlns:p14="http://schemas.microsoft.com/office/powerpoint/2010/main" val="2159132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48</a:t>
            </a:fld>
            <a:endParaRPr lang="en-AU"/>
          </a:p>
        </p:txBody>
      </p:sp>
    </p:spTree>
    <p:extLst>
      <p:ext uri="{BB962C8B-B14F-4D97-AF65-F5344CB8AC3E}">
        <p14:creationId xmlns:p14="http://schemas.microsoft.com/office/powerpoint/2010/main" val="870224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49</a:t>
            </a:fld>
            <a:endParaRPr lang="en-AU"/>
          </a:p>
        </p:txBody>
      </p:sp>
    </p:spTree>
    <p:extLst>
      <p:ext uri="{BB962C8B-B14F-4D97-AF65-F5344CB8AC3E}">
        <p14:creationId xmlns:p14="http://schemas.microsoft.com/office/powerpoint/2010/main" val="191119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84372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50</a:t>
            </a:fld>
            <a:endParaRPr lang="en-AU"/>
          </a:p>
        </p:txBody>
      </p:sp>
    </p:spTree>
    <p:extLst>
      <p:ext uri="{BB962C8B-B14F-4D97-AF65-F5344CB8AC3E}">
        <p14:creationId xmlns:p14="http://schemas.microsoft.com/office/powerpoint/2010/main" val="4285671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51</a:t>
            </a:fld>
            <a:endParaRPr lang="en-AU"/>
          </a:p>
        </p:txBody>
      </p:sp>
    </p:spTree>
    <p:extLst>
      <p:ext uri="{BB962C8B-B14F-4D97-AF65-F5344CB8AC3E}">
        <p14:creationId xmlns:p14="http://schemas.microsoft.com/office/powerpoint/2010/main" val="2551386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52</a:t>
            </a:fld>
            <a:endParaRPr lang="en-AU"/>
          </a:p>
        </p:txBody>
      </p:sp>
    </p:spTree>
    <p:extLst>
      <p:ext uri="{BB962C8B-B14F-4D97-AF65-F5344CB8AC3E}">
        <p14:creationId xmlns:p14="http://schemas.microsoft.com/office/powerpoint/2010/main" val="12998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53</a:t>
            </a:fld>
            <a:endParaRPr lang="en-AU"/>
          </a:p>
        </p:txBody>
      </p:sp>
    </p:spTree>
    <p:extLst>
      <p:ext uri="{BB962C8B-B14F-4D97-AF65-F5344CB8AC3E}">
        <p14:creationId xmlns:p14="http://schemas.microsoft.com/office/powerpoint/2010/main" val="2737969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56</a:t>
            </a:fld>
            <a:endParaRPr lang="en-AU"/>
          </a:p>
        </p:txBody>
      </p:sp>
    </p:spTree>
    <p:extLst>
      <p:ext uri="{BB962C8B-B14F-4D97-AF65-F5344CB8AC3E}">
        <p14:creationId xmlns:p14="http://schemas.microsoft.com/office/powerpoint/2010/main" val="1677878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57</a:t>
            </a:fld>
            <a:endParaRPr lang="en-AU"/>
          </a:p>
        </p:txBody>
      </p:sp>
    </p:spTree>
    <p:extLst>
      <p:ext uri="{BB962C8B-B14F-4D97-AF65-F5344CB8AC3E}">
        <p14:creationId xmlns:p14="http://schemas.microsoft.com/office/powerpoint/2010/main" val="17713881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58</a:t>
            </a:fld>
            <a:endParaRPr lang="en-AU"/>
          </a:p>
        </p:txBody>
      </p:sp>
    </p:spTree>
    <p:extLst>
      <p:ext uri="{BB962C8B-B14F-4D97-AF65-F5344CB8AC3E}">
        <p14:creationId xmlns:p14="http://schemas.microsoft.com/office/powerpoint/2010/main" val="4023801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59</a:t>
            </a:fld>
            <a:endParaRPr lang="en-AU"/>
          </a:p>
        </p:txBody>
      </p:sp>
    </p:spTree>
    <p:extLst>
      <p:ext uri="{BB962C8B-B14F-4D97-AF65-F5344CB8AC3E}">
        <p14:creationId xmlns:p14="http://schemas.microsoft.com/office/powerpoint/2010/main" val="76019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75987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35322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134478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4097402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586720" y="0"/>
            <a:ext cx="7970700" cy="88800"/>
          </a:xfrm>
          <a:prstGeom prst="rect">
            <a:avLst/>
          </a:prstGeom>
          <a:solidFill>
            <a:schemeClr val="dk1"/>
          </a:solidFill>
          <a:ln>
            <a:noFill/>
          </a:ln>
        </p:spPr>
        <p:txBody>
          <a:bodyPr lIns="91425" tIns="91425" rIns="91425" bIns="91425" anchor="ctr" anchorCtr="0">
            <a:noAutofit/>
          </a:bodyPr>
          <a:lstStyle/>
          <a:p>
            <a:endParaRPr sz="1400" kern="0">
              <a:solidFill>
                <a:srgbClr val="000000"/>
              </a:solidFill>
              <a:latin typeface="Arial"/>
              <a:ea typeface="Arial"/>
              <a:cs typeface="Arial"/>
              <a:sym typeface="Arial"/>
            </a:endParaRPr>
          </a:p>
        </p:txBody>
      </p:sp>
      <p:sp>
        <p:nvSpPr>
          <p:cNvPr id="39" name="Shape 39"/>
          <p:cNvSpPr/>
          <p:nvPr/>
        </p:nvSpPr>
        <p:spPr>
          <a:xfrm>
            <a:off x="586720" y="6769200"/>
            <a:ext cx="7970700" cy="88800"/>
          </a:xfrm>
          <a:prstGeom prst="rect">
            <a:avLst/>
          </a:prstGeom>
          <a:solidFill>
            <a:schemeClr val="accent1"/>
          </a:solidFill>
          <a:ln>
            <a:noFill/>
          </a:ln>
        </p:spPr>
        <p:txBody>
          <a:bodyPr lIns="91425" tIns="91425" rIns="91425" bIns="91425" anchor="ctr" anchorCtr="0">
            <a:noAutofit/>
          </a:bodyPr>
          <a:lstStyle/>
          <a:p>
            <a:endParaRPr sz="1400" kern="0">
              <a:solidFill>
                <a:srgbClr val="000000"/>
              </a:solidFill>
              <a:latin typeface="Arial"/>
              <a:ea typeface="Arial"/>
              <a:cs typeface="Arial"/>
              <a:sym typeface="Arial"/>
            </a:endParaRPr>
          </a:p>
        </p:txBody>
      </p:sp>
      <p:sp>
        <p:nvSpPr>
          <p:cNvPr id="40" name="Shape 40"/>
          <p:cNvSpPr txBox="1">
            <a:spLocks noGrp="1"/>
          </p:cNvSpPr>
          <p:nvPr>
            <p:ph type="title"/>
          </p:nvPr>
        </p:nvSpPr>
        <p:spPr>
          <a:xfrm>
            <a:off x="490250" y="701800"/>
            <a:ext cx="5618700" cy="54544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41" name="Shape 4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solidFill>
                  <a:srgbClr val="FFFFFF"/>
                </a:solidFill>
                <a:latin typeface="Arial"/>
              </a:rPr>
              <a:pPr/>
              <a:t>‹#›</a:t>
            </a:fld>
            <a:endParaRPr lang="en">
              <a:solidFill>
                <a:srgbClr val="FFFFFF"/>
              </a:solidFill>
              <a:latin typeface="Arial"/>
            </a:endParaRPr>
          </a:p>
        </p:txBody>
      </p:sp>
    </p:spTree>
    <p:extLst>
      <p:ext uri="{BB962C8B-B14F-4D97-AF65-F5344CB8AC3E}">
        <p14:creationId xmlns:p14="http://schemas.microsoft.com/office/powerpoint/2010/main" val="4112438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p:nvPr/>
        </p:nvSpPr>
        <p:spPr>
          <a:xfrm>
            <a:off x="586720" y="6769200"/>
            <a:ext cx="7970700" cy="888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800"/>
          </a:p>
        </p:txBody>
      </p:sp>
      <p:sp>
        <p:nvSpPr>
          <p:cNvPr id="15" name="Shape 15"/>
          <p:cNvSpPr/>
          <p:nvPr/>
        </p:nvSpPr>
        <p:spPr>
          <a:xfrm>
            <a:off x="586720" y="0"/>
            <a:ext cx="7970700" cy="8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sz="1800"/>
          </a:p>
        </p:txBody>
      </p:sp>
      <p:sp>
        <p:nvSpPr>
          <p:cNvPr id="16" name="Shape 16"/>
          <p:cNvSpPr txBox="1">
            <a:spLocks noGrp="1"/>
          </p:cNvSpPr>
          <p:nvPr>
            <p:ph type="title"/>
          </p:nvPr>
        </p:nvSpPr>
        <p:spPr>
          <a:xfrm>
            <a:off x="509550" y="2561800"/>
            <a:ext cx="8124900" cy="1734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7" name="Shape 1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5245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u="none"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b="0" i="0" u="none"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ideo" Target="https://player.vimeo.com/video/400750879?app_id=122963" TargetMode="External"/><Relationship Id="rId5" Type="http://schemas.openxmlformats.org/officeDocument/2006/relationships/image" Target="../media/image24.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ideo" Target="https://player.vimeo.com/video/400471157?app_id=122963" TargetMode="External"/><Relationship Id="rId5" Type="http://schemas.openxmlformats.org/officeDocument/2006/relationships/image" Target="../media/image27.jpe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ideo" Target="https://player.vimeo.com/video/400475068?app_id=122963"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video" Target="https://player.vimeo.com/video/400469914?app_id=122963" TargetMode="External"/><Relationship Id="rId5" Type="http://schemas.openxmlformats.org/officeDocument/2006/relationships/image" Target="../media/image28.jpe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video" Target="https://player.vimeo.com/video/400750974?app_id=122963" TargetMode="External"/><Relationship Id="rId5" Type="http://schemas.openxmlformats.org/officeDocument/2006/relationships/image" Target="../media/image32.jpe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video" Target="https://player.vimeo.com/video/400751155?app_id=122963" TargetMode="External"/><Relationship Id="rId5" Type="http://schemas.openxmlformats.org/officeDocument/2006/relationships/image" Target="../media/image33.jpe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8.xml"/><Relationship Id="rId1" Type="http://schemas.openxmlformats.org/officeDocument/2006/relationships/video" Target="https://player.vimeo.com/video/400750656?app_id=122963" TargetMode="External"/><Relationship Id="rId6" Type="http://schemas.openxmlformats.org/officeDocument/2006/relationships/image" Target="../media/image34.jpeg"/><Relationship Id="rId5" Type="http://schemas.openxmlformats.org/officeDocument/2006/relationships/hyperlink" Target="https://www.resolve.edu.au/counting-handfuls"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video" Target="https://player.vimeo.com/video/400490263?app_id=122963" TargetMode="External"/><Relationship Id="rId5" Type="http://schemas.openxmlformats.org/officeDocument/2006/relationships/image" Target="../media/image35.jpe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8.xml"/><Relationship Id="rId1" Type="http://schemas.openxmlformats.org/officeDocument/2006/relationships/video" Target="https://player.vimeo.com/video/400490049?app_id=122963" TargetMode="External"/><Relationship Id="rId5" Type="http://schemas.openxmlformats.org/officeDocument/2006/relationships/image" Target="../media/image38.jpe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8.xml"/><Relationship Id="rId1" Type="http://schemas.openxmlformats.org/officeDocument/2006/relationships/video" Target="https://player.vimeo.com/video/400490631?app_id=122963" TargetMode="External"/><Relationship Id="rId5" Type="http://schemas.openxmlformats.org/officeDocument/2006/relationships/image" Target="../media/image39.jpe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41564" y="3779089"/>
            <a:ext cx="3477026" cy="904985"/>
          </a:xfrm>
        </p:spPr>
        <p:txBody>
          <a:bodyPr/>
          <a:lstStyle/>
          <a:p>
            <a:r>
              <a:rPr lang="en-AU" dirty="0"/>
              <a:t>Student activity resources</a:t>
            </a:r>
          </a:p>
        </p:txBody>
      </p:sp>
      <p:sp>
        <p:nvSpPr>
          <p:cNvPr id="2" name="Title 1"/>
          <p:cNvSpPr>
            <a:spLocks noGrp="1"/>
          </p:cNvSpPr>
          <p:nvPr>
            <p:ph type="title"/>
          </p:nvPr>
        </p:nvSpPr>
        <p:spPr>
          <a:xfrm>
            <a:off x="263807" y="2823581"/>
            <a:ext cx="6909567" cy="1107996"/>
          </a:xfrm>
        </p:spPr>
        <p:txBody>
          <a:bodyPr/>
          <a:lstStyle/>
          <a:p>
            <a:r>
              <a:rPr lang="en-AU" dirty="0">
                <a:latin typeface="Arial"/>
                <a:cs typeface="Arial"/>
              </a:rPr>
              <a:t>Mathematics </a:t>
            </a:r>
            <a:r>
              <a:rPr lang="en-AU" dirty="0" smtClean="0">
                <a:latin typeface="Arial"/>
                <a:cs typeface="Arial"/>
              </a:rPr>
              <a:t>digital student resource</a:t>
            </a:r>
            <a:br>
              <a:rPr lang="en-AU" dirty="0" smtClean="0">
                <a:latin typeface="Arial"/>
                <a:cs typeface="Arial"/>
              </a:rPr>
            </a:br>
            <a:r>
              <a:rPr lang="en-AU" sz="1800" dirty="0" smtClean="0">
                <a:latin typeface="Arial"/>
                <a:cs typeface="Arial"/>
              </a:rPr>
              <a:t>Stage </a:t>
            </a:r>
            <a:r>
              <a:rPr lang="en-AU" sz="1800" dirty="0">
                <a:latin typeface="Arial"/>
                <a:cs typeface="Arial"/>
              </a:rPr>
              <a:t>2 </a:t>
            </a:r>
          </a:p>
        </p:txBody>
      </p:sp>
    </p:spTree>
    <p:extLst>
      <p:ext uri="{BB962C8B-B14F-4D97-AF65-F5344CB8AC3E}">
        <p14:creationId xmlns:p14="http://schemas.microsoft.com/office/powerpoint/2010/main" val="7739949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Discuss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Play again and discuss these questions with the person you are </a:t>
            </a:r>
            <a:endParaRPr lang="en-AU" b="0">
              <a:latin typeface="Arial"/>
              <a:cs typeface="Arial"/>
            </a:endParaRPr>
          </a:p>
          <a:p>
            <a:r>
              <a:rPr lang="en-AU">
                <a:latin typeface="Arial"/>
                <a:cs typeface="Arial"/>
              </a:rPr>
              <a:t>playing with and post a response on our digital platform.</a:t>
            </a:r>
            <a:endParaRPr lang="en-AU" b="0">
              <a:latin typeface="Arial"/>
              <a:cs typeface="Arial"/>
            </a:endParaRPr>
          </a:p>
          <a:p>
            <a:endParaRPr lang="en-AU"/>
          </a:p>
        </p:txBody>
      </p:sp>
      <p:pic>
        <p:nvPicPr>
          <p:cNvPr id="4" name="Picture 3" descr="This activity involves discussion." title="Discu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115" y="772059"/>
            <a:ext cx="1072616" cy="1072616"/>
          </a:xfrm>
          <a:prstGeom prst="rect">
            <a:avLst/>
          </a:prstGeom>
        </p:spPr>
      </p:pic>
      <p:sp>
        <p:nvSpPr>
          <p:cNvPr id="2" name="Text Placeholder 1"/>
          <p:cNvSpPr>
            <a:spLocks noGrp="1"/>
          </p:cNvSpPr>
          <p:nvPr>
            <p:ph type="body" sz="quarter" idx="16"/>
          </p:nvPr>
        </p:nvSpPr>
        <p:spPr>
          <a:xfrm>
            <a:off x="292100" y="2318245"/>
            <a:ext cx="8572723" cy="4245407"/>
          </a:xfrm>
        </p:spPr>
        <p:txBody>
          <a:bodyPr vert="horz" lIns="91440" tIns="45720" rIns="91440" bIns="45720" rtlCol="0" anchor="t">
            <a:normAutofit/>
          </a:bodyPr>
          <a:lstStyle/>
          <a:p>
            <a:pPr marL="266065" lvl="1" indent="-132715">
              <a:buFont typeface="Arial" panose="00000600000000000000" pitchFamily="2" charset="0"/>
              <a:buChar char="•"/>
            </a:pPr>
            <a:r>
              <a:rPr lang="en-AU">
                <a:latin typeface="Arial"/>
                <a:cs typeface="Arial"/>
              </a:rPr>
              <a:t>Who had the fewest numbers crossed out on their number line? </a:t>
            </a:r>
            <a:endParaRPr lang="en-US">
              <a:latin typeface="Arial"/>
              <a:cs typeface="Arial"/>
            </a:endParaRPr>
          </a:p>
          <a:p>
            <a:pPr marL="266065" lvl="1" indent="-132715">
              <a:buFont typeface="Arial" panose="00000600000000000000" pitchFamily="2" charset="0"/>
              <a:buChar char="•"/>
            </a:pPr>
            <a:r>
              <a:rPr lang="en-AU">
                <a:latin typeface="Arial"/>
                <a:cs typeface="Arial"/>
              </a:rPr>
              <a:t>Did you win or did someone else? </a:t>
            </a:r>
            <a:endParaRPr lang="en-US">
              <a:latin typeface="Arial"/>
              <a:cs typeface="Arial"/>
            </a:endParaRPr>
          </a:p>
          <a:p>
            <a:pPr marL="266065" lvl="1" indent="-132715">
              <a:buFont typeface="Arial" panose="00000600000000000000" pitchFamily="2" charset="0"/>
              <a:buChar char="•"/>
            </a:pPr>
            <a:r>
              <a:rPr lang="en-AU">
                <a:latin typeface="Arial"/>
                <a:cs typeface="Arial"/>
              </a:rPr>
              <a:t>What different moves could have been done to have crossed out more numbers?</a:t>
            </a:r>
            <a:endParaRPr lang="en-US">
              <a:latin typeface="Arial"/>
              <a:cs typeface="Arial"/>
            </a:endParaRPr>
          </a:p>
          <a:p>
            <a:pPr marL="266065" lvl="1" indent="-132715">
              <a:buFont typeface="Arial" panose="00000600000000000000" pitchFamily="2" charset="0"/>
              <a:buChar char="•"/>
            </a:pPr>
            <a:r>
              <a:rPr lang="en-AU">
                <a:latin typeface="Arial"/>
                <a:cs typeface="Arial"/>
              </a:rPr>
              <a:t>Who played a game where all of the numbers were crossed out?</a:t>
            </a:r>
          </a:p>
          <a:p>
            <a:pPr marL="266065" lvl="1" indent="-132715">
              <a:buFont typeface="Arial" panose="00000600000000000000" pitchFamily="2" charset="0"/>
              <a:buChar char="•"/>
            </a:pPr>
            <a:r>
              <a:rPr lang="en-AU">
                <a:latin typeface="Arial"/>
                <a:cs typeface="Arial"/>
              </a:rPr>
              <a:t>Can you cross out all of the numbers in one game? How do you know?</a:t>
            </a:r>
          </a:p>
          <a:p>
            <a:pPr marL="0" indent="0">
              <a:buNone/>
            </a:pPr>
            <a:endParaRPr lang="en-AU"/>
          </a:p>
        </p:txBody>
      </p:sp>
      <p:sp>
        <p:nvSpPr>
          <p:cNvPr id="3" name="Footer Placeholder 2"/>
          <p:cNvSpPr>
            <a:spLocks noGrp="1"/>
          </p:cNvSpPr>
          <p:nvPr>
            <p:ph type="ftr" sz="quarter" idx="3"/>
          </p:nvPr>
        </p:nvSpPr>
        <p:spPr>
          <a:xfrm>
            <a:off x="237173" y="6188904"/>
            <a:ext cx="277179" cy="365125"/>
          </a:xfrm>
          <a:prstGeom prst="rect">
            <a:avLst/>
          </a:prstGeom>
        </p:spPr>
        <p:txBody>
          <a:bodyPr/>
          <a:lstStyle/>
          <a:p>
            <a:fld id="{54B9D45D-5402-4300-B1EC-41833DB2EBEC}" type="slidenum">
              <a:rPr lang="en-US" smtClean="0"/>
              <a:pPr/>
              <a:t>10</a:t>
            </a:fld>
            <a:endParaRPr lang="en-US"/>
          </a:p>
        </p:txBody>
      </p:sp>
    </p:spTree>
    <p:extLst>
      <p:ext uri="{BB962C8B-B14F-4D97-AF65-F5344CB8AC3E}">
        <p14:creationId xmlns:p14="http://schemas.microsoft.com/office/powerpoint/2010/main" val="23242300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Discuss</a:t>
            </a:r>
          </a:p>
        </p:txBody>
      </p:sp>
      <p:sp>
        <p:nvSpPr>
          <p:cNvPr id="7" name="Text Placeholder 6"/>
          <p:cNvSpPr>
            <a:spLocks noGrp="1"/>
          </p:cNvSpPr>
          <p:nvPr>
            <p:ph type="body" sz="quarter" idx="15"/>
          </p:nvPr>
        </p:nvSpPr>
        <p:spPr>
          <a:xfrm>
            <a:off x="294662" y="1245629"/>
            <a:ext cx="7551454" cy="419659"/>
          </a:xfrm>
        </p:spPr>
        <p:txBody>
          <a:bodyPr vert="horz" wrap="square" lIns="0" tIns="45720" rIns="91440" bIns="45720" rtlCol="0" anchor="t">
            <a:noAutofit/>
          </a:bodyPr>
          <a:lstStyle/>
          <a:p>
            <a:r>
              <a:rPr lang="en-AU">
                <a:latin typeface="Arial"/>
                <a:cs typeface="Arial"/>
              </a:rPr>
              <a:t>Play again and discuss these questions with the person you are </a:t>
            </a:r>
            <a:endParaRPr lang="en-AU" b="0">
              <a:latin typeface="Arial"/>
              <a:cs typeface="Arial"/>
            </a:endParaRPr>
          </a:p>
          <a:p>
            <a:r>
              <a:rPr lang="en-AU">
                <a:latin typeface="Arial"/>
                <a:cs typeface="Arial"/>
              </a:rPr>
              <a:t>playing with and post a response on our digital platform.</a:t>
            </a:r>
            <a:endParaRPr lang="en-AU" b="0">
              <a:latin typeface="Arial"/>
              <a:cs typeface="Arial"/>
            </a:endParaRPr>
          </a:p>
          <a:p>
            <a:endParaRPr lang="en-AU"/>
          </a:p>
        </p:txBody>
      </p:sp>
      <p:pic>
        <p:nvPicPr>
          <p:cNvPr id="4" name="Picture 3" descr="This activity involves discussion." title="Discu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115" y="772059"/>
            <a:ext cx="1072616" cy="1072616"/>
          </a:xfrm>
          <a:prstGeom prst="rect">
            <a:avLst/>
          </a:prstGeom>
        </p:spPr>
      </p:pic>
      <p:sp>
        <p:nvSpPr>
          <p:cNvPr id="2" name="Text Placeholder 1"/>
          <p:cNvSpPr>
            <a:spLocks noGrp="1"/>
          </p:cNvSpPr>
          <p:nvPr>
            <p:ph type="body" sz="quarter" idx="16"/>
          </p:nvPr>
        </p:nvSpPr>
        <p:spPr>
          <a:xfrm>
            <a:off x="292100" y="2318245"/>
            <a:ext cx="8572723" cy="4245407"/>
          </a:xfrm>
        </p:spPr>
        <p:txBody>
          <a:bodyPr vert="horz" lIns="91440" tIns="45720" rIns="91440" bIns="45720" rtlCol="0" anchor="t">
            <a:normAutofit/>
          </a:bodyPr>
          <a:lstStyle/>
          <a:p>
            <a:pPr marL="266065" lvl="1" indent="-132715">
              <a:buFont typeface="Arial" panose="00000600000000000000" pitchFamily="2" charset="0"/>
              <a:buChar char="•"/>
            </a:pPr>
            <a:r>
              <a:rPr lang="en-AU">
                <a:latin typeface="Arial"/>
                <a:cs typeface="Arial"/>
              </a:rPr>
              <a:t>Did you notice anything about 0?</a:t>
            </a:r>
            <a:endParaRPr lang="en-US">
              <a:latin typeface="Arial"/>
              <a:cs typeface="Arial"/>
            </a:endParaRPr>
          </a:p>
          <a:p>
            <a:pPr marL="266065" lvl="1" indent="-132715">
              <a:buFont typeface="Arial" panose="00000600000000000000" pitchFamily="2" charset="0"/>
              <a:buChar char="•"/>
            </a:pPr>
            <a:r>
              <a:rPr lang="en-AU">
                <a:latin typeface="Arial"/>
                <a:cs typeface="Arial"/>
              </a:rPr>
              <a:t>What if the number line went from 0- 19, or, from 1-20…could all the numbers be crossed out then? What could the game look like…what could the moves be?</a:t>
            </a:r>
          </a:p>
          <a:p>
            <a:pPr marL="266065" lvl="1" indent="-132715">
              <a:buFont typeface="Arial" panose="00000600000000000000" pitchFamily="2" charset="0"/>
              <a:buChar char="•"/>
            </a:pPr>
            <a:r>
              <a:rPr lang="en-AU">
                <a:latin typeface="Arial"/>
                <a:cs typeface="Arial"/>
              </a:rPr>
              <a:t>What if you could use multiplication and division…test it out and see how that changes the game.</a:t>
            </a:r>
          </a:p>
          <a:p>
            <a:pPr marL="266065" lvl="1" indent="-132715"/>
            <a:endParaRPr lang="en-AU"/>
          </a:p>
          <a:p>
            <a:pPr marL="0" indent="0">
              <a:buNone/>
            </a:pPr>
            <a:endParaRPr lang="en-AU"/>
          </a:p>
        </p:txBody>
      </p:sp>
      <p:sp>
        <p:nvSpPr>
          <p:cNvPr id="3" name="Footer Placeholder 2"/>
          <p:cNvSpPr>
            <a:spLocks noGrp="1"/>
          </p:cNvSpPr>
          <p:nvPr>
            <p:ph type="ftr" sz="quarter" idx="3"/>
          </p:nvPr>
        </p:nvSpPr>
        <p:spPr>
          <a:xfrm>
            <a:off x="237173" y="6188904"/>
            <a:ext cx="277179" cy="365125"/>
          </a:xfrm>
          <a:prstGeom prst="rect">
            <a:avLst/>
          </a:prstGeom>
        </p:spPr>
        <p:txBody>
          <a:bodyPr/>
          <a:lstStyle/>
          <a:p>
            <a:fld id="{54B9D45D-5402-4300-B1EC-41833DB2EBEC}" type="slidenum">
              <a:rPr lang="en-US" smtClean="0"/>
              <a:pPr/>
              <a:t>11</a:t>
            </a:fld>
            <a:endParaRPr lang="en-US"/>
          </a:p>
        </p:txBody>
      </p:sp>
    </p:spTree>
    <p:extLst>
      <p:ext uri="{BB962C8B-B14F-4D97-AF65-F5344CB8AC3E}">
        <p14:creationId xmlns:p14="http://schemas.microsoft.com/office/powerpoint/2010/main" val="19480536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0" fontAlgn="base"/>
            <a:r>
              <a:rPr lang="en-AU">
                <a:effectLst>
                  <a:glow>
                    <a:srgbClr val="000000"/>
                  </a:glow>
                  <a:outerShdw sx="0" sy="0">
                    <a:srgbClr val="000000"/>
                  </a:outerShdw>
                  <a:reflection stA="0" endPos="0" fadeDir="0" sx="0" sy="0"/>
                </a:effectLst>
              </a:rPr>
              <a:t>It’s time to get magical!</a:t>
            </a:r>
          </a:p>
        </p:txBody>
      </p:sp>
      <p:sp>
        <p:nvSpPr>
          <p:cNvPr id="3" name="Title 2"/>
          <p:cNvSpPr>
            <a:spLocks noGrp="1"/>
          </p:cNvSpPr>
          <p:nvPr>
            <p:ph type="title"/>
          </p:nvPr>
        </p:nvSpPr>
        <p:spPr/>
        <p:txBody>
          <a:bodyPr/>
          <a:lstStyle/>
          <a:p>
            <a:r>
              <a:rPr lang="en-AU"/>
              <a:t>Activity 3</a:t>
            </a:r>
          </a:p>
        </p:txBody>
      </p:sp>
    </p:spTree>
    <p:extLst>
      <p:ext uri="{BB962C8B-B14F-4D97-AF65-F5344CB8AC3E}">
        <p14:creationId xmlns:p14="http://schemas.microsoft.com/office/powerpoint/2010/main" val="32170094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 </a:t>
            </a:r>
          </a:p>
          <a:p>
            <a:endParaRPr lang="en-AU"/>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13</a:t>
            </a:fld>
            <a:endParaRPr lang="en-US"/>
          </a:p>
        </p:txBody>
      </p:sp>
      <p:sp>
        <p:nvSpPr>
          <p:cNvPr id="9" name="Text Placeholder 3">
            <a:extLst>
              <a:ext uri="{FF2B5EF4-FFF2-40B4-BE49-F238E27FC236}">
                <a16:creationId xmlns:a16="http://schemas.microsoft.com/office/drawing/2014/main" id="{6073F558-2064-4D99-86A8-A712A913A094}"/>
              </a:ext>
            </a:extLst>
          </p:cNvPr>
          <p:cNvSpPr>
            <a:spLocks noGrp="1"/>
          </p:cNvSpPr>
          <p:nvPr/>
        </p:nvSpPr>
        <p:spPr>
          <a:xfrm>
            <a:off x="293281" y="2009117"/>
            <a:ext cx="8628224" cy="4236529"/>
          </a:xfrm>
          <a:prstGeom prst="rect">
            <a:avLst/>
          </a:prstGeom>
        </p:spPr>
        <p:txBody>
          <a:bodyPr vert="horz" lIns="91440" tIns="45720" rIns="91440" bIns="45720" rtlCol="0" anchor="t">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66065" lvl="1" indent="-132715">
              <a:buFont typeface="Arial"/>
              <a:buChar char="•"/>
            </a:pPr>
            <a:r>
              <a:rPr lang="en-AU">
                <a:latin typeface="Arial"/>
                <a:cs typeface="Arial"/>
              </a:rPr>
              <a:t>pencils or markers</a:t>
            </a:r>
          </a:p>
          <a:p>
            <a:pPr marL="266065" lvl="1" indent="-132715">
              <a:buFont typeface="Arial"/>
              <a:buChar char="•"/>
            </a:pPr>
            <a:r>
              <a:rPr lang="en-AU">
                <a:latin typeface="Arial"/>
                <a:cs typeface="Arial"/>
              </a:rPr>
              <a:t>your mathematics workbook</a:t>
            </a:r>
          </a:p>
          <a:p>
            <a:pPr marL="133350" lvl="1" indent="0">
              <a:buNone/>
            </a:pPr>
            <a:endParaRPr lang="en-AU"/>
          </a:p>
          <a:p>
            <a:pPr marL="0" indent="0">
              <a:buFont typeface="Arial" panose="020B0604020202020204" pitchFamily="34" charset="0"/>
              <a:buNone/>
            </a:pPr>
            <a:endParaRPr lang="en-AU"/>
          </a:p>
          <a:p>
            <a:pPr marL="132715" lvl="1" indent="0">
              <a:buFont typeface="Montserrat Medium" panose="00000600000000000000" pitchFamily="2" charset="0"/>
              <a:buNone/>
            </a:pPr>
            <a:endParaRPr lang="en-AU"/>
          </a:p>
          <a:p>
            <a:pPr marL="0" indent="0">
              <a:buNone/>
            </a:pPr>
            <a:endParaRPr lang="en-AU"/>
          </a:p>
        </p:txBody>
      </p:sp>
    </p:spTree>
    <p:extLst>
      <p:ext uri="{BB962C8B-B14F-4D97-AF65-F5344CB8AC3E}">
        <p14:creationId xmlns:p14="http://schemas.microsoft.com/office/powerpoint/2010/main" val="25080301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32040" y="501642"/>
            <a:ext cx="3960440"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2400">
                <a:solidFill>
                  <a:schemeClr val="tx1"/>
                </a:solidFill>
              </a:rPr>
              <a:t>Choose any number on the grid. Write it down.</a:t>
            </a:r>
          </a:p>
        </p:txBody>
      </p:sp>
      <p:sp>
        <p:nvSpPr>
          <p:cNvPr id="13" name="TextBox 12"/>
          <p:cNvSpPr txBox="1"/>
          <p:nvPr/>
        </p:nvSpPr>
        <p:spPr>
          <a:xfrm>
            <a:off x="4932040" y="1378515"/>
            <a:ext cx="396044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a:solidFill>
                  <a:srgbClr val="FFFFFF"/>
                </a:solidFill>
              </a:rPr>
              <a:t>Write down a second number</a:t>
            </a:r>
            <a:r>
              <a:rPr lang="mr-IN" sz="2000">
                <a:solidFill>
                  <a:srgbClr val="FFFFFF"/>
                </a:solidFill>
              </a:rPr>
              <a:t>…</a:t>
            </a:r>
            <a:r>
              <a:rPr lang="en-AU" sz="2000">
                <a:solidFill>
                  <a:srgbClr val="FFFFFF"/>
                </a:solidFill>
              </a:rPr>
              <a:t>BUT</a:t>
            </a:r>
            <a:r>
              <a:rPr lang="mr-IN" sz="2000">
                <a:solidFill>
                  <a:srgbClr val="FFFFFF"/>
                </a:solidFill>
              </a:rPr>
              <a:t>…</a:t>
            </a:r>
            <a:r>
              <a:rPr lang="en-AU" sz="2000">
                <a:solidFill>
                  <a:srgbClr val="FFFFFF"/>
                </a:solidFill>
              </a:rPr>
              <a:t>it has to be a different row and different column to your first number.</a:t>
            </a:r>
            <a:endParaRPr lang="en-US" sz="2000">
              <a:solidFill>
                <a:srgbClr val="FFFFFF"/>
              </a:solidFill>
            </a:endParaRPr>
          </a:p>
        </p:txBody>
      </p:sp>
      <p:sp>
        <p:nvSpPr>
          <p:cNvPr id="14" name="TextBox 13"/>
          <p:cNvSpPr txBox="1"/>
          <p:nvPr/>
        </p:nvSpPr>
        <p:spPr>
          <a:xfrm>
            <a:off x="4932040" y="2847858"/>
            <a:ext cx="396044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a:solidFill>
                  <a:srgbClr val="FFFFFF"/>
                </a:solidFill>
              </a:rPr>
              <a:t>Record a third number</a:t>
            </a:r>
            <a:r>
              <a:rPr lang="mr-IN" sz="2000">
                <a:solidFill>
                  <a:srgbClr val="FFFFFF"/>
                </a:solidFill>
              </a:rPr>
              <a:t>…</a:t>
            </a:r>
            <a:r>
              <a:rPr lang="en-AU" sz="2000">
                <a:solidFill>
                  <a:srgbClr val="FFFFFF"/>
                </a:solidFill>
              </a:rPr>
              <a:t>it has to be a different row and different column to your first two numbers.</a:t>
            </a:r>
            <a:endParaRPr lang="en-US" sz="2000">
              <a:solidFill>
                <a:srgbClr val="FFFFFF"/>
              </a:solidFill>
            </a:endParaRPr>
          </a:p>
        </p:txBody>
      </p:sp>
      <p:sp>
        <p:nvSpPr>
          <p:cNvPr id="15" name="TextBox 14"/>
          <p:cNvSpPr txBox="1"/>
          <p:nvPr/>
        </p:nvSpPr>
        <p:spPr>
          <a:xfrm>
            <a:off x="4932040" y="4437112"/>
            <a:ext cx="3960440"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a:solidFill>
                  <a:srgbClr val="FFFFFF"/>
                </a:solidFill>
              </a:rPr>
              <a:t>Write down a forth number</a:t>
            </a:r>
            <a:r>
              <a:rPr lang="mr-IN" sz="2000">
                <a:solidFill>
                  <a:srgbClr val="FFFFFF"/>
                </a:solidFill>
              </a:rPr>
              <a:t>…</a:t>
            </a:r>
            <a:r>
              <a:rPr lang="en-AU" sz="2000">
                <a:solidFill>
                  <a:srgbClr val="FFFFFF"/>
                </a:solidFill>
              </a:rPr>
              <a:t>it has to be a different row and different column to your first three numbers.</a:t>
            </a:r>
            <a:endParaRPr lang="en-US" sz="200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763203921"/>
              </p:ext>
            </p:extLst>
          </p:nvPr>
        </p:nvGraphicFramePr>
        <p:xfrm>
          <a:off x="379937" y="1257295"/>
          <a:ext cx="4367276" cy="3834872"/>
        </p:xfrm>
        <a:graphic>
          <a:graphicData uri="http://schemas.openxmlformats.org/drawingml/2006/table">
            <a:tbl>
              <a:tblPr firstRow="1" bandRow="1">
                <a:tableStyleId>{5C22544A-7EE6-4342-B048-85BDC9FD1C3A}</a:tableStyleId>
              </a:tblPr>
              <a:tblGrid>
                <a:gridCol w="1091819">
                  <a:extLst>
                    <a:ext uri="{9D8B030D-6E8A-4147-A177-3AD203B41FA5}">
                      <a16:colId xmlns:a16="http://schemas.microsoft.com/office/drawing/2014/main" val="20000"/>
                    </a:ext>
                  </a:extLst>
                </a:gridCol>
                <a:gridCol w="1091819">
                  <a:extLst>
                    <a:ext uri="{9D8B030D-6E8A-4147-A177-3AD203B41FA5}">
                      <a16:colId xmlns:a16="http://schemas.microsoft.com/office/drawing/2014/main" val="20001"/>
                    </a:ext>
                  </a:extLst>
                </a:gridCol>
                <a:gridCol w="1091819">
                  <a:extLst>
                    <a:ext uri="{9D8B030D-6E8A-4147-A177-3AD203B41FA5}">
                      <a16:colId xmlns:a16="http://schemas.microsoft.com/office/drawing/2014/main" val="20002"/>
                    </a:ext>
                  </a:extLst>
                </a:gridCol>
                <a:gridCol w="1091819">
                  <a:extLst>
                    <a:ext uri="{9D8B030D-6E8A-4147-A177-3AD203B41FA5}">
                      <a16:colId xmlns:a16="http://schemas.microsoft.com/office/drawing/2014/main" val="20003"/>
                    </a:ext>
                  </a:extLst>
                </a:gridCol>
              </a:tblGrid>
              <a:tr h="958718">
                <a:tc>
                  <a:txBody>
                    <a:bodyPr/>
                    <a:lstStyle/>
                    <a:p>
                      <a:pPr algn="ctr"/>
                      <a:r>
                        <a:rPr lang="en-US" sz="2800" b="1">
                          <a:solidFill>
                            <a:schemeClr val="tx1"/>
                          </a:solidFill>
                          <a:latin typeface="Avenir Book"/>
                          <a:cs typeface="Avenir Book"/>
                        </a:rPr>
                        <a:t>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958718">
                <a:tc>
                  <a:txBody>
                    <a:bodyPr/>
                    <a:lstStyle/>
                    <a:p>
                      <a:pPr algn="ctr"/>
                      <a:r>
                        <a:rPr lang="en-US" sz="2800" b="1">
                          <a:solidFill>
                            <a:schemeClr val="tx1"/>
                          </a:solidFill>
                          <a:latin typeface="Avenir Book"/>
                          <a:cs typeface="Avenir Book"/>
                        </a:rPr>
                        <a:t>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7</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958718">
                <a:tc>
                  <a:txBody>
                    <a:bodyPr/>
                    <a:lstStyle/>
                    <a:p>
                      <a:pPr algn="ctr"/>
                      <a:r>
                        <a:rPr lang="en-US" sz="2800" b="1">
                          <a:solidFill>
                            <a:schemeClr val="tx1"/>
                          </a:solidFill>
                          <a:latin typeface="Avenir Book"/>
                          <a:cs typeface="Avenir Book"/>
                        </a:rPr>
                        <a:t>9</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10</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958718">
                <a:tc>
                  <a:txBody>
                    <a:bodyPr/>
                    <a:lstStyle/>
                    <a:p>
                      <a:pPr algn="ctr"/>
                      <a:r>
                        <a:rPr lang="en-US" sz="2800" b="1">
                          <a:solidFill>
                            <a:schemeClr val="tx1"/>
                          </a:solidFill>
                          <a:latin typeface="Avenir Book"/>
                          <a:cs typeface="Avenir Book"/>
                        </a:rPr>
                        <a:t>13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dirty="0">
                          <a:solidFill>
                            <a:schemeClr val="tx1"/>
                          </a:solidFill>
                          <a:latin typeface="Avenir Book"/>
                          <a:cs typeface="Avenir Book"/>
                        </a:rPr>
                        <a:t>16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751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4" name="Rectangle 3"/>
          <p:cNvSpPr/>
          <p:nvPr/>
        </p:nvSpPr>
        <p:spPr>
          <a:xfrm>
            <a:off x="0" y="1124744"/>
            <a:ext cx="9144000" cy="3220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2" name="Table 1"/>
          <p:cNvGraphicFramePr>
            <a:graphicFrameLocks noGrp="1"/>
          </p:cNvGraphicFramePr>
          <p:nvPr/>
        </p:nvGraphicFramePr>
        <p:xfrm>
          <a:off x="467544" y="1700808"/>
          <a:ext cx="4104456" cy="3501604"/>
        </p:xfrm>
        <a:graphic>
          <a:graphicData uri="http://schemas.openxmlformats.org/drawingml/2006/table">
            <a:tbl>
              <a:tblPr firstRow="1" bandRow="1">
                <a:tableStyleId>{5C22544A-7EE6-4342-B048-85BDC9FD1C3A}</a:tableStyleId>
              </a:tblPr>
              <a:tblGrid>
                <a:gridCol w="1026114">
                  <a:extLst>
                    <a:ext uri="{9D8B030D-6E8A-4147-A177-3AD203B41FA5}">
                      <a16:colId xmlns:a16="http://schemas.microsoft.com/office/drawing/2014/main" val="20000"/>
                    </a:ext>
                  </a:extLst>
                </a:gridCol>
                <a:gridCol w="1026114">
                  <a:extLst>
                    <a:ext uri="{9D8B030D-6E8A-4147-A177-3AD203B41FA5}">
                      <a16:colId xmlns:a16="http://schemas.microsoft.com/office/drawing/2014/main" val="20001"/>
                    </a:ext>
                  </a:extLst>
                </a:gridCol>
                <a:gridCol w="1026114">
                  <a:extLst>
                    <a:ext uri="{9D8B030D-6E8A-4147-A177-3AD203B41FA5}">
                      <a16:colId xmlns:a16="http://schemas.microsoft.com/office/drawing/2014/main" val="20002"/>
                    </a:ext>
                  </a:extLst>
                </a:gridCol>
                <a:gridCol w="1026114">
                  <a:extLst>
                    <a:ext uri="{9D8B030D-6E8A-4147-A177-3AD203B41FA5}">
                      <a16:colId xmlns:a16="http://schemas.microsoft.com/office/drawing/2014/main" val="20003"/>
                    </a:ext>
                  </a:extLst>
                </a:gridCol>
              </a:tblGrid>
              <a:tr h="875401">
                <a:tc>
                  <a:txBody>
                    <a:bodyPr/>
                    <a:lstStyle/>
                    <a:p>
                      <a:pPr algn="ctr"/>
                      <a:r>
                        <a:rPr lang="en-US" sz="2800" b="1">
                          <a:solidFill>
                            <a:schemeClr val="tx1"/>
                          </a:solidFill>
                          <a:latin typeface="Avenir Book"/>
                          <a:cs typeface="Avenir Book"/>
                        </a:rPr>
                        <a:t>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875401">
                <a:tc>
                  <a:txBody>
                    <a:bodyPr/>
                    <a:lstStyle/>
                    <a:p>
                      <a:pPr algn="ctr"/>
                      <a:r>
                        <a:rPr lang="en-US" sz="2800" b="1">
                          <a:solidFill>
                            <a:schemeClr val="tx1"/>
                          </a:solidFill>
                          <a:latin typeface="Avenir Book"/>
                          <a:cs typeface="Avenir Book"/>
                        </a:rPr>
                        <a:t>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7</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875401">
                <a:tc>
                  <a:txBody>
                    <a:bodyPr/>
                    <a:lstStyle/>
                    <a:p>
                      <a:pPr algn="ctr"/>
                      <a:r>
                        <a:rPr lang="en-US" sz="2800" b="1">
                          <a:solidFill>
                            <a:schemeClr val="tx1"/>
                          </a:solidFill>
                          <a:latin typeface="Avenir Book"/>
                          <a:cs typeface="Avenir Book"/>
                        </a:rPr>
                        <a:t>9</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10</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875401">
                <a:tc>
                  <a:txBody>
                    <a:bodyPr/>
                    <a:lstStyle/>
                    <a:p>
                      <a:pPr algn="ctr"/>
                      <a:r>
                        <a:rPr lang="en-US" sz="2800" b="1">
                          <a:solidFill>
                            <a:schemeClr val="tx1"/>
                          </a:solidFill>
                          <a:latin typeface="Avenir Book"/>
                          <a:cs typeface="Avenir Book"/>
                        </a:rPr>
                        <a:t>13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dirty="0">
                          <a:solidFill>
                            <a:schemeClr val="tx1"/>
                          </a:solidFill>
                          <a:latin typeface="Avenir Book"/>
                          <a:cs typeface="Avenir Book"/>
                        </a:rPr>
                        <a:t>16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4932040" y="1444714"/>
            <a:ext cx="396044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a:t>Your sum is</a:t>
            </a:r>
            <a:r>
              <a:rPr lang="mr-IN" sz="2000"/>
              <a:t>…</a:t>
            </a:r>
            <a:r>
              <a:rPr lang="en-AU" sz="2000"/>
              <a:t>.</a:t>
            </a:r>
            <a:endParaRPr lang="en-US" sz="2000"/>
          </a:p>
        </p:txBody>
      </p:sp>
      <p:sp>
        <p:nvSpPr>
          <p:cNvPr id="9" name="TextBox 8"/>
          <p:cNvSpPr txBox="1"/>
          <p:nvPr/>
        </p:nvSpPr>
        <p:spPr>
          <a:xfrm>
            <a:off x="4932040" y="1916832"/>
            <a:ext cx="3960440" cy="186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AU" sz="11500"/>
              <a:t>34!</a:t>
            </a:r>
            <a:endParaRPr lang="en-US" sz="11500"/>
          </a:p>
        </p:txBody>
      </p:sp>
      <p:sp>
        <p:nvSpPr>
          <p:cNvPr id="5" name="Rectangular Callout 4"/>
          <p:cNvSpPr/>
          <p:nvPr/>
        </p:nvSpPr>
        <p:spPr>
          <a:xfrm>
            <a:off x="6231210" y="3993160"/>
            <a:ext cx="2210544" cy="992432"/>
          </a:xfrm>
          <a:prstGeom prst="wedgeRectCallout">
            <a:avLst>
              <a:gd name="adj1" fmla="val 82335"/>
              <a:gd name="adj2" fmla="val 3285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i="1"/>
              <a:t>What?</a:t>
            </a:r>
          </a:p>
        </p:txBody>
      </p:sp>
      <p:sp>
        <p:nvSpPr>
          <p:cNvPr id="11" name="Rectangular Callout 10"/>
          <p:cNvSpPr/>
          <p:nvPr/>
        </p:nvSpPr>
        <p:spPr>
          <a:xfrm>
            <a:off x="4788024" y="5263993"/>
            <a:ext cx="4104456" cy="650493"/>
          </a:xfrm>
          <a:prstGeom prst="wedgeRectCallout">
            <a:avLst>
              <a:gd name="adj1" fmla="val 56939"/>
              <a:gd name="adj2" fmla="val -4616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i="1"/>
              <a:t>How did you do that?</a:t>
            </a:r>
          </a:p>
        </p:txBody>
      </p:sp>
    </p:spTree>
    <p:extLst>
      <p:ext uri="{BB962C8B-B14F-4D97-AF65-F5344CB8AC3E}">
        <p14:creationId xmlns:p14="http://schemas.microsoft.com/office/powerpoint/2010/main" val="7572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4" name="Rectangle 3"/>
          <p:cNvSpPr/>
          <p:nvPr/>
        </p:nvSpPr>
        <p:spPr>
          <a:xfrm>
            <a:off x="0" y="1124744"/>
            <a:ext cx="9144000" cy="3220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2" name="Table 1"/>
          <p:cNvGraphicFramePr>
            <a:graphicFrameLocks noGrp="1"/>
          </p:cNvGraphicFramePr>
          <p:nvPr/>
        </p:nvGraphicFramePr>
        <p:xfrm>
          <a:off x="467544" y="1925428"/>
          <a:ext cx="4104456" cy="3501604"/>
        </p:xfrm>
        <a:graphic>
          <a:graphicData uri="http://schemas.openxmlformats.org/drawingml/2006/table">
            <a:tbl>
              <a:tblPr firstRow="1" bandRow="1">
                <a:tableStyleId>{5C22544A-7EE6-4342-B048-85BDC9FD1C3A}</a:tableStyleId>
              </a:tblPr>
              <a:tblGrid>
                <a:gridCol w="1026114">
                  <a:extLst>
                    <a:ext uri="{9D8B030D-6E8A-4147-A177-3AD203B41FA5}">
                      <a16:colId xmlns:a16="http://schemas.microsoft.com/office/drawing/2014/main" val="20000"/>
                    </a:ext>
                  </a:extLst>
                </a:gridCol>
                <a:gridCol w="1026114">
                  <a:extLst>
                    <a:ext uri="{9D8B030D-6E8A-4147-A177-3AD203B41FA5}">
                      <a16:colId xmlns:a16="http://schemas.microsoft.com/office/drawing/2014/main" val="20001"/>
                    </a:ext>
                  </a:extLst>
                </a:gridCol>
                <a:gridCol w="1026114">
                  <a:extLst>
                    <a:ext uri="{9D8B030D-6E8A-4147-A177-3AD203B41FA5}">
                      <a16:colId xmlns:a16="http://schemas.microsoft.com/office/drawing/2014/main" val="20002"/>
                    </a:ext>
                  </a:extLst>
                </a:gridCol>
                <a:gridCol w="1026114">
                  <a:extLst>
                    <a:ext uri="{9D8B030D-6E8A-4147-A177-3AD203B41FA5}">
                      <a16:colId xmlns:a16="http://schemas.microsoft.com/office/drawing/2014/main" val="20003"/>
                    </a:ext>
                  </a:extLst>
                </a:gridCol>
              </a:tblGrid>
              <a:tr h="875401">
                <a:tc>
                  <a:txBody>
                    <a:bodyPr/>
                    <a:lstStyle/>
                    <a:p>
                      <a:pPr algn="ctr"/>
                      <a:r>
                        <a:rPr lang="en-US" sz="2800" b="1">
                          <a:solidFill>
                            <a:schemeClr val="tx1"/>
                          </a:solidFill>
                          <a:latin typeface="Avenir Book"/>
                          <a:cs typeface="Avenir Book"/>
                        </a:rPr>
                        <a:t>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875401">
                <a:tc>
                  <a:txBody>
                    <a:bodyPr/>
                    <a:lstStyle/>
                    <a:p>
                      <a:pPr algn="ctr"/>
                      <a:r>
                        <a:rPr lang="en-US" sz="2800" b="1">
                          <a:solidFill>
                            <a:schemeClr val="tx1"/>
                          </a:solidFill>
                          <a:latin typeface="Avenir Book"/>
                          <a:cs typeface="Avenir Book"/>
                        </a:rPr>
                        <a:t>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7</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875401">
                <a:tc>
                  <a:txBody>
                    <a:bodyPr/>
                    <a:lstStyle/>
                    <a:p>
                      <a:pPr algn="ctr"/>
                      <a:r>
                        <a:rPr lang="en-US" sz="2800" b="1">
                          <a:solidFill>
                            <a:schemeClr val="tx1"/>
                          </a:solidFill>
                          <a:latin typeface="Avenir Book"/>
                          <a:cs typeface="Avenir Book"/>
                        </a:rPr>
                        <a:t>9</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10</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875401">
                <a:tc>
                  <a:txBody>
                    <a:bodyPr/>
                    <a:lstStyle/>
                    <a:p>
                      <a:pPr algn="ctr"/>
                      <a:r>
                        <a:rPr lang="en-US" sz="2800" b="1">
                          <a:solidFill>
                            <a:schemeClr val="tx1"/>
                          </a:solidFill>
                          <a:latin typeface="Avenir Book"/>
                          <a:cs typeface="Avenir Book"/>
                        </a:rPr>
                        <a:t>13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dirty="0">
                          <a:solidFill>
                            <a:schemeClr val="tx1"/>
                          </a:solidFill>
                          <a:latin typeface="Avenir Book"/>
                          <a:cs typeface="Avenir Book"/>
                        </a:rPr>
                        <a:t>16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Oval 5"/>
          <p:cNvSpPr>
            <a:spLocks noChangeAspect="1"/>
          </p:cNvSpPr>
          <p:nvPr/>
        </p:nvSpPr>
        <p:spPr>
          <a:xfrm>
            <a:off x="503650" y="1925429"/>
            <a:ext cx="899999" cy="899999"/>
          </a:xfrm>
          <a:prstGeom prst="ellipse">
            <a:avLst/>
          </a:prstGeom>
          <a:solidFill>
            <a:srgbClr val="FF6FC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val 9"/>
          <p:cNvSpPr>
            <a:spLocks noChangeAspect="1"/>
          </p:cNvSpPr>
          <p:nvPr/>
        </p:nvSpPr>
        <p:spPr>
          <a:xfrm>
            <a:off x="1556049" y="2816832"/>
            <a:ext cx="899999" cy="899999"/>
          </a:xfrm>
          <a:prstGeom prst="ellipse">
            <a:avLst/>
          </a:prstGeom>
          <a:solidFill>
            <a:srgbClr val="FF6FC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Oval 11"/>
          <p:cNvSpPr>
            <a:spLocks noChangeAspect="1"/>
          </p:cNvSpPr>
          <p:nvPr/>
        </p:nvSpPr>
        <p:spPr>
          <a:xfrm>
            <a:off x="2608448" y="3708235"/>
            <a:ext cx="899999" cy="899999"/>
          </a:xfrm>
          <a:prstGeom prst="ellipse">
            <a:avLst/>
          </a:prstGeom>
          <a:solidFill>
            <a:srgbClr val="FF6FC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val 12"/>
          <p:cNvSpPr>
            <a:spLocks noChangeAspect="1"/>
          </p:cNvSpPr>
          <p:nvPr/>
        </p:nvSpPr>
        <p:spPr>
          <a:xfrm>
            <a:off x="3660847" y="4599638"/>
            <a:ext cx="899999" cy="899999"/>
          </a:xfrm>
          <a:prstGeom prst="ellipse">
            <a:avLst/>
          </a:prstGeom>
          <a:solidFill>
            <a:srgbClr val="FF6FC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14" name="Table 13"/>
          <p:cNvGraphicFramePr>
            <a:graphicFrameLocks noGrp="1"/>
          </p:cNvGraphicFramePr>
          <p:nvPr/>
        </p:nvGraphicFramePr>
        <p:xfrm>
          <a:off x="4788024" y="1925428"/>
          <a:ext cx="4104456" cy="3501604"/>
        </p:xfrm>
        <a:graphic>
          <a:graphicData uri="http://schemas.openxmlformats.org/drawingml/2006/table">
            <a:tbl>
              <a:tblPr firstRow="1" bandRow="1">
                <a:tableStyleId>{5C22544A-7EE6-4342-B048-85BDC9FD1C3A}</a:tableStyleId>
              </a:tblPr>
              <a:tblGrid>
                <a:gridCol w="1026114">
                  <a:extLst>
                    <a:ext uri="{9D8B030D-6E8A-4147-A177-3AD203B41FA5}">
                      <a16:colId xmlns:a16="http://schemas.microsoft.com/office/drawing/2014/main" val="20000"/>
                    </a:ext>
                  </a:extLst>
                </a:gridCol>
                <a:gridCol w="1026114">
                  <a:extLst>
                    <a:ext uri="{9D8B030D-6E8A-4147-A177-3AD203B41FA5}">
                      <a16:colId xmlns:a16="http://schemas.microsoft.com/office/drawing/2014/main" val="20001"/>
                    </a:ext>
                  </a:extLst>
                </a:gridCol>
                <a:gridCol w="1026114">
                  <a:extLst>
                    <a:ext uri="{9D8B030D-6E8A-4147-A177-3AD203B41FA5}">
                      <a16:colId xmlns:a16="http://schemas.microsoft.com/office/drawing/2014/main" val="20002"/>
                    </a:ext>
                  </a:extLst>
                </a:gridCol>
                <a:gridCol w="1026114">
                  <a:extLst>
                    <a:ext uri="{9D8B030D-6E8A-4147-A177-3AD203B41FA5}">
                      <a16:colId xmlns:a16="http://schemas.microsoft.com/office/drawing/2014/main" val="20003"/>
                    </a:ext>
                  </a:extLst>
                </a:gridCol>
              </a:tblGrid>
              <a:tr h="875401">
                <a:tc>
                  <a:txBody>
                    <a:bodyPr/>
                    <a:lstStyle/>
                    <a:p>
                      <a:pPr algn="ctr"/>
                      <a:r>
                        <a:rPr lang="en-US" sz="2800" b="1">
                          <a:solidFill>
                            <a:schemeClr val="tx1"/>
                          </a:solidFill>
                          <a:latin typeface="Avenir Book"/>
                          <a:cs typeface="Avenir Book"/>
                        </a:rPr>
                        <a:t>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875401">
                <a:tc>
                  <a:txBody>
                    <a:bodyPr/>
                    <a:lstStyle/>
                    <a:p>
                      <a:pPr algn="ctr"/>
                      <a:r>
                        <a:rPr lang="en-US" sz="2800" b="1">
                          <a:solidFill>
                            <a:schemeClr val="tx1"/>
                          </a:solidFill>
                          <a:latin typeface="Avenir Book"/>
                          <a:cs typeface="Avenir Book"/>
                        </a:rPr>
                        <a:t>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7</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875401">
                <a:tc>
                  <a:txBody>
                    <a:bodyPr/>
                    <a:lstStyle/>
                    <a:p>
                      <a:pPr algn="ctr"/>
                      <a:r>
                        <a:rPr lang="en-US" sz="2800" b="1">
                          <a:solidFill>
                            <a:schemeClr val="tx1"/>
                          </a:solidFill>
                          <a:latin typeface="Avenir Book"/>
                          <a:cs typeface="Avenir Book"/>
                        </a:rPr>
                        <a:t>9</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10</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875401">
                <a:tc>
                  <a:txBody>
                    <a:bodyPr/>
                    <a:lstStyle/>
                    <a:p>
                      <a:pPr algn="ctr"/>
                      <a:r>
                        <a:rPr lang="en-US" sz="2800" b="1">
                          <a:solidFill>
                            <a:schemeClr val="tx1"/>
                          </a:solidFill>
                          <a:latin typeface="Avenir Book"/>
                          <a:cs typeface="Avenir Book"/>
                        </a:rPr>
                        <a:t>13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dirty="0">
                          <a:solidFill>
                            <a:schemeClr val="tx1"/>
                          </a:solidFill>
                          <a:latin typeface="Avenir Book"/>
                          <a:cs typeface="Avenir Book"/>
                        </a:rPr>
                        <a:t>16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5" name="Oval 14"/>
          <p:cNvSpPr>
            <a:spLocks noChangeAspect="1"/>
          </p:cNvSpPr>
          <p:nvPr/>
        </p:nvSpPr>
        <p:spPr>
          <a:xfrm>
            <a:off x="6776528" y="1916833"/>
            <a:ext cx="899999" cy="899999"/>
          </a:xfrm>
          <a:prstGeom prst="ellipse">
            <a:avLst/>
          </a:prstGeom>
          <a:solidFill>
            <a:srgbClr val="FF66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Oval 15"/>
          <p:cNvSpPr>
            <a:spLocks noChangeAspect="1"/>
          </p:cNvSpPr>
          <p:nvPr/>
        </p:nvSpPr>
        <p:spPr>
          <a:xfrm>
            <a:off x="5876529" y="2816832"/>
            <a:ext cx="899999" cy="899999"/>
          </a:xfrm>
          <a:prstGeom prst="ellipse">
            <a:avLst/>
          </a:prstGeom>
          <a:solidFill>
            <a:srgbClr val="FF66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Oval 16"/>
          <p:cNvSpPr>
            <a:spLocks noChangeAspect="1"/>
          </p:cNvSpPr>
          <p:nvPr/>
        </p:nvSpPr>
        <p:spPr>
          <a:xfrm>
            <a:off x="7920474" y="3708235"/>
            <a:ext cx="899999" cy="899999"/>
          </a:xfrm>
          <a:prstGeom prst="ellipse">
            <a:avLst/>
          </a:prstGeom>
          <a:solidFill>
            <a:srgbClr val="FF66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Oval 17"/>
          <p:cNvSpPr>
            <a:spLocks noChangeAspect="1"/>
          </p:cNvSpPr>
          <p:nvPr/>
        </p:nvSpPr>
        <p:spPr>
          <a:xfrm>
            <a:off x="4860033" y="4569981"/>
            <a:ext cx="899999" cy="899999"/>
          </a:xfrm>
          <a:prstGeom prst="ellipse">
            <a:avLst/>
          </a:prstGeom>
          <a:solidFill>
            <a:srgbClr val="FF66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Shape 507"/>
          <p:cNvSpPr txBox="1">
            <a:spLocks/>
          </p:cNvSpPr>
          <p:nvPr/>
        </p:nvSpPr>
        <p:spPr>
          <a:xfrm>
            <a:off x="395536" y="1196753"/>
            <a:ext cx="8280920" cy="977081"/>
          </a:xfrm>
          <a:prstGeom prst="rect">
            <a:avLst/>
          </a:prstGeom>
        </p:spPr>
        <p:txBody>
          <a:bodyPr vert="horz" lIns="91425" tIns="91425" rIns="91425" bIns="91425" rtlCol="0" anchor="t" anchorCtr="0">
            <a:noAutofit/>
          </a:bodyPr>
          <a:lstStyle>
            <a:lvl1pPr lvl="0" algn="ctr" defTabSz="914400" rtl="0" eaLnBrk="1" latinLnBrk="0" hangingPunct="1">
              <a:spcBef>
                <a:spcPts val="0"/>
              </a:spcBef>
              <a:buSzPct val="100000"/>
              <a:buNone/>
              <a:defRPr sz="3600" kern="1200" cap="all" baseline="0">
                <a:solidFill>
                  <a:schemeClr val="tx2"/>
                </a:solidFill>
                <a:latin typeface="+mj-lt"/>
                <a:ea typeface="+mj-ea"/>
                <a:cs typeface="+mj-cs"/>
              </a:defRPr>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pPr algn="l"/>
            <a:endParaRPr lang="en-AU" sz="3200">
              <a:solidFill>
                <a:srgbClr val="425968"/>
              </a:solidFill>
              <a:latin typeface="Montserrat"/>
              <a:ea typeface="Source Code Pro"/>
              <a:cs typeface="American Typewriter"/>
            </a:endParaRPr>
          </a:p>
        </p:txBody>
      </p:sp>
      <p:sp>
        <p:nvSpPr>
          <p:cNvPr id="3" name="Title 5">
            <a:extLst>
              <a:ext uri="{FF2B5EF4-FFF2-40B4-BE49-F238E27FC236}">
                <a16:creationId xmlns:a16="http://schemas.microsoft.com/office/drawing/2014/main" id="{3DD42B6F-41B1-4068-A145-697ED5FAF763}"/>
              </a:ext>
            </a:extLst>
          </p:cNvPr>
          <p:cNvSpPr>
            <a:spLocks noGrp="1"/>
          </p:cNvSpPr>
          <p:nvPr>
            <p:ph type="title"/>
          </p:nvPr>
        </p:nvSpPr>
        <p:spPr>
          <a:xfrm>
            <a:off x="292100" y="747159"/>
            <a:ext cx="8623051" cy="498470"/>
          </a:xfrm>
        </p:spPr>
        <p:txBody>
          <a:bodyPr/>
          <a:lstStyle/>
          <a:p>
            <a:pPr algn="l"/>
            <a:r>
              <a:rPr lang="en-AU">
                <a:latin typeface="Arial"/>
                <a:cs typeface="Arial"/>
              </a:rPr>
              <a:t>Is it always 34?</a:t>
            </a:r>
            <a:endParaRPr lang="en-AU"/>
          </a:p>
        </p:txBody>
      </p:sp>
    </p:spTree>
    <p:extLst>
      <p:ext uri="{BB962C8B-B14F-4D97-AF65-F5344CB8AC3E}">
        <p14:creationId xmlns:p14="http://schemas.microsoft.com/office/powerpoint/2010/main" val="29627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aphicFrame>
        <p:nvGraphicFramePr>
          <p:cNvPr id="5" name="Table 4"/>
          <p:cNvGraphicFramePr>
            <a:graphicFrameLocks noGrp="1"/>
          </p:cNvGraphicFramePr>
          <p:nvPr/>
        </p:nvGraphicFramePr>
        <p:xfrm>
          <a:off x="467544" y="2159048"/>
          <a:ext cx="3600400" cy="3214168"/>
        </p:xfrm>
        <a:graphic>
          <a:graphicData uri="http://schemas.openxmlformats.org/drawingml/2006/table">
            <a:tbl>
              <a:tblPr firstRow="1" bandRow="1">
                <a:tableStyleId>{5C22544A-7EE6-4342-B048-85BDC9FD1C3A}</a:tableStyleId>
              </a:tblPr>
              <a:tblGrid>
                <a:gridCol w="900100">
                  <a:extLst>
                    <a:ext uri="{9D8B030D-6E8A-4147-A177-3AD203B41FA5}">
                      <a16:colId xmlns:a16="http://schemas.microsoft.com/office/drawing/2014/main" val="20000"/>
                    </a:ext>
                  </a:extLst>
                </a:gridCol>
                <a:gridCol w="900100">
                  <a:extLst>
                    <a:ext uri="{9D8B030D-6E8A-4147-A177-3AD203B41FA5}">
                      <a16:colId xmlns:a16="http://schemas.microsoft.com/office/drawing/2014/main" val="20001"/>
                    </a:ext>
                  </a:extLst>
                </a:gridCol>
                <a:gridCol w="900100">
                  <a:extLst>
                    <a:ext uri="{9D8B030D-6E8A-4147-A177-3AD203B41FA5}">
                      <a16:colId xmlns:a16="http://schemas.microsoft.com/office/drawing/2014/main" val="20002"/>
                    </a:ext>
                  </a:extLst>
                </a:gridCol>
                <a:gridCol w="900100">
                  <a:extLst>
                    <a:ext uri="{9D8B030D-6E8A-4147-A177-3AD203B41FA5}">
                      <a16:colId xmlns:a16="http://schemas.microsoft.com/office/drawing/2014/main" val="20003"/>
                    </a:ext>
                  </a:extLst>
                </a:gridCol>
              </a:tblGrid>
              <a:tr h="803542">
                <a:tc>
                  <a:txBody>
                    <a:bodyPr/>
                    <a:lstStyle/>
                    <a:p>
                      <a:pPr algn="ctr"/>
                      <a:r>
                        <a:rPr lang="en-US" sz="2800" b="1">
                          <a:solidFill>
                            <a:schemeClr val="tx1"/>
                          </a:solidFill>
                          <a:latin typeface="Avenir Book"/>
                          <a:cs typeface="Avenir Book"/>
                        </a:rPr>
                        <a:t>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803542">
                <a:tc>
                  <a:txBody>
                    <a:bodyPr/>
                    <a:lstStyle/>
                    <a:p>
                      <a:pPr algn="ctr"/>
                      <a:r>
                        <a:rPr lang="en-US" sz="2800" b="1">
                          <a:solidFill>
                            <a:schemeClr val="tx1"/>
                          </a:solidFill>
                          <a:latin typeface="Avenir Book"/>
                          <a:cs typeface="Avenir Book"/>
                        </a:rPr>
                        <a:t>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7</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8</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803542">
                <a:tc>
                  <a:txBody>
                    <a:bodyPr/>
                    <a:lstStyle/>
                    <a:p>
                      <a:pPr algn="ctr"/>
                      <a:r>
                        <a:rPr lang="en-US" sz="2800" b="1">
                          <a:solidFill>
                            <a:schemeClr val="tx1"/>
                          </a:solidFill>
                          <a:latin typeface="Avenir Book"/>
                          <a:cs typeface="Avenir Book"/>
                        </a:rPr>
                        <a:t>9</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10</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11</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12</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803542">
                <a:tc>
                  <a:txBody>
                    <a:bodyPr/>
                    <a:lstStyle/>
                    <a:p>
                      <a:pPr algn="ctr"/>
                      <a:r>
                        <a:rPr lang="en-US" sz="2800" b="1">
                          <a:solidFill>
                            <a:schemeClr val="tx1"/>
                          </a:solidFill>
                          <a:latin typeface="Avenir Book"/>
                          <a:cs typeface="Avenir Book"/>
                        </a:rPr>
                        <a:t>13</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14</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a:solidFill>
                            <a:schemeClr val="tx1"/>
                          </a:solidFill>
                          <a:latin typeface="Avenir Book"/>
                          <a:cs typeface="Avenir Book"/>
                        </a:rPr>
                        <a:t>15</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2800" b="1" dirty="0">
                          <a:solidFill>
                            <a:schemeClr val="tx1"/>
                          </a:solidFill>
                          <a:latin typeface="Avenir Book"/>
                          <a:cs typeface="Avenir Book"/>
                        </a:rPr>
                        <a:t>16</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4283968" y="1454460"/>
            <a:ext cx="4392488"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a:t>What’s our conjecture?</a:t>
            </a:r>
          </a:p>
        </p:txBody>
      </p:sp>
      <p:sp>
        <p:nvSpPr>
          <p:cNvPr id="14" name="TextBox 13"/>
          <p:cNvSpPr txBox="1"/>
          <p:nvPr/>
        </p:nvSpPr>
        <p:spPr>
          <a:xfrm>
            <a:off x="4283968" y="2153719"/>
            <a:ext cx="4392488" cy="1200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a:t>What are some possible combinations  we could test?</a:t>
            </a:r>
          </a:p>
        </p:txBody>
      </p:sp>
      <p:sp>
        <p:nvSpPr>
          <p:cNvPr id="16" name="TextBox 15"/>
          <p:cNvSpPr txBox="1"/>
          <p:nvPr/>
        </p:nvSpPr>
        <p:spPr>
          <a:xfrm>
            <a:off x="4283968" y="3310245"/>
            <a:ext cx="4392488" cy="2308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a:t>1, 6, 11, 16</a:t>
            </a:r>
          </a:p>
          <a:p>
            <a:pPr algn="ctr"/>
            <a:r>
              <a:rPr lang="cs-CZ" sz="2400"/>
              <a:t>1, 6, 12, 15</a:t>
            </a:r>
          </a:p>
          <a:p>
            <a:pPr algn="ctr"/>
            <a:r>
              <a:rPr lang="cs-CZ" sz="2400"/>
              <a:t>1, 7, 10, 16</a:t>
            </a:r>
          </a:p>
          <a:p>
            <a:pPr algn="ctr"/>
            <a:r>
              <a:rPr lang="cs-CZ" sz="2400"/>
              <a:t>1, 7, 12, 14</a:t>
            </a:r>
          </a:p>
          <a:p>
            <a:pPr algn="ctr"/>
            <a:r>
              <a:rPr lang="cs-CZ" sz="2400"/>
              <a:t>1, 8, 10, 15</a:t>
            </a:r>
          </a:p>
          <a:p>
            <a:pPr algn="ctr"/>
            <a:r>
              <a:rPr lang="cs-CZ" sz="2400"/>
              <a:t>1, 8, 11, 14</a:t>
            </a:r>
          </a:p>
        </p:txBody>
      </p:sp>
      <p:sp>
        <p:nvSpPr>
          <p:cNvPr id="2" name="Title 5">
            <a:extLst>
              <a:ext uri="{FF2B5EF4-FFF2-40B4-BE49-F238E27FC236}">
                <a16:creationId xmlns:a16="http://schemas.microsoft.com/office/drawing/2014/main" id="{73B012D8-FCA7-4770-AA2E-659B65B6DFFD}"/>
              </a:ext>
            </a:extLst>
          </p:cNvPr>
          <p:cNvSpPr>
            <a:spLocks noGrp="1"/>
          </p:cNvSpPr>
          <p:nvPr>
            <p:ph type="title"/>
          </p:nvPr>
        </p:nvSpPr>
        <p:spPr>
          <a:xfrm>
            <a:off x="292100" y="747159"/>
            <a:ext cx="8623051" cy="498470"/>
          </a:xfrm>
        </p:spPr>
        <p:txBody>
          <a:bodyPr/>
          <a:lstStyle/>
          <a:p>
            <a:pPr algn="l"/>
            <a:r>
              <a:rPr lang="en-AU">
                <a:latin typeface="Arial"/>
                <a:cs typeface="Arial"/>
              </a:rPr>
              <a:t>Is it always 34?</a:t>
            </a:r>
            <a:endParaRPr lang="en-AU"/>
          </a:p>
        </p:txBody>
      </p:sp>
    </p:spTree>
    <p:extLst>
      <p:ext uri="{BB962C8B-B14F-4D97-AF65-F5344CB8AC3E}">
        <p14:creationId xmlns:p14="http://schemas.microsoft.com/office/powerpoint/2010/main" val="40946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Let’s share our thinking</a:t>
            </a:r>
            <a:endParaRPr lang="en-US" dirty="0"/>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p:txBody>
          <a:bodyPr/>
          <a:lstStyle/>
          <a:p>
            <a:pPr marL="0" inden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18</a:t>
            </a:fld>
            <a:endParaRPr lang="en-US"/>
          </a:p>
        </p:txBody>
      </p:sp>
      <p:sp>
        <p:nvSpPr>
          <p:cNvPr id="8" name="Text Placeholder 3"/>
          <p:cNvSpPr txBox="1">
            <a:spLocks/>
          </p:cNvSpPr>
          <p:nvPr/>
        </p:nvSpPr>
        <p:spPr>
          <a:xfrm>
            <a:off x="237173" y="1953339"/>
            <a:ext cx="8628224" cy="4236529"/>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base"/>
            <a:r>
              <a:rPr lang="en-AU"/>
              <a:t>Share your work with our class on our digital platform. </a:t>
            </a:r>
            <a:r>
              <a:rPr lang="en-US"/>
              <a:t>​</a:t>
            </a:r>
          </a:p>
          <a:p>
            <a:pPr fontAlgn="base"/>
            <a:r>
              <a:rPr lang="en-AU"/>
              <a:t>You may like to:</a:t>
            </a:r>
            <a:r>
              <a:rPr lang="en-US"/>
              <a:t>​</a:t>
            </a:r>
          </a:p>
          <a:p>
            <a:pPr fontAlgn="base">
              <a:buFont typeface="Courier New" panose="02070309020205020404" pitchFamily="49" charset="0"/>
              <a:buChar char="o"/>
            </a:pPr>
            <a:r>
              <a:rPr lang="en-AU"/>
              <a:t> write comments</a:t>
            </a:r>
            <a:r>
              <a:rPr lang="en-US"/>
              <a:t>​</a:t>
            </a:r>
          </a:p>
          <a:p>
            <a:pPr fontAlgn="base">
              <a:buFont typeface="Courier New" panose="02070309020205020404" pitchFamily="49" charset="0"/>
              <a:buChar char="o"/>
            </a:pPr>
            <a:r>
              <a:rPr lang="en-AU"/>
              <a:t> share pictures of your work</a:t>
            </a:r>
            <a:r>
              <a:rPr lang="en-US"/>
              <a:t>​</a:t>
            </a:r>
          </a:p>
          <a:p>
            <a:pPr fontAlgn="base">
              <a:buFont typeface="Courier New" panose="02070309020205020404" pitchFamily="49" charset="0"/>
              <a:buChar char="o"/>
            </a:pPr>
            <a:r>
              <a:rPr lang="en-AU"/>
              <a:t> comment on the work of others</a:t>
            </a:r>
            <a:endParaRPr lang="en-US"/>
          </a:p>
          <a:p>
            <a:pPr marL="0" indent="0">
              <a:buFont typeface="Arial" panose="020B0604020202020204" pitchFamily="34" charset="0"/>
              <a:buNone/>
            </a:pPr>
            <a:endParaRPr lang="en-AU"/>
          </a:p>
        </p:txBody>
      </p:sp>
    </p:spTree>
    <p:extLst>
      <p:ext uri="{BB962C8B-B14F-4D97-AF65-F5344CB8AC3E}">
        <p14:creationId xmlns:p14="http://schemas.microsoft.com/office/powerpoint/2010/main" val="27612537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0" fontAlgn="base"/>
            <a:r>
              <a:rPr lang="en-AU">
                <a:effectLst>
                  <a:glow>
                    <a:srgbClr val="000000"/>
                  </a:glow>
                  <a:outerShdw sx="0" sy="0">
                    <a:srgbClr val="000000"/>
                  </a:outerShdw>
                  <a:reflection stA="0" endPos="0" fadeDir="0" sx="0" sy="0"/>
                </a:effectLst>
              </a:rPr>
              <a:t>The counting game: multiples</a:t>
            </a:r>
          </a:p>
        </p:txBody>
      </p:sp>
      <p:sp>
        <p:nvSpPr>
          <p:cNvPr id="3" name="Title 2"/>
          <p:cNvSpPr>
            <a:spLocks noGrp="1"/>
          </p:cNvSpPr>
          <p:nvPr>
            <p:ph type="title"/>
          </p:nvPr>
        </p:nvSpPr>
        <p:spPr/>
        <p:txBody>
          <a:bodyPr/>
          <a:lstStyle/>
          <a:p>
            <a:r>
              <a:rPr lang="en-AU"/>
              <a:t>Activity 4</a:t>
            </a:r>
          </a:p>
        </p:txBody>
      </p:sp>
    </p:spTree>
    <p:extLst>
      <p:ext uri="{BB962C8B-B14F-4D97-AF65-F5344CB8AC3E}">
        <p14:creationId xmlns:p14="http://schemas.microsoft.com/office/powerpoint/2010/main" val="42380014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r>
              <a:rPr lang="en-AU">
                <a:latin typeface="Arial"/>
                <a:cs typeface="Arial"/>
              </a:rPr>
              <a:t>Strike it out!- Let’s play!</a:t>
            </a:r>
          </a:p>
        </p:txBody>
      </p:sp>
      <p:sp>
        <p:nvSpPr>
          <p:cNvPr id="3" name="Title 2"/>
          <p:cNvSpPr>
            <a:spLocks noGrp="1"/>
          </p:cNvSpPr>
          <p:nvPr>
            <p:ph type="title"/>
          </p:nvPr>
        </p:nvSpPr>
        <p:spPr/>
        <p:txBody>
          <a:bodyPr/>
          <a:lstStyle/>
          <a:p>
            <a:r>
              <a:rPr lang="en-AU"/>
              <a:t>Activity 1</a:t>
            </a:r>
          </a:p>
        </p:txBody>
      </p:sp>
    </p:spTree>
    <p:extLst>
      <p:ext uri="{BB962C8B-B14F-4D97-AF65-F5344CB8AC3E}">
        <p14:creationId xmlns:p14="http://schemas.microsoft.com/office/powerpoint/2010/main" val="7533358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fontAlgn="base"/>
            <a:r>
              <a:rPr lang="en-AU">
                <a:effectLst>
                  <a:glow>
                    <a:srgbClr val="000000"/>
                  </a:glow>
                  <a:outerShdw sx="0" sy="0">
                    <a:srgbClr val="000000"/>
                  </a:outerShdw>
                  <a:reflection stA="0" endPos="0" fadeDir="0" sx="0" sy="0"/>
                </a:effectLst>
                <a:latin typeface="Arial"/>
                <a:cs typeface="Arial"/>
              </a:rPr>
              <a:t>View</a:t>
            </a:r>
            <a:endParaRPr lang="en-AU">
              <a:effectLst>
                <a:glow>
                  <a:srgbClr val="000000"/>
                </a:glow>
                <a:outerShdw sx="0" sy="0">
                  <a:srgbClr val="000000"/>
                </a:outerShdw>
                <a:reflection stA="0" endPos="0" fadeDir="0" sx="0" sy="0"/>
              </a:effectLst>
            </a:endParaRPr>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latin typeface="Arial"/>
                <a:cs typeface="Arial"/>
              </a:rPr>
              <a:t>Watch the video to learn how to play The counting game: multiples</a:t>
            </a:r>
          </a:p>
          <a:p>
            <a:endParaRPr lang="en-AU"/>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a:lstStyle/>
          <a:p>
            <a:pPr marL="0" indent="0">
              <a:buNone/>
            </a:pPr>
            <a:endParaRPr lang="en-AU" b="1"/>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20</a:t>
            </a:fld>
            <a:endParaRPr lang="en-US"/>
          </a:p>
        </p:txBody>
      </p:sp>
      <p:pic>
        <p:nvPicPr>
          <p:cNvPr id="8" name="Picture 8">
            <a:hlinkClick r:id="" action="ppaction://media"/>
            <a:extLst>
              <a:ext uri="{FF2B5EF4-FFF2-40B4-BE49-F238E27FC236}">
                <a16:creationId xmlns:a16="http://schemas.microsoft.com/office/drawing/2014/main" id="{EA84B5EB-29A3-4A2C-B3E7-B54D9EFF3398}"/>
              </a:ext>
            </a:extLst>
          </p:cNvPr>
          <p:cNvPicPr>
            <a:picLocks noRot="1" noChangeAspect="1"/>
          </p:cNvPicPr>
          <p:nvPr>
            <a:videoFile r:link="rId1"/>
          </p:nvPr>
        </p:nvPicPr>
        <p:blipFill>
          <a:blip r:embed="rId5"/>
          <a:stretch>
            <a:fillRect/>
          </a:stretch>
        </p:blipFill>
        <p:spPr>
          <a:xfrm>
            <a:off x="276087" y="1789735"/>
            <a:ext cx="8658086" cy="4316618"/>
          </a:xfrm>
          <a:prstGeom prst="rect">
            <a:avLst/>
          </a:prstGeom>
        </p:spPr>
      </p:pic>
    </p:spTree>
    <p:extLst>
      <p:ext uri="{BB962C8B-B14F-4D97-AF65-F5344CB8AC3E}">
        <p14:creationId xmlns:p14="http://schemas.microsoft.com/office/powerpoint/2010/main" val="424533323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a:t>
            </a:r>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21</a:t>
            </a:fld>
            <a:endParaRPr lang="en-US"/>
          </a:p>
        </p:txBody>
      </p:sp>
      <p:sp>
        <p:nvSpPr>
          <p:cNvPr id="2" name="Text Placeholder 3">
            <a:extLst>
              <a:ext uri="{FF2B5EF4-FFF2-40B4-BE49-F238E27FC236}">
                <a16:creationId xmlns:a16="http://schemas.microsoft.com/office/drawing/2014/main" id="{0CF6C8F5-A311-452F-B31A-0BC9ED92534A}"/>
              </a:ext>
            </a:extLst>
          </p:cNvPr>
          <p:cNvSpPr>
            <a:spLocks noGrp="1"/>
          </p:cNvSpPr>
          <p:nvPr>
            <p:ph type="body" sz="quarter" idx="16"/>
          </p:nvPr>
        </p:nvSpPr>
        <p:spPr>
          <a:xfrm>
            <a:off x="142206" y="1277816"/>
            <a:ext cx="8628224" cy="4236529"/>
          </a:xfrm>
        </p:spPr>
        <p:txBody>
          <a:bodyPr vert="horz" lIns="91440" tIns="45720" rIns="91440" bIns="45720" rtlCol="0" anchor="t">
            <a:normAutofit/>
          </a:bodyPr>
          <a:lstStyle/>
          <a:p>
            <a:pPr marL="0" lvl="0" indent="0">
              <a:buNone/>
            </a:pPr>
            <a:endParaRPr lang="en-AU">
              <a:latin typeface="Arial"/>
              <a:cs typeface="Arial"/>
            </a:endParaRPr>
          </a:p>
          <a:p>
            <a:pPr marL="266065" lvl="1" indent="-132715">
              <a:buFont typeface="Arial"/>
              <a:buChar char="•"/>
            </a:pPr>
            <a:r>
              <a:rPr lang="en-AU">
                <a:latin typeface="Arial"/>
                <a:cs typeface="Arial"/>
              </a:rPr>
              <a:t>pencils / markers</a:t>
            </a:r>
          </a:p>
          <a:p>
            <a:pPr marL="266065" lvl="1" indent="-132715">
              <a:buFont typeface="Arial"/>
              <a:buChar char="•"/>
            </a:pPr>
            <a:r>
              <a:rPr lang="en-AU">
                <a:latin typeface="Arial"/>
                <a:cs typeface="Arial"/>
              </a:rPr>
              <a:t>your mathematics workbook</a:t>
            </a:r>
          </a:p>
          <a:p>
            <a:pPr marL="133350" lvl="1" indent="0">
              <a:buNone/>
            </a:pPr>
            <a:endParaRPr lang="en-AU">
              <a:latin typeface="Arial"/>
              <a:cs typeface="Arial"/>
            </a:endParaRPr>
          </a:p>
          <a:p>
            <a:pPr marL="0" indent="0">
              <a:buNone/>
            </a:pPr>
            <a:endParaRPr lang="en-AU"/>
          </a:p>
          <a:p>
            <a:pPr marL="132715" lvl="1" indent="0">
              <a:buNone/>
            </a:pPr>
            <a:endParaRPr lang="en-AU"/>
          </a:p>
          <a:p>
            <a:pPr marL="0" indent="0">
              <a:buNone/>
            </a:pPr>
            <a:endParaRPr lang="en-AU"/>
          </a:p>
        </p:txBody>
      </p:sp>
    </p:spTree>
    <p:extLst>
      <p:ext uri="{BB962C8B-B14F-4D97-AF65-F5344CB8AC3E}">
        <p14:creationId xmlns:p14="http://schemas.microsoft.com/office/powerpoint/2010/main" val="33730663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Instruction</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It’s time to test out your strategies!</a:t>
            </a:r>
            <a:endParaRPr lang="en-US"/>
          </a:p>
        </p:txBody>
      </p:sp>
      <p:pic>
        <p:nvPicPr>
          <p:cNvPr id="2" name="Picture 1" descr="This is a hands on activity" title="Hands on activ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p:txBody>
          <a:bodyPr vert="horz" lIns="91440" tIns="45720" rIns="91440" bIns="45720" rtlCol="0" anchor="t">
            <a:noAutofit/>
          </a:bodyPr>
          <a:lstStyle/>
          <a:p>
            <a:pPr marL="132715" indent="-132715"/>
            <a:r>
              <a:rPr lang="en-AU" sz="1200">
                <a:latin typeface="Arial"/>
                <a:cs typeface="Arial"/>
              </a:rPr>
              <a:t>Select a target number, e.g. 85. Then, select a unit value, e.g. fives.</a:t>
            </a:r>
          </a:p>
          <a:p>
            <a:pPr marL="132715" indent="-132715"/>
            <a:r>
              <a:rPr lang="en-AU" sz="1200">
                <a:latin typeface="Arial"/>
                <a:cs typeface="Arial"/>
              </a:rPr>
              <a:t>The goal is to be the player who says the target number. Players can count on by saying the next 1, 2 or 3 number words in the fives sequence. Players collect a counter (or a tally mark) if they say the target number. A new target number is chosen and players play again. For example:</a:t>
            </a:r>
          </a:p>
          <a:p>
            <a:pPr marL="132715" indent="-132715"/>
            <a:r>
              <a:rPr lang="en-AU" sz="1200">
                <a:latin typeface="Arial"/>
                <a:cs typeface="Arial"/>
              </a:rPr>
              <a:t>Target number 85</a:t>
            </a:r>
          </a:p>
          <a:p>
            <a:pPr marL="0" indent="0">
              <a:buNone/>
            </a:pPr>
            <a:r>
              <a:rPr lang="en-AU" sz="1200">
                <a:latin typeface="Arial"/>
                <a:cs typeface="Arial"/>
              </a:rPr>
              <a:t>Player A : 5, 10,</a:t>
            </a:r>
          </a:p>
          <a:p>
            <a:pPr marL="0" indent="0">
              <a:buNone/>
            </a:pPr>
            <a:r>
              <a:rPr lang="en-AU" sz="1200">
                <a:latin typeface="Arial"/>
                <a:cs typeface="Arial"/>
              </a:rPr>
              <a:t>Player B: 15, 20, 25...</a:t>
            </a:r>
          </a:p>
          <a:p>
            <a:pPr marL="0" indent="0">
              <a:buNone/>
            </a:pPr>
            <a:r>
              <a:rPr lang="en-AU" sz="1200">
                <a:latin typeface="Arial"/>
                <a:cs typeface="Arial"/>
              </a:rPr>
              <a:t>Player A: 30, 35, 40...</a:t>
            </a:r>
          </a:p>
          <a:p>
            <a:pPr marL="0" indent="0">
              <a:buNone/>
            </a:pPr>
            <a:r>
              <a:rPr lang="en-AU" sz="1200">
                <a:latin typeface="Arial"/>
                <a:cs typeface="Arial"/>
              </a:rPr>
              <a:t>Player B: 45...</a:t>
            </a:r>
          </a:p>
          <a:p>
            <a:pPr marL="0" indent="0">
              <a:buNone/>
            </a:pPr>
            <a:r>
              <a:rPr lang="en-AU" sz="1200">
                <a:latin typeface="Arial"/>
                <a:cs typeface="Arial"/>
              </a:rPr>
              <a:t>Player A: 50, 55</a:t>
            </a:r>
          </a:p>
          <a:p>
            <a:pPr marL="0" indent="0">
              <a:buNone/>
            </a:pPr>
            <a:r>
              <a:rPr lang="en-AU" sz="1200">
                <a:latin typeface="Arial"/>
                <a:cs typeface="Arial"/>
              </a:rPr>
              <a:t>Player B: 60</a:t>
            </a:r>
          </a:p>
          <a:p>
            <a:pPr marL="0" indent="0">
              <a:buNone/>
            </a:pPr>
            <a:r>
              <a:rPr lang="en-AU" sz="1200">
                <a:latin typeface="Arial"/>
                <a:cs typeface="Arial"/>
              </a:rPr>
              <a:t>Player A: 65, </a:t>
            </a:r>
          </a:p>
          <a:p>
            <a:pPr marL="0" indent="0">
              <a:buNone/>
            </a:pPr>
            <a:r>
              <a:rPr lang="en-AU" sz="1200">
                <a:latin typeface="Arial"/>
                <a:cs typeface="Arial"/>
              </a:rPr>
              <a:t>Player B: 70, 80, 85!</a:t>
            </a:r>
          </a:p>
          <a:p>
            <a:pPr marL="132715" indent="-132715"/>
            <a:r>
              <a:rPr lang="en-AU" sz="1200">
                <a:latin typeface="Arial"/>
                <a:cs typeface="Arial"/>
              </a:rPr>
              <a:t>Player B collects a counter (or tally mark!)</a:t>
            </a:r>
          </a:p>
          <a:p>
            <a:pPr marL="132715" indent="-132715"/>
            <a:endParaRPr lang="en-AU">
              <a:latin typeface="Arial"/>
              <a:cs typeface="Arial"/>
            </a:endParaRPr>
          </a:p>
          <a:p>
            <a:pPr marL="285750" indent="-285750"/>
            <a:endParaRPr lang="en-AU"/>
          </a:p>
          <a:p>
            <a:pPr marL="132715" indent="-132715"/>
            <a:endParaRPr lang="en-AU"/>
          </a:p>
          <a:p>
            <a:pPr marL="132715" lvl="1" indent="0">
              <a:buFont typeface="Montserrat Medium" panose="00000600000000000000" pitchFamily="2" charse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22</a:t>
            </a:fld>
            <a:endParaRPr lang="en-US"/>
          </a:p>
        </p:txBody>
      </p:sp>
    </p:spTree>
    <p:extLst>
      <p:ext uri="{BB962C8B-B14F-4D97-AF65-F5344CB8AC3E}">
        <p14:creationId xmlns:p14="http://schemas.microsoft.com/office/powerpoint/2010/main" val="164642890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5D633A-6DCF-46C3-A760-1ABBEB13D681}"/>
              </a:ext>
            </a:extLst>
          </p:cNvPr>
          <p:cNvSpPr>
            <a:spLocks noGrp="1"/>
          </p:cNvSpPr>
          <p:nvPr>
            <p:ph type="body" sz="quarter" idx="17"/>
          </p:nvPr>
        </p:nvSpPr>
        <p:spPr>
          <a:xfrm>
            <a:off x="292101" y="2277527"/>
            <a:ext cx="4111224" cy="4129998"/>
          </a:xfrm>
        </p:spPr>
        <p:txBody>
          <a:bodyPr vert="horz" lIns="91440" tIns="45720" rIns="91440" bIns="45720" rtlCol="0" anchor="t">
            <a:normAutofit/>
          </a:bodyPr>
          <a:lstStyle/>
          <a:p>
            <a:pPr marL="132715" indent="-132715"/>
            <a:r>
              <a:rPr lang="en-US">
                <a:latin typeface="Arial"/>
                <a:cs typeface="Arial"/>
              </a:rPr>
              <a:t> Is there a way to play so that you never lose? </a:t>
            </a:r>
            <a:endParaRPr lang="en-US"/>
          </a:p>
          <a:p>
            <a:pPr marL="132715" indent="-132715"/>
            <a:r>
              <a:rPr lang="en-US">
                <a:latin typeface="Arial"/>
                <a:cs typeface="Arial"/>
              </a:rPr>
              <a:t>I wonder if Michelle could have changed her moves in any way to win. Could you give Michelle some advice? If she had said different number words, how could she have won?</a:t>
            </a:r>
          </a:p>
          <a:p>
            <a:pPr marL="132715" indent="-132715"/>
            <a:endParaRPr lang="en-US"/>
          </a:p>
        </p:txBody>
      </p:sp>
      <p:sp>
        <p:nvSpPr>
          <p:cNvPr id="4" name="Text Placeholder 3">
            <a:extLst>
              <a:ext uri="{FF2B5EF4-FFF2-40B4-BE49-F238E27FC236}">
                <a16:creationId xmlns:a16="http://schemas.microsoft.com/office/drawing/2014/main" id="{CA1C7DBD-4DD9-4EC9-B439-205D306396B2}"/>
              </a:ext>
            </a:extLst>
          </p:cNvPr>
          <p:cNvSpPr>
            <a:spLocks noGrp="1"/>
          </p:cNvSpPr>
          <p:nvPr>
            <p:ph type="body" sz="quarter" idx="15"/>
          </p:nvPr>
        </p:nvSpPr>
        <p:spPr/>
        <p:txBody>
          <a:bodyPr vert="horz" wrap="square" lIns="0" tIns="45720" rIns="91440" bIns="45720" rtlCol="0" anchor="t">
            <a:noAutofit/>
          </a:bodyPr>
          <a:lstStyle/>
          <a:p>
            <a:r>
              <a:rPr lang="en-US">
                <a:latin typeface="Arial"/>
                <a:cs typeface="Arial"/>
              </a:rPr>
              <a:t>Discuss these questions with the person you are playing with </a:t>
            </a:r>
            <a:endParaRPr lang="en-US"/>
          </a:p>
          <a:p>
            <a:r>
              <a:rPr lang="en-US">
                <a:latin typeface="Arial"/>
                <a:cs typeface="Arial"/>
              </a:rPr>
              <a:t>on our digital platform.</a:t>
            </a:r>
          </a:p>
        </p:txBody>
      </p:sp>
      <p:sp>
        <p:nvSpPr>
          <p:cNvPr id="5" name="Title 4">
            <a:extLst>
              <a:ext uri="{FF2B5EF4-FFF2-40B4-BE49-F238E27FC236}">
                <a16:creationId xmlns:a16="http://schemas.microsoft.com/office/drawing/2014/main" id="{43F6FAE1-6E50-4183-AD25-F28A22340F8F}"/>
              </a:ext>
            </a:extLst>
          </p:cNvPr>
          <p:cNvSpPr>
            <a:spLocks noGrp="1"/>
          </p:cNvSpPr>
          <p:nvPr>
            <p:ph type="title"/>
          </p:nvPr>
        </p:nvSpPr>
        <p:spPr/>
        <p:txBody>
          <a:bodyPr/>
          <a:lstStyle/>
          <a:p>
            <a:r>
              <a:rPr lang="en-US">
                <a:latin typeface="Arial"/>
                <a:cs typeface="Arial"/>
              </a:rPr>
              <a:t>Discuss</a:t>
            </a:r>
            <a:endParaRPr lang="en-US"/>
          </a:p>
        </p:txBody>
      </p:sp>
      <p:sp>
        <p:nvSpPr>
          <p:cNvPr id="6" name="Footer Placeholder 5">
            <a:extLst>
              <a:ext uri="{FF2B5EF4-FFF2-40B4-BE49-F238E27FC236}">
                <a16:creationId xmlns:a16="http://schemas.microsoft.com/office/drawing/2014/main" id="{A82CA6EC-55F8-4DE9-940C-54206DCA89DC}"/>
              </a:ext>
            </a:extLst>
          </p:cNvPr>
          <p:cNvSpPr>
            <a:spLocks noGrp="1"/>
          </p:cNvSpPr>
          <p:nvPr>
            <p:ph type="ftr" sz="quarter" idx="3"/>
          </p:nvPr>
        </p:nvSpPr>
        <p:spPr/>
        <p:txBody>
          <a:bodyPr/>
          <a:lstStyle/>
          <a:p>
            <a:fld id="{5116C895-348D-4FA1-AC3F-6A98EE2CBA64}" type="slidenum">
              <a:rPr lang="en-US" smtClean="0"/>
              <a:pPr/>
              <a:t>23</a:t>
            </a:fld>
            <a:endParaRPr lang="en-US"/>
          </a:p>
        </p:txBody>
      </p:sp>
      <p:pic>
        <p:nvPicPr>
          <p:cNvPr id="9" name="Picture 9" descr="A picture containing clock&#10;&#10;Description generated with very high confidence">
            <a:extLst>
              <a:ext uri="{FF2B5EF4-FFF2-40B4-BE49-F238E27FC236}">
                <a16:creationId xmlns:a16="http://schemas.microsoft.com/office/drawing/2014/main" id="{7BC6361F-D61D-4DFF-9A2D-2048385ACA14}"/>
              </a:ext>
            </a:extLst>
          </p:cNvPr>
          <p:cNvPicPr>
            <a:picLocks noChangeAspect="1"/>
          </p:cNvPicPr>
          <p:nvPr/>
        </p:nvPicPr>
        <p:blipFill>
          <a:blip r:embed="rId3"/>
          <a:stretch>
            <a:fillRect/>
          </a:stretch>
        </p:blipFill>
        <p:spPr>
          <a:xfrm>
            <a:off x="7477106" y="990825"/>
            <a:ext cx="1066800" cy="1076325"/>
          </a:xfrm>
          <a:prstGeom prst="rect">
            <a:avLst/>
          </a:prstGeom>
        </p:spPr>
      </p:pic>
      <p:pic>
        <p:nvPicPr>
          <p:cNvPr id="11" name="Picture 11" descr="A close up of a piece of paper&#10;&#10;Description generated with high confidence">
            <a:extLst>
              <a:ext uri="{FF2B5EF4-FFF2-40B4-BE49-F238E27FC236}">
                <a16:creationId xmlns:a16="http://schemas.microsoft.com/office/drawing/2014/main" id="{3B1B8D52-1698-49CE-93D5-318E2935B962}"/>
              </a:ext>
            </a:extLst>
          </p:cNvPr>
          <p:cNvPicPr>
            <a:picLocks noChangeAspect="1"/>
          </p:cNvPicPr>
          <p:nvPr/>
        </p:nvPicPr>
        <p:blipFill>
          <a:blip r:embed="rId4"/>
          <a:stretch>
            <a:fillRect/>
          </a:stretch>
        </p:blipFill>
        <p:spPr>
          <a:xfrm>
            <a:off x="5252118" y="2280674"/>
            <a:ext cx="3027878" cy="3352686"/>
          </a:xfrm>
          <a:prstGeom prst="rect">
            <a:avLst/>
          </a:prstGeom>
        </p:spPr>
      </p:pic>
    </p:spTree>
    <p:extLst>
      <p:ext uri="{BB962C8B-B14F-4D97-AF65-F5344CB8AC3E}">
        <p14:creationId xmlns:p14="http://schemas.microsoft.com/office/powerpoint/2010/main" val="56980793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pPr lvl="0" fontAlgn="base"/>
            <a:r>
              <a:rPr lang="en-AU">
                <a:effectLst>
                  <a:glow>
                    <a:srgbClr val="000000"/>
                  </a:glow>
                  <a:outerShdw sx="0" sy="0">
                    <a:srgbClr val="000000"/>
                  </a:outerShdw>
                  <a:reflection stA="0" endPos="0" fadeDir="0" sx="0" sy="0"/>
                </a:effectLst>
                <a:latin typeface="Arial"/>
                <a:cs typeface="Arial"/>
              </a:rPr>
              <a:t>The counting game: multiples part 2</a:t>
            </a:r>
          </a:p>
          <a:p>
            <a:pPr lvl="0" fontAlgn="base"/>
            <a:r>
              <a:rPr lang="en-AU">
                <a:effectLst>
                  <a:glow>
                    <a:srgbClr val="000000"/>
                  </a:glow>
                  <a:outerShdw sx="0" sy="0">
                    <a:srgbClr val="000000"/>
                  </a:outerShdw>
                  <a:reflection stA="0" endPos="0" fadeDir="0" sx="0" sy="0"/>
                </a:effectLst>
                <a:latin typeface="Arial"/>
                <a:cs typeface="Arial"/>
              </a:rPr>
              <a:t>Let’s do it counting back</a:t>
            </a:r>
          </a:p>
        </p:txBody>
      </p:sp>
      <p:sp>
        <p:nvSpPr>
          <p:cNvPr id="3" name="Title 2"/>
          <p:cNvSpPr>
            <a:spLocks noGrp="1"/>
          </p:cNvSpPr>
          <p:nvPr>
            <p:ph type="title"/>
          </p:nvPr>
        </p:nvSpPr>
        <p:spPr/>
        <p:txBody>
          <a:bodyPr/>
          <a:lstStyle/>
          <a:p>
            <a:r>
              <a:rPr lang="en-AU"/>
              <a:t>Activity 5</a:t>
            </a:r>
          </a:p>
        </p:txBody>
      </p:sp>
    </p:spTree>
    <p:extLst>
      <p:ext uri="{BB962C8B-B14F-4D97-AF65-F5344CB8AC3E}">
        <p14:creationId xmlns:p14="http://schemas.microsoft.com/office/powerpoint/2010/main" val="4939307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fontAlgn="base"/>
            <a:r>
              <a:rPr lang="en-AU">
                <a:effectLst>
                  <a:glow>
                    <a:srgbClr val="000000"/>
                  </a:glow>
                  <a:outerShdw sx="0" sy="0">
                    <a:srgbClr val="000000"/>
                  </a:outerShdw>
                  <a:reflection stA="0" endPos="0" fadeDir="0" sx="0" sy="0"/>
                </a:effectLst>
                <a:latin typeface="Arial"/>
                <a:cs typeface="Arial"/>
              </a:rPr>
              <a:t>View</a:t>
            </a:r>
            <a:endParaRPr lang="en-AU">
              <a:effectLst>
                <a:glow>
                  <a:srgbClr val="000000"/>
                </a:glow>
                <a:outerShdw sx="0" sy="0">
                  <a:srgbClr val="000000"/>
                </a:outerShdw>
                <a:reflection stA="0" endPos="0" fadeDir="0" sx="0" sy="0"/>
              </a:effectLst>
            </a:endParaRPr>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latin typeface="Arial"/>
                <a:cs typeface="Arial"/>
              </a:rPr>
              <a:t>Watch the video to see how you can play counting game part 2</a:t>
            </a:r>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25</a:t>
            </a:fld>
            <a:endParaRPr lang="en-US"/>
          </a:p>
        </p:txBody>
      </p:sp>
      <p:pic>
        <p:nvPicPr>
          <p:cNvPr id="7" name="Picture 7">
            <a:hlinkClick r:id="" action="ppaction://media"/>
            <a:extLst>
              <a:ext uri="{FF2B5EF4-FFF2-40B4-BE49-F238E27FC236}">
                <a16:creationId xmlns:a16="http://schemas.microsoft.com/office/drawing/2014/main" id="{CF28704B-1040-49A1-A986-89DB339D58AA}"/>
              </a:ext>
            </a:extLst>
          </p:cNvPr>
          <p:cNvPicPr>
            <a:picLocks noRot="1" noChangeAspect="1"/>
          </p:cNvPicPr>
          <p:nvPr>
            <a:videoFile r:link="rId1"/>
          </p:nvPr>
        </p:nvPicPr>
        <p:blipFill>
          <a:blip r:embed="rId5"/>
          <a:stretch>
            <a:fillRect/>
          </a:stretch>
        </p:blipFill>
        <p:spPr>
          <a:xfrm>
            <a:off x="298174" y="1811821"/>
            <a:ext cx="8635999" cy="4294532"/>
          </a:xfrm>
          <a:prstGeom prst="rect">
            <a:avLst/>
          </a:prstGeom>
        </p:spPr>
      </p:pic>
    </p:spTree>
    <p:extLst>
      <p:ext uri="{BB962C8B-B14F-4D97-AF65-F5344CB8AC3E}">
        <p14:creationId xmlns:p14="http://schemas.microsoft.com/office/powerpoint/2010/main" val="333807369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a:t>
            </a:r>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26</a:t>
            </a:fld>
            <a:endParaRPr lang="en-US"/>
          </a:p>
        </p:txBody>
      </p:sp>
      <p:sp>
        <p:nvSpPr>
          <p:cNvPr id="2" name="Text Placeholder 3">
            <a:extLst>
              <a:ext uri="{FF2B5EF4-FFF2-40B4-BE49-F238E27FC236}">
                <a16:creationId xmlns:a16="http://schemas.microsoft.com/office/drawing/2014/main" id="{0CF6C8F5-A311-452F-B31A-0BC9ED92534A}"/>
              </a:ext>
            </a:extLst>
          </p:cNvPr>
          <p:cNvSpPr>
            <a:spLocks noGrp="1"/>
          </p:cNvSpPr>
          <p:nvPr>
            <p:ph type="body" sz="quarter" idx="16"/>
          </p:nvPr>
        </p:nvSpPr>
        <p:spPr>
          <a:xfrm>
            <a:off x="237173" y="1455458"/>
            <a:ext cx="8628224" cy="4236529"/>
          </a:xfrm>
        </p:spPr>
        <p:txBody>
          <a:bodyPr vert="horz" lIns="91440" tIns="45720" rIns="91440" bIns="45720" rtlCol="0" anchor="t">
            <a:normAutofit/>
          </a:bodyPr>
          <a:lstStyle/>
          <a:p>
            <a:pPr marL="0" lvl="0" indent="0">
              <a:buNone/>
            </a:pPr>
            <a:endParaRPr lang="en-AU">
              <a:latin typeface="Arial"/>
              <a:cs typeface="Arial"/>
            </a:endParaRPr>
          </a:p>
          <a:p>
            <a:pPr marL="266065" lvl="1" indent="-132715">
              <a:buFont typeface="Arial"/>
              <a:buChar char="•"/>
            </a:pPr>
            <a:r>
              <a:rPr lang="en-AU">
                <a:latin typeface="Arial"/>
                <a:cs typeface="Arial"/>
              </a:rPr>
              <a:t> pencils / markers</a:t>
            </a:r>
          </a:p>
          <a:p>
            <a:pPr marL="266065" lvl="1" indent="-132715">
              <a:buFont typeface="Arial"/>
              <a:buChar char="•"/>
            </a:pPr>
            <a:r>
              <a:rPr lang="en-AU">
                <a:latin typeface="Arial"/>
                <a:cs typeface="Arial"/>
              </a:rPr>
              <a:t>your mathematics workbook</a:t>
            </a:r>
          </a:p>
          <a:p>
            <a:pPr marL="133350" lvl="1" indent="0">
              <a:buNone/>
            </a:pPr>
            <a:endParaRPr lang="en-AU">
              <a:latin typeface="Arial"/>
              <a:cs typeface="Arial"/>
            </a:endParaRPr>
          </a:p>
          <a:p>
            <a:pPr marL="0" indent="0">
              <a:buNone/>
            </a:pPr>
            <a:endParaRPr lang="en-AU"/>
          </a:p>
          <a:p>
            <a:pPr marL="132715" lvl="1" indent="0">
              <a:buNone/>
            </a:pPr>
            <a:endParaRPr lang="en-AU"/>
          </a:p>
          <a:p>
            <a:pPr marL="0" indent="0">
              <a:buNone/>
            </a:pPr>
            <a:endParaRPr lang="en-AU"/>
          </a:p>
        </p:txBody>
      </p:sp>
    </p:spTree>
    <p:extLst>
      <p:ext uri="{BB962C8B-B14F-4D97-AF65-F5344CB8AC3E}">
        <p14:creationId xmlns:p14="http://schemas.microsoft.com/office/powerpoint/2010/main" val="70039718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Instruction</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It’s time to test our your strategies!</a:t>
            </a:r>
            <a:endParaRPr lang="en-US"/>
          </a:p>
        </p:txBody>
      </p:sp>
      <p:pic>
        <p:nvPicPr>
          <p:cNvPr id="2" name="Picture 1" descr="This is a hands on activity" title="Hands on activ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fontScale="92500" lnSpcReduction="20000"/>
          </a:bodyPr>
          <a:lstStyle/>
          <a:p>
            <a:pPr marL="132715" indent="-132715"/>
            <a:r>
              <a:rPr lang="en-AU">
                <a:latin typeface="Arial"/>
                <a:cs typeface="Arial"/>
              </a:rPr>
              <a:t> This time staring from a given number and counting back, trying to be the person who says zero. For example,</a:t>
            </a:r>
          </a:p>
          <a:p>
            <a:pPr marL="0" indent="0">
              <a:buNone/>
            </a:pPr>
            <a:r>
              <a:rPr lang="en-AU">
                <a:latin typeface="Arial"/>
                <a:cs typeface="Arial"/>
              </a:rPr>
              <a:t>Target number 0 (starting at 110 and counting in tens)</a:t>
            </a:r>
          </a:p>
          <a:p>
            <a:pPr marL="132715" indent="-132715"/>
            <a:r>
              <a:rPr lang="en-AU">
                <a:latin typeface="Arial"/>
                <a:cs typeface="Arial"/>
              </a:rPr>
              <a:t>Player A: 100...</a:t>
            </a:r>
          </a:p>
          <a:p>
            <a:pPr marL="132715" indent="-132715"/>
            <a:r>
              <a:rPr lang="en-AU">
                <a:latin typeface="Arial"/>
                <a:cs typeface="Arial"/>
              </a:rPr>
              <a:t>Player B: 90, 80...</a:t>
            </a:r>
          </a:p>
          <a:p>
            <a:pPr marL="132715" indent="-132715"/>
            <a:r>
              <a:rPr lang="en-AU">
                <a:latin typeface="Arial"/>
                <a:cs typeface="Arial"/>
              </a:rPr>
              <a:t>Player A: 70...</a:t>
            </a:r>
          </a:p>
          <a:p>
            <a:pPr marL="132715" indent="-132715"/>
            <a:r>
              <a:rPr lang="en-AU">
                <a:latin typeface="Arial"/>
                <a:cs typeface="Arial"/>
              </a:rPr>
              <a:t>Player B: 60...</a:t>
            </a:r>
          </a:p>
          <a:p>
            <a:pPr marL="132715" indent="-132715"/>
            <a:r>
              <a:rPr lang="en-AU">
                <a:latin typeface="Arial"/>
                <a:cs typeface="Arial"/>
              </a:rPr>
              <a:t>Player A: 50, 40...</a:t>
            </a:r>
          </a:p>
          <a:p>
            <a:pPr marL="132715" indent="-132715"/>
            <a:r>
              <a:rPr lang="en-AU">
                <a:latin typeface="Arial"/>
                <a:cs typeface="Arial"/>
              </a:rPr>
              <a:t>Player B: 30, 20, 10...</a:t>
            </a:r>
          </a:p>
          <a:p>
            <a:pPr marL="132715" indent="-132715"/>
            <a:r>
              <a:rPr lang="en-AU">
                <a:latin typeface="Arial"/>
                <a:cs typeface="Arial"/>
              </a:rPr>
              <a:t>Player A: zero!</a:t>
            </a:r>
          </a:p>
          <a:p>
            <a:pPr marL="285750" indent="-285750"/>
            <a:endParaRPr lang="en-AU">
              <a:latin typeface="Arial"/>
              <a:cs typeface="Arial"/>
            </a:endParaRPr>
          </a:p>
          <a:p>
            <a:pPr marL="132715" indent="-132715"/>
            <a:endParaRPr lang="en-AU"/>
          </a:p>
          <a:p>
            <a:pPr marL="132715" lvl="1" inden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27</a:t>
            </a:fld>
            <a:endParaRPr lang="en-US"/>
          </a:p>
        </p:txBody>
      </p:sp>
    </p:spTree>
    <p:extLst>
      <p:ext uri="{BB962C8B-B14F-4D97-AF65-F5344CB8AC3E}">
        <p14:creationId xmlns:p14="http://schemas.microsoft.com/office/powerpoint/2010/main" val="383490925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Let’s share our thinking</a:t>
            </a:r>
            <a:endParaRPr lang="en-US" dirty="0"/>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p:txBody>
          <a:bodyPr/>
          <a:lstStyle/>
          <a:p>
            <a:pPr marL="0" inden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28</a:t>
            </a:fld>
            <a:endParaRPr lang="en-US"/>
          </a:p>
        </p:txBody>
      </p:sp>
      <p:sp>
        <p:nvSpPr>
          <p:cNvPr id="8" name="Text Placeholder 3"/>
          <p:cNvSpPr txBox="1">
            <a:spLocks/>
          </p:cNvSpPr>
          <p:nvPr/>
        </p:nvSpPr>
        <p:spPr>
          <a:xfrm>
            <a:off x="237173" y="1953339"/>
            <a:ext cx="8628224" cy="4236529"/>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base"/>
            <a:r>
              <a:rPr lang="en-AU"/>
              <a:t>Share your work with our class on our digital platform. </a:t>
            </a:r>
            <a:r>
              <a:rPr lang="en-US"/>
              <a:t>​</a:t>
            </a:r>
          </a:p>
          <a:p>
            <a:pPr fontAlgn="base"/>
            <a:r>
              <a:rPr lang="en-AU"/>
              <a:t>You may like to:</a:t>
            </a:r>
            <a:r>
              <a:rPr lang="en-US"/>
              <a:t>​</a:t>
            </a:r>
          </a:p>
          <a:p>
            <a:pPr fontAlgn="base">
              <a:buFont typeface="Courier New" panose="02070309020205020404" pitchFamily="49" charset="0"/>
              <a:buChar char="o"/>
            </a:pPr>
            <a:r>
              <a:rPr lang="en-AU"/>
              <a:t> write comments</a:t>
            </a:r>
            <a:r>
              <a:rPr lang="en-US"/>
              <a:t>​</a:t>
            </a:r>
          </a:p>
          <a:p>
            <a:pPr fontAlgn="base">
              <a:buFont typeface="Courier New" panose="02070309020205020404" pitchFamily="49" charset="0"/>
              <a:buChar char="o"/>
            </a:pPr>
            <a:r>
              <a:rPr lang="en-AU"/>
              <a:t> share pictures of your work</a:t>
            </a:r>
            <a:r>
              <a:rPr lang="en-US"/>
              <a:t>​</a:t>
            </a:r>
          </a:p>
          <a:p>
            <a:pPr fontAlgn="base">
              <a:buFont typeface="Courier New" panose="02070309020205020404" pitchFamily="49" charset="0"/>
              <a:buChar char="o"/>
            </a:pPr>
            <a:r>
              <a:rPr lang="en-AU"/>
              <a:t> comment on the work of others</a:t>
            </a:r>
            <a:endParaRPr lang="en-US"/>
          </a:p>
          <a:p>
            <a:pPr marL="0" indent="0">
              <a:buFont typeface="Arial" panose="020B0604020202020204" pitchFamily="34" charset="0"/>
              <a:buNone/>
            </a:pPr>
            <a:endParaRPr lang="en-AU"/>
          </a:p>
        </p:txBody>
      </p:sp>
    </p:spTree>
    <p:extLst>
      <p:ext uri="{BB962C8B-B14F-4D97-AF65-F5344CB8AC3E}">
        <p14:creationId xmlns:p14="http://schemas.microsoft.com/office/powerpoint/2010/main" val="8450296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pPr lvl="0" fontAlgn="base"/>
            <a:r>
              <a:rPr lang="en-AU">
                <a:effectLst>
                  <a:glow>
                    <a:srgbClr val="000000"/>
                  </a:glow>
                  <a:outerShdw sx="0" sy="0">
                    <a:srgbClr val="000000"/>
                  </a:outerShdw>
                  <a:reflection stA="0" endPos="0" fadeDir="0" sx="0" sy="0"/>
                </a:effectLst>
                <a:latin typeface="Arial"/>
                <a:cs typeface="Arial"/>
              </a:rPr>
              <a:t>Basketball toss</a:t>
            </a:r>
            <a:endParaRPr lang="en-AU">
              <a:effectLst>
                <a:glow>
                  <a:srgbClr val="000000"/>
                </a:glow>
                <a:outerShdw sx="0" sy="0">
                  <a:srgbClr val="000000"/>
                </a:outerShdw>
                <a:reflection stA="0" endPos="0" fadeDir="0" sx="0" sy="0"/>
              </a:effectLst>
            </a:endParaRPr>
          </a:p>
        </p:txBody>
      </p:sp>
      <p:sp>
        <p:nvSpPr>
          <p:cNvPr id="3" name="Title 2"/>
          <p:cNvSpPr>
            <a:spLocks noGrp="1"/>
          </p:cNvSpPr>
          <p:nvPr>
            <p:ph type="title"/>
          </p:nvPr>
        </p:nvSpPr>
        <p:spPr/>
        <p:txBody>
          <a:bodyPr/>
          <a:lstStyle/>
          <a:p>
            <a:r>
              <a:rPr lang="en-AU"/>
              <a:t>Activity 6</a:t>
            </a:r>
          </a:p>
        </p:txBody>
      </p:sp>
    </p:spTree>
    <p:extLst>
      <p:ext uri="{BB962C8B-B14F-4D97-AF65-F5344CB8AC3E}">
        <p14:creationId xmlns:p14="http://schemas.microsoft.com/office/powerpoint/2010/main" val="12383809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View</a:t>
            </a:r>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t>Watch the video to learn how to play…</a:t>
            </a:r>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3</a:t>
            </a:fld>
            <a:endParaRPr lang="en-US"/>
          </a:p>
        </p:txBody>
      </p:sp>
      <p:sp>
        <p:nvSpPr>
          <p:cNvPr id="2" name="Rectangle 1"/>
          <p:cNvSpPr/>
          <p:nvPr/>
        </p:nvSpPr>
        <p:spPr>
          <a:xfrm>
            <a:off x="0" y="6179964"/>
            <a:ext cx="6939974" cy="276999"/>
          </a:xfrm>
          <a:prstGeom prst="rect">
            <a:avLst/>
          </a:prstGeom>
        </p:spPr>
        <p:txBody>
          <a:bodyPr wrap="square">
            <a:spAutoFit/>
          </a:bodyPr>
          <a:lstStyle/>
          <a:p>
            <a:r>
              <a:rPr lang="en-AU" sz="1200"/>
              <a:t>(from NRICH Maths https://nrich.maths.org/8016)</a:t>
            </a:r>
          </a:p>
        </p:txBody>
      </p:sp>
      <p:pic>
        <p:nvPicPr>
          <p:cNvPr id="7" name="Picture 8">
            <a:hlinkClick r:id="" action="ppaction://media"/>
            <a:extLst>
              <a:ext uri="{FF2B5EF4-FFF2-40B4-BE49-F238E27FC236}">
                <a16:creationId xmlns:a16="http://schemas.microsoft.com/office/drawing/2014/main" id="{061B378F-A454-4461-A756-987F9A13BE71}"/>
              </a:ext>
            </a:extLst>
          </p:cNvPr>
          <p:cNvPicPr>
            <a:picLocks noRot="1" noChangeAspect="1"/>
          </p:cNvPicPr>
          <p:nvPr>
            <a:videoFile r:link="rId1"/>
          </p:nvPr>
        </p:nvPicPr>
        <p:blipFill>
          <a:blip r:embed="rId5"/>
          <a:stretch>
            <a:fillRect/>
          </a:stretch>
        </p:blipFill>
        <p:spPr>
          <a:xfrm>
            <a:off x="320261" y="1833908"/>
            <a:ext cx="8525564" cy="4272444"/>
          </a:xfrm>
          <a:prstGeom prst="rect">
            <a:avLst/>
          </a:prstGeom>
        </p:spPr>
      </p:pic>
    </p:spTree>
    <p:extLst>
      <p:ext uri="{BB962C8B-B14F-4D97-AF65-F5344CB8AC3E}">
        <p14:creationId xmlns:p14="http://schemas.microsoft.com/office/powerpoint/2010/main" val="3395847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fontAlgn="base"/>
            <a:r>
              <a:rPr lang="en-AU">
                <a:effectLst>
                  <a:glow>
                    <a:srgbClr val="000000"/>
                  </a:glow>
                  <a:outerShdw sx="0" sy="0">
                    <a:srgbClr val="000000"/>
                  </a:outerShdw>
                  <a:reflection stA="0" endPos="0" fadeDir="0" sx="0" sy="0"/>
                </a:effectLst>
                <a:latin typeface="Arial"/>
                <a:cs typeface="Arial"/>
              </a:rPr>
              <a:t>View</a:t>
            </a:r>
            <a:endParaRPr lang="en-AU">
              <a:effectLst>
                <a:glow>
                  <a:srgbClr val="000000"/>
                </a:glow>
                <a:outerShdw sx="0" sy="0">
                  <a:srgbClr val="000000"/>
                </a:outerShdw>
                <a:reflection stA="0" endPos="0" fadeDir="0" sx="0" sy="0"/>
              </a:effectLst>
            </a:endParaRPr>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latin typeface="Arial"/>
                <a:cs typeface="Arial"/>
              </a:rPr>
              <a:t>Watch the video to see how to play Basketball toss</a:t>
            </a:r>
            <a:endParaRPr lang="en-AU"/>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a:lstStyle/>
          <a:p>
            <a:pPr marL="0" indent="0">
              <a:buNone/>
            </a:pPr>
            <a:endParaRPr lang="en-AU" b="1"/>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30</a:t>
            </a:fld>
            <a:endParaRPr lang="en-US"/>
          </a:p>
        </p:txBody>
      </p:sp>
      <p:pic>
        <p:nvPicPr>
          <p:cNvPr id="10" name="Picture 10">
            <a:hlinkClick r:id="" action="ppaction://media"/>
            <a:extLst>
              <a:ext uri="{FF2B5EF4-FFF2-40B4-BE49-F238E27FC236}">
                <a16:creationId xmlns:a16="http://schemas.microsoft.com/office/drawing/2014/main" id="{C2A61AEF-7754-400E-BEC1-E652BBC4B71E}"/>
              </a:ext>
            </a:extLst>
          </p:cNvPr>
          <p:cNvPicPr>
            <a:picLocks noRot="1" noChangeAspect="1"/>
          </p:cNvPicPr>
          <p:nvPr>
            <a:videoFile r:link="rId1"/>
          </p:nvPr>
        </p:nvPicPr>
        <p:blipFill>
          <a:blip r:embed="rId5"/>
          <a:stretch>
            <a:fillRect/>
          </a:stretch>
        </p:blipFill>
        <p:spPr>
          <a:xfrm>
            <a:off x="298174" y="1789734"/>
            <a:ext cx="8702260" cy="4338706"/>
          </a:xfrm>
          <a:prstGeom prst="rect">
            <a:avLst/>
          </a:prstGeom>
        </p:spPr>
      </p:pic>
    </p:spTree>
    <p:extLst>
      <p:ext uri="{BB962C8B-B14F-4D97-AF65-F5344CB8AC3E}">
        <p14:creationId xmlns:p14="http://schemas.microsoft.com/office/powerpoint/2010/main" val="307771584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 </a:t>
            </a:r>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31</a:t>
            </a:fld>
            <a:endParaRPr lang="en-US"/>
          </a:p>
        </p:txBody>
      </p:sp>
      <p:sp>
        <p:nvSpPr>
          <p:cNvPr id="9" name="Text Placeholder 3">
            <a:extLst>
              <a:ext uri="{FF2B5EF4-FFF2-40B4-BE49-F238E27FC236}">
                <a16:creationId xmlns:a16="http://schemas.microsoft.com/office/drawing/2014/main" id="{6073F558-2064-4D99-86A8-A712A913A094}"/>
              </a:ext>
            </a:extLst>
          </p:cNvPr>
          <p:cNvSpPr>
            <a:spLocks noGrp="1"/>
          </p:cNvSpPr>
          <p:nvPr/>
        </p:nvSpPr>
        <p:spPr>
          <a:xfrm>
            <a:off x="293281" y="2009117"/>
            <a:ext cx="8628224" cy="4236529"/>
          </a:xfrm>
          <a:prstGeom prst="rect">
            <a:avLst/>
          </a:prstGeom>
        </p:spPr>
        <p:txBody>
          <a:bodyPr vert="horz" lIns="91440" tIns="45720" rIns="91440" bIns="45720" rtlCol="0" anchor="t">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lvl="0" indent="0">
              <a:buNone/>
            </a:pPr>
            <a:endParaRPr lang="en-AU">
              <a:latin typeface="Arial"/>
              <a:cs typeface="Arial"/>
            </a:endParaRPr>
          </a:p>
          <a:p>
            <a:pPr marL="266065" lvl="1" indent="-132715">
              <a:buFont typeface="Arial" panose="00000600000000000000" pitchFamily="2" charset="0"/>
              <a:buChar char="•"/>
            </a:pPr>
            <a:endParaRPr lang="en-AU"/>
          </a:p>
          <a:p>
            <a:pPr marL="0" indent="0">
              <a:buFont typeface="Arial" panose="020B0604020202020204" pitchFamily="34" charset="0"/>
              <a:buNone/>
            </a:pPr>
            <a:endParaRPr lang="en-AU"/>
          </a:p>
          <a:p>
            <a:pPr marL="132715" lvl="1" indent="0">
              <a:buFont typeface="Montserrat Medium" panose="00000600000000000000" pitchFamily="2" charset="0"/>
              <a:buNone/>
            </a:pPr>
            <a:endParaRPr lang="en-AU"/>
          </a:p>
          <a:p>
            <a:pPr marL="0" indent="0">
              <a:buNone/>
            </a:pPr>
            <a:endParaRPr lang="en-AU"/>
          </a:p>
        </p:txBody>
      </p:sp>
      <p:sp>
        <p:nvSpPr>
          <p:cNvPr id="10" name="Text Placeholder 3">
            <a:extLst>
              <a:ext uri="{FF2B5EF4-FFF2-40B4-BE49-F238E27FC236}">
                <a16:creationId xmlns:a16="http://schemas.microsoft.com/office/drawing/2014/main" id="{0CF6C8F5-A311-452F-B31A-0BC9ED92534A}"/>
              </a:ext>
            </a:extLst>
          </p:cNvPr>
          <p:cNvSpPr>
            <a:spLocks noGrp="1"/>
          </p:cNvSpPr>
          <p:nvPr>
            <p:ph type="body" sz="quarter" idx="16"/>
          </p:nvPr>
        </p:nvSpPr>
        <p:spPr>
          <a:xfrm>
            <a:off x="237173" y="1277816"/>
            <a:ext cx="8628224" cy="4236529"/>
          </a:xfrm>
        </p:spPr>
        <p:txBody>
          <a:bodyPr vert="horz" lIns="91440" tIns="45720" rIns="91440" bIns="45720" rtlCol="0" anchor="t">
            <a:normAutofit/>
          </a:bodyPr>
          <a:lstStyle/>
          <a:p>
            <a:pPr marL="133350" lvl="1" indent="0">
              <a:buNone/>
            </a:pPr>
            <a:endParaRPr lang="en-AU">
              <a:latin typeface="Arial"/>
              <a:cs typeface="Arial"/>
            </a:endParaRPr>
          </a:p>
          <a:p>
            <a:pPr marL="266065" lvl="1" indent="-132715">
              <a:buFont typeface="Arial"/>
              <a:buChar char="•"/>
            </a:pPr>
            <a:r>
              <a:rPr lang="en-AU">
                <a:latin typeface="Arial"/>
                <a:cs typeface="Arial"/>
              </a:rPr>
              <a:t>a bucket, basket or container</a:t>
            </a:r>
          </a:p>
          <a:p>
            <a:pPr marL="266065" lvl="1" indent="-132715">
              <a:buFont typeface="Arial"/>
              <a:buChar char="•"/>
            </a:pPr>
            <a:r>
              <a:rPr lang="en-AU">
                <a:latin typeface="Arial"/>
                <a:cs typeface="Arial"/>
              </a:rPr>
              <a:t>pair of socks</a:t>
            </a:r>
          </a:p>
          <a:p>
            <a:pPr marL="266065" lvl="1" indent="-132715">
              <a:buFont typeface="Arial"/>
              <a:buChar char="•"/>
            </a:pPr>
            <a:r>
              <a:rPr lang="en-AU">
                <a:latin typeface="Arial"/>
                <a:cs typeface="Arial"/>
              </a:rPr>
              <a:t>a pencil</a:t>
            </a:r>
          </a:p>
          <a:p>
            <a:pPr marL="266065" lvl="1" indent="-132715">
              <a:buFont typeface="Arial"/>
              <a:buChar char="•"/>
            </a:pPr>
            <a:r>
              <a:rPr lang="en-AU">
                <a:latin typeface="Arial"/>
                <a:cs typeface="Arial"/>
              </a:rPr>
              <a:t>your mathematics workbook</a:t>
            </a:r>
          </a:p>
          <a:p>
            <a:pPr marL="266065" lvl="1" indent="-132715">
              <a:buFont typeface="Arial"/>
              <a:buChar char="•"/>
            </a:pPr>
            <a:r>
              <a:rPr lang="en-AU">
                <a:latin typeface="Arial"/>
                <a:cs typeface="Arial"/>
              </a:rPr>
              <a:t>a clear space</a:t>
            </a:r>
          </a:p>
          <a:p>
            <a:pPr marL="0" indent="0">
              <a:buNone/>
            </a:pPr>
            <a:endParaRPr lang="en-AU"/>
          </a:p>
          <a:p>
            <a:pPr marL="132715" lvl="1" indent="0">
              <a:buNone/>
            </a:pPr>
            <a:endParaRPr lang="en-AU"/>
          </a:p>
          <a:p>
            <a:pPr marL="0" indent="0">
              <a:buNone/>
            </a:pPr>
            <a:endParaRPr lang="en-AU"/>
          </a:p>
        </p:txBody>
      </p:sp>
    </p:spTree>
    <p:extLst>
      <p:ext uri="{BB962C8B-B14F-4D97-AF65-F5344CB8AC3E}">
        <p14:creationId xmlns:p14="http://schemas.microsoft.com/office/powerpoint/2010/main" val="34216139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Instruction</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Do you have a hand that’s a better shot?</a:t>
            </a:r>
            <a:endParaRPr lang="en-US"/>
          </a:p>
        </p:txBody>
      </p:sp>
      <p:pic>
        <p:nvPicPr>
          <p:cNvPr id="2" name="Picture 1" descr="This is a hands on activity" title="Hands on activ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285750" indent="-285750"/>
            <a:r>
              <a:rPr lang="en-AU" dirty="0">
                <a:latin typeface="Arial"/>
                <a:cs typeface="Arial"/>
              </a:rPr>
              <a:t>Mark a clear ‘starting line’.</a:t>
            </a:r>
            <a:endParaRPr lang="en-AU" sz="1900" b="1" dirty="0"/>
          </a:p>
          <a:p>
            <a:pPr marL="285750" indent="-285750"/>
            <a:r>
              <a:rPr lang="en-AU" dirty="0">
                <a:latin typeface="Arial"/>
                <a:cs typeface="Arial"/>
              </a:rPr>
              <a:t>Take 3 big steps forward and place a basket at the end</a:t>
            </a:r>
          </a:p>
          <a:p>
            <a:pPr marL="285750" indent="-285750"/>
            <a:r>
              <a:rPr lang="en-AU" dirty="0">
                <a:latin typeface="Arial"/>
                <a:cs typeface="Arial"/>
              </a:rPr>
              <a:t>Go back to your starting line and throw your rolled up socks or scrunched up paper 10 times with your right hand and 10 times with your left hand.</a:t>
            </a:r>
          </a:p>
          <a:p>
            <a:pPr marL="285750" indent="-285750"/>
            <a:r>
              <a:rPr lang="en-AU" dirty="0">
                <a:latin typeface="Arial"/>
                <a:cs typeface="Arial"/>
              </a:rPr>
              <a:t>Graph your results.</a:t>
            </a:r>
          </a:p>
          <a:p>
            <a:pPr marL="132715" indent="-132715"/>
            <a:endParaRPr lang="en-AU"/>
          </a:p>
          <a:p>
            <a:pPr marL="132715" lvl="1" indent="0">
              <a:buFont typeface="Montserrat Medium" panose="00000600000000000000" pitchFamily="2" charse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32</a:t>
            </a:fld>
            <a:endParaRPr lang="en-US"/>
          </a:p>
        </p:txBody>
      </p:sp>
    </p:spTree>
    <p:extLst>
      <p:ext uri="{BB962C8B-B14F-4D97-AF65-F5344CB8AC3E}">
        <p14:creationId xmlns:p14="http://schemas.microsoft.com/office/powerpoint/2010/main" val="415193748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Let’s share our thinking</a:t>
            </a:r>
            <a:endParaRPr lang="en-US" dirty="0"/>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b="0" i="0" u="none" strike="noStrike" dirty="0">
                <a:solidFill>
                  <a:srgbClr val="041E42"/>
                </a:solidFill>
                <a:latin typeface="Arial"/>
                <a:ea typeface="Arial"/>
                <a:cs typeface="Arial"/>
              </a:rPr>
              <a:t>Share your work with our class on our digital platform.</a:t>
            </a:r>
            <a:endParaRPr lang="en-US" dirty="0"/>
          </a:p>
          <a:p>
            <a:pPr marL="132715" indent="-132715"/>
            <a:r>
              <a:rPr lang="en-AU" dirty="0">
                <a:solidFill>
                  <a:srgbClr val="041E42"/>
                </a:solidFill>
                <a:latin typeface="Arial"/>
                <a:ea typeface="Arial"/>
                <a:cs typeface="Arial"/>
              </a:rPr>
              <a:t>Post your graph on the digital platform.</a:t>
            </a:r>
            <a:endParaRPr lang="en-US" dirty="0">
              <a:solidFill>
                <a:srgbClr val="041E42"/>
              </a:solidFill>
              <a:ea typeface="Arial"/>
            </a:endParaRPr>
          </a:p>
          <a:p>
            <a:pPr marL="0" indent="0">
              <a:buNone/>
            </a:pPr>
            <a:r>
              <a:rPr lang="en-AU" dirty="0">
                <a:solidFill>
                  <a:srgbClr val="041E42"/>
                </a:solidFill>
                <a:latin typeface="Arial"/>
                <a:ea typeface="Arial"/>
                <a:cs typeface="Arial"/>
              </a:rPr>
              <a:t>- What do you notice about your performance?</a:t>
            </a:r>
            <a:endParaRPr lang="en-US" dirty="0">
              <a:solidFill>
                <a:srgbClr val="041E42"/>
              </a:solidFill>
              <a:ea typeface="Arial"/>
            </a:endParaRPr>
          </a:p>
          <a:p>
            <a:pPr marL="0" indent="0">
              <a:buNone/>
            </a:pPr>
            <a:r>
              <a:rPr lang="en-AU" dirty="0">
                <a:solidFill>
                  <a:srgbClr val="041E42"/>
                </a:solidFill>
                <a:latin typeface="Arial"/>
                <a:ea typeface="Arial"/>
                <a:cs typeface="Arial"/>
              </a:rPr>
              <a:t>- Do you think this would change with practice?</a:t>
            </a:r>
            <a:r>
              <a:rPr lang="en-AU" b="0" i="0" u="none" strike="noStrike" dirty="0">
                <a:solidFill>
                  <a:srgbClr val="041E42"/>
                </a:solidFill>
                <a:latin typeface="Arial"/>
                <a:ea typeface="Arial"/>
                <a:cs typeface="Arial"/>
              </a:rPr>
              <a:t> </a:t>
            </a:r>
            <a:r>
              <a:rPr lang="en-US" b="0" i="0" u="none" strike="noStrike" dirty="0">
                <a:solidFill>
                  <a:srgbClr val="041E42"/>
                </a:solidFill>
                <a:latin typeface="Arial"/>
                <a:ea typeface="Arial"/>
                <a:cs typeface="Arial"/>
              </a:rPr>
              <a:t>​</a:t>
            </a:r>
            <a:r>
              <a:rPr lang="en-US" b="0" i="0" dirty="0">
                <a:latin typeface="Arial"/>
                <a:ea typeface="Arial"/>
                <a:cs typeface="Arial"/>
              </a:rPr>
              <a:t>​</a:t>
            </a:r>
            <a:endParaRPr lang="en-US" dirty="0"/>
          </a:p>
          <a:p>
            <a:pPr marL="132715" lvl="0" indent="-132715" algn="l" rtl="0">
              <a:buChar char="•"/>
            </a:pPr>
            <a:r>
              <a:rPr lang="en-AU" b="0" i="0" u="none" strike="noStrike" dirty="0">
                <a:solidFill>
                  <a:srgbClr val="041E42"/>
                </a:solidFill>
                <a:latin typeface="Arial"/>
                <a:ea typeface="Arial"/>
                <a:cs typeface="Arial"/>
              </a:rPr>
              <a:t>You may like to:</a:t>
            </a:r>
            <a:r>
              <a:rPr lang="en-US" b="0" i="0" u="none" strike="noStrike" dirty="0">
                <a:solidFill>
                  <a:srgbClr val="041E42"/>
                </a:solidFill>
                <a:latin typeface="Arial"/>
                <a:ea typeface="Arial"/>
                <a:cs typeface="Arial"/>
              </a:rPr>
              <a:t>​</a:t>
            </a:r>
            <a:r>
              <a:rPr lang="en-US" b="0" i="0" dirty="0">
                <a:latin typeface="Arial"/>
                <a:ea typeface="Arial"/>
                <a:cs typeface="Arial"/>
              </a:rPr>
              <a:t>​</a:t>
            </a:r>
          </a:p>
          <a:p>
            <a:pPr marL="132715" lvl="0" indent="-132715" algn="l" rtl="0">
              <a:buChar char="•"/>
            </a:pPr>
            <a:r>
              <a:rPr lang="en-AU" b="0" i="0" u="none" strike="noStrike" dirty="0">
                <a:solidFill>
                  <a:srgbClr val="041E42"/>
                </a:solidFill>
                <a:latin typeface="Arial"/>
                <a:ea typeface="Arial"/>
                <a:cs typeface="Arial"/>
              </a:rPr>
              <a:t> write comments</a:t>
            </a:r>
            <a:r>
              <a:rPr lang="en-US" b="0" i="0" u="none" strike="noStrike" dirty="0">
                <a:solidFill>
                  <a:srgbClr val="041E42"/>
                </a:solidFill>
                <a:latin typeface="Arial"/>
                <a:ea typeface="Arial"/>
                <a:cs typeface="Arial"/>
              </a:rPr>
              <a:t>​</a:t>
            </a:r>
            <a:r>
              <a:rPr lang="en-US" b="0" i="0" dirty="0">
                <a:latin typeface="Arial"/>
                <a:ea typeface="Arial"/>
                <a:cs typeface="Arial"/>
              </a:rPr>
              <a:t>​</a:t>
            </a:r>
          </a:p>
          <a:p>
            <a:pPr marL="132715" lvl="0" indent="-132715" algn="l" rtl="0">
              <a:buChar char="•"/>
            </a:pPr>
            <a:r>
              <a:rPr lang="en-AU" b="0" i="0" u="none" strike="noStrike" dirty="0">
                <a:solidFill>
                  <a:srgbClr val="041E42"/>
                </a:solidFill>
                <a:latin typeface="Arial"/>
                <a:ea typeface="Arial"/>
                <a:cs typeface="Arial"/>
              </a:rPr>
              <a:t> share pictures of your work</a:t>
            </a:r>
            <a:r>
              <a:rPr lang="en-US" b="0" i="0" u="none" strike="noStrike" dirty="0">
                <a:solidFill>
                  <a:srgbClr val="041E42"/>
                </a:solidFill>
                <a:latin typeface="Arial"/>
                <a:ea typeface="Arial"/>
                <a:cs typeface="Arial"/>
              </a:rPr>
              <a:t>​</a:t>
            </a:r>
            <a:r>
              <a:rPr lang="en-US" b="0" i="0" dirty="0">
                <a:latin typeface="Arial"/>
                <a:ea typeface="Arial"/>
                <a:cs typeface="Arial"/>
              </a:rPr>
              <a:t>​</a:t>
            </a:r>
          </a:p>
          <a:p>
            <a:pPr marL="132715" lvl="0" indent="-132715" algn="l" rtl="0">
              <a:buChar char="•"/>
            </a:pPr>
            <a:r>
              <a:rPr lang="en-AU" b="0" i="0" u="none" strike="noStrike" dirty="0">
                <a:solidFill>
                  <a:srgbClr val="041E42"/>
                </a:solidFill>
                <a:latin typeface="Arial"/>
                <a:ea typeface="Arial"/>
                <a:cs typeface="Arial"/>
              </a:rPr>
              <a:t> comment on the work of others</a:t>
            </a:r>
          </a:p>
          <a:p>
            <a:pPr marL="0" indent="0">
              <a:buNone/>
            </a:pPr>
            <a:endParaRPr lang="en-AU" dirty="0">
              <a:solidFill>
                <a:srgbClr val="041E42"/>
              </a:solidFill>
              <a:latin typeface="Arial"/>
              <a:ea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33</a:t>
            </a:fld>
            <a:endParaRPr lang="en-US"/>
          </a:p>
        </p:txBody>
      </p:sp>
    </p:spTree>
    <p:extLst>
      <p:ext uri="{BB962C8B-B14F-4D97-AF65-F5344CB8AC3E}">
        <p14:creationId xmlns:p14="http://schemas.microsoft.com/office/powerpoint/2010/main" val="107851672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pPr fontAlgn="base"/>
            <a:r>
              <a:rPr lang="en-AU">
                <a:effectLst>
                  <a:glow>
                    <a:srgbClr val="000000"/>
                  </a:glow>
                  <a:outerShdw sx="0" sy="0">
                    <a:srgbClr val="000000"/>
                  </a:outerShdw>
                  <a:reflection stA="0" endPos="0" fadeDir="0" sx="0" sy="0"/>
                </a:effectLst>
                <a:latin typeface="Arial"/>
                <a:cs typeface="Arial"/>
              </a:rPr>
              <a:t>Sam’s money challenge</a:t>
            </a:r>
          </a:p>
        </p:txBody>
      </p:sp>
      <p:sp>
        <p:nvSpPr>
          <p:cNvPr id="3" name="Title 2"/>
          <p:cNvSpPr>
            <a:spLocks noGrp="1"/>
          </p:cNvSpPr>
          <p:nvPr>
            <p:ph type="title"/>
          </p:nvPr>
        </p:nvSpPr>
        <p:spPr/>
        <p:txBody>
          <a:bodyPr/>
          <a:lstStyle/>
          <a:p>
            <a:r>
              <a:rPr lang="en-AU"/>
              <a:t>Activity 7</a:t>
            </a:r>
          </a:p>
        </p:txBody>
      </p:sp>
    </p:spTree>
    <p:extLst>
      <p:ext uri="{BB962C8B-B14F-4D97-AF65-F5344CB8AC3E}">
        <p14:creationId xmlns:p14="http://schemas.microsoft.com/office/powerpoint/2010/main" val="29637645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 </a:t>
            </a:r>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35</a:t>
            </a:fld>
            <a:endParaRPr lang="en-US"/>
          </a:p>
        </p:txBody>
      </p:sp>
      <p:sp>
        <p:nvSpPr>
          <p:cNvPr id="9" name="Text Placeholder 3">
            <a:extLst>
              <a:ext uri="{FF2B5EF4-FFF2-40B4-BE49-F238E27FC236}">
                <a16:creationId xmlns:a16="http://schemas.microsoft.com/office/drawing/2014/main" id="{6073F558-2064-4D99-86A8-A712A913A094}"/>
              </a:ext>
            </a:extLst>
          </p:cNvPr>
          <p:cNvSpPr>
            <a:spLocks noGrp="1"/>
          </p:cNvSpPr>
          <p:nvPr/>
        </p:nvSpPr>
        <p:spPr>
          <a:xfrm>
            <a:off x="293281" y="2009117"/>
            <a:ext cx="8628224" cy="4236529"/>
          </a:xfrm>
          <a:prstGeom prst="rect">
            <a:avLst/>
          </a:prstGeom>
        </p:spPr>
        <p:txBody>
          <a:bodyPr vert="horz" lIns="91440" tIns="45720" rIns="91440" bIns="45720" rtlCol="0" anchor="t">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66065" lvl="1" indent="-132715">
              <a:buFont typeface="Arial" panose="00000600000000000000" pitchFamily="2" charset="0"/>
              <a:buChar char="•"/>
            </a:pPr>
            <a:r>
              <a:rPr lang="en-AU">
                <a:latin typeface="Arial"/>
                <a:cs typeface="Arial"/>
              </a:rPr>
              <a:t>pencils/ markers</a:t>
            </a:r>
            <a:endParaRPr lang="en-AU"/>
          </a:p>
          <a:p>
            <a:pPr marL="266065" lvl="1" indent="-132715">
              <a:buFont typeface="Arial" panose="00000600000000000000" pitchFamily="2" charset="0"/>
              <a:buChar char="•"/>
            </a:pPr>
            <a:r>
              <a:rPr lang="en-AU">
                <a:latin typeface="Arial"/>
                <a:cs typeface="Arial"/>
              </a:rPr>
              <a:t>your mathematics workbook</a:t>
            </a:r>
          </a:p>
          <a:p>
            <a:pPr marL="133350" lvl="1" indent="0">
              <a:buNone/>
            </a:pPr>
            <a:endParaRPr lang="en-AU"/>
          </a:p>
          <a:p>
            <a:pPr marL="0" indent="0">
              <a:buFont typeface="Arial" panose="020B0604020202020204" pitchFamily="34" charset="0"/>
              <a:buNone/>
            </a:pPr>
            <a:endParaRPr lang="en-AU"/>
          </a:p>
          <a:p>
            <a:pPr marL="132715" lvl="1" indent="0">
              <a:buFont typeface="Montserrat Medium" panose="00000600000000000000" pitchFamily="2" charset="0"/>
              <a:buNone/>
            </a:pPr>
            <a:endParaRPr lang="en-AU"/>
          </a:p>
          <a:p>
            <a:pPr marL="0" indent="0">
              <a:buNone/>
            </a:pPr>
            <a:endParaRPr lang="en-AU"/>
          </a:p>
        </p:txBody>
      </p:sp>
    </p:spTree>
    <p:extLst>
      <p:ext uri="{BB962C8B-B14F-4D97-AF65-F5344CB8AC3E}">
        <p14:creationId xmlns:p14="http://schemas.microsoft.com/office/powerpoint/2010/main" val="185303996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Instruction</a:t>
            </a:r>
          </a:p>
        </p:txBody>
      </p:sp>
      <p:sp>
        <p:nvSpPr>
          <p:cNvPr id="7" name="Text Placeholder 6"/>
          <p:cNvSpPr>
            <a:spLocks noGrp="1"/>
          </p:cNvSpPr>
          <p:nvPr>
            <p:ph type="body" sz="quarter" idx="15"/>
          </p:nvPr>
        </p:nvSpPr>
        <p:spPr/>
        <p:txBody>
          <a:bodyPr/>
          <a:lstStyle/>
          <a:p>
            <a:r>
              <a:rPr lang="en-AU"/>
              <a:t>Answer this question:</a:t>
            </a:r>
          </a:p>
        </p:txBody>
      </p:sp>
      <p:pic>
        <p:nvPicPr>
          <p:cNvPr id="5" name="Picture 4" descr="Follow these instructions" title="Instruc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0" indent="0">
              <a:buNone/>
            </a:pPr>
            <a:r>
              <a:rPr lang="en-AU"/>
              <a:t>Sam bought some lunch for his family which cost $13.65. He paid using this note:</a:t>
            </a:r>
          </a:p>
          <a:p>
            <a:pPr marL="0" indent="0">
              <a:buNone/>
            </a:pPr>
            <a:r>
              <a:rPr lang="en-AU"/>
              <a:t> </a:t>
            </a:r>
          </a:p>
          <a:p>
            <a:pPr marL="0" indent="0">
              <a:buNone/>
            </a:pPr>
            <a:endParaRPr lang="en-AU"/>
          </a:p>
          <a:p>
            <a:pPr marL="0" indent="0">
              <a:buNone/>
            </a:pPr>
            <a:r>
              <a:rPr lang="en-AU"/>
              <a:t>How much change will he receive?</a:t>
            </a:r>
          </a:p>
          <a:p>
            <a:pPr marL="0" indent="0">
              <a:buNone/>
            </a:pPr>
            <a:r>
              <a:rPr lang="en-AU">
                <a:latin typeface="Arial"/>
                <a:cs typeface="Arial"/>
              </a:rPr>
              <a:t>a.	$6.35		</a:t>
            </a:r>
          </a:p>
          <a:p>
            <a:pPr marL="0" indent="0">
              <a:buNone/>
            </a:pPr>
            <a:r>
              <a:rPr lang="en-AU">
                <a:latin typeface="Arial"/>
                <a:cs typeface="Arial"/>
              </a:rPr>
              <a:t>b. $6.45		</a:t>
            </a:r>
            <a:endParaRPr lang="en-AU"/>
          </a:p>
          <a:p>
            <a:pPr marL="0" indent="0">
              <a:buNone/>
            </a:pPr>
            <a:r>
              <a:rPr lang="en-AU">
                <a:latin typeface="Arial"/>
                <a:cs typeface="Arial"/>
              </a:rPr>
              <a:t>c. $7.35	</a:t>
            </a:r>
            <a:endParaRPr lang="en-AU"/>
          </a:p>
          <a:p>
            <a:pPr marL="0" indent="0">
              <a:buNone/>
            </a:pPr>
            <a:r>
              <a:rPr lang="en-AU">
                <a:latin typeface="Arial"/>
                <a:cs typeface="Arial"/>
              </a:rPr>
              <a:t>d. $7.45</a:t>
            </a: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36</a:t>
            </a:fld>
            <a:endParaRPr lang="en-US"/>
          </a:p>
        </p:txBody>
      </p:sp>
      <p:pic>
        <p:nvPicPr>
          <p:cNvPr id="11" name="Picture 10"/>
          <p:cNvPicPr>
            <a:picLocks noChangeAspect="1"/>
          </p:cNvPicPr>
          <p:nvPr/>
        </p:nvPicPr>
        <p:blipFill>
          <a:blip r:embed="rId4"/>
          <a:stretch>
            <a:fillRect/>
          </a:stretch>
        </p:blipFill>
        <p:spPr>
          <a:xfrm>
            <a:off x="1286474" y="2483352"/>
            <a:ext cx="1815636" cy="839583"/>
          </a:xfrm>
          <a:prstGeom prst="rect">
            <a:avLst/>
          </a:prstGeom>
        </p:spPr>
      </p:pic>
    </p:spTree>
    <p:extLst>
      <p:ext uri="{BB962C8B-B14F-4D97-AF65-F5344CB8AC3E}">
        <p14:creationId xmlns:p14="http://schemas.microsoft.com/office/powerpoint/2010/main" val="16436708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Brainstorm/think</a:t>
            </a:r>
          </a:p>
        </p:txBody>
      </p:sp>
      <p:sp>
        <p:nvSpPr>
          <p:cNvPr id="7" name="Text Placeholder 6"/>
          <p:cNvSpPr>
            <a:spLocks noGrp="1"/>
          </p:cNvSpPr>
          <p:nvPr>
            <p:ph type="body" sz="quarter" idx="15"/>
          </p:nvPr>
        </p:nvSpPr>
        <p:spPr/>
        <p:txBody>
          <a:bodyPr/>
          <a:lstStyle/>
          <a:p>
            <a:r>
              <a:rPr lang="en-AU"/>
              <a:t>Time to investigate</a:t>
            </a:r>
          </a:p>
        </p:txBody>
      </p:sp>
      <p:pic>
        <p:nvPicPr>
          <p:cNvPr id="5" name="Picture 4" title="Thin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949" y="839400"/>
            <a:ext cx="1012202" cy="1012202"/>
          </a:xfrm>
          <a:prstGeom prst="rect">
            <a:avLst/>
          </a:prstGeom>
        </p:spPr>
      </p:pic>
      <p:sp>
        <p:nvSpPr>
          <p:cNvPr id="2" name="Text Placeholder 1"/>
          <p:cNvSpPr>
            <a:spLocks noGrp="1"/>
          </p:cNvSpPr>
          <p:nvPr>
            <p:ph type="body" sz="quarter" idx="16"/>
          </p:nvPr>
        </p:nvSpPr>
        <p:spPr/>
        <p:txBody>
          <a:bodyPr vert="horz" lIns="91440" tIns="45720" rIns="91440" bIns="45720" rtlCol="0" anchor="t">
            <a:normAutofit/>
          </a:bodyPr>
          <a:lstStyle/>
          <a:p>
            <a:pPr marL="0" indent="0">
              <a:buNone/>
            </a:pPr>
            <a:r>
              <a:rPr lang="en-AU">
                <a:latin typeface="Arial"/>
                <a:cs typeface="Arial"/>
              </a:rPr>
              <a:t>As Sam put his change in his pocket, he realised he had been given 1 note and 4 coins. How wondered....what other quantities could I make with one $5 note and 4 more coins?</a:t>
            </a:r>
          </a:p>
          <a:p>
            <a:pPr marL="285750" indent="-285750"/>
            <a:r>
              <a:rPr lang="en-AU">
                <a:latin typeface="Arial"/>
                <a:cs typeface="Arial"/>
              </a:rPr>
              <a:t>What’s the smallest amount I might have?</a:t>
            </a:r>
            <a:endParaRPr lang="en-AU"/>
          </a:p>
          <a:p>
            <a:pPr marL="285750" indent="-285750"/>
            <a:r>
              <a:rPr lang="en-AU">
                <a:latin typeface="Arial"/>
                <a:cs typeface="Arial"/>
              </a:rPr>
              <a:t>What's the largest amount I might have?</a:t>
            </a:r>
            <a:endParaRPr lang="en-AU"/>
          </a:p>
          <a:p>
            <a:pPr marL="285750" indent="-285750"/>
            <a:r>
              <a:rPr lang="en-AU">
                <a:latin typeface="Arial"/>
                <a:cs typeface="Arial"/>
              </a:rPr>
              <a:t>How many possibilities are there?</a:t>
            </a:r>
            <a:endParaRPr lang="en-AU"/>
          </a:p>
          <a:p>
            <a:pPr marL="132715" indent="-132715"/>
            <a:endParaRPr lang="en-AU"/>
          </a:p>
        </p:txBody>
      </p:sp>
      <p:sp>
        <p:nvSpPr>
          <p:cNvPr id="3" name="Footer Placeholder 2"/>
          <p:cNvSpPr>
            <a:spLocks noGrp="1"/>
          </p:cNvSpPr>
          <p:nvPr>
            <p:ph type="ftr" sz="quarter" idx="3"/>
          </p:nvPr>
        </p:nvSpPr>
        <p:spPr>
          <a:xfrm>
            <a:off x="237173" y="6188904"/>
            <a:ext cx="277179" cy="365125"/>
          </a:xfrm>
          <a:prstGeom prst="rect">
            <a:avLst/>
          </a:prstGeom>
        </p:spPr>
        <p:txBody>
          <a:bodyPr/>
          <a:lstStyle/>
          <a:p>
            <a:fld id="{54B9D45D-5402-4300-B1EC-41833DB2EBEC}" type="slidenum">
              <a:rPr lang="en-US" smtClean="0"/>
              <a:pPr/>
              <a:t>37</a:t>
            </a:fld>
            <a:endParaRPr lang="en-US"/>
          </a:p>
        </p:txBody>
      </p:sp>
    </p:spTree>
    <p:extLst>
      <p:ext uri="{BB962C8B-B14F-4D97-AF65-F5344CB8AC3E}">
        <p14:creationId xmlns:p14="http://schemas.microsoft.com/office/powerpoint/2010/main" val="185602708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Let’s share our thinking</a:t>
            </a:r>
            <a:endParaRPr lang="en-US" dirty="0"/>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p:txBody>
          <a:bodyPr/>
          <a:lstStyle/>
          <a:p>
            <a:pPr marL="0" inden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38</a:t>
            </a:fld>
            <a:endParaRPr lang="en-US"/>
          </a:p>
        </p:txBody>
      </p:sp>
      <p:sp>
        <p:nvSpPr>
          <p:cNvPr id="8" name="Text Placeholder 3"/>
          <p:cNvSpPr txBox="1">
            <a:spLocks/>
          </p:cNvSpPr>
          <p:nvPr/>
        </p:nvSpPr>
        <p:spPr>
          <a:xfrm>
            <a:off x="237173" y="1953339"/>
            <a:ext cx="8628224" cy="4236529"/>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base"/>
            <a:r>
              <a:rPr lang="en-AU"/>
              <a:t>Share your work with our class on our digital platform.</a:t>
            </a:r>
          </a:p>
          <a:p>
            <a:pPr fontAlgn="base"/>
            <a:r>
              <a:rPr lang="en-AU">
                <a:latin typeface="Arial"/>
                <a:cs typeface="Arial"/>
              </a:rPr>
              <a:t>Post your favourite answers to this question on our digital platform.</a:t>
            </a:r>
            <a:endParaRPr lang="en-US"/>
          </a:p>
          <a:p>
            <a:pPr fontAlgn="base"/>
            <a:r>
              <a:rPr lang="en-AU"/>
              <a:t>You may like to:</a:t>
            </a:r>
            <a:r>
              <a:rPr lang="en-US"/>
              <a:t>​</a:t>
            </a:r>
          </a:p>
          <a:p>
            <a:pPr fontAlgn="base">
              <a:buFont typeface="Courier New" panose="02070309020205020404" pitchFamily="49" charset="0"/>
              <a:buChar char="o"/>
            </a:pPr>
            <a:r>
              <a:rPr lang="en-AU"/>
              <a:t> write comments</a:t>
            </a:r>
            <a:r>
              <a:rPr lang="en-US"/>
              <a:t>​</a:t>
            </a:r>
          </a:p>
          <a:p>
            <a:pPr fontAlgn="base">
              <a:buFont typeface="Courier New" panose="02070309020205020404" pitchFamily="49" charset="0"/>
              <a:buChar char="o"/>
            </a:pPr>
            <a:r>
              <a:rPr lang="en-AU"/>
              <a:t> share pictures of your work</a:t>
            </a:r>
            <a:r>
              <a:rPr lang="en-US"/>
              <a:t>​</a:t>
            </a:r>
          </a:p>
          <a:p>
            <a:pPr fontAlgn="base">
              <a:buFont typeface="Courier New" panose="02070309020205020404" pitchFamily="49" charset="0"/>
              <a:buChar char="o"/>
            </a:pPr>
            <a:r>
              <a:rPr lang="en-AU"/>
              <a:t> comment on the work of others</a:t>
            </a:r>
            <a:endParaRPr lang="en-US"/>
          </a:p>
          <a:p>
            <a:pPr marL="0" indent="0">
              <a:buFont typeface="Arial" panose="020B0604020202020204" pitchFamily="34" charset="0"/>
              <a:buNone/>
            </a:pPr>
            <a:endParaRPr lang="en-AU"/>
          </a:p>
        </p:txBody>
      </p:sp>
    </p:spTree>
    <p:extLst>
      <p:ext uri="{BB962C8B-B14F-4D97-AF65-F5344CB8AC3E}">
        <p14:creationId xmlns:p14="http://schemas.microsoft.com/office/powerpoint/2010/main" val="230721928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pPr lvl="0" fontAlgn="base"/>
            <a:r>
              <a:rPr lang="en-AU">
                <a:effectLst>
                  <a:glow>
                    <a:srgbClr val="000000"/>
                  </a:glow>
                  <a:outerShdw sx="0" sy="0">
                    <a:srgbClr val="000000"/>
                  </a:outerShdw>
                  <a:reflection stA="0" endPos="0" fadeDir="0" sx="0" sy="0"/>
                </a:effectLst>
                <a:latin typeface="Arial"/>
                <a:cs typeface="Arial"/>
              </a:rPr>
              <a:t>Two handfuls</a:t>
            </a:r>
            <a:endParaRPr lang="en-AU">
              <a:effectLst>
                <a:glow>
                  <a:srgbClr val="000000"/>
                </a:glow>
                <a:outerShdw sx="0" sy="0">
                  <a:srgbClr val="000000"/>
                </a:outerShdw>
                <a:reflection stA="0" endPos="0" fadeDir="0" sx="0" sy="0"/>
              </a:effectLst>
            </a:endParaRPr>
          </a:p>
        </p:txBody>
      </p:sp>
      <p:sp>
        <p:nvSpPr>
          <p:cNvPr id="3" name="Title 2"/>
          <p:cNvSpPr>
            <a:spLocks noGrp="1"/>
          </p:cNvSpPr>
          <p:nvPr>
            <p:ph type="title"/>
          </p:nvPr>
        </p:nvSpPr>
        <p:spPr/>
        <p:txBody>
          <a:bodyPr/>
          <a:lstStyle/>
          <a:p>
            <a:r>
              <a:rPr lang="en-AU"/>
              <a:t>Activity 8</a:t>
            </a:r>
          </a:p>
        </p:txBody>
      </p:sp>
    </p:spTree>
    <p:extLst>
      <p:ext uri="{BB962C8B-B14F-4D97-AF65-F5344CB8AC3E}">
        <p14:creationId xmlns:p14="http://schemas.microsoft.com/office/powerpoint/2010/main" val="6218369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Discuss</a:t>
            </a:r>
          </a:p>
        </p:txBody>
      </p:sp>
      <p:sp>
        <p:nvSpPr>
          <p:cNvPr id="7" name="Text Placeholder 6"/>
          <p:cNvSpPr>
            <a:spLocks noGrp="1"/>
          </p:cNvSpPr>
          <p:nvPr>
            <p:ph type="body" sz="quarter" idx="15"/>
          </p:nvPr>
        </p:nvSpPr>
        <p:spPr>
          <a:xfrm>
            <a:off x="294662" y="1245629"/>
            <a:ext cx="7551454" cy="623946"/>
          </a:xfrm>
        </p:spPr>
        <p:txBody>
          <a:bodyPr vert="horz" wrap="square" lIns="0" tIns="45720" rIns="91440" bIns="45720" rtlCol="0" anchor="t">
            <a:noAutofit/>
          </a:bodyPr>
          <a:lstStyle/>
          <a:p>
            <a:r>
              <a:rPr lang="en-AU">
                <a:latin typeface="Arial"/>
                <a:cs typeface="Arial"/>
              </a:rPr>
              <a:t>Is there a way Michelle can possibly win?</a:t>
            </a:r>
          </a:p>
          <a:p>
            <a:r>
              <a:rPr lang="en-AU">
                <a:latin typeface="Arial"/>
                <a:cs typeface="Arial"/>
              </a:rPr>
              <a:t>Share what you found with our class on our digital platform.</a:t>
            </a:r>
            <a:endParaRPr lang="en-AU"/>
          </a:p>
          <a:p>
            <a:endParaRPr lang="en-AU">
              <a:latin typeface="Arial"/>
              <a:cs typeface="Arial"/>
            </a:endParaRPr>
          </a:p>
        </p:txBody>
      </p:sp>
      <p:pic>
        <p:nvPicPr>
          <p:cNvPr id="4" name="Picture 3" descr="This activity involves discussion." title="Discu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115" y="772059"/>
            <a:ext cx="1072616" cy="1072616"/>
          </a:xfrm>
          <a:prstGeom prst="rect">
            <a:avLst/>
          </a:prstGeom>
        </p:spPr>
      </p:pic>
      <p:sp>
        <p:nvSpPr>
          <p:cNvPr id="2" name="Text Placeholder 1"/>
          <p:cNvSpPr>
            <a:spLocks noGrp="1"/>
          </p:cNvSpPr>
          <p:nvPr>
            <p:ph type="body" sz="quarter" idx="16"/>
          </p:nvPr>
        </p:nvSpPr>
        <p:spPr>
          <a:xfrm>
            <a:off x="237173" y="2167726"/>
            <a:ext cx="8572723" cy="4245407"/>
          </a:xfrm>
        </p:spPr>
        <p:txBody>
          <a:bodyPr vert="horz" lIns="91440" tIns="45720" rIns="91440" bIns="45720" rtlCol="0" anchor="t">
            <a:normAutofit/>
          </a:bodyPr>
          <a:lstStyle/>
          <a:p>
            <a:pPr marL="132715" indent="-132715"/>
            <a:endParaRPr lang="en-AU"/>
          </a:p>
          <a:p>
            <a:pPr marL="132715" indent="-132715"/>
            <a:endParaRPr lang="en-AU"/>
          </a:p>
        </p:txBody>
      </p:sp>
      <p:sp>
        <p:nvSpPr>
          <p:cNvPr id="3" name="Footer Placeholder 2"/>
          <p:cNvSpPr>
            <a:spLocks noGrp="1"/>
          </p:cNvSpPr>
          <p:nvPr>
            <p:ph type="ftr" sz="quarter" idx="3"/>
          </p:nvPr>
        </p:nvSpPr>
        <p:spPr>
          <a:xfrm>
            <a:off x="237173" y="6188904"/>
            <a:ext cx="277179" cy="365125"/>
          </a:xfrm>
          <a:prstGeom prst="rect">
            <a:avLst/>
          </a:prstGeom>
        </p:spPr>
        <p:txBody>
          <a:bodyPr/>
          <a:lstStyle/>
          <a:p>
            <a:fld id="{54B9D45D-5402-4300-B1EC-41833DB2EBEC}" type="slidenum">
              <a:rPr lang="en-US" smtClean="0"/>
              <a:pPr/>
              <a:t>4</a:t>
            </a:fld>
            <a:endParaRPr lang="en-US"/>
          </a:p>
        </p:txBody>
      </p:sp>
      <p:sp>
        <p:nvSpPr>
          <p:cNvPr id="5" name="Text Placeholder 3">
            <a:extLst>
              <a:ext uri="{FF2B5EF4-FFF2-40B4-BE49-F238E27FC236}">
                <a16:creationId xmlns:a16="http://schemas.microsoft.com/office/drawing/2014/main" id="{E6D92B28-14EA-446F-9851-57EC5326CA57}"/>
              </a:ext>
            </a:extLst>
          </p:cNvPr>
          <p:cNvSpPr txBox="1">
            <a:spLocks/>
          </p:cNvSpPr>
          <p:nvPr/>
        </p:nvSpPr>
        <p:spPr>
          <a:xfrm>
            <a:off x="294660" y="1844675"/>
            <a:ext cx="8628224" cy="4236529"/>
          </a:xfrm>
          <a:prstGeom prst="rect">
            <a:avLst/>
          </a:prstGeom>
        </p:spPr>
        <p:txBody>
          <a:bodyPr vert="horz" lIns="91440" tIns="45720" rIns="91440" bIns="45720" rtlCol="0" anchor="t">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AU">
              <a:latin typeface="Arial"/>
              <a:cs typeface="Arial"/>
            </a:endParaRPr>
          </a:p>
          <a:p>
            <a:pPr marL="0" indent="0">
              <a:buFont typeface="Arial" panose="020B0604020202020204" pitchFamily="34" charset="0"/>
              <a:buNone/>
            </a:pPr>
            <a:endParaRPr lang="en-AU"/>
          </a:p>
          <a:p>
            <a:pPr marL="132715" lvl="1" indent="0">
              <a:buFont typeface="Montserrat Medium" panose="00000600000000000000" pitchFamily="2" charset="0"/>
              <a:buNone/>
            </a:pPr>
            <a:endParaRPr lang="en-AU"/>
          </a:p>
          <a:p>
            <a:pPr marL="0" indent="0">
              <a:buFont typeface="Arial" panose="020B0604020202020204" pitchFamily="34" charset="0"/>
              <a:buNone/>
            </a:pPr>
            <a:endParaRPr lang="en-AU"/>
          </a:p>
        </p:txBody>
      </p:sp>
      <p:pic>
        <p:nvPicPr>
          <p:cNvPr id="9" name="Picture 9" descr="A close up of text on a whiteboard&#10;&#10;Description generated with high confidence">
            <a:extLst>
              <a:ext uri="{FF2B5EF4-FFF2-40B4-BE49-F238E27FC236}">
                <a16:creationId xmlns:a16="http://schemas.microsoft.com/office/drawing/2014/main" id="{4705B56C-EAAA-4013-A144-EBBC3FADD248}"/>
              </a:ext>
            </a:extLst>
          </p:cNvPr>
          <p:cNvPicPr>
            <a:picLocks noChangeAspect="1"/>
          </p:cNvPicPr>
          <p:nvPr/>
        </p:nvPicPr>
        <p:blipFill>
          <a:blip r:embed="rId4"/>
          <a:stretch>
            <a:fillRect/>
          </a:stretch>
        </p:blipFill>
        <p:spPr>
          <a:xfrm>
            <a:off x="542059" y="2494487"/>
            <a:ext cx="7964631" cy="2821526"/>
          </a:xfrm>
          <a:prstGeom prst="rect">
            <a:avLst/>
          </a:prstGeom>
        </p:spPr>
      </p:pic>
    </p:spTree>
    <p:extLst>
      <p:ext uri="{BB962C8B-B14F-4D97-AF65-F5344CB8AC3E}">
        <p14:creationId xmlns:p14="http://schemas.microsoft.com/office/powerpoint/2010/main" val="387804672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View</a:t>
            </a:r>
            <a:endParaRPr lang="en-AU"/>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latin typeface="Arial"/>
                <a:cs typeface="Arial"/>
              </a:rPr>
              <a:t>Watch the video to see how to play Two handfuls</a:t>
            </a:r>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vert="horz" lIns="91440" tIns="45720" rIns="91440" bIns="45720" rtlCol="0" anchor="t">
            <a:normAutofit/>
          </a:bodyPr>
          <a:lstStyle/>
          <a:p>
            <a:pPr marL="0" indent="0">
              <a:buNone/>
            </a:pPr>
            <a:endParaRPr lang="en-US"/>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40</a:t>
            </a:fld>
            <a:endParaRPr lang="en-US"/>
          </a:p>
        </p:txBody>
      </p:sp>
      <p:sp>
        <p:nvSpPr>
          <p:cNvPr id="8" name="Rectangle 7">
            <a:extLst>
              <a:ext uri="{FF2B5EF4-FFF2-40B4-BE49-F238E27FC236}">
                <a16:creationId xmlns:a16="http://schemas.microsoft.com/office/drawing/2014/main" id="{7DA94E7B-69F5-4719-ADFB-DD3E548E78AE}"/>
              </a:ext>
            </a:extLst>
          </p:cNvPr>
          <p:cNvSpPr/>
          <p:nvPr/>
        </p:nvSpPr>
        <p:spPr>
          <a:xfrm>
            <a:off x="547889" y="6254284"/>
            <a:ext cx="6939974" cy="276999"/>
          </a:xfrm>
          <a:prstGeom prst="rect">
            <a:avLst/>
          </a:prstGeom>
        </p:spPr>
        <p:txBody>
          <a:bodyPr wrap="square" anchor="t">
            <a:spAutoFit/>
          </a:bodyPr>
          <a:lstStyle/>
          <a:p>
            <a:r>
              <a:rPr lang="en-AU" sz="1200"/>
              <a:t>(from A Gervasoni, Monash University)</a:t>
            </a:r>
          </a:p>
        </p:txBody>
      </p:sp>
      <p:pic>
        <p:nvPicPr>
          <p:cNvPr id="2" name="Picture 9">
            <a:hlinkClick r:id="" action="ppaction://media"/>
            <a:extLst>
              <a:ext uri="{FF2B5EF4-FFF2-40B4-BE49-F238E27FC236}">
                <a16:creationId xmlns:a16="http://schemas.microsoft.com/office/drawing/2014/main" id="{F091D043-CE55-452A-8A3A-12E5564048FE}"/>
              </a:ext>
            </a:extLst>
          </p:cNvPr>
          <p:cNvPicPr>
            <a:picLocks noRot="1" noChangeAspect="1"/>
          </p:cNvPicPr>
          <p:nvPr>
            <a:videoFile r:link="rId1"/>
          </p:nvPr>
        </p:nvPicPr>
        <p:blipFill>
          <a:blip r:embed="rId5"/>
          <a:stretch>
            <a:fillRect/>
          </a:stretch>
        </p:blipFill>
        <p:spPr>
          <a:xfrm>
            <a:off x="276087" y="1855995"/>
            <a:ext cx="8680173" cy="4206184"/>
          </a:xfrm>
          <a:prstGeom prst="rect">
            <a:avLst/>
          </a:prstGeom>
        </p:spPr>
      </p:pic>
    </p:spTree>
    <p:extLst>
      <p:ext uri="{BB962C8B-B14F-4D97-AF65-F5344CB8AC3E}">
        <p14:creationId xmlns:p14="http://schemas.microsoft.com/office/powerpoint/2010/main" val="354556710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View</a:t>
            </a:r>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latin typeface="Arial"/>
                <a:cs typeface="Arial"/>
              </a:rPr>
              <a:t>Watch the video to see how to play Two handfuls part 2</a:t>
            </a:r>
            <a:endParaRPr lang="en-AU"/>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a:lstStyle/>
          <a:p>
            <a:pPr marL="0" indent="0">
              <a:buNone/>
            </a:pPr>
            <a:endParaRPr lang="en-AU"/>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41</a:t>
            </a:fld>
            <a:endParaRPr lang="en-US"/>
          </a:p>
        </p:txBody>
      </p:sp>
      <p:pic>
        <p:nvPicPr>
          <p:cNvPr id="8" name="Picture 8">
            <a:hlinkClick r:id="" action="ppaction://media"/>
            <a:extLst>
              <a:ext uri="{FF2B5EF4-FFF2-40B4-BE49-F238E27FC236}">
                <a16:creationId xmlns:a16="http://schemas.microsoft.com/office/drawing/2014/main" id="{01D72FAD-6977-4E10-A8E0-A84C49A4A470}"/>
              </a:ext>
            </a:extLst>
          </p:cNvPr>
          <p:cNvPicPr>
            <a:picLocks noRot="1" noChangeAspect="1"/>
          </p:cNvPicPr>
          <p:nvPr>
            <a:videoFile r:link="rId1"/>
          </p:nvPr>
        </p:nvPicPr>
        <p:blipFill>
          <a:blip r:embed="rId5"/>
          <a:stretch>
            <a:fillRect/>
          </a:stretch>
        </p:blipFill>
        <p:spPr>
          <a:xfrm>
            <a:off x="299622" y="1810213"/>
            <a:ext cx="8633533" cy="4269603"/>
          </a:xfrm>
          <a:prstGeom prst="rect">
            <a:avLst/>
          </a:prstGeom>
        </p:spPr>
      </p:pic>
    </p:spTree>
    <p:extLst>
      <p:ext uri="{BB962C8B-B14F-4D97-AF65-F5344CB8AC3E}">
        <p14:creationId xmlns:p14="http://schemas.microsoft.com/office/powerpoint/2010/main" val="226387632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 </a:t>
            </a:r>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42</a:t>
            </a:fld>
            <a:endParaRPr lang="en-US"/>
          </a:p>
        </p:txBody>
      </p:sp>
      <p:sp>
        <p:nvSpPr>
          <p:cNvPr id="9" name="Text Placeholder 3">
            <a:extLst>
              <a:ext uri="{FF2B5EF4-FFF2-40B4-BE49-F238E27FC236}">
                <a16:creationId xmlns:a16="http://schemas.microsoft.com/office/drawing/2014/main" id="{6073F558-2064-4D99-86A8-A712A913A094}"/>
              </a:ext>
            </a:extLst>
          </p:cNvPr>
          <p:cNvSpPr>
            <a:spLocks noGrp="1"/>
          </p:cNvSpPr>
          <p:nvPr/>
        </p:nvSpPr>
        <p:spPr>
          <a:xfrm>
            <a:off x="286927" y="1808473"/>
            <a:ext cx="8628224" cy="4236529"/>
          </a:xfrm>
          <a:prstGeom prst="rect">
            <a:avLst/>
          </a:prstGeom>
        </p:spPr>
        <p:txBody>
          <a:bodyPr vert="horz" lIns="91440" tIns="45720" rIns="91440" bIns="45720" rtlCol="0" anchor="t">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66065" lvl="1" indent="-132715">
              <a:buFont typeface="Arial" panose="00000600000000000000" pitchFamily="2" charset="0"/>
              <a:buChar char="•"/>
            </a:pPr>
            <a:r>
              <a:rPr lang="en-AU">
                <a:latin typeface="Arial"/>
                <a:cs typeface="Arial"/>
              </a:rPr>
              <a:t>pencils/ markers</a:t>
            </a:r>
            <a:endParaRPr lang="en-AU"/>
          </a:p>
          <a:p>
            <a:pPr marL="266065" lvl="1" indent="-132715">
              <a:buFont typeface="Arial" panose="00000600000000000000" pitchFamily="2" charset="0"/>
              <a:buChar char="•"/>
            </a:pPr>
            <a:r>
              <a:rPr lang="en-AU">
                <a:latin typeface="Arial"/>
                <a:cs typeface="Arial"/>
              </a:rPr>
              <a:t>your mathematics workbook</a:t>
            </a:r>
          </a:p>
          <a:p>
            <a:pPr marL="266065" lvl="1" indent="-132715">
              <a:buFont typeface="Arial" panose="00000600000000000000" pitchFamily="2" charset="0"/>
              <a:buChar char="•"/>
            </a:pPr>
            <a:r>
              <a:rPr lang="en-AU">
                <a:latin typeface="Arial"/>
                <a:cs typeface="Arial"/>
              </a:rPr>
              <a:t>pasta, counters, marbles or dried beans</a:t>
            </a:r>
            <a:endParaRPr lang="en-AU"/>
          </a:p>
          <a:p>
            <a:pPr marL="0" indent="0">
              <a:buFont typeface="Arial" panose="020B0604020202020204" pitchFamily="34" charset="0"/>
              <a:buNone/>
            </a:pPr>
            <a:endParaRPr lang="en-AU"/>
          </a:p>
          <a:p>
            <a:pPr marL="132715" lvl="1" indent="0">
              <a:buFont typeface="Montserrat Medium" panose="00000600000000000000" pitchFamily="2" charset="0"/>
              <a:buNone/>
            </a:pPr>
            <a:endParaRPr lang="en-AU"/>
          </a:p>
          <a:p>
            <a:pPr marL="0" indent="0">
              <a:buNone/>
            </a:pPr>
            <a:endParaRPr lang="en-AU"/>
          </a:p>
        </p:txBody>
      </p:sp>
    </p:spTree>
    <p:extLst>
      <p:ext uri="{BB962C8B-B14F-4D97-AF65-F5344CB8AC3E}">
        <p14:creationId xmlns:p14="http://schemas.microsoft.com/office/powerpoint/2010/main" val="335299250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Instruction</a:t>
            </a:r>
          </a:p>
        </p:txBody>
      </p:sp>
      <p:pic>
        <p:nvPicPr>
          <p:cNvPr id="5" name="Picture 4" descr="Follow these instructions" title="Instruc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Take 2 handfuls and estimate how many you think you might have.</a:t>
            </a:r>
          </a:p>
          <a:p>
            <a:pPr marL="132715" indent="-132715"/>
            <a:r>
              <a:rPr lang="en-AU">
                <a:latin typeface="Arial"/>
                <a:cs typeface="Arial"/>
              </a:rPr>
              <a:t>Organise the collection so that someone can see how many there are without having to count everything by ones.</a:t>
            </a:r>
          </a:p>
          <a:p>
            <a:pPr marL="132715" indent="-132715"/>
            <a:r>
              <a:rPr lang="en-AU">
                <a:latin typeface="Arial"/>
                <a:cs typeface="Arial"/>
              </a:rPr>
              <a:t>Determine how many items you have by ‘looking and thinking’.</a:t>
            </a:r>
          </a:p>
          <a:p>
            <a:pPr marL="132715" indent="-132715"/>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43</a:t>
            </a:fld>
            <a:endParaRPr lang="en-US"/>
          </a:p>
        </p:txBody>
      </p:sp>
    </p:spTree>
    <p:extLst>
      <p:ext uri="{BB962C8B-B14F-4D97-AF65-F5344CB8AC3E}">
        <p14:creationId xmlns:p14="http://schemas.microsoft.com/office/powerpoint/2010/main" val="235874285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Instruction</a:t>
            </a:r>
          </a:p>
        </p:txBody>
      </p:sp>
      <p:sp>
        <p:nvSpPr>
          <p:cNvPr id="7" name="Text Placeholder 6"/>
          <p:cNvSpPr>
            <a:spLocks noGrp="1"/>
          </p:cNvSpPr>
          <p:nvPr>
            <p:ph type="body" sz="quarter" idx="15"/>
          </p:nvPr>
        </p:nvSpPr>
        <p:spPr/>
        <p:txBody>
          <a:bodyPr/>
          <a:lstStyle/>
          <a:p>
            <a:r>
              <a:rPr lang="en-AU"/>
              <a:t>Use this for a student task</a:t>
            </a:r>
          </a:p>
        </p:txBody>
      </p:sp>
      <p:pic>
        <p:nvPicPr>
          <p:cNvPr id="5" name="Picture 4" descr="Follow these instructions" title="Instruc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Draw a picture of your work and use words and symbols to describe your thinking.</a:t>
            </a:r>
            <a:endParaRPr lang="en-AU"/>
          </a:p>
          <a:p>
            <a:pPr marL="132715" indent="-132715"/>
            <a:r>
              <a:rPr lang="en-AU">
                <a:latin typeface="Arial"/>
                <a:cs typeface="Arial"/>
              </a:rPr>
              <a:t>Is there another way you could arrange your object? </a:t>
            </a:r>
            <a:endParaRPr lang="en-AU"/>
          </a:p>
          <a:p>
            <a:pPr marL="0" indent="0">
              <a:buNone/>
            </a:pPr>
            <a:r>
              <a:rPr lang="en-AU">
                <a:latin typeface="Arial"/>
                <a:cs typeface="Arial"/>
              </a:rPr>
              <a:t>- </a:t>
            </a:r>
            <a:r>
              <a:rPr lang="en-AU" sz="1600">
                <a:latin typeface="Arial"/>
                <a:cs typeface="Arial"/>
              </a:rPr>
              <a:t>Arrange them in a different way so you can see how many you have by looking and thinking. Draw a picture of your work and use words and symbols to describe your thinking.</a:t>
            </a:r>
          </a:p>
          <a:p>
            <a:pPr marL="132715" indent="-132715"/>
            <a:r>
              <a:rPr lang="en-AU">
                <a:latin typeface="Arial"/>
                <a:cs typeface="Arial"/>
              </a:rPr>
              <a:t>Compare the different ways you can arrange the collections: </a:t>
            </a:r>
          </a:p>
          <a:p>
            <a:pPr marL="0" indent="0">
              <a:buNone/>
            </a:pPr>
            <a:r>
              <a:rPr lang="en-AU">
                <a:latin typeface="Arial"/>
                <a:cs typeface="Arial"/>
              </a:rPr>
              <a:t>- </a:t>
            </a:r>
            <a:r>
              <a:rPr lang="en-AU" sz="1600">
                <a:latin typeface="Arial"/>
                <a:cs typeface="Arial"/>
              </a:rPr>
              <a:t>Write down 3 things that are the same about the way you organised your collections. </a:t>
            </a:r>
            <a:endParaRPr lang="en-AU" sz="1600"/>
          </a:p>
          <a:p>
            <a:pPr marL="0" indent="0">
              <a:buNone/>
            </a:pPr>
            <a:r>
              <a:rPr lang="en-AU" sz="1600">
                <a:latin typeface="Arial"/>
                <a:cs typeface="Arial"/>
              </a:rPr>
              <a:t>- Write down 3 things that are different.</a:t>
            </a:r>
            <a:endParaRPr lang="en-AU" sz="1600"/>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44</a:t>
            </a:fld>
            <a:endParaRPr lang="en-US"/>
          </a:p>
        </p:txBody>
      </p:sp>
    </p:spTree>
    <p:extLst>
      <p:ext uri="{BB962C8B-B14F-4D97-AF65-F5344CB8AC3E}">
        <p14:creationId xmlns:p14="http://schemas.microsoft.com/office/powerpoint/2010/main" val="183469555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Let’s share our thinking</a:t>
            </a:r>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p:txBody>
          <a:bodyPr/>
          <a:lstStyle/>
          <a:p>
            <a:pPr marL="0" inden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45</a:t>
            </a:fld>
            <a:endParaRPr lang="en-US"/>
          </a:p>
        </p:txBody>
      </p:sp>
      <p:sp>
        <p:nvSpPr>
          <p:cNvPr id="8" name="Text Placeholder 3"/>
          <p:cNvSpPr txBox="1">
            <a:spLocks/>
          </p:cNvSpPr>
          <p:nvPr/>
        </p:nvSpPr>
        <p:spPr>
          <a:xfrm>
            <a:off x="237173" y="1953339"/>
            <a:ext cx="8628224" cy="4236529"/>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base"/>
            <a:r>
              <a:rPr lang="en-AU"/>
              <a:t>Share your work with our class on our digital platform.</a:t>
            </a:r>
          </a:p>
          <a:p>
            <a:pPr fontAlgn="base"/>
            <a:r>
              <a:rPr lang="en-AU"/>
              <a:t>Post your pictures or drawings of the way you arranged your items and comment on the arrangements of others</a:t>
            </a:r>
            <a:r>
              <a:rPr lang="en-AU">
                <a:latin typeface="Arial"/>
                <a:cs typeface="Arial"/>
              </a:rPr>
              <a:t>.</a:t>
            </a:r>
            <a:endParaRPr lang="en-US"/>
          </a:p>
        </p:txBody>
      </p:sp>
    </p:spTree>
    <p:extLst>
      <p:ext uri="{BB962C8B-B14F-4D97-AF65-F5344CB8AC3E}">
        <p14:creationId xmlns:p14="http://schemas.microsoft.com/office/powerpoint/2010/main" val="261643160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pPr fontAlgn="base"/>
            <a:r>
              <a:rPr lang="en-AU">
                <a:effectLst>
                  <a:glow>
                    <a:srgbClr val="000000"/>
                  </a:glow>
                  <a:outerShdw sx="0" sy="0">
                    <a:srgbClr val="000000"/>
                  </a:outerShdw>
                  <a:reflection stA="0" endPos="0" fadeDir="0" sx="0" sy="0"/>
                </a:effectLst>
                <a:latin typeface="Arial"/>
                <a:cs typeface="Arial"/>
              </a:rPr>
              <a:t>Two handfuls: part 2</a:t>
            </a:r>
          </a:p>
        </p:txBody>
      </p:sp>
      <p:sp>
        <p:nvSpPr>
          <p:cNvPr id="3" name="Title 2"/>
          <p:cNvSpPr>
            <a:spLocks noGrp="1"/>
          </p:cNvSpPr>
          <p:nvPr>
            <p:ph type="title"/>
          </p:nvPr>
        </p:nvSpPr>
        <p:spPr/>
        <p:txBody>
          <a:bodyPr/>
          <a:lstStyle/>
          <a:p>
            <a:r>
              <a:rPr lang="en-AU"/>
              <a:t>Activity 9</a:t>
            </a:r>
          </a:p>
        </p:txBody>
      </p:sp>
    </p:spTree>
    <p:extLst>
      <p:ext uri="{BB962C8B-B14F-4D97-AF65-F5344CB8AC3E}">
        <p14:creationId xmlns:p14="http://schemas.microsoft.com/office/powerpoint/2010/main" val="420151893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 </a:t>
            </a:r>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47</a:t>
            </a:fld>
            <a:endParaRPr lang="en-US"/>
          </a:p>
        </p:txBody>
      </p:sp>
      <p:sp>
        <p:nvSpPr>
          <p:cNvPr id="9" name="Text Placeholder 3">
            <a:extLst>
              <a:ext uri="{FF2B5EF4-FFF2-40B4-BE49-F238E27FC236}">
                <a16:creationId xmlns:a16="http://schemas.microsoft.com/office/drawing/2014/main" id="{6073F558-2064-4D99-86A8-A712A913A094}"/>
              </a:ext>
            </a:extLst>
          </p:cNvPr>
          <p:cNvSpPr>
            <a:spLocks noGrp="1"/>
          </p:cNvSpPr>
          <p:nvPr/>
        </p:nvSpPr>
        <p:spPr>
          <a:xfrm>
            <a:off x="293281" y="2009117"/>
            <a:ext cx="8628224" cy="4236529"/>
          </a:xfrm>
          <a:prstGeom prst="rect">
            <a:avLst/>
          </a:prstGeom>
        </p:spPr>
        <p:txBody>
          <a:bodyPr vert="horz" lIns="91440" tIns="45720" rIns="91440" bIns="45720" rtlCol="0" anchor="t">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66065" lvl="1" indent="-132715">
              <a:buFont typeface="Arial" panose="00000600000000000000" pitchFamily="2" charset="0"/>
              <a:buChar char="•"/>
            </a:pPr>
            <a:r>
              <a:rPr lang="en-AU" sz="1800">
                <a:latin typeface="Arial"/>
                <a:cs typeface="Arial"/>
              </a:rPr>
              <a:t>pencils/ markers</a:t>
            </a:r>
            <a:endParaRPr lang="en-AU" sz="1800"/>
          </a:p>
          <a:p>
            <a:pPr marL="266065" lvl="1" indent="-132715">
              <a:buFont typeface="Arial" panose="00000600000000000000" pitchFamily="2" charset="0"/>
              <a:buChar char="•"/>
            </a:pPr>
            <a:r>
              <a:rPr lang="en-AU" sz="1800">
                <a:latin typeface="Arial"/>
                <a:cs typeface="Arial"/>
              </a:rPr>
              <a:t>your mathematics workbook</a:t>
            </a:r>
          </a:p>
          <a:p>
            <a:pPr marL="266065" lvl="1" indent="-132715">
              <a:buFont typeface="Arial" panose="00000600000000000000" pitchFamily="2" charset="0"/>
              <a:buChar char="•"/>
            </a:pPr>
            <a:r>
              <a:rPr lang="en-AU" sz="1800">
                <a:latin typeface="Arial"/>
                <a:cs typeface="Arial"/>
              </a:rPr>
              <a:t>pasta, counters, marbles or dried beans</a:t>
            </a:r>
            <a:endParaRPr lang="en-AU" sz="1800"/>
          </a:p>
          <a:p>
            <a:pPr marL="0" indent="0">
              <a:buFont typeface="Arial" panose="020B0604020202020204" pitchFamily="34" charset="0"/>
              <a:buNone/>
            </a:pPr>
            <a:endParaRPr lang="en-AU"/>
          </a:p>
          <a:p>
            <a:pPr marL="132715" lvl="1" indent="0">
              <a:buFont typeface="Montserrat Medium" panose="00000600000000000000" pitchFamily="2" charset="0"/>
              <a:buNone/>
            </a:pPr>
            <a:endParaRPr lang="en-AU"/>
          </a:p>
          <a:p>
            <a:pPr marL="0" indent="0">
              <a:buNone/>
            </a:pPr>
            <a:endParaRPr lang="en-AU"/>
          </a:p>
        </p:txBody>
      </p:sp>
    </p:spTree>
    <p:extLst>
      <p:ext uri="{BB962C8B-B14F-4D97-AF65-F5344CB8AC3E}">
        <p14:creationId xmlns:p14="http://schemas.microsoft.com/office/powerpoint/2010/main" val="148890317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Instruction</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Play handfuls again</a:t>
            </a:r>
            <a:endParaRPr lang="en-AU"/>
          </a:p>
        </p:txBody>
      </p:sp>
      <p:pic>
        <p:nvPicPr>
          <p:cNvPr id="5" name="Picture 4" descr="Follow these instructions" title="Instruc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a:xfrm>
            <a:off x="294660" y="1844675"/>
            <a:ext cx="8622318" cy="4779970"/>
          </a:xfrm>
        </p:spPr>
        <p:txBody>
          <a:bodyPr vert="horz" lIns="91440" tIns="45720" rIns="91440" bIns="45720" rtlCol="0" anchor="t">
            <a:normAutofit/>
          </a:bodyPr>
          <a:lstStyle/>
          <a:p>
            <a:pPr marL="132715" lvl="0" indent="-132715"/>
            <a:r>
              <a:rPr lang="en-AU"/>
              <a:t>Grab 2 handfuls of dried pasta (or another item). Use what you learnt yesterday to help you estimate how many pieces of pasta you might have in your handfuls today.</a:t>
            </a:r>
            <a:endParaRPr lang="en-US"/>
          </a:p>
          <a:p>
            <a:pPr marL="132715" indent="-132715"/>
            <a:r>
              <a:rPr lang="en-AU">
                <a:latin typeface="Arial"/>
                <a:cs typeface="Arial"/>
              </a:rPr>
              <a:t>Determine how many you have by looking and thinking. </a:t>
            </a: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48</a:t>
            </a:fld>
            <a:endParaRPr lang="en-US"/>
          </a:p>
        </p:txBody>
      </p:sp>
    </p:spTree>
    <p:extLst>
      <p:ext uri="{BB962C8B-B14F-4D97-AF65-F5344CB8AC3E}">
        <p14:creationId xmlns:p14="http://schemas.microsoft.com/office/powerpoint/2010/main" val="426829436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View</a:t>
            </a:r>
            <a:endParaRPr lang="en-AU"/>
          </a:p>
        </p:txBody>
      </p:sp>
      <p:sp>
        <p:nvSpPr>
          <p:cNvPr id="5" name="Text Placeholder 4"/>
          <p:cNvSpPr>
            <a:spLocks noGrp="1"/>
          </p:cNvSpPr>
          <p:nvPr>
            <p:ph type="body" sz="quarter" idx="15"/>
          </p:nvPr>
        </p:nvSpPr>
        <p:spPr>
          <a:xfrm>
            <a:off x="308188" y="1245629"/>
            <a:ext cx="8627651" cy="419659"/>
          </a:xfrm>
        </p:spPr>
        <p:txBody>
          <a:bodyPr vert="horz" wrap="square" lIns="0" tIns="45720" rIns="91440" bIns="45720" rtlCol="0" anchor="t">
            <a:noAutofit/>
          </a:bodyPr>
          <a:lstStyle/>
          <a:p>
            <a:r>
              <a:rPr lang="en-AU">
                <a:latin typeface="Arial"/>
                <a:cs typeface="Arial"/>
              </a:rPr>
              <a:t>Watch the video about 36 counters </a:t>
            </a:r>
            <a:endParaRPr lang="en-AU"/>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a:lstStyle/>
          <a:p>
            <a:pPr marL="0" indent="0">
              <a:buNone/>
            </a:pPr>
            <a:endParaRPr lang="en-AU"/>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49</a:t>
            </a:fld>
            <a:endParaRPr lang="en-US"/>
          </a:p>
        </p:txBody>
      </p:sp>
      <p:sp>
        <p:nvSpPr>
          <p:cNvPr id="8" name="TextBox 7">
            <a:extLst>
              <a:ext uri="{FF2B5EF4-FFF2-40B4-BE49-F238E27FC236}">
                <a16:creationId xmlns:a16="http://schemas.microsoft.com/office/drawing/2014/main" id="{DDDE52DE-085A-49CA-A057-F2AF0722FBDA}"/>
              </a:ext>
            </a:extLst>
          </p:cNvPr>
          <p:cNvSpPr txBox="1"/>
          <p:nvPr/>
        </p:nvSpPr>
        <p:spPr>
          <a:xfrm>
            <a:off x="192881" y="7200900"/>
            <a:ext cx="428625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b="1">
                <a:latin typeface="Arial"/>
              </a:rPr>
              <a:t>(</a:t>
            </a:r>
            <a:r>
              <a:rPr lang="en-AU" sz="1200">
                <a:latin typeface="Arial"/>
              </a:rPr>
              <a:t>developed by A Gervasoni, Monash University. Shared here </a:t>
            </a:r>
            <a:r>
              <a:rPr lang="en-AU" sz="1200">
                <a:solidFill>
                  <a:srgbClr val="2F5496"/>
                </a:solidFill>
                <a:latin typeface="Arial"/>
                <a:cs typeface="Arial"/>
                <a:hlinkClick r:id="rId5"/>
              </a:rPr>
              <a:t>https://www.resolve.edu.au/counting-handfuls</a:t>
            </a:r>
            <a:endParaRPr lang="en-US"/>
          </a:p>
        </p:txBody>
      </p:sp>
      <p:sp>
        <p:nvSpPr>
          <p:cNvPr id="10" name="Rectangle 9">
            <a:extLst>
              <a:ext uri="{FF2B5EF4-FFF2-40B4-BE49-F238E27FC236}">
                <a16:creationId xmlns:a16="http://schemas.microsoft.com/office/drawing/2014/main" id="{122E3858-EED6-49D4-9D70-EDDB08ACF53D}"/>
              </a:ext>
            </a:extLst>
          </p:cNvPr>
          <p:cNvSpPr/>
          <p:nvPr/>
        </p:nvSpPr>
        <p:spPr>
          <a:xfrm>
            <a:off x="547889" y="6254284"/>
            <a:ext cx="6939974" cy="276999"/>
          </a:xfrm>
          <a:prstGeom prst="rect">
            <a:avLst/>
          </a:prstGeom>
        </p:spPr>
        <p:txBody>
          <a:bodyPr wrap="square" anchor="t">
            <a:spAutoFit/>
          </a:bodyPr>
          <a:lstStyle/>
          <a:p>
            <a:r>
              <a:rPr lang="en-AU" sz="1200"/>
              <a:t>(from A Gervasoni, Monash University)</a:t>
            </a:r>
          </a:p>
        </p:txBody>
      </p:sp>
      <p:pic>
        <p:nvPicPr>
          <p:cNvPr id="2" name="Picture 10">
            <a:hlinkClick r:id="" action="ppaction://media"/>
            <a:extLst>
              <a:ext uri="{FF2B5EF4-FFF2-40B4-BE49-F238E27FC236}">
                <a16:creationId xmlns:a16="http://schemas.microsoft.com/office/drawing/2014/main" id="{875931BB-22D0-4FE2-9C76-BFF12D156B45}"/>
              </a:ext>
            </a:extLst>
          </p:cNvPr>
          <p:cNvPicPr>
            <a:picLocks noRot="1" noChangeAspect="1"/>
          </p:cNvPicPr>
          <p:nvPr>
            <a:videoFile r:link="rId1"/>
          </p:nvPr>
        </p:nvPicPr>
        <p:blipFill>
          <a:blip r:embed="rId6"/>
          <a:stretch>
            <a:fillRect/>
          </a:stretch>
        </p:blipFill>
        <p:spPr>
          <a:xfrm>
            <a:off x="254001" y="1833908"/>
            <a:ext cx="8658085" cy="4250358"/>
          </a:xfrm>
          <a:prstGeom prst="rect">
            <a:avLst/>
          </a:prstGeom>
        </p:spPr>
      </p:pic>
    </p:spTree>
    <p:extLst>
      <p:ext uri="{BB962C8B-B14F-4D97-AF65-F5344CB8AC3E}">
        <p14:creationId xmlns:p14="http://schemas.microsoft.com/office/powerpoint/2010/main" val="35210657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t>You will need: </a:t>
            </a:r>
          </a:p>
          <a:p>
            <a:endParaRPr lang="en-AU"/>
          </a:p>
        </p:txBody>
      </p:sp>
      <p:pic>
        <p:nvPicPr>
          <p:cNvPr id="5" name="Picture 4" descr="Collect these resources" title="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a:t>
            </a:fld>
            <a:endParaRPr lang="en-US"/>
          </a:p>
        </p:txBody>
      </p:sp>
      <p:sp>
        <p:nvSpPr>
          <p:cNvPr id="9" name="Text Placeholder 3">
            <a:extLst>
              <a:ext uri="{FF2B5EF4-FFF2-40B4-BE49-F238E27FC236}">
                <a16:creationId xmlns:a16="http://schemas.microsoft.com/office/drawing/2014/main" id="{6073F558-2064-4D99-86A8-A712A913A094}"/>
              </a:ext>
            </a:extLst>
          </p:cNvPr>
          <p:cNvSpPr>
            <a:spLocks noGrp="1"/>
          </p:cNvSpPr>
          <p:nvPr/>
        </p:nvSpPr>
        <p:spPr>
          <a:xfrm>
            <a:off x="293281" y="2009117"/>
            <a:ext cx="8628224" cy="4236529"/>
          </a:xfrm>
          <a:prstGeom prst="rect">
            <a:avLst/>
          </a:prstGeom>
        </p:spPr>
        <p:txBody>
          <a:bodyPr vert="horz" lIns="91440" tIns="45720" rIns="91440" bIns="45720" rtlCol="0" anchor="t">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66065" lvl="1" indent="-132715">
              <a:buFont typeface="Arial"/>
              <a:buChar char="•"/>
            </a:pPr>
            <a:r>
              <a:rPr lang="en-AU">
                <a:latin typeface="Arial"/>
                <a:cs typeface="Arial"/>
              </a:rPr>
              <a:t>three colour pencils or markers</a:t>
            </a:r>
          </a:p>
          <a:p>
            <a:pPr marL="266065" lvl="1" indent="-132715">
              <a:buFont typeface="Arial"/>
              <a:buChar char="•"/>
            </a:pPr>
            <a:r>
              <a:rPr lang="en-AU">
                <a:latin typeface="Arial"/>
                <a:cs typeface="Arial"/>
              </a:rPr>
              <a:t>your mathematics workbook</a:t>
            </a:r>
          </a:p>
          <a:p>
            <a:pPr marL="133350" lvl="1" indent="0">
              <a:buNone/>
            </a:pPr>
            <a:endParaRPr lang="en-AU"/>
          </a:p>
          <a:p>
            <a:pPr marL="0" indent="0">
              <a:buFont typeface="Arial" panose="020B0604020202020204" pitchFamily="34" charset="0"/>
              <a:buNone/>
            </a:pPr>
            <a:endParaRPr lang="en-AU"/>
          </a:p>
          <a:p>
            <a:pPr marL="132715" lvl="1" indent="0">
              <a:buFont typeface="Montserrat Medium" panose="00000600000000000000" pitchFamily="2" charset="0"/>
              <a:buNone/>
            </a:pPr>
            <a:endParaRPr lang="en-AU"/>
          </a:p>
          <a:p>
            <a:pPr marL="0" indent="0">
              <a:buNone/>
            </a:pPr>
            <a:endParaRPr lang="en-AU"/>
          </a:p>
        </p:txBody>
      </p:sp>
    </p:spTree>
    <p:extLst>
      <p:ext uri="{BB962C8B-B14F-4D97-AF65-F5344CB8AC3E}">
        <p14:creationId xmlns:p14="http://schemas.microsoft.com/office/powerpoint/2010/main" val="367662497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Instruction</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Exploring arrays</a:t>
            </a:r>
            <a:endParaRPr lang="en-AU"/>
          </a:p>
        </p:txBody>
      </p:sp>
      <p:pic>
        <p:nvPicPr>
          <p:cNvPr id="5" name="Picture 4" descr="Follow these instructions" title="Instruc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a:xfrm>
            <a:off x="294660" y="1844675"/>
            <a:ext cx="8622318" cy="4779970"/>
          </a:xfrm>
        </p:spPr>
        <p:txBody>
          <a:bodyPr vert="horz" lIns="91440" tIns="45720" rIns="91440" bIns="45720" rtlCol="0" anchor="t">
            <a:normAutofit/>
          </a:bodyPr>
          <a:lstStyle/>
          <a:p>
            <a:pPr marL="132715" indent="-132715"/>
            <a:r>
              <a:rPr lang="en-AU">
                <a:latin typeface="Arial"/>
                <a:cs typeface="Arial"/>
              </a:rPr>
              <a:t>Take 36 objects.</a:t>
            </a:r>
            <a:endParaRPr lang="en-AU"/>
          </a:p>
          <a:p>
            <a:pPr marL="132715" indent="-132715"/>
            <a:r>
              <a:rPr lang="en-AU"/>
              <a:t>Form them into a rectangular structure so that you have equal rows and columns. We call this an array. Draw and describe your array using words and symbols.</a:t>
            </a:r>
          </a:p>
          <a:p>
            <a:pPr marL="132715" indent="-132715"/>
            <a:r>
              <a:rPr lang="en-AU"/>
              <a:t>Re-organise your pasta pieces so it forms a different rectangle. Draw and describe your array using words and symbols.</a:t>
            </a:r>
          </a:p>
          <a:p>
            <a:pPr marL="132715" indent="-132715"/>
            <a:r>
              <a:rPr lang="en-AU"/>
              <a:t>Keep re-organising your pasta pieces until there are no more arrays you can make. Draw and record all of your arrays.</a:t>
            </a:r>
          </a:p>
          <a:p>
            <a:pPr marL="132715" indent="-132715"/>
            <a:r>
              <a:rPr lang="en-AU"/>
              <a:t>Pick your favourite array and describe it using both multiplication and division. Record your thinking in your notebook.</a:t>
            </a:r>
          </a:p>
          <a:p>
            <a:pPr marL="132715" indent="-132715"/>
            <a:r>
              <a:rPr lang="en-AU"/>
              <a:t>Post the pictures of your arrays and share your thinking on our digital platform. </a:t>
            </a:r>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50</a:t>
            </a:fld>
            <a:endParaRPr lang="en-US"/>
          </a:p>
        </p:txBody>
      </p:sp>
    </p:spTree>
    <p:extLst>
      <p:ext uri="{BB962C8B-B14F-4D97-AF65-F5344CB8AC3E}">
        <p14:creationId xmlns:p14="http://schemas.microsoft.com/office/powerpoint/2010/main" val="24014479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a:xfrm>
            <a:off x="237173" y="1443504"/>
            <a:ext cx="7173852" cy="419659"/>
          </a:xfrm>
        </p:spPr>
        <p:txBody>
          <a:bodyPr/>
          <a:lstStyle/>
          <a:p>
            <a:r>
              <a:rPr lang="en-AU"/>
              <a:t>Let’s share our thinking</a:t>
            </a:r>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a:xfrm>
            <a:off x="135872" y="2061039"/>
            <a:ext cx="8628224" cy="4236529"/>
          </a:xfrm>
        </p:spPr>
        <p:txBody>
          <a:bodyPr vert="horz" lIns="91440" tIns="45720" rIns="91440" bIns="45720" rtlCol="0" anchor="t">
            <a:normAutofit/>
          </a:bodyPr>
          <a:lstStyle/>
          <a:p>
            <a:pPr marL="132715" indent="-132715"/>
            <a:r>
              <a:rPr lang="en-AU">
                <a:latin typeface="Arial"/>
                <a:cs typeface="Arial"/>
              </a:rPr>
              <a:t>Post your pictures or drawings on our digital platform and comment on the arrangements of others</a:t>
            </a:r>
            <a:endParaRPr lang="en-US">
              <a:latin typeface="Arial"/>
              <a:cs typeface="Arial"/>
            </a:endParaRPr>
          </a:p>
          <a:p>
            <a:pPr marL="132715" indent="-132715"/>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51</a:t>
            </a:fld>
            <a:endParaRPr lang="en-US"/>
          </a:p>
        </p:txBody>
      </p:sp>
    </p:spTree>
    <p:extLst>
      <p:ext uri="{BB962C8B-B14F-4D97-AF65-F5344CB8AC3E}">
        <p14:creationId xmlns:p14="http://schemas.microsoft.com/office/powerpoint/2010/main" val="308335394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pPr lvl="0" fontAlgn="base"/>
            <a:r>
              <a:rPr lang="en-AU">
                <a:effectLst>
                  <a:glow>
                    <a:srgbClr val="000000"/>
                  </a:glow>
                  <a:outerShdw sx="0" sy="0">
                    <a:srgbClr val="000000"/>
                  </a:outerShdw>
                  <a:reflection stA="0" endPos="0" fadeDir="0" sx="0" sy="0"/>
                </a:effectLst>
                <a:latin typeface="Arial"/>
                <a:cs typeface="Arial"/>
              </a:rPr>
              <a:t>Multiplication toss</a:t>
            </a:r>
            <a:endParaRPr lang="en-AU">
              <a:effectLst>
                <a:glow>
                  <a:srgbClr val="000000"/>
                </a:glow>
                <a:outerShdw sx="0" sy="0">
                  <a:srgbClr val="000000"/>
                </a:outerShdw>
                <a:reflection stA="0" endPos="0" fadeDir="0" sx="0" sy="0"/>
              </a:effectLst>
            </a:endParaRPr>
          </a:p>
        </p:txBody>
      </p:sp>
      <p:sp>
        <p:nvSpPr>
          <p:cNvPr id="3" name="Title 2"/>
          <p:cNvSpPr>
            <a:spLocks noGrp="1"/>
          </p:cNvSpPr>
          <p:nvPr>
            <p:ph type="title"/>
          </p:nvPr>
        </p:nvSpPr>
        <p:spPr/>
        <p:txBody>
          <a:bodyPr/>
          <a:lstStyle/>
          <a:p>
            <a:r>
              <a:rPr lang="en-AU"/>
              <a:t>Activity 10</a:t>
            </a:r>
          </a:p>
        </p:txBody>
      </p:sp>
    </p:spTree>
    <p:extLst>
      <p:ext uri="{BB962C8B-B14F-4D97-AF65-F5344CB8AC3E}">
        <p14:creationId xmlns:p14="http://schemas.microsoft.com/office/powerpoint/2010/main" val="381857558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View</a:t>
            </a:r>
            <a:endParaRPr lang="en-AU"/>
          </a:p>
        </p:txBody>
      </p:sp>
      <p:sp>
        <p:nvSpPr>
          <p:cNvPr id="5" name="Text Placeholder 4"/>
          <p:cNvSpPr>
            <a:spLocks noGrp="1"/>
          </p:cNvSpPr>
          <p:nvPr>
            <p:ph type="body" sz="quarter" idx="15"/>
          </p:nvPr>
        </p:nvSpPr>
        <p:spPr/>
        <p:txBody>
          <a:bodyPr vert="horz" wrap="square" lIns="0" tIns="45720" rIns="91440" bIns="45720" rtlCol="0" anchor="t">
            <a:noAutofit/>
          </a:bodyPr>
          <a:lstStyle/>
          <a:p>
            <a:pPr lvl="0" fontAlgn="base"/>
            <a:r>
              <a:rPr lang="en-AU">
                <a:latin typeface="Arial"/>
                <a:cs typeface="Arial"/>
              </a:rPr>
              <a:t>Watch the video to see how to play m</a:t>
            </a:r>
            <a:r>
              <a:rPr lang="en-AU">
                <a:effectLst>
                  <a:glow>
                    <a:srgbClr val="000000"/>
                  </a:glow>
                  <a:outerShdw sx="0" sy="0">
                    <a:srgbClr val="000000"/>
                  </a:outerShdw>
                  <a:reflection stA="0" endPos="0" fadeDir="0" sx="0" sy="0"/>
                </a:effectLst>
                <a:latin typeface="Arial"/>
                <a:cs typeface="Arial"/>
              </a:rPr>
              <a:t>ultiplication toss </a:t>
            </a:r>
            <a:endParaRPr lang="en-AU">
              <a:effectLst>
                <a:glow>
                  <a:srgbClr val="000000"/>
                </a:glow>
                <a:outerShdw sx="0" sy="0">
                  <a:srgbClr val="000000"/>
                </a:outerShdw>
                <a:reflection stA="0" endPos="0" fadeDir="0" sx="0" sy="0"/>
              </a:effectLst>
            </a:endParaRPr>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a:normAutofit/>
          </a:bodyPr>
          <a:lstStyle/>
          <a:p>
            <a:pPr marL="0" indent="0">
              <a:buNone/>
            </a:pPr>
            <a:endParaRPr lang="en-AU"/>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53</a:t>
            </a:fld>
            <a:endParaRPr lang="en-US"/>
          </a:p>
        </p:txBody>
      </p:sp>
      <p:sp>
        <p:nvSpPr>
          <p:cNvPr id="10" name="Rectangle 9">
            <a:extLst>
              <a:ext uri="{FF2B5EF4-FFF2-40B4-BE49-F238E27FC236}">
                <a16:creationId xmlns:a16="http://schemas.microsoft.com/office/drawing/2014/main" id="{58F5054F-AE14-4797-B7E4-CCCC78BA5BCD}"/>
              </a:ext>
            </a:extLst>
          </p:cNvPr>
          <p:cNvSpPr/>
          <p:nvPr/>
        </p:nvSpPr>
        <p:spPr>
          <a:xfrm>
            <a:off x="547889" y="6154272"/>
            <a:ext cx="6939974" cy="276999"/>
          </a:xfrm>
          <a:prstGeom prst="rect">
            <a:avLst/>
          </a:prstGeom>
        </p:spPr>
        <p:txBody>
          <a:bodyPr wrap="square" anchor="t">
            <a:spAutoFit/>
          </a:bodyPr>
          <a:lstStyle/>
          <a:p>
            <a:r>
              <a:rPr lang="en-AU" sz="1200"/>
              <a:t>(from D Siemon, RMIT University)</a:t>
            </a:r>
          </a:p>
        </p:txBody>
      </p:sp>
      <p:pic>
        <p:nvPicPr>
          <p:cNvPr id="2" name="Picture 8">
            <a:hlinkClick r:id="" action="ppaction://media"/>
            <a:extLst>
              <a:ext uri="{FF2B5EF4-FFF2-40B4-BE49-F238E27FC236}">
                <a16:creationId xmlns:a16="http://schemas.microsoft.com/office/drawing/2014/main" id="{34F8BBBD-0EB3-4791-A374-D92685511267}"/>
              </a:ext>
            </a:extLst>
          </p:cNvPr>
          <p:cNvPicPr>
            <a:picLocks noRot="1" noChangeAspect="1"/>
          </p:cNvPicPr>
          <p:nvPr>
            <a:videoFile r:link="rId1"/>
          </p:nvPr>
        </p:nvPicPr>
        <p:blipFill>
          <a:blip r:embed="rId5"/>
          <a:stretch>
            <a:fillRect/>
          </a:stretch>
        </p:blipFill>
        <p:spPr>
          <a:xfrm>
            <a:off x="298174" y="1789734"/>
            <a:ext cx="8613912" cy="4338706"/>
          </a:xfrm>
          <a:prstGeom prst="rect">
            <a:avLst/>
          </a:prstGeom>
        </p:spPr>
      </p:pic>
    </p:spTree>
    <p:extLst>
      <p:ext uri="{BB962C8B-B14F-4D97-AF65-F5344CB8AC3E}">
        <p14:creationId xmlns:p14="http://schemas.microsoft.com/office/powerpoint/2010/main" val="121267600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Collect resources</a:t>
            </a:r>
          </a:p>
        </p:txBody>
      </p:sp>
      <p:sp>
        <p:nvSpPr>
          <p:cNvPr id="7" name="Text Placeholder 6"/>
          <p:cNvSpPr>
            <a:spLocks noGrp="1"/>
          </p:cNvSpPr>
          <p:nvPr>
            <p:ph type="body" sz="quarter" idx="15"/>
          </p:nvPr>
        </p:nvSpPr>
        <p:spPr/>
        <p:txBody>
          <a:bodyPr/>
          <a:lstStyle/>
          <a:p>
            <a:r>
              <a:rPr lang="en-AU"/>
              <a:t>You will need: </a:t>
            </a:r>
          </a:p>
        </p:txBody>
      </p:sp>
      <p:pic>
        <p:nvPicPr>
          <p:cNvPr id="5" name="Picture 4" descr="Collect these resources" title="Resourc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998" y="747159"/>
            <a:ext cx="1061314" cy="1061314"/>
          </a:xfrm>
          <a:prstGeom prst="rect">
            <a:avLst/>
          </a:prstGeom>
        </p:spPr>
      </p:pic>
      <p:sp>
        <p:nvSpPr>
          <p:cNvPr id="4" name="Text Placeholder 3"/>
          <p:cNvSpPr>
            <a:spLocks noGrp="1"/>
          </p:cNvSpPr>
          <p:nvPr>
            <p:ph type="body" sz="quarter" idx="16"/>
          </p:nvPr>
        </p:nvSpPr>
        <p:spPr/>
        <p:txBody>
          <a:bodyPr/>
          <a:lstStyle/>
          <a:p>
            <a:pPr lvl="0"/>
            <a:r>
              <a:rPr lang="en-AU"/>
              <a:t>1cm square grid paper in student mathematics workbook</a:t>
            </a:r>
          </a:p>
          <a:p>
            <a:pPr lvl="0"/>
            <a:r>
              <a:rPr lang="en-AU"/>
              <a:t>different coloured pencils or markers</a:t>
            </a:r>
          </a:p>
          <a:p>
            <a:pPr lvl="0"/>
            <a:r>
              <a:rPr lang="en-AU"/>
              <a:t>two spinners (see mathematics workbook)</a:t>
            </a:r>
          </a:p>
          <a:p>
            <a:pPr lvl="0"/>
            <a:r>
              <a:rPr lang="en-AU"/>
              <a:t>paper clip for spinner</a:t>
            </a:r>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54</a:t>
            </a:fld>
            <a:endParaRPr lang="en-US"/>
          </a:p>
        </p:txBody>
      </p:sp>
      <p:pic>
        <p:nvPicPr>
          <p:cNvPr id="8" name="Picture 7"/>
          <p:cNvPicPr/>
          <p:nvPr/>
        </p:nvPicPr>
        <p:blipFill rotWithShape="1">
          <a:blip r:embed="rId3"/>
          <a:srcRect l="8714" t="58700" r="63377" b="8815"/>
          <a:stretch/>
        </p:blipFill>
        <p:spPr bwMode="auto">
          <a:xfrm>
            <a:off x="5156403" y="4571536"/>
            <a:ext cx="2381387" cy="1799930"/>
          </a:xfrm>
          <a:prstGeom prst="rect">
            <a:avLst/>
          </a:prstGeom>
          <a:ln>
            <a:noFill/>
          </a:ln>
          <a:extLst>
            <a:ext uri="{53640926-AAD7-44D8-BBD7-CCE9431645EC}">
              <a14:shadowObscured xmlns:a14="http://schemas.microsoft.com/office/drawing/2010/main"/>
            </a:ext>
          </a:extLst>
        </p:spPr>
      </p:pic>
      <p:pic>
        <p:nvPicPr>
          <p:cNvPr id="9" name="Picture 8" descr="A close up of a spider&#10;&#10;Description generated with high confidence">
            <a:extLst>
              <a:ext uri="{FF2B5EF4-FFF2-40B4-BE49-F238E27FC236}">
                <a16:creationId xmlns:a16="http://schemas.microsoft.com/office/drawing/2014/main" id="{CE32C03F-BCCA-4E6B-ACA2-33CAB25E061F}"/>
              </a:ext>
            </a:extLst>
          </p:cNvPr>
          <p:cNvPicPr/>
          <p:nvPr/>
        </p:nvPicPr>
        <p:blipFill>
          <a:blip r:embed="rId4">
            <a:extLst>
              <a:ext uri="{28A0092B-C50C-407E-A947-70E740481C1C}">
                <a14:useLocalDpi xmlns:a14="http://schemas.microsoft.com/office/drawing/2010/main" val="0"/>
              </a:ext>
            </a:extLst>
          </a:blip>
          <a:stretch>
            <a:fillRect/>
          </a:stretch>
        </p:blipFill>
        <p:spPr>
          <a:xfrm>
            <a:off x="6347097" y="1875335"/>
            <a:ext cx="2575215" cy="2560206"/>
          </a:xfrm>
          <a:prstGeom prst="rect">
            <a:avLst/>
          </a:prstGeom>
        </p:spPr>
      </p:pic>
    </p:spTree>
    <p:extLst>
      <p:ext uri="{BB962C8B-B14F-4D97-AF65-F5344CB8AC3E}">
        <p14:creationId xmlns:p14="http://schemas.microsoft.com/office/powerpoint/2010/main" val="371882721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Instruction</a:t>
            </a:r>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a:lstStyle/>
          <a:p>
            <a:r>
              <a:rPr lang="en-AU"/>
              <a:t>Players take turns to spin the spinners. If a 3 and 6 are spun, players can enclose either a block out of 3 rows of 6 (3 sixes) or 6 rows of 3 (6 threes).</a:t>
            </a:r>
          </a:p>
          <a:p>
            <a:r>
              <a:rPr lang="en-AU"/>
              <a:t>The game continues with no overlapping areas. </a:t>
            </a:r>
          </a:p>
          <a:p>
            <a:r>
              <a:rPr lang="en-AU"/>
              <a:t>The winner is the player with the largest area blocked out after 10 spins.</a:t>
            </a:r>
          </a:p>
          <a:p>
            <a:r>
              <a:rPr lang="en-AU"/>
              <a:t>Eventually the space on the grid paper gets really small.</a:t>
            </a:r>
          </a:p>
          <a:p>
            <a:r>
              <a:rPr lang="en-AU"/>
              <a:t> Then, you have to think:  </a:t>
            </a:r>
          </a:p>
          <a:p>
            <a:pPr marL="0" indent="0">
              <a:buNone/>
            </a:pPr>
            <a:r>
              <a:rPr lang="en-AU"/>
              <a:t>What if my 3 sixes won’t fit as 3 sixes or as 6 threes? Players can partition to help them! So, for example, I can rename 3 sixes as 2 sixes and 1 six (if that helps me fit the block into my game board).</a:t>
            </a: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55</a:t>
            </a:fld>
            <a:endParaRPr lang="en-US"/>
          </a:p>
        </p:txBody>
      </p:sp>
    </p:spTree>
    <p:extLst>
      <p:ext uri="{BB962C8B-B14F-4D97-AF65-F5344CB8AC3E}">
        <p14:creationId xmlns:p14="http://schemas.microsoft.com/office/powerpoint/2010/main" val="292354243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View</a:t>
            </a:r>
            <a:endParaRPr lang="en-AU"/>
          </a:p>
        </p:txBody>
      </p:sp>
      <p:sp>
        <p:nvSpPr>
          <p:cNvPr id="5" name="Text Placeholder 4"/>
          <p:cNvSpPr>
            <a:spLocks noGrp="1"/>
          </p:cNvSpPr>
          <p:nvPr>
            <p:ph type="body" sz="quarter" idx="15"/>
          </p:nvPr>
        </p:nvSpPr>
        <p:spPr/>
        <p:txBody>
          <a:bodyPr vert="horz" wrap="square" lIns="0" tIns="45720" rIns="91440" bIns="45720" rtlCol="0" anchor="t">
            <a:noAutofit/>
          </a:bodyPr>
          <a:lstStyle/>
          <a:p>
            <a:pPr fontAlgn="base"/>
            <a:r>
              <a:rPr lang="en-AU">
                <a:latin typeface="Arial"/>
                <a:cs typeface="Arial"/>
              </a:rPr>
              <a:t>Watch the video to see m</a:t>
            </a:r>
            <a:r>
              <a:rPr lang="en-AU">
                <a:effectLst>
                  <a:glow>
                    <a:srgbClr val="000000"/>
                  </a:glow>
                  <a:outerShdw sx="0" sy="0">
                    <a:srgbClr val="000000"/>
                  </a:outerShdw>
                  <a:reflection stA="0" endPos="0" fadeDir="0" sx="0" sy="0"/>
                </a:effectLst>
                <a:latin typeface="Arial"/>
                <a:cs typeface="Arial"/>
              </a:rPr>
              <a:t>ultiplication toss follow up video 1</a:t>
            </a:r>
            <a:endParaRPr lang="en-AU">
              <a:effectLst>
                <a:glow>
                  <a:srgbClr val="000000"/>
                </a:glow>
                <a:outerShdw sx="0" sy="0">
                  <a:srgbClr val="000000"/>
                </a:outerShdw>
                <a:reflection stA="0" endPos="0" fadeDir="0" sx="0" sy="0"/>
              </a:effectLst>
            </a:endParaRPr>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a:normAutofit/>
          </a:bodyPr>
          <a:lstStyle/>
          <a:p>
            <a:pPr marL="0" indent="0">
              <a:buNone/>
            </a:pPr>
            <a:endParaRPr lang="en-AU"/>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56</a:t>
            </a:fld>
            <a:endParaRPr lang="en-US"/>
          </a:p>
        </p:txBody>
      </p:sp>
      <p:sp>
        <p:nvSpPr>
          <p:cNvPr id="11" name="Rectangle 10">
            <a:extLst>
              <a:ext uri="{FF2B5EF4-FFF2-40B4-BE49-F238E27FC236}">
                <a16:creationId xmlns:a16="http://schemas.microsoft.com/office/drawing/2014/main" id="{C8626C28-AD98-4AAA-B4B4-1D9E595F1A31}"/>
              </a:ext>
            </a:extLst>
          </p:cNvPr>
          <p:cNvSpPr/>
          <p:nvPr/>
        </p:nvSpPr>
        <p:spPr>
          <a:xfrm>
            <a:off x="547889" y="6154272"/>
            <a:ext cx="6939974" cy="276999"/>
          </a:xfrm>
          <a:prstGeom prst="rect">
            <a:avLst/>
          </a:prstGeom>
        </p:spPr>
        <p:txBody>
          <a:bodyPr wrap="square" anchor="t">
            <a:spAutoFit/>
          </a:bodyPr>
          <a:lstStyle/>
          <a:p>
            <a:r>
              <a:rPr lang="en-AU" sz="1200"/>
              <a:t>(from D Siemon, RMIT University)</a:t>
            </a:r>
          </a:p>
        </p:txBody>
      </p:sp>
      <p:pic>
        <p:nvPicPr>
          <p:cNvPr id="2" name="Picture 8">
            <a:hlinkClick r:id="" action="ppaction://media"/>
            <a:extLst>
              <a:ext uri="{FF2B5EF4-FFF2-40B4-BE49-F238E27FC236}">
                <a16:creationId xmlns:a16="http://schemas.microsoft.com/office/drawing/2014/main" id="{55C129D9-ABB3-4F8D-902A-7AA1B284B8B8}"/>
              </a:ext>
            </a:extLst>
          </p:cNvPr>
          <p:cNvPicPr>
            <a:picLocks noRot="1" noChangeAspect="1"/>
          </p:cNvPicPr>
          <p:nvPr>
            <a:videoFile r:link="rId1"/>
          </p:nvPr>
        </p:nvPicPr>
        <p:blipFill>
          <a:blip r:embed="rId5"/>
          <a:stretch>
            <a:fillRect/>
          </a:stretch>
        </p:blipFill>
        <p:spPr>
          <a:xfrm>
            <a:off x="254001" y="1811821"/>
            <a:ext cx="8680172" cy="4272445"/>
          </a:xfrm>
          <a:prstGeom prst="rect">
            <a:avLst/>
          </a:prstGeom>
        </p:spPr>
      </p:pic>
    </p:spTree>
    <p:extLst>
      <p:ext uri="{BB962C8B-B14F-4D97-AF65-F5344CB8AC3E}">
        <p14:creationId xmlns:p14="http://schemas.microsoft.com/office/powerpoint/2010/main" val="20000961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View</a:t>
            </a:r>
            <a:endParaRPr lang="en-AU"/>
          </a:p>
        </p:txBody>
      </p:sp>
      <p:sp>
        <p:nvSpPr>
          <p:cNvPr id="5" name="Text Placeholder 4"/>
          <p:cNvSpPr>
            <a:spLocks noGrp="1"/>
          </p:cNvSpPr>
          <p:nvPr>
            <p:ph type="body" sz="quarter" idx="15"/>
          </p:nvPr>
        </p:nvSpPr>
        <p:spPr/>
        <p:txBody>
          <a:bodyPr vert="horz" wrap="square" lIns="0" tIns="45720" rIns="91440" bIns="45720" rtlCol="0" anchor="t">
            <a:noAutofit/>
          </a:bodyPr>
          <a:lstStyle/>
          <a:p>
            <a:pPr fontAlgn="base"/>
            <a:r>
              <a:rPr lang="en-AU">
                <a:latin typeface="Arial"/>
                <a:cs typeface="Arial"/>
              </a:rPr>
              <a:t>Watch the video to see how to play m</a:t>
            </a:r>
            <a:r>
              <a:rPr lang="en-AU">
                <a:effectLst>
                  <a:glow>
                    <a:srgbClr val="000000"/>
                  </a:glow>
                  <a:outerShdw sx="0" sy="0">
                    <a:srgbClr val="000000"/>
                  </a:outerShdw>
                  <a:reflection stA="0" endPos="0" fadeDir="0" sx="0" sy="0"/>
                </a:effectLst>
                <a:latin typeface="Arial"/>
                <a:cs typeface="Arial"/>
              </a:rPr>
              <a:t>ultiplication toss follow up 2 </a:t>
            </a:r>
            <a:endParaRPr lang="en-AU">
              <a:effectLst>
                <a:glow>
                  <a:srgbClr val="000000"/>
                </a:glow>
                <a:outerShdw sx="0" sy="0">
                  <a:srgbClr val="000000"/>
                </a:outerShdw>
                <a:reflection stA="0" endPos="0" fadeDir="0" sx="0" sy="0"/>
              </a:effectLst>
            </a:endParaRPr>
          </a:p>
        </p:txBody>
      </p:sp>
      <p:pic>
        <p:nvPicPr>
          <p:cNvPr id="6" name="Picture 5" descr="Play the game or recording" title="Pl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
        <p:nvSpPr>
          <p:cNvPr id="7" name="Text Placeholder 3"/>
          <p:cNvSpPr>
            <a:spLocks noGrp="1"/>
          </p:cNvSpPr>
          <p:nvPr>
            <p:ph type="body" sz="quarter" idx="4294967295"/>
          </p:nvPr>
        </p:nvSpPr>
        <p:spPr>
          <a:xfrm>
            <a:off x="294660" y="1844675"/>
            <a:ext cx="8628224" cy="4236529"/>
          </a:xfrm>
          <a:prstGeom prst="rect">
            <a:avLst/>
          </a:prstGeom>
        </p:spPr>
        <p:txBody>
          <a:bodyPr>
            <a:normAutofit/>
          </a:bodyPr>
          <a:lstStyle/>
          <a:p>
            <a:pPr marL="0" indent="0">
              <a:buNone/>
            </a:pPr>
            <a:endParaRPr lang="en-AU"/>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57</a:t>
            </a:fld>
            <a:endParaRPr lang="en-US"/>
          </a:p>
        </p:txBody>
      </p:sp>
      <p:sp>
        <p:nvSpPr>
          <p:cNvPr id="2" name="Rectangle 1">
            <a:extLst>
              <a:ext uri="{FF2B5EF4-FFF2-40B4-BE49-F238E27FC236}">
                <a16:creationId xmlns:a16="http://schemas.microsoft.com/office/drawing/2014/main" id="{679590C3-E6D6-4E11-9A49-92437E6B9B07}"/>
              </a:ext>
            </a:extLst>
          </p:cNvPr>
          <p:cNvSpPr/>
          <p:nvPr/>
        </p:nvSpPr>
        <p:spPr>
          <a:xfrm>
            <a:off x="547889" y="6154272"/>
            <a:ext cx="6939974" cy="276999"/>
          </a:xfrm>
          <a:prstGeom prst="rect">
            <a:avLst/>
          </a:prstGeom>
        </p:spPr>
        <p:txBody>
          <a:bodyPr wrap="square" anchor="t">
            <a:spAutoFit/>
          </a:bodyPr>
          <a:lstStyle/>
          <a:p>
            <a:r>
              <a:rPr lang="en-AU" sz="1200"/>
              <a:t>(from D Siemon, RMIT University)</a:t>
            </a:r>
          </a:p>
        </p:txBody>
      </p:sp>
      <p:pic>
        <p:nvPicPr>
          <p:cNvPr id="9" name="Picture 9">
            <a:hlinkClick r:id="" action="ppaction://media"/>
            <a:extLst>
              <a:ext uri="{FF2B5EF4-FFF2-40B4-BE49-F238E27FC236}">
                <a16:creationId xmlns:a16="http://schemas.microsoft.com/office/drawing/2014/main" id="{CAF761C5-D0A8-486C-AF3A-17771212E15B}"/>
              </a:ext>
            </a:extLst>
          </p:cNvPr>
          <p:cNvPicPr>
            <a:picLocks noRot="1" noChangeAspect="1"/>
          </p:cNvPicPr>
          <p:nvPr>
            <a:videoFile r:link="rId1"/>
          </p:nvPr>
        </p:nvPicPr>
        <p:blipFill>
          <a:blip r:embed="rId5"/>
          <a:stretch>
            <a:fillRect/>
          </a:stretch>
        </p:blipFill>
        <p:spPr>
          <a:xfrm>
            <a:off x="276087" y="1833908"/>
            <a:ext cx="8635999" cy="4272445"/>
          </a:xfrm>
          <a:prstGeom prst="rect">
            <a:avLst/>
          </a:prstGeom>
        </p:spPr>
      </p:pic>
    </p:spTree>
    <p:extLst>
      <p:ext uri="{BB962C8B-B14F-4D97-AF65-F5344CB8AC3E}">
        <p14:creationId xmlns:p14="http://schemas.microsoft.com/office/powerpoint/2010/main" val="11181797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a:xfrm>
            <a:off x="237173" y="1443504"/>
            <a:ext cx="7173852" cy="419659"/>
          </a:xfrm>
        </p:spPr>
        <p:txBody>
          <a:bodyPr/>
          <a:lstStyle/>
          <a:p>
            <a:r>
              <a:rPr lang="en-AU"/>
              <a:t>Let’s share our thinking</a:t>
            </a:r>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a:xfrm>
            <a:off x="135872" y="2061039"/>
            <a:ext cx="8628224" cy="4236529"/>
          </a:xfrm>
        </p:spPr>
        <p:txBody>
          <a:bodyPr vert="horz" lIns="91440" tIns="45720" rIns="91440" bIns="45720" rtlCol="0" anchor="t">
            <a:normAutofit/>
          </a:bodyPr>
          <a:lstStyle/>
          <a:p>
            <a:pPr marL="132715" indent="-132715"/>
            <a:r>
              <a:rPr lang="en-AU"/>
              <a:t>Share your work with our class on our digital platform. </a:t>
            </a:r>
          </a:p>
          <a:p>
            <a:pPr marL="132715" indent="-132715"/>
            <a:r>
              <a:rPr lang="en-AU"/>
              <a:t>You may like to:</a:t>
            </a:r>
          </a:p>
          <a:p>
            <a:pPr>
              <a:buFont typeface="Courier New" panose="02070309020205020404" pitchFamily="49" charset="0"/>
              <a:buChar char="o"/>
            </a:pPr>
            <a:r>
              <a:rPr lang="en-AU"/>
              <a:t> write comments</a:t>
            </a:r>
          </a:p>
          <a:p>
            <a:pPr>
              <a:buFont typeface="Courier New" panose="02070309020205020404" pitchFamily="49" charset="0"/>
              <a:buChar char="o"/>
            </a:pPr>
            <a:r>
              <a:rPr lang="en-AU"/>
              <a:t> share picture of your work</a:t>
            </a:r>
          </a:p>
          <a:p>
            <a:pPr>
              <a:buFont typeface="Courier New" panose="02070309020205020404" pitchFamily="49" charset="0"/>
              <a:buChar char="o"/>
            </a:pPr>
            <a:r>
              <a:rPr lang="en-AU"/>
              <a:t> comment on the work of others</a:t>
            </a: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58</a:t>
            </a:fld>
            <a:endParaRPr lang="en-US"/>
          </a:p>
        </p:txBody>
      </p:sp>
    </p:spTree>
    <p:extLst>
      <p:ext uri="{BB962C8B-B14F-4D97-AF65-F5344CB8AC3E}">
        <p14:creationId xmlns:p14="http://schemas.microsoft.com/office/powerpoint/2010/main" val="159651859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513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Instruction</a:t>
            </a:r>
            <a:endParaRPr lang="en-AU"/>
          </a:p>
        </p:txBody>
      </p:sp>
      <p:pic>
        <p:nvPicPr>
          <p:cNvPr id="2" name="Picture 1" descr="This is a hands on activity" title="Hands on activ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a:xfrm>
            <a:off x="237173" y="1046533"/>
            <a:ext cx="8628224" cy="5412798"/>
          </a:xfrm>
        </p:spPr>
        <p:txBody>
          <a:bodyPr vert="horz" lIns="91440" tIns="45720" rIns="91440" bIns="45720" rtlCol="0" anchor="t">
            <a:noAutofit/>
          </a:bodyPr>
          <a:lstStyle/>
          <a:p>
            <a:pPr marL="132715" indent="-132715"/>
            <a:r>
              <a:rPr lang="en-AU" sz="1200">
                <a:latin typeface="Arial"/>
                <a:cs typeface="Arial"/>
              </a:rPr>
              <a:t>Draw a number line from 0 to 20.</a:t>
            </a:r>
          </a:p>
          <a:p>
            <a:pPr marL="132715" indent="-132715"/>
            <a:r>
              <a:rPr lang="en-AU" sz="1200">
                <a:latin typeface="Arial"/>
                <a:cs typeface="Arial"/>
              </a:rPr>
              <a:t>The first player chooses a number on the line and crosses it out.</a:t>
            </a:r>
          </a:p>
          <a:p>
            <a:pPr marL="132715" indent="-132715"/>
            <a:r>
              <a:rPr lang="en-AU" sz="1200">
                <a:latin typeface="Arial"/>
                <a:cs typeface="Arial"/>
              </a:rPr>
              <a:t>The same player then chooses a second number and crosses that out too.</a:t>
            </a:r>
          </a:p>
          <a:p>
            <a:pPr marL="132715" indent="-132715"/>
            <a:r>
              <a:rPr lang="en-AU" sz="1200">
                <a:latin typeface="Arial"/>
                <a:cs typeface="Arial"/>
              </a:rPr>
              <a:t>Finally, he or she circles the sum or difference of the two numbers and writes down the calculation.</a:t>
            </a:r>
          </a:p>
          <a:p>
            <a:pPr marL="132715" indent="-132715"/>
            <a:r>
              <a:rPr lang="en-AU" sz="1200">
                <a:latin typeface="Arial"/>
                <a:cs typeface="Arial"/>
              </a:rPr>
              <a:t>For example, the first player's go could look like this:</a:t>
            </a:r>
          </a:p>
          <a:p>
            <a:pPr marL="0" indent="0">
              <a:buNone/>
            </a:pPr>
            <a:endParaRPr lang="en-AU" sz="1200">
              <a:latin typeface="Arial"/>
              <a:cs typeface="Arial"/>
            </a:endParaRPr>
          </a:p>
          <a:p>
            <a:pPr marL="0" indent="0">
              <a:buNone/>
            </a:pPr>
            <a:endParaRPr lang="en-AU" sz="1200">
              <a:latin typeface="Arial"/>
              <a:cs typeface="Arial"/>
            </a:endParaRPr>
          </a:p>
          <a:p>
            <a:pPr marL="0" indent="0">
              <a:buNone/>
            </a:pPr>
            <a:endParaRPr lang="en-AU" sz="1200">
              <a:latin typeface="Arial"/>
              <a:cs typeface="Arial"/>
            </a:endParaRPr>
          </a:p>
          <a:p>
            <a:pPr marL="132715" indent="-132715"/>
            <a:r>
              <a:rPr lang="en-AU" sz="1200">
                <a:latin typeface="Arial"/>
                <a:cs typeface="Arial"/>
              </a:rPr>
              <a:t>The second player must start by crossing off the number that player 1 has just circled.</a:t>
            </a:r>
          </a:p>
          <a:p>
            <a:pPr marL="132715" indent="-132715"/>
            <a:r>
              <a:rPr lang="en-AU" sz="1200">
                <a:latin typeface="Arial"/>
                <a:cs typeface="Arial"/>
              </a:rPr>
              <a:t>He or she then chooses another number to cross out and then circles a third number which is the sum or difference of the two crossed-off numbers.</a:t>
            </a:r>
          </a:p>
          <a:p>
            <a:pPr marL="132715" indent="-132715"/>
            <a:r>
              <a:rPr lang="en-AU" sz="1200">
                <a:latin typeface="Arial"/>
                <a:cs typeface="Arial"/>
              </a:rPr>
              <a:t>Player 2 also writes down their calculation.</a:t>
            </a:r>
          </a:p>
          <a:p>
            <a:pPr marL="132715" indent="-132715"/>
            <a:r>
              <a:rPr lang="en-AU" sz="1200">
                <a:latin typeface="Arial"/>
                <a:cs typeface="Arial"/>
              </a:rPr>
              <a:t>For example, once the second player has had a turn, the game could look like this: </a:t>
            </a:r>
          </a:p>
          <a:p>
            <a:pPr marL="0" indent="0">
              <a:buNone/>
            </a:pPr>
            <a:endParaRPr lang="en-AU" sz="1200">
              <a:latin typeface="Arial"/>
              <a:cs typeface="Arial"/>
            </a:endParaRPr>
          </a:p>
          <a:p>
            <a:pPr marL="0" indent="0">
              <a:buNone/>
            </a:pPr>
            <a:endParaRPr lang="en-AU" sz="1200">
              <a:latin typeface="Arial"/>
              <a:cs typeface="Arial"/>
            </a:endParaRPr>
          </a:p>
          <a:p>
            <a:pPr marL="132715" indent="-132715"/>
            <a:r>
              <a:rPr lang="en-AU" sz="1200">
                <a:latin typeface="Arial"/>
                <a:cs typeface="Arial"/>
              </a:rPr>
              <a:t>The winner of the game is the player who stops their opponent from being able to have a go.</a:t>
            </a:r>
            <a:endParaRPr lang="en-AU" sz="1200"/>
          </a:p>
          <a:p>
            <a:pPr marL="132715" indent="-132715"/>
            <a:endParaRPr lang="en-AU" sz="900"/>
          </a:p>
          <a:p>
            <a:pPr marL="132715" lvl="1" indent="0">
              <a:buFont typeface="Montserrat Medium" panose="00000600000000000000" pitchFamily="2" charset="0"/>
              <a:buNone/>
            </a:pPr>
            <a:endParaRPr lang="en-AU" sz="900"/>
          </a:p>
          <a:p>
            <a:pPr marL="0" indent="0">
              <a:buNone/>
            </a:pPr>
            <a:endParaRPr lang="en-AU" sz="90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6</a:t>
            </a:fld>
            <a:endParaRPr lang="en-US"/>
          </a:p>
        </p:txBody>
      </p:sp>
      <p:pic>
        <p:nvPicPr>
          <p:cNvPr id="5" name="Picture 7" descr="A picture containing object, clock&#10;&#10;Description generated with very high confidence">
            <a:extLst>
              <a:ext uri="{FF2B5EF4-FFF2-40B4-BE49-F238E27FC236}">
                <a16:creationId xmlns:a16="http://schemas.microsoft.com/office/drawing/2014/main" id="{DF7DE344-3A79-41A7-9C26-A7F13F1761B6}"/>
              </a:ext>
            </a:extLst>
          </p:cNvPr>
          <p:cNvPicPr>
            <a:picLocks noChangeAspect="1"/>
          </p:cNvPicPr>
          <p:nvPr/>
        </p:nvPicPr>
        <p:blipFill>
          <a:blip r:embed="rId4"/>
          <a:stretch>
            <a:fillRect/>
          </a:stretch>
        </p:blipFill>
        <p:spPr>
          <a:xfrm>
            <a:off x="2849607" y="1110741"/>
            <a:ext cx="4718846" cy="269776"/>
          </a:xfrm>
          <a:prstGeom prst="rect">
            <a:avLst/>
          </a:prstGeom>
        </p:spPr>
      </p:pic>
      <p:pic>
        <p:nvPicPr>
          <p:cNvPr id="9" name="Picture 9" descr="A picture containing clock&#10;&#10;Description generated with very high confidence">
            <a:extLst>
              <a:ext uri="{FF2B5EF4-FFF2-40B4-BE49-F238E27FC236}">
                <a16:creationId xmlns:a16="http://schemas.microsoft.com/office/drawing/2014/main" id="{D4966A2D-8270-4B02-AC2D-4BDAC46EF063}"/>
              </a:ext>
            </a:extLst>
          </p:cNvPr>
          <p:cNvPicPr>
            <a:picLocks noChangeAspect="1"/>
          </p:cNvPicPr>
          <p:nvPr/>
        </p:nvPicPr>
        <p:blipFill>
          <a:blip r:embed="rId5"/>
          <a:stretch>
            <a:fillRect/>
          </a:stretch>
        </p:blipFill>
        <p:spPr>
          <a:xfrm>
            <a:off x="1833720" y="5352537"/>
            <a:ext cx="4837630" cy="734502"/>
          </a:xfrm>
          <a:prstGeom prst="rect">
            <a:avLst/>
          </a:prstGeom>
        </p:spPr>
      </p:pic>
      <p:pic>
        <p:nvPicPr>
          <p:cNvPr id="11" name="Picture 11" descr="A close up of a logo&#10;&#10;Description generated with very high confidence">
            <a:extLst>
              <a:ext uri="{FF2B5EF4-FFF2-40B4-BE49-F238E27FC236}">
                <a16:creationId xmlns:a16="http://schemas.microsoft.com/office/drawing/2014/main" id="{28A92D8C-BDF2-4262-910C-B2240777A0E0}"/>
              </a:ext>
            </a:extLst>
          </p:cNvPr>
          <p:cNvPicPr>
            <a:picLocks noChangeAspect="1"/>
          </p:cNvPicPr>
          <p:nvPr/>
        </p:nvPicPr>
        <p:blipFill>
          <a:blip r:embed="rId6"/>
          <a:stretch>
            <a:fillRect/>
          </a:stretch>
        </p:blipFill>
        <p:spPr>
          <a:xfrm>
            <a:off x="1833720" y="2745686"/>
            <a:ext cx="4804062" cy="1106794"/>
          </a:xfrm>
          <a:prstGeom prst="rect">
            <a:avLst/>
          </a:prstGeom>
        </p:spPr>
      </p:pic>
    </p:spTree>
    <p:extLst>
      <p:ext uri="{BB962C8B-B14F-4D97-AF65-F5344CB8AC3E}">
        <p14:creationId xmlns:p14="http://schemas.microsoft.com/office/powerpoint/2010/main" val="34199170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Share / submit</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Let’s share our thinking</a:t>
            </a:r>
            <a:endParaRPr lang="en-US" dirty="0"/>
          </a:p>
        </p:txBody>
      </p:sp>
      <p:pic>
        <p:nvPicPr>
          <p:cNvPr id="5" name="Picture 4" descr="Follow these instructions to share your learning." title="Sh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785" y="767192"/>
            <a:ext cx="1006760" cy="1006760"/>
          </a:xfrm>
          <a:prstGeom prst="rect">
            <a:avLst/>
          </a:prstGeom>
        </p:spPr>
      </p:pic>
      <p:sp>
        <p:nvSpPr>
          <p:cNvPr id="4" name="Text Placeholder 3"/>
          <p:cNvSpPr>
            <a:spLocks noGrp="1"/>
          </p:cNvSpPr>
          <p:nvPr>
            <p:ph type="body" sz="quarter" idx="16"/>
          </p:nvPr>
        </p:nvSpPr>
        <p:spPr/>
        <p:txBody>
          <a:bodyPr/>
          <a:lstStyle/>
          <a:p>
            <a:pPr marL="0" indent="0">
              <a:buNone/>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7</a:t>
            </a:fld>
            <a:endParaRPr lang="en-US"/>
          </a:p>
        </p:txBody>
      </p:sp>
      <p:sp>
        <p:nvSpPr>
          <p:cNvPr id="8" name="Text Placeholder 3"/>
          <p:cNvSpPr txBox="1">
            <a:spLocks/>
          </p:cNvSpPr>
          <p:nvPr/>
        </p:nvSpPr>
        <p:spPr>
          <a:xfrm>
            <a:off x="237173" y="1953339"/>
            <a:ext cx="8628224" cy="4236529"/>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base"/>
            <a:r>
              <a:rPr lang="en-AU"/>
              <a:t>Share your work with our class on our digital platform. </a:t>
            </a:r>
            <a:r>
              <a:rPr lang="en-US"/>
              <a:t>​</a:t>
            </a:r>
          </a:p>
          <a:p>
            <a:pPr fontAlgn="base"/>
            <a:r>
              <a:rPr lang="en-AU"/>
              <a:t>You may like to:</a:t>
            </a:r>
            <a:r>
              <a:rPr lang="en-US"/>
              <a:t>​</a:t>
            </a:r>
          </a:p>
          <a:p>
            <a:pPr fontAlgn="base">
              <a:buFont typeface="Courier New" panose="02070309020205020404" pitchFamily="49" charset="0"/>
              <a:buChar char="o"/>
            </a:pPr>
            <a:r>
              <a:rPr lang="en-AU"/>
              <a:t> write comments</a:t>
            </a:r>
            <a:r>
              <a:rPr lang="en-US"/>
              <a:t>​</a:t>
            </a:r>
          </a:p>
          <a:p>
            <a:pPr fontAlgn="base">
              <a:buFont typeface="Courier New" panose="02070309020205020404" pitchFamily="49" charset="0"/>
              <a:buChar char="o"/>
            </a:pPr>
            <a:r>
              <a:rPr lang="en-AU"/>
              <a:t> share pictures of your work</a:t>
            </a:r>
            <a:r>
              <a:rPr lang="en-US"/>
              <a:t>​</a:t>
            </a:r>
          </a:p>
          <a:p>
            <a:pPr fontAlgn="base">
              <a:buFont typeface="Courier New" panose="02070309020205020404" pitchFamily="49" charset="0"/>
              <a:buChar char="o"/>
            </a:pPr>
            <a:r>
              <a:rPr lang="en-AU"/>
              <a:t> comment on the work of others</a:t>
            </a:r>
            <a:endParaRPr lang="en-US"/>
          </a:p>
          <a:p>
            <a:pPr marL="0" indent="0">
              <a:buFont typeface="Arial" panose="020B0604020202020204" pitchFamily="34" charset="0"/>
              <a:buNone/>
            </a:pPr>
            <a:endParaRPr lang="en-AU"/>
          </a:p>
        </p:txBody>
      </p:sp>
    </p:spTree>
    <p:extLst>
      <p:ext uri="{BB962C8B-B14F-4D97-AF65-F5344CB8AC3E}">
        <p14:creationId xmlns:p14="http://schemas.microsoft.com/office/powerpoint/2010/main" val="35346585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vert="horz" wrap="square" lIns="0" tIns="45720" rIns="91440" bIns="45720" rtlCol="0" anchor="t">
            <a:noAutofit/>
          </a:bodyPr>
          <a:lstStyle/>
          <a:p>
            <a:r>
              <a:rPr lang="en-AU">
                <a:latin typeface="Arial"/>
                <a:cs typeface="Arial"/>
              </a:rPr>
              <a:t>Strike it out!- Let’s investigate!</a:t>
            </a:r>
            <a:endParaRPr lang="en-AU"/>
          </a:p>
        </p:txBody>
      </p:sp>
      <p:sp>
        <p:nvSpPr>
          <p:cNvPr id="3" name="Title 2"/>
          <p:cNvSpPr>
            <a:spLocks noGrp="1"/>
          </p:cNvSpPr>
          <p:nvPr>
            <p:ph type="title"/>
          </p:nvPr>
        </p:nvSpPr>
        <p:spPr/>
        <p:txBody>
          <a:bodyPr/>
          <a:lstStyle/>
          <a:p>
            <a:r>
              <a:rPr lang="en-AU"/>
              <a:t>Activity 2</a:t>
            </a:r>
          </a:p>
        </p:txBody>
      </p:sp>
    </p:spTree>
    <p:extLst>
      <p:ext uri="{BB962C8B-B14F-4D97-AF65-F5344CB8AC3E}">
        <p14:creationId xmlns:p14="http://schemas.microsoft.com/office/powerpoint/2010/main" val="35327458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Discuss</a:t>
            </a:r>
          </a:p>
        </p:txBody>
      </p:sp>
      <p:sp>
        <p:nvSpPr>
          <p:cNvPr id="7" name="Text Placeholder 6"/>
          <p:cNvSpPr>
            <a:spLocks noGrp="1"/>
          </p:cNvSpPr>
          <p:nvPr>
            <p:ph type="body" sz="quarter" idx="15"/>
          </p:nvPr>
        </p:nvSpPr>
        <p:spPr>
          <a:xfrm>
            <a:off x="294662" y="1245629"/>
            <a:ext cx="7551454" cy="623946"/>
          </a:xfrm>
        </p:spPr>
        <p:txBody>
          <a:bodyPr vert="horz" wrap="square" lIns="0" tIns="45720" rIns="91440" bIns="45720" rtlCol="0" anchor="t">
            <a:noAutofit/>
          </a:bodyPr>
          <a:lstStyle/>
          <a:p>
            <a:r>
              <a:rPr lang="en-AU">
                <a:latin typeface="Arial"/>
                <a:cs typeface="Arial"/>
              </a:rPr>
              <a:t>Play again and discuss these questions with the person you are playing with and post a response on our digital platform.</a:t>
            </a:r>
          </a:p>
        </p:txBody>
      </p:sp>
      <p:pic>
        <p:nvPicPr>
          <p:cNvPr id="4" name="Picture 3" descr="This activity involves discussion." title="Discu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115" y="772059"/>
            <a:ext cx="1072616" cy="1072616"/>
          </a:xfrm>
          <a:prstGeom prst="rect">
            <a:avLst/>
          </a:prstGeom>
        </p:spPr>
      </p:pic>
      <p:sp>
        <p:nvSpPr>
          <p:cNvPr id="2" name="Text Placeholder 1"/>
          <p:cNvSpPr>
            <a:spLocks noGrp="1"/>
          </p:cNvSpPr>
          <p:nvPr>
            <p:ph type="body" sz="quarter" idx="16"/>
          </p:nvPr>
        </p:nvSpPr>
        <p:spPr>
          <a:xfrm>
            <a:off x="237173" y="2167726"/>
            <a:ext cx="8572723" cy="4245407"/>
          </a:xfrm>
        </p:spPr>
        <p:txBody>
          <a:bodyPr vert="horz" lIns="91440" tIns="45720" rIns="91440" bIns="45720" rtlCol="0" anchor="t">
            <a:normAutofit/>
          </a:bodyPr>
          <a:lstStyle/>
          <a:p>
            <a:pPr marL="132715" indent="-132715"/>
            <a:r>
              <a:rPr lang="en-AU">
                <a:latin typeface="Arial"/>
                <a:cs typeface="Arial"/>
              </a:rPr>
              <a:t>Now that you’ve had an opportunity to play a few games, what are some of the strategies you used to try to help you win? </a:t>
            </a:r>
            <a:endParaRPr lang="en-US">
              <a:latin typeface="Arial"/>
              <a:cs typeface="Arial"/>
            </a:endParaRPr>
          </a:p>
          <a:p>
            <a:pPr marL="132715" indent="-132715"/>
            <a:r>
              <a:rPr lang="en-AU">
                <a:latin typeface="Arial"/>
                <a:cs typeface="Arial"/>
              </a:rPr>
              <a:t>Were you able to win every time you played? </a:t>
            </a:r>
            <a:endParaRPr lang="en-US">
              <a:latin typeface="Arial"/>
              <a:cs typeface="Arial"/>
            </a:endParaRPr>
          </a:p>
          <a:p>
            <a:pPr marL="132715" indent="-132715"/>
            <a:r>
              <a:rPr lang="en-AU">
                <a:latin typeface="Arial"/>
                <a:cs typeface="Arial"/>
              </a:rPr>
              <a:t>Investigate whether all of the numbers along the number line can be used. </a:t>
            </a:r>
            <a:endParaRPr lang="en-AU"/>
          </a:p>
          <a:p>
            <a:pPr marL="132715" indent="-132715"/>
            <a:endParaRPr lang="en-AU"/>
          </a:p>
        </p:txBody>
      </p:sp>
      <p:sp>
        <p:nvSpPr>
          <p:cNvPr id="3" name="Footer Placeholder 2"/>
          <p:cNvSpPr>
            <a:spLocks noGrp="1"/>
          </p:cNvSpPr>
          <p:nvPr>
            <p:ph type="ftr" sz="quarter" idx="3"/>
          </p:nvPr>
        </p:nvSpPr>
        <p:spPr>
          <a:xfrm>
            <a:off x="237173" y="6188904"/>
            <a:ext cx="277179" cy="365125"/>
          </a:xfrm>
          <a:prstGeom prst="rect">
            <a:avLst/>
          </a:prstGeom>
        </p:spPr>
        <p:txBody>
          <a:bodyPr/>
          <a:lstStyle/>
          <a:p>
            <a:fld id="{54B9D45D-5402-4300-B1EC-41833DB2EBEC}" type="slidenum">
              <a:rPr lang="en-US" smtClean="0"/>
              <a:pPr/>
              <a:t>9</a:t>
            </a:fld>
            <a:endParaRPr lang="en-US"/>
          </a:p>
        </p:txBody>
      </p:sp>
    </p:spTree>
    <p:extLst>
      <p:ext uri="{BB962C8B-B14F-4D97-AF65-F5344CB8AC3E}">
        <p14:creationId xmlns:p14="http://schemas.microsoft.com/office/powerpoint/2010/main" val="300270980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930&quot;&gt;&lt;object type=&quot;3&quot; unique_id=&quot;11931&quot;&gt;&lt;property id=&quot;20148&quot; value=&quot;5&quot;/&gt;&lt;property id=&quot;20300&quot; value=&quot;Slide 1 - &amp;quot;Mathematics digital student resource Stage 2 &amp;quot;&quot;/&gt;&lt;property id=&quot;20307&quot; value=&quot;266&quot;/&gt;&lt;/object&gt;&lt;object type=&quot;3&quot; unique_id=&quot;11932&quot;&gt;&lt;property id=&quot;20148&quot; value=&quot;5&quot;/&gt;&lt;property id=&quot;20300&quot; value=&quot;Slide 2 - &amp;quot;Activity 1&amp;quot;&quot;/&gt;&lt;property id=&quot;20307&quot; value=&quot;296&quot;/&gt;&lt;/object&gt;&lt;object type=&quot;3&quot; unique_id=&quot;11933&quot;&gt;&lt;property id=&quot;20148&quot; value=&quot;5&quot;/&gt;&lt;property id=&quot;20300&quot; value=&quot;Slide 3 - &amp;quot;View&amp;quot;&quot;/&gt;&lt;property id=&quot;20307&quot; value=&quot;316&quot;/&gt;&lt;/object&gt;&lt;object type=&quot;3&quot; unique_id=&quot;11934&quot;&gt;&lt;property id=&quot;20148&quot; value=&quot;5&quot;/&gt;&lt;property id=&quot;20300&quot; value=&quot;Slide 4 - &amp;quot;Discuss&amp;quot;&quot;/&gt;&lt;property id=&quot;20307&quot; value=&quot;369&quot;/&gt;&lt;/object&gt;&lt;object type=&quot;3&quot; unique_id=&quot;11935&quot;&gt;&lt;property id=&quot;20148&quot; value=&quot;5&quot;/&gt;&lt;property id=&quot;20300&quot; value=&quot;Slide 5 - &amp;quot;Collect resources&amp;quot;&quot;/&gt;&lt;property id=&quot;20307&quot; value=&quot;385&quot;/&gt;&lt;/object&gt;&lt;object type=&quot;3&quot; unique_id=&quot;11936&quot;&gt;&lt;property id=&quot;20148&quot; value=&quot;5&quot;/&gt;&lt;property id=&quot;20300&quot; value=&quot;Slide 6 - &amp;quot;Instruction&amp;quot;&quot;/&gt;&lt;property id=&quot;20307&quot; value=&quot;390&quot;/&gt;&lt;/object&gt;&lt;object type=&quot;3&quot; unique_id=&quot;11937&quot;&gt;&lt;property id=&quot;20148&quot; value=&quot;5&quot;/&gt;&lt;property id=&quot;20300&quot; value=&quot;Slide 7 - &amp;quot;Share / submit&amp;quot;&quot;/&gt;&lt;property id=&quot;20307&quot; value=&quot;376&quot;/&gt;&lt;/object&gt;&lt;object type=&quot;3&quot; unique_id=&quot;11938&quot;&gt;&lt;property id=&quot;20148&quot; value=&quot;5&quot;/&gt;&lt;property id=&quot;20300&quot; value=&quot;Slide 8 - &amp;quot;Activity 2&amp;quot;&quot;/&gt;&lt;property id=&quot;20307&quot; value=&quot;317&quot;/&gt;&lt;/object&gt;&lt;object type=&quot;3&quot; unique_id=&quot;11939&quot;&gt;&lt;property id=&quot;20148&quot; value=&quot;5&quot;/&gt;&lt;property id=&quot;20300&quot; value=&quot;Slide 9 - &amp;quot;Discuss&amp;quot;&quot;/&gt;&lt;property id=&quot;20307&quot; value=&quot;318&quot;/&gt;&lt;/object&gt;&lt;object type=&quot;3&quot; unique_id=&quot;11940&quot;&gt;&lt;property id=&quot;20148&quot; value=&quot;5&quot;/&gt;&lt;property id=&quot;20300&quot; value=&quot;Slide 10 - &amp;quot;Discuss&amp;quot;&quot;/&gt;&lt;property id=&quot;20307&quot; value=&quot;319&quot;/&gt;&lt;/object&gt;&lt;object type=&quot;3&quot; unique_id=&quot;11941&quot;&gt;&lt;property id=&quot;20148&quot; value=&quot;5&quot;/&gt;&lt;property id=&quot;20300&quot; value=&quot;Slide 11 - &amp;quot;Discuss&amp;quot;&quot;/&gt;&lt;property id=&quot;20307&quot; value=&quot;321&quot;/&gt;&lt;/object&gt;&lt;object type=&quot;3&quot; unique_id=&quot;11942&quot;&gt;&lt;property id=&quot;20148&quot; value=&quot;5&quot;/&gt;&lt;property id=&quot;20300&quot; value=&quot;Slide 12 - &amp;quot;Activity 3&amp;quot;&quot;/&gt;&lt;property id=&quot;20307&quot; value=&quot;322&quot;/&gt;&lt;/object&gt;&lt;object type=&quot;3&quot; unique_id=&quot;11943&quot;&gt;&lt;property id=&quot;20148&quot; value=&quot;5&quot;/&gt;&lt;property id=&quot;20300&quot; value=&quot;Slide 13 - &amp;quot;Collect resources&amp;quot;&quot;/&gt;&lt;property id=&quot;20307&quot; value=&quot;391&quot;/&gt;&lt;/object&gt;&lt;object type=&quot;3&quot; unique_id=&quot;11944&quot;&gt;&lt;property id=&quot;20148&quot; value=&quot;5&quot;/&gt;&lt;property id=&quot;20300&quot; value=&quot;Slide 14&quot;/&gt;&lt;property id=&quot;20307&quot; value=&quot;359&quot;/&gt;&lt;/object&gt;&lt;object type=&quot;3&quot; unique_id=&quot;11945&quot;&gt;&lt;property id=&quot;20148&quot; value=&quot;5&quot;/&gt;&lt;property id=&quot;20300&quot; value=&quot;Slide 15&quot;/&gt;&lt;property id=&quot;20307&quot; value=&quot;360&quot;/&gt;&lt;/object&gt;&lt;object type=&quot;3&quot; unique_id=&quot;11946&quot;&gt;&lt;property id=&quot;20148&quot; value=&quot;5&quot;/&gt;&lt;property id=&quot;20300&quot; value=&quot;Slide 16 - &amp;quot;Is it always 34?&amp;quot;&quot;/&gt;&lt;property id=&quot;20307&quot; value=&quot;361&quot;/&gt;&lt;/object&gt;&lt;object type=&quot;3&quot; unique_id=&quot;11947&quot;&gt;&lt;property id=&quot;20148&quot; value=&quot;5&quot;/&gt;&lt;property id=&quot;20300&quot; value=&quot;Slide 17 - &amp;quot;Is it always 34?&amp;quot;&quot;/&gt;&lt;property id=&quot;20307&quot; value=&quot;362&quot;/&gt;&lt;/object&gt;&lt;object type=&quot;3&quot; unique_id=&quot;11948&quot;&gt;&lt;property id=&quot;20148&quot; value=&quot;5&quot;/&gt;&lt;property id=&quot;20300&quot; value=&quot;Slide 18 - &amp;quot;Share / submit&amp;quot;&quot;/&gt;&lt;property id=&quot;20307&quot; value=&quot;392&quot;/&gt;&lt;/object&gt;&lt;object type=&quot;3&quot; unique_id=&quot;11949&quot;&gt;&lt;property id=&quot;20148&quot; value=&quot;5&quot;/&gt;&lt;property id=&quot;20300&quot; value=&quot;Slide 19 - &amp;quot;Activity 4&amp;quot;&quot;/&gt;&lt;property id=&quot;20307&quot; value=&quot;323&quot;/&gt;&lt;/object&gt;&lt;object type=&quot;3&quot; unique_id=&quot;11950&quot;&gt;&lt;property id=&quot;20148&quot; value=&quot;5&quot;/&gt;&lt;property id=&quot;20300&quot; value=&quot;Slide 20 - &amp;quot;View&amp;quot;&quot;/&gt;&lt;property id=&quot;20307&quot; value=&quot;326&quot;/&gt;&lt;/object&gt;&lt;object type=&quot;3&quot; unique_id=&quot;11951&quot;&gt;&lt;property id=&quot;20148&quot; value=&quot;5&quot;/&gt;&lt;property id=&quot;20300&quot; value=&quot;Slide 21 - &amp;quot;Collect resources&amp;quot;&quot;/&gt;&lt;property id=&quot;20307&quot; value=&quot;384&quot;/&gt;&lt;/object&gt;&lt;object type=&quot;3&quot; unique_id=&quot;11952&quot;&gt;&lt;property id=&quot;20148&quot; value=&quot;5&quot;/&gt;&lt;property id=&quot;20300&quot; value=&quot;Slide 22 - &amp;quot;Instruction&amp;quot;&quot;/&gt;&lt;property id=&quot;20307&quot; value=&quot;374&quot;/&gt;&lt;/object&gt;&lt;object type=&quot;3&quot; unique_id=&quot;11953&quot;&gt;&lt;property id=&quot;20148&quot; value=&quot;5&quot;/&gt;&lt;property id=&quot;20300&quot; value=&quot;Slide 23 - &amp;quot;Discuss&amp;quot;&quot;/&gt;&lt;property id=&quot;20307&quot; value=&quot;366&quot;/&gt;&lt;/object&gt;&lt;object type=&quot;3&quot; unique_id=&quot;11954&quot;&gt;&lt;property id=&quot;20148&quot; value=&quot;5&quot;/&gt;&lt;property id=&quot;20300&quot; value=&quot;Slide 24 - &amp;quot;Activity 5&amp;quot;&quot;/&gt;&lt;property id=&quot;20307&quot; value=&quot;325&quot;/&gt;&lt;/object&gt;&lt;object type=&quot;3&quot; unique_id=&quot;11955&quot;&gt;&lt;property id=&quot;20148&quot; value=&quot;5&quot;/&gt;&lt;property id=&quot;20300&quot; value=&quot;Slide 25 - &amp;quot;View&amp;quot;&quot;/&gt;&lt;property id=&quot;20307&quot; value=&quot;324&quot;/&gt;&lt;/object&gt;&lt;object type=&quot;3&quot; unique_id=&quot;11956&quot;&gt;&lt;property id=&quot;20148&quot; value=&quot;5&quot;/&gt;&lt;property id=&quot;20300&quot; value=&quot;Slide 26 - &amp;quot;Collect resources&amp;quot;&quot;/&gt;&lt;property id=&quot;20307&quot; value=&quot;383&quot;/&gt;&lt;/object&gt;&lt;object type=&quot;3&quot; unique_id=&quot;11957&quot;&gt;&lt;property id=&quot;20148&quot; value=&quot;5&quot;/&gt;&lt;property id=&quot;20300&quot; value=&quot;Slide 27 - &amp;quot;Instruction&amp;quot;&quot;/&gt;&lt;property id=&quot;20307&quot; value=&quot;373&quot;/&gt;&lt;/object&gt;&lt;object type=&quot;3&quot; unique_id=&quot;11958&quot;&gt;&lt;property id=&quot;20148&quot; value=&quot;5&quot;/&gt;&lt;property id=&quot;20300&quot; value=&quot;Slide 28 - &amp;quot;Share / submit&amp;quot;&quot;/&gt;&lt;property id=&quot;20307&quot; value=&quot;393&quot;/&gt;&lt;/object&gt;&lt;object type=&quot;3&quot; unique_id=&quot;11959&quot;&gt;&lt;property id=&quot;20148&quot; value=&quot;5&quot;/&gt;&lt;property id=&quot;20300&quot; value=&quot;Slide 29 - &amp;quot;Activity 6&amp;quot;&quot;/&gt;&lt;property id=&quot;20307&quot; value=&quot;327&quot;/&gt;&lt;/object&gt;&lt;object type=&quot;3&quot; unique_id=&quot;11960&quot;&gt;&lt;property id=&quot;20148&quot; value=&quot;5&quot;/&gt;&lt;property id=&quot;20300&quot; value=&quot;Slide 30 - &amp;quot;View&amp;quot;&quot;/&gt;&lt;property id=&quot;20307&quot; value=&quot;355&quot;/&gt;&lt;/object&gt;&lt;object type=&quot;3&quot; unique_id=&quot;11961&quot;&gt;&lt;property id=&quot;20148&quot; value=&quot;5&quot;/&gt;&lt;property id=&quot;20300&quot; value=&quot;Slide 31 - &amp;quot;Collect resources&amp;quot;&quot;/&gt;&lt;property id=&quot;20307&quot; value=&quot;382&quot;/&gt;&lt;/object&gt;&lt;object type=&quot;3&quot; unique_id=&quot;11962&quot;&gt;&lt;property id=&quot;20148&quot; value=&quot;5&quot;/&gt;&lt;property id=&quot;20300&quot; value=&quot;Slide 32 - &amp;quot;Instruction&amp;quot;&quot;/&gt;&lt;property id=&quot;20307&quot; value=&quot;329&quot;/&gt;&lt;/object&gt;&lt;object type=&quot;3&quot; unique_id=&quot;11963&quot;&gt;&lt;property id=&quot;20148&quot; value=&quot;5&quot;/&gt;&lt;property id=&quot;20300&quot; value=&quot;Slide 33 - &amp;quot;Share / submit&amp;quot;&quot;/&gt;&lt;property id=&quot;20307&quot; value=&quot;339&quot;/&gt;&lt;/object&gt;&lt;object type=&quot;3&quot; unique_id=&quot;11964&quot;&gt;&lt;property id=&quot;20148&quot; value=&quot;5&quot;/&gt;&lt;property id=&quot;20300&quot; value=&quot;Slide 34 - &amp;quot;Activity 7&amp;quot;&quot;/&gt;&lt;property id=&quot;20307&quot; value=&quot;334&quot;/&gt;&lt;/object&gt;&lt;object type=&quot;3&quot; unique_id=&quot;11965&quot;&gt;&lt;property id=&quot;20148&quot; value=&quot;5&quot;/&gt;&lt;property id=&quot;20300&quot; value=&quot;Slide 35 - &amp;quot;Collect resources&amp;quot;&quot;/&gt;&lt;property id=&quot;20307&quot; value=&quot;381&quot;/&gt;&lt;/object&gt;&lt;object type=&quot;3&quot; unique_id=&quot;11966&quot;&gt;&lt;property id=&quot;20148&quot; value=&quot;5&quot;/&gt;&lt;property id=&quot;20300&quot; value=&quot;Slide 36 - &amp;quot;Instruction&amp;quot;&quot;/&gt;&lt;property id=&quot;20307&quot; value=&quot;341&quot;/&gt;&lt;/object&gt;&lt;object type=&quot;3&quot; unique_id=&quot;11967&quot;&gt;&lt;property id=&quot;20148&quot; value=&quot;5&quot;/&gt;&lt;property id=&quot;20300&quot; value=&quot;Slide 37 - &amp;quot;Brainstorm/think&amp;quot;&quot;/&gt;&lt;property id=&quot;20307&quot; value=&quot;344&quot;/&gt;&lt;/object&gt;&lt;object type=&quot;3&quot; unique_id=&quot;11968&quot;&gt;&lt;property id=&quot;20148&quot; value=&quot;5&quot;/&gt;&lt;property id=&quot;20300&quot; value=&quot;Slide 38 - &amp;quot;Share / submit&amp;quot;&quot;/&gt;&lt;property id=&quot;20307&quot; value=&quot;394&quot;/&gt;&lt;/object&gt;&lt;object type=&quot;3&quot; unique_id=&quot;11969&quot;&gt;&lt;property id=&quot;20148&quot; value=&quot;5&quot;/&gt;&lt;property id=&quot;20300&quot; value=&quot;Slide 39 - &amp;quot;Activity 8&amp;quot;&quot;/&gt;&lt;property id=&quot;20307&quot; value=&quot;337&quot;/&gt;&lt;/object&gt;&lt;object type=&quot;3&quot; unique_id=&quot;11970&quot;&gt;&lt;property id=&quot;20148&quot; value=&quot;5&quot;/&gt;&lt;property id=&quot;20300&quot; value=&quot;Slide 40 - &amp;quot;View&amp;quot;&quot;/&gt;&lt;property id=&quot;20307&quot; value=&quot;352&quot;/&gt;&lt;/object&gt;&lt;object type=&quot;3&quot; unique_id=&quot;11971&quot;&gt;&lt;property id=&quot;20148&quot; value=&quot;5&quot;/&gt;&lt;property id=&quot;20300&quot; value=&quot;Slide 41 - &amp;quot;View&amp;quot;&quot;/&gt;&lt;property id=&quot;20307&quot; value=&quot;348&quot;/&gt;&lt;/object&gt;&lt;object type=&quot;3&quot; unique_id=&quot;11972&quot;&gt;&lt;property id=&quot;20148&quot; value=&quot;5&quot;/&gt;&lt;property id=&quot;20300&quot; value=&quot;Slide 42 - &amp;quot;Collect resources&amp;quot;&quot;/&gt;&lt;property id=&quot;20307&quot; value=&quot;380&quot;/&gt;&lt;/object&gt;&lt;object type=&quot;3&quot; unique_id=&quot;11973&quot;&gt;&lt;property id=&quot;20148&quot; value=&quot;5&quot;/&gt;&lt;property id=&quot;20300&quot; value=&quot;Slide 43 - &amp;quot;Instruction&amp;quot;&quot;/&gt;&lt;property id=&quot;20307&quot; value=&quot;358&quot;/&gt;&lt;/object&gt;&lt;object type=&quot;3&quot; unique_id=&quot;11974&quot;&gt;&lt;property id=&quot;20148&quot; value=&quot;5&quot;/&gt;&lt;property id=&quot;20300&quot; value=&quot;Slide 44 - &amp;quot;Instruction&amp;quot;&quot;/&gt;&lt;property id=&quot;20307&quot; value=&quot;351&quot;/&gt;&lt;/object&gt;&lt;object type=&quot;3&quot; unique_id=&quot;11975&quot;&gt;&lt;property id=&quot;20148&quot; value=&quot;5&quot;/&gt;&lt;property id=&quot;20300&quot; value=&quot;Slide 45 - &amp;quot;Share / submit&amp;quot;&quot;/&gt;&lt;property id=&quot;20307&quot; value=&quot;395&quot;/&gt;&lt;/object&gt;&lt;object type=&quot;3&quot; unique_id=&quot;11976&quot;&gt;&lt;property id=&quot;20148&quot; value=&quot;5&quot;/&gt;&lt;property id=&quot;20300&quot; value=&quot;Slide 46 - &amp;quot;Activity 9&amp;quot;&quot;/&gt;&lt;property id=&quot;20307&quot; value=&quot;333&quot;/&gt;&lt;/object&gt;&lt;object type=&quot;3&quot; unique_id=&quot;11977&quot;&gt;&lt;property id=&quot;20148&quot; value=&quot;5&quot;/&gt;&lt;property id=&quot;20300&quot; value=&quot;Slide 47 - &amp;quot;Collect resources&amp;quot;&quot;/&gt;&lt;property id=&quot;20307&quot; value=&quot;379&quot;/&gt;&lt;/object&gt;&lt;object type=&quot;3&quot; unique_id=&quot;11978&quot;&gt;&lt;property id=&quot;20148&quot; value=&quot;5&quot;/&gt;&lt;property id=&quot;20300&quot; value=&quot;Slide 48 - &amp;quot;Instruction&amp;quot;&quot;/&gt;&lt;property id=&quot;20307&quot; value=&quot;353&quot;/&gt;&lt;/object&gt;&lt;object type=&quot;3&quot; unique_id=&quot;11979&quot;&gt;&lt;property id=&quot;20148&quot; value=&quot;5&quot;/&gt;&lt;property id=&quot;20300&quot; value=&quot;Slide 49 - &amp;quot;View&amp;quot;&quot;/&gt;&lt;property id=&quot;20307&quot; value=&quot;367&quot;/&gt;&lt;/object&gt;&lt;object type=&quot;3&quot; unique_id=&quot;11980&quot;&gt;&lt;property id=&quot;20148&quot; value=&quot;5&quot;/&gt;&lt;property id=&quot;20300&quot; value=&quot;Slide 50 - &amp;quot;Instruction&amp;quot;&quot;/&gt;&lt;property id=&quot;20307&quot; value=&quot;396&quot;/&gt;&lt;/object&gt;&lt;object type=&quot;3&quot; unique_id=&quot;11981&quot;&gt;&lt;property id=&quot;20148&quot; value=&quot;5&quot;/&gt;&lt;property id=&quot;20300&quot; value=&quot;Slide 51 - &amp;quot;Share / submit&amp;quot;&quot;/&gt;&lt;property id=&quot;20307&quot; value=&quot;371&quot;/&gt;&lt;/object&gt;&lt;object type=&quot;3&quot; unique_id=&quot;11982&quot;&gt;&lt;property id=&quot;20148&quot; value=&quot;5&quot;/&gt;&lt;property id=&quot;20300&quot; value=&quot;Slide 52 - &amp;quot;Activity 10&amp;quot;&quot;/&gt;&lt;property id=&quot;20307&quot; value=&quot;332&quot;/&gt;&lt;/object&gt;&lt;object type=&quot;3&quot; unique_id=&quot;11983&quot;&gt;&lt;property id=&quot;20148&quot; value=&quot;5&quot;/&gt;&lt;property id=&quot;20300&quot; value=&quot;Slide 53 - &amp;quot;View&amp;quot;&quot;/&gt;&lt;property id=&quot;20307&quot; value=&quot;354&quot;/&gt;&lt;/object&gt;&lt;object type=&quot;3&quot; unique_id=&quot;11984&quot;&gt;&lt;property id=&quot;20148&quot; value=&quot;5&quot;/&gt;&lt;property id=&quot;20300&quot; value=&quot;Slide 54 - &amp;quot;Collect resources&amp;quot;&quot;/&gt;&lt;property id=&quot;20307&quot; value=&quot;388&quot;/&gt;&lt;/object&gt;&lt;object type=&quot;3&quot; unique_id=&quot;11985&quot;&gt;&lt;property id=&quot;20148&quot; value=&quot;5&quot;/&gt;&lt;property id=&quot;20300&quot; value=&quot;Slide 55 - &amp;quot;Instruction&amp;quot;&quot;/&gt;&lt;property id=&quot;20307&quot; value=&quot;389&quot;/&gt;&lt;/object&gt;&lt;object type=&quot;3&quot; unique_id=&quot;11986&quot;&gt;&lt;property id=&quot;20148&quot; value=&quot;5&quot;/&gt;&lt;property id=&quot;20300&quot; value=&quot;Slide 56 - &amp;quot;View&amp;quot;&quot;/&gt;&lt;property id=&quot;20307&quot; value=&quot;364&quot;/&gt;&lt;/object&gt;&lt;object type=&quot;3&quot; unique_id=&quot;11987&quot;&gt;&lt;property id=&quot;20148&quot; value=&quot;5&quot;/&gt;&lt;property id=&quot;20300&quot; value=&quot;Slide 57 - &amp;quot;View&amp;quot;&quot;/&gt;&lt;property id=&quot;20307&quot; value=&quot;365&quot;/&gt;&lt;/object&gt;&lt;object type=&quot;3&quot; unique_id=&quot;11988&quot;&gt;&lt;property id=&quot;20148&quot; value=&quot;5&quot;/&gt;&lt;property id=&quot;20300&quot; value=&quot;Slide 58 - &amp;quot;Share / submit&amp;quot;&quot;/&gt;&lt;property id=&quot;20307&quot; value=&quot;387&quot;/&gt;&lt;/object&gt;&lt;object type=&quot;3&quot; unique_id=&quot;11989&quot;&gt;&lt;property id=&quot;20148&quot; value=&quot;5&quot;/&gt;&lt;property id=&quot;20300&quot; value=&quot;Slide 59&quot;/&gt;&lt;property id=&quot;20307&quot; value=&quot;313&quot;/&gt;&lt;/object&gt;&lt;/object&gt;&lt;object type=&quot;8&quot; unique_id=&quot;12050&quot;&gt;&lt;/object&gt;&lt;/object&gt;&lt;/database&gt;"/>
  <p:tag name="SECTOMILLISECCONVERTED" val="1"/>
</p:tagLst>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AC_DoE_Powerpoint_standard_V2_Arial</Template>
  <TotalTime>0</TotalTime>
  <Words>2522</Words>
  <Application>Microsoft Office PowerPoint</Application>
  <PresentationFormat>On-screen Show (4:3)</PresentationFormat>
  <Paragraphs>489</Paragraphs>
  <Slides>59</Slides>
  <Notes>57</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American Typewriter</vt:lpstr>
      <vt:lpstr>Arial</vt:lpstr>
      <vt:lpstr>Avenir Book</vt:lpstr>
      <vt:lpstr>Calibri</vt:lpstr>
      <vt:lpstr>Courier New</vt:lpstr>
      <vt:lpstr>Montserrat</vt:lpstr>
      <vt:lpstr>Montserrat Medium</vt:lpstr>
      <vt:lpstr>Source Code Pro</vt:lpstr>
      <vt:lpstr>Office Theme</vt:lpstr>
      <vt:lpstr>Mathematics digital student resource Stage 2 </vt:lpstr>
      <vt:lpstr>Activity 1</vt:lpstr>
      <vt:lpstr>View</vt:lpstr>
      <vt:lpstr>Discuss</vt:lpstr>
      <vt:lpstr>Collect resources</vt:lpstr>
      <vt:lpstr>Instruction</vt:lpstr>
      <vt:lpstr>Share / submit</vt:lpstr>
      <vt:lpstr>Activity 2</vt:lpstr>
      <vt:lpstr>Discuss</vt:lpstr>
      <vt:lpstr>Discuss</vt:lpstr>
      <vt:lpstr>Discuss</vt:lpstr>
      <vt:lpstr>Activity 3</vt:lpstr>
      <vt:lpstr>Collect resources</vt:lpstr>
      <vt:lpstr>PowerPoint Presentation</vt:lpstr>
      <vt:lpstr>PowerPoint Presentation</vt:lpstr>
      <vt:lpstr>Is it always 34?</vt:lpstr>
      <vt:lpstr>Is it always 34?</vt:lpstr>
      <vt:lpstr>Share / submit</vt:lpstr>
      <vt:lpstr>Activity 4</vt:lpstr>
      <vt:lpstr>View</vt:lpstr>
      <vt:lpstr>Collect resources</vt:lpstr>
      <vt:lpstr>Instruction</vt:lpstr>
      <vt:lpstr>Discuss</vt:lpstr>
      <vt:lpstr>Activity 5</vt:lpstr>
      <vt:lpstr>View</vt:lpstr>
      <vt:lpstr>Collect resources</vt:lpstr>
      <vt:lpstr>Instruction</vt:lpstr>
      <vt:lpstr>Share / submit</vt:lpstr>
      <vt:lpstr>Activity 6</vt:lpstr>
      <vt:lpstr>View</vt:lpstr>
      <vt:lpstr>Collect resources</vt:lpstr>
      <vt:lpstr>Instruction</vt:lpstr>
      <vt:lpstr>Share / submit</vt:lpstr>
      <vt:lpstr>Activity 7</vt:lpstr>
      <vt:lpstr>Collect resources</vt:lpstr>
      <vt:lpstr>Instruction</vt:lpstr>
      <vt:lpstr>Brainstorm/think</vt:lpstr>
      <vt:lpstr>Share / submit</vt:lpstr>
      <vt:lpstr>Activity 8</vt:lpstr>
      <vt:lpstr>View</vt:lpstr>
      <vt:lpstr>View</vt:lpstr>
      <vt:lpstr>Collect resources</vt:lpstr>
      <vt:lpstr>Instruction</vt:lpstr>
      <vt:lpstr>Instruction</vt:lpstr>
      <vt:lpstr>Share / submit</vt:lpstr>
      <vt:lpstr>Activity 9</vt:lpstr>
      <vt:lpstr>Collect resources</vt:lpstr>
      <vt:lpstr>Instruction</vt:lpstr>
      <vt:lpstr>View</vt:lpstr>
      <vt:lpstr>Instruction</vt:lpstr>
      <vt:lpstr>Share / submit</vt:lpstr>
      <vt:lpstr>Activity 10</vt:lpstr>
      <vt:lpstr>View</vt:lpstr>
      <vt:lpstr>Collect resources</vt:lpstr>
      <vt:lpstr>Instruction</vt:lpstr>
      <vt:lpstr>View</vt:lpstr>
      <vt:lpstr>View</vt:lpstr>
      <vt:lpstr>Share / submit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digital student resource Stage 2</dc:title>
  <dc:creator/>
  <cp:lastModifiedBy/>
  <cp:revision>1</cp:revision>
  <dcterms:created xsi:type="dcterms:W3CDTF">2020-03-26T23:11:27Z</dcterms:created>
  <dcterms:modified xsi:type="dcterms:W3CDTF">2020-03-27T00:09:12Z</dcterms:modified>
</cp:coreProperties>
</file>