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9"/>
  </p:notesMasterIdLst>
  <p:handoutMasterIdLst>
    <p:handoutMasterId r:id="rId10"/>
  </p:handoutMasterIdLst>
  <p:sldIdLst>
    <p:sldId id="266" r:id="rId2"/>
    <p:sldId id="318" r:id="rId3"/>
    <p:sldId id="323" r:id="rId4"/>
    <p:sldId id="326" r:id="rId5"/>
    <p:sldId id="319" r:id="rId6"/>
    <p:sldId id="324" r:id="rId7"/>
    <p:sldId id="325" r:id="rId8"/>
  </p:sldIdLst>
  <p:sldSz cx="9144000" cy="6858000" type="screen4x3"/>
  <p:notesSz cx="9144000" cy="6858000"/>
  <p:custDataLst>
    <p:tags r:id="rId11"/>
  </p:custData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6"/>
            <p14:sldId id="318"/>
            <p14:sldId id="323"/>
            <p14:sldId id="326"/>
            <p14:sldId id="319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9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7C993-7904-465D-BE16-DBA28CA2D089}" v="119" dt="2020-03-21T20:56:39.450"/>
    <p1510:client id="{659467D8-F4C7-414F-90CD-CE9BC4B84704}" v="5" dt="2020-03-20T00:02:54.627"/>
    <p1510:client id="{A85DC2E0-80E4-4FF6-994B-03A050784DB6}" v="20" dt="2020-03-18T05:03:04.55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6" autoAdjust="0"/>
    <p:restoredTop sz="95464" autoAdjust="0"/>
  </p:normalViewPr>
  <p:slideViewPr>
    <p:cSldViewPr snapToGrid="0" showGuides="1">
      <p:cViewPr varScale="1">
        <p:scale>
          <a:sx n="87" d="100"/>
          <a:sy n="87" d="100"/>
        </p:scale>
        <p:origin x="423" y="39"/>
      </p:cViewPr>
      <p:guideLst>
        <p:guide orient="horz" pos="1842"/>
        <p:guide orient="horz" pos="3280"/>
        <p:guide orient="horz" pos="2228"/>
        <p:guide orient="horz" pos="2614"/>
        <p:guide pos="2859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Andrew" userId="S::jill.andrew@det.nsw.edu.au::88fc9fc9-5cc0-47e2-a305-89fae92bedbc" providerId="AD" clId="Web-{659467D8-F4C7-414F-90CD-CE9BC4B84704}"/>
    <pc:docChg chg="modSld">
      <pc:chgData name="Jill Andrew" userId="S::jill.andrew@det.nsw.edu.au::88fc9fc9-5cc0-47e2-a305-89fae92bedbc" providerId="AD" clId="Web-{659467D8-F4C7-414F-90CD-CE9BC4B84704}" dt="2020-03-20T00:02:54.627" v="4" actId="20577"/>
      <pc:docMkLst>
        <pc:docMk/>
      </pc:docMkLst>
      <pc:sldChg chg="modSp">
        <pc:chgData name="Jill Andrew" userId="S::jill.andrew@det.nsw.edu.au::88fc9fc9-5cc0-47e2-a305-89fae92bedbc" providerId="AD" clId="Web-{659467D8-F4C7-414F-90CD-CE9BC4B84704}" dt="2020-03-20T00:02:54.627" v="4" actId="20577"/>
        <pc:sldMkLst>
          <pc:docMk/>
          <pc:sldMk cId="773994904" sldId="266"/>
        </pc:sldMkLst>
        <pc:spChg chg="mod">
          <ac:chgData name="Jill Andrew" userId="S::jill.andrew@det.nsw.edu.au::88fc9fc9-5cc0-47e2-a305-89fae92bedbc" providerId="AD" clId="Web-{659467D8-F4C7-414F-90CD-CE9BC4B84704}" dt="2020-03-20T00:02:54.627" v="4" actId="20577"/>
          <ac:spMkLst>
            <pc:docMk/>
            <pc:sldMk cId="773994904" sldId="266"/>
            <ac:spMk id="2" creationId="{00000000-0000-0000-0000-000000000000}"/>
          </ac:spMkLst>
        </pc:spChg>
      </pc:sldChg>
    </pc:docChg>
  </pc:docChgLst>
  <pc:docChgLst>
    <pc:chgData name="Ananda Horton" userId="S::ananda.horton@det.nsw.edu.au::250a84de-ba9a-4cea-ad5d-070fe767cf35" providerId="AD" clId="Web-{A85DC2E0-80E4-4FF6-994B-03A050784DB6}"/>
    <pc:docChg chg="modSld">
      <pc:chgData name="Ananda Horton" userId="S::ananda.horton@det.nsw.edu.au::250a84de-ba9a-4cea-ad5d-070fe767cf35" providerId="AD" clId="Web-{A85DC2E0-80E4-4FF6-994B-03A050784DB6}" dt="2020-03-18T05:03:04.558" v="18" actId="20577"/>
      <pc:docMkLst>
        <pc:docMk/>
      </pc:docMkLst>
      <pc:sldChg chg="modSp">
        <pc:chgData name="Ananda Horton" userId="S::ananda.horton@det.nsw.edu.au::250a84de-ba9a-4cea-ad5d-070fe767cf35" providerId="AD" clId="Web-{A85DC2E0-80E4-4FF6-994B-03A050784DB6}" dt="2020-03-18T05:01:02.058" v="8" actId="20577"/>
        <pc:sldMkLst>
          <pc:docMk/>
          <pc:sldMk cId="3696863651" sldId="322"/>
        </pc:sldMkLst>
        <pc:spChg chg="mod">
          <ac:chgData name="Ananda Horton" userId="S::ananda.horton@det.nsw.edu.au::250a84de-ba9a-4cea-ad5d-070fe767cf35" providerId="AD" clId="Web-{A85DC2E0-80E4-4FF6-994B-03A050784DB6}" dt="2020-03-18T05:01:02.058" v="8" actId="20577"/>
          <ac:spMkLst>
            <pc:docMk/>
            <pc:sldMk cId="3696863651" sldId="322"/>
            <ac:spMk id="4" creationId="{00000000-0000-0000-0000-000000000000}"/>
          </ac:spMkLst>
        </pc:spChg>
      </pc:sldChg>
      <pc:sldChg chg="modSp">
        <pc:chgData name="Ananda Horton" userId="S::ananda.horton@det.nsw.edu.au::250a84de-ba9a-4cea-ad5d-070fe767cf35" providerId="AD" clId="Web-{A85DC2E0-80E4-4FF6-994B-03A050784DB6}" dt="2020-03-18T05:03:04.558" v="17" actId="20577"/>
        <pc:sldMkLst>
          <pc:docMk/>
          <pc:sldMk cId="2537136165" sldId="324"/>
        </pc:sldMkLst>
        <pc:spChg chg="mod">
          <ac:chgData name="Ananda Horton" userId="S::ananda.horton@det.nsw.edu.au::250a84de-ba9a-4cea-ad5d-070fe767cf35" providerId="AD" clId="Web-{A85DC2E0-80E4-4FF6-994B-03A050784DB6}" dt="2020-03-18T05:03:04.558" v="17" actId="20577"/>
          <ac:spMkLst>
            <pc:docMk/>
            <pc:sldMk cId="2537136165" sldId="324"/>
            <ac:spMk id="4" creationId="{00000000-0000-0000-0000-000000000000}"/>
          </ac:spMkLst>
        </pc:spChg>
      </pc:sldChg>
    </pc:docChg>
  </pc:docChgLst>
  <pc:docChgLst>
    <pc:chgData name="Matthew Ryan" userId="S::matthew.ryan11@det.nsw.edu.au::1fc0f69c-79c0-40d5-bdd0-99e350270d5f" providerId="AD" clId="Web-{2DD7C993-7904-465D-BE16-DBA28CA2D089}"/>
    <pc:docChg chg="addSld modSld modSection">
      <pc:chgData name="Matthew Ryan" userId="S::matthew.ryan11@det.nsw.edu.au::1fc0f69c-79c0-40d5-bdd0-99e350270d5f" providerId="AD" clId="Web-{2DD7C993-7904-465D-BE16-DBA28CA2D089}" dt="2020-03-21T20:56:36.872" v="114" actId="20577"/>
      <pc:docMkLst>
        <pc:docMk/>
      </pc:docMkLst>
      <pc:sldChg chg="addSp delSp modSp">
        <pc:chgData name="Matthew Ryan" userId="S::matthew.ryan11@det.nsw.edu.au::1fc0f69c-79c0-40d5-bdd0-99e350270d5f" providerId="AD" clId="Web-{2DD7C993-7904-465D-BE16-DBA28CA2D089}" dt="2020-03-21T20:56:36.872" v="113" actId="20577"/>
        <pc:sldMkLst>
          <pc:docMk/>
          <pc:sldMk cId="2501949787" sldId="323"/>
        </pc:sldMkLst>
        <pc:spChg chg="mod">
          <ac:chgData name="Matthew Ryan" userId="S::matthew.ryan11@det.nsw.edu.au::1fc0f69c-79c0-40d5-bdd0-99e350270d5f" providerId="AD" clId="Web-{2DD7C993-7904-465D-BE16-DBA28CA2D089}" dt="2020-03-21T20:54:15.543" v="80" actId="20577"/>
          <ac:spMkLst>
            <pc:docMk/>
            <pc:sldMk cId="2501949787" sldId="323"/>
            <ac:spMk id="4" creationId="{00000000-0000-0000-0000-000000000000}"/>
          </ac:spMkLst>
        </pc:spChg>
        <pc:spChg chg="add mod">
          <ac:chgData name="Matthew Ryan" userId="S::matthew.ryan11@det.nsw.edu.au::1fc0f69c-79c0-40d5-bdd0-99e350270d5f" providerId="AD" clId="Web-{2DD7C993-7904-465D-BE16-DBA28CA2D089}" dt="2020-03-21T20:56:36.872" v="113" actId="20577"/>
          <ac:spMkLst>
            <pc:docMk/>
            <pc:sldMk cId="2501949787" sldId="323"/>
            <ac:spMk id="11" creationId="{27C446CE-C65F-4B76-AB93-74D228C0D964}"/>
          </ac:spMkLst>
        </pc:spChg>
        <pc:picChg chg="add del mod">
          <ac:chgData name="Matthew Ryan" userId="S::matthew.ryan11@det.nsw.edu.au::1fc0f69c-79c0-40d5-bdd0-99e350270d5f" providerId="AD" clId="Web-{2DD7C993-7904-465D-BE16-DBA28CA2D089}" dt="2020-03-21T20:54:16.309" v="82"/>
          <ac:picMkLst>
            <pc:docMk/>
            <pc:sldMk cId="2501949787" sldId="323"/>
            <ac:picMk id="2" creationId="{B75080EE-709B-4C4F-AC09-1CC388811AED}"/>
          </ac:picMkLst>
        </pc:picChg>
        <pc:picChg chg="add mod">
          <ac:chgData name="Matthew Ryan" userId="S::matthew.ryan11@det.nsw.edu.au::1fc0f69c-79c0-40d5-bdd0-99e350270d5f" providerId="AD" clId="Web-{2DD7C993-7904-465D-BE16-DBA28CA2D089}" dt="2020-03-21T20:55:00.419" v="91"/>
          <ac:picMkLst>
            <pc:docMk/>
            <pc:sldMk cId="2501949787" sldId="323"/>
            <ac:picMk id="9" creationId="{DD650095-0669-4BD0-9453-1FD11607898B}"/>
          </ac:picMkLst>
        </pc:picChg>
      </pc:sldChg>
      <pc:sldChg chg="modSp add replId">
        <pc:chgData name="Matthew Ryan" userId="S::matthew.ryan11@det.nsw.edu.au::1fc0f69c-79c0-40d5-bdd0-99e350270d5f" providerId="AD" clId="Web-{2DD7C993-7904-465D-BE16-DBA28CA2D089}" dt="2020-03-21T20:55:13.919" v="100" actId="20577"/>
        <pc:sldMkLst>
          <pc:docMk/>
          <pc:sldMk cId="3310484230" sldId="326"/>
        </pc:sldMkLst>
        <pc:spChg chg="mod">
          <ac:chgData name="Matthew Ryan" userId="S::matthew.ryan11@det.nsw.edu.au::1fc0f69c-79c0-40d5-bdd0-99e350270d5f" providerId="AD" clId="Web-{2DD7C993-7904-465D-BE16-DBA28CA2D089}" dt="2020-03-21T20:55:13.919" v="100" actId="20577"/>
          <ac:spMkLst>
            <pc:docMk/>
            <pc:sldMk cId="3310484230" sldId="326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b="1" i="0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kern="1200" spc="0" baseline="0" dirty="0">
                <a:solidFill>
                  <a:srgbClr val="1923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  <a:endParaRPr lang="en-AU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10/05/2020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2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33837282"/>
              </p:ext>
            </p:extLst>
          </p:nvPr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7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37913673"/>
              </p:ext>
            </p:extLst>
          </p:nvPr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1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21972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19833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81"/>
            <a:ext cx="5053364" cy="49824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1123431"/>
            <a:ext cx="4753626" cy="4753626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43894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520100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4" y="1067433"/>
            <a:ext cx="4824745" cy="482474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2509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1184356"/>
            <a:ext cx="4885962" cy="488596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81879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79380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0" r:id="rId3"/>
    <p:sldLayoutId id="2147483688" r:id="rId4"/>
    <p:sldLayoutId id="2147483692" r:id="rId5"/>
    <p:sldLayoutId id="2147483701" r:id="rId6"/>
    <p:sldLayoutId id="2147483691" r:id="rId7"/>
    <p:sldLayoutId id="2147483702" r:id="rId8"/>
    <p:sldLayoutId id="2147483694" r:id="rId9"/>
    <p:sldLayoutId id="2147483675" r:id="rId10"/>
    <p:sldLayoutId id="2147483670" r:id="rId11"/>
    <p:sldLayoutId id="2147483689" r:id="rId12"/>
    <p:sldLayoutId id="2147483671" r:id="rId13"/>
    <p:sldLayoutId id="2147483696" r:id="rId14"/>
    <p:sldLayoutId id="2147483697" r:id="rId15"/>
    <p:sldLayoutId id="2147483695" r:id="rId16"/>
    <p:sldLayoutId id="2147483698" r:id="rId17"/>
    <p:sldLayoutId id="2147483687" r:id="rId18"/>
    <p:sldLayoutId id="2147483699" r:id="rId19"/>
  </p:sldLayoutIdLst>
  <p:transition>
    <p:fade/>
  </p:transition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b="0" i="0" u="none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184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5576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78" userDrawn="1">
          <p15:clr>
            <a:srgbClr val="F26B43"/>
          </p15:clr>
        </p15:guide>
        <p15:guide id="34" orient="horz" pos="527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33" userDrawn="1">
          <p15:clr>
            <a:srgbClr val="FDE53C"/>
          </p15:clr>
        </p15:guide>
        <p15:guide id="38" pos="1082" userDrawn="1">
          <p15:clr>
            <a:srgbClr val="FDE53C"/>
          </p15:clr>
        </p15:guide>
        <p15:guide id="39" pos="1532" userDrawn="1">
          <p15:clr>
            <a:srgbClr val="FDE53C"/>
          </p15:clr>
        </p15:guide>
        <p15:guide id="40" pos="1981" userDrawn="1">
          <p15:clr>
            <a:srgbClr val="FDE53C"/>
          </p15:clr>
        </p15:guide>
        <p15:guide id="41" pos="2431" userDrawn="1">
          <p15:clr>
            <a:srgbClr val="FDE53C"/>
          </p15:clr>
        </p15:guide>
        <p15:guide id="42" pos="3329" userDrawn="1">
          <p15:clr>
            <a:srgbClr val="FDE53C"/>
          </p15:clr>
        </p15:guide>
        <p15:guide id="43" pos="3779" userDrawn="1">
          <p15:clr>
            <a:srgbClr val="FDE53C"/>
          </p15:clr>
        </p15:guide>
        <p15:guide id="44" pos="4228" userDrawn="1">
          <p15:clr>
            <a:srgbClr val="FDE53C"/>
          </p15:clr>
        </p15:guide>
        <p15:guide id="45" pos="4677" userDrawn="1">
          <p15:clr>
            <a:srgbClr val="FDE53C"/>
          </p15:clr>
        </p15:guide>
        <p15:guide id="46" pos="5126" userDrawn="1">
          <p15:clr>
            <a:srgbClr val="FDE53C"/>
          </p15:clr>
        </p15:guide>
        <p15:guide id="47" orient="horz" pos="1162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portaus.gov.au/__data/assets/pdf_file/0011/703937/Hit-the-target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Student activity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07" y="2823580"/>
            <a:ext cx="8507862" cy="1225179"/>
          </a:xfrm>
        </p:spPr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PDHPE </a:t>
            </a:r>
            <a:r>
              <a:rPr lang="en-AU" dirty="0">
                <a:latin typeface="Arial"/>
                <a:cs typeface="Arial"/>
              </a:rPr>
              <a:t>Early Stage </a:t>
            </a:r>
            <a:r>
              <a:rPr lang="en-AU" dirty="0" smtClean="0">
                <a:latin typeface="Arial"/>
                <a:cs typeface="Arial"/>
              </a:rPr>
              <a:t>1 </a:t>
            </a:r>
            <a:br>
              <a:rPr lang="en-AU" dirty="0" smtClean="0">
                <a:latin typeface="Arial"/>
                <a:cs typeface="Arial"/>
              </a:rPr>
            </a:br>
            <a:r>
              <a:rPr lang="en-AU" dirty="0" smtClean="0">
                <a:latin typeface="Arial"/>
                <a:cs typeface="Arial"/>
              </a:rPr>
              <a:t>How can we solve problems when moving? Lessons 1 and 2</a:t>
            </a:r>
            <a:r>
              <a:rPr lang="en-AU" dirty="0"/>
              <a:t/>
            </a:r>
            <a:br>
              <a:rPr lang="en-AU" dirty="0"/>
            </a:br>
            <a:endParaRPr lang="en-A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9949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Throwing for accuracy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10505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Throwing for accuracy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Select a soft object that is safe to throw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Create or identify a target to throw your object at.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Create a ‘starting point’ where you will throw your object from</a:t>
            </a:r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Your throwing for accuracy challenge may look like this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9" descr="Two pictures of students throwing an object towards a bucket or a small bin.">
            <a:extLst>
              <a:ext uri="{FF2B5EF4-FFF2-40B4-BE49-F238E27FC236}">
                <a16:creationId xmlns:a16="http://schemas.microsoft.com/office/drawing/2014/main" id="{DD650095-0669-4BD0-9453-1FD1160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2" y="4024926"/>
            <a:ext cx="7030437" cy="1655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C446CE-C65F-4B76-AB93-74D228C0D964}"/>
              </a:ext>
            </a:extLst>
          </p:cNvPr>
          <p:cNvSpPr txBox="1"/>
          <p:nvPr/>
        </p:nvSpPr>
        <p:spPr>
          <a:xfrm>
            <a:off x="518899" y="5676241"/>
            <a:ext cx="735475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Refer to ‘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  <a:hlinkClick r:id="rId4"/>
              </a:rPr>
              <a:t>Hit the target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’ game card for suggestions of what this activity could look like. (Sport Australia, 2019. Playing for life)</a:t>
            </a:r>
          </a:p>
        </p:txBody>
      </p:sp>
    </p:spTree>
    <p:extLst>
      <p:ext uri="{BB962C8B-B14F-4D97-AF65-F5344CB8AC3E}">
        <p14:creationId xmlns:p14="http://schemas.microsoft.com/office/powerpoint/2010/main" val="25019497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Throwing for accuracy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Throw your object at the target. Pick the object up from where it lands and throw again until you have hit the target.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Record how many throws it took you in your </a:t>
            </a:r>
            <a:r>
              <a:rPr lang="en-AU" dirty="0" smtClean="0">
                <a:latin typeface="Arial"/>
                <a:cs typeface="Arial"/>
              </a:rPr>
              <a:t>student </a:t>
            </a:r>
            <a:r>
              <a:rPr lang="en-AU" dirty="0">
                <a:latin typeface="Arial"/>
                <a:cs typeface="Arial"/>
              </a:rPr>
              <a:t>workbook.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Have 5 attempts of throwing from the ‘starting point’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842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Using different throws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41065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Activity 1 - Using </a:t>
            </a:r>
            <a:r>
              <a:rPr lang="en-AU" dirty="0"/>
              <a:t>different throws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Suggest different ways you could throw your object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Have 5 attempts of throwing your object each way</a:t>
            </a: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Record how many throws it took you using each type of throw in </a:t>
            </a:r>
            <a:r>
              <a:rPr lang="en-AU" dirty="0" smtClean="0">
                <a:latin typeface="Arial"/>
                <a:cs typeface="Arial"/>
              </a:rPr>
              <a:t>your </a:t>
            </a:r>
            <a:r>
              <a:rPr lang="en-AU" dirty="0">
                <a:latin typeface="Arial"/>
                <a:cs typeface="Arial"/>
              </a:rPr>
              <a:t>student workbook.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Have 5 attempts of throwing from the ‘starting point’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361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 </a:t>
            </a:r>
            <a:r>
              <a:rPr lang="en-AU" dirty="0" smtClean="0"/>
              <a:t>Lesson 2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Activity 2 - Adjusting </a:t>
            </a:r>
            <a:r>
              <a:rPr lang="en-AU" dirty="0"/>
              <a:t>your throw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Throw your object and attempt to hit the target in as few throws as possible.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Create 5 different ‘starting points’ for you to throw from. Make sure they vary in distance.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From each ‘starting point’ use each type of throw 5 times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Record the number of throws to hit the target from each ‘starting point’ in your </a:t>
            </a:r>
            <a:r>
              <a:rPr lang="en-AU" dirty="0" smtClean="0"/>
              <a:t>student </a:t>
            </a:r>
            <a:r>
              <a:rPr lang="en-AU" dirty="0"/>
              <a:t>workbook.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9849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14&quot;&gt;&lt;object type=&quot;3&quot; unique_id=&quot;10115&quot;&gt;&lt;property id=&quot;20148&quot; value=&quot;5&quot;/&gt;&lt;property id=&quot;20300&quot; value=&quot;Slide 1 - &amp;quot;PDHPE Early Stage 1  How can we solve problems when moving? Lessons 1 and 2 &amp;quot;&quot;/&gt;&lt;property id=&quot;20307&quot; value=&quot;266&quot;/&gt;&lt;/object&gt;&lt;object type=&quot;3&quot; unique_id=&quot;10116&quot;&gt;&lt;property id=&quot;20148&quot; value=&quot;5&quot;/&gt;&lt;property id=&quot;20300&quot; value=&quot;Slide 2 - &amp;quot;Lesson 1&amp;quot;&quot;/&gt;&lt;property id=&quot;20307&quot; value=&quot;318&quot;/&gt;&lt;/object&gt;&lt;object type=&quot;3&quot; unique_id=&quot;10117&quot;&gt;&lt;property id=&quot;20148&quot; value=&quot;5&quot;/&gt;&lt;property id=&quot;20300&quot; value=&quot;Slide 3 - &amp;quot;Lesson 1&amp;quot;&quot;/&gt;&lt;property id=&quot;20307&quot; value=&quot;323&quot;/&gt;&lt;/object&gt;&lt;object type=&quot;3&quot; unique_id=&quot;10118&quot;&gt;&lt;property id=&quot;20148&quot; value=&quot;5&quot;/&gt;&lt;property id=&quot;20300&quot; value=&quot;Slide 4 - &amp;quot;Lesson 1&amp;quot;&quot;/&gt;&lt;property id=&quot;20307&quot; value=&quot;326&quot;/&gt;&lt;/object&gt;&lt;object type=&quot;3&quot; unique_id=&quot;10119&quot;&gt;&lt;property id=&quot;20148&quot; value=&quot;5&quot;/&gt;&lt;property id=&quot;20300&quot; value=&quot;Slide 5 - &amp;quot;Lesson 2&amp;quot;&quot;/&gt;&lt;property id=&quot;20307&quot; value=&quot;319&quot;/&gt;&lt;/object&gt;&lt;object type=&quot;3&quot; unique_id=&quot;10120&quot;&gt;&lt;property id=&quot;20148&quot; value=&quot;5&quot;/&gt;&lt;property id=&quot;20300&quot; value=&quot;Slide 6 - &amp;quot;Lesson 2&amp;quot;&quot;/&gt;&lt;property id=&quot;20307&quot; value=&quot;324&quot;/&gt;&lt;/object&gt;&lt;object type=&quot;3&quot; unique_id=&quot;10121&quot;&gt;&lt;property id=&quot;20148&quot; value=&quot;5&quot;/&gt;&lt;property id=&quot;20300&quot; value=&quot;Slide 7 - &amp;quot;PE Lesson 2&amp;quot;&quot;/&gt;&lt;property id=&quot;20307&quot; value=&quot;325&quot;/&gt;&lt;/object&gt;&lt;/object&gt;&lt;object type=&quot;8&quot; unique_id=&quot;1013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2" id="{194286F9-A69C-C04A-9C65-EDD35AC15C23}" vid="{E6071ACF-7E90-7341-BDC4-DC4E0B0332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AC_DoE_Powerpoint_standard_V2_Arial</Template>
  <TotalTime>0</TotalTime>
  <Words>296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Montserrat Medium</vt:lpstr>
      <vt:lpstr>Office Theme</vt:lpstr>
      <vt:lpstr>PDHPE Early Stage 1  How can we solve problems when moving? Lessons 1 and 2 </vt:lpstr>
      <vt:lpstr>Lesson 1</vt:lpstr>
      <vt:lpstr>Lesson 1</vt:lpstr>
      <vt:lpstr>Lesson 1</vt:lpstr>
      <vt:lpstr>Lesson 2</vt:lpstr>
      <vt:lpstr>Lesson 2</vt:lpstr>
      <vt:lpstr>PE Lesson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PDHPE movement digital student resource lesson 1-2</dc:title>
  <dc:creator>NSW DoE</dc:creator>
  <cp:lastModifiedBy>Andrew, Jill</cp:lastModifiedBy>
  <cp:revision>2</cp:revision>
  <dcterms:created xsi:type="dcterms:W3CDTF">2020-05-10T00:29:57Z</dcterms:created>
  <dcterms:modified xsi:type="dcterms:W3CDTF">2020-05-10T00:30:47Z</dcterms:modified>
</cp:coreProperties>
</file>