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8"/>
  </p:notesMasterIdLst>
  <p:handoutMasterIdLst>
    <p:handoutMasterId r:id="rId9"/>
  </p:handoutMasterIdLst>
  <p:sldIdLst>
    <p:sldId id="266" r:id="rId2"/>
    <p:sldId id="296" r:id="rId3"/>
    <p:sldId id="278" r:id="rId4"/>
    <p:sldId id="316" r:id="rId5"/>
    <p:sldId id="321" r:id="rId6"/>
    <p:sldId id="322" r:id="rId7"/>
  </p:sldIdLst>
  <p:sldSz cx="9144000" cy="6858000" type="screen4x3"/>
  <p:notesSz cx="9144000" cy="6858000"/>
  <p:custDataLst>
    <p:tags r:id="rId10"/>
  </p:custDataLst>
  <p:defaultTextStyle>
    <a:defPPr>
      <a:defRPr lang="en-US"/>
    </a:defPPr>
    <a:lvl1pPr marL="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ster Slides" id="{1165592B-D1AE-EE48-AEB4-F19515D86DC8}">
          <p14:sldIdLst>
            <p14:sldId id="266"/>
            <p14:sldId id="296"/>
            <p14:sldId id="278"/>
            <p14:sldId id="316"/>
            <p14:sldId id="321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orient="horz" pos="3280" userDrawn="1">
          <p15:clr>
            <a:srgbClr val="A4A3A4"/>
          </p15:clr>
        </p15:guide>
        <p15:guide id="3" orient="horz" pos="2228" userDrawn="1">
          <p15:clr>
            <a:srgbClr val="A4A3A4"/>
          </p15:clr>
        </p15:guide>
        <p15:guide id="4" orient="horz" pos="2614" userDrawn="1">
          <p15:clr>
            <a:srgbClr val="A4A3A4"/>
          </p15:clr>
        </p15:guide>
        <p15:guide id="5" pos="2859" userDrawn="1">
          <p15:clr>
            <a:srgbClr val="A4A3A4"/>
          </p15:clr>
        </p15:guide>
        <p15:guide id="6" orient="horz" pos="1570" userDrawn="1">
          <p15:clr>
            <a:srgbClr val="A4A3A4"/>
          </p15:clr>
        </p15:guide>
        <p15:guide id="7" orient="horz" pos="1616" userDrawn="1">
          <p15:clr>
            <a:srgbClr val="A4A3A4"/>
          </p15:clr>
        </p15:guide>
        <p15:guide id="8" pos="975" userDrawn="1">
          <p15:clr>
            <a:srgbClr val="A4A3A4"/>
          </p15:clr>
        </p15:guide>
        <p15:guide id="9" pos="2555" userDrawn="1">
          <p15:clr>
            <a:srgbClr val="A4A3A4"/>
          </p15:clr>
        </p15:guide>
        <p15:guide id="10" pos="17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E41"/>
    <a:srgbClr val="23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D7C993-7904-465D-BE16-DBA28CA2D089}" v="119" dt="2020-03-21T20:56:39.450"/>
    <p1510:client id="{659467D8-F4C7-414F-90CD-CE9BC4B84704}" v="5" dt="2020-03-20T00:02:54.627"/>
    <p1510:client id="{A85DC2E0-80E4-4FF6-994B-03A050784DB6}" v="20" dt="2020-03-18T05:03:04.558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2" autoAdjust="0"/>
    <p:restoredTop sz="95464" autoAdjust="0"/>
  </p:normalViewPr>
  <p:slideViewPr>
    <p:cSldViewPr snapToGrid="0" showGuides="1">
      <p:cViewPr varScale="1">
        <p:scale>
          <a:sx n="87" d="100"/>
          <a:sy n="87" d="100"/>
        </p:scale>
        <p:origin x="801" y="39"/>
      </p:cViewPr>
      <p:guideLst>
        <p:guide orient="horz" pos="1842"/>
        <p:guide orient="horz" pos="3280"/>
        <p:guide orient="horz" pos="2228"/>
        <p:guide orient="horz" pos="2614"/>
        <p:guide pos="2859"/>
        <p:guide orient="horz" pos="1570"/>
        <p:guide orient="horz" pos="1616"/>
        <p:guide pos="975"/>
        <p:guide pos="2555"/>
        <p:guide pos="17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244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Andrew" userId="S::jill.andrew@det.nsw.edu.au::88fc9fc9-5cc0-47e2-a305-89fae92bedbc" providerId="AD" clId="Web-{659467D8-F4C7-414F-90CD-CE9BC4B84704}"/>
    <pc:docChg chg="modSld">
      <pc:chgData name="Jill Andrew" userId="S::jill.andrew@det.nsw.edu.au::88fc9fc9-5cc0-47e2-a305-89fae92bedbc" providerId="AD" clId="Web-{659467D8-F4C7-414F-90CD-CE9BC4B84704}" dt="2020-03-20T00:02:54.627" v="4" actId="20577"/>
      <pc:docMkLst>
        <pc:docMk/>
      </pc:docMkLst>
      <pc:sldChg chg="modSp">
        <pc:chgData name="Jill Andrew" userId="S::jill.andrew@det.nsw.edu.au::88fc9fc9-5cc0-47e2-a305-89fae92bedbc" providerId="AD" clId="Web-{659467D8-F4C7-414F-90CD-CE9BC4B84704}" dt="2020-03-20T00:02:54.627" v="4" actId="20577"/>
        <pc:sldMkLst>
          <pc:docMk/>
          <pc:sldMk cId="773994904" sldId="266"/>
        </pc:sldMkLst>
        <pc:spChg chg="mod">
          <ac:chgData name="Jill Andrew" userId="S::jill.andrew@det.nsw.edu.au::88fc9fc9-5cc0-47e2-a305-89fae92bedbc" providerId="AD" clId="Web-{659467D8-F4C7-414F-90CD-CE9BC4B84704}" dt="2020-03-20T00:02:54.627" v="4" actId="20577"/>
          <ac:spMkLst>
            <pc:docMk/>
            <pc:sldMk cId="773994904" sldId="266"/>
            <ac:spMk id="2" creationId="{00000000-0000-0000-0000-000000000000}"/>
          </ac:spMkLst>
        </pc:spChg>
      </pc:sldChg>
    </pc:docChg>
  </pc:docChgLst>
  <pc:docChgLst>
    <pc:chgData name="Ananda Horton" userId="S::ananda.horton@det.nsw.edu.au::250a84de-ba9a-4cea-ad5d-070fe767cf35" providerId="AD" clId="Web-{A85DC2E0-80E4-4FF6-994B-03A050784DB6}"/>
    <pc:docChg chg="modSld">
      <pc:chgData name="Ananda Horton" userId="S::ananda.horton@det.nsw.edu.au::250a84de-ba9a-4cea-ad5d-070fe767cf35" providerId="AD" clId="Web-{A85DC2E0-80E4-4FF6-994B-03A050784DB6}" dt="2020-03-18T05:03:04.558" v="18" actId="20577"/>
      <pc:docMkLst>
        <pc:docMk/>
      </pc:docMkLst>
      <pc:sldChg chg="modSp">
        <pc:chgData name="Ananda Horton" userId="S::ananda.horton@det.nsw.edu.au::250a84de-ba9a-4cea-ad5d-070fe767cf35" providerId="AD" clId="Web-{A85DC2E0-80E4-4FF6-994B-03A050784DB6}" dt="2020-03-18T05:01:02.058" v="8" actId="20577"/>
        <pc:sldMkLst>
          <pc:docMk/>
          <pc:sldMk cId="3696863651" sldId="322"/>
        </pc:sldMkLst>
        <pc:spChg chg="mod">
          <ac:chgData name="Ananda Horton" userId="S::ananda.horton@det.nsw.edu.au::250a84de-ba9a-4cea-ad5d-070fe767cf35" providerId="AD" clId="Web-{A85DC2E0-80E4-4FF6-994B-03A050784DB6}" dt="2020-03-18T05:01:02.058" v="8" actId="20577"/>
          <ac:spMkLst>
            <pc:docMk/>
            <pc:sldMk cId="3696863651" sldId="322"/>
            <ac:spMk id="4" creationId="{00000000-0000-0000-0000-000000000000}"/>
          </ac:spMkLst>
        </pc:spChg>
      </pc:sldChg>
      <pc:sldChg chg="modSp">
        <pc:chgData name="Ananda Horton" userId="S::ananda.horton@det.nsw.edu.au::250a84de-ba9a-4cea-ad5d-070fe767cf35" providerId="AD" clId="Web-{A85DC2E0-80E4-4FF6-994B-03A050784DB6}" dt="2020-03-18T05:03:04.558" v="17" actId="20577"/>
        <pc:sldMkLst>
          <pc:docMk/>
          <pc:sldMk cId="2537136165" sldId="324"/>
        </pc:sldMkLst>
        <pc:spChg chg="mod">
          <ac:chgData name="Ananda Horton" userId="S::ananda.horton@det.nsw.edu.au::250a84de-ba9a-4cea-ad5d-070fe767cf35" providerId="AD" clId="Web-{A85DC2E0-80E4-4FF6-994B-03A050784DB6}" dt="2020-03-18T05:03:04.558" v="17" actId="20577"/>
          <ac:spMkLst>
            <pc:docMk/>
            <pc:sldMk cId="2537136165" sldId="324"/>
            <ac:spMk id="4" creationId="{00000000-0000-0000-0000-000000000000}"/>
          </ac:spMkLst>
        </pc:spChg>
      </pc:sldChg>
    </pc:docChg>
  </pc:docChgLst>
  <pc:docChgLst>
    <pc:chgData name="Matthew Ryan" userId="S::matthew.ryan11@det.nsw.edu.au::1fc0f69c-79c0-40d5-bdd0-99e350270d5f" providerId="AD" clId="Web-{2DD7C993-7904-465D-BE16-DBA28CA2D089}"/>
    <pc:docChg chg="addSld modSld modSection">
      <pc:chgData name="Matthew Ryan" userId="S::matthew.ryan11@det.nsw.edu.au::1fc0f69c-79c0-40d5-bdd0-99e350270d5f" providerId="AD" clId="Web-{2DD7C993-7904-465D-BE16-DBA28CA2D089}" dt="2020-03-21T20:56:36.872" v="114" actId="20577"/>
      <pc:docMkLst>
        <pc:docMk/>
      </pc:docMkLst>
      <pc:sldChg chg="addSp delSp modSp">
        <pc:chgData name="Matthew Ryan" userId="S::matthew.ryan11@det.nsw.edu.au::1fc0f69c-79c0-40d5-bdd0-99e350270d5f" providerId="AD" clId="Web-{2DD7C993-7904-465D-BE16-DBA28CA2D089}" dt="2020-03-21T20:56:36.872" v="113" actId="20577"/>
        <pc:sldMkLst>
          <pc:docMk/>
          <pc:sldMk cId="2501949787" sldId="323"/>
        </pc:sldMkLst>
        <pc:spChg chg="mod">
          <ac:chgData name="Matthew Ryan" userId="S::matthew.ryan11@det.nsw.edu.au::1fc0f69c-79c0-40d5-bdd0-99e350270d5f" providerId="AD" clId="Web-{2DD7C993-7904-465D-BE16-DBA28CA2D089}" dt="2020-03-21T20:54:15.543" v="80" actId="20577"/>
          <ac:spMkLst>
            <pc:docMk/>
            <pc:sldMk cId="2501949787" sldId="323"/>
            <ac:spMk id="4" creationId="{00000000-0000-0000-0000-000000000000}"/>
          </ac:spMkLst>
        </pc:spChg>
        <pc:spChg chg="add mod">
          <ac:chgData name="Matthew Ryan" userId="S::matthew.ryan11@det.nsw.edu.au::1fc0f69c-79c0-40d5-bdd0-99e350270d5f" providerId="AD" clId="Web-{2DD7C993-7904-465D-BE16-DBA28CA2D089}" dt="2020-03-21T20:56:36.872" v="113" actId="20577"/>
          <ac:spMkLst>
            <pc:docMk/>
            <pc:sldMk cId="2501949787" sldId="323"/>
            <ac:spMk id="11" creationId="{27C446CE-C65F-4B76-AB93-74D228C0D964}"/>
          </ac:spMkLst>
        </pc:spChg>
        <pc:picChg chg="add del mod">
          <ac:chgData name="Matthew Ryan" userId="S::matthew.ryan11@det.nsw.edu.au::1fc0f69c-79c0-40d5-bdd0-99e350270d5f" providerId="AD" clId="Web-{2DD7C993-7904-465D-BE16-DBA28CA2D089}" dt="2020-03-21T20:54:16.309" v="82"/>
          <ac:picMkLst>
            <pc:docMk/>
            <pc:sldMk cId="2501949787" sldId="323"/>
            <ac:picMk id="2" creationId="{B75080EE-709B-4C4F-AC09-1CC388811AED}"/>
          </ac:picMkLst>
        </pc:picChg>
        <pc:picChg chg="add mod">
          <ac:chgData name="Matthew Ryan" userId="S::matthew.ryan11@det.nsw.edu.au::1fc0f69c-79c0-40d5-bdd0-99e350270d5f" providerId="AD" clId="Web-{2DD7C993-7904-465D-BE16-DBA28CA2D089}" dt="2020-03-21T20:55:00.419" v="91"/>
          <ac:picMkLst>
            <pc:docMk/>
            <pc:sldMk cId="2501949787" sldId="323"/>
            <ac:picMk id="9" creationId="{DD650095-0669-4BD0-9453-1FD11607898B}"/>
          </ac:picMkLst>
        </pc:picChg>
      </pc:sldChg>
      <pc:sldChg chg="modSp add replId">
        <pc:chgData name="Matthew Ryan" userId="S::matthew.ryan11@det.nsw.edu.au::1fc0f69c-79c0-40d5-bdd0-99e350270d5f" providerId="AD" clId="Web-{2DD7C993-7904-465D-BE16-DBA28CA2D089}" dt="2020-03-21T20:55:13.919" v="100" actId="20577"/>
        <pc:sldMkLst>
          <pc:docMk/>
          <pc:sldMk cId="3310484230" sldId="326"/>
        </pc:sldMkLst>
        <pc:spChg chg="mod">
          <ac:chgData name="Matthew Ryan" userId="S::matthew.ryan11@det.nsw.edu.au::1fc0f69c-79c0-40d5-bdd0-99e350270d5f" providerId="AD" clId="Web-{2DD7C993-7904-465D-BE16-DBA28CA2D089}" dt="2020-03-21T20:55:13.919" v="100" actId="20577"/>
          <ac:spMkLst>
            <pc:docMk/>
            <pc:sldMk cId="3310484230" sldId="326"/>
            <ac:spMk id="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AU" b="1" i="0" dirty="0">
                <a:latin typeface="Arial" panose="020B0604020202020204" pitchFamily="34" charset="0"/>
                <a:cs typeface="Arial" panose="020B0604020202020204" pitchFamily="34" charset="0"/>
              </a:rPr>
              <a:t>Chart Title</a:t>
            </a:r>
          </a:p>
        </c:rich>
      </c:tx>
      <c:layout>
        <c:manualLayout>
          <c:xMode val="edge"/>
          <c:yMode val="edge"/>
          <c:x val="5.0067121985634906E-2"/>
          <c:y val="1.33246349090762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5850469155990188"/>
          <c:w val="0.99770930078221387"/>
          <c:h val="0.8404572922754924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3-44E1-9680-BF397F888C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13-44E1-9680-BF397F888C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13-44E1-9680-BF397F888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240315640"/>
        <c:axId val="240315248"/>
      </c:barChart>
      <c:catAx>
        <c:axId val="240315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0315248"/>
        <c:crosses val="autoZero"/>
        <c:auto val="1"/>
        <c:lblAlgn val="ctr"/>
        <c:lblOffset val="100"/>
        <c:noMultiLvlLbl val="0"/>
      </c:catAx>
      <c:valAx>
        <c:axId val="2403152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40315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kern="1200" spc="0" baseline="0" dirty="0">
                <a:solidFill>
                  <a:srgbClr val="1923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Chart Title</a:t>
            </a:r>
            <a:endParaRPr lang="en-AU" sz="16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8802394693555564E-2"/>
          <c:y val="1.6662275328469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39730433599247"/>
          <c:y val="0.18716181113673139"/>
          <c:w val="0.57738947809885199"/>
          <c:h val="0.797895978377745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pattFill prst="pct90">
                <a:fgClr>
                  <a:schemeClr val="accent5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07-4096-88DB-1BE9AAD60A27}"/>
              </c:ext>
            </c:extLst>
          </c:dPt>
          <c:dPt>
            <c:idx val="1"/>
            <c:bubble3D val="0"/>
            <c:spPr>
              <a:pattFill prst="pct90">
                <a:fgClr>
                  <a:schemeClr val="accent2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07-4096-88DB-1BE9AAD60A27}"/>
              </c:ext>
            </c:extLst>
          </c:dPt>
          <c:dPt>
            <c:idx val="2"/>
            <c:bubble3D val="0"/>
            <c:spPr>
              <a:pattFill prst="pct90">
                <a:fgClr>
                  <a:schemeClr val="accent3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07-4096-88DB-1BE9AAD60A27}"/>
              </c:ext>
            </c:extLst>
          </c:dPt>
          <c:dPt>
            <c:idx val="3"/>
            <c:bubble3D val="0"/>
            <c:spPr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07-4096-88DB-1BE9AAD60A27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BC5D0DBC-5192-4D8E-9C93-110176CD87CC}" type="SERIESNAME">
                      <a:rPr lang="en-US">
                        <a:solidFill>
                          <a:schemeClr val="tx2"/>
                        </a:solidFill>
                      </a:rPr>
                      <a:pPr/>
                      <a:t>[SERIES NAME]</a:t>
                    </a:fld>
                    <a:r>
                      <a:rPr lang="en-US" baseline="0" dirty="0"/>
                      <a:t>, </a:t>
                    </a:r>
                    <a:fld id="{4B725BE5-439E-48A7-81A4-165608449EA8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507-4096-88DB-1BE9AAD60A27}"/>
                </c:ext>
              </c:extLst>
            </c:dLbl>
            <c:spPr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07-4096-88DB-1BE9AAD60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86FB7-8198-2C41-9C7F-A67099EBC713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59333-EC29-A740-B340-F32DF9D7D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57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2F91E-6BD3-4F0D-9CA3-7829EAE64D63}" type="datetimeFigureOut">
              <a:rPr lang="en-AU" smtClean="0"/>
              <a:t>10/05/2020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5488-DD16-4714-9519-7BE21BA11D4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87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5460" y="4048755"/>
            <a:ext cx="3477026" cy="93161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62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&#10;&#10;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014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97272" y="1844675"/>
            <a:ext cx="8659415" cy="4178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078">
            <a:extLst>
              <a:ext uri="{FF2B5EF4-FFF2-40B4-BE49-F238E27FC236}">
                <a16:creationId xmlns:a16="http://schemas.microsoft.com/office/drawing/2014/main" id="{6CEE090E-CCFD-D641-BC04-E336F151C8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50" y="1210247"/>
            <a:ext cx="6574221" cy="46763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50" y="703448"/>
            <a:ext cx="6727361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 slide</a:t>
            </a:r>
            <a:endParaRPr lang="en-AU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C913C52-0751-BC4D-A716-67C521725C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385F729-539D-F848-B304-C18B0623A65C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3" y="6121867"/>
            <a:ext cx="49445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150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94660" y="1844675"/>
            <a:ext cx="8628224" cy="4236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860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92100" y="1844675"/>
            <a:ext cx="8572723" cy="42454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829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572000" y="1844676"/>
            <a:ext cx="4335465" cy="41477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6"/>
            <a:ext cx="4183856" cy="41477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033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 bar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Placeholder 5" descr="Name of bar chart to be inserted" title="Chart">
            <a:extLst>
              <a:ext uri="{FF2B5EF4-FFF2-40B4-BE49-F238E27FC236}">
                <a16:creationId xmlns:a16="http://schemas.microsoft.com/office/drawing/2014/main" id="{78CDAE48-35F7-4A8F-908A-26AABCF38BA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933837282"/>
              </p:ext>
            </p:extLst>
          </p:nvPr>
        </p:nvGraphicFramePr>
        <p:xfrm>
          <a:off x="4062200" y="1844675"/>
          <a:ext cx="5051624" cy="413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5"/>
            <a:ext cx="3864547" cy="4138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7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30205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074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 pie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6" descr="Name of pie chart to be inserted" title="Chart">
            <a:extLst>
              <a:ext uri="{FF2B5EF4-FFF2-40B4-BE49-F238E27FC236}">
                <a16:creationId xmlns:a16="http://schemas.microsoft.com/office/drawing/2014/main" id="{605EC759-23A5-412D-8489-3CD3D3F4FD7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837913673"/>
              </p:ext>
            </p:extLst>
          </p:nvPr>
        </p:nvGraphicFramePr>
        <p:xfrm>
          <a:off x="4706522" y="1844676"/>
          <a:ext cx="4177487" cy="4093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5"/>
            <a:ext cx="4177487" cy="40938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F174A2-A12A-574C-A29E-3FE1A83AA8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3" y="6121867"/>
            <a:ext cx="494457" cy="540000"/>
          </a:xfrm>
          <a:prstGeom prst="rect">
            <a:avLst/>
          </a:prstGeom>
        </p:spPr>
      </p:pic>
      <p:sp>
        <p:nvSpPr>
          <p:cNvPr id="13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811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0DC3A9-4AE8-4D39-96BD-7D19AA2EEC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0" y="1844675"/>
            <a:ext cx="4354316" cy="4067175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98091" y="1844675"/>
            <a:ext cx="4140744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712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ED2C0BA2-4F2F-4DB2-B9B9-254956473F7A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572000" y="1844675"/>
            <a:ext cx="4289512" cy="4067176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/>
              <a:t>Click icon to add table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5"/>
            <a:ext cx="4120102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3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B7782E-9F13-7747-9D25-96B05BFAA5DD}"/>
              </a:ext>
            </a:extLst>
          </p:cNvPr>
          <p:cNvSpPr txBox="1"/>
          <p:nvPr userDrawn="1"/>
        </p:nvSpPr>
        <p:spPr>
          <a:xfrm>
            <a:off x="249382" y="41563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42197245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62F238E7-DF0B-440A-80CD-92A5852D35B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572000" y="1844675"/>
            <a:ext cx="4279900" cy="4129998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1" y="1844675"/>
            <a:ext cx="4111224" cy="41299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7EDAD-CF55-D841-9671-910D0B8F9569}"/>
              </a:ext>
            </a:extLst>
          </p:cNvPr>
          <p:cNvSpPr txBox="1"/>
          <p:nvPr userDrawn="1"/>
        </p:nvSpPr>
        <p:spPr>
          <a:xfrm>
            <a:off x="654627" y="3740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12792886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307975" y="1881188"/>
            <a:ext cx="1980000" cy="1704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2517034" y="1881188"/>
            <a:ext cx="1980000" cy="1704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4726093" y="1881188"/>
            <a:ext cx="1980000" cy="1704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4" name="Picture Placeholder 20"/>
          <p:cNvSpPr>
            <a:spLocks noGrp="1"/>
          </p:cNvSpPr>
          <p:nvPr>
            <p:ph type="pic" sz="quarter" idx="20"/>
          </p:nvPr>
        </p:nvSpPr>
        <p:spPr>
          <a:xfrm>
            <a:off x="6935151" y="1881188"/>
            <a:ext cx="1980000" cy="1704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1"/>
          </p:nvPr>
        </p:nvSpPr>
        <p:spPr>
          <a:xfrm>
            <a:off x="307975" y="3729038"/>
            <a:ext cx="1979613" cy="2201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2"/>
          </p:nvPr>
        </p:nvSpPr>
        <p:spPr>
          <a:xfrm>
            <a:off x="2517421" y="3778093"/>
            <a:ext cx="1979613" cy="2201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3"/>
          </p:nvPr>
        </p:nvSpPr>
        <p:spPr>
          <a:xfrm>
            <a:off x="4732337" y="3778093"/>
            <a:ext cx="1979613" cy="2201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4"/>
          </p:nvPr>
        </p:nvSpPr>
        <p:spPr>
          <a:xfrm>
            <a:off x="6947253" y="3778093"/>
            <a:ext cx="1979613" cy="2201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4362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1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77D89F-AD80-E940-A173-D053B3E2C118}"/>
              </a:ext>
            </a:extLst>
          </p:cNvPr>
          <p:cNvSpPr txBox="1"/>
          <p:nvPr userDrawn="1"/>
        </p:nvSpPr>
        <p:spPr>
          <a:xfrm>
            <a:off x="810491" y="36368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91983367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oung student using an interactive device at her desk.&#10;">
            <a:extLst>
              <a:ext uri="{FF2B5EF4-FFF2-40B4-BE49-F238E27FC236}">
                <a16:creationId xmlns:a16="http://schemas.microsoft.com/office/drawing/2014/main" id="{803D38EF-B025-1D4B-89FA-98E21AEAAA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3881"/>
            <a:ext cx="5053364" cy="4982400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6828" y="3059141"/>
            <a:ext cx="3664986" cy="93161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6832" y="1833967"/>
            <a:ext cx="366498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017" y="5912575"/>
            <a:ext cx="6658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03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2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6828" y="3059141"/>
            <a:ext cx="3664986" cy="93161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6832" y="1833967"/>
            <a:ext cx="366498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017" y="5912575"/>
            <a:ext cx="665883" cy="720000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23F6E78-7528-7440-B004-6002B939DF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375" y="1123431"/>
            <a:ext cx="4753626" cy="4753626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4438946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806" y="4048760"/>
            <a:ext cx="3477026" cy="904985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808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297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s laughing together&#10;">
            <a:extLst>
              <a:ext uri="{FF2B5EF4-FFF2-40B4-BE49-F238E27FC236}">
                <a16:creationId xmlns:a16="http://schemas.microsoft.com/office/drawing/2014/main" id="{003C764F-E1E8-4742-B073-1F32897677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1424" y="1019624"/>
            <a:ext cx="5062575" cy="4991482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748" y="4048755"/>
            <a:ext cx="3477026" cy="1242336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750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9EF07-244D-5B40-AF47-F375070E50B3}"/>
              </a:ext>
            </a:extLst>
          </p:cNvPr>
          <p:cNvSpPr txBox="1"/>
          <p:nvPr userDrawn="1"/>
        </p:nvSpPr>
        <p:spPr>
          <a:xfrm>
            <a:off x="2899719" y="8979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25201002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4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748" y="4048755"/>
            <a:ext cx="3477026" cy="1242336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750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9EF07-244D-5B40-AF47-F375070E50B3}"/>
              </a:ext>
            </a:extLst>
          </p:cNvPr>
          <p:cNvSpPr txBox="1"/>
          <p:nvPr userDrawn="1"/>
        </p:nvSpPr>
        <p:spPr>
          <a:xfrm>
            <a:off x="2899719" y="8979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C718A9F-64B4-4F43-B9C2-99B71EAF7B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6694" y="1067433"/>
            <a:ext cx="4824745" cy="4824745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1925095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towards the camera&#10;&#10;Description automatically generated">
            <a:extLst>
              <a:ext uri="{FF2B5EF4-FFF2-40B4-BE49-F238E27FC236}">
                <a16:creationId xmlns:a16="http://schemas.microsoft.com/office/drawing/2014/main" id="{D4008A49-619C-5548-84EE-F00AC7D6EC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064" y="1135738"/>
            <a:ext cx="5159316" cy="5086864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4048755"/>
            <a:ext cx="3477026" cy="157968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2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96" y="5953395"/>
            <a:ext cx="65927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19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5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4048755"/>
            <a:ext cx="3477026" cy="157968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2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96" y="5953395"/>
            <a:ext cx="659277" cy="720000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6547C3F-71E4-6246-AA9C-625ABFECC0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15741" y="1184356"/>
            <a:ext cx="4885962" cy="4885962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rgbClr val="19233E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3818795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098" y="4048760"/>
            <a:ext cx="3477026" cy="1766983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454" y="5961559"/>
            <a:ext cx="659277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BF3B5F-3C25-2D4B-8B90-C5502DE028CB}"/>
              </a:ext>
            </a:extLst>
          </p:cNvPr>
          <p:cNvSpPr txBox="1"/>
          <p:nvPr userDrawn="1"/>
        </p:nvSpPr>
        <p:spPr>
          <a:xfrm>
            <a:off x="8188036" y="119495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17938070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6391867"/>
            <a:ext cx="405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0A22D65-9FDC-489F-B10E-6D0B5D9F1F8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92100" y="1844675"/>
            <a:ext cx="8278179" cy="4277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NSW Government Logo" title="NSW Government Logo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3" y="6121867"/>
            <a:ext cx="494457" cy="540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FECAC3-BF7B-B746-B2D0-F554BFDC29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4AE827-7224-224D-825A-55775AA3B745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218035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700" r:id="rId3"/>
    <p:sldLayoutId id="2147483688" r:id="rId4"/>
    <p:sldLayoutId id="2147483692" r:id="rId5"/>
    <p:sldLayoutId id="2147483701" r:id="rId6"/>
    <p:sldLayoutId id="2147483691" r:id="rId7"/>
    <p:sldLayoutId id="2147483702" r:id="rId8"/>
    <p:sldLayoutId id="2147483694" r:id="rId9"/>
    <p:sldLayoutId id="2147483675" r:id="rId10"/>
    <p:sldLayoutId id="2147483670" r:id="rId11"/>
    <p:sldLayoutId id="2147483689" r:id="rId12"/>
    <p:sldLayoutId id="2147483671" r:id="rId13"/>
    <p:sldLayoutId id="2147483696" r:id="rId14"/>
    <p:sldLayoutId id="2147483697" r:id="rId15"/>
    <p:sldLayoutId id="2147483695" r:id="rId16"/>
    <p:sldLayoutId id="2147483698" r:id="rId17"/>
    <p:sldLayoutId id="2147483687" r:id="rId18"/>
    <p:sldLayoutId id="2147483699" r:id="rId19"/>
  </p:sldLayoutIdLst>
  <p:transition>
    <p:fade/>
  </p:transition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00" b="1" i="0" u="none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33347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66693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ClrTx/>
        <a:buFont typeface="Montserrat Medium" panose="00000600000000000000" pitchFamily="2" charset="0"/>
        <a:buChar char="−"/>
        <a:defRPr sz="1600" b="0" i="0" u="none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05994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ClrTx/>
        <a:buFont typeface="Montserrat Medium" panose="00000600000000000000" pitchFamily="2" charset="0"/>
        <a:buChar char="»"/>
        <a:tabLst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39341" indent="-139301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ClrTx/>
        <a:buFont typeface="Courier New" panose="02070309020205020404" pitchFamily="49" charset="0"/>
        <a:buChar char="o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72687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2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0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58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25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3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0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74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9" pos="184" userDrawn="1">
          <p15:clr>
            <a:srgbClr val="F26B43"/>
          </p15:clr>
        </p15:guide>
        <p15:guide id="20" pos="2880" userDrawn="1">
          <p15:clr>
            <a:srgbClr val="F26B43"/>
          </p15:clr>
        </p15:guide>
        <p15:guide id="21" pos="5576" userDrawn="1">
          <p15:clr>
            <a:srgbClr val="F26B43"/>
          </p15:clr>
        </p15:guide>
        <p15:guide id="22" orient="horz" pos="249" userDrawn="1">
          <p15:clr>
            <a:srgbClr val="F26B43"/>
          </p15:clr>
        </p15:guide>
        <p15:guide id="23" orient="horz" pos="4178" userDrawn="1">
          <p15:clr>
            <a:srgbClr val="F26B43"/>
          </p15:clr>
        </p15:guide>
        <p15:guide id="34" orient="horz" pos="527" userDrawn="1">
          <p15:clr>
            <a:srgbClr val="FBAE40"/>
          </p15:clr>
        </p15:guide>
        <p15:guide id="35" orient="horz" pos="867" userDrawn="1">
          <p15:clr>
            <a:srgbClr val="FBAE40"/>
          </p15:clr>
        </p15:guide>
        <p15:guide id="36" orient="horz" pos="1049" userDrawn="1">
          <p15:clr>
            <a:srgbClr val="FBAE40"/>
          </p15:clr>
        </p15:guide>
        <p15:guide id="37" pos="633" userDrawn="1">
          <p15:clr>
            <a:srgbClr val="FDE53C"/>
          </p15:clr>
        </p15:guide>
        <p15:guide id="38" pos="1082" userDrawn="1">
          <p15:clr>
            <a:srgbClr val="FDE53C"/>
          </p15:clr>
        </p15:guide>
        <p15:guide id="39" pos="1532" userDrawn="1">
          <p15:clr>
            <a:srgbClr val="FDE53C"/>
          </p15:clr>
        </p15:guide>
        <p15:guide id="40" pos="1981" userDrawn="1">
          <p15:clr>
            <a:srgbClr val="FDE53C"/>
          </p15:clr>
        </p15:guide>
        <p15:guide id="41" pos="2431" userDrawn="1">
          <p15:clr>
            <a:srgbClr val="FDE53C"/>
          </p15:clr>
        </p15:guide>
        <p15:guide id="42" pos="3329" userDrawn="1">
          <p15:clr>
            <a:srgbClr val="FDE53C"/>
          </p15:clr>
        </p15:guide>
        <p15:guide id="43" pos="3779" userDrawn="1">
          <p15:clr>
            <a:srgbClr val="FDE53C"/>
          </p15:clr>
        </p15:guide>
        <p15:guide id="44" pos="4228" userDrawn="1">
          <p15:clr>
            <a:srgbClr val="FDE53C"/>
          </p15:clr>
        </p15:guide>
        <p15:guide id="45" pos="4677" userDrawn="1">
          <p15:clr>
            <a:srgbClr val="FDE53C"/>
          </p15:clr>
        </p15:guide>
        <p15:guide id="46" pos="5126" userDrawn="1">
          <p15:clr>
            <a:srgbClr val="FDE53C"/>
          </p15:clr>
        </p15:guide>
        <p15:guide id="47" orient="horz" pos="1162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Student activity resources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07" y="2823580"/>
            <a:ext cx="8168385" cy="1225179"/>
          </a:xfrm>
        </p:spPr>
        <p:txBody>
          <a:bodyPr/>
          <a:lstStyle/>
          <a:p>
            <a:r>
              <a:rPr lang="en-AU" dirty="0" smtClean="0">
                <a:latin typeface="Arial"/>
                <a:cs typeface="Arial"/>
              </a:rPr>
              <a:t>PDHPE Early </a:t>
            </a:r>
            <a:r>
              <a:rPr lang="en-AU" dirty="0">
                <a:latin typeface="Arial"/>
                <a:cs typeface="Arial"/>
              </a:rPr>
              <a:t>Stage </a:t>
            </a:r>
            <a:r>
              <a:rPr lang="en-AU" dirty="0" smtClean="0">
                <a:latin typeface="Arial"/>
                <a:cs typeface="Arial"/>
              </a:rPr>
              <a:t>1</a:t>
            </a:r>
            <a:br>
              <a:rPr lang="en-AU" dirty="0" smtClean="0">
                <a:latin typeface="Arial"/>
                <a:cs typeface="Arial"/>
              </a:rPr>
            </a:br>
            <a:r>
              <a:rPr lang="en-AU" dirty="0" smtClean="0">
                <a:latin typeface="Arial"/>
                <a:cs typeface="Arial"/>
              </a:rPr>
              <a:t>How can I build positive relationships with others? </a:t>
            </a:r>
            <a:br>
              <a:rPr lang="en-AU" dirty="0" smtClean="0">
                <a:latin typeface="Arial"/>
                <a:cs typeface="Arial"/>
              </a:rPr>
            </a:br>
            <a:r>
              <a:rPr lang="en-AU" dirty="0" smtClean="0">
                <a:latin typeface="Arial"/>
                <a:cs typeface="Arial"/>
              </a:rPr>
              <a:t>Lessons 1 and 2</a:t>
            </a:r>
            <a:endParaRPr lang="en-A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399490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Identifying emotions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 </a:t>
            </a:r>
            <a:r>
              <a:rPr lang="en-A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5333582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 </a:t>
            </a:r>
            <a:r>
              <a:rPr lang="en-AU" dirty="0"/>
              <a:t>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Identifying emotions</a:t>
            </a:r>
          </a:p>
        </p:txBody>
      </p:sp>
      <p:pic>
        <p:nvPicPr>
          <p:cNvPr id="5" name="Picture 4" descr="Follow these instructions" title="Instructi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41" y="745981"/>
            <a:ext cx="1075160" cy="10751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Students 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respond to the question “What are emotions?”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 smtClean="0"/>
              <a:t>Complete Table 1 ‘Identifying emotions’ in </a:t>
            </a:r>
            <a:r>
              <a:rPr lang="en-AU" dirty="0"/>
              <a:t>the </a:t>
            </a:r>
            <a:r>
              <a:rPr lang="en-AU" dirty="0" smtClean="0"/>
              <a:t>student </a:t>
            </a:r>
            <a:r>
              <a:rPr lang="en-AU" dirty="0"/>
              <a:t>workbook.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58129" cy="365125"/>
          </a:xfrm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7664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My emotions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058194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PDH </a:t>
            </a:r>
            <a:r>
              <a:rPr lang="en-AU" dirty="0" smtClean="0"/>
              <a:t>Lesson 2 – Activity 1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My emotions</a:t>
            </a:r>
          </a:p>
        </p:txBody>
      </p:sp>
      <p:pic>
        <p:nvPicPr>
          <p:cNvPr id="5" name="Picture 4" descr="Follow these instructions" title="Instructi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41" y="745981"/>
            <a:ext cx="1075160" cy="10751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Students 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 smtClean="0"/>
              <a:t>Complete Table 2 ‘My emotions’ </a:t>
            </a:r>
            <a:r>
              <a:rPr lang="en-AU" dirty="0"/>
              <a:t>in the </a:t>
            </a:r>
            <a:r>
              <a:rPr lang="en-AU" dirty="0" smtClean="0"/>
              <a:t>student </a:t>
            </a:r>
            <a:r>
              <a:rPr lang="en-AU" dirty="0"/>
              <a:t>workbook.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58129" cy="365125"/>
          </a:xfrm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5896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PDH </a:t>
            </a:r>
            <a:r>
              <a:rPr lang="en-AU" dirty="0" smtClean="0"/>
              <a:t>Lesson 2 - Activity 2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My strengths</a:t>
            </a:r>
          </a:p>
        </p:txBody>
      </p:sp>
      <p:pic>
        <p:nvPicPr>
          <p:cNvPr id="5" name="Picture 4" descr="Follow these instructions" title="Instructi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41" y="745981"/>
            <a:ext cx="1075160" cy="10751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dirty="0">
                <a:latin typeface="Arial"/>
                <a:cs typeface="Arial"/>
              </a:rPr>
              <a:t>Discuss the following questions with your teacher/caregiver: </a:t>
            </a:r>
            <a:endParaRPr lang="en-AU" dirty="0"/>
          </a:p>
          <a:p>
            <a:pPr marL="266065" lvl="1" indent="-132715"/>
            <a:r>
              <a:rPr lang="en-AU" dirty="0"/>
              <a:t>1.	What are somethings you are good at?</a:t>
            </a:r>
          </a:p>
          <a:p>
            <a:pPr marL="266065" lvl="1" indent="-132715"/>
            <a:r>
              <a:rPr lang="en-AU" dirty="0"/>
              <a:t>2.	Which ones do you enjoy? </a:t>
            </a:r>
          </a:p>
          <a:p>
            <a:pPr marL="266065" lvl="1" indent="-132715"/>
            <a:r>
              <a:rPr lang="en-AU" dirty="0"/>
              <a:t>3.	Why do you enjoy them?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 smtClean="0"/>
              <a:t>Complete Table 3 ‘My strengths’ </a:t>
            </a:r>
            <a:r>
              <a:rPr lang="en-AU" dirty="0"/>
              <a:t>in </a:t>
            </a:r>
            <a:r>
              <a:rPr lang="en-AU"/>
              <a:t>the </a:t>
            </a:r>
            <a:r>
              <a:rPr lang="en-AU" smtClean="0"/>
              <a:t>student workbook.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58129" cy="365125"/>
          </a:xfrm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86365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176&quot;&gt;&lt;object type=&quot;3&quot; unique_id=&quot;10177&quot;&gt;&lt;property id=&quot;20148&quot; value=&quot;5&quot;/&gt;&lt;property id=&quot;20300&quot; value=&quot;Slide 1 - &amp;quot;PDHPE Early Stage 1 How can I build positive relationships with others?  Lessons 1 and 2&amp;quot;&quot;/&gt;&lt;property id=&quot;20307&quot; value=&quot;266&quot;/&gt;&lt;/object&gt;&lt;object type=&quot;3&quot; unique_id=&quot;10178&quot;&gt;&lt;property id=&quot;20148&quot; value=&quot;5&quot;/&gt;&lt;property id=&quot;20300&quot; value=&quot;Slide 2 - &amp;quot;Lesson 1&amp;quot;&quot;/&gt;&lt;property id=&quot;20307&quot; value=&quot;296&quot;/&gt;&lt;/object&gt;&lt;object type=&quot;3&quot; unique_id=&quot;10179&quot;&gt;&lt;property id=&quot;20148&quot; value=&quot;5&quot;/&gt;&lt;property id=&quot;20300&quot; value=&quot;Slide 3 - &amp;quot;Lesson 1&amp;quot;&quot;/&gt;&lt;property id=&quot;20307&quot; value=&quot;278&quot;/&gt;&lt;/object&gt;&lt;object type=&quot;3&quot; unique_id=&quot;10180&quot;&gt;&lt;property id=&quot;20148&quot; value=&quot;5&quot;/&gt;&lt;property id=&quot;20300&quot; value=&quot;Slide 4 - &amp;quot;Lesson 2&amp;quot;&quot;/&gt;&lt;property id=&quot;20307&quot; value=&quot;316&quot;/&gt;&lt;/object&gt;&lt;object type=&quot;3&quot; unique_id=&quot;10181&quot;&gt;&lt;property id=&quot;20148&quot; value=&quot;5&quot;/&gt;&lt;property id=&quot;20300&quot; value=&quot;Slide 5 - &amp;quot;PDH Lesson 2 – Activity 1&amp;quot;&quot;/&gt;&lt;property id=&quot;20307&quot; value=&quot;321&quot;/&gt;&lt;/object&gt;&lt;object type=&quot;3&quot; unique_id=&quot;10182&quot;&gt;&lt;property id=&quot;20148&quot; value=&quot;5&quot;/&gt;&lt;property id=&quot;20300&quot; value=&quot;Slide 6 - &amp;quot;PDH Lesson 2 - Activity 2&amp;quot;&quot;/&gt;&lt;property id=&quot;20307&quot; value=&quot;322&quot;/&gt;&lt;/object&gt;&lt;/object&gt;&lt;object type=&quot;8&quot; unique_id=&quot;10190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DoE">
      <a:dk1>
        <a:srgbClr val="000000"/>
      </a:dk1>
      <a:lt1>
        <a:srgbClr val="FFFFFF"/>
      </a:lt1>
      <a:dk2>
        <a:srgbClr val="041E42"/>
      </a:dk2>
      <a:lt2>
        <a:srgbClr val="C8DCF0"/>
      </a:lt2>
      <a:accent1>
        <a:srgbClr val="1D428A"/>
      </a:accent1>
      <a:accent2>
        <a:srgbClr val="407EC9"/>
      </a:accent2>
      <a:accent3>
        <a:srgbClr val="6CACE4"/>
      </a:accent3>
      <a:accent4>
        <a:srgbClr val="C8DCF0"/>
      </a:accent4>
      <a:accent5>
        <a:srgbClr val="CE0037"/>
      </a:accent5>
      <a:accent6>
        <a:srgbClr val="F3B8B5"/>
      </a:accent6>
      <a:hlink>
        <a:srgbClr val="385E9D"/>
      </a:hlink>
      <a:folHlink>
        <a:srgbClr val="6CACE4"/>
      </a:folHlink>
    </a:clrScheme>
    <a:fontScheme name="DoE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custClrLst>
    <a:custClr name="Corporate 1">
      <a:srgbClr val="19233E"/>
    </a:custClr>
    <a:custClr name="Corporate 2">
      <a:srgbClr val="D70C3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s/Parents 1">
      <a:srgbClr val="1D428A"/>
    </a:custClr>
    <a:custClr name="Teachers/Parents 2">
      <a:srgbClr val="385E9D"/>
    </a:custClr>
    <a:custClr name="Teachers/Parents 3">
      <a:srgbClr val="407EC9"/>
    </a:custClr>
    <a:custClr name="Teachers/Parents 4">
      <a:srgbClr val="6CACE4"/>
    </a:custClr>
    <a:custClr name="Teachers/Parents 5">
      <a:srgbClr val="C8C9C7"/>
    </a:custClr>
    <a:custClr name="Teachers/Parents 6">
      <a:srgbClr val="E6E7EA"/>
    </a:custClr>
    <a:custClr name="Teachers/Parents 7">
      <a:srgbClr val="9D2235"/>
    </a:custClr>
    <a:custClr name="BLANK">
      <a:srgbClr val="FFFFFF"/>
    </a:custClr>
    <a:custClr name="BLANK">
      <a:srgbClr val="FFFFFF"/>
    </a:custClr>
    <a:custClr name="BLANK">
      <a:srgbClr val="FFFFFF"/>
    </a:custClr>
    <a:custClr name="Students 1">
      <a:srgbClr val="A4C8E1"/>
    </a:custClr>
    <a:custClr name="Students 2">
      <a:srgbClr val="C6DAE7"/>
    </a:custClr>
    <a:custClr name="Students 3">
      <a:srgbClr val="E56A54"/>
    </a:custClr>
    <a:custClr name="Students 4">
      <a:srgbClr val="E9C4C7"/>
    </a:custClr>
  </a:custClrLst>
  <a:extLst>
    <a:ext uri="{05A4C25C-085E-4340-85A3-A5531E510DB2}">
      <thm15:themeFamily xmlns:thm15="http://schemas.microsoft.com/office/thememl/2012/main" name="Presentation2" id="{194286F9-A69C-C04A-9C65-EDD35AC15C23}" vid="{E6071ACF-7E90-7341-BDC4-DC4E0B0332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AC_DoE_Powerpoint_standard_V2_Arial</Template>
  <TotalTime>0</TotalTime>
  <Words>138</Words>
  <Application>Microsoft Office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Montserrat Medium</vt:lpstr>
      <vt:lpstr>Office Theme</vt:lpstr>
      <vt:lpstr>PDHPE Early Stage 1 How can I build positive relationships with others?  Lessons 1 and 2</vt:lpstr>
      <vt:lpstr>Lesson 1</vt:lpstr>
      <vt:lpstr>Lesson 1</vt:lpstr>
      <vt:lpstr>Lesson 2</vt:lpstr>
      <vt:lpstr>PDH Lesson 2 – Activity 1</vt:lpstr>
      <vt:lpstr>PDH Lesson 2 - Activity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PDHPE positive relationships digital student resource lesson 1-2</dc:title>
  <dc:creator>NSW DoE</dc:creator>
  <cp:lastModifiedBy>Andrew, Jill</cp:lastModifiedBy>
  <cp:revision>2</cp:revision>
  <dcterms:created xsi:type="dcterms:W3CDTF">2020-05-10T00:38:44Z</dcterms:created>
  <dcterms:modified xsi:type="dcterms:W3CDTF">2020-05-10T00:39:10Z</dcterms:modified>
</cp:coreProperties>
</file>