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colors1.xml" ContentType="application/vnd.ms-office.chartcolorstyle+xml"/>
  <Override PartName="/ppt/theme/theme3.xml" ContentType="application/vnd.openxmlformats-officedocument.theme+xml"/>
  <Override PartName="/ppt/theme/theme2.xml" ContentType="application/vnd.openxmlformats-officedocument.them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3"/>
  </p:sldMasterIdLst>
  <p:notesMasterIdLst>
    <p:notesMasterId r:id="rId15"/>
  </p:notesMasterIdLst>
  <p:handoutMasterIdLst>
    <p:handoutMasterId r:id="rId16"/>
  </p:handoutMasterIdLst>
  <p:sldIdLst>
    <p:sldId id="266" r:id="rId4"/>
    <p:sldId id="318" r:id="rId5"/>
    <p:sldId id="323" r:id="rId6"/>
    <p:sldId id="326" r:id="rId7"/>
    <p:sldId id="329" r:id="rId8"/>
    <p:sldId id="327" r:id="rId9"/>
    <p:sldId id="328" r:id="rId10"/>
    <p:sldId id="319" r:id="rId11"/>
    <p:sldId id="330" r:id="rId12"/>
    <p:sldId id="331" r:id="rId13"/>
    <p:sldId id="332" r:id="rId14"/>
  </p:sldIdLst>
  <p:sldSz cx="9144000" cy="6858000" type="screen4x3"/>
  <p:notesSz cx="6858000" cy="2676525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Slides" id="{1165592B-D1AE-EE48-AEB4-F19515D86DC8}">
          <p14:sldIdLst>
            <p14:sldId id="266"/>
            <p14:sldId id="318"/>
            <p14:sldId id="323"/>
            <p14:sldId id="326"/>
            <p14:sldId id="329"/>
            <p14:sldId id="327"/>
            <p14:sldId id="328"/>
            <p14:sldId id="319"/>
            <p14:sldId id="330"/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8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2859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975" userDrawn="1">
          <p15:clr>
            <a:srgbClr val="A4A3A4"/>
          </p15:clr>
        </p15:guide>
        <p15:guide id="9" pos="2555" userDrawn="1">
          <p15:clr>
            <a:srgbClr val="A4A3A4"/>
          </p15:clr>
        </p15:guide>
        <p15:guide id="10" pos="1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51182-714F-427E-A574-E944651EFD15}" v="39" dt="2020-03-25T01:20:41.037"/>
    <p1510:client id="{DFB5DCD0-2930-4CF2-A16F-920B0FF206F0}" v="41" dt="2020-03-21T20:49:33.191"/>
    <p1510:client id="{F3CBF888-835B-4038-95EE-DF4EC07F372F}" v="5" dt="2020-03-20T05:14:54.04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5464" autoAdjust="0"/>
  </p:normalViewPr>
  <p:slideViewPr>
    <p:cSldViewPr snapToGrid="0" showGuides="1">
      <p:cViewPr varScale="1">
        <p:scale>
          <a:sx n="100" d="100"/>
          <a:sy n="100" d="100"/>
        </p:scale>
        <p:origin x="426" y="51"/>
      </p:cViewPr>
      <p:guideLst>
        <p:guide orient="horz" pos="1842"/>
        <p:guide orient="horz" pos="3280"/>
        <p:guide orient="horz" pos="2228"/>
        <p:guide orient="horz" pos="2614"/>
        <p:guide pos="2859"/>
        <p:guide orient="horz" pos="1570"/>
        <p:guide orient="horz" pos="1616"/>
        <p:guide pos="975"/>
        <p:guide pos="2555"/>
        <p:guide pos="17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4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nda Horton" userId="S::ananda.horton@det.nsw.edu.au::250a84de-ba9a-4cea-ad5d-070fe767cf35" providerId="AD" clId="Web-{6E051182-714F-427E-A574-E944651EFD15}"/>
    <pc:docChg chg="modSld">
      <pc:chgData name="Ananda Horton" userId="S::ananda.horton@det.nsw.edu.au::250a84de-ba9a-4cea-ad5d-070fe767cf35" providerId="AD" clId="Web-{6E051182-714F-427E-A574-E944651EFD15}" dt="2020-03-25T01:20:24.662" v="32" actId="20577"/>
      <pc:docMkLst>
        <pc:docMk/>
      </pc:docMkLst>
      <pc:sldChg chg="modSp">
        <pc:chgData name="Ananda Horton" userId="S::ananda.horton@det.nsw.edu.au::250a84de-ba9a-4cea-ad5d-070fe767cf35" providerId="AD" clId="Web-{6E051182-714F-427E-A574-E944651EFD15}" dt="2020-03-25T01:18:11.006" v="0" actId="20577"/>
        <pc:sldMkLst>
          <pc:docMk/>
          <pc:sldMk cId="1977176640" sldId="278"/>
        </pc:sldMkLst>
        <pc:spChg chg="mod">
          <ac:chgData name="Ananda Horton" userId="S::ananda.horton@det.nsw.edu.au::250a84de-ba9a-4cea-ad5d-070fe767cf35" providerId="AD" clId="Web-{6E051182-714F-427E-A574-E944651EFD15}" dt="2020-03-25T01:18:11.006" v="0" actId="20577"/>
          <ac:spMkLst>
            <pc:docMk/>
            <pc:sldMk cId="1977176640" sldId="278"/>
            <ac:spMk id="4" creationId="{00000000-0000-0000-0000-000000000000}"/>
          </ac:spMkLst>
        </pc:spChg>
      </pc:sldChg>
      <pc:sldChg chg="modSp">
        <pc:chgData name="Ananda Horton" userId="S::ananda.horton@det.nsw.edu.au::250a84de-ba9a-4cea-ad5d-070fe767cf35" providerId="AD" clId="Web-{6E051182-714F-427E-A574-E944651EFD15}" dt="2020-03-25T01:18:11.037" v="2" actId="20577"/>
        <pc:sldMkLst>
          <pc:docMk/>
          <pc:sldMk cId="1453058960" sldId="321"/>
        </pc:sldMkLst>
        <pc:spChg chg="mod">
          <ac:chgData name="Ananda Horton" userId="S::ananda.horton@det.nsw.edu.au::250a84de-ba9a-4cea-ad5d-070fe767cf35" providerId="AD" clId="Web-{6E051182-714F-427E-A574-E944651EFD15}" dt="2020-03-25T01:18:11.037" v="2" actId="20577"/>
          <ac:spMkLst>
            <pc:docMk/>
            <pc:sldMk cId="1453058960" sldId="321"/>
            <ac:spMk id="4" creationId="{00000000-0000-0000-0000-000000000000}"/>
          </ac:spMkLst>
        </pc:spChg>
      </pc:sldChg>
      <pc:sldChg chg="modSp">
        <pc:chgData name="Ananda Horton" userId="S::ananda.horton@det.nsw.edu.au::250a84de-ba9a-4cea-ad5d-070fe767cf35" providerId="AD" clId="Web-{6E051182-714F-427E-A574-E944651EFD15}" dt="2020-03-25T01:18:11.084" v="4" actId="20577"/>
        <pc:sldMkLst>
          <pc:docMk/>
          <pc:sldMk cId="3696863651" sldId="322"/>
        </pc:sldMkLst>
        <pc:spChg chg="mod">
          <ac:chgData name="Ananda Horton" userId="S::ananda.horton@det.nsw.edu.au::250a84de-ba9a-4cea-ad5d-070fe767cf35" providerId="AD" clId="Web-{6E051182-714F-427E-A574-E944651EFD15}" dt="2020-03-25T01:18:11.084" v="4" actId="20577"/>
          <ac:spMkLst>
            <pc:docMk/>
            <pc:sldMk cId="3696863651" sldId="322"/>
            <ac:spMk id="4" creationId="{00000000-0000-0000-0000-000000000000}"/>
          </ac:spMkLst>
        </pc:spChg>
      </pc:sldChg>
      <pc:sldChg chg="modSp">
        <pc:chgData name="Ananda Horton" userId="S::ananda.horton@det.nsw.edu.au::250a84de-ba9a-4cea-ad5d-070fe767cf35" providerId="AD" clId="Web-{6E051182-714F-427E-A574-E944651EFD15}" dt="2020-03-25T01:18:52.459" v="9" actId="20577"/>
        <pc:sldMkLst>
          <pc:docMk/>
          <pc:sldMk cId="2501949787" sldId="323"/>
        </pc:sldMkLst>
        <pc:spChg chg="mod">
          <ac:chgData name="Ananda Horton" userId="S::ananda.horton@det.nsw.edu.au::250a84de-ba9a-4cea-ad5d-070fe767cf35" providerId="AD" clId="Web-{6E051182-714F-427E-A574-E944651EFD15}" dt="2020-03-25T01:18:52.459" v="9" actId="20577"/>
          <ac:spMkLst>
            <pc:docMk/>
            <pc:sldMk cId="2501949787" sldId="323"/>
            <ac:spMk id="4" creationId="{00000000-0000-0000-0000-000000000000}"/>
          </ac:spMkLst>
        </pc:spChg>
      </pc:sldChg>
      <pc:sldChg chg="modSp">
        <pc:chgData name="Ananda Horton" userId="S::ananda.horton@det.nsw.edu.au::250a84de-ba9a-4cea-ad5d-070fe767cf35" providerId="AD" clId="Web-{6E051182-714F-427E-A574-E944651EFD15}" dt="2020-03-25T01:20:24.662" v="31" actId="20577"/>
        <pc:sldMkLst>
          <pc:docMk/>
          <pc:sldMk cId="2537136165" sldId="324"/>
        </pc:sldMkLst>
        <pc:spChg chg="mod">
          <ac:chgData name="Ananda Horton" userId="S::ananda.horton@det.nsw.edu.au::250a84de-ba9a-4cea-ad5d-070fe767cf35" providerId="AD" clId="Web-{6E051182-714F-427E-A574-E944651EFD15}" dt="2020-03-25T01:20:24.662" v="31" actId="20577"/>
          <ac:spMkLst>
            <pc:docMk/>
            <pc:sldMk cId="2537136165" sldId="324"/>
            <ac:spMk id="4" creationId="{00000000-0000-0000-0000-000000000000}"/>
          </ac:spMkLst>
        </pc:spChg>
      </pc:sldChg>
      <pc:sldChg chg="modSp">
        <pc:chgData name="Ananda Horton" userId="S::ananda.horton@det.nsw.edu.au::250a84de-ba9a-4cea-ad5d-070fe767cf35" providerId="AD" clId="Web-{6E051182-714F-427E-A574-E944651EFD15}" dt="2020-03-25T01:19:50.537" v="23" actId="20577"/>
        <pc:sldMkLst>
          <pc:docMk/>
          <pc:sldMk cId="85406229" sldId="326"/>
        </pc:sldMkLst>
        <pc:spChg chg="mod">
          <ac:chgData name="Ananda Horton" userId="S::ananda.horton@det.nsw.edu.au::250a84de-ba9a-4cea-ad5d-070fe767cf35" providerId="AD" clId="Web-{6E051182-714F-427E-A574-E944651EFD15}" dt="2020-03-25T01:19:50.537" v="23" actId="20577"/>
          <ac:spMkLst>
            <pc:docMk/>
            <pc:sldMk cId="85406229" sldId="326"/>
            <ac:spMk id="4" creationId="{00000000-0000-0000-0000-000000000000}"/>
          </ac:spMkLst>
        </pc:spChg>
      </pc:sldChg>
    </pc:docChg>
  </pc:docChgLst>
  <pc:docChgLst>
    <pc:chgData name="Matthew Ryan" userId="S::matthew.ryan11@det.nsw.edu.au::1fc0f69c-79c0-40d5-bdd0-99e350270d5f" providerId="AD" clId="Web-{DFB5DCD0-2930-4CF2-A16F-920B0FF206F0}"/>
    <pc:docChg chg="modSld">
      <pc:chgData name="Matthew Ryan" userId="S::matthew.ryan11@det.nsw.edu.au::1fc0f69c-79c0-40d5-bdd0-99e350270d5f" providerId="AD" clId="Web-{DFB5DCD0-2930-4CF2-A16F-920B0FF206F0}" dt="2020-03-21T20:49:33.191" v="38" actId="20577"/>
      <pc:docMkLst>
        <pc:docMk/>
      </pc:docMkLst>
      <pc:sldChg chg="addSp modSp">
        <pc:chgData name="Matthew Ryan" userId="S::matthew.ryan11@det.nsw.edu.au::1fc0f69c-79c0-40d5-bdd0-99e350270d5f" providerId="AD" clId="Web-{DFB5DCD0-2930-4CF2-A16F-920B0FF206F0}" dt="2020-03-21T20:49:33.191" v="37" actId="20577"/>
        <pc:sldMkLst>
          <pc:docMk/>
          <pc:sldMk cId="2238581809" sldId="329"/>
        </pc:sldMkLst>
        <pc:spChg chg="add mod">
          <ac:chgData name="Matthew Ryan" userId="S::matthew.ryan11@det.nsw.edu.au::1fc0f69c-79c0-40d5-bdd0-99e350270d5f" providerId="AD" clId="Web-{DFB5DCD0-2930-4CF2-A16F-920B0FF206F0}" dt="2020-03-21T20:49:33.191" v="37" actId="20577"/>
          <ac:spMkLst>
            <pc:docMk/>
            <pc:sldMk cId="2238581809" sldId="329"/>
            <ac:spMk id="5" creationId="{18045DE3-5252-4DCD-87C7-9BAA36DF7D2D}"/>
          </ac:spMkLst>
        </pc:spChg>
        <pc:picChg chg="mod">
          <ac:chgData name="Matthew Ryan" userId="S::matthew.ryan11@det.nsw.edu.au::1fc0f69c-79c0-40d5-bdd0-99e350270d5f" providerId="AD" clId="Web-{DFB5DCD0-2930-4CF2-A16F-920B0FF206F0}" dt="2020-03-21T20:48:56.738" v="32" actId="1076"/>
          <ac:picMkLst>
            <pc:docMk/>
            <pc:sldMk cId="2238581809" sldId="329"/>
            <ac:picMk id="2" creationId="{00000000-0000-0000-0000-000000000000}"/>
          </ac:picMkLst>
        </pc:picChg>
      </pc:sldChg>
    </pc:docChg>
  </pc:docChgLst>
  <pc:docChgLst>
    <pc:chgData name="Matthew Ryan" userId="S::matthew.ryan11@det.nsw.edu.au::1fc0f69c-79c0-40d5-bdd0-99e350270d5f" providerId="AD" clId="Web-{F3CBF888-835B-4038-95EE-DF4EC07F372F}"/>
    <pc:docChg chg="modSld">
      <pc:chgData name="Matthew Ryan" userId="S::matthew.ryan11@det.nsw.edu.au::1fc0f69c-79c0-40d5-bdd0-99e350270d5f" providerId="AD" clId="Web-{F3CBF888-835B-4038-95EE-DF4EC07F372F}" dt="2020-03-20T05:14:54.047" v="4" actId="1076"/>
      <pc:docMkLst>
        <pc:docMk/>
      </pc:docMkLst>
      <pc:sldChg chg="addSp modSp">
        <pc:chgData name="Matthew Ryan" userId="S::matthew.ryan11@det.nsw.edu.au::1fc0f69c-79c0-40d5-bdd0-99e350270d5f" providerId="AD" clId="Web-{F3CBF888-835B-4038-95EE-DF4EC07F372F}" dt="2020-03-20T05:14:54.047" v="4" actId="1076"/>
        <pc:sldMkLst>
          <pc:docMk/>
          <pc:sldMk cId="2238581809" sldId="329"/>
        </pc:sldMkLst>
        <pc:spChg chg="add mod">
          <ac:chgData name="Matthew Ryan" userId="S::matthew.ryan11@det.nsw.edu.au::1fc0f69c-79c0-40d5-bdd0-99e350270d5f" providerId="AD" clId="Web-{F3CBF888-835B-4038-95EE-DF4EC07F372F}" dt="2020-03-20T05:14:54.047" v="4" actId="1076"/>
          <ac:spMkLst>
            <pc:docMk/>
            <pc:sldMk cId="2238581809" sldId="329"/>
            <ac:spMk id="4" creationId="{E7751BB3-0323-4466-9488-8C951EBAF48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b="1" i="0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5.0067121985634906E-2"/>
          <c:y val="1.332463490907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50469155990188"/>
          <c:w val="0.99770930078221387"/>
          <c:h val="0.840457292275492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E1-9680-BF397F888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E1-9680-BF397F888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4E1-9680-BF397F88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40315640"/>
        <c:axId val="240315248"/>
      </c:barChart>
      <c:catAx>
        <c:axId val="240315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315248"/>
        <c:crosses val="autoZero"/>
        <c:auto val="1"/>
        <c:lblAlgn val="ctr"/>
        <c:lblOffset val="100"/>
        <c:noMultiLvlLbl val="0"/>
      </c:catAx>
      <c:valAx>
        <c:axId val="240315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031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kern="1200" spc="0" baseline="0" dirty="0">
                <a:solidFill>
                  <a:srgbClr val="1923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  <a:endParaRPr lang="en-AU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8802394693555564E-2"/>
          <c:y val="1.66622753284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9730433599247"/>
          <c:y val="0.18716181113673139"/>
          <c:w val="0.57738947809885199"/>
          <c:h val="0.79789597837774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7-4096-88DB-1BE9AAD60A27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7-4096-88DB-1BE9AAD60A27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7-4096-88DB-1BE9AAD60A27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7-4096-88DB-1BE9AAD60A2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C5D0DBC-5192-4D8E-9C93-110176CD87CC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r>
                      <a:rPr lang="en-US" baseline="0" dirty="0"/>
                      <a:t>, </a:t>
                    </a:r>
                    <a:fld id="{4B725BE5-439E-48A7-81A4-165608449EA8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07-4096-88DB-1BE9AAD60A27}"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7-4096-88DB-1BE9AAD6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7/04/2020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460" y="4048755"/>
            <a:ext cx="347702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6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&#10;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14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7272" y="1844675"/>
            <a:ext cx="8659415" cy="4178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50" y="1210247"/>
            <a:ext cx="6574221" cy="46763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50" y="703448"/>
            <a:ext cx="6727361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13C52-0751-BC4D-A716-67C521725C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85F729-539D-F848-B304-C18B0623A65C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5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660" y="1844675"/>
            <a:ext cx="8628224" cy="4236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860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2100" y="1844675"/>
            <a:ext cx="8572723" cy="42454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829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2000" y="1844676"/>
            <a:ext cx="4335465" cy="4147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6"/>
            <a:ext cx="4183856" cy="41477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033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5" descr="Name of bar chart to be inserted" title="Chart">
            <a:extLst>
              <a:ext uri="{FF2B5EF4-FFF2-40B4-BE49-F238E27FC236}">
                <a16:creationId xmlns:a16="http://schemas.microsoft.com/office/drawing/2014/main" id="{78CDAE48-35F7-4A8F-908A-26AABCF38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33837282"/>
              </p:ext>
            </p:extLst>
          </p:nvPr>
        </p:nvGraphicFramePr>
        <p:xfrm>
          <a:off x="4062200" y="1844675"/>
          <a:ext cx="5051624" cy="413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3864547" cy="4138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7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3020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07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6" descr="Name of pie chart to be inserted" title="Chart">
            <a:extLst>
              <a:ext uri="{FF2B5EF4-FFF2-40B4-BE49-F238E27FC236}">
                <a16:creationId xmlns:a16="http://schemas.microsoft.com/office/drawing/2014/main" id="{605EC759-23A5-412D-8489-3CD3D3F4FD7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37913673"/>
              </p:ext>
            </p:extLst>
          </p:nvPr>
        </p:nvGraphicFramePr>
        <p:xfrm>
          <a:off x="4706522" y="1844676"/>
          <a:ext cx="4177487" cy="409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77487" cy="4093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F174A2-A12A-574C-A29E-3FE1A83AA8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811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1844675"/>
            <a:ext cx="4354316" cy="406717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8091" y="1844675"/>
            <a:ext cx="4140744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712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D2C0BA2-4F2F-4DB2-B9B9-254956473F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1844675"/>
            <a:ext cx="4289512" cy="406717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20102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7782E-9F13-7747-9D25-96B05BFAA5DD}"/>
              </a:ext>
            </a:extLst>
          </p:cNvPr>
          <p:cNvSpPr txBox="1"/>
          <p:nvPr userDrawn="1"/>
        </p:nvSpPr>
        <p:spPr>
          <a:xfrm>
            <a:off x="249382" y="4156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2197245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F238E7-DF0B-440A-80CD-92A5852D35B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72000" y="1844675"/>
            <a:ext cx="4279900" cy="4129998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844675"/>
            <a:ext cx="4111224" cy="41299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EDAD-CF55-D841-9671-910D0B8F9569}"/>
              </a:ext>
            </a:extLst>
          </p:cNvPr>
          <p:cNvSpPr txBox="1"/>
          <p:nvPr userDrawn="1"/>
        </p:nvSpPr>
        <p:spPr>
          <a:xfrm>
            <a:off x="654627" y="3740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2792886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07975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2517034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726093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6935151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307975" y="3729038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2517421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4732337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6947253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4362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7D89F-AD80-E940-A173-D053B3E2C118}"/>
              </a:ext>
            </a:extLst>
          </p:cNvPr>
          <p:cNvSpPr txBox="1"/>
          <p:nvPr userDrawn="1"/>
        </p:nvSpPr>
        <p:spPr>
          <a:xfrm>
            <a:off x="810491" y="3636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9198336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student using an interactive device at her desk.&#10;">
            <a:extLst>
              <a:ext uri="{FF2B5EF4-FFF2-40B4-BE49-F238E27FC236}">
                <a16:creationId xmlns:a16="http://schemas.microsoft.com/office/drawing/2014/main" id="{803D38EF-B025-1D4B-89FA-98E21AEAA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3881"/>
            <a:ext cx="5053364" cy="4982400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03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2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23F6E78-7528-7440-B004-6002B939DF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375" y="1123431"/>
            <a:ext cx="4753626" cy="4753626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4438946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4048760"/>
            <a:ext cx="3477026" cy="90498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8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97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laughing together&#10;">
            <a:extLst>
              <a:ext uri="{FF2B5EF4-FFF2-40B4-BE49-F238E27FC236}">
                <a16:creationId xmlns:a16="http://schemas.microsoft.com/office/drawing/2014/main" id="{003C764F-E1E8-4742-B073-1F32897677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424" y="1019624"/>
            <a:ext cx="5062575" cy="4991482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520100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4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C718A9F-64B4-4F43-B9C2-99B71EAF7B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6694" y="1067433"/>
            <a:ext cx="4824745" cy="482474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925095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4008A49-619C-5548-84EE-F00AC7D6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64" y="1135738"/>
            <a:ext cx="5159316" cy="5086864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19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5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6547C3F-71E4-6246-AA9C-625ABFECC0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5741" y="1184356"/>
            <a:ext cx="4885962" cy="4885962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3818795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98" y="4048760"/>
            <a:ext cx="3477026" cy="1766983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54" y="5961559"/>
            <a:ext cx="659277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F3B5F-3C25-2D4B-8B90-C5502DE028CB}"/>
              </a:ext>
            </a:extLst>
          </p:cNvPr>
          <p:cNvSpPr txBox="1"/>
          <p:nvPr userDrawn="1"/>
        </p:nvSpPr>
        <p:spPr>
          <a:xfrm>
            <a:off x="8188036" y="11949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793807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91867"/>
            <a:ext cx="405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100" y="1844675"/>
            <a:ext cx="8278179" cy="427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NSW Government Logo" title="NSW Government 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803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700" r:id="rId3"/>
    <p:sldLayoutId id="2147483688" r:id="rId4"/>
    <p:sldLayoutId id="2147483692" r:id="rId5"/>
    <p:sldLayoutId id="2147483701" r:id="rId6"/>
    <p:sldLayoutId id="2147483691" r:id="rId7"/>
    <p:sldLayoutId id="2147483702" r:id="rId8"/>
    <p:sldLayoutId id="2147483694" r:id="rId9"/>
    <p:sldLayoutId id="2147483675" r:id="rId10"/>
    <p:sldLayoutId id="2147483670" r:id="rId11"/>
    <p:sldLayoutId id="2147483689" r:id="rId12"/>
    <p:sldLayoutId id="2147483671" r:id="rId13"/>
    <p:sldLayoutId id="2147483696" r:id="rId14"/>
    <p:sldLayoutId id="2147483697" r:id="rId15"/>
    <p:sldLayoutId id="2147483695" r:id="rId16"/>
    <p:sldLayoutId id="2147483698" r:id="rId17"/>
    <p:sldLayoutId id="2147483687" r:id="rId18"/>
    <p:sldLayoutId id="2147483699" r:id="rId19"/>
  </p:sldLayoutIdLst>
  <p:transition>
    <p:fade/>
  </p:transition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334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6693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−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5994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»"/>
        <a:tabLst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341" indent="-139301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Courier New" panose="02070309020205020404" pitchFamily="49" charset="0"/>
        <a:buChar char="o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7268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2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58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25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184" userDrawn="1">
          <p15:clr>
            <a:srgbClr val="F26B43"/>
          </p15:clr>
        </p15:guide>
        <p15:guide id="20" pos="2880" userDrawn="1">
          <p15:clr>
            <a:srgbClr val="F26B43"/>
          </p15:clr>
        </p15:guide>
        <p15:guide id="21" pos="5576" userDrawn="1">
          <p15:clr>
            <a:srgbClr val="F26B43"/>
          </p15:clr>
        </p15:guide>
        <p15:guide id="22" orient="horz" pos="249" userDrawn="1">
          <p15:clr>
            <a:srgbClr val="F26B43"/>
          </p15:clr>
        </p15:guide>
        <p15:guide id="23" orient="horz" pos="4178" userDrawn="1">
          <p15:clr>
            <a:srgbClr val="F26B43"/>
          </p15:clr>
        </p15:guide>
        <p15:guide id="34" orient="horz" pos="527" userDrawn="1">
          <p15:clr>
            <a:srgbClr val="FBAE40"/>
          </p15:clr>
        </p15:guide>
        <p15:guide id="35" orient="horz" pos="867" userDrawn="1">
          <p15:clr>
            <a:srgbClr val="FBAE40"/>
          </p15:clr>
        </p15:guide>
        <p15:guide id="36" orient="horz" pos="1049" userDrawn="1">
          <p15:clr>
            <a:srgbClr val="FBAE40"/>
          </p15:clr>
        </p15:guide>
        <p15:guide id="37" pos="633" userDrawn="1">
          <p15:clr>
            <a:srgbClr val="FDE53C"/>
          </p15:clr>
        </p15:guide>
        <p15:guide id="38" pos="1082" userDrawn="1">
          <p15:clr>
            <a:srgbClr val="FDE53C"/>
          </p15:clr>
        </p15:guide>
        <p15:guide id="39" pos="1532" userDrawn="1">
          <p15:clr>
            <a:srgbClr val="FDE53C"/>
          </p15:clr>
        </p15:guide>
        <p15:guide id="40" pos="1981" userDrawn="1">
          <p15:clr>
            <a:srgbClr val="FDE53C"/>
          </p15:clr>
        </p15:guide>
        <p15:guide id="41" pos="2431" userDrawn="1">
          <p15:clr>
            <a:srgbClr val="FDE53C"/>
          </p15:clr>
        </p15:guide>
        <p15:guide id="42" pos="3329" userDrawn="1">
          <p15:clr>
            <a:srgbClr val="FDE53C"/>
          </p15:clr>
        </p15:guide>
        <p15:guide id="43" pos="3779" userDrawn="1">
          <p15:clr>
            <a:srgbClr val="FDE53C"/>
          </p15:clr>
        </p15:guide>
        <p15:guide id="44" pos="4228" userDrawn="1">
          <p15:clr>
            <a:srgbClr val="FDE53C"/>
          </p15:clr>
        </p15:guide>
        <p15:guide id="45" pos="4677" userDrawn="1">
          <p15:clr>
            <a:srgbClr val="FDE53C"/>
          </p15:clr>
        </p15:guide>
        <p15:guide id="46" pos="5126" userDrawn="1">
          <p15:clr>
            <a:srgbClr val="FDE53C"/>
          </p15:clr>
        </p15:guide>
        <p15:guide id="47" orient="horz" pos="1162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sportaus.gov.au/__data/assets/pdf_file/0009/703989/Snakes-alive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Student activity resources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07" y="2823580"/>
            <a:ext cx="8732556" cy="1225179"/>
          </a:xfrm>
        </p:spPr>
        <p:txBody>
          <a:bodyPr/>
          <a:lstStyle/>
          <a:p>
            <a:r>
              <a:rPr lang="en-AU" dirty="0" smtClean="0"/>
              <a:t>PDHPE </a:t>
            </a:r>
            <a:r>
              <a:rPr lang="en-AU" dirty="0" smtClean="0"/>
              <a:t>Stage 1 How can we solve problems when moving? 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Lessons </a:t>
            </a:r>
            <a:r>
              <a:rPr lang="en-AU" dirty="0" smtClean="0"/>
              <a:t>1 and 2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399490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Snakes </a:t>
            </a:r>
            <a:r>
              <a:rPr lang="en-AU" dirty="0" smtClean="0"/>
              <a:t>alive challenge </a:t>
            </a:r>
            <a:endParaRPr lang="en-AU" dirty="0"/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en-AU" dirty="0" smtClean="0"/>
              <a:t>EYES </a:t>
            </a:r>
            <a:r>
              <a:rPr lang="en-AU" dirty="0"/>
              <a:t>(Eyes focused on target area throughout the throw.)</a:t>
            </a:r>
          </a:p>
          <a:p>
            <a:pPr marL="0" lvl="0" indent="0">
              <a:buNone/>
            </a:pPr>
            <a:r>
              <a:rPr lang="en-AU" dirty="0" smtClean="0"/>
              <a:t>SIDE-ON </a:t>
            </a:r>
            <a:r>
              <a:rPr lang="en-AU" dirty="0"/>
              <a:t>(Stand side-on to target area.)</a:t>
            </a:r>
          </a:p>
          <a:p>
            <a:pPr marL="0" lvl="0" indent="0">
              <a:buNone/>
            </a:pPr>
            <a:r>
              <a:rPr lang="en-AU" dirty="0" smtClean="0"/>
              <a:t>STEP </a:t>
            </a:r>
            <a:r>
              <a:rPr lang="en-AU" dirty="0"/>
              <a:t>FORWARD (Step towards target area with opposite foot to throwing arm.)</a:t>
            </a:r>
          </a:p>
          <a:p>
            <a:pPr marL="0" indent="0">
              <a:buNone/>
            </a:pPr>
            <a:r>
              <a:rPr lang="en-AU" dirty="0" smtClean="0"/>
              <a:t>FOLLOW </a:t>
            </a:r>
            <a:r>
              <a:rPr lang="en-AU" dirty="0"/>
              <a:t>THROUGH (Throwing arm follows through, down and across the body.) </a:t>
            </a:r>
            <a:endParaRPr lang="en-AU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C:\Users\cnorth\NSW Department of Education\L&amp;T Project Management Office (PMO) - Primary - online teaching and learning support\PDHPE\Stage 1\Overarm throw image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44" y="4414329"/>
            <a:ext cx="6214110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4867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Snakes </a:t>
            </a:r>
            <a:r>
              <a:rPr lang="en-AU" dirty="0" smtClean="0"/>
              <a:t>alive challenge 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Play ‘Snakes alive’ using a variety of throws depending on distance (one handed underarm, two handed underarm or overarm)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Discuss </a:t>
            </a:r>
            <a:r>
              <a:rPr lang="en-AU" dirty="0"/>
              <a:t>the following reflective questions with your teacher or parent/caregiver.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dirty="0" smtClean="0"/>
              <a:t>Which </a:t>
            </a:r>
            <a:r>
              <a:rPr lang="en-AU" dirty="0"/>
              <a:t>object was easier to throw? Why?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dirty="0"/>
              <a:t>Which object was harder to throw? Why?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Find someone to discuss your learning with." title="Discu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515855"/>
            <a:ext cx="977651" cy="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02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Snakes alive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10505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Snakes alive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Select 5 soft objects that are safe to throw.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Arial"/>
                <a:cs typeface="Arial"/>
              </a:rPr>
              <a:t>Create or find a playing area for you to safely throw your object.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Choose a ‘starting point’ where you will throw the objects from.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497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Snakes alive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Underarm throw one object at a time, aiming to place each object behind the previous one. This will form a ‘snake’.</a:t>
            </a:r>
          </a:p>
          <a:p>
            <a:pPr marL="0" indent="0">
              <a:buNone/>
            </a:pPr>
            <a:r>
              <a:rPr lang="en-AU" dirty="0">
                <a:latin typeface="Arial"/>
                <a:cs typeface="Arial"/>
              </a:rPr>
              <a:t>a.	Underarm throw the first object and mark where it lands. This creates the ‘head’ of the snake.</a:t>
            </a:r>
          </a:p>
          <a:p>
            <a:pPr marL="0" indent="0">
              <a:buNone/>
            </a:pPr>
            <a:r>
              <a:rPr lang="en-AU" dirty="0">
                <a:latin typeface="Arial"/>
                <a:cs typeface="Arial"/>
              </a:rPr>
              <a:t>b.	Underarm throw the next object so it lands before the ‘head’. </a:t>
            </a:r>
            <a:endParaRPr lang="en-AU" dirty="0"/>
          </a:p>
          <a:p>
            <a:pPr marL="342900" indent="-342900">
              <a:buAutoNum type="alphaLcPeriod" startAt="3"/>
            </a:pPr>
            <a:r>
              <a:rPr lang="en-AU" dirty="0"/>
              <a:t>Repeat the underarm throws with your remaining throwing objects. </a:t>
            </a:r>
          </a:p>
          <a:p>
            <a:pPr marL="342900" indent="-342900">
              <a:buAutoNum type="alphaLcPeriod" startAt="3"/>
            </a:pP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Play this game or watch this video." title="Pl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3" y="488682"/>
            <a:ext cx="871818" cy="9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62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Snakes alive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255"/>
          <a:stretch/>
        </p:blipFill>
        <p:spPr>
          <a:xfrm>
            <a:off x="645618" y="2008713"/>
            <a:ext cx="8252130" cy="3720979"/>
          </a:xfrm>
          <a:prstGeom prst="rect">
            <a:avLst/>
          </a:prstGeom>
        </p:spPr>
      </p:pic>
      <p:pic>
        <p:nvPicPr>
          <p:cNvPr id="9" name="Picture 8" descr="Play this game or watch this video." title="Pla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3" y="511784"/>
            <a:ext cx="871818" cy="914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751BB3-0323-4466-9488-8C951EBAF48C}"/>
              </a:ext>
            </a:extLst>
          </p:cNvPr>
          <p:cNvSpPr txBox="1"/>
          <p:nvPr/>
        </p:nvSpPr>
        <p:spPr>
          <a:xfrm>
            <a:off x="6657085" y="6514704"/>
            <a:ext cx="1667436" cy="1231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800">
                <a:latin typeface="Arial"/>
              </a:rPr>
              <a:t>Sport Australia 2019, Playing for life</a:t>
            </a:r>
            <a:r>
              <a:rPr lang="en-US" sz="800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45DE3-5252-4DCD-87C7-9BAA36DF7D2D}"/>
              </a:ext>
            </a:extLst>
          </p:cNvPr>
          <p:cNvSpPr txBox="1"/>
          <p:nvPr/>
        </p:nvSpPr>
        <p:spPr>
          <a:xfrm>
            <a:off x="645459" y="5209549"/>
            <a:ext cx="640554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>
                <a:solidFill>
                  <a:schemeClr val="tx2"/>
                </a:solidFill>
                <a:latin typeface="Arial"/>
                <a:cs typeface="Arial"/>
              </a:rPr>
              <a:t>Refer to ‘</a:t>
            </a:r>
            <a:r>
              <a:rPr lang="en-AU">
                <a:solidFill>
                  <a:schemeClr val="tx2"/>
                </a:solidFill>
                <a:latin typeface="Arial"/>
                <a:cs typeface="Arial"/>
                <a:hlinkClick r:id="rId4"/>
              </a:rPr>
              <a:t>Snakes alive</a:t>
            </a:r>
            <a:r>
              <a:rPr lang="en-AU">
                <a:solidFill>
                  <a:schemeClr val="tx2"/>
                </a:solidFill>
                <a:latin typeface="Arial"/>
                <a:cs typeface="Arial"/>
              </a:rPr>
              <a:t>’ game card for suggestions of what this activity could look like. (Sport Australia, 2019. Playing for life)</a:t>
            </a:r>
            <a:endParaRPr lang="en-US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85818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Snakes alive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Discuss the following reflective questions with your teacher or parent/caregiver.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dirty="0"/>
              <a:t>What type of throw was easier? Why?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dirty="0"/>
              <a:t>What type of throw was harder? Why?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dirty="0"/>
              <a:t>Which object was easier to throw? Why?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dirty="0"/>
              <a:t>Which object was harder to throw? Why?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Find someone to discuss your learning with." title="Discu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515855"/>
            <a:ext cx="977651" cy="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530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Snakes alive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AU" dirty="0"/>
              <a:t>Repeat the game using an overarm throw.</a:t>
            </a:r>
          </a:p>
          <a:p>
            <a:pPr lvl="0"/>
            <a:r>
              <a:rPr lang="en-AU" dirty="0"/>
              <a:t>Repeat the game using a throwing style of your choice.</a:t>
            </a:r>
          </a:p>
          <a:p>
            <a:pPr lvl="0"/>
            <a:r>
              <a:rPr lang="en-AU" dirty="0"/>
              <a:t>Repeat the game 3 times for each throwing style.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Play this game or watch this video." title="Pl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3" y="427119"/>
            <a:ext cx="871818" cy="9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286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 smtClean="0"/>
              <a:t>Snakes alive challenge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41065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Snakes </a:t>
            </a:r>
            <a:r>
              <a:rPr lang="en-AU" dirty="0" smtClean="0"/>
              <a:t>alive challenge </a:t>
            </a:r>
            <a:endParaRPr lang="en-AU" dirty="0"/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AU" dirty="0" smtClean="0"/>
              <a:t>Choose </a:t>
            </a:r>
            <a:r>
              <a:rPr lang="en-AU" dirty="0"/>
              <a:t>a safe playing area where you can throw a number of soft objects. </a:t>
            </a:r>
            <a:endParaRPr lang="en-AU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AU" dirty="0" smtClean="0"/>
              <a:t>Select </a:t>
            </a:r>
            <a:r>
              <a:rPr lang="en-AU" dirty="0"/>
              <a:t>5 different soft objects to </a:t>
            </a:r>
            <a:r>
              <a:rPr lang="en-AU" smtClean="0"/>
              <a:t>throw.</a:t>
            </a:r>
            <a:endParaRPr lang="en-AU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36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Presentation2" id="{194286F9-A69C-C04A-9C65-EDD35AC15C23}" vid="{E6071ACF-7E90-7341-BDC4-DC4E0B0332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A1EA123AD67744A854930532A2E65B" ma:contentTypeVersion="11" ma:contentTypeDescription="Create a new document." ma:contentTypeScope="" ma:versionID="23c0864e5b88d81ca16fc313bc51c4f7">
  <xsd:schema xmlns:xsd="http://www.w3.org/2001/XMLSchema" xmlns:xs="http://www.w3.org/2001/XMLSchema" xmlns:p="http://schemas.microsoft.com/office/2006/metadata/properties" xmlns:ns2="2b8f126a-38b9-4492-be35-a33a4edb6fbd" xmlns:ns3="3b666755-876b-42ff-b409-4240f06f7e75" targetNamespace="http://schemas.microsoft.com/office/2006/metadata/properties" ma:root="true" ma:fieldsID="d9fd3039fd129bb607c92dfde4e669f0" ns2:_="" ns3:_="">
    <xsd:import namespace="2b8f126a-38b9-4492-be35-a33a4edb6fbd"/>
    <xsd:import namespace="3b666755-876b-42ff-b409-4240f06f7e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f126a-38b9-4492-be35-a33a4edb6f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66755-876b-42ff-b409-4240f06f7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8C3A37-2CC3-4D62-A6B4-84225DBAE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8f126a-38b9-4492-be35-a33a4edb6fbd"/>
    <ds:schemaRef ds:uri="3b666755-876b-42ff-b409-4240f06f7e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9E5907-2F0E-45B7-85B2-FEDA73E96E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D3BC3-8401-4712-9816-8D643C8EF63F}"/>
</file>

<file path=docProps/app.xml><?xml version="1.0" encoding="utf-8"?>
<Properties xmlns="http://schemas.openxmlformats.org/officeDocument/2006/extended-properties" xmlns:vt="http://schemas.openxmlformats.org/officeDocument/2006/docPropsVTypes">
  <Template>AC_DoE_Powerpoint_standard_V2_Arial</Template>
  <TotalTime>525</TotalTime>
  <Words>427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Montserrat Medium</vt:lpstr>
      <vt:lpstr>Office Theme</vt:lpstr>
      <vt:lpstr>PDHPE Stage 1 How can we solve problems when moving?  Lessons 1 and 2 </vt:lpstr>
      <vt:lpstr>Lesson 1</vt:lpstr>
      <vt:lpstr>Lesson 1</vt:lpstr>
      <vt:lpstr>Lesson 1</vt:lpstr>
      <vt:lpstr>Lesson 1</vt:lpstr>
      <vt:lpstr>Lesson 1</vt:lpstr>
      <vt:lpstr>Lesson 1</vt:lpstr>
      <vt:lpstr>Lesson 2</vt:lpstr>
      <vt:lpstr>Lesson 2</vt:lpstr>
      <vt:lpstr>Lesson 2</vt:lpstr>
      <vt:lpstr>Lesson 2</vt:lpstr>
    </vt:vector>
  </TitlesOfParts>
  <Company>NSW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Hargraves</dc:creator>
  <cp:lastModifiedBy>Lauren Atkins</cp:lastModifiedBy>
  <cp:revision>83</cp:revision>
  <cp:lastPrinted>2018-09-13T06:50:27Z</cp:lastPrinted>
  <dcterms:created xsi:type="dcterms:W3CDTF">2020-03-17T04:40:31Z</dcterms:created>
  <dcterms:modified xsi:type="dcterms:W3CDTF">2020-04-07T06:16:22Z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0x010100F9A1EA123AD67744A854930532A2E65B</vt:lpwstr>
  </property>
</Properties>
</file>