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5" r:id="rId1"/>
    <p:sldMasterId id="2147483934" r:id="rId2"/>
  </p:sldMasterIdLst>
  <p:notesMasterIdLst>
    <p:notesMasterId r:id="rId11"/>
  </p:notesMasterIdLst>
  <p:handoutMasterIdLst>
    <p:handoutMasterId r:id="rId12"/>
  </p:handoutMasterIdLst>
  <p:sldIdLst>
    <p:sldId id="325" r:id="rId3"/>
    <p:sldId id="326" r:id="rId4"/>
    <p:sldId id="333" r:id="rId5"/>
    <p:sldId id="331" r:id="rId6"/>
    <p:sldId id="329" r:id="rId7"/>
    <p:sldId id="327" r:id="rId8"/>
    <p:sldId id="328" r:id="rId9"/>
    <p:sldId id="332" r:id="rId10"/>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1165592B-D1AE-EE48-AEB4-F19515D86DC8}">
          <p14:sldIdLst>
            <p14:sldId id="325"/>
            <p14:sldId id="326"/>
            <p14:sldId id="333"/>
            <p14:sldId id="331"/>
            <p14:sldId id="329"/>
            <p14:sldId id="327"/>
            <p14:sldId id="328"/>
            <p14:sldId id="332"/>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3"/>
    <a:srgbClr val="9E480E"/>
    <a:srgbClr val="264478"/>
    <a:srgbClr val="70AD47"/>
    <a:srgbClr val="5B9BD5"/>
    <a:srgbClr val="FFC000"/>
    <a:srgbClr val="A5A5A5"/>
    <a:srgbClr val="ED7D31"/>
    <a:srgbClr val="4472C4"/>
    <a:srgbClr val="84C2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1E55E6-0534-4861-9B38-7147654F7267}" v="20" dt="2023-03-20T03:04:38.363"/>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150" autoAdjust="0"/>
  </p:normalViewPr>
  <p:slideViewPr>
    <p:cSldViewPr snapToGrid="0">
      <p:cViewPr varScale="1">
        <p:scale>
          <a:sx n="73" d="100"/>
          <a:sy n="73" d="100"/>
        </p:scale>
        <p:origin x="1917" y="42"/>
      </p:cViewPr>
      <p:guideLst>
        <p:guide orient="horz" pos="1842"/>
        <p:guide orient="horz" pos="3294"/>
        <p:guide orient="horz" pos="2228"/>
        <p:guide orient="horz" pos="2614"/>
        <p:guide pos="3812"/>
        <p:guide orient="horz" pos="1570"/>
        <p:guide orient="horz" pos="1616"/>
        <p:guide pos="1300"/>
        <p:guide pos="3407"/>
        <p:guide pos="2361"/>
      </p:guideLst>
    </p:cSldViewPr>
  </p:slideViewPr>
  <p:notesTextViewPr>
    <p:cViewPr>
      <p:scale>
        <a:sx n="1" d="1"/>
        <a:sy n="1" d="1"/>
      </p:scale>
      <p:origin x="0" y="0"/>
    </p:cViewPr>
  </p:notesTextViewPr>
  <p:notesViewPr>
    <p:cSldViewPr snapToGrid="0">
      <p:cViewPr>
        <p:scale>
          <a:sx n="1" d="2"/>
          <a:sy n="1" d="2"/>
        </p:scale>
        <p:origin x="4272" y="14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4/5/2023</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5/04/2023</a:t>
            </a:fld>
            <a:endParaRPr lang="en-AU"/>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information on slow reveal graphs https://slowrevealgraphs.com/wp-content/uploads/2021/06/vector-2020-61-merged-compressed.pdf</a:t>
            </a:r>
          </a:p>
          <a:p>
            <a:endParaRPr lang="en-US" dirty="0"/>
          </a:p>
          <a:p>
            <a:r>
              <a:rPr lang="en-US" dirty="0"/>
              <a:t>We are using this technique to teach students about the different types of graphs and their features.</a:t>
            </a:r>
          </a:p>
          <a:p>
            <a:endParaRPr lang="en-US" dirty="0"/>
          </a:p>
          <a:p>
            <a:r>
              <a:rPr lang="en-US" dirty="0"/>
              <a:t>The </a:t>
            </a:r>
            <a:r>
              <a:rPr lang="en-US" dirty="0" err="1"/>
              <a:t>powerpoint</a:t>
            </a:r>
            <a:r>
              <a:rPr lang="en-US" dirty="0"/>
              <a:t> will reveal part of the graph at a time for students to notice and wonder.</a:t>
            </a:r>
          </a:p>
          <a:p>
            <a:endParaRPr lang="en-US" dirty="0"/>
          </a:p>
          <a:p>
            <a:r>
              <a:rPr lang="en-US" dirty="0"/>
              <a:t>We want students to learn the important features of a graph and what is necessary to be able convey the full story of a graph and its data. </a:t>
            </a:r>
          </a:p>
          <a:p>
            <a:r>
              <a:rPr lang="en-US" dirty="0"/>
              <a:t>Encourage responses from all students. There is no wrong answer for what they notice or wonder, so it is a risk-free activity.</a:t>
            </a:r>
          </a:p>
        </p:txBody>
      </p:sp>
      <p:sp>
        <p:nvSpPr>
          <p:cNvPr id="4" name="Slide Number Placeholder 3"/>
          <p:cNvSpPr>
            <a:spLocks noGrp="1"/>
          </p:cNvSpPr>
          <p:nvPr>
            <p:ph type="sldNum" sz="quarter" idx="5"/>
          </p:nvPr>
        </p:nvSpPr>
        <p:spPr/>
        <p:txBody>
          <a:bodyPr/>
          <a:lstStyle/>
          <a:p>
            <a:fld id="{D09C5488-DD16-4714-9519-7BE21BA11D4E}" type="slidenum">
              <a:rPr lang="en-AU" smtClean="0"/>
              <a:t>1</a:t>
            </a:fld>
            <a:endParaRPr lang="en-AU"/>
          </a:p>
        </p:txBody>
      </p:sp>
    </p:spTree>
    <p:extLst>
      <p:ext uri="{BB962C8B-B14F-4D97-AF65-F5344CB8AC3E}">
        <p14:creationId xmlns:p14="http://schemas.microsoft.com/office/powerpoint/2010/main" val="1987623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What do you notice? What information do we already know? – Highlight the gap between bars</a:t>
            </a:r>
          </a:p>
          <a:p>
            <a:r>
              <a:rPr lang="en-AU" dirty="0"/>
              <a:t>{click}</a:t>
            </a:r>
          </a:p>
          <a:p>
            <a:r>
              <a:rPr lang="en-AU" dirty="0"/>
              <a:t>What new information do we have? What does it mean when something is more than 100% - Highlight where the scale starts and finishes, that there are uniform distances in the scale</a:t>
            </a:r>
          </a:p>
          <a:p>
            <a:r>
              <a:rPr lang="en-AU" dirty="0"/>
              <a:t>{click}</a:t>
            </a:r>
          </a:p>
          <a:p>
            <a:r>
              <a:rPr lang="en-AU" dirty="0"/>
              <a:t>What new information do we have? What do we now know? What do we still want to know? What type of data is being displayed? </a:t>
            </a:r>
            <a:r>
              <a:rPr lang="en-AU" dirty="0" err="1"/>
              <a:t>Eg</a:t>
            </a:r>
            <a:r>
              <a:rPr lang="en-AU" dirty="0"/>
              <a:t> categorical</a:t>
            </a:r>
          </a:p>
          <a:p>
            <a:r>
              <a:rPr lang="en-AU" dirty="0"/>
              <a:t>{click}</a:t>
            </a:r>
          </a:p>
          <a:p>
            <a:r>
              <a:rPr lang="en-AU" dirty="0"/>
              <a:t>What new information do we have? What does it mean by growing? What does it tell us? Is there anything else we still want to know?</a:t>
            </a:r>
          </a:p>
          <a:p>
            <a:r>
              <a:rPr lang="en-AU" dirty="0"/>
              <a:t>{click}</a:t>
            </a:r>
          </a:p>
          <a:p>
            <a:r>
              <a:rPr lang="en-AU" dirty="0"/>
              <a:t>What new information do we have? Does that tell us anything new?</a:t>
            </a:r>
          </a:p>
        </p:txBody>
      </p:sp>
      <p:sp>
        <p:nvSpPr>
          <p:cNvPr id="4" name="Slide Number Placeholder 3"/>
          <p:cNvSpPr>
            <a:spLocks noGrp="1"/>
          </p:cNvSpPr>
          <p:nvPr>
            <p:ph type="sldNum" sz="quarter" idx="5"/>
          </p:nvPr>
        </p:nvSpPr>
        <p:spPr/>
        <p:txBody>
          <a:bodyPr/>
          <a:lstStyle/>
          <a:p>
            <a:fld id="{D09C5488-DD16-4714-9519-7BE21BA11D4E}" type="slidenum">
              <a:rPr lang="en-AU" smtClean="0"/>
              <a:t>2</a:t>
            </a:fld>
            <a:endParaRPr lang="en-AU"/>
          </a:p>
        </p:txBody>
      </p:sp>
    </p:spTree>
    <p:extLst>
      <p:ext uri="{BB962C8B-B14F-4D97-AF65-F5344CB8AC3E}">
        <p14:creationId xmlns:p14="http://schemas.microsoft.com/office/powerpoint/2010/main" val="906594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What do you notice? What do you wonder? Why do some columns only have parts of the pictures?</a:t>
            </a:r>
          </a:p>
          <a:p>
            <a:r>
              <a:rPr lang="en-AU"/>
              <a:t>{click}</a:t>
            </a:r>
          </a:p>
          <a:p>
            <a:r>
              <a:rPr lang="en-AU"/>
              <a:t>What new information do we have? Does this help to tell the graph’s story? What type of data is this? Numerical – discrete or continuous?</a:t>
            </a:r>
          </a:p>
          <a:p>
            <a:r>
              <a:rPr lang="en-AU"/>
              <a:t>{click}</a:t>
            </a:r>
          </a:p>
          <a:p>
            <a:r>
              <a:rPr lang="en-AU"/>
              <a:t>What new information do we have? Does it tell us any more? What do we still wonder?</a:t>
            </a:r>
          </a:p>
          <a:p>
            <a:r>
              <a:rPr lang="en-AU"/>
              <a:t>{click}</a:t>
            </a:r>
          </a:p>
          <a:p>
            <a:r>
              <a:rPr lang="en-AU"/>
              <a:t>What new information do we have? How many games did each person play?</a:t>
            </a:r>
          </a:p>
        </p:txBody>
      </p:sp>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275725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What do you notice? What do you wonder?</a:t>
            </a:r>
          </a:p>
          <a:p>
            <a:r>
              <a:rPr lang="en-AU"/>
              <a:t>{click}</a:t>
            </a:r>
          </a:p>
          <a:p>
            <a:r>
              <a:rPr lang="en-AU"/>
              <a:t>What new information do we have? What does it tell us? What do you think the graph is about? – Does each dot represent one? Do we know at this point? What type of data is this? - categorical</a:t>
            </a:r>
          </a:p>
          <a:p>
            <a:r>
              <a:rPr lang="en-AU"/>
              <a:t>{click}</a:t>
            </a:r>
          </a:p>
          <a:p>
            <a:r>
              <a:rPr lang="en-AU"/>
              <a:t>What new information do we have now? What does it tell us? What are we still wondering about?</a:t>
            </a:r>
          </a:p>
          <a:p>
            <a:r>
              <a:rPr lang="en-AU"/>
              <a:t>{click}</a:t>
            </a:r>
          </a:p>
          <a:p>
            <a:r>
              <a:rPr lang="en-AU"/>
              <a:t>What is our graph about? Is there anything else we still need to know?</a:t>
            </a:r>
          </a:p>
        </p:txBody>
      </p:sp>
      <p:sp>
        <p:nvSpPr>
          <p:cNvPr id="4" name="Slide Number Placeholder 3"/>
          <p:cNvSpPr>
            <a:spLocks noGrp="1"/>
          </p:cNvSpPr>
          <p:nvPr>
            <p:ph type="sldNum" sz="quarter" idx="5"/>
          </p:nvPr>
        </p:nvSpPr>
        <p:spPr/>
        <p:txBody>
          <a:bodyPr/>
          <a:lstStyle/>
          <a:p>
            <a:fld id="{D09C5488-DD16-4714-9519-7BE21BA11D4E}" type="slidenum">
              <a:rPr lang="en-AU" smtClean="0"/>
              <a:t>4</a:t>
            </a:fld>
            <a:endParaRPr lang="en-AU"/>
          </a:p>
        </p:txBody>
      </p:sp>
    </p:spTree>
    <p:extLst>
      <p:ext uri="{BB962C8B-B14F-4D97-AF65-F5344CB8AC3E}">
        <p14:creationId xmlns:p14="http://schemas.microsoft.com/office/powerpoint/2010/main" val="764671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What do you notice? What do you wonder? – Students should notice the different colours in the bar and that they are different sizes</a:t>
            </a:r>
          </a:p>
          <a:p>
            <a:r>
              <a:rPr lang="en-AU"/>
              <a:t>{click}</a:t>
            </a:r>
          </a:p>
          <a:p>
            <a:r>
              <a:rPr lang="en-AU"/>
              <a:t>What new information do we have? What does it tell us? What do you wonder now? – We now know the exact size of each bar. What do all of the numbers add up to? – the whole bar represents 100%</a:t>
            </a:r>
          </a:p>
          <a:p>
            <a:r>
              <a:rPr lang="en-AU"/>
              <a:t>{click}</a:t>
            </a:r>
          </a:p>
          <a:p>
            <a:r>
              <a:rPr lang="en-AU"/>
              <a:t>What new information do we have? Does it tell us anymore? What story is the graph trying to tell us? Can you guess what the different colours mean now? What type of data is this? </a:t>
            </a:r>
            <a:r>
              <a:rPr lang="en-AU" err="1"/>
              <a:t>Ie</a:t>
            </a:r>
            <a:r>
              <a:rPr lang="en-AU"/>
              <a:t> numerical – discussion about whether discrete or continuous – do we know?</a:t>
            </a:r>
          </a:p>
          <a:p>
            <a:r>
              <a:rPr lang="en-AU"/>
              <a:t>{click}</a:t>
            </a:r>
          </a:p>
          <a:p>
            <a:r>
              <a:rPr lang="en-AU"/>
              <a:t>What new information do we have? What does it tell us? Were you right about the colours? Can we now tell the graphs story?</a:t>
            </a:r>
          </a:p>
          <a:p>
            <a:endParaRPr lang="en-AU"/>
          </a:p>
          <a:p>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3109030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What do you notice? What do you wonder? </a:t>
            </a:r>
          </a:p>
          <a:p>
            <a:r>
              <a:rPr lang="en-AU"/>
              <a:t>{click}</a:t>
            </a:r>
          </a:p>
          <a:p>
            <a:r>
              <a:rPr lang="en-AU"/>
              <a:t>What new information do we have? How does it help us?</a:t>
            </a:r>
          </a:p>
          <a:p>
            <a:r>
              <a:rPr lang="en-AU"/>
              <a:t>{click}</a:t>
            </a:r>
          </a:p>
          <a:p>
            <a:r>
              <a:rPr lang="en-AU"/>
              <a:t>What new information do we now have? How does this helps us to interpret the graph? What does generation mean? What type of data is this? What would the raw data look like? – categorical, ordinal</a:t>
            </a:r>
          </a:p>
          <a:p>
            <a:r>
              <a:rPr lang="en-AU"/>
              <a:t>{click}</a:t>
            </a:r>
          </a:p>
          <a:p>
            <a:r>
              <a:rPr lang="en-AU"/>
              <a:t>What new information do we now have? Is there anything else we still wonder?</a:t>
            </a:r>
          </a:p>
        </p:txBody>
      </p:sp>
      <p:sp>
        <p:nvSpPr>
          <p:cNvPr id="4" name="Slide Number Placeholder 3"/>
          <p:cNvSpPr>
            <a:spLocks noGrp="1"/>
          </p:cNvSpPr>
          <p:nvPr>
            <p:ph type="sldNum" sz="quarter" idx="5"/>
          </p:nvPr>
        </p:nvSpPr>
        <p:spPr/>
        <p:txBody>
          <a:bodyPr/>
          <a:lstStyle/>
          <a:p>
            <a:fld id="{D09C5488-DD16-4714-9519-7BE21BA11D4E}" type="slidenum">
              <a:rPr lang="en-AU" smtClean="0"/>
              <a:t>6</a:t>
            </a:fld>
            <a:endParaRPr lang="en-AU"/>
          </a:p>
        </p:txBody>
      </p:sp>
    </p:spTree>
    <p:extLst>
      <p:ext uri="{BB962C8B-B14F-4D97-AF65-F5344CB8AC3E}">
        <p14:creationId xmlns:p14="http://schemas.microsoft.com/office/powerpoint/2010/main" val="2915823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What do you notice? What do you wonder? – point out where the line starts and finishes</a:t>
            </a:r>
          </a:p>
          <a:p>
            <a:r>
              <a:rPr lang="en-AU"/>
              <a:t>{click}</a:t>
            </a:r>
          </a:p>
          <a:p>
            <a:r>
              <a:rPr lang="en-AU"/>
              <a:t>What new information do we have? What does it tell us? What do we still wonder?</a:t>
            </a:r>
          </a:p>
          <a:p>
            <a:r>
              <a:rPr lang="en-AU"/>
              <a:t>{click}</a:t>
            </a:r>
          </a:p>
          <a:p>
            <a:r>
              <a:rPr lang="en-AU"/>
              <a:t>What new information do we now have? What does it tell us? – Point out the uniformity of the scales on both axes. Point out that the x-axis doesn’t start from zero. What does it go up by? What type of data is this? – categorical – ordinal?</a:t>
            </a:r>
          </a:p>
          <a:p>
            <a:r>
              <a:rPr lang="en-AU"/>
              <a:t>{click}</a:t>
            </a:r>
          </a:p>
          <a:p>
            <a:r>
              <a:rPr lang="en-AU"/>
              <a:t>What new information do we now have? What does it tell us? What do we still wonder? – Why is there such a large spike around 1950? What could have caused it?</a:t>
            </a:r>
          </a:p>
          <a:p>
            <a:r>
              <a:rPr lang="en-AU"/>
              <a:t>{click}</a:t>
            </a:r>
          </a:p>
          <a:p>
            <a:r>
              <a:rPr lang="en-AU"/>
              <a:t>What new information do we have now? Is there anything we are still wondering?</a:t>
            </a:r>
          </a:p>
        </p:txBody>
      </p:sp>
      <p:sp>
        <p:nvSpPr>
          <p:cNvPr id="4" name="Slide Number Placeholder 3"/>
          <p:cNvSpPr>
            <a:spLocks noGrp="1"/>
          </p:cNvSpPr>
          <p:nvPr>
            <p:ph type="sldNum" sz="quarter" idx="5"/>
          </p:nvPr>
        </p:nvSpPr>
        <p:spPr/>
        <p:txBody>
          <a:bodyPr/>
          <a:lstStyle/>
          <a:p>
            <a:fld id="{D09C5488-DD16-4714-9519-7BE21BA11D4E}" type="slidenum">
              <a:rPr lang="en-AU" smtClean="0"/>
              <a:t>7</a:t>
            </a:fld>
            <a:endParaRPr lang="en-AU"/>
          </a:p>
        </p:txBody>
      </p:sp>
    </p:spTree>
    <p:extLst>
      <p:ext uri="{BB962C8B-B14F-4D97-AF65-F5344CB8AC3E}">
        <p14:creationId xmlns:p14="http://schemas.microsoft.com/office/powerpoint/2010/main" val="2765616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What do you notice? What do you wonder? – Why are the numbers listed like this? </a:t>
            </a:r>
          </a:p>
          <a:p>
            <a:r>
              <a:rPr lang="en-AU"/>
              <a:t>{click}</a:t>
            </a:r>
          </a:p>
          <a:p>
            <a:r>
              <a:rPr lang="en-AU"/>
              <a:t>What new information has been added? What does it tell us? – Why are there two columns of numbers? Why does the second column have lots of numbers in the same row?</a:t>
            </a:r>
          </a:p>
          <a:p>
            <a:r>
              <a:rPr lang="en-AU"/>
              <a:t>{click}</a:t>
            </a:r>
          </a:p>
          <a:p>
            <a:r>
              <a:rPr lang="en-AU"/>
              <a:t>What new information has been added? What does it tell us? – What does stem and leaf mean?</a:t>
            </a:r>
          </a:p>
          <a:p>
            <a:r>
              <a:rPr lang="en-AU"/>
              <a:t>{click}</a:t>
            </a:r>
          </a:p>
          <a:p>
            <a:r>
              <a:rPr lang="en-AU"/>
              <a:t>What new information has been added? How does it change the data? What could these numbers be representing?</a:t>
            </a:r>
          </a:p>
          <a:p>
            <a:r>
              <a:rPr lang="en-AU"/>
              <a:t>{click}</a:t>
            </a:r>
          </a:p>
          <a:p>
            <a:r>
              <a:rPr lang="en-AU"/>
              <a:t>What new information do we have? Is there anything we are still wondering?</a:t>
            </a:r>
          </a:p>
        </p:txBody>
      </p:sp>
      <p:sp>
        <p:nvSpPr>
          <p:cNvPr id="4" name="Slide Number Placeholder 3"/>
          <p:cNvSpPr>
            <a:spLocks noGrp="1"/>
          </p:cNvSpPr>
          <p:nvPr>
            <p:ph type="sldNum" sz="quarter" idx="5"/>
          </p:nvPr>
        </p:nvSpPr>
        <p:spPr/>
        <p:txBody>
          <a:bodyPr/>
          <a:lstStyle/>
          <a:p>
            <a:fld id="{D09C5488-DD16-4714-9519-7BE21BA11D4E}" type="slidenum">
              <a:rPr lang="en-AU" smtClean="0"/>
              <a:t>8</a:t>
            </a:fld>
            <a:endParaRPr lang="en-AU"/>
          </a:p>
        </p:txBody>
      </p:sp>
    </p:spTree>
    <p:extLst>
      <p:ext uri="{BB962C8B-B14F-4D97-AF65-F5344CB8AC3E}">
        <p14:creationId xmlns:p14="http://schemas.microsoft.com/office/powerpoint/2010/main" val="509627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dirty="0"/>
              <a:t>Presenter title</a:t>
            </a:r>
            <a:endParaRPr lang="en-AU" dirty="0"/>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dirty="0"/>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2355347292"/>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dirty="0"/>
              <a:t>NSW Department of Education</a:t>
            </a:r>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3364406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dirty="0"/>
              <a:t>NSW Department of Education</a:t>
            </a:r>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rgbClr val="6300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rgbClr val="F6ACB6"/>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4189434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687532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tx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193041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dirty="0"/>
          </a:p>
        </p:txBody>
      </p:sp>
    </p:spTree>
    <p:extLst>
      <p:ext uri="{BB962C8B-B14F-4D97-AF65-F5344CB8AC3E}">
        <p14:creationId xmlns:p14="http://schemas.microsoft.com/office/powerpoint/2010/main" val="1204585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407991"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tx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407990"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Picture Placeholder 4">
            <a:extLst>
              <a:ext uri="{FF2B5EF4-FFF2-40B4-BE49-F238E27FC236}">
                <a16:creationId xmlns:a16="http://schemas.microsoft.com/office/drawing/2014/main" id="{43B0A989-8C17-718F-1784-DAD10FB92D0A}"/>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dirty="0"/>
          </a:p>
        </p:txBody>
      </p:sp>
    </p:spTree>
    <p:extLst>
      <p:ext uri="{BB962C8B-B14F-4D97-AF65-F5344CB8AC3E}">
        <p14:creationId xmlns:p14="http://schemas.microsoft.com/office/powerpoint/2010/main" val="3158805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10080000" cy="1008000"/>
          </a:xfrm>
        </p:spPr>
        <p:txBody>
          <a:bodyPr/>
          <a:lstStyle>
            <a:lvl1pPr>
              <a:defRPr>
                <a:solidFill>
                  <a:schemeClr val="accent1"/>
                </a:solidFill>
                <a:latin typeface="+mj-lt"/>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347597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005139-C098-2BAF-1D2B-4D4D8D4937FC}"/>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dirty="0"/>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dirty="0"/>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32231357"/>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878654936"/>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537514630"/>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dirty="0"/>
              <a:t>Presenter title</a:t>
            </a:r>
            <a:endParaRPr lang="en-AU" dirty="0"/>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dirty="0"/>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664973833"/>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CE0587-CE28-E673-2798-12F5DFA4543B}"/>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433385217"/>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CE0587-CE28-E673-2798-12F5DFA4543B}"/>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585391072"/>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9C3ABC-6C4C-FAD8-5C90-97C9B2C4F508}"/>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999614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9C3ABC-6C4C-FAD8-5C90-97C9B2C4F508}"/>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7019265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endParaRPr lang="en-US"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chemeClr val="accent2"/>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a:p>
            <a:pPr lvl="1"/>
            <a:r>
              <a:rPr lang="en-US"/>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dirty="0"/>
              <a:t>Caption</a:t>
            </a:r>
            <a:endParaRPr lang="en-AU" dirty="0"/>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4241158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3">
            <a:extLst>
              <a:ext uri="{FF2B5EF4-FFF2-40B4-BE49-F238E27FC236}">
                <a16:creationId xmlns:a16="http://schemas.microsoft.com/office/drawing/2014/main" id="{7FE002FA-5983-1B5A-189B-F350B609A505}"/>
              </a:ext>
            </a:extLst>
          </p:cNvPr>
          <p:cNvSpPr>
            <a:spLocks noGrp="1"/>
          </p:cNvSpPr>
          <p:nvPr>
            <p:ph type="title"/>
          </p:nvPr>
        </p:nvSpPr>
        <p:spPr>
          <a:xfrm>
            <a:off x="360000" y="360000"/>
            <a:ext cx="10080000" cy="1008000"/>
          </a:xfrm>
        </p:spPr>
        <p:txBody>
          <a:bodyPr/>
          <a:lstStyle>
            <a:lvl1pPr>
              <a:defRPr>
                <a:solidFill>
                  <a:schemeClr val="accent1"/>
                </a:solidFill>
              </a:defRPr>
            </a:lvl1pPr>
          </a:lstStyle>
          <a:p>
            <a:r>
              <a:rPr lang="en-US"/>
              <a:t>Click to edit Master title style</a:t>
            </a:r>
            <a:endParaRPr lang="en-AU" dirty="0"/>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7958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3">
            <a:extLst>
              <a:ext uri="{FF2B5EF4-FFF2-40B4-BE49-F238E27FC236}">
                <a16:creationId xmlns:a16="http://schemas.microsoft.com/office/drawing/2014/main" id="{7FE002FA-5983-1B5A-189B-F350B609A505}"/>
              </a:ext>
            </a:extLst>
          </p:cNvPr>
          <p:cNvSpPr>
            <a:spLocks noGrp="1"/>
          </p:cNvSpPr>
          <p:nvPr>
            <p:ph type="title"/>
          </p:nvPr>
        </p:nvSpPr>
        <p:spPr>
          <a:xfrm>
            <a:off x="360000" y="360000"/>
            <a:ext cx="10080000" cy="1008000"/>
          </a:xfrm>
        </p:spPr>
        <p:txBody>
          <a:bodyPr/>
          <a:lstStyle>
            <a:lvl1pPr>
              <a:defRPr>
                <a:solidFill>
                  <a:schemeClr val="accent1"/>
                </a:solidFill>
              </a:defRPr>
            </a:lvl1pPr>
          </a:lstStyle>
          <a:p>
            <a:r>
              <a:rPr lang="en-US"/>
              <a:t>Click to edit Master title style</a:t>
            </a:r>
            <a:endParaRPr lang="en-AU" dirty="0"/>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439552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endParaRPr lang="en-US"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dirty="0"/>
              <a:t>Caption</a:t>
            </a:r>
            <a:endParaRPr lang="en-AU" dirty="0"/>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4545423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123783-B36F-FC9F-CD55-EDC756E54526}"/>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8579363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123783-B36F-FC9F-CD55-EDC756E54526}"/>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84543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dirty="0"/>
              <a:t>Presenter title</a:t>
            </a:r>
            <a:endParaRPr lang="en-AU" dirty="0"/>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dirty="0"/>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Tree>
    <p:extLst>
      <p:ext uri="{BB962C8B-B14F-4D97-AF65-F5344CB8AC3E}">
        <p14:creationId xmlns:p14="http://schemas.microsoft.com/office/powerpoint/2010/main" val="2079308588"/>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27E1452-9E62-6F19-C714-37630E42A238}"/>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8528415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27E1452-9E62-6F19-C714-37630E42A238}"/>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8438151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ubheading, two column text and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2C143A-765A-9867-B018-133C6C026A1C}"/>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64000"/>
            <a:ext cx="7560000" cy="900000"/>
          </a:xfrm>
        </p:spPr>
        <p:txBody>
          <a:bodyPr/>
          <a:lstStyle>
            <a:lvl1pPr>
              <a:defRPr b="1">
                <a:latin typeface="+mn-lt"/>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808000"/>
            <a:ext cx="7560000" cy="3311998"/>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8172000" y="1764000"/>
            <a:ext cx="3672000" cy="43559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7" name="Straight Connector 16">
            <a:extLst>
              <a:ext uri="{FF2B5EF4-FFF2-40B4-BE49-F238E27FC236}">
                <a16:creationId xmlns:a16="http://schemas.microsoft.com/office/drawing/2014/main" id="{FE2A9009-B980-F33D-351A-CB3398BF3C05}"/>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DDC80FCE-1988-2F0C-DC0A-CD7B9BE7D354}"/>
              </a:ext>
            </a:extLst>
          </p:cNvPr>
          <p:cNvSpPr>
            <a:spLocks noGrp="1"/>
          </p:cNvSpPr>
          <p:nvPr>
            <p:ph type="sldNum" sz="quarter" idx="15"/>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6766831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Subheading, two column text and image_no Lin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2C143A-765A-9867-B018-133C6C026A1C}"/>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64000"/>
            <a:ext cx="7560000" cy="900000"/>
          </a:xfrm>
        </p:spPr>
        <p:txBody>
          <a:bodyPr/>
          <a:lstStyle>
            <a:lvl1pPr>
              <a:defRPr b="1">
                <a:latin typeface="+mn-lt"/>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808000"/>
            <a:ext cx="7560000" cy="3311998"/>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8172000" y="1764000"/>
            <a:ext cx="3672000" cy="43559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DDC80FCE-1988-2F0C-DC0A-CD7B9BE7D354}"/>
              </a:ext>
            </a:extLst>
          </p:cNvPr>
          <p:cNvSpPr>
            <a:spLocks noGrp="1"/>
          </p:cNvSpPr>
          <p:nvPr>
            <p:ph type="sldNum" sz="quarter" idx="15"/>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0909790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929215-48B2-3734-8B2B-2DD43514EE16}"/>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3732619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929215-48B2-3734-8B2B-2DD43514EE16}"/>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3471656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45A3A4-C916-02CF-411A-DF8992EDA210}"/>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dirty="0"/>
              <a:t>Caption</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41479921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3752267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 column text above graphic">
    <p:spTree>
      <p:nvGrpSpPr>
        <p:cNvPr id="1" name=""/>
        <p:cNvGrpSpPr/>
        <p:nvPr/>
      </p:nvGrpSpPr>
      <p:grpSpPr>
        <a:xfrm>
          <a:off x="0" y="0"/>
          <a:ext cx="0" cy="0"/>
          <a:chOff x="0" y="0"/>
          <a:chExt cx="0" cy="0"/>
        </a:xfrm>
      </p:grpSpPr>
      <p:sp>
        <p:nvSpPr>
          <p:cNvPr id="2" name="Title 1"/>
          <p:cNvSpPr>
            <a:spLocks noGrp="1"/>
          </p:cNvSpPr>
          <p:nvPr>
            <p:ph type="title"/>
          </p:nvPr>
        </p:nvSpPr>
        <p:spPr>
          <a:xfrm>
            <a:off x="359999" y="360000"/>
            <a:ext cx="10080000" cy="1008000"/>
          </a:xfrm>
        </p:spPr>
        <p:txBody>
          <a:bodyPr numCol="2" spcCol="180000">
            <a:noAutofit/>
          </a:bodyPr>
          <a:lstStyle>
            <a:lvl1pPr>
              <a:defRPr sz="1800">
                <a:latin typeface="+mj-lt"/>
              </a:defRPr>
            </a:lvl1pPr>
          </a:lstStyle>
          <a:p>
            <a:r>
              <a:rPr lang="en-US"/>
              <a:t>Click to edit Master title style</a:t>
            </a:r>
            <a:endParaRPr lang="en-US" dirty="0"/>
          </a:p>
        </p:txBody>
      </p:sp>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036697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2" name="Title 1"/>
          <p:cNvSpPr>
            <a:spLocks noGrp="1"/>
          </p:cNvSpPr>
          <p:nvPr>
            <p:ph type="title"/>
          </p:nvPr>
        </p:nvSpPr>
        <p:spPr>
          <a:xfrm>
            <a:off x="359999" y="360000"/>
            <a:ext cx="10080000" cy="1008000"/>
          </a:xfrm>
        </p:spPr>
        <p:txBody>
          <a:bodyPr numCol="2" spcCol="180000">
            <a:noAutofit/>
          </a:bodyPr>
          <a:lstStyle>
            <a:lvl1pPr>
              <a:defRPr sz="1800">
                <a:latin typeface="+mj-lt"/>
              </a:defRPr>
            </a:lvl1pPr>
          </a:lstStyle>
          <a:p>
            <a:r>
              <a:rPr lang="en-US"/>
              <a:t>Click to edit Master title style</a:t>
            </a:r>
            <a:endParaRPr lang="en-US" dirty="0"/>
          </a:p>
        </p:txBody>
      </p:sp>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283080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dirty="0"/>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dirty="0"/>
              <a:t>NSW Department of Education</a:t>
            </a:r>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dirty="0"/>
              <a:t>Presenter title</a:t>
            </a:r>
            <a:endParaRPr lang="en-AU" dirty="0"/>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dirty="0"/>
          </a:p>
        </p:txBody>
      </p:sp>
    </p:spTree>
    <p:extLst>
      <p:ext uri="{BB962C8B-B14F-4D97-AF65-F5344CB8AC3E}">
        <p14:creationId xmlns:p14="http://schemas.microsoft.com/office/powerpoint/2010/main" val="21955171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itle 4">
            <a:extLst>
              <a:ext uri="{FF2B5EF4-FFF2-40B4-BE49-F238E27FC236}">
                <a16:creationId xmlns:a16="http://schemas.microsoft.com/office/drawing/2014/main" id="{1491CDD6-AF2B-7135-AE3A-404BB16DE4A8}"/>
              </a:ext>
            </a:extLst>
          </p:cNvPr>
          <p:cNvSpPr>
            <a:spLocks noGrp="1"/>
          </p:cNvSpPr>
          <p:nvPr>
            <p:ph type="title"/>
          </p:nvPr>
        </p:nvSpPr>
        <p:spPr>
          <a:xfrm>
            <a:off x="540000" y="360000"/>
            <a:ext cx="10080000" cy="1008000"/>
          </a:xfrm>
        </p:spPr>
        <p:txBody>
          <a:bodyPr/>
          <a:lstStyle>
            <a:lvl1pPr>
              <a:defRPr>
                <a:solidFill>
                  <a:schemeClr val="accent1"/>
                </a:solidFill>
              </a:defRPr>
            </a:lvl1pPr>
          </a:lstStyle>
          <a:p>
            <a:r>
              <a:rPr lang="en-US"/>
              <a:t>Click to edit Master title style</a:t>
            </a:r>
            <a:endParaRPr lang="en-AU" dirty="0"/>
          </a:p>
        </p:txBody>
      </p: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dirty="0"/>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dirty="0"/>
              <a:t>Caption</a:t>
            </a:r>
            <a:endParaRPr lang="en-AU" dirty="0"/>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5392502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A5F073A6-78DC-D556-A6E7-C245EAE45D1D}"/>
              </a:ext>
            </a:extLst>
          </p:cNvPr>
          <p:cNvSpPr>
            <a:spLocks noGrp="1"/>
          </p:cNvSpPr>
          <p:nvPr>
            <p:ph type="title"/>
          </p:nvPr>
        </p:nvSpPr>
        <p:spPr>
          <a:xfrm>
            <a:off x="540000" y="360000"/>
            <a:ext cx="10080000" cy="1008000"/>
          </a:xfrm>
        </p:spPr>
        <p:txBody>
          <a:bodyPr/>
          <a:lstStyle>
            <a:lvl1pPr>
              <a:defRPr>
                <a:solidFill>
                  <a:schemeClr val="accent1"/>
                </a:solidFill>
              </a:defRPr>
            </a:lvl1pPr>
          </a:lstStyle>
          <a:p>
            <a:r>
              <a:rPr lang="en-US"/>
              <a:t>Click to edit Master title style</a:t>
            </a:r>
            <a:endParaRPr lang="en-AU" dirty="0"/>
          </a:p>
        </p:txBody>
      </p: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dirty="0"/>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dirty="0"/>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dirty="0"/>
              <a:t>Click to edit text styles</a:t>
            </a:r>
          </a:p>
          <a:p>
            <a:pPr lvl="1"/>
            <a:r>
              <a:rPr lang="en-US" dirty="0"/>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9274711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ED457-3C24-5974-7940-E92CE3CEEBA5}"/>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0066335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8919225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404787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dirty="0"/>
              <a:t>NSW Department of Education</a:t>
            </a:r>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18127411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_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dirty="0"/>
              <a:t>NSW Department of Education</a:t>
            </a:r>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rgbClr val="6300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rgbClr val="F6ACB6"/>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9642309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254243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Divider 2">
    <p:bg>
      <p:bgPr>
        <a:solidFill>
          <a:schemeClr val="accent6"/>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tx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193480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dirty="0"/>
          </a:p>
        </p:txBody>
      </p:sp>
    </p:spTree>
    <p:extLst>
      <p:ext uri="{BB962C8B-B14F-4D97-AF65-F5344CB8AC3E}">
        <p14:creationId xmlns:p14="http://schemas.microsoft.com/office/powerpoint/2010/main" val="433782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dirty="0"/>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dirty="0"/>
              <a:t>Presenter title</a:t>
            </a:r>
            <a:endParaRPr lang="en-AU" dirty="0"/>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dirty="0"/>
          </a:p>
        </p:txBody>
      </p:sp>
    </p:spTree>
    <p:extLst>
      <p:ext uri="{BB962C8B-B14F-4D97-AF65-F5344CB8AC3E}">
        <p14:creationId xmlns:p14="http://schemas.microsoft.com/office/powerpoint/2010/main" val="33183854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Divider 2_Image">
    <p:bg>
      <p:bgPr>
        <a:solidFill>
          <a:schemeClr val="accent6"/>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40000" y="4320000"/>
            <a:ext cx="6407991" cy="1224000"/>
          </a:xfrm>
          <a:ln>
            <a:noFill/>
          </a:ln>
        </p:spPr>
        <p:txBody>
          <a:bodyPr anchor="t">
            <a:noAutofit/>
          </a:bodyPr>
          <a:lstStyle>
            <a:lvl1pPr algn="l">
              <a:lnSpc>
                <a:spcPct val="90000"/>
              </a:lnSpc>
              <a:defRPr sz="4800">
                <a:solidFill>
                  <a:schemeClr val="accent1"/>
                </a:solidFill>
                <a:latin typeface="+mj-lt"/>
              </a:defRPr>
            </a:lvl1pPr>
          </a:lstStyle>
          <a:p>
            <a:r>
              <a:rPr lang="en-US" dirty="0"/>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tx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407990"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Picture Placeholder 4">
            <a:extLst>
              <a:ext uri="{FF2B5EF4-FFF2-40B4-BE49-F238E27FC236}">
                <a16:creationId xmlns:a16="http://schemas.microsoft.com/office/drawing/2014/main" id="{43B0A989-8C17-718F-1784-DAD10FB92D0A}"/>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dirty="0"/>
          </a:p>
        </p:txBody>
      </p:sp>
    </p:spTree>
    <p:extLst>
      <p:ext uri="{BB962C8B-B14F-4D97-AF65-F5344CB8AC3E}">
        <p14:creationId xmlns:p14="http://schemas.microsoft.com/office/powerpoint/2010/main" val="341894280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Subheading, two column text and image">
    <p:bg>
      <p:bgPr>
        <a:solidFill>
          <a:schemeClr val="tx2">
            <a:lumMod val="20000"/>
            <a:lumOff val="80000"/>
            <a:alpha val="3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2C143A-765A-9867-B018-133C6C026A1C}"/>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64000"/>
            <a:ext cx="7560000" cy="900000"/>
          </a:xfrm>
        </p:spPr>
        <p:txBody>
          <a:bodyPr/>
          <a:lstStyle>
            <a:lvl1pPr>
              <a:defRPr b="1">
                <a:latin typeface="+mn-lt"/>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808000"/>
            <a:ext cx="7560000" cy="3311998"/>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8172000" y="1764000"/>
            <a:ext cx="3672000" cy="43559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7" name="Straight Connector 16">
            <a:extLst>
              <a:ext uri="{FF2B5EF4-FFF2-40B4-BE49-F238E27FC236}">
                <a16:creationId xmlns:a16="http://schemas.microsoft.com/office/drawing/2014/main" id="{FE2A9009-B980-F33D-351A-CB3398BF3C05}"/>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DDC80FCE-1988-2F0C-DC0A-CD7B9BE7D354}"/>
              </a:ext>
            </a:extLst>
          </p:cNvPr>
          <p:cNvSpPr>
            <a:spLocks noGrp="1"/>
          </p:cNvSpPr>
          <p:nvPr>
            <p:ph type="sldNum" sz="quarter" idx="15"/>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62829304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Subheading, two column text and image_no Line">
    <p:bg>
      <p:bgPr>
        <a:solidFill>
          <a:schemeClr val="tx2">
            <a:lumMod val="20000"/>
            <a:lumOff val="80000"/>
            <a:alpha val="3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2C143A-765A-9867-B018-133C6C026A1C}"/>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1764000"/>
            <a:ext cx="7560000" cy="900000"/>
          </a:xfrm>
        </p:spPr>
        <p:txBody>
          <a:bodyPr/>
          <a:lstStyle>
            <a:lvl1pPr>
              <a:defRPr b="1">
                <a:latin typeface="+mn-lt"/>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2808000"/>
            <a:ext cx="7560000" cy="3311998"/>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8172000" y="1764000"/>
            <a:ext cx="3672000" cy="43559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DDC80FCE-1988-2F0C-DC0A-CD7B9BE7D354}"/>
              </a:ext>
            </a:extLst>
          </p:cNvPr>
          <p:cNvSpPr>
            <a:spLocks noGrp="1"/>
          </p:cNvSpPr>
          <p:nvPr>
            <p:ph type="sldNum" sz="quarter" idx="15"/>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34401475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
    <p:bg>
      <p:bgPr>
        <a:solidFill>
          <a:schemeClr val="accent4"/>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929215-48B2-3734-8B2B-2DD43514EE16}"/>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21869885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929215-48B2-3734-8B2B-2DD43514EE16}"/>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dirty="0"/>
              <a:t>Subheading</a:t>
            </a:r>
            <a:endParaRPr lang="en-AU" dirty="0"/>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1462102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860847750"/>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78604197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30519709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15565328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1669485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dirty="0"/>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dirty="0"/>
              <a:t>Presenter title</a:t>
            </a:r>
            <a:endParaRPr lang="en-AU" dirty="0"/>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dirty="0"/>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364350565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48972413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339640042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38256592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08422321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3213833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75789515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4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285948593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34126770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12754256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07718776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dirty="0"/>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bg1"/>
                </a:solidFill>
                <a:latin typeface="+mj-lt"/>
              </a:defRPr>
            </a:lvl1pPr>
          </a:lstStyle>
          <a:p>
            <a:r>
              <a:rPr lang="en-US" dirty="0"/>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bg1"/>
                </a:solidFill>
              </a:defRPr>
            </a:lvl1pPr>
          </a:lstStyle>
          <a:p>
            <a:pPr lvl="0"/>
            <a:r>
              <a:rPr lang="en-US" dirty="0"/>
              <a:t>Presenter title</a:t>
            </a:r>
            <a:endParaRPr lang="en-AU" dirty="0"/>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dirty="0"/>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100324122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69382640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62407255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1" spcCol="180000"/>
          <a:lstStyle>
            <a:lvl1pPr algn="l">
              <a:defRPr sz="2200"/>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06376954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660491308"/>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80763548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24801439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9770662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2_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557775"/>
          </a:xfrm>
        </p:spPr>
        <p:txBody>
          <a:bodyPr/>
          <a:lstStyle>
            <a:lvl1pPr>
              <a:defRPr>
                <a:solidFill>
                  <a:schemeClr val="accent1"/>
                </a:solidFill>
              </a:defRPr>
            </a:lvl1pPr>
          </a:lstStyle>
          <a:p>
            <a:r>
              <a:rPr lang="en-US"/>
              <a:t>Click to edit Master title </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3" name="Text Placeholder 10">
            <a:extLst>
              <a:ext uri="{FF2B5EF4-FFF2-40B4-BE49-F238E27FC236}">
                <a16:creationId xmlns:a16="http://schemas.microsoft.com/office/drawing/2014/main" id="{F53278F0-7E0D-358C-94A1-DAA4B70E2D01}"/>
              </a:ext>
            </a:extLst>
          </p:cNvPr>
          <p:cNvSpPr>
            <a:spLocks noGrp="1"/>
          </p:cNvSpPr>
          <p:nvPr>
            <p:ph type="body" sz="quarter" idx="18" hasCustomPrompt="1"/>
          </p:nvPr>
        </p:nvSpPr>
        <p:spPr>
          <a:xfrm>
            <a:off x="5400000" y="1168289"/>
            <a:ext cx="5400000" cy="317611"/>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51946843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33400" y="63900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04692984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3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405459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dirty="0"/>
              <a:t>Presenter title</a:t>
            </a:r>
            <a:endParaRPr lang="en-AU" dirty="0"/>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dirty="0"/>
          </a:p>
        </p:txBody>
      </p:sp>
    </p:spTree>
    <p:extLst>
      <p:ext uri="{BB962C8B-B14F-4D97-AF65-F5344CB8AC3E}">
        <p14:creationId xmlns:p14="http://schemas.microsoft.com/office/powerpoint/2010/main" val="182178993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14441263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1"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38481021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210536450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2_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54837558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35382408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46391274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66708100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13670251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6402097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994367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dirty="0"/>
              <a:t>Presenter title</a:t>
            </a:r>
            <a:endParaRPr lang="en-AU" dirty="0"/>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dirty="0"/>
          </a:p>
        </p:txBody>
      </p:sp>
    </p:spTree>
    <p:extLst>
      <p:ext uri="{BB962C8B-B14F-4D97-AF65-F5344CB8AC3E}">
        <p14:creationId xmlns:p14="http://schemas.microsoft.com/office/powerpoint/2010/main" val="69903794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79366532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67970585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90101337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3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461880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7570838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54473803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8500600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87199240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59330293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82283586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1.pn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image" Target="../media/image2.png"/><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67.xml"/><Relationship Id="rId18" Type="http://schemas.openxmlformats.org/officeDocument/2006/relationships/slideLayout" Target="../slideLayouts/slideLayout72.xml"/><Relationship Id="rId26" Type="http://schemas.openxmlformats.org/officeDocument/2006/relationships/slideLayout" Target="../slideLayouts/slideLayout80.xml"/><Relationship Id="rId39" Type="http://schemas.openxmlformats.org/officeDocument/2006/relationships/slideLayout" Target="../slideLayouts/slideLayout93.xml"/><Relationship Id="rId21" Type="http://schemas.openxmlformats.org/officeDocument/2006/relationships/slideLayout" Target="../slideLayouts/slideLayout75.xml"/><Relationship Id="rId34" Type="http://schemas.openxmlformats.org/officeDocument/2006/relationships/slideLayout" Target="../slideLayouts/slideLayout88.xml"/><Relationship Id="rId42" Type="http://schemas.openxmlformats.org/officeDocument/2006/relationships/slideLayout" Target="../slideLayouts/slideLayout96.xml"/><Relationship Id="rId47" Type="http://schemas.openxmlformats.org/officeDocument/2006/relationships/image" Target="../media/image1.png"/><Relationship Id="rId7" Type="http://schemas.openxmlformats.org/officeDocument/2006/relationships/slideLayout" Target="../slideLayouts/slideLayout61.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9" Type="http://schemas.openxmlformats.org/officeDocument/2006/relationships/slideLayout" Target="../slideLayouts/slideLayout83.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24" Type="http://schemas.openxmlformats.org/officeDocument/2006/relationships/slideLayout" Target="../slideLayouts/slideLayout78.xml"/><Relationship Id="rId32" Type="http://schemas.openxmlformats.org/officeDocument/2006/relationships/slideLayout" Target="../slideLayouts/slideLayout86.xml"/><Relationship Id="rId37" Type="http://schemas.openxmlformats.org/officeDocument/2006/relationships/slideLayout" Target="../slideLayouts/slideLayout91.xml"/><Relationship Id="rId40" Type="http://schemas.openxmlformats.org/officeDocument/2006/relationships/slideLayout" Target="../slideLayouts/slideLayout94.xml"/><Relationship Id="rId45" Type="http://schemas.openxmlformats.org/officeDocument/2006/relationships/slideLayout" Target="../slideLayouts/slideLayout99.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23" Type="http://schemas.openxmlformats.org/officeDocument/2006/relationships/slideLayout" Target="../slideLayouts/slideLayout77.xml"/><Relationship Id="rId28" Type="http://schemas.openxmlformats.org/officeDocument/2006/relationships/slideLayout" Target="../slideLayouts/slideLayout82.xml"/><Relationship Id="rId36" Type="http://schemas.openxmlformats.org/officeDocument/2006/relationships/slideLayout" Target="../slideLayouts/slideLayout90.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31" Type="http://schemas.openxmlformats.org/officeDocument/2006/relationships/slideLayout" Target="../slideLayouts/slideLayout85.xml"/><Relationship Id="rId44" Type="http://schemas.openxmlformats.org/officeDocument/2006/relationships/slideLayout" Target="../slideLayouts/slideLayout98.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slideLayout" Target="../slideLayouts/slideLayout76.xml"/><Relationship Id="rId27" Type="http://schemas.openxmlformats.org/officeDocument/2006/relationships/slideLayout" Target="../slideLayouts/slideLayout81.xml"/><Relationship Id="rId30" Type="http://schemas.openxmlformats.org/officeDocument/2006/relationships/slideLayout" Target="../slideLayouts/slideLayout84.xml"/><Relationship Id="rId35" Type="http://schemas.openxmlformats.org/officeDocument/2006/relationships/slideLayout" Target="../slideLayouts/slideLayout89.xml"/><Relationship Id="rId43" Type="http://schemas.openxmlformats.org/officeDocument/2006/relationships/slideLayout" Target="../slideLayouts/slideLayout97.xml"/><Relationship Id="rId8" Type="http://schemas.openxmlformats.org/officeDocument/2006/relationships/slideLayout" Target="../slideLayouts/slideLayout62.xml"/><Relationship Id="rId3" Type="http://schemas.openxmlformats.org/officeDocument/2006/relationships/slideLayout" Target="../slideLayouts/slideLayout57.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5" Type="http://schemas.openxmlformats.org/officeDocument/2006/relationships/slideLayout" Target="../slideLayouts/slideLayout79.xml"/><Relationship Id="rId33" Type="http://schemas.openxmlformats.org/officeDocument/2006/relationships/slideLayout" Target="../slideLayouts/slideLayout87.xml"/><Relationship Id="rId38" Type="http://schemas.openxmlformats.org/officeDocument/2006/relationships/slideLayout" Target="../slideLayouts/slideLayout92.xml"/><Relationship Id="rId46" Type="http://schemas.openxmlformats.org/officeDocument/2006/relationships/theme" Target="../theme/theme2.xml"/><Relationship Id="rId20" Type="http://schemas.openxmlformats.org/officeDocument/2006/relationships/slideLayout" Target="../slideLayouts/slideLayout74.xml"/><Relationship Id="rId41" Type="http://schemas.openxmlformats.org/officeDocument/2006/relationships/slideLayout" Target="../slideLayouts/slideLayout9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56"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dirty="0"/>
          </a:p>
        </p:txBody>
      </p:sp>
      <p:sp>
        <p:nvSpPr>
          <p:cNvPr id="9" name="TextBox 8">
            <a:extLst>
              <a:ext uri="{FF2B5EF4-FFF2-40B4-BE49-F238E27FC236}">
                <a16:creationId xmlns:a16="http://schemas.microsoft.com/office/drawing/2014/main" id="{E98AFF8C-6EAC-4301-9800-49DD3EDD38B8}"/>
              </a:ext>
              <a:ext uri="{C183D7F6-B498-43B3-948B-1728B52AA6E4}">
                <adec:decorative xmlns:adec="http://schemas.microsoft.com/office/drawing/2017/decorative" val="1"/>
              </a:ext>
            </a:extLst>
          </p:cNvPr>
          <p:cNvSpPr txBox="1"/>
          <p:nvPr userDrawn="1"/>
        </p:nvSpPr>
        <p:spPr>
          <a:xfrm>
            <a:off x="-2622931" y="14626"/>
            <a:ext cx="2544960" cy="5539978"/>
          </a:xfrm>
          <a:prstGeom prst="rect">
            <a:avLst/>
          </a:prstGeom>
          <a:noFill/>
        </p:spPr>
        <p:txBody>
          <a:bodyPr wrap="square" lIns="0" tIns="0" rIns="0" bIns="0" rtlCol="0">
            <a:spAutoFit/>
          </a:bodyPr>
          <a:lstStyle/>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OPEN IN DESKTOP APP</a:t>
            </a:r>
          </a:p>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This will enable full functionality of the template.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 uri="{C183D7F6-B498-43B3-948B-1728B52AA6E4}">
                <adec:decorative xmlns:adec="http://schemas.microsoft.com/office/drawing/2017/decorative" val="1"/>
              </a:ext>
            </a:extLst>
          </p:cNvPr>
          <p:cNvPicPr>
            <a:picLocks noChangeAspect="1"/>
          </p:cNvPicPr>
          <p:nvPr userDrawn="1"/>
        </p:nvPicPr>
        <p:blipFill>
          <a:blip r:embed="rId57">
            <a:extLst>
              <a:ext uri="{28A0092B-C50C-407E-A947-70E740481C1C}">
                <a14:useLocalDpi xmlns:a14="http://schemas.microsoft.com/office/drawing/2010/main"/>
              </a:ext>
            </a:extLst>
          </a:blip>
          <a:stretch>
            <a:fillRect/>
          </a:stretch>
        </p:blipFill>
        <p:spPr>
          <a:xfrm>
            <a:off x="-2622931" y="1682950"/>
            <a:ext cx="632972" cy="215628"/>
          </a:xfrm>
          <a:prstGeom prst="rect">
            <a:avLst/>
          </a:prstGeom>
        </p:spPr>
      </p:pic>
    </p:spTree>
    <p:extLst>
      <p:ext uri="{BB962C8B-B14F-4D97-AF65-F5344CB8AC3E}">
        <p14:creationId xmlns:p14="http://schemas.microsoft.com/office/powerpoint/2010/main" val="853186558"/>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 id="2147483863" r:id="rId18"/>
    <p:sldLayoutId id="2147483864" r:id="rId19"/>
    <p:sldLayoutId id="2147483865" r:id="rId20"/>
    <p:sldLayoutId id="2147483866" r:id="rId21"/>
    <p:sldLayoutId id="2147483867" r:id="rId22"/>
    <p:sldLayoutId id="2147483868" r:id="rId23"/>
    <p:sldLayoutId id="2147483869" r:id="rId24"/>
    <p:sldLayoutId id="2147483870" r:id="rId25"/>
    <p:sldLayoutId id="2147483871" r:id="rId26"/>
    <p:sldLayoutId id="2147483872" r:id="rId27"/>
    <p:sldLayoutId id="2147483873" r:id="rId28"/>
    <p:sldLayoutId id="2147483874" r:id="rId29"/>
    <p:sldLayoutId id="2147483875" r:id="rId30"/>
    <p:sldLayoutId id="2147483876" r:id="rId31"/>
    <p:sldLayoutId id="2147483877" r:id="rId32"/>
    <p:sldLayoutId id="2147483878" r:id="rId33"/>
    <p:sldLayoutId id="2147483879" r:id="rId34"/>
    <p:sldLayoutId id="2147483880" r:id="rId35"/>
    <p:sldLayoutId id="2147483881" r:id="rId36"/>
    <p:sldLayoutId id="2147483882" r:id="rId37"/>
    <p:sldLayoutId id="2147483883" r:id="rId38"/>
    <p:sldLayoutId id="2147483884" r:id="rId39"/>
    <p:sldLayoutId id="2147483885" r:id="rId40"/>
    <p:sldLayoutId id="2147483886" r:id="rId41"/>
    <p:sldLayoutId id="2147483887" r:id="rId42"/>
    <p:sldLayoutId id="2147483888" r:id="rId43"/>
    <p:sldLayoutId id="2147483889" r:id="rId44"/>
    <p:sldLayoutId id="2147483899" r:id="rId45"/>
    <p:sldLayoutId id="2147483900" r:id="rId46"/>
    <p:sldLayoutId id="2147483901" r:id="rId47"/>
    <p:sldLayoutId id="2147483902" r:id="rId48"/>
    <p:sldLayoutId id="2147483903" r:id="rId49"/>
    <p:sldLayoutId id="2147483904" r:id="rId50"/>
    <p:sldLayoutId id="2147483921" r:id="rId51"/>
    <p:sldLayoutId id="2147483922" r:id="rId52"/>
    <p:sldLayoutId id="2147483923" r:id="rId53"/>
    <p:sldLayoutId id="2147483924" r:id="rId54"/>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7"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099037759"/>
      </p:ext>
    </p:extLst>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 id="2147483948" r:id="rId14"/>
    <p:sldLayoutId id="2147483949" r:id="rId15"/>
    <p:sldLayoutId id="2147483950" r:id="rId16"/>
    <p:sldLayoutId id="2147483951" r:id="rId17"/>
    <p:sldLayoutId id="2147483952" r:id="rId18"/>
    <p:sldLayoutId id="2147483953" r:id="rId19"/>
    <p:sldLayoutId id="2147483954" r:id="rId20"/>
    <p:sldLayoutId id="2147483955" r:id="rId21"/>
    <p:sldLayoutId id="2147483956" r:id="rId22"/>
    <p:sldLayoutId id="2147483957" r:id="rId23"/>
    <p:sldLayoutId id="2147483958" r:id="rId24"/>
    <p:sldLayoutId id="2147483959" r:id="rId25"/>
    <p:sldLayoutId id="2147483960" r:id="rId26"/>
    <p:sldLayoutId id="2147483961" r:id="rId27"/>
    <p:sldLayoutId id="2147483962" r:id="rId28"/>
    <p:sldLayoutId id="2147483963" r:id="rId29"/>
    <p:sldLayoutId id="2147483964" r:id="rId30"/>
    <p:sldLayoutId id="2147483965" r:id="rId31"/>
    <p:sldLayoutId id="2147483966" r:id="rId32"/>
    <p:sldLayoutId id="2147483967" r:id="rId33"/>
    <p:sldLayoutId id="2147483968" r:id="rId34"/>
    <p:sldLayoutId id="2147483969" r:id="rId35"/>
    <p:sldLayoutId id="2147483970" r:id="rId36"/>
    <p:sldLayoutId id="2147483971" r:id="rId37"/>
    <p:sldLayoutId id="2147483972" r:id="rId38"/>
    <p:sldLayoutId id="2147483973" r:id="rId39"/>
    <p:sldLayoutId id="2147483974" r:id="rId40"/>
    <p:sldLayoutId id="2147483975" r:id="rId41"/>
    <p:sldLayoutId id="2147483976" r:id="rId42"/>
    <p:sldLayoutId id="2147483977" r:id="rId43"/>
    <p:sldLayoutId id="2147483978" r:id="rId44"/>
    <p:sldLayoutId id="2147483979" r:id="rId45"/>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9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98.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8.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98.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98.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98.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9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B2403B-3D00-6C48-9C04-C5FE8C187D84}"/>
              </a:ext>
            </a:extLst>
          </p:cNvPr>
          <p:cNvSpPr>
            <a:spLocks noGrp="1"/>
          </p:cNvSpPr>
          <p:nvPr>
            <p:ph type="ctrTitle"/>
          </p:nvPr>
        </p:nvSpPr>
        <p:spPr>
          <a:xfrm>
            <a:off x="3517935" y="2988921"/>
            <a:ext cx="6948000" cy="732924"/>
          </a:xfrm>
        </p:spPr>
        <p:txBody>
          <a:bodyPr/>
          <a:lstStyle/>
          <a:p>
            <a:r>
              <a:rPr lang="en-US" dirty="0"/>
              <a:t>Slow reveal graphs</a:t>
            </a:r>
          </a:p>
        </p:txBody>
      </p:sp>
      <p:sp>
        <p:nvSpPr>
          <p:cNvPr id="14" name="Text Placeholder 13">
            <a:extLst>
              <a:ext uri="{FF2B5EF4-FFF2-40B4-BE49-F238E27FC236}">
                <a16:creationId xmlns:a16="http://schemas.microsoft.com/office/drawing/2014/main" id="{EB6B8D1C-8023-C127-4867-FB069A860901}"/>
              </a:ext>
            </a:extLst>
          </p:cNvPr>
          <p:cNvSpPr>
            <a:spLocks noGrp="1"/>
          </p:cNvSpPr>
          <p:nvPr>
            <p:ph type="body" sz="quarter" idx="14"/>
          </p:nvPr>
        </p:nvSpPr>
        <p:spPr>
          <a:xfrm>
            <a:off x="3517935" y="3721845"/>
            <a:ext cx="6901104" cy="476308"/>
          </a:xfrm>
        </p:spPr>
        <p:txBody>
          <a:bodyPr/>
          <a:lstStyle/>
          <a:p>
            <a:r>
              <a:rPr lang="en-AU" dirty="0"/>
              <a:t>What do you notice? </a:t>
            </a:r>
            <a:r>
              <a:rPr lang="en-US" dirty="0"/>
              <a:t>What do you wonder?</a:t>
            </a:r>
          </a:p>
        </p:txBody>
      </p:sp>
    </p:spTree>
    <p:extLst>
      <p:ext uri="{BB962C8B-B14F-4D97-AF65-F5344CB8AC3E}">
        <p14:creationId xmlns:p14="http://schemas.microsoft.com/office/powerpoint/2010/main" val="647142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E5AD1-376D-F274-27F3-B612BD2AE122}"/>
              </a:ext>
            </a:extLst>
          </p:cNvPr>
          <p:cNvSpPr>
            <a:spLocks noGrp="1"/>
          </p:cNvSpPr>
          <p:nvPr>
            <p:ph type="title"/>
          </p:nvPr>
        </p:nvSpPr>
        <p:spPr/>
        <p:txBody>
          <a:bodyPr/>
          <a:lstStyle/>
          <a:p>
            <a:r>
              <a:rPr lang="en-AU"/>
              <a:t>Column graph</a:t>
            </a:r>
          </a:p>
        </p:txBody>
      </p:sp>
      <p:sp>
        <p:nvSpPr>
          <p:cNvPr id="5" name="Text Placeholder 4">
            <a:extLst>
              <a:ext uri="{FF2B5EF4-FFF2-40B4-BE49-F238E27FC236}">
                <a16:creationId xmlns:a16="http://schemas.microsoft.com/office/drawing/2014/main" id="{013D0698-BD77-F194-096F-C125DDA248EF}"/>
              </a:ext>
            </a:extLst>
          </p:cNvPr>
          <p:cNvSpPr>
            <a:spLocks noGrp="1"/>
          </p:cNvSpPr>
          <p:nvPr>
            <p:ph type="body" sz="quarter" idx="18"/>
          </p:nvPr>
        </p:nvSpPr>
        <p:spPr>
          <a:xfrm>
            <a:off x="360000" y="982520"/>
            <a:ext cx="10080000" cy="310015"/>
          </a:xfrm>
        </p:spPr>
        <p:txBody>
          <a:bodyPr/>
          <a:lstStyle/>
          <a:p>
            <a:r>
              <a:rPr lang="en-AU" dirty="0"/>
              <a:t>What do you notice? What do you wonder?</a:t>
            </a:r>
          </a:p>
        </p:txBody>
      </p:sp>
      <p:pic>
        <p:nvPicPr>
          <p:cNvPr id="7" name="Picture 6" descr="Column graph showing the growth of Australian capital cities from 1973 to 2013.&#10;Darwin has grown by 180%, Perth by 140%, Brisbane 130%, Canberra by 125%, Melbourne by 60%, Sydney by 50%, Adelaide by 45% and Hobart by 40%">
            <a:extLst>
              <a:ext uri="{FF2B5EF4-FFF2-40B4-BE49-F238E27FC236}">
                <a16:creationId xmlns:a16="http://schemas.microsoft.com/office/drawing/2014/main" id="{85361B93-BDC1-28BE-FB17-E0777456D845}"/>
              </a:ext>
            </a:extLst>
          </p:cNvPr>
          <p:cNvPicPr>
            <a:picLocks noChangeAspect="1"/>
          </p:cNvPicPr>
          <p:nvPr/>
        </p:nvPicPr>
        <p:blipFill>
          <a:blip r:embed="rId3"/>
          <a:stretch>
            <a:fillRect/>
          </a:stretch>
        </p:blipFill>
        <p:spPr>
          <a:xfrm>
            <a:off x="1997656" y="1466721"/>
            <a:ext cx="7724923" cy="4643695"/>
          </a:xfrm>
          <a:prstGeom prst="rect">
            <a:avLst/>
          </a:prstGeom>
        </p:spPr>
      </p:pic>
      <p:sp>
        <p:nvSpPr>
          <p:cNvPr id="8" name="Rectangle 7">
            <a:extLst>
              <a:ext uri="{FF2B5EF4-FFF2-40B4-BE49-F238E27FC236}">
                <a16:creationId xmlns:a16="http://schemas.microsoft.com/office/drawing/2014/main" id="{9CD1E2EF-D6E5-F4C9-3ECD-443CD7287759}"/>
              </a:ext>
              <a:ext uri="{C183D7F6-B498-43B3-948B-1728B52AA6E4}">
                <adec:decorative xmlns:adec="http://schemas.microsoft.com/office/drawing/2017/decorative" val="1"/>
              </a:ext>
            </a:extLst>
          </p:cNvPr>
          <p:cNvSpPr/>
          <p:nvPr/>
        </p:nvSpPr>
        <p:spPr>
          <a:xfrm>
            <a:off x="3323892" y="1376364"/>
            <a:ext cx="5072449" cy="5536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9" name="Rectangle 8">
            <a:extLst>
              <a:ext uri="{FF2B5EF4-FFF2-40B4-BE49-F238E27FC236}">
                <a16:creationId xmlns:a16="http://schemas.microsoft.com/office/drawing/2014/main" id="{91C2EA5F-97CD-AF6A-7458-F5B3CE58803C}"/>
              </a:ext>
              <a:ext uri="{C183D7F6-B498-43B3-948B-1728B52AA6E4}">
                <adec:decorative xmlns:adec="http://schemas.microsoft.com/office/drawing/2017/decorative" val="1"/>
              </a:ext>
            </a:extLst>
          </p:cNvPr>
          <p:cNvSpPr/>
          <p:nvPr/>
        </p:nvSpPr>
        <p:spPr>
          <a:xfrm>
            <a:off x="6121744" y="2110687"/>
            <a:ext cx="3176716" cy="12132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189C3203-2C3C-EF7C-FF9E-986DA244CC37}"/>
              </a:ext>
              <a:ext uri="{C183D7F6-B498-43B3-948B-1728B52AA6E4}">
                <adec:decorative xmlns:adec="http://schemas.microsoft.com/office/drawing/2017/decorative" val="1"/>
              </a:ext>
            </a:extLst>
          </p:cNvPr>
          <p:cNvSpPr/>
          <p:nvPr/>
        </p:nvSpPr>
        <p:spPr>
          <a:xfrm>
            <a:off x="3120328" y="5647165"/>
            <a:ext cx="6178132"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Rectangle 10">
            <a:extLst>
              <a:ext uri="{FF2B5EF4-FFF2-40B4-BE49-F238E27FC236}">
                <a16:creationId xmlns:a16="http://schemas.microsoft.com/office/drawing/2014/main" id="{CDA1C9F0-78D3-E254-69F0-EAF3DEFAECC9}"/>
              </a:ext>
              <a:ext uri="{C183D7F6-B498-43B3-948B-1728B52AA6E4}">
                <adec:decorative xmlns:adec="http://schemas.microsoft.com/office/drawing/2017/decorative" val="1"/>
              </a:ext>
            </a:extLst>
          </p:cNvPr>
          <p:cNvSpPr/>
          <p:nvPr/>
        </p:nvSpPr>
        <p:spPr>
          <a:xfrm rot="16200000">
            <a:off x="577287" y="3261931"/>
            <a:ext cx="4229744" cy="6393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20" name="Group 19">
            <a:extLst>
              <a:ext uri="{FF2B5EF4-FFF2-40B4-BE49-F238E27FC236}">
                <a16:creationId xmlns:a16="http://schemas.microsoft.com/office/drawing/2014/main" id="{3EB1B3B9-F8AF-44BB-77F6-764D82C20DF6}"/>
              </a:ext>
              <a:ext uri="{C183D7F6-B498-43B3-948B-1728B52AA6E4}">
                <adec:decorative xmlns:adec="http://schemas.microsoft.com/office/drawing/2017/decorative" val="1"/>
              </a:ext>
            </a:extLst>
          </p:cNvPr>
          <p:cNvGrpSpPr/>
          <p:nvPr/>
        </p:nvGrpSpPr>
        <p:grpSpPr>
          <a:xfrm>
            <a:off x="3120328" y="2031931"/>
            <a:ext cx="6248855" cy="2847568"/>
            <a:chOff x="3120328" y="2031931"/>
            <a:chExt cx="6248855" cy="2847568"/>
          </a:xfrm>
        </p:grpSpPr>
        <p:sp>
          <p:nvSpPr>
            <p:cNvPr id="12" name="Rectangle 11">
              <a:extLst>
                <a:ext uri="{FF2B5EF4-FFF2-40B4-BE49-F238E27FC236}">
                  <a16:creationId xmlns:a16="http://schemas.microsoft.com/office/drawing/2014/main" id="{F5C84E20-7936-5249-2FB3-FDFDC95670F3}"/>
                </a:ext>
              </a:extLst>
            </p:cNvPr>
            <p:cNvSpPr/>
            <p:nvPr/>
          </p:nvSpPr>
          <p:spPr>
            <a:xfrm>
              <a:off x="3120328" y="2031931"/>
              <a:ext cx="815299"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Rectangle 12">
              <a:extLst>
                <a:ext uri="{FF2B5EF4-FFF2-40B4-BE49-F238E27FC236}">
                  <a16:creationId xmlns:a16="http://schemas.microsoft.com/office/drawing/2014/main" id="{40004F1C-D8BF-7615-9014-4CCA5CB01E43}"/>
                </a:ext>
              </a:extLst>
            </p:cNvPr>
            <p:cNvSpPr/>
            <p:nvPr/>
          </p:nvSpPr>
          <p:spPr>
            <a:xfrm>
              <a:off x="3805737" y="2688363"/>
              <a:ext cx="815299"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4" name="Rectangle 13">
              <a:extLst>
                <a:ext uri="{FF2B5EF4-FFF2-40B4-BE49-F238E27FC236}">
                  <a16:creationId xmlns:a16="http://schemas.microsoft.com/office/drawing/2014/main" id="{2D30D129-F3AD-77B4-312B-630AF12A7C8C}"/>
                </a:ext>
              </a:extLst>
            </p:cNvPr>
            <p:cNvSpPr/>
            <p:nvPr/>
          </p:nvSpPr>
          <p:spPr>
            <a:xfrm>
              <a:off x="4730435" y="3105414"/>
              <a:ext cx="815299"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5" name="Rectangle 14">
              <a:extLst>
                <a:ext uri="{FF2B5EF4-FFF2-40B4-BE49-F238E27FC236}">
                  <a16:creationId xmlns:a16="http://schemas.microsoft.com/office/drawing/2014/main" id="{4B217BAF-90B8-956E-9B70-27599439F683}"/>
                </a:ext>
              </a:extLst>
            </p:cNvPr>
            <p:cNvSpPr/>
            <p:nvPr/>
          </p:nvSpPr>
          <p:spPr>
            <a:xfrm>
              <a:off x="5526867" y="3175814"/>
              <a:ext cx="815299"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6" name="Rectangle 15">
              <a:extLst>
                <a:ext uri="{FF2B5EF4-FFF2-40B4-BE49-F238E27FC236}">
                  <a16:creationId xmlns:a16="http://schemas.microsoft.com/office/drawing/2014/main" id="{6ACAF804-BFF6-755A-A9B3-C18E458109AC}"/>
                </a:ext>
              </a:extLst>
            </p:cNvPr>
            <p:cNvSpPr/>
            <p:nvPr/>
          </p:nvSpPr>
          <p:spPr>
            <a:xfrm>
              <a:off x="6342166" y="4121168"/>
              <a:ext cx="815299"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7" name="Rectangle 16">
              <a:extLst>
                <a:ext uri="{FF2B5EF4-FFF2-40B4-BE49-F238E27FC236}">
                  <a16:creationId xmlns:a16="http://schemas.microsoft.com/office/drawing/2014/main" id="{F41BAB85-64B3-DFD3-4656-5E5C00EBDCD0}"/>
                </a:ext>
              </a:extLst>
            </p:cNvPr>
            <p:cNvSpPr/>
            <p:nvPr/>
          </p:nvSpPr>
          <p:spPr>
            <a:xfrm>
              <a:off x="7081512" y="4223945"/>
              <a:ext cx="815299"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8" name="Rectangle 17">
              <a:extLst>
                <a:ext uri="{FF2B5EF4-FFF2-40B4-BE49-F238E27FC236}">
                  <a16:creationId xmlns:a16="http://schemas.microsoft.com/office/drawing/2014/main" id="{74FF0D60-70F1-0DB3-4968-E83B82C13FA2}"/>
                </a:ext>
              </a:extLst>
            </p:cNvPr>
            <p:cNvSpPr/>
            <p:nvPr/>
          </p:nvSpPr>
          <p:spPr>
            <a:xfrm>
              <a:off x="7916313" y="4411565"/>
              <a:ext cx="815299"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9" name="Rectangle 18">
              <a:extLst>
                <a:ext uri="{FF2B5EF4-FFF2-40B4-BE49-F238E27FC236}">
                  <a16:creationId xmlns:a16="http://schemas.microsoft.com/office/drawing/2014/main" id="{96F75528-69D2-0D36-DD71-F6F3A6CAF364}"/>
                </a:ext>
              </a:extLst>
            </p:cNvPr>
            <p:cNvSpPr/>
            <p:nvPr/>
          </p:nvSpPr>
          <p:spPr>
            <a:xfrm>
              <a:off x="8553884" y="4515101"/>
              <a:ext cx="815299"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sp>
        <p:nvSpPr>
          <p:cNvPr id="3" name="Footer Placeholder 2">
            <a:extLst>
              <a:ext uri="{FF2B5EF4-FFF2-40B4-BE49-F238E27FC236}">
                <a16:creationId xmlns:a16="http://schemas.microsoft.com/office/drawing/2014/main" id="{3FC4AEBD-A15F-4346-50AB-576A3798CE73}"/>
              </a:ext>
            </a:extLst>
          </p:cNvPr>
          <p:cNvSpPr>
            <a:spLocks noGrp="1"/>
          </p:cNvSpPr>
          <p:nvPr>
            <p:ph type="ftr" sz="quarter" idx="4294967295"/>
          </p:nvPr>
        </p:nvSpPr>
        <p:spPr>
          <a:xfrm>
            <a:off x="254492" y="6390884"/>
            <a:ext cx="7556313" cy="287397"/>
          </a:xfrm>
          <a:prstGeom prst="rect">
            <a:avLst/>
          </a:prstGeom>
        </p:spPr>
        <p:txBody>
          <a:bodyPr/>
          <a:lstStyle/>
          <a:p>
            <a:r>
              <a:rPr lang="en-US" sz="1400" dirty="0"/>
              <a:t>https://games.abc.net.au/education/statistics-game/index.htm#/</a:t>
            </a:r>
          </a:p>
        </p:txBody>
      </p:sp>
      <p:sp>
        <p:nvSpPr>
          <p:cNvPr id="4" name="Slide Number Placeholder 3">
            <a:extLst>
              <a:ext uri="{FF2B5EF4-FFF2-40B4-BE49-F238E27FC236}">
                <a16:creationId xmlns:a16="http://schemas.microsoft.com/office/drawing/2014/main" id="{EA47CEFA-66BB-0F62-3F50-1447A9F2BACC}"/>
              </a:ext>
            </a:extLst>
          </p:cNvPr>
          <p:cNvSpPr>
            <a:spLocks noGrp="1"/>
          </p:cNvSpPr>
          <p:nvPr>
            <p:ph type="sldNum" sz="quarter" idx="12"/>
          </p:nvPr>
        </p:nvSpPr>
        <p:spPr/>
        <p:txBody>
          <a:bodyPr/>
          <a:lstStyle/>
          <a:p>
            <a:fld id="{53F625F3-B677-4D46-AEB5-DC449A9DF797}" type="slidenum">
              <a:rPr lang="en-AU" smtClean="0"/>
              <a:pPr/>
              <a:t>2</a:t>
            </a:fld>
            <a:endParaRPr lang="en-AU"/>
          </a:p>
        </p:txBody>
      </p:sp>
    </p:spTree>
    <p:extLst>
      <p:ext uri="{BB962C8B-B14F-4D97-AF65-F5344CB8AC3E}">
        <p14:creationId xmlns:p14="http://schemas.microsoft.com/office/powerpoint/2010/main" val="135555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E412-29A9-A83C-42E1-DB5DF91403A3}"/>
              </a:ext>
            </a:extLst>
          </p:cNvPr>
          <p:cNvSpPr>
            <a:spLocks noGrp="1"/>
          </p:cNvSpPr>
          <p:nvPr>
            <p:ph type="title"/>
          </p:nvPr>
        </p:nvSpPr>
        <p:spPr/>
        <p:txBody>
          <a:bodyPr/>
          <a:lstStyle/>
          <a:p>
            <a:r>
              <a:rPr lang="en-AU"/>
              <a:t>Pictograph</a:t>
            </a:r>
          </a:p>
        </p:txBody>
      </p:sp>
      <p:sp>
        <p:nvSpPr>
          <p:cNvPr id="5" name="Text Placeholder 4">
            <a:extLst>
              <a:ext uri="{FF2B5EF4-FFF2-40B4-BE49-F238E27FC236}">
                <a16:creationId xmlns:a16="http://schemas.microsoft.com/office/drawing/2014/main" id="{B45FA8ED-54FB-55BA-72CA-C9C74DABF582}"/>
              </a:ext>
            </a:extLst>
          </p:cNvPr>
          <p:cNvSpPr>
            <a:spLocks noGrp="1"/>
          </p:cNvSpPr>
          <p:nvPr>
            <p:ph type="body" sz="quarter" idx="18"/>
          </p:nvPr>
        </p:nvSpPr>
        <p:spPr/>
        <p:txBody>
          <a:bodyPr/>
          <a:lstStyle/>
          <a:p>
            <a:r>
              <a:rPr lang="en-AU" dirty="0"/>
              <a:t>What do you notice? What do you wonder?</a:t>
            </a:r>
          </a:p>
        </p:txBody>
      </p:sp>
      <p:pic>
        <p:nvPicPr>
          <p:cNvPr id="7" name="Picture 6" descr="Picotgraph showing Tennis games played over 12 months&#10;Each tennis ball represents 20 games. John is showing 2 tennis balls. Sam is showing 2 and a quarter tennis balls, Mary is showing 4 and a half tennis balls and Alex is showing 3 and three quarter balls.">
            <a:extLst>
              <a:ext uri="{FF2B5EF4-FFF2-40B4-BE49-F238E27FC236}">
                <a16:creationId xmlns:a16="http://schemas.microsoft.com/office/drawing/2014/main" id="{D96654E6-8B9F-A3BB-4B0B-0C8B8104FA65}"/>
              </a:ext>
            </a:extLst>
          </p:cNvPr>
          <p:cNvPicPr>
            <a:picLocks noChangeAspect="1"/>
          </p:cNvPicPr>
          <p:nvPr/>
        </p:nvPicPr>
        <p:blipFill>
          <a:blip r:embed="rId3"/>
          <a:stretch>
            <a:fillRect/>
          </a:stretch>
        </p:blipFill>
        <p:spPr>
          <a:xfrm>
            <a:off x="2687521" y="1627461"/>
            <a:ext cx="6816957" cy="3858938"/>
          </a:xfrm>
          <a:prstGeom prst="rect">
            <a:avLst/>
          </a:prstGeom>
        </p:spPr>
      </p:pic>
      <p:pic>
        <p:nvPicPr>
          <p:cNvPr id="2050" name="Picture 2" descr="Tennis ball vector clip art | Public domain vectors">
            <a:extLst>
              <a:ext uri="{FF2B5EF4-FFF2-40B4-BE49-F238E27FC236}">
                <a16:creationId xmlns:a16="http://schemas.microsoft.com/office/drawing/2014/main" id="{4D598503-B78C-C65F-6779-EA918A8444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5330" y="5598827"/>
            <a:ext cx="422462" cy="44765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0311867D-BD68-4B2E-D001-5346B42DB6D5}"/>
              </a:ext>
            </a:extLst>
          </p:cNvPr>
          <p:cNvSpPr txBox="1"/>
          <p:nvPr/>
        </p:nvSpPr>
        <p:spPr>
          <a:xfrm>
            <a:off x="5507792" y="5718175"/>
            <a:ext cx="914400" cy="914400"/>
          </a:xfrm>
          <a:prstGeom prst="rect">
            <a:avLst/>
          </a:prstGeom>
          <a:noFill/>
        </p:spPr>
        <p:txBody>
          <a:bodyPr wrap="none" lIns="0" tIns="0" rIns="0" bIns="0" rtlCol="0">
            <a:noAutofit/>
          </a:bodyPr>
          <a:lstStyle/>
          <a:p>
            <a:pPr algn="l"/>
            <a:r>
              <a:rPr lang="en-AU" sz="1400"/>
              <a:t>= 20 games</a:t>
            </a:r>
          </a:p>
        </p:txBody>
      </p:sp>
      <p:sp>
        <p:nvSpPr>
          <p:cNvPr id="4" name="Slide Number Placeholder 3">
            <a:extLst>
              <a:ext uri="{FF2B5EF4-FFF2-40B4-BE49-F238E27FC236}">
                <a16:creationId xmlns:a16="http://schemas.microsoft.com/office/drawing/2014/main" id="{BF9ED881-7F70-1F8C-0386-BA547A23588E}"/>
              </a:ext>
            </a:extLst>
          </p:cNvPr>
          <p:cNvSpPr>
            <a:spLocks noGrp="1"/>
          </p:cNvSpPr>
          <p:nvPr>
            <p:ph type="sldNum" sz="quarter" idx="12"/>
          </p:nvPr>
        </p:nvSpPr>
        <p:spPr/>
        <p:txBody>
          <a:bodyPr/>
          <a:lstStyle/>
          <a:p>
            <a:fld id="{53F625F3-B677-4D46-AEB5-DC449A9DF797}" type="slidenum">
              <a:rPr lang="en-AU" smtClean="0"/>
              <a:pPr/>
              <a:t>3</a:t>
            </a:fld>
            <a:endParaRPr lang="en-AU"/>
          </a:p>
        </p:txBody>
      </p:sp>
      <p:sp>
        <p:nvSpPr>
          <p:cNvPr id="9" name="Rectangle 8">
            <a:extLst>
              <a:ext uri="{FF2B5EF4-FFF2-40B4-BE49-F238E27FC236}">
                <a16:creationId xmlns:a16="http://schemas.microsoft.com/office/drawing/2014/main" id="{BD7A9B41-D4B5-EA20-7CB5-4949CDEBB186}"/>
              </a:ext>
              <a:ext uri="{C183D7F6-B498-43B3-948B-1728B52AA6E4}">
                <adec:decorative xmlns:adec="http://schemas.microsoft.com/office/drawing/2017/decorative" val="1"/>
              </a:ext>
            </a:extLst>
          </p:cNvPr>
          <p:cNvSpPr/>
          <p:nvPr/>
        </p:nvSpPr>
        <p:spPr>
          <a:xfrm>
            <a:off x="3631190" y="1531051"/>
            <a:ext cx="5072449" cy="5536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AE8171C0-4496-72EA-2E87-580BE0B8C3A0}"/>
              </a:ext>
              <a:ext uri="{C183D7F6-B498-43B3-948B-1728B52AA6E4}">
                <adec:decorative xmlns:adec="http://schemas.microsoft.com/office/drawing/2017/decorative" val="1"/>
              </a:ext>
            </a:extLst>
          </p:cNvPr>
          <p:cNvSpPr/>
          <p:nvPr/>
        </p:nvSpPr>
        <p:spPr>
          <a:xfrm>
            <a:off x="3631189" y="5545849"/>
            <a:ext cx="5072449" cy="5536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Rectangle 10">
            <a:extLst>
              <a:ext uri="{FF2B5EF4-FFF2-40B4-BE49-F238E27FC236}">
                <a16:creationId xmlns:a16="http://schemas.microsoft.com/office/drawing/2014/main" id="{07C0B7F3-C53C-51BD-0969-EBCDBE12F2ED}"/>
              </a:ext>
              <a:ext uri="{C183D7F6-B498-43B3-948B-1728B52AA6E4}">
                <adec:decorative xmlns:adec="http://schemas.microsoft.com/office/drawing/2017/decorative" val="1"/>
              </a:ext>
            </a:extLst>
          </p:cNvPr>
          <p:cNvSpPr/>
          <p:nvPr/>
        </p:nvSpPr>
        <p:spPr>
          <a:xfrm>
            <a:off x="3428767" y="5269044"/>
            <a:ext cx="5355469" cy="3367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256056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AD2E2-2D77-0E79-F1BE-EDD9E18AC5FA}"/>
              </a:ext>
            </a:extLst>
          </p:cNvPr>
          <p:cNvSpPr>
            <a:spLocks noGrp="1"/>
          </p:cNvSpPr>
          <p:nvPr>
            <p:ph type="title"/>
          </p:nvPr>
        </p:nvSpPr>
        <p:spPr/>
        <p:txBody>
          <a:bodyPr/>
          <a:lstStyle/>
          <a:p>
            <a:r>
              <a:rPr lang="en-AU"/>
              <a:t>Dot plot</a:t>
            </a:r>
          </a:p>
        </p:txBody>
      </p:sp>
      <p:sp>
        <p:nvSpPr>
          <p:cNvPr id="5" name="Text Placeholder 4">
            <a:extLst>
              <a:ext uri="{FF2B5EF4-FFF2-40B4-BE49-F238E27FC236}">
                <a16:creationId xmlns:a16="http://schemas.microsoft.com/office/drawing/2014/main" id="{1A5AA3F6-CCE0-E50C-B808-2F10C79A30F8}"/>
              </a:ext>
            </a:extLst>
          </p:cNvPr>
          <p:cNvSpPr>
            <a:spLocks noGrp="1"/>
          </p:cNvSpPr>
          <p:nvPr>
            <p:ph type="body" sz="quarter" idx="18"/>
          </p:nvPr>
        </p:nvSpPr>
        <p:spPr/>
        <p:txBody>
          <a:bodyPr/>
          <a:lstStyle/>
          <a:p>
            <a:r>
              <a:rPr lang="en-AU"/>
              <a:t>What do you notice? What do you wonder?</a:t>
            </a:r>
          </a:p>
        </p:txBody>
      </p:sp>
      <p:pic>
        <p:nvPicPr>
          <p:cNvPr id="11" name="Picture 10" descr="A dot plot showing the winner of a scissor paper rock tournament. Rock has won 5 times, Paper has won 9 times and Scissors has won 6 times">
            <a:extLst>
              <a:ext uri="{FF2B5EF4-FFF2-40B4-BE49-F238E27FC236}">
                <a16:creationId xmlns:a16="http://schemas.microsoft.com/office/drawing/2014/main" id="{1A695F17-330A-FA7F-021C-F878BBD0A08F}"/>
              </a:ext>
            </a:extLst>
          </p:cNvPr>
          <p:cNvPicPr>
            <a:picLocks noChangeAspect="1"/>
          </p:cNvPicPr>
          <p:nvPr/>
        </p:nvPicPr>
        <p:blipFill>
          <a:blip r:embed="rId3"/>
          <a:stretch>
            <a:fillRect/>
          </a:stretch>
        </p:blipFill>
        <p:spPr>
          <a:xfrm>
            <a:off x="3642610" y="2172271"/>
            <a:ext cx="5819062" cy="3531485"/>
          </a:xfrm>
          <a:prstGeom prst="rect">
            <a:avLst/>
          </a:prstGeom>
        </p:spPr>
      </p:pic>
      <p:sp>
        <p:nvSpPr>
          <p:cNvPr id="4" name="Slide Number Placeholder 3">
            <a:extLst>
              <a:ext uri="{FF2B5EF4-FFF2-40B4-BE49-F238E27FC236}">
                <a16:creationId xmlns:a16="http://schemas.microsoft.com/office/drawing/2014/main" id="{D7F59E1E-4658-83DD-B77B-AECEA3B247B2}"/>
              </a:ext>
            </a:extLst>
          </p:cNvPr>
          <p:cNvSpPr>
            <a:spLocks noGrp="1"/>
          </p:cNvSpPr>
          <p:nvPr>
            <p:ph type="sldNum" sz="quarter" idx="12"/>
          </p:nvPr>
        </p:nvSpPr>
        <p:spPr/>
        <p:txBody>
          <a:bodyPr/>
          <a:lstStyle/>
          <a:p>
            <a:fld id="{53F625F3-B677-4D46-AEB5-DC449A9DF797}" type="slidenum">
              <a:rPr lang="en-AU" smtClean="0"/>
              <a:pPr/>
              <a:t>4</a:t>
            </a:fld>
            <a:endParaRPr lang="en-AU"/>
          </a:p>
        </p:txBody>
      </p:sp>
      <p:sp>
        <p:nvSpPr>
          <p:cNvPr id="8" name="Rectangle 7">
            <a:extLst>
              <a:ext uri="{FF2B5EF4-FFF2-40B4-BE49-F238E27FC236}">
                <a16:creationId xmlns:a16="http://schemas.microsoft.com/office/drawing/2014/main" id="{FE3A6804-A8DD-C457-404F-0ECED9CFB5BA}"/>
              </a:ext>
              <a:ext uri="{C183D7F6-B498-43B3-948B-1728B52AA6E4}">
                <adec:decorative xmlns:adec="http://schemas.microsoft.com/office/drawing/2017/decorative" val="1"/>
              </a:ext>
            </a:extLst>
          </p:cNvPr>
          <p:cNvSpPr/>
          <p:nvPr/>
        </p:nvSpPr>
        <p:spPr>
          <a:xfrm>
            <a:off x="3869712" y="2294063"/>
            <a:ext cx="457199" cy="34703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9" name="Rectangle 8">
            <a:extLst>
              <a:ext uri="{FF2B5EF4-FFF2-40B4-BE49-F238E27FC236}">
                <a16:creationId xmlns:a16="http://schemas.microsoft.com/office/drawing/2014/main" id="{C60D5C6E-CD82-6962-5941-626505E85960}"/>
              </a:ext>
              <a:ext uri="{C183D7F6-B498-43B3-948B-1728B52AA6E4}">
                <adec:decorative xmlns:adec="http://schemas.microsoft.com/office/drawing/2017/decorative" val="1"/>
              </a:ext>
            </a:extLst>
          </p:cNvPr>
          <p:cNvSpPr/>
          <p:nvPr/>
        </p:nvSpPr>
        <p:spPr>
          <a:xfrm rot="5400000">
            <a:off x="6665692" y="3743981"/>
            <a:ext cx="457199" cy="37049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Rectangle 11">
            <a:extLst>
              <a:ext uri="{FF2B5EF4-FFF2-40B4-BE49-F238E27FC236}">
                <a16:creationId xmlns:a16="http://schemas.microsoft.com/office/drawing/2014/main" id="{3D0087FA-A8EA-C7A1-C19E-575650567413}"/>
              </a:ext>
              <a:ext uri="{C183D7F6-B498-43B3-948B-1728B52AA6E4}">
                <adec:decorative xmlns:adec="http://schemas.microsoft.com/office/drawing/2017/decorative" val="1"/>
              </a:ext>
            </a:extLst>
          </p:cNvPr>
          <p:cNvSpPr/>
          <p:nvPr/>
        </p:nvSpPr>
        <p:spPr>
          <a:xfrm rot="5400000">
            <a:off x="6665692" y="555896"/>
            <a:ext cx="457199" cy="37049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112262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C5F9F-AA89-3776-FB24-598516AC184A}"/>
              </a:ext>
            </a:extLst>
          </p:cNvPr>
          <p:cNvSpPr>
            <a:spLocks noGrp="1"/>
          </p:cNvSpPr>
          <p:nvPr>
            <p:ph type="title"/>
          </p:nvPr>
        </p:nvSpPr>
        <p:spPr/>
        <p:txBody>
          <a:bodyPr/>
          <a:lstStyle/>
          <a:p>
            <a:r>
              <a:rPr lang="en-AU" dirty="0"/>
              <a:t>Divided bar graph</a:t>
            </a:r>
          </a:p>
        </p:txBody>
      </p:sp>
      <p:sp>
        <p:nvSpPr>
          <p:cNvPr id="5" name="Text Placeholder 4">
            <a:extLst>
              <a:ext uri="{FF2B5EF4-FFF2-40B4-BE49-F238E27FC236}">
                <a16:creationId xmlns:a16="http://schemas.microsoft.com/office/drawing/2014/main" id="{AF06723A-BF9A-4E0E-A921-58223328D2FB}"/>
              </a:ext>
            </a:extLst>
          </p:cNvPr>
          <p:cNvSpPr>
            <a:spLocks noGrp="1"/>
          </p:cNvSpPr>
          <p:nvPr>
            <p:ph type="body" sz="quarter" idx="18"/>
          </p:nvPr>
        </p:nvSpPr>
        <p:spPr>
          <a:xfrm>
            <a:off x="360000" y="982520"/>
            <a:ext cx="10080000" cy="310015"/>
          </a:xfrm>
        </p:spPr>
        <p:txBody>
          <a:bodyPr/>
          <a:lstStyle/>
          <a:p>
            <a:r>
              <a:rPr lang="en-AU" dirty="0"/>
              <a:t>What do you notice? What do you wonder?</a:t>
            </a:r>
          </a:p>
        </p:txBody>
      </p:sp>
      <p:pic>
        <p:nvPicPr>
          <p:cNvPr id="3" name="Picture 10" descr="Divided bar graph showing homelessness in Australia.&#10;Under 12 is 15%,, 12 to 18 is 11%, 19 to 24 is 14%, 25 to 34 is  18%, 35 to 44 is 15%, 45 to 54 is 17% 55 to 64 is 8%, 65 to 74 is 4% and over 75 is 2%">
            <a:extLst>
              <a:ext uri="{FF2B5EF4-FFF2-40B4-BE49-F238E27FC236}">
                <a16:creationId xmlns:a16="http://schemas.microsoft.com/office/drawing/2014/main" id="{60152FF5-4AC6-7E1B-8103-EC601B137259}"/>
              </a:ext>
            </a:extLst>
          </p:cNvPr>
          <p:cNvPicPr>
            <a:picLocks noChangeAspect="1"/>
          </p:cNvPicPr>
          <p:nvPr/>
        </p:nvPicPr>
        <p:blipFill>
          <a:blip r:embed="rId3"/>
          <a:stretch>
            <a:fillRect/>
          </a:stretch>
        </p:blipFill>
        <p:spPr>
          <a:xfrm>
            <a:off x="2363450" y="1954043"/>
            <a:ext cx="8289560" cy="3168520"/>
          </a:xfrm>
          <a:prstGeom prst="rect">
            <a:avLst/>
          </a:prstGeom>
        </p:spPr>
      </p:pic>
      <p:sp>
        <p:nvSpPr>
          <p:cNvPr id="11" name="Rectangle 10">
            <a:extLst>
              <a:ext uri="{FF2B5EF4-FFF2-40B4-BE49-F238E27FC236}">
                <a16:creationId xmlns:a16="http://schemas.microsoft.com/office/drawing/2014/main" id="{CA328793-DACA-9472-BC96-82C06F55E978}"/>
              </a:ext>
              <a:ext uri="{C183D7F6-B498-43B3-948B-1728B52AA6E4}">
                <adec:decorative xmlns:adec="http://schemas.microsoft.com/office/drawing/2017/decorative" val="1"/>
              </a:ext>
            </a:extLst>
          </p:cNvPr>
          <p:cNvSpPr/>
          <p:nvPr/>
        </p:nvSpPr>
        <p:spPr>
          <a:xfrm>
            <a:off x="4277193" y="2259767"/>
            <a:ext cx="4605727" cy="3834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12" name="Rectangle 11">
            <a:extLst>
              <a:ext uri="{FF2B5EF4-FFF2-40B4-BE49-F238E27FC236}">
                <a16:creationId xmlns:a16="http://schemas.microsoft.com/office/drawing/2014/main" id="{9A1304C9-B161-5141-D024-9C2B662E0557}"/>
              </a:ext>
              <a:ext uri="{C183D7F6-B498-43B3-948B-1728B52AA6E4}">
                <adec:decorative xmlns:adec="http://schemas.microsoft.com/office/drawing/2017/decorative" val="1"/>
              </a:ext>
            </a:extLst>
          </p:cNvPr>
          <p:cNvSpPr/>
          <p:nvPr/>
        </p:nvSpPr>
        <p:spPr>
          <a:xfrm>
            <a:off x="4414602" y="1841290"/>
            <a:ext cx="4605727" cy="3834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grpSp>
        <p:nvGrpSpPr>
          <p:cNvPr id="19" name="Group 18">
            <a:extLst>
              <a:ext uri="{FF2B5EF4-FFF2-40B4-BE49-F238E27FC236}">
                <a16:creationId xmlns:a16="http://schemas.microsoft.com/office/drawing/2014/main" id="{261B7D34-6D38-5B2D-4432-191CCA46C3A5}"/>
              </a:ext>
              <a:ext uri="{C183D7F6-B498-43B3-948B-1728B52AA6E4}">
                <adec:decorative xmlns:adec="http://schemas.microsoft.com/office/drawing/2017/decorative" val="1"/>
              </a:ext>
            </a:extLst>
          </p:cNvPr>
          <p:cNvGrpSpPr/>
          <p:nvPr/>
        </p:nvGrpSpPr>
        <p:grpSpPr>
          <a:xfrm>
            <a:off x="2858593" y="3714282"/>
            <a:ext cx="6324127" cy="498567"/>
            <a:chOff x="2858593" y="3714282"/>
            <a:chExt cx="6324127" cy="498567"/>
          </a:xfrm>
        </p:grpSpPr>
        <p:sp>
          <p:nvSpPr>
            <p:cNvPr id="13" name="Rectangle 12">
              <a:extLst>
                <a:ext uri="{FF2B5EF4-FFF2-40B4-BE49-F238E27FC236}">
                  <a16:creationId xmlns:a16="http://schemas.microsoft.com/office/drawing/2014/main" id="{C931A116-511D-D5BD-2178-039AD83F3F9A}"/>
                </a:ext>
              </a:extLst>
            </p:cNvPr>
            <p:cNvSpPr/>
            <p:nvPr/>
          </p:nvSpPr>
          <p:spPr>
            <a:xfrm>
              <a:off x="2858593" y="3714282"/>
              <a:ext cx="458450" cy="427220"/>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7" name="Rectangle 6">
              <a:extLst>
                <a:ext uri="{FF2B5EF4-FFF2-40B4-BE49-F238E27FC236}">
                  <a16:creationId xmlns:a16="http://schemas.microsoft.com/office/drawing/2014/main" id="{0A2F0D78-9FAC-794E-6A8C-3E7D120D6302}"/>
                </a:ext>
              </a:extLst>
            </p:cNvPr>
            <p:cNvSpPr/>
            <p:nvPr/>
          </p:nvSpPr>
          <p:spPr>
            <a:xfrm>
              <a:off x="3812186" y="3714282"/>
              <a:ext cx="458450" cy="427220"/>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9" name="Rectangle 8">
              <a:extLst>
                <a:ext uri="{FF2B5EF4-FFF2-40B4-BE49-F238E27FC236}">
                  <a16:creationId xmlns:a16="http://schemas.microsoft.com/office/drawing/2014/main" id="{B192757D-CDDF-4228-DE62-0A126EDDFE36}"/>
                </a:ext>
              </a:extLst>
            </p:cNvPr>
            <p:cNvSpPr/>
            <p:nvPr/>
          </p:nvSpPr>
          <p:spPr>
            <a:xfrm>
              <a:off x="4631648" y="3740189"/>
              <a:ext cx="458450" cy="42722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10" name="Rectangle 9">
              <a:extLst>
                <a:ext uri="{FF2B5EF4-FFF2-40B4-BE49-F238E27FC236}">
                  <a16:creationId xmlns:a16="http://schemas.microsoft.com/office/drawing/2014/main" id="{BAAB6BA4-E644-FBA8-8067-1AAAF68D0611}"/>
                </a:ext>
              </a:extLst>
            </p:cNvPr>
            <p:cNvSpPr/>
            <p:nvPr/>
          </p:nvSpPr>
          <p:spPr>
            <a:xfrm>
              <a:off x="5640049" y="3740189"/>
              <a:ext cx="458450" cy="4272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14" name="Rectangle 13">
              <a:extLst>
                <a:ext uri="{FF2B5EF4-FFF2-40B4-BE49-F238E27FC236}">
                  <a16:creationId xmlns:a16="http://schemas.microsoft.com/office/drawing/2014/main" id="{5F6F5D0F-7781-889F-A6BB-054FEE027BCC}"/>
                </a:ext>
              </a:extLst>
            </p:cNvPr>
            <p:cNvSpPr/>
            <p:nvPr/>
          </p:nvSpPr>
          <p:spPr>
            <a:xfrm>
              <a:off x="6724337" y="3740189"/>
              <a:ext cx="458450" cy="427220"/>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15" name="Rectangle 14">
              <a:extLst>
                <a:ext uri="{FF2B5EF4-FFF2-40B4-BE49-F238E27FC236}">
                  <a16:creationId xmlns:a16="http://schemas.microsoft.com/office/drawing/2014/main" id="{6CDBBC0D-660B-1694-383F-0F3B6A20B63E}"/>
                </a:ext>
              </a:extLst>
            </p:cNvPr>
            <p:cNvSpPr/>
            <p:nvPr/>
          </p:nvSpPr>
          <p:spPr>
            <a:xfrm>
              <a:off x="7671215" y="3740189"/>
              <a:ext cx="458450" cy="427220"/>
            </a:xfrm>
            <a:prstGeom prst="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16" name="Rectangle 15">
              <a:extLst>
                <a:ext uri="{FF2B5EF4-FFF2-40B4-BE49-F238E27FC236}">
                  <a16:creationId xmlns:a16="http://schemas.microsoft.com/office/drawing/2014/main" id="{0AE06E49-C904-30E7-9371-341C612700DD}"/>
                </a:ext>
              </a:extLst>
            </p:cNvPr>
            <p:cNvSpPr/>
            <p:nvPr/>
          </p:nvSpPr>
          <p:spPr>
            <a:xfrm>
              <a:off x="8318290" y="3787515"/>
              <a:ext cx="368510" cy="379894"/>
            </a:xfrm>
            <a:prstGeom prst="rect">
              <a:avLst/>
            </a:prstGeom>
            <a:solidFill>
              <a:srgbClr val="26447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17" name="Rectangle 16">
              <a:extLst>
                <a:ext uri="{FF2B5EF4-FFF2-40B4-BE49-F238E27FC236}">
                  <a16:creationId xmlns:a16="http://schemas.microsoft.com/office/drawing/2014/main" id="{14E953BB-940B-9566-200F-BB16599353DC}"/>
                </a:ext>
              </a:extLst>
            </p:cNvPr>
            <p:cNvSpPr/>
            <p:nvPr/>
          </p:nvSpPr>
          <p:spPr>
            <a:xfrm>
              <a:off x="8781735" y="3770495"/>
              <a:ext cx="276069" cy="379894"/>
            </a:xfrm>
            <a:prstGeom prst="rect">
              <a:avLst/>
            </a:prstGeom>
            <a:solidFill>
              <a:srgbClr val="9E480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sp>
          <p:nvSpPr>
            <p:cNvPr id="18" name="Rectangle 17">
              <a:extLst>
                <a:ext uri="{FF2B5EF4-FFF2-40B4-BE49-F238E27FC236}">
                  <a16:creationId xmlns:a16="http://schemas.microsoft.com/office/drawing/2014/main" id="{B53DC140-5796-9B61-8D10-7B6D12DBDD4E}"/>
                </a:ext>
              </a:extLst>
            </p:cNvPr>
            <p:cNvSpPr/>
            <p:nvPr/>
          </p:nvSpPr>
          <p:spPr>
            <a:xfrm>
              <a:off x="9039070" y="3832955"/>
              <a:ext cx="143650" cy="379894"/>
            </a:xfrm>
            <a:prstGeom prst="rect">
              <a:avLst/>
            </a:prstGeom>
            <a:solidFill>
              <a:srgbClr val="63636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err="1"/>
            </a:p>
          </p:txBody>
        </p:sp>
      </p:grpSp>
      <p:sp>
        <p:nvSpPr>
          <p:cNvPr id="20" name="Footer Placeholder 2">
            <a:extLst>
              <a:ext uri="{FF2B5EF4-FFF2-40B4-BE49-F238E27FC236}">
                <a16:creationId xmlns:a16="http://schemas.microsoft.com/office/drawing/2014/main" id="{47D4D406-4E59-722A-0F88-D90F2CCD229E}"/>
              </a:ext>
            </a:extLst>
          </p:cNvPr>
          <p:cNvSpPr txBox="1">
            <a:spLocks/>
          </p:cNvSpPr>
          <p:nvPr/>
        </p:nvSpPr>
        <p:spPr>
          <a:xfrm>
            <a:off x="254492" y="6390884"/>
            <a:ext cx="7556313" cy="287397"/>
          </a:xfrm>
          <a:prstGeom prst="rect">
            <a:avLst/>
          </a:prstGeom>
        </p:spPr>
        <p:txBody>
          <a:bodyPr/>
          <a:ls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a:lstStyle>
          <a:p>
            <a:r>
              <a:rPr lang="en-US" sz="1400"/>
              <a:t>https://games.abc.net.au/education/statistics-game/index.htm#/</a:t>
            </a:r>
            <a:endParaRPr lang="en-US" sz="1400" dirty="0"/>
          </a:p>
        </p:txBody>
      </p:sp>
      <p:sp>
        <p:nvSpPr>
          <p:cNvPr id="4" name="Slide Number Placeholder 3">
            <a:extLst>
              <a:ext uri="{FF2B5EF4-FFF2-40B4-BE49-F238E27FC236}">
                <a16:creationId xmlns:a16="http://schemas.microsoft.com/office/drawing/2014/main" id="{14269926-7F43-3CF6-ABDD-442B7DD76117}"/>
              </a:ext>
            </a:extLst>
          </p:cNvPr>
          <p:cNvSpPr>
            <a:spLocks noGrp="1"/>
          </p:cNvSpPr>
          <p:nvPr>
            <p:ph type="sldNum" sz="quarter" idx="12"/>
          </p:nvPr>
        </p:nvSpPr>
        <p:spPr/>
        <p:txBody>
          <a:bodyPr/>
          <a:lstStyle/>
          <a:p>
            <a:fld id="{53F625F3-B677-4D46-AEB5-DC449A9DF797}" type="slidenum">
              <a:rPr lang="en-AU" smtClean="0"/>
              <a:pPr/>
              <a:t>5</a:t>
            </a:fld>
            <a:endParaRPr lang="en-AU"/>
          </a:p>
        </p:txBody>
      </p:sp>
    </p:spTree>
    <p:extLst>
      <p:ext uri="{BB962C8B-B14F-4D97-AF65-F5344CB8AC3E}">
        <p14:creationId xmlns:p14="http://schemas.microsoft.com/office/powerpoint/2010/main" val="6674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55B96-711A-F952-D6E7-A56CE323A248}"/>
              </a:ext>
            </a:extLst>
          </p:cNvPr>
          <p:cNvSpPr>
            <a:spLocks noGrp="1"/>
          </p:cNvSpPr>
          <p:nvPr>
            <p:ph type="title"/>
          </p:nvPr>
        </p:nvSpPr>
        <p:spPr/>
        <p:txBody>
          <a:bodyPr/>
          <a:lstStyle/>
          <a:p>
            <a:r>
              <a:rPr lang="en-AU"/>
              <a:t>Sector graph</a:t>
            </a:r>
          </a:p>
        </p:txBody>
      </p:sp>
      <p:sp>
        <p:nvSpPr>
          <p:cNvPr id="5" name="Text Placeholder 4">
            <a:extLst>
              <a:ext uri="{FF2B5EF4-FFF2-40B4-BE49-F238E27FC236}">
                <a16:creationId xmlns:a16="http://schemas.microsoft.com/office/drawing/2014/main" id="{65721E6B-163B-B122-FCC2-886ED3081364}"/>
              </a:ext>
            </a:extLst>
          </p:cNvPr>
          <p:cNvSpPr>
            <a:spLocks noGrp="1"/>
          </p:cNvSpPr>
          <p:nvPr>
            <p:ph type="body" sz="quarter" idx="18"/>
          </p:nvPr>
        </p:nvSpPr>
        <p:spPr/>
        <p:txBody>
          <a:bodyPr/>
          <a:lstStyle/>
          <a:p>
            <a:r>
              <a:rPr lang="en-AU"/>
              <a:t>What do you notice? What do you wonder?</a:t>
            </a:r>
          </a:p>
        </p:txBody>
      </p:sp>
      <p:grpSp>
        <p:nvGrpSpPr>
          <p:cNvPr id="12" name="Group 11">
            <a:extLst>
              <a:ext uri="{FF2B5EF4-FFF2-40B4-BE49-F238E27FC236}">
                <a16:creationId xmlns:a16="http://schemas.microsoft.com/office/drawing/2014/main" id="{69BAB681-1FEE-1CDB-6483-A010B1ACD9DC}"/>
              </a:ext>
              <a:ext uri="{C183D7F6-B498-43B3-948B-1728B52AA6E4}">
                <adec:decorative xmlns:adec="http://schemas.microsoft.com/office/drawing/2017/decorative" val="1"/>
              </a:ext>
            </a:extLst>
          </p:cNvPr>
          <p:cNvGrpSpPr/>
          <p:nvPr/>
        </p:nvGrpSpPr>
        <p:grpSpPr>
          <a:xfrm>
            <a:off x="2893100" y="1650352"/>
            <a:ext cx="6374099" cy="4527139"/>
            <a:chOff x="2893100" y="1650352"/>
            <a:chExt cx="6374099" cy="4527139"/>
          </a:xfrm>
        </p:grpSpPr>
        <p:pic>
          <p:nvPicPr>
            <p:cNvPr id="9" name="Picture 8">
              <a:extLst>
                <a:ext uri="{FF2B5EF4-FFF2-40B4-BE49-F238E27FC236}">
                  <a16:creationId xmlns:a16="http://schemas.microsoft.com/office/drawing/2014/main" id="{151A8F8B-BEEA-010C-AD57-2AD9511DC78F}"/>
                </a:ext>
              </a:extLst>
            </p:cNvPr>
            <p:cNvPicPr>
              <a:picLocks noChangeAspect="1"/>
            </p:cNvPicPr>
            <p:nvPr/>
          </p:nvPicPr>
          <p:blipFill>
            <a:blip r:embed="rId3"/>
            <a:stretch>
              <a:fillRect/>
            </a:stretch>
          </p:blipFill>
          <p:spPr>
            <a:xfrm>
              <a:off x="2893100" y="1650352"/>
              <a:ext cx="5872397" cy="4479201"/>
            </a:xfrm>
            <a:prstGeom prst="rect">
              <a:avLst/>
            </a:prstGeom>
          </p:spPr>
        </p:pic>
        <p:sp>
          <p:nvSpPr>
            <p:cNvPr id="10" name="Rectangle 9">
              <a:extLst>
                <a:ext uri="{FF2B5EF4-FFF2-40B4-BE49-F238E27FC236}">
                  <a16:creationId xmlns:a16="http://schemas.microsoft.com/office/drawing/2014/main" id="{CB2D7286-13DE-B09B-5544-5FFA1B635321}"/>
                </a:ext>
              </a:extLst>
            </p:cNvPr>
            <p:cNvSpPr/>
            <p:nvPr/>
          </p:nvSpPr>
          <p:spPr>
            <a:xfrm>
              <a:off x="3120768" y="5799527"/>
              <a:ext cx="2320662"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Rectangle 10">
              <a:extLst>
                <a:ext uri="{FF2B5EF4-FFF2-40B4-BE49-F238E27FC236}">
                  <a16:creationId xmlns:a16="http://schemas.microsoft.com/office/drawing/2014/main" id="{779B1134-B50D-75EB-0C6E-2C9AC4EE0CB2}"/>
                </a:ext>
              </a:extLst>
            </p:cNvPr>
            <p:cNvSpPr/>
            <p:nvPr/>
          </p:nvSpPr>
          <p:spPr>
            <a:xfrm>
              <a:off x="6946537" y="5813093"/>
              <a:ext cx="2320662" cy="364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sp>
        <p:nvSpPr>
          <p:cNvPr id="13" name="Rectangle 12">
            <a:extLst>
              <a:ext uri="{FF2B5EF4-FFF2-40B4-BE49-F238E27FC236}">
                <a16:creationId xmlns:a16="http://schemas.microsoft.com/office/drawing/2014/main" id="{30F0FD9E-EC2F-E761-52BE-0F90D7D11356}"/>
              </a:ext>
              <a:ext uri="{C183D7F6-B498-43B3-948B-1728B52AA6E4}">
                <adec:decorative xmlns:adec="http://schemas.microsoft.com/office/drawing/2017/decorative" val="1"/>
              </a:ext>
            </a:extLst>
          </p:cNvPr>
          <p:cNvSpPr/>
          <p:nvPr/>
        </p:nvSpPr>
        <p:spPr>
          <a:xfrm>
            <a:off x="3327816" y="1521386"/>
            <a:ext cx="3132944" cy="24659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17" name="Group 16" descr="Sector graph showing how many people in Australia come from migrant families. In 2016 there were 6.1 million first generation Australians, 4.5 million second generation and 10.9 million third-plus generation">
            <a:extLst>
              <a:ext uri="{FF2B5EF4-FFF2-40B4-BE49-F238E27FC236}">
                <a16:creationId xmlns:a16="http://schemas.microsoft.com/office/drawing/2014/main" id="{36250571-77EA-3613-F66D-8718F98EB6AD}"/>
              </a:ext>
            </a:extLst>
          </p:cNvPr>
          <p:cNvGrpSpPr/>
          <p:nvPr/>
        </p:nvGrpSpPr>
        <p:grpSpPr>
          <a:xfrm>
            <a:off x="3278721" y="2548328"/>
            <a:ext cx="5781142" cy="3500383"/>
            <a:chOff x="3278721" y="2548328"/>
            <a:chExt cx="5781142" cy="3500383"/>
          </a:xfrm>
        </p:grpSpPr>
        <p:sp>
          <p:nvSpPr>
            <p:cNvPr id="14" name="Rectangle 13">
              <a:extLst>
                <a:ext uri="{FF2B5EF4-FFF2-40B4-BE49-F238E27FC236}">
                  <a16:creationId xmlns:a16="http://schemas.microsoft.com/office/drawing/2014/main" id="{7444E2BC-9268-221E-F097-9FA78D03182E}"/>
                </a:ext>
              </a:extLst>
            </p:cNvPr>
            <p:cNvSpPr/>
            <p:nvPr/>
          </p:nvSpPr>
          <p:spPr>
            <a:xfrm>
              <a:off x="6540396" y="2548328"/>
              <a:ext cx="1824115" cy="142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5" name="Rectangle 14">
              <a:extLst>
                <a:ext uri="{FF2B5EF4-FFF2-40B4-BE49-F238E27FC236}">
                  <a16:creationId xmlns:a16="http://schemas.microsoft.com/office/drawing/2014/main" id="{955D92E2-44F3-7E42-B835-5F6432FC7B4F}"/>
                </a:ext>
              </a:extLst>
            </p:cNvPr>
            <p:cNvSpPr/>
            <p:nvPr/>
          </p:nvSpPr>
          <p:spPr>
            <a:xfrm>
              <a:off x="7235748" y="4625711"/>
              <a:ext cx="1824115" cy="142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6" name="Rectangle 15">
              <a:extLst>
                <a:ext uri="{FF2B5EF4-FFF2-40B4-BE49-F238E27FC236}">
                  <a16:creationId xmlns:a16="http://schemas.microsoft.com/office/drawing/2014/main" id="{F0BC4317-1331-AAB2-D745-5A87548CF660}"/>
                </a:ext>
              </a:extLst>
            </p:cNvPr>
            <p:cNvSpPr/>
            <p:nvPr/>
          </p:nvSpPr>
          <p:spPr>
            <a:xfrm>
              <a:off x="3278721" y="4342155"/>
              <a:ext cx="1824115" cy="142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sp>
        <p:nvSpPr>
          <p:cNvPr id="18" name="Rectangle 17">
            <a:extLst>
              <a:ext uri="{FF2B5EF4-FFF2-40B4-BE49-F238E27FC236}">
                <a16:creationId xmlns:a16="http://schemas.microsoft.com/office/drawing/2014/main" id="{B2E1D24A-9D8C-5738-0EA9-8565A168DB9D}"/>
              </a:ext>
              <a:ext uri="{C183D7F6-B498-43B3-948B-1728B52AA6E4}">
                <adec:decorative xmlns:adec="http://schemas.microsoft.com/office/drawing/2017/decorative" val="1"/>
              </a:ext>
            </a:extLst>
          </p:cNvPr>
          <p:cNvSpPr/>
          <p:nvPr/>
        </p:nvSpPr>
        <p:spPr>
          <a:xfrm>
            <a:off x="5656553" y="5126635"/>
            <a:ext cx="564365" cy="517161"/>
          </a:xfrm>
          <a:prstGeom prst="rect">
            <a:avLst/>
          </a:prstGeom>
          <a:solidFill>
            <a:srgbClr val="189EC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9" name="Rectangle 18">
            <a:extLst>
              <a:ext uri="{FF2B5EF4-FFF2-40B4-BE49-F238E27FC236}">
                <a16:creationId xmlns:a16="http://schemas.microsoft.com/office/drawing/2014/main" id="{CFE115EE-95C0-2DBF-8F71-C2958264CC87}"/>
              </a:ext>
              <a:ext uri="{C183D7F6-B498-43B3-948B-1728B52AA6E4}">
                <adec:decorative xmlns:adec="http://schemas.microsoft.com/office/drawing/2017/decorative" val="1"/>
              </a:ext>
            </a:extLst>
          </p:cNvPr>
          <p:cNvSpPr/>
          <p:nvPr/>
        </p:nvSpPr>
        <p:spPr>
          <a:xfrm>
            <a:off x="5976031" y="4213901"/>
            <a:ext cx="642126" cy="426978"/>
          </a:xfrm>
          <a:prstGeom prst="rect">
            <a:avLst/>
          </a:prstGeom>
          <a:solidFill>
            <a:srgbClr val="FCD21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20" name="Rectangle 19">
            <a:extLst>
              <a:ext uri="{FF2B5EF4-FFF2-40B4-BE49-F238E27FC236}">
                <a16:creationId xmlns:a16="http://schemas.microsoft.com/office/drawing/2014/main" id="{2242FECF-2820-E66F-654F-1408D9A1DBE8}"/>
              </a:ext>
              <a:ext uri="{C183D7F6-B498-43B3-948B-1728B52AA6E4}">
                <adec:decorative xmlns:adec="http://schemas.microsoft.com/office/drawing/2017/decorative" val="1"/>
              </a:ext>
            </a:extLst>
          </p:cNvPr>
          <p:cNvSpPr/>
          <p:nvPr/>
        </p:nvSpPr>
        <p:spPr>
          <a:xfrm>
            <a:off x="6477020" y="4792424"/>
            <a:ext cx="642126" cy="426978"/>
          </a:xfrm>
          <a:prstGeom prst="rect">
            <a:avLst/>
          </a:prstGeom>
          <a:solidFill>
            <a:srgbClr val="84C24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a:extLst>
              <a:ext uri="{FF2B5EF4-FFF2-40B4-BE49-F238E27FC236}">
                <a16:creationId xmlns:a16="http://schemas.microsoft.com/office/drawing/2014/main" id="{F2723131-A34D-1383-79FD-5EDCF3390264}"/>
              </a:ext>
            </a:extLst>
          </p:cNvPr>
          <p:cNvSpPr>
            <a:spLocks noGrp="1"/>
          </p:cNvSpPr>
          <p:nvPr>
            <p:ph type="sldNum" sz="quarter" idx="12"/>
          </p:nvPr>
        </p:nvSpPr>
        <p:spPr/>
        <p:txBody>
          <a:bodyPr/>
          <a:lstStyle/>
          <a:p>
            <a:fld id="{53F625F3-B677-4D46-AEB5-DC449A9DF797}" type="slidenum">
              <a:rPr lang="en-AU" smtClean="0"/>
              <a:pPr/>
              <a:t>6</a:t>
            </a:fld>
            <a:endParaRPr lang="en-AU"/>
          </a:p>
        </p:txBody>
      </p:sp>
    </p:spTree>
    <p:extLst>
      <p:ext uri="{BB962C8B-B14F-4D97-AF65-F5344CB8AC3E}">
        <p14:creationId xmlns:p14="http://schemas.microsoft.com/office/powerpoint/2010/main" val="184980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3CC01-BC6D-249F-D3B5-5B6405380837}"/>
              </a:ext>
            </a:extLst>
          </p:cNvPr>
          <p:cNvSpPr>
            <a:spLocks noGrp="1"/>
          </p:cNvSpPr>
          <p:nvPr>
            <p:ph type="title"/>
          </p:nvPr>
        </p:nvSpPr>
        <p:spPr/>
        <p:txBody>
          <a:bodyPr/>
          <a:lstStyle/>
          <a:p>
            <a:r>
              <a:rPr lang="en-AU"/>
              <a:t>Line graph</a:t>
            </a:r>
          </a:p>
        </p:txBody>
      </p:sp>
      <p:sp>
        <p:nvSpPr>
          <p:cNvPr id="5" name="Text Placeholder 4">
            <a:extLst>
              <a:ext uri="{FF2B5EF4-FFF2-40B4-BE49-F238E27FC236}">
                <a16:creationId xmlns:a16="http://schemas.microsoft.com/office/drawing/2014/main" id="{36CBD41B-3A3A-B0EF-B5AA-F5E19CE4E351}"/>
              </a:ext>
            </a:extLst>
          </p:cNvPr>
          <p:cNvSpPr>
            <a:spLocks noGrp="1"/>
          </p:cNvSpPr>
          <p:nvPr>
            <p:ph type="body" sz="quarter" idx="18"/>
          </p:nvPr>
        </p:nvSpPr>
        <p:spPr/>
        <p:txBody>
          <a:bodyPr/>
          <a:lstStyle/>
          <a:p>
            <a:r>
              <a:rPr lang="en-AU"/>
              <a:t>What do you notice? What do you wonder?</a:t>
            </a:r>
          </a:p>
        </p:txBody>
      </p:sp>
      <p:pic>
        <p:nvPicPr>
          <p:cNvPr id="7" name="Picture 6" descr="Line graph showing how world events have affected humanitarian arrivals in Australia. &#10;1947-1952 About 171,000 migrants and displaced people from Europe resettle in Australia in the aftermath of Word War 2.&#10;1950's and 1960's 14,000 Hungarians and almost 6000 Czechs are resettled in Australia after their countries are invaded by the former Soviet Union.&#10;1947-1996 150000 refugees from South-East Asia, many of when were displaced by the Vietnam War, resettled in Australia.&#10;1991 Global resettlement efforts intensify for refugees from Iraq and Myanmar. Thousands are resettled in Australia.&#10;2015-2017 In response to the humanitarian disasters in Syria and Iraq, the Australian Government resettles an additional 12000 people.&#10;2003-2005 70% of Australia's resettled program is allocated to refugees from the African continent.&#10;1992-2002 More than 39000 refugees and other humanitarian cases are resettled in Australia from countries of former Yugoslavia.">
            <a:extLst>
              <a:ext uri="{FF2B5EF4-FFF2-40B4-BE49-F238E27FC236}">
                <a16:creationId xmlns:a16="http://schemas.microsoft.com/office/drawing/2014/main" id="{1E9B0A7B-EE1D-9989-AE3A-86977D3C73DE}"/>
              </a:ext>
            </a:extLst>
          </p:cNvPr>
          <p:cNvPicPr>
            <a:picLocks noChangeAspect="1"/>
          </p:cNvPicPr>
          <p:nvPr/>
        </p:nvPicPr>
        <p:blipFill>
          <a:blip r:embed="rId3"/>
          <a:stretch>
            <a:fillRect/>
          </a:stretch>
        </p:blipFill>
        <p:spPr>
          <a:xfrm>
            <a:off x="4991725" y="910008"/>
            <a:ext cx="5521414" cy="5215459"/>
          </a:xfrm>
          <a:prstGeom prst="rect">
            <a:avLst/>
          </a:prstGeom>
        </p:spPr>
      </p:pic>
      <p:sp>
        <p:nvSpPr>
          <p:cNvPr id="8" name="Rectangle 7">
            <a:extLst>
              <a:ext uri="{FF2B5EF4-FFF2-40B4-BE49-F238E27FC236}">
                <a16:creationId xmlns:a16="http://schemas.microsoft.com/office/drawing/2014/main" id="{1FE16CF3-75D6-A8D5-FAFD-59938AB71F93}"/>
              </a:ext>
              <a:ext uri="{C183D7F6-B498-43B3-948B-1728B52AA6E4}">
                <adec:decorative xmlns:adec="http://schemas.microsoft.com/office/drawing/2017/decorative" val="1"/>
              </a:ext>
            </a:extLst>
          </p:cNvPr>
          <p:cNvSpPr/>
          <p:nvPr/>
        </p:nvSpPr>
        <p:spPr>
          <a:xfrm>
            <a:off x="5066675" y="732533"/>
            <a:ext cx="5446464" cy="14335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16" name="Group 15">
            <a:extLst>
              <a:ext uri="{FF2B5EF4-FFF2-40B4-BE49-F238E27FC236}">
                <a16:creationId xmlns:a16="http://schemas.microsoft.com/office/drawing/2014/main" id="{E48369EB-F665-E1B0-A2ED-F5438F6E9251}"/>
              </a:ext>
              <a:ext uri="{C183D7F6-B498-43B3-948B-1728B52AA6E4}">
                <adec:decorative xmlns:adec="http://schemas.microsoft.com/office/drawing/2017/decorative" val="1"/>
              </a:ext>
            </a:extLst>
          </p:cNvPr>
          <p:cNvGrpSpPr/>
          <p:nvPr/>
        </p:nvGrpSpPr>
        <p:grpSpPr>
          <a:xfrm>
            <a:off x="5335247" y="2175605"/>
            <a:ext cx="5015459" cy="3096640"/>
            <a:chOff x="5335247" y="2175605"/>
            <a:chExt cx="5015459" cy="3096640"/>
          </a:xfrm>
        </p:grpSpPr>
        <p:sp>
          <p:nvSpPr>
            <p:cNvPr id="9" name="Rectangle 8">
              <a:extLst>
                <a:ext uri="{FF2B5EF4-FFF2-40B4-BE49-F238E27FC236}">
                  <a16:creationId xmlns:a16="http://schemas.microsoft.com/office/drawing/2014/main" id="{4676F097-9D19-A3AF-6EA6-6A67052E3503}"/>
                </a:ext>
              </a:extLst>
            </p:cNvPr>
            <p:cNvSpPr/>
            <p:nvPr/>
          </p:nvSpPr>
          <p:spPr>
            <a:xfrm>
              <a:off x="5983573" y="4016432"/>
              <a:ext cx="994348" cy="11851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80EF2158-F8B0-920C-2E8B-F06241C1E5C3}"/>
                </a:ext>
              </a:extLst>
            </p:cNvPr>
            <p:cNvSpPr/>
            <p:nvPr/>
          </p:nvSpPr>
          <p:spPr>
            <a:xfrm>
              <a:off x="7867336" y="4087090"/>
              <a:ext cx="994348" cy="11851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Rectangle 10">
              <a:extLst>
                <a:ext uri="{FF2B5EF4-FFF2-40B4-BE49-F238E27FC236}">
                  <a16:creationId xmlns:a16="http://schemas.microsoft.com/office/drawing/2014/main" id="{98C3236B-F9FD-0E88-D045-BC373AC978AB}"/>
                </a:ext>
              </a:extLst>
            </p:cNvPr>
            <p:cNvSpPr/>
            <p:nvPr/>
          </p:nvSpPr>
          <p:spPr>
            <a:xfrm>
              <a:off x="9356358" y="4016431"/>
              <a:ext cx="994348" cy="11851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Rectangle 11">
              <a:extLst>
                <a:ext uri="{FF2B5EF4-FFF2-40B4-BE49-F238E27FC236}">
                  <a16:creationId xmlns:a16="http://schemas.microsoft.com/office/drawing/2014/main" id="{B32EC079-CB75-EC6A-C268-8E03CB32C1D1}"/>
                </a:ext>
              </a:extLst>
            </p:cNvPr>
            <p:cNvSpPr/>
            <p:nvPr/>
          </p:nvSpPr>
          <p:spPr>
            <a:xfrm>
              <a:off x="6588177" y="2175605"/>
              <a:ext cx="3302868" cy="22943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Rectangle 12">
              <a:extLst>
                <a:ext uri="{FF2B5EF4-FFF2-40B4-BE49-F238E27FC236}">
                  <a16:creationId xmlns:a16="http://schemas.microsoft.com/office/drawing/2014/main" id="{B37B79AB-EEFB-103B-905E-4ACD7AA12292}"/>
                </a:ext>
              </a:extLst>
            </p:cNvPr>
            <p:cNvSpPr/>
            <p:nvPr/>
          </p:nvSpPr>
          <p:spPr>
            <a:xfrm>
              <a:off x="5335247" y="2308485"/>
              <a:ext cx="994348" cy="8937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4" name="Rectangle 13">
              <a:extLst>
                <a:ext uri="{FF2B5EF4-FFF2-40B4-BE49-F238E27FC236}">
                  <a16:creationId xmlns:a16="http://schemas.microsoft.com/office/drawing/2014/main" id="{CBE53FC1-8BBC-669A-D289-137CCC4E426B}"/>
                </a:ext>
              </a:extLst>
            </p:cNvPr>
            <p:cNvSpPr/>
            <p:nvPr/>
          </p:nvSpPr>
          <p:spPr>
            <a:xfrm>
              <a:off x="5704021" y="3202202"/>
              <a:ext cx="391979" cy="2384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5" name="Rectangle 14">
              <a:extLst>
                <a:ext uri="{FF2B5EF4-FFF2-40B4-BE49-F238E27FC236}">
                  <a16:creationId xmlns:a16="http://schemas.microsoft.com/office/drawing/2014/main" id="{CA9A97A4-95DC-0573-4C58-0D648F91CE09}"/>
                </a:ext>
              </a:extLst>
            </p:cNvPr>
            <p:cNvSpPr/>
            <p:nvPr/>
          </p:nvSpPr>
          <p:spPr>
            <a:xfrm>
              <a:off x="5624829" y="3078198"/>
              <a:ext cx="391979" cy="2384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sp>
        <p:nvSpPr>
          <p:cNvPr id="17" name="Rectangle 16">
            <a:extLst>
              <a:ext uri="{FF2B5EF4-FFF2-40B4-BE49-F238E27FC236}">
                <a16:creationId xmlns:a16="http://schemas.microsoft.com/office/drawing/2014/main" id="{8B251E95-D370-F502-8745-4A14D294026D}"/>
              </a:ext>
              <a:ext uri="{C183D7F6-B498-43B3-948B-1728B52AA6E4}">
                <adec:decorative xmlns:adec="http://schemas.microsoft.com/office/drawing/2017/decorative" val="1"/>
              </a:ext>
            </a:extLst>
          </p:cNvPr>
          <p:cNvSpPr/>
          <p:nvPr/>
        </p:nvSpPr>
        <p:spPr>
          <a:xfrm>
            <a:off x="5180309" y="3196164"/>
            <a:ext cx="391979" cy="26889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8" name="Rectangle 17">
            <a:extLst>
              <a:ext uri="{FF2B5EF4-FFF2-40B4-BE49-F238E27FC236}">
                <a16:creationId xmlns:a16="http://schemas.microsoft.com/office/drawing/2014/main" id="{A5FA182F-DF5E-095A-6077-04FEAEEBA1AC}"/>
              </a:ext>
              <a:ext uri="{C183D7F6-B498-43B3-948B-1728B52AA6E4}">
                <adec:decorative xmlns:adec="http://schemas.microsoft.com/office/drawing/2017/decorative" val="1"/>
              </a:ext>
            </a:extLst>
          </p:cNvPr>
          <p:cNvSpPr/>
          <p:nvPr/>
        </p:nvSpPr>
        <p:spPr>
          <a:xfrm rot="16200000">
            <a:off x="7613786" y="3685607"/>
            <a:ext cx="238485" cy="44858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6" name="Footer Placeholder 2">
            <a:extLst>
              <a:ext uri="{FF2B5EF4-FFF2-40B4-BE49-F238E27FC236}">
                <a16:creationId xmlns:a16="http://schemas.microsoft.com/office/drawing/2014/main" id="{91BD7D7E-5CE0-4A60-D8F7-6C505E24C1B5}"/>
              </a:ext>
            </a:extLst>
          </p:cNvPr>
          <p:cNvSpPr txBox="1">
            <a:spLocks/>
          </p:cNvSpPr>
          <p:nvPr/>
        </p:nvSpPr>
        <p:spPr>
          <a:xfrm>
            <a:off x="254492" y="6390884"/>
            <a:ext cx="7556313" cy="287397"/>
          </a:xfrm>
          <a:prstGeom prst="rect">
            <a:avLst/>
          </a:prstGeom>
        </p:spPr>
        <p:txBody>
          <a:bodyPr/>
          <a:ls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a:lstStyle>
          <a:p>
            <a:r>
              <a:rPr lang="en-US" sz="1400"/>
              <a:t>https://games.abc.net.au/education/statistics-game/index.htm#/</a:t>
            </a:r>
            <a:endParaRPr lang="en-US" sz="1400" dirty="0"/>
          </a:p>
        </p:txBody>
      </p:sp>
      <p:sp>
        <p:nvSpPr>
          <p:cNvPr id="4" name="Slide Number Placeholder 3">
            <a:extLst>
              <a:ext uri="{FF2B5EF4-FFF2-40B4-BE49-F238E27FC236}">
                <a16:creationId xmlns:a16="http://schemas.microsoft.com/office/drawing/2014/main" id="{F6D481DD-1B85-7DCE-5DFE-8032D808A16E}"/>
              </a:ext>
            </a:extLst>
          </p:cNvPr>
          <p:cNvSpPr>
            <a:spLocks noGrp="1"/>
          </p:cNvSpPr>
          <p:nvPr>
            <p:ph type="sldNum" sz="quarter" idx="12"/>
          </p:nvPr>
        </p:nvSpPr>
        <p:spPr/>
        <p:txBody>
          <a:bodyPr/>
          <a:lstStyle/>
          <a:p>
            <a:fld id="{53F625F3-B677-4D46-AEB5-DC449A9DF797}" type="slidenum">
              <a:rPr lang="en-AU" smtClean="0"/>
              <a:pPr/>
              <a:t>7</a:t>
            </a:fld>
            <a:endParaRPr lang="en-AU"/>
          </a:p>
        </p:txBody>
      </p:sp>
    </p:spTree>
    <p:extLst>
      <p:ext uri="{BB962C8B-B14F-4D97-AF65-F5344CB8AC3E}">
        <p14:creationId xmlns:p14="http://schemas.microsoft.com/office/powerpoint/2010/main" val="3115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D746-7CF0-C2FA-ADC9-5B50761BFEAB}"/>
              </a:ext>
            </a:extLst>
          </p:cNvPr>
          <p:cNvSpPr>
            <a:spLocks noGrp="1"/>
          </p:cNvSpPr>
          <p:nvPr>
            <p:ph type="title"/>
          </p:nvPr>
        </p:nvSpPr>
        <p:spPr/>
        <p:txBody>
          <a:bodyPr/>
          <a:lstStyle/>
          <a:p>
            <a:r>
              <a:rPr lang="en-AU"/>
              <a:t>Stem and leaf plot</a:t>
            </a:r>
          </a:p>
        </p:txBody>
      </p:sp>
      <p:sp>
        <p:nvSpPr>
          <p:cNvPr id="5" name="Text Placeholder 4">
            <a:extLst>
              <a:ext uri="{FF2B5EF4-FFF2-40B4-BE49-F238E27FC236}">
                <a16:creationId xmlns:a16="http://schemas.microsoft.com/office/drawing/2014/main" id="{DFA61B3E-663E-9E7F-130B-6FB14DFE439C}"/>
              </a:ext>
            </a:extLst>
          </p:cNvPr>
          <p:cNvSpPr>
            <a:spLocks noGrp="1"/>
          </p:cNvSpPr>
          <p:nvPr>
            <p:ph type="body" sz="quarter" idx="18"/>
          </p:nvPr>
        </p:nvSpPr>
        <p:spPr/>
        <p:txBody>
          <a:bodyPr/>
          <a:lstStyle/>
          <a:p>
            <a:r>
              <a:rPr lang="en-AU"/>
              <a:t>What do you notice? What do you wonder?</a:t>
            </a:r>
          </a:p>
        </p:txBody>
      </p:sp>
      <p:pic>
        <p:nvPicPr>
          <p:cNvPr id="7" name="Picture 6" descr="Stem and leaf graph with stem showing unit value and leaf showing tenths value.&#10; 2 in stem and 3, 5, 5, 7,and 8 in leaf.">
            <a:extLst>
              <a:ext uri="{FF2B5EF4-FFF2-40B4-BE49-F238E27FC236}">
                <a16:creationId xmlns:a16="http://schemas.microsoft.com/office/drawing/2014/main" id="{517ACF71-58C8-B09A-8A36-33604891D9AB}"/>
              </a:ext>
            </a:extLst>
          </p:cNvPr>
          <p:cNvPicPr>
            <a:picLocks noChangeAspect="1"/>
          </p:cNvPicPr>
          <p:nvPr/>
        </p:nvPicPr>
        <p:blipFill>
          <a:blip r:embed="rId3"/>
          <a:stretch>
            <a:fillRect/>
          </a:stretch>
        </p:blipFill>
        <p:spPr>
          <a:xfrm>
            <a:off x="4691429" y="1907448"/>
            <a:ext cx="3474868" cy="4040544"/>
          </a:xfrm>
          <a:prstGeom prst="rect">
            <a:avLst/>
          </a:prstGeom>
        </p:spPr>
      </p:pic>
      <p:sp>
        <p:nvSpPr>
          <p:cNvPr id="8" name="TextBox 7">
            <a:extLst>
              <a:ext uri="{FF2B5EF4-FFF2-40B4-BE49-F238E27FC236}">
                <a16:creationId xmlns:a16="http://schemas.microsoft.com/office/drawing/2014/main" id="{6E93C004-5259-19BB-F1DE-E5CD23426A3B}"/>
              </a:ext>
            </a:extLst>
          </p:cNvPr>
          <p:cNvSpPr txBox="1"/>
          <p:nvPr/>
        </p:nvSpPr>
        <p:spPr>
          <a:xfrm>
            <a:off x="3362030" y="1637531"/>
            <a:ext cx="914400" cy="914400"/>
          </a:xfrm>
          <a:prstGeom prst="rect">
            <a:avLst/>
          </a:prstGeom>
          <a:noFill/>
        </p:spPr>
        <p:txBody>
          <a:bodyPr wrap="none" lIns="0" tIns="0" rIns="0" bIns="0" rtlCol="0">
            <a:noAutofit/>
          </a:bodyPr>
          <a:lstStyle/>
          <a:p>
            <a:pPr algn="l"/>
            <a:r>
              <a:rPr lang="en-AU" sz="2000"/>
              <a:t>Long jump results for U15 boys at Plainville High School</a:t>
            </a:r>
          </a:p>
        </p:txBody>
      </p:sp>
      <p:sp>
        <p:nvSpPr>
          <p:cNvPr id="9" name="TextBox 8">
            <a:extLst>
              <a:ext uri="{FF2B5EF4-FFF2-40B4-BE49-F238E27FC236}">
                <a16:creationId xmlns:a16="http://schemas.microsoft.com/office/drawing/2014/main" id="{C6E4CF6A-AFF8-35E4-5225-B0B72ED1CDD4}"/>
              </a:ext>
            </a:extLst>
          </p:cNvPr>
          <p:cNvSpPr txBox="1"/>
          <p:nvPr/>
        </p:nvSpPr>
        <p:spPr>
          <a:xfrm>
            <a:off x="5380674" y="5943600"/>
            <a:ext cx="914400" cy="914400"/>
          </a:xfrm>
          <a:prstGeom prst="rect">
            <a:avLst/>
          </a:prstGeom>
          <a:noFill/>
        </p:spPr>
        <p:txBody>
          <a:bodyPr wrap="none" lIns="0" tIns="0" rIns="0" bIns="0" rtlCol="0">
            <a:noAutofit/>
          </a:bodyPr>
          <a:lstStyle/>
          <a:p>
            <a:pPr algn="l"/>
            <a:r>
              <a:rPr lang="en-AU" sz="2000"/>
              <a:t>2 | 3 means 2.3</a:t>
            </a:r>
          </a:p>
        </p:txBody>
      </p:sp>
      <p:sp>
        <p:nvSpPr>
          <p:cNvPr id="10" name="Rectangle 9">
            <a:extLst>
              <a:ext uri="{FF2B5EF4-FFF2-40B4-BE49-F238E27FC236}">
                <a16:creationId xmlns:a16="http://schemas.microsoft.com/office/drawing/2014/main" id="{C243F897-A73F-BDE0-F8ED-631E14EF0063}"/>
              </a:ext>
              <a:ext uri="{C183D7F6-B498-43B3-948B-1728B52AA6E4}">
                <adec:decorative xmlns:adec="http://schemas.microsoft.com/office/drawing/2017/decorative" val="1"/>
              </a:ext>
            </a:extLst>
          </p:cNvPr>
          <p:cNvSpPr/>
          <p:nvPr/>
        </p:nvSpPr>
        <p:spPr>
          <a:xfrm>
            <a:off x="3123028" y="1376364"/>
            <a:ext cx="7491046" cy="663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Rectangle 10">
            <a:extLst>
              <a:ext uri="{FF2B5EF4-FFF2-40B4-BE49-F238E27FC236}">
                <a16:creationId xmlns:a16="http://schemas.microsoft.com/office/drawing/2014/main" id="{71C6DED3-E167-E0CC-27F2-83FC94F2CC66}"/>
              </a:ext>
              <a:ext uri="{C183D7F6-B498-43B3-948B-1728B52AA6E4}">
                <adec:decorative xmlns:adec="http://schemas.microsoft.com/office/drawing/2017/decorative" val="1"/>
              </a:ext>
            </a:extLst>
          </p:cNvPr>
          <p:cNvSpPr/>
          <p:nvPr/>
        </p:nvSpPr>
        <p:spPr>
          <a:xfrm>
            <a:off x="2683340" y="5994950"/>
            <a:ext cx="7491046" cy="342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Rectangle 11">
            <a:extLst>
              <a:ext uri="{FF2B5EF4-FFF2-40B4-BE49-F238E27FC236}">
                <a16:creationId xmlns:a16="http://schemas.microsoft.com/office/drawing/2014/main" id="{9922B27C-CA68-991D-579A-C4B5A7B55976}"/>
              </a:ext>
              <a:ext uri="{C183D7F6-B498-43B3-948B-1728B52AA6E4}">
                <adec:decorative xmlns:adec="http://schemas.microsoft.com/office/drawing/2017/decorative" val="1"/>
              </a:ext>
            </a:extLst>
          </p:cNvPr>
          <p:cNvSpPr/>
          <p:nvPr/>
        </p:nvSpPr>
        <p:spPr>
          <a:xfrm>
            <a:off x="3362030" y="2111270"/>
            <a:ext cx="7491046" cy="8359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Rectangle 12">
            <a:extLst>
              <a:ext uri="{FF2B5EF4-FFF2-40B4-BE49-F238E27FC236}">
                <a16:creationId xmlns:a16="http://schemas.microsoft.com/office/drawing/2014/main" id="{1DA6717B-4213-3BF3-7E96-40C49AE37556}"/>
              </a:ext>
              <a:ext uri="{C183D7F6-B498-43B3-948B-1728B52AA6E4}">
                <adec:decorative xmlns:adec="http://schemas.microsoft.com/office/drawing/2017/decorative" val="1"/>
              </a:ext>
            </a:extLst>
          </p:cNvPr>
          <p:cNvSpPr/>
          <p:nvPr/>
        </p:nvSpPr>
        <p:spPr>
          <a:xfrm>
            <a:off x="6252831" y="2930554"/>
            <a:ext cx="1709443" cy="2946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a:extLst>
              <a:ext uri="{FF2B5EF4-FFF2-40B4-BE49-F238E27FC236}">
                <a16:creationId xmlns:a16="http://schemas.microsoft.com/office/drawing/2014/main" id="{9C7B54A8-EA50-633A-67FB-043F35B22409}"/>
              </a:ext>
            </a:extLst>
          </p:cNvPr>
          <p:cNvSpPr>
            <a:spLocks noGrp="1"/>
          </p:cNvSpPr>
          <p:nvPr>
            <p:ph type="sldNum" sz="quarter" idx="12"/>
          </p:nvPr>
        </p:nvSpPr>
        <p:spPr/>
        <p:txBody>
          <a:bodyPr/>
          <a:lstStyle/>
          <a:p>
            <a:fld id="{53F625F3-B677-4D46-AEB5-DC449A9DF797}" type="slidenum">
              <a:rPr lang="en-AU" smtClean="0"/>
              <a:pPr/>
              <a:t>8</a:t>
            </a:fld>
            <a:endParaRPr lang="en-AU"/>
          </a:p>
        </p:txBody>
      </p:sp>
    </p:spTree>
    <p:extLst>
      <p:ext uri="{BB962C8B-B14F-4D97-AF65-F5344CB8AC3E}">
        <p14:creationId xmlns:p14="http://schemas.microsoft.com/office/powerpoint/2010/main" val="1925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theme/theme1.xml><?xml version="1.0" encoding="utf-8"?>
<a:theme xmlns:a="http://schemas.openxmlformats.org/drawingml/2006/main" name="NSWG Corporate">
  <a:themeElements>
    <a:clrScheme name="NSWGOV Corporate Red04 Sept 2022">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22272B"/>
      </a:hlink>
      <a:folHlink>
        <a:srgbClr val="22272B"/>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oE PPT Template 2022 DRAFT" id="{EE3A526C-8D38-9A4D-A42A-078C80723416}" vid="{3CBC06BA-A92D-1648-A71C-24BD71284C3B}"/>
    </a:ext>
  </a:extLst>
</a:theme>
</file>

<file path=ppt/theme/theme2.xml><?xml version="1.0" encoding="utf-8"?>
<a:theme xmlns:a="http://schemas.openxmlformats.org/drawingml/2006/main" name="1_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raft-updated-template.potx" id="{CFB5B524-3546-40BF-AADD-32F92B0624E1}" vid="{4DE3A013-8EF5-4F08-AE49-9E37C639DA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1168</Words>
  <Application>Microsoft Office PowerPoint</Application>
  <PresentationFormat>Widescreen</PresentationFormat>
  <Paragraphs>100</Paragraphs>
  <Slides>8</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Public Sans</vt:lpstr>
      <vt:lpstr>Public Sans Light</vt:lpstr>
      <vt:lpstr>Times New Roman</vt:lpstr>
      <vt:lpstr>NSWG Corporate</vt:lpstr>
      <vt:lpstr>1_NSWG Corporate</vt:lpstr>
      <vt:lpstr>Slow reveal graphs</vt:lpstr>
      <vt:lpstr>Column graph</vt:lpstr>
      <vt:lpstr>Pictograph</vt:lpstr>
      <vt:lpstr>Dot plot</vt:lpstr>
      <vt:lpstr>Divided bar graph</vt:lpstr>
      <vt:lpstr>Sector graph</vt:lpstr>
      <vt:lpstr>Line graph</vt:lpstr>
      <vt:lpstr>Stem and leaf plot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 S4 – U2 – L5 – slow reveal graphs</dc:title>
  <dc:creator>NSW Department of Education</dc:creator>
  <dcterms:created xsi:type="dcterms:W3CDTF">2023-04-05T01:39:54Z</dcterms:created>
  <dcterms:modified xsi:type="dcterms:W3CDTF">2023-04-05T01:40:56Z</dcterms:modified>
</cp:coreProperties>
</file>