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45" r:id="rId1"/>
    <p:sldMasterId id="2147483934" r:id="rId2"/>
  </p:sldMasterIdLst>
  <p:notesMasterIdLst>
    <p:notesMasterId r:id="rId11"/>
  </p:notesMasterIdLst>
  <p:handoutMasterIdLst>
    <p:handoutMasterId r:id="rId12"/>
  </p:handoutMasterIdLst>
  <p:sldIdLst>
    <p:sldId id="325" r:id="rId3"/>
    <p:sldId id="326" r:id="rId4"/>
    <p:sldId id="333" r:id="rId5"/>
    <p:sldId id="331" r:id="rId6"/>
    <p:sldId id="329" r:id="rId7"/>
    <p:sldId id="327" r:id="rId8"/>
    <p:sldId id="328" r:id="rId9"/>
    <p:sldId id="332" r:id="rId10"/>
  </p:sldIdLst>
  <p:sldSz cx="12192000" cy="6858000"/>
  <p:notesSz cx="9144000" cy="6858000"/>
  <p:defaultTextStyle>
    <a:defPPr>
      <a:defRPr lang="en-US"/>
    </a:defPPr>
    <a:lvl1pPr marL="0" algn="l" defTabSz="457173" rtl="0" eaLnBrk="1" latinLnBrk="0" hangingPunct="1">
      <a:defRPr sz="1800" kern="1200">
        <a:solidFill>
          <a:schemeClr val="tx1"/>
        </a:solidFill>
        <a:latin typeface="+mn-lt"/>
        <a:ea typeface="+mn-ea"/>
        <a:cs typeface="+mn-cs"/>
      </a:defRPr>
    </a:lvl1pPr>
    <a:lvl2pPr marL="457173" algn="l" defTabSz="457173" rtl="0" eaLnBrk="1" latinLnBrk="0" hangingPunct="1">
      <a:defRPr sz="1800" kern="1200">
        <a:solidFill>
          <a:schemeClr val="tx1"/>
        </a:solidFill>
        <a:latin typeface="+mn-lt"/>
        <a:ea typeface="+mn-ea"/>
        <a:cs typeface="+mn-cs"/>
      </a:defRPr>
    </a:lvl2pPr>
    <a:lvl3pPr marL="914347" algn="l" defTabSz="457173" rtl="0" eaLnBrk="1" latinLnBrk="0" hangingPunct="1">
      <a:defRPr sz="1800" kern="1200">
        <a:solidFill>
          <a:schemeClr val="tx1"/>
        </a:solidFill>
        <a:latin typeface="+mn-lt"/>
        <a:ea typeface="+mn-ea"/>
        <a:cs typeface="+mn-cs"/>
      </a:defRPr>
    </a:lvl3pPr>
    <a:lvl4pPr marL="1371520" algn="l" defTabSz="457173" rtl="0" eaLnBrk="1" latinLnBrk="0" hangingPunct="1">
      <a:defRPr sz="1800" kern="1200">
        <a:solidFill>
          <a:schemeClr val="tx1"/>
        </a:solidFill>
        <a:latin typeface="+mn-lt"/>
        <a:ea typeface="+mn-ea"/>
        <a:cs typeface="+mn-cs"/>
      </a:defRPr>
    </a:lvl4pPr>
    <a:lvl5pPr marL="1828694" algn="l" defTabSz="457173" rtl="0" eaLnBrk="1" latinLnBrk="0" hangingPunct="1">
      <a:defRPr sz="1800" kern="1200">
        <a:solidFill>
          <a:schemeClr val="tx1"/>
        </a:solidFill>
        <a:latin typeface="+mn-lt"/>
        <a:ea typeface="+mn-ea"/>
        <a:cs typeface="+mn-cs"/>
      </a:defRPr>
    </a:lvl5pPr>
    <a:lvl6pPr marL="2285866" algn="l" defTabSz="457173" rtl="0" eaLnBrk="1" latinLnBrk="0" hangingPunct="1">
      <a:defRPr sz="1800" kern="1200">
        <a:solidFill>
          <a:schemeClr val="tx1"/>
        </a:solidFill>
        <a:latin typeface="+mn-lt"/>
        <a:ea typeface="+mn-ea"/>
        <a:cs typeface="+mn-cs"/>
      </a:defRPr>
    </a:lvl6pPr>
    <a:lvl7pPr marL="2743041" algn="l" defTabSz="457173" rtl="0" eaLnBrk="1" latinLnBrk="0" hangingPunct="1">
      <a:defRPr sz="1800" kern="1200">
        <a:solidFill>
          <a:schemeClr val="tx1"/>
        </a:solidFill>
        <a:latin typeface="+mn-lt"/>
        <a:ea typeface="+mn-ea"/>
        <a:cs typeface="+mn-cs"/>
      </a:defRPr>
    </a:lvl7pPr>
    <a:lvl8pPr marL="3200214" algn="l" defTabSz="457173" rtl="0" eaLnBrk="1" latinLnBrk="0" hangingPunct="1">
      <a:defRPr sz="1800" kern="1200">
        <a:solidFill>
          <a:schemeClr val="tx1"/>
        </a:solidFill>
        <a:latin typeface="+mn-lt"/>
        <a:ea typeface="+mn-ea"/>
        <a:cs typeface="+mn-cs"/>
      </a:defRPr>
    </a:lvl8pPr>
    <a:lvl9pPr marL="3657388" algn="l" defTabSz="457173"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ain Presentation" id="{1165592B-D1AE-EE48-AEB4-F19515D86DC8}">
          <p14:sldIdLst>
            <p14:sldId id="325"/>
            <p14:sldId id="326"/>
            <p14:sldId id="333"/>
            <p14:sldId id="331"/>
            <p14:sldId id="329"/>
            <p14:sldId id="327"/>
            <p14:sldId id="328"/>
            <p14:sldId id="332"/>
          </p14:sldIdLst>
        </p14:section>
      </p14:sectionLst>
    </p:ext>
    <p:ext uri="{EFAFB233-063F-42B5-8137-9DF3F51BA10A}">
      <p15:sldGuideLst xmlns:p15="http://schemas.microsoft.com/office/powerpoint/2012/main">
        <p15:guide id="1" orient="horz" pos="1842" userDrawn="1">
          <p15:clr>
            <a:srgbClr val="A4A3A4"/>
          </p15:clr>
        </p15:guide>
        <p15:guide id="2" orient="horz" pos="3294" userDrawn="1">
          <p15:clr>
            <a:srgbClr val="A4A3A4"/>
          </p15:clr>
        </p15:guide>
        <p15:guide id="3" orient="horz" pos="2228" userDrawn="1">
          <p15:clr>
            <a:srgbClr val="A4A3A4"/>
          </p15:clr>
        </p15:guide>
        <p15:guide id="4" orient="horz" pos="2614" userDrawn="1">
          <p15:clr>
            <a:srgbClr val="A4A3A4"/>
          </p15:clr>
        </p15:guide>
        <p15:guide id="5" pos="3812" userDrawn="1">
          <p15:clr>
            <a:srgbClr val="A4A3A4"/>
          </p15:clr>
        </p15:guide>
        <p15:guide id="6" orient="horz" pos="1570" userDrawn="1">
          <p15:clr>
            <a:srgbClr val="A4A3A4"/>
          </p15:clr>
        </p15:guide>
        <p15:guide id="7" orient="horz" pos="1616" userDrawn="1">
          <p15:clr>
            <a:srgbClr val="A4A3A4"/>
          </p15:clr>
        </p15:guide>
        <p15:guide id="8" pos="1300" userDrawn="1">
          <p15:clr>
            <a:srgbClr val="A4A3A4"/>
          </p15:clr>
        </p15:guide>
        <p15:guide id="9" pos="3407" userDrawn="1">
          <p15:clr>
            <a:srgbClr val="A4A3A4"/>
          </p15:clr>
        </p15:guide>
        <p15:guide id="10" pos="2361"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User" initials="Office"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6363"/>
    <a:srgbClr val="9E480E"/>
    <a:srgbClr val="264478"/>
    <a:srgbClr val="70AD47"/>
    <a:srgbClr val="5B9BD5"/>
    <a:srgbClr val="FFC000"/>
    <a:srgbClr val="A5A5A5"/>
    <a:srgbClr val="ED7D31"/>
    <a:srgbClr val="4472C4"/>
    <a:srgbClr val="84C24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C1E55E6-0534-4861-9B38-7147654F7267}" v="20" dt="2023-03-20T03:04:38.363"/>
  </p1510:revLst>
</p1510:revInfo>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2150" autoAdjust="0"/>
  </p:normalViewPr>
  <p:slideViewPr>
    <p:cSldViewPr snapToGrid="0">
      <p:cViewPr varScale="1">
        <p:scale>
          <a:sx n="73" d="100"/>
          <a:sy n="73" d="100"/>
        </p:scale>
        <p:origin x="1917" y="42"/>
      </p:cViewPr>
      <p:guideLst>
        <p:guide orient="horz" pos="1842"/>
        <p:guide orient="horz" pos="3294"/>
        <p:guide orient="horz" pos="2228"/>
        <p:guide orient="horz" pos="2614"/>
        <p:guide pos="3812"/>
        <p:guide orient="horz" pos="1570"/>
        <p:guide orient="horz" pos="1616"/>
        <p:guide pos="1300"/>
        <p:guide pos="3407"/>
        <p:guide pos="2361"/>
      </p:guideLst>
    </p:cSldViewPr>
  </p:slideViewPr>
  <p:notesTextViewPr>
    <p:cViewPr>
      <p:scale>
        <a:sx n="1" d="1"/>
        <a:sy n="1" d="1"/>
      </p:scale>
      <p:origin x="0" y="0"/>
    </p:cViewPr>
  </p:notesTextViewPr>
  <p:notesViewPr>
    <p:cSldViewPr snapToGrid="0">
      <p:cViewPr>
        <p:scale>
          <a:sx n="1" d="2"/>
          <a:sy n="1" d="2"/>
        </p:scale>
        <p:origin x="4272" y="149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180013" y="0"/>
            <a:ext cx="3962400" cy="344488"/>
          </a:xfrm>
          <a:prstGeom prst="rect">
            <a:avLst/>
          </a:prstGeom>
        </p:spPr>
        <p:txBody>
          <a:bodyPr vert="horz" lIns="91440" tIns="45720" rIns="91440" bIns="45720" rtlCol="0"/>
          <a:lstStyle>
            <a:lvl1pPr algn="r">
              <a:defRPr sz="1200"/>
            </a:lvl1pPr>
          </a:lstStyle>
          <a:p>
            <a:fld id="{2B186FB7-8198-2C41-9C7F-A67099EBC713}" type="datetimeFigureOut">
              <a:rPr lang="en-US" smtClean="0"/>
              <a:t>4/5/2023</a:t>
            </a:fld>
            <a:endParaRPr lang="en-US"/>
          </a:p>
        </p:txBody>
      </p:sp>
      <p:sp>
        <p:nvSpPr>
          <p:cNvPr id="4" name="Footer Placeholder 3"/>
          <p:cNvSpPr>
            <a:spLocks noGrp="1"/>
          </p:cNvSpPr>
          <p:nvPr>
            <p:ph type="ftr" sz="quarter" idx="2"/>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180013" y="6513513"/>
            <a:ext cx="3962400" cy="344487"/>
          </a:xfrm>
          <a:prstGeom prst="rect">
            <a:avLst/>
          </a:prstGeom>
        </p:spPr>
        <p:txBody>
          <a:bodyPr vert="horz" lIns="91440" tIns="45720" rIns="91440" bIns="45720" rtlCol="0" anchor="b"/>
          <a:lstStyle>
            <a:lvl1pPr algn="r">
              <a:defRPr sz="1200"/>
            </a:lvl1pPr>
          </a:lstStyle>
          <a:p>
            <a:fld id="{C9959333-EC29-A740-B340-F32DF9D7D5B5}" type="slidenum">
              <a:rPr lang="en-US" smtClean="0"/>
              <a:t>‹#›</a:t>
            </a:fld>
            <a:endParaRPr lang="en-US"/>
          </a:p>
        </p:txBody>
      </p:sp>
    </p:spTree>
    <p:extLst>
      <p:ext uri="{BB962C8B-B14F-4D97-AF65-F5344CB8AC3E}">
        <p14:creationId xmlns:p14="http://schemas.microsoft.com/office/powerpoint/2010/main" val="8069571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5832F91E-6BD3-4F0D-9CA3-7829EAE64D63}" type="datetimeFigureOut">
              <a:rPr lang="en-AU" smtClean="0"/>
              <a:t>5/04/2023</a:t>
            </a:fld>
            <a:endParaRPr lang="en-AU"/>
          </a:p>
        </p:txBody>
      </p:sp>
      <p:sp>
        <p:nvSpPr>
          <p:cNvPr id="4" name="Slide Image Placeholder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D09C5488-DD16-4714-9519-7BE21BA11D4E}" type="slidenum">
              <a:rPr lang="en-AU" smtClean="0"/>
              <a:t>‹#›</a:t>
            </a:fld>
            <a:endParaRPr lang="en-AU"/>
          </a:p>
        </p:txBody>
      </p:sp>
    </p:spTree>
    <p:extLst>
      <p:ext uri="{BB962C8B-B14F-4D97-AF65-F5344CB8AC3E}">
        <p14:creationId xmlns:p14="http://schemas.microsoft.com/office/powerpoint/2010/main" val="2809874824"/>
      </p:ext>
    </p:extLst>
  </p:cSld>
  <p:clrMap bg1="lt1" tx1="dk1" bg2="lt2" tx2="dk2" accent1="accent1" accent2="accent2" accent3="accent3" accent4="accent4" accent5="accent5" accent6="accent6" hlink="hlink" folHlink="folHlink"/>
  <p:notesStyle>
    <a:lvl1pPr marL="0" algn="l" defTabSz="914347" rtl="0" eaLnBrk="1" latinLnBrk="0" hangingPunct="1">
      <a:defRPr sz="1200" kern="1200">
        <a:solidFill>
          <a:schemeClr val="tx1"/>
        </a:solidFill>
        <a:latin typeface="+mn-lt"/>
        <a:ea typeface="+mn-ea"/>
        <a:cs typeface="+mn-cs"/>
      </a:defRPr>
    </a:lvl1pPr>
    <a:lvl2pPr marL="457173" algn="l" defTabSz="914347" rtl="0" eaLnBrk="1" latinLnBrk="0" hangingPunct="1">
      <a:defRPr sz="1200" kern="1200">
        <a:solidFill>
          <a:schemeClr val="tx1"/>
        </a:solidFill>
        <a:latin typeface="+mn-lt"/>
        <a:ea typeface="+mn-ea"/>
        <a:cs typeface="+mn-cs"/>
      </a:defRPr>
    </a:lvl2pPr>
    <a:lvl3pPr marL="914347" algn="l" defTabSz="914347" rtl="0" eaLnBrk="1" latinLnBrk="0" hangingPunct="1">
      <a:defRPr sz="1200" kern="1200">
        <a:solidFill>
          <a:schemeClr val="tx1"/>
        </a:solidFill>
        <a:latin typeface="+mn-lt"/>
        <a:ea typeface="+mn-ea"/>
        <a:cs typeface="+mn-cs"/>
      </a:defRPr>
    </a:lvl3pPr>
    <a:lvl4pPr marL="1371520" algn="l" defTabSz="914347" rtl="0" eaLnBrk="1" latinLnBrk="0" hangingPunct="1">
      <a:defRPr sz="1200" kern="1200">
        <a:solidFill>
          <a:schemeClr val="tx1"/>
        </a:solidFill>
        <a:latin typeface="+mn-lt"/>
        <a:ea typeface="+mn-ea"/>
        <a:cs typeface="+mn-cs"/>
      </a:defRPr>
    </a:lvl4pPr>
    <a:lvl5pPr marL="1828694" algn="l" defTabSz="914347" rtl="0" eaLnBrk="1" latinLnBrk="0" hangingPunct="1">
      <a:defRPr sz="1200" kern="1200">
        <a:solidFill>
          <a:schemeClr val="tx1"/>
        </a:solidFill>
        <a:latin typeface="+mn-lt"/>
        <a:ea typeface="+mn-ea"/>
        <a:cs typeface="+mn-cs"/>
      </a:defRPr>
    </a:lvl5pPr>
    <a:lvl6pPr marL="2285866" algn="l" defTabSz="914347" rtl="0" eaLnBrk="1" latinLnBrk="0" hangingPunct="1">
      <a:defRPr sz="1200" kern="1200">
        <a:solidFill>
          <a:schemeClr val="tx1"/>
        </a:solidFill>
        <a:latin typeface="+mn-lt"/>
        <a:ea typeface="+mn-ea"/>
        <a:cs typeface="+mn-cs"/>
      </a:defRPr>
    </a:lvl6pPr>
    <a:lvl7pPr marL="2743041" algn="l" defTabSz="914347" rtl="0" eaLnBrk="1" latinLnBrk="0" hangingPunct="1">
      <a:defRPr sz="1200" kern="1200">
        <a:solidFill>
          <a:schemeClr val="tx1"/>
        </a:solidFill>
        <a:latin typeface="+mn-lt"/>
        <a:ea typeface="+mn-ea"/>
        <a:cs typeface="+mn-cs"/>
      </a:defRPr>
    </a:lvl7pPr>
    <a:lvl8pPr marL="3200214" algn="l" defTabSz="914347" rtl="0" eaLnBrk="1" latinLnBrk="0" hangingPunct="1">
      <a:defRPr sz="1200" kern="1200">
        <a:solidFill>
          <a:schemeClr val="tx1"/>
        </a:solidFill>
        <a:latin typeface="+mn-lt"/>
        <a:ea typeface="+mn-ea"/>
        <a:cs typeface="+mn-cs"/>
      </a:defRPr>
    </a:lvl8pPr>
    <a:lvl9pPr marL="3657388" algn="l" defTabSz="914347"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information on slow reveal graphs https://slowrevealgraphs.com/wp-content/uploads/2021/06/vector-2020-61-merged-compressed.pdf</a:t>
            </a:r>
          </a:p>
          <a:p>
            <a:endParaRPr lang="en-US" dirty="0"/>
          </a:p>
          <a:p>
            <a:r>
              <a:rPr lang="en-US" dirty="0"/>
              <a:t>We are using this technique to teach students about the different types of graphs and their features.</a:t>
            </a:r>
          </a:p>
          <a:p>
            <a:endParaRPr lang="en-US" dirty="0"/>
          </a:p>
          <a:p>
            <a:r>
              <a:rPr lang="en-US" dirty="0"/>
              <a:t>The </a:t>
            </a:r>
            <a:r>
              <a:rPr lang="en-US" dirty="0" err="1"/>
              <a:t>powerpoint</a:t>
            </a:r>
            <a:r>
              <a:rPr lang="en-US" dirty="0"/>
              <a:t> will reveal part of the graph at a time for students to notice and wonder.</a:t>
            </a:r>
          </a:p>
          <a:p>
            <a:endParaRPr lang="en-US" dirty="0"/>
          </a:p>
          <a:p>
            <a:r>
              <a:rPr lang="en-US" dirty="0"/>
              <a:t>We want students to learn the important features of a graph and what is necessary to be able convey the full story of a graph and its data. </a:t>
            </a:r>
          </a:p>
          <a:p>
            <a:r>
              <a:rPr lang="en-US" dirty="0"/>
              <a:t>Encourage responses from all students. There is no wrong answer for what they notice or wonder, so it is a risk-free activity.</a:t>
            </a:r>
          </a:p>
        </p:txBody>
      </p:sp>
      <p:sp>
        <p:nvSpPr>
          <p:cNvPr id="4" name="Slide Number Placeholder 3"/>
          <p:cNvSpPr>
            <a:spLocks noGrp="1"/>
          </p:cNvSpPr>
          <p:nvPr>
            <p:ph type="sldNum" sz="quarter" idx="5"/>
          </p:nvPr>
        </p:nvSpPr>
        <p:spPr/>
        <p:txBody>
          <a:bodyPr/>
          <a:lstStyle/>
          <a:p>
            <a:fld id="{D09C5488-DD16-4714-9519-7BE21BA11D4E}" type="slidenum">
              <a:rPr lang="en-AU" smtClean="0"/>
              <a:t>1</a:t>
            </a:fld>
            <a:endParaRPr lang="en-AU"/>
          </a:p>
        </p:txBody>
      </p:sp>
    </p:spTree>
    <p:extLst>
      <p:ext uri="{BB962C8B-B14F-4D97-AF65-F5344CB8AC3E}">
        <p14:creationId xmlns:p14="http://schemas.microsoft.com/office/powerpoint/2010/main" val="19876234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What do you notice? What information do we already know? – Highlight the gap between bars</a:t>
            </a:r>
          </a:p>
          <a:p>
            <a:r>
              <a:rPr lang="en-AU" dirty="0"/>
              <a:t>{click}</a:t>
            </a:r>
          </a:p>
          <a:p>
            <a:r>
              <a:rPr lang="en-AU" dirty="0"/>
              <a:t>What new information do we have? What does it mean when something is more than 100% - Highlight where the scale starts and finishes, that there are uniform distances in the scale</a:t>
            </a:r>
          </a:p>
          <a:p>
            <a:r>
              <a:rPr lang="en-AU" dirty="0"/>
              <a:t>{click}</a:t>
            </a:r>
          </a:p>
          <a:p>
            <a:r>
              <a:rPr lang="en-AU" dirty="0"/>
              <a:t>What new information do we have? What do we now know? What do we still want to know? What type of data is being displayed? </a:t>
            </a:r>
            <a:r>
              <a:rPr lang="en-AU" dirty="0" err="1"/>
              <a:t>Eg</a:t>
            </a:r>
            <a:r>
              <a:rPr lang="en-AU" dirty="0"/>
              <a:t> categorical</a:t>
            </a:r>
          </a:p>
          <a:p>
            <a:r>
              <a:rPr lang="en-AU" dirty="0"/>
              <a:t>{click}</a:t>
            </a:r>
          </a:p>
          <a:p>
            <a:r>
              <a:rPr lang="en-AU" dirty="0"/>
              <a:t>What new information do we have? What does it mean by growing? What does it tell us? Is there anything else we still want to know?</a:t>
            </a:r>
          </a:p>
          <a:p>
            <a:r>
              <a:rPr lang="en-AU" dirty="0"/>
              <a:t>{click}</a:t>
            </a:r>
          </a:p>
          <a:p>
            <a:r>
              <a:rPr lang="en-AU" dirty="0"/>
              <a:t>What new information do we have? Does that tell us anything new?</a:t>
            </a:r>
          </a:p>
        </p:txBody>
      </p:sp>
      <p:sp>
        <p:nvSpPr>
          <p:cNvPr id="4" name="Slide Number Placeholder 3"/>
          <p:cNvSpPr>
            <a:spLocks noGrp="1"/>
          </p:cNvSpPr>
          <p:nvPr>
            <p:ph type="sldNum" sz="quarter" idx="5"/>
          </p:nvPr>
        </p:nvSpPr>
        <p:spPr/>
        <p:txBody>
          <a:bodyPr/>
          <a:lstStyle/>
          <a:p>
            <a:fld id="{D09C5488-DD16-4714-9519-7BE21BA11D4E}" type="slidenum">
              <a:rPr lang="en-AU" smtClean="0"/>
              <a:t>2</a:t>
            </a:fld>
            <a:endParaRPr lang="en-AU"/>
          </a:p>
        </p:txBody>
      </p:sp>
    </p:spTree>
    <p:extLst>
      <p:ext uri="{BB962C8B-B14F-4D97-AF65-F5344CB8AC3E}">
        <p14:creationId xmlns:p14="http://schemas.microsoft.com/office/powerpoint/2010/main" val="9065945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a:t>What do you notice? What do you wonder? Why do some columns only have parts of the pictures?</a:t>
            </a:r>
          </a:p>
          <a:p>
            <a:r>
              <a:rPr lang="en-AU"/>
              <a:t>{click}</a:t>
            </a:r>
          </a:p>
          <a:p>
            <a:r>
              <a:rPr lang="en-AU"/>
              <a:t>What new information do we have? Does this help to tell the graph’s story? What type of data is this? Numerical – discrete or continuous?</a:t>
            </a:r>
          </a:p>
          <a:p>
            <a:r>
              <a:rPr lang="en-AU"/>
              <a:t>{click}</a:t>
            </a:r>
          </a:p>
          <a:p>
            <a:r>
              <a:rPr lang="en-AU"/>
              <a:t>What new information do we have? Does it tell us any more? What do we still wonder?</a:t>
            </a:r>
          </a:p>
          <a:p>
            <a:r>
              <a:rPr lang="en-AU"/>
              <a:t>{click}</a:t>
            </a:r>
          </a:p>
          <a:p>
            <a:r>
              <a:rPr lang="en-AU"/>
              <a:t>What new information do we have? How many games did each person play?</a:t>
            </a:r>
          </a:p>
        </p:txBody>
      </p:sp>
      <p:sp>
        <p:nvSpPr>
          <p:cNvPr id="4" name="Slide Number Placeholder 3"/>
          <p:cNvSpPr>
            <a:spLocks noGrp="1"/>
          </p:cNvSpPr>
          <p:nvPr>
            <p:ph type="sldNum" sz="quarter" idx="5"/>
          </p:nvPr>
        </p:nvSpPr>
        <p:spPr/>
        <p:txBody>
          <a:bodyPr/>
          <a:lstStyle/>
          <a:p>
            <a:fld id="{D09C5488-DD16-4714-9519-7BE21BA11D4E}" type="slidenum">
              <a:rPr lang="en-AU" smtClean="0"/>
              <a:t>3</a:t>
            </a:fld>
            <a:endParaRPr lang="en-AU"/>
          </a:p>
        </p:txBody>
      </p:sp>
    </p:spTree>
    <p:extLst>
      <p:ext uri="{BB962C8B-B14F-4D97-AF65-F5344CB8AC3E}">
        <p14:creationId xmlns:p14="http://schemas.microsoft.com/office/powerpoint/2010/main" val="27572520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a:t>What do you notice? What do you wonder?</a:t>
            </a:r>
          </a:p>
          <a:p>
            <a:r>
              <a:rPr lang="en-AU"/>
              <a:t>{click}</a:t>
            </a:r>
          </a:p>
          <a:p>
            <a:r>
              <a:rPr lang="en-AU"/>
              <a:t>What new information do we have? What does it tell us? What do you think the graph is about? – Does each dot represent one? Do we know at this point? What type of data is this? - categorical</a:t>
            </a:r>
          </a:p>
          <a:p>
            <a:r>
              <a:rPr lang="en-AU"/>
              <a:t>{click}</a:t>
            </a:r>
          </a:p>
          <a:p>
            <a:r>
              <a:rPr lang="en-AU"/>
              <a:t>What new information do we have now? What does it tell us? What are we still wondering about?</a:t>
            </a:r>
          </a:p>
          <a:p>
            <a:r>
              <a:rPr lang="en-AU"/>
              <a:t>{click}</a:t>
            </a:r>
          </a:p>
          <a:p>
            <a:r>
              <a:rPr lang="en-AU"/>
              <a:t>What is our graph about? Is there anything else we still need to know?</a:t>
            </a:r>
          </a:p>
        </p:txBody>
      </p:sp>
      <p:sp>
        <p:nvSpPr>
          <p:cNvPr id="4" name="Slide Number Placeholder 3"/>
          <p:cNvSpPr>
            <a:spLocks noGrp="1"/>
          </p:cNvSpPr>
          <p:nvPr>
            <p:ph type="sldNum" sz="quarter" idx="5"/>
          </p:nvPr>
        </p:nvSpPr>
        <p:spPr/>
        <p:txBody>
          <a:bodyPr/>
          <a:lstStyle/>
          <a:p>
            <a:fld id="{D09C5488-DD16-4714-9519-7BE21BA11D4E}" type="slidenum">
              <a:rPr lang="en-AU" smtClean="0"/>
              <a:t>4</a:t>
            </a:fld>
            <a:endParaRPr lang="en-AU"/>
          </a:p>
        </p:txBody>
      </p:sp>
    </p:spTree>
    <p:extLst>
      <p:ext uri="{BB962C8B-B14F-4D97-AF65-F5344CB8AC3E}">
        <p14:creationId xmlns:p14="http://schemas.microsoft.com/office/powerpoint/2010/main" val="7646717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a:t>What do you notice? What do you wonder? – Students should notice the different colours in the bar and that they are different sizes</a:t>
            </a:r>
          </a:p>
          <a:p>
            <a:r>
              <a:rPr lang="en-AU"/>
              <a:t>{click}</a:t>
            </a:r>
          </a:p>
          <a:p>
            <a:r>
              <a:rPr lang="en-AU"/>
              <a:t>What new information do we have? What does it tell us? What do you wonder now? – We now know the exact size of each bar. What do all of the numbers add up to? – the whole bar represents 100%</a:t>
            </a:r>
          </a:p>
          <a:p>
            <a:r>
              <a:rPr lang="en-AU"/>
              <a:t>{click}</a:t>
            </a:r>
          </a:p>
          <a:p>
            <a:r>
              <a:rPr lang="en-AU"/>
              <a:t>What new information do we have? Does it tell us anymore? What story is the graph trying to tell us? Can you guess what the different colours mean now? What type of data is this? </a:t>
            </a:r>
            <a:r>
              <a:rPr lang="en-AU" err="1"/>
              <a:t>Ie</a:t>
            </a:r>
            <a:r>
              <a:rPr lang="en-AU"/>
              <a:t> numerical – discussion about whether discrete or continuous – do we know?</a:t>
            </a:r>
          </a:p>
          <a:p>
            <a:r>
              <a:rPr lang="en-AU"/>
              <a:t>{click}</a:t>
            </a:r>
          </a:p>
          <a:p>
            <a:r>
              <a:rPr lang="en-AU"/>
              <a:t>What new information do we have? What does it tell us? Were you right about the colours? Can we now tell the graphs story?</a:t>
            </a:r>
          </a:p>
          <a:p>
            <a:endParaRPr lang="en-AU"/>
          </a:p>
          <a:p>
            <a:endParaRPr lang="en-AU"/>
          </a:p>
        </p:txBody>
      </p:sp>
      <p:sp>
        <p:nvSpPr>
          <p:cNvPr id="4" name="Slide Number Placeholder 3"/>
          <p:cNvSpPr>
            <a:spLocks noGrp="1"/>
          </p:cNvSpPr>
          <p:nvPr>
            <p:ph type="sldNum" sz="quarter" idx="5"/>
          </p:nvPr>
        </p:nvSpPr>
        <p:spPr/>
        <p:txBody>
          <a:bodyPr/>
          <a:lstStyle/>
          <a:p>
            <a:fld id="{D09C5488-DD16-4714-9519-7BE21BA11D4E}" type="slidenum">
              <a:rPr lang="en-AU" smtClean="0"/>
              <a:t>5</a:t>
            </a:fld>
            <a:endParaRPr lang="en-AU"/>
          </a:p>
        </p:txBody>
      </p:sp>
    </p:spTree>
    <p:extLst>
      <p:ext uri="{BB962C8B-B14F-4D97-AF65-F5344CB8AC3E}">
        <p14:creationId xmlns:p14="http://schemas.microsoft.com/office/powerpoint/2010/main" val="31090304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a:t>What do you notice? What do you wonder? </a:t>
            </a:r>
          </a:p>
          <a:p>
            <a:r>
              <a:rPr lang="en-AU"/>
              <a:t>{click}</a:t>
            </a:r>
          </a:p>
          <a:p>
            <a:r>
              <a:rPr lang="en-AU"/>
              <a:t>What new information do we have? How does it help us?</a:t>
            </a:r>
          </a:p>
          <a:p>
            <a:r>
              <a:rPr lang="en-AU"/>
              <a:t>{click}</a:t>
            </a:r>
          </a:p>
          <a:p>
            <a:r>
              <a:rPr lang="en-AU"/>
              <a:t>What new information do we now have? How does this helps us to interpret the graph? What does generation mean? What type of data is this? What would the raw data look like? – categorical, ordinal</a:t>
            </a:r>
          </a:p>
          <a:p>
            <a:r>
              <a:rPr lang="en-AU"/>
              <a:t>{click}</a:t>
            </a:r>
          </a:p>
          <a:p>
            <a:r>
              <a:rPr lang="en-AU"/>
              <a:t>What new information do we now have? Is there anything else we still wonder?</a:t>
            </a:r>
          </a:p>
        </p:txBody>
      </p:sp>
      <p:sp>
        <p:nvSpPr>
          <p:cNvPr id="4" name="Slide Number Placeholder 3"/>
          <p:cNvSpPr>
            <a:spLocks noGrp="1"/>
          </p:cNvSpPr>
          <p:nvPr>
            <p:ph type="sldNum" sz="quarter" idx="5"/>
          </p:nvPr>
        </p:nvSpPr>
        <p:spPr/>
        <p:txBody>
          <a:bodyPr/>
          <a:lstStyle/>
          <a:p>
            <a:fld id="{D09C5488-DD16-4714-9519-7BE21BA11D4E}" type="slidenum">
              <a:rPr lang="en-AU" smtClean="0"/>
              <a:t>6</a:t>
            </a:fld>
            <a:endParaRPr lang="en-AU"/>
          </a:p>
        </p:txBody>
      </p:sp>
    </p:spTree>
    <p:extLst>
      <p:ext uri="{BB962C8B-B14F-4D97-AF65-F5344CB8AC3E}">
        <p14:creationId xmlns:p14="http://schemas.microsoft.com/office/powerpoint/2010/main" val="29158233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a:t>What do you notice? What do you wonder? – point out where the line starts and finishes</a:t>
            </a:r>
          </a:p>
          <a:p>
            <a:r>
              <a:rPr lang="en-AU"/>
              <a:t>{click}</a:t>
            </a:r>
          </a:p>
          <a:p>
            <a:r>
              <a:rPr lang="en-AU"/>
              <a:t>What new information do we have? What does it tell us? What do we still wonder?</a:t>
            </a:r>
          </a:p>
          <a:p>
            <a:r>
              <a:rPr lang="en-AU"/>
              <a:t>{click}</a:t>
            </a:r>
          </a:p>
          <a:p>
            <a:r>
              <a:rPr lang="en-AU"/>
              <a:t>What new information do we now have? What does it tell us? – Point out the uniformity of the scales on both axes. Point out that the x-axis doesn’t start from zero. What does it go up by? What type of data is this? – categorical – ordinal?</a:t>
            </a:r>
          </a:p>
          <a:p>
            <a:r>
              <a:rPr lang="en-AU"/>
              <a:t>{click}</a:t>
            </a:r>
          </a:p>
          <a:p>
            <a:r>
              <a:rPr lang="en-AU"/>
              <a:t>What new information do we now have? What does it tell us? What do we still wonder? – Why is there such a large spike around 1950? What could have caused it?</a:t>
            </a:r>
          </a:p>
          <a:p>
            <a:r>
              <a:rPr lang="en-AU"/>
              <a:t>{click}</a:t>
            </a:r>
          </a:p>
          <a:p>
            <a:r>
              <a:rPr lang="en-AU"/>
              <a:t>What new information do we have now? Is there anything we are still wondering?</a:t>
            </a:r>
          </a:p>
        </p:txBody>
      </p:sp>
      <p:sp>
        <p:nvSpPr>
          <p:cNvPr id="4" name="Slide Number Placeholder 3"/>
          <p:cNvSpPr>
            <a:spLocks noGrp="1"/>
          </p:cNvSpPr>
          <p:nvPr>
            <p:ph type="sldNum" sz="quarter" idx="5"/>
          </p:nvPr>
        </p:nvSpPr>
        <p:spPr/>
        <p:txBody>
          <a:bodyPr/>
          <a:lstStyle/>
          <a:p>
            <a:fld id="{D09C5488-DD16-4714-9519-7BE21BA11D4E}" type="slidenum">
              <a:rPr lang="en-AU" smtClean="0"/>
              <a:t>7</a:t>
            </a:fld>
            <a:endParaRPr lang="en-AU"/>
          </a:p>
        </p:txBody>
      </p:sp>
    </p:spTree>
    <p:extLst>
      <p:ext uri="{BB962C8B-B14F-4D97-AF65-F5344CB8AC3E}">
        <p14:creationId xmlns:p14="http://schemas.microsoft.com/office/powerpoint/2010/main" val="27656165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a:t>What do you notice? What do you wonder? – Why are the numbers listed like this? </a:t>
            </a:r>
          </a:p>
          <a:p>
            <a:r>
              <a:rPr lang="en-AU"/>
              <a:t>{click}</a:t>
            </a:r>
          </a:p>
          <a:p>
            <a:r>
              <a:rPr lang="en-AU"/>
              <a:t>What new information has been added? What does it tell us? – Why are there two columns of numbers? Why does the second column have lots of numbers in the same row?</a:t>
            </a:r>
          </a:p>
          <a:p>
            <a:r>
              <a:rPr lang="en-AU"/>
              <a:t>{click}</a:t>
            </a:r>
          </a:p>
          <a:p>
            <a:r>
              <a:rPr lang="en-AU"/>
              <a:t>What new information has been added? What does it tell us? – What does stem and leaf mean?</a:t>
            </a:r>
          </a:p>
          <a:p>
            <a:r>
              <a:rPr lang="en-AU"/>
              <a:t>{click}</a:t>
            </a:r>
          </a:p>
          <a:p>
            <a:r>
              <a:rPr lang="en-AU"/>
              <a:t>What new information has been added? How does it change the data? What could these numbers be representing?</a:t>
            </a:r>
          </a:p>
          <a:p>
            <a:r>
              <a:rPr lang="en-AU"/>
              <a:t>{click}</a:t>
            </a:r>
          </a:p>
          <a:p>
            <a:r>
              <a:rPr lang="en-AU"/>
              <a:t>What new information do we have? Is there anything we are still wondering?</a:t>
            </a:r>
          </a:p>
        </p:txBody>
      </p:sp>
      <p:sp>
        <p:nvSpPr>
          <p:cNvPr id="4" name="Slide Number Placeholder 3"/>
          <p:cNvSpPr>
            <a:spLocks noGrp="1"/>
          </p:cNvSpPr>
          <p:nvPr>
            <p:ph type="sldNum" sz="quarter" idx="5"/>
          </p:nvPr>
        </p:nvSpPr>
        <p:spPr/>
        <p:txBody>
          <a:bodyPr/>
          <a:lstStyle/>
          <a:p>
            <a:fld id="{D09C5488-DD16-4714-9519-7BE21BA11D4E}" type="slidenum">
              <a:rPr lang="en-AU" smtClean="0"/>
              <a:t>8</a:t>
            </a:fld>
            <a:endParaRPr lang="en-AU"/>
          </a:p>
        </p:txBody>
      </p:sp>
    </p:spTree>
    <p:extLst>
      <p:ext uri="{BB962C8B-B14F-4D97-AF65-F5344CB8AC3E}">
        <p14:creationId xmlns:p14="http://schemas.microsoft.com/office/powerpoint/2010/main" val="5096277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8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1" y="0"/>
            <a:ext cx="12192001" cy="392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2" name="Title 1"/>
          <p:cNvSpPr>
            <a:spLocks noGrp="1"/>
          </p:cNvSpPr>
          <p:nvPr>
            <p:ph type="ctrTitle"/>
          </p:nvPr>
        </p:nvSpPr>
        <p:spPr>
          <a:xfrm>
            <a:off x="359998" y="360000"/>
            <a:ext cx="11484001" cy="2520000"/>
          </a:xfrm>
          <a:ln>
            <a:noFill/>
          </a:ln>
        </p:spPr>
        <p:txBody>
          <a:bodyPr anchor="t">
            <a:noAutofit/>
          </a:bodyPr>
          <a:lstStyle>
            <a:lvl1pPr algn="l">
              <a:lnSpc>
                <a:spcPct val="90000"/>
              </a:lnSpc>
              <a:defRPr sz="4800">
                <a:solidFill>
                  <a:schemeClr val="bg1"/>
                </a:solidFill>
              </a:defRPr>
            </a:lvl1pPr>
          </a:lstStyle>
          <a:p>
            <a:r>
              <a:rPr lang="en-US"/>
              <a:t>Click to edit Master title style</a:t>
            </a:r>
            <a:endParaRPr lang="en-US" dirty="0"/>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1" y="3924000"/>
            <a:ext cx="12192001" cy="156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endParaRPr>
          </a:p>
        </p:txBody>
      </p:sp>
      <p:cxnSp>
        <p:nvCxnSpPr>
          <p:cNvPr id="18" name="Straight Connector 17">
            <a:extLst>
              <a:ext uri="{FF2B5EF4-FFF2-40B4-BE49-F238E27FC236}">
                <a16:creationId xmlns:a16="http://schemas.microsoft.com/office/drawing/2014/main" id="{89B807B7-CC07-4C79-849F-41D584D6BBC7}"/>
              </a:ext>
              <a:ext uri="{C183D7F6-B498-43B3-948B-1728B52AA6E4}">
                <adec:decorative xmlns:adec="http://schemas.microsoft.com/office/drawing/2017/decorative" val="1"/>
              </a:ext>
            </a:extLst>
          </p:cNvPr>
          <p:cNvCxnSpPr/>
          <p:nvPr userDrawn="1"/>
        </p:nvCxnSpPr>
        <p:spPr>
          <a:xfrm>
            <a:off x="360000" y="4104000"/>
            <a:ext cx="853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360000" y="4284000"/>
            <a:ext cx="2700000" cy="1080000"/>
          </a:xfrm>
        </p:spPr>
        <p:txBody>
          <a:bodyPr>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r>
              <a:rPr lang="en-AU" dirty="0"/>
              <a:t>Subtitle</a:t>
            </a:r>
          </a:p>
        </p:txBody>
      </p:sp>
      <p:sp>
        <p:nvSpPr>
          <p:cNvPr id="15" name="Text Placeholder 14">
            <a:extLst>
              <a:ext uri="{FF2B5EF4-FFF2-40B4-BE49-F238E27FC236}">
                <a16:creationId xmlns:a16="http://schemas.microsoft.com/office/drawing/2014/main" id="{B9280053-307C-4D8A-BF45-7B6743FA55E3}"/>
              </a:ext>
            </a:extLst>
          </p:cNvPr>
          <p:cNvSpPr>
            <a:spLocks noGrp="1"/>
          </p:cNvSpPr>
          <p:nvPr>
            <p:ph type="body" sz="quarter" idx="11" hasCustomPrompt="1"/>
          </p:nvPr>
        </p:nvSpPr>
        <p:spPr>
          <a:xfrm>
            <a:off x="3454400" y="4284000"/>
            <a:ext cx="3600000" cy="288000"/>
          </a:xfrm>
        </p:spPr>
        <p:txBody>
          <a:bodyPr>
            <a:noAutofit/>
          </a:bodyPr>
          <a:lstStyle>
            <a:lvl1pPr>
              <a:spcAft>
                <a:spcPts val="0"/>
              </a:spcAft>
              <a:defRPr sz="1800" b="1">
                <a:solidFill>
                  <a:schemeClr val="accent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Presenter name</a:t>
            </a:r>
          </a:p>
        </p:txBody>
      </p:sp>
      <p:sp>
        <p:nvSpPr>
          <p:cNvPr id="8" name="Text Placeholder 7">
            <a:extLst>
              <a:ext uri="{FF2B5EF4-FFF2-40B4-BE49-F238E27FC236}">
                <a16:creationId xmlns:a16="http://schemas.microsoft.com/office/drawing/2014/main" id="{3D3A2FD3-519F-2044-B746-41CDD99A2A89}"/>
              </a:ext>
            </a:extLst>
          </p:cNvPr>
          <p:cNvSpPr>
            <a:spLocks noGrp="1"/>
          </p:cNvSpPr>
          <p:nvPr>
            <p:ph type="body" sz="quarter" idx="14" hasCustomPrompt="1"/>
          </p:nvPr>
        </p:nvSpPr>
        <p:spPr>
          <a:xfrm>
            <a:off x="3454399" y="4572000"/>
            <a:ext cx="3599999" cy="792000"/>
          </a:xfrm>
        </p:spPr>
        <p:txBody>
          <a:bodyPr/>
          <a:lstStyle>
            <a:lvl1pPr>
              <a:defRPr sz="1800">
                <a:solidFill>
                  <a:schemeClr val="accent1"/>
                </a:solidFill>
              </a:defRPr>
            </a:lvl1pPr>
          </a:lstStyle>
          <a:p>
            <a:pPr lvl="0"/>
            <a:r>
              <a:rPr lang="en-US" dirty="0"/>
              <a:t>Presenter title</a:t>
            </a:r>
            <a:endParaRPr lang="en-AU" dirty="0"/>
          </a:p>
        </p:txBody>
      </p:sp>
      <p:cxnSp>
        <p:nvCxnSpPr>
          <p:cNvPr id="19" name="Straight Connector 18">
            <a:extLst>
              <a:ext uri="{FF2B5EF4-FFF2-40B4-BE49-F238E27FC236}">
                <a16:creationId xmlns:a16="http://schemas.microsoft.com/office/drawing/2014/main" id="{DB400A8E-928A-43DB-8723-796D9A555203}"/>
              </a:ext>
              <a:ext uri="{C183D7F6-B498-43B3-948B-1728B52AA6E4}">
                <adec:decorative xmlns:adec="http://schemas.microsoft.com/office/drawing/2017/decorative" val="1"/>
              </a:ext>
            </a:extLst>
          </p:cNvPr>
          <p:cNvCxnSpPr>
            <a:cxnSpLocks/>
          </p:cNvCxnSpPr>
          <p:nvPr userDrawn="1"/>
        </p:nvCxnSpPr>
        <p:spPr>
          <a:xfrm>
            <a:off x="9072000" y="4104000"/>
            <a:ext cx="277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Text Placeholder 14">
            <a:extLst>
              <a:ext uri="{FF2B5EF4-FFF2-40B4-BE49-F238E27FC236}">
                <a16:creationId xmlns:a16="http://schemas.microsoft.com/office/drawing/2014/main" id="{0B9A9D47-05D2-409D-A941-8374F9F8E2D4}"/>
              </a:ext>
            </a:extLst>
          </p:cNvPr>
          <p:cNvSpPr>
            <a:spLocks noGrp="1"/>
          </p:cNvSpPr>
          <p:nvPr>
            <p:ph type="body" sz="quarter" idx="12" hasCustomPrompt="1"/>
          </p:nvPr>
        </p:nvSpPr>
        <p:spPr>
          <a:xfrm>
            <a:off x="9072000" y="4284000"/>
            <a:ext cx="2772000" cy="1080000"/>
          </a:xfrm>
        </p:spPr>
        <p:txBody>
          <a:bodyPr>
            <a:noAutofit/>
          </a:bodyPr>
          <a:lstStyle>
            <a:lvl1pPr>
              <a:defRPr sz="1800" b="0">
                <a:solidFill>
                  <a:schemeClr val="accent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r>
              <a:rPr lang="en-AU" dirty="0"/>
              <a:t>00 Month 20YY</a:t>
            </a:r>
          </a:p>
        </p:txBody>
      </p:sp>
      <p:sp>
        <p:nvSpPr>
          <p:cNvPr id="14" name="Footer Placeholder 4">
            <a:extLst>
              <a:ext uri="{FF2B5EF4-FFF2-40B4-BE49-F238E27FC236}">
                <a16:creationId xmlns:a16="http://schemas.microsoft.com/office/drawing/2014/main" id="{D96E34DF-3C26-CCBC-435C-CF0218F679AA}"/>
              </a:ext>
              <a:ext uri="{C183D7F6-B498-43B3-948B-1728B52AA6E4}">
                <adec:decorative xmlns:adec="http://schemas.microsoft.com/office/drawing/2017/decorative" val="1"/>
              </a:ext>
            </a:extLst>
          </p:cNvPr>
          <p:cNvSpPr>
            <a:spLocks noGrp="1"/>
          </p:cNvSpPr>
          <p:nvPr>
            <p:ph type="ftr" sz="quarter" idx="3"/>
          </p:nvPr>
        </p:nvSpPr>
        <p:spPr>
          <a:xfrm>
            <a:off x="360000" y="5867118"/>
            <a:ext cx="4500000" cy="684882"/>
          </a:xfrm>
          <a:prstGeom prst="rect">
            <a:avLst/>
          </a:prstGeom>
        </p:spPr>
        <p:txBody>
          <a:bodyPr vert="horz" lIns="0" tIns="0" rIns="0" bIns="0" rtlCol="0" anchor="b" anchorCtr="0">
            <a:noAutofit/>
          </a:bodyPr>
          <a:lstStyle>
            <a:lvl1pPr algn="l">
              <a:defRPr sz="1400">
                <a:solidFill>
                  <a:schemeClr val="accent1"/>
                </a:solidFill>
                <a:latin typeface="Public Sans" pitchFamily="2" charset="0"/>
              </a:defRPr>
            </a:lvl1pPr>
          </a:lstStyle>
          <a:p>
            <a:r>
              <a:rPr lang="en-US" dirty="0"/>
              <a:t>NSW Department of Education</a:t>
            </a:r>
            <a:endParaRPr lang="en-AU" dirty="0"/>
          </a:p>
        </p:txBody>
      </p:sp>
      <p:pic>
        <p:nvPicPr>
          <p:cNvPr id="5" name="Picture 4" descr="NSW Government logo">
            <a:extLst>
              <a:ext uri="{FF2B5EF4-FFF2-40B4-BE49-F238E27FC236}">
                <a16:creationId xmlns:a16="http://schemas.microsoft.com/office/drawing/2014/main" id="{1275AC60-D9B4-4746-B3F7-C112360E69A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5867118"/>
            <a:ext cx="630000" cy="684882"/>
          </a:xfrm>
          <a:prstGeom prst="rect">
            <a:avLst/>
          </a:prstGeom>
        </p:spPr>
      </p:pic>
    </p:spTree>
    <p:extLst>
      <p:ext uri="{BB962C8B-B14F-4D97-AF65-F5344CB8AC3E}">
        <p14:creationId xmlns:p14="http://schemas.microsoft.com/office/powerpoint/2010/main" val="2355347292"/>
      </p:ext>
    </p:extLst>
  </p:cSld>
  <p:clrMapOvr>
    <a:masterClrMapping/>
  </p:clrMapOvr>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vider 1">
    <p:spTree>
      <p:nvGrpSpPr>
        <p:cNvPr id="1" name=""/>
        <p:cNvGrpSpPr/>
        <p:nvPr/>
      </p:nvGrpSpPr>
      <p:grpSpPr>
        <a:xfrm>
          <a:off x="0" y="0"/>
          <a:ext cx="0" cy="0"/>
          <a:chOff x="0" y="0"/>
          <a:chExt cx="0" cy="0"/>
        </a:xfrm>
      </p:grpSpPr>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360000" y="360000"/>
            <a:ext cx="4500000" cy="684000"/>
          </a:xfrm>
          <a:prstGeom prst="rect">
            <a:avLst/>
          </a:prstGeom>
        </p:spPr>
        <p:txBody>
          <a:bodyPr vert="horz" lIns="0" tIns="0" rIns="0" bIns="0" rtlCol="0" anchor="t">
            <a:noAutofit/>
          </a:bodyPr>
          <a:lstStyle>
            <a:lvl1pPr algn="l">
              <a:defRPr sz="1400">
                <a:solidFill>
                  <a:schemeClr val="tx1"/>
                </a:solidFill>
                <a:latin typeface="Public Sans" pitchFamily="2" charset="0"/>
              </a:defRPr>
            </a:lvl1pPr>
          </a:lstStyle>
          <a:p>
            <a:r>
              <a:rPr lang="en-US" dirty="0"/>
              <a:t>NSW Department of Education</a:t>
            </a:r>
            <a:endParaRPr lang="en-AU" dirty="0"/>
          </a:p>
        </p:txBody>
      </p:sp>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0" y="1548000"/>
            <a:ext cx="12192001" cy="180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0" y="3348000"/>
            <a:ext cx="12192001" cy="3510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2" name="Title 1"/>
          <p:cNvSpPr>
            <a:spLocks noGrp="1"/>
          </p:cNvSpPr>
          <p:nvPr>
            <p:ph type="ctrTitle" hasCustomPrompt="1"/>
          </p:nvPr>
        </p:nvSpPr>
        <p:spPr>
          <a:xfrm>
            <a:off x="360000" y="3600000"/>
            <a:ext cx="7200000" cy="2520000"/>
          </a:xfrm>
          <a:ln>
            <a:noFill/>
          </a:ln>
        </p:spPr>
        <p:txBody>
          <a:bodyPr anchor="t">
            <a:noAutofit/>
          </a:bodyPr>
          <a:lstStyle>
            <a:lvl1pPr algn="l">
              <a:lnSpc>
                <a:spcPct val="90000"/>
              </a:lnSpc>
              <a:defRPr sz="4800">
                <a:solidFill>
                  <a:schemeClr val="accent1"/>
                </a:solidFill>
                <a:latin typeface="+mj-lt"/>
              </a:defRPr>
            </a:lvl1pPr>
          </a:lstStyle>
          <a:p>
            <a:r>
              <a:rPr lang="en-US" dirty="0"/>
              <a:t>Divider title</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359999" y="1908000"/>
            <a:ext cx="7200000" cy="1080000"/>
          </a:xfrm>
        </p:spPr>
        <p:txBody>
          <a:bodyPr>
            <a:noAutofit/>
          </a:bodyPr>
          <a:lstStyle>
            <a:lvl1pPr>
              <a:defRPr sz="2000">
                <a:solidFill>
                  <a:schemeClr val="bg1"/>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5" name="Text Placeholder 4">
            <a:extLst>
              <a:ext uri="{FF2B5EF4-FFF2-40B4-BE49-F238E27FC236}">
                <a16:creationId xmlns:a16="http://schemas.microsoft.com/office/drawing/2014/main" id="{38EDD08B-0E5C-4DF0-9C56-CC522D170EAA}"/>
              </a:ext>
            </a:extLst>
          </p:cNvPr>
          <p:cNvSpPr>
            <a:spLocks noGrp="1"/>
          </p:cNvSpPr>
          <p:nvPr>
            <p:ph type="body" sz="quarter" idx="11" hasCustomPrompt="1"/>
          </p:nvPr>
        </p:nvSpPr>
        <p:spPr>
          <a:xfrm>
            <a:off x="8952000" y="3978000"/>
            <a:ext cx="2880000" cy="2880000"/>
          </a:xfrm>
        </p:spPr>
        <p:txBody>
          <a:bodyPr anchor="b">
            <a:noAutofit/>
          </a:bodyPr>
          <a:lstStyle>
            <a:lvl1pPr algn="r">
              <a:lnSpc>
                <a:spcPct val="80000"/>
              </a:lnSpc>
              <a:spcAft>
                <a:spcPts val="0"/>
              </a:spcAft>
              <a:defRPr sz="19000">
                <a:solidFill>
                  <a:schemeClr val="accent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a:t>
            </a:r>
          </a:p>
        </p:txBody>
      </p:sp>
    </p:spTree>
    <p:extLst>
      <p:ext uri="{BB962C8B-B14F-4D97-AF65-F5344CB8AC3E}">
        <p14:creationId xmlns:p14="http://schemas.microsoft.com/office/powerpoint/2010/main" val="3364406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Divider 1">
    <p:spTree>
      <p:nvGrpSpPr>
        <p:cNvPr id="1" name=""/>
        <p:cNvGrpSpPr/>
        <p:nvPr/>
      </p:nvGrpSpPr>
      <p:grpSpPr>
        <a:xfrm>
          <a:off x="0" y="0"/>
          <a:ext cx="0" cy="0"/>
          <a:chOff x="0" y="0"/>
          <a:chExt cx="0" cy="0"/>
        </a:xfrm>
      </p:grpSpPr>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360000" y="360000"/>
            <a:ext cx="4500000" cy="684000"/>
          </a:xfrm>
          <a:prstGeom prst="rect">
            <a:avLst/>
          </a:prstGeom>
        </p:spPr>
        <p:txBody>
          <a:bodyPr vert="horz" lIns="0" tIns="0" rIns="0" bIns="0" rtlCol="0" anchor="t">
            <a:noAutofit/>
          </a:bodyPr>
          <a:lstStyle>
            <a:lvl1pPr algn="l">
              <a:defRPr sz="1400">
                <a:solidFill>
                  <a:schemeClr val="tx1"/>
                </a:solidFill>
                <a:latin typeface="Public Sans" pitchFamily="2" charset="0"/>
              </a:defRPr>
            </a:lvl1pPr>
          </a:lstStyle>
          <a:p>
            <a:r>
              <a:rPr lang="en-US" dirty="0"/>
              <a:t>NSW Department of Education</a:t>
            </a:r>
            <a:endParaRPr lang="en-AU" dirty="0"/>
          </a:p>
        </p:txBody>
      </p:sp>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0" y="1548000"/>
            <a:ext cx="12192001" cy="1800000"/>
          </a:xfrm>
          <a:prstGeom prst="rect">
            <a:avLst/>
          </a:prstGeom>
          <a:solidFill>
            <a:srgbClr val="6300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0" y="3348000"/>
            <a:ext cx="12192001" cy="351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2" name="Title 1"/>
          <p:cNvSpPr>
            <a:spLocks noGrp="1"/>
          </p:cNvSpPr>
          <p:nvPr>
            <p:ph type="ctrTitle" hasCustomPrompt="1"/>
          </p:nvPr>
        </p:nvSpPr>
        <p:spPr>
          <a:xfrm>
            <a:off x="360000" y="3600000"/>
            <a:ext cx="7200000" cy="2520000"/>
          </a:xfrm>
          <a:ln>
            <a:noFill/>
          </a:ln>
        </p:spPr>
        <p:txBody>
          <a:bodyPr anchor="t">
            <a:noAutofit/>
          </a:bodyPr>
          <a:lstStyle>
            <a:lvl1pPr algn="l">
              <a:lnSpc>
                <a:spcPct val="90000"/>
              </a:lnSpc>
              <a:defRPr sz="4800">
                <a:solidFill>
                  <a:schemeClr val="accent1"/>
                </a:solidFill>
                <a:latin typeface="+mj-lt"/>
              </a:defRPr>
            </a:lvl1pPr>
          </a:lstStyle>
          <a:p>
            <a:r>
              <a:rPr lang="en-US" dirty="0"/>
              <a:t>Divider title</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359999" y="1908000"/>
            <a:ext cx="7200000" cy="1080000"/>
          </a:xfrm>
        </p:spPr>
        <p:txBody>
          <a:bodyPr>
            <a:noAutofit/>
          </a:bodyPr>
          <a:lstStyle>
            <a:lvl1pPr>
              <a:defRPr sz="2000">
                <a:solidFill>
                  <a:srgbClr val="F6ACB6"/>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5" name="Text Placeholder 4">
            <a:extLst>
              <a:ext uri="{FF2B5EF4-FFF2-40B4-BE49-F238E27FC236}">
                <a16:creationId xmlns:a16="http://schemas.microsoft.com/office/drawing/2014/main" id="{38EDD08B-0E5C-4DF0-9C56-CC522D170EAA}"/>
              </a:ext>
            </a:extLst>
          </p:cNvPr>
          <p:cNvSpPr>
            <a:spLocks noGrp="1"/>
          </p:cNvSpPr>
          <p:nvPr>
            <p:ph type="body" sz="quarter" idx="11" hasCustomPrompt="1"/>
          </p:nvPr>
        </p:nvSpPr>
        <p:spPr>
          <a:xfrm>
            <a:off x="8952000" y="3978000"/>
            <a:ext cx="2880000" cy="2880000"/>
          </a:xfrm>
        </p:spPr>
        <p:txBody>
          <a:bodyPr anchor="b">
            <a:noAutofit/>
          </a:bodyPr>
          <a:lstStyle>
            <a:lvl1pPr algn="r">
              <a:lnSpc>
                <a:spcPct val="80000"/>
              </a:lnSpc>
              <a:spcAft>
                <a:spcPts val="0"/>
              </a:spcAft>
              <a:defRPr sz="19000">
                <a:solidFill>
                  <a:schemeClr val="accent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a:t>
            </a:r>
          </a:p>
        </p:txBody>
      </p:sp>
    </p:spTree>
    <p:extLst>
      <p:ext uri="{BB962C8B-B14F-4D97-AF65-F5344CB8AC3E}">
        <p14:creationId xmlns:p14="http://schemas.microsoft.com/office/powerpoint/2010/main" val="41894345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vider 2">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540000" y="360000"/>
            <a:ext cx="4500000" cy="684000"/>
          </a:xfrm>
          <a:prstGeom prst="rect">
            <a:avLst/>
          </a:prstGeom>
        </p:spPr>
        <p:txBody>
          <a:bodyPr vert="horz" lIns="0" tIns="0" rIns="0" bIns="0" rtlCol="0" anchor="t">
            <a:noAutofit/>
          </a:bodyPr>
          <a:lstStyle>
            <a:lvl1pPr algn="l">
              <a:defRPr sz="1400">
                <a:solidFill>
                  <a:schemeClr val="accent1"/>
                </a:solidFill>
                <a:latin typeface="Public Sans" pitchFamily="2" charset="0"/>
              </a:defRPr>
            </a:lvl1pPr>
          </a:lstStyle>
          <a:p>
            <a:r>
              <a:rPr lang="en-US" dirty="0"/>
              <a:t>NSW Department of Education</a:t>
            </a:r>
            <a:endParaRPr lang="en-AU" dirty="0"/>
          </a:p>
        </p:txBody>
      </p:sp>
      <p:sp>
        <p:nvSpPr>
          <p:cNvPr id="2" name="Title 1"/>
          <p:cNvSpPr>
            <a:spLocks noGrp="1"/>
          </p:cNvSpPr>
          <p:nvPr>
            <p:ph type="ctrTitle" hasCustomPrompt="1"/>
          </p:nvPr>
        </p:nvSpPr>
        <p:spPr>
          <a:xfrm>
            <a:off x="540000" y="4320000"/>
            <a:ext cx="10080000" cy="1224000"/>
          </a:xfrm>
          <a:ln>
            <a:noFill/>
          </a:ln>
        </p:spPr>
        <p:txBody>
          <a:bodyPr anchor="t">
            <a:noAutofit/>
          </a:bodyPr>
          <a:lstStyle>
            <a:lvl1pPr algn="l">
              <a:lnSpc>
                <a:spcPct val="90000"/>
              </a:lnSpc>
              <a:defRPr sz="4800">
                <a:solidFill>
                  <a:schemeClr val="accent1"/>
                </a:solidFill>
                <a:latin typeface="+mj-lt"/>
              </a:defRPr>
            </a:lvl1pPr>
          </a:lstStyle>
          <a:p>
            <a:r>
              <a:rPr lang="en-US" dirty="0"/>
              <a:t>Divider title</a:t>
            </a:r>
          </a:p>
        </p:txBody>
      </p:sp>
      <p:sp>
        <p:nvSpPr>
          <p:cNvPr id="5" name="Text Placeholder 4">
            <a:extLst>
              <a:ext uri="{FF2B5EF4-FFF2-40B4-BE49-F238E27FC236}">
                <a16:creationId xmlns:a16="http://schemas.microsoft.com/office/drawing/2014/main" id="{38EDD08B-0E5C-4DF0-9C56-CC522D170EAA}"/>
              </a:ext>
              <a:ext uri="{C183D7F6-B498-43B3-948B-1728B52AA6E4}">
                <adec:decorative xmlns:adec="http://schemas.microsoft.com/office/drawing/2017/decorative" val="0"/>
              </a:ext>
            </a:extLst>
          </p:cNvPr>
          <p:cNvSpPr>
            <a:spLocks noGrp="1"/>
          </p:cNvSpPr>
          <p:nvPr>
            <p:ph type="body" sz="quarter" idx="11" hasCustomPrompt="1"/>
          </p:nvPr>
        </p:nvSpPr>
        <p:spPr>
          <a:xfrm>
            <a:off x="540000" y="1368311"/>
            <a:ext cx="2880000" cy="2880000"/>
          </a:xfrm>
        </p:spPr>
        <p:txBody>
          <a:bodyPr anchor="t">
            <a:noAutofit/>
          </a:bodyPr>
          <a:lstStyle>
            <a:lvl1pPr algn="l">
              <a:lnSpc>
                <a:spcPct val="80000"/>
              </a:lnSpc>
              <a:spcAft>
                <a:spcPts val="0"/>
              </a:spcAft>
              <a:defRPr sz="19000">
                <a:solidFill>
                  <a:schemeClr val="accent2"/>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0" y="5760000"/>
            <a:ext cx="10079997" cy="720000"/>
          </a:xfrm>
        </p:spPr>
        <p:txBody>
          <a:bodyPr>
            <a:noAutofit/>
          </a:bodyPr>
          <a:lstStyle>
            <a:lvl1pPr>
              <a:defRPr sz="2000">
                <a:solidFill>
                  <a:schemeClr val="accent1"/>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6875329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Divider 2">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540000" y="360000"/>
            <a:ext cx="4500000" cy="684000"/>
          </a:xfrm>
          <a:prstGeom prst="rect">
            <a:avLst/>
          </a:prstGeom>
        </p:spPr>
        <p:txBody>
          <a:bodyPr vert="horz" lIns="0" tIns="0" rIns="0" bIns="0" rtlCol="0" anchor="t">
            <a:noAutofit/>
          </a:bodyPr>
          <a:lstStyle>
            <a:lvl1pPr algn="l">
              <a:defRPr sz="1400">
                <a:solidFill>
                  <a:schemeClr val="accent1"/>
                </a:solidFill>
                <a:latin typeface="Public Sans" pitchFamily="2" charset="0"/>
              </a:defRPr>
            </a:lvl1pPr>
          </a:lstStyle>
          <a:p>
            <a:r>
              <a:rPr lang="en-US" dirty="0"/>
              <a:t>NSW Department of Education</a:t>
            </a:r>
            <a:endParaRPr lang="en-AU" dirty="0"/>
          </a:p>
        </p:txBody>
      </p:sp>
      <p:sp>
        <p:nvSpPr>
          <p:cNvPr id="2" name="Title 1"/>
          <p:cNvSpPr>
            <a:spLocks noGrp="1"/>
          </p:cNvSpPr>
          <p:nvPr>
            <p:ph type="ctrTitle" hasCustomPrompt="1"/>
          </p:nvPr>
        </p:nvSpPr>
        <p:spPr>
          <a:xfrm>
            <a:off x="540000" y="4320000"/>
            <a:ext cx="10080000" cy="1224000"/>
          </a:xfrm>
          <a:ln>
            <a:noFill/>
          </a:ln>
        </p:spPr>
        <p:txBody>
          <a:bodyPr anchor="t">
            <a:noAutofit/>
          </a:bodyPr>
          <a:lstStyle>
            <a:lvl1pPr algn="l">
              <a:lnSpc>
                <a:spcPct val="90000"/>
              </a:lnSpc>
              <a:defRPr sz="4800">
                <a:solidFill>
                  <a:schemeClr val="accent1"/>
                </a:solidFill>
                <a:latin typeface="+mj-lt"/>
              </a:defRPr>
            </a:lvl1pPr>
          </a:lstStyle>
          <a:p>
            <a:r>
              <a:rPr lang="en-US" dirty="0"/>
              <a:t>Divider title</a:t>
            </a:r>
          </a:p>
        </p:txBody>
      </p:sp>
      <p:sp>
        <p:nvSpPr>
          <p:cNvPr id="5" name="Text Placeholder 4">
            <a:extLst>
              <a:ext uri="{FF2B5EF4-FFF2-40B4-BE49-F238E27FC236}">
                <a16:creationId xmlns:a16="http://schemas.microsoft.com/office/drawing/2014/main" id="{38EDD08B-0E5C-4DF0-9C56-CC522D170EAA}"/>
              </a:ext>
              <a:ext uri="{C183D7F6-B498-43B3-948B-1728B52AA6E4}">
                <adec:decorative xmlns:adec="http://schemas.microsoft.com/office/drawing/2017/decorative" val="0"/>
              </a:ext>
            </a:extLst>
          </p:cNvPr>
          <p:cNvSpPr>
            <a:spLocks noGrp="1"/>
          </p:cNvSpPr>
          <p:nvPr>
            <p:ph type="body" sz="quarter" idx="11" hasCustomPrompt="1"/>
          </p:nvPr>
        </p:nvSpPr>
        <p:spPr>
          <a:xfrm>
            <a:off x="540000" y="1368311"/>
            <a:ext cx="2880000" cy="2880000"/>
          </a:xfrm>
        </p:spPr>
        <p:txBody>
          <a:bodyPr anchor="t">
            <a:noAutofit/>
          </a:bodyPr>
          <a:lstStyle>
            <a:lvl1pPr algn="l">
              <a:lnSpc>
                <a:spcPct val="80000"/>
              </a:lnSpc>
              <a:spcAft>
                <a:spcPts val="0"/>
              </a:spcAft>
              <a:defRPr sz="19000">
                <a:solidFill>
                  <a:schemeClr val="tx2"/>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0" y="5760000"/>
            <a:ext cx="10079997" cy="720000"/>
          </a:xfrm>
        </p:spPr>
        <p:txBody>
          <a:bodyPr>
            <a:noAutofit/>
          </a:bodyPr>
          <a:lstStyle>
            <a:lvl1pPr>
              <a:defRPr sz="2000">
                <a:solidFill>
                  <a:schemeClr val="accent1"/>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31930413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Divider 2_Image">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540000" y="360000"/>
            <a:ext cx="4500000" cy="684000"/>
          </a:xfrm>
          <a:prstGeom prst="rect">
            <a:avLst/>
          </a:prstGeom>
        </p:spPr>
        <p:txBody>
          <a:bodyPr vert="horz" lIns="0" tIns="0" rIns="0" bIns="0" rtlCol="0" anchor="t">
            <a:noAutofit/>
          </a:bodyPr>
          <a:lstStyle>
            <a:lvl1pPr algn="l">
              <a:defRPr sz="1400">
                <a:solidFill>
                  <a:schemeClr val="accent1"/>
                </a:solidFill>
                <a:latin typeface="Public Sans" pitchFamily="2" charset="0"/>
              </a:defRPr>
            </a:lvl1pPr>
          </a:lstStyle>
          <a:p>
            <a:r>
              <a:rPr lang="en-US" dirty="0"/>
              <a:t>NSW Department of Education</a:t>
            </a:r>
            <a:endParaRPr lang="en-AU" dirty="0"/>
          </a:p>
        </p:txBody>
      </p:sp>
      <p:sp>
        <p:nvSpPr>
          <p:cNvPr id="2" name="Title 1"/>
          <p:cNvSpPr>
            <a:spLocks noGrp="1"/>
          </p:cNvSpPr>
          <p:nvPr>
            <p:ph type="ctrTitle" hasCustomPrompt="1"/>
          </p:nvPr>
        </p:nvSpPr>
        <p:spPr>
          <a:xfrm>
            <a:off x="540000" y="4320000"/>
            <a:ext cx="6343602" cy="1224000"/>
          </a:xfrm>
          <a:ln>
            <a:noFill/>
          </a:ln>
        </p:spPr>
        <p:txBody>
          <a:bodyPr anchor="t">
            <a:noAutofit/>
          </a:bodyPr>
          <a:lstStyle>
            <a:lvl1pPr algn="l">
              <a:lnSpc>
                <a:spcPct val="90000"/>
              </a:lnSpc>
              <a:defRPr sz="4800">
                <a:solidFill>
                  <a:schemeClr val="accent1"/>
                </a:solidFill>
                <a:latin typeface="+mj-lt"/>
              </a:defRPr>
            </a:lvl1pPr>
          </a:lstStyle>
          <a:p>
            <a:r>
              <a:rPr lang="en-US" dirty="0"/>
              <a:t>Divider title</a:t>
            </a:r>
          </a:p>
        </p:txBody>
      </p:sp>
      <p:sp>
        <p:nvSpPr>
          <p:cNvPr id="5" name="Text Placeholder 4">
            <a:extLst>
              <a:ext uri="{FF2B5EF4-FFF2-40B4-BE49-F238E27FC236}">
                <a16:creationId xmlns:a16="http://schemas.microsoft.com/office/drawing/2014/main" id="{38EDD08B-0E5C-4DF0-9C56-CC522D170EAA}"/>
              </a:ext>
              <a:ext uri="{C183D7F6-B498-43B3-948B-1728B52AA6E4}">
                <adec:decorative xmlns:adec="http://schemas.microsoft.com/office/drawing/2017/decorative" val="0"/>
              </a:ext>
            </a:extLst>
          </p:cNvPr>
          <p:cNvSpPr>
            <a:spLocks noGrp="1"/>
          </p:cNvSpPr>
          <p:nvPr>
            <p:ph type="body" sz="quarter" idx="11" hasCustomPrompt="1"/>
          </p:nvPr>
        </p:nvSpPr>
        <p:spPr>
          <a:xfrm>
            <a:off x="540000" y="1368311"/>
            <a:ext cx="2880000" cy="2880000"/>
          </a:xfrm>
        </p:spPr>
        <p:txBody>
          <a:bodyPr anchor="t">
            <a:noAutofit/>
          </a:bodyPr>
          <a:lstStyle>
            <a:lvl1pPr algn="l">
              <a:lnSpc>
                <a:spcPct val="80000"/>
              </a:lnSpc>
              <a:spcAft>
                <a:spcPts val="0"/>
              </a:spcAft>
              <a:defRPr sz="19000">
                <a:solidFill>
                  <a:schemeClr val="accent2"/>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1" y="5760000"/>
            <a:ext cx="6343602" cy="720000"/>
          </a:xfrm>
        </p:spPr>
        <p:txBody>
          <a:bodyPr>
            <a:noAutofit/>
          </a:bodyPr>
          <a:lstStyle>
            <a:lvl1pPr>
              <a:defRPr sz="2000">
                <a:solidFill>
                  <a:schemeClr val="accent1"/>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3" name="Picture Placeholder 4">
            <a:extLst>
              <a:ext uri="{FF2B5EF4-FFF2-40B4-BE49-F238E27FC236}">
                <a16:creationId xmlns:a16="http://schemas.microsoft.com/office/drawing/2014/main" id="{CD048189-D626-F31B-A3F0-9BF80BDFD40C}"/>
              </a:ext>
              <a:ext uri="{C183D7F6-B498-43B3-948B-1728B52AA6E4}">
                <adec:decorative xmlns:adec="http://schemas.microsoft.com/office/drawing/2017/decorative" val="1"/>
              </a:ext>
            </a:extLst>
          </p:cNvPr>
          <p:cNvSpPr>
            <a:spLocks noGrp="1"/>
          </p:cNvSpPr>
          <p:nvPr>
            <p:ph type="pic" sz="quarter" idx="13"/>
          </p:nvPr>
        </p:nvSpPr>
        <p:spPr>
          <a:xfrm>
            <a:off x="7128000" y="0"/>
            <a:ext cx="3708000" cy="6858000"/>
          </a:xfrm>
        </p:spPr>
        <p:txBody>
          <a:bodyPr/>
          <a:lstStyle/>
          <a:p>
            <a:r>
              <a:rPr lang="en-US"/>
              <a:t>Click icon to add picture</a:t>
            </a:r>
            <a:endParaRPr lang="en-AU" dirty="0"/>
          </a:p>
        </p:txBody>
      </p:sp>
    </p:spTree>
    <p:extLst>
      <p:ext uri="{BB962C8B-B14F-4D97-AF65-F5344CB8AC3E}">
        <p14:creationId xmlns:p14="http://schemas.microsoft.com/office/powerpoint/2010/main" val="12045856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3_Divider 2_Image">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540000" y="360000"/>
            <a:ext cx="4500000" cy="684000"/>
          </a:xfrm>
          <a:prstGeom prst="rect">
            <a:avLst/>
          </a:prstGeom>
        </p:spPr>
        <p:txBody>
          <a:bodyPr vert="horz" lIns="0" tIns="0" rIns="0" bIns="0" rtlCol="0" anchor="t">
            <a:noAutofit/>
          </a:bodyPr>
          <a:lstStyle>
            <a:lvl1pPr algn="l">
              <a:defRPr sz="1400">
                <a:solidFill>
                  <a:schemeClr val="accent1"/>
                </a:solidFill>
                <a:latin typeface="Public Sans" pitchFamily="2" charset="0"/>
              </a:defRPr>
            </a:lvl1pPr>
          </a:lstStyle>
          <a:p>
            <a:r>
              <a:rPr lang="en-US" dirty="0"/>
              <a:t>NSW Department of Education</a:t>
            </a:r>
            <a:endParaRPr lang="en-AU" dirty="0"/>
          </a:p>
        </p:txBody>
      </p:sp>
      <p:sp>
        <p:nvSpPr>
          <p:cNvPr id="2" name="Title 1"/>
          <p:cNvSpPr>
            <a:spLocks noGrp="1"/>
          </p:cNvSpPr>
          <p:nvPr>
            <p:ph type="ctrTitle" hasCustomPrompt="1"/>
          </p:nvPr>
        </p:nvSpPr>
        <p:spPr>
          <a:xfrm>
            <a:off x="540000" y="4320000"/>
            <a:ext cx="6407991" cy="1224000"/>
          </a:xfrm>
          <a:ln>
            <a:noFill/>
          </a:ln>
        </p:spPr>
        <p:txBody>
          <a:bodyPr anchor="t">
            <a:noAutofit/>
          </a:bodyPr>
          <a:lstStyle>
            <a:lvl1pPr algn="l">
              <a:lnSpc>
                <a:spcPct val="90000"/>
              </a:lnSpc>
              <a:defRPr sz="4800">
                <a:solidFill>
                  <a:schemeClr val="accent1"/>
                </a:solidFill>
                <a:latin typeface="+mj-lt"/>
              </a:defRPr>
            </a:lvl1pPr>
          </a:lstStyle>
          <a:p>
            <a:r>
              <a:rPr lang="en-US" dirty="0"/>
              <a:t>Divider title</a:t>
            </a:r>
          </a:p>
        </p:txBody>
      </p:sp>
      <p:sp>
        <p:nvSpPr>
          <p:cNvPr id="5" name="Text Placeholder 4">
            <a:extLst>
              <a:ext uri="{FF2B5EF4-FFF2-40B4-BE49-F238E27FC236}">
                <a16:creationId xmlns:a16="http://schemas.microsoft.com/office/drawing/2014/main" id="{38EDD08B-0E5C-4DF0-9C56-CC522D170EAA}"/>
              </a:ext>
              <a:ext uri="{C183D7F6-B498-43B3-948B-1728B52AA6E4}">
                <adec:decorative xmlns:adec="http://schemas.microsoft.com/office/drawing/2017/decorative" val="0"/>
              </a:ext>
            </a:extLst>
          </p:cNvPr>
          <p:cNvSpPr>
            <a:spLocks noGrp="1"/>
          </p:cNvSpPr>
          <p:nvPr>
            <p:ph type="body" sz="quarter" idx="11" hasCustomPrompt="1"/>
          </p:nvPr>
        </p:nvSpPr>
        <p:spPr>
          <a:xfrm>
            <a:off x="540000" y="1368311"/>
            <a:ext cx="2880000" cy="2880000"/>
          </a:xfrm>
        </p:spPr>
        <p:txBody>
          <a:bodyPr anchor="t">
            <a:noAutofit/>
          </a:bodyPr>
          <a:lstStyle>
            <a:lvl1pPr algn="l">
              <a:lnSpc>
                <a:spcPct val="80000"/>
              </a:lnSpc>
              <a:spcAft>
                <a:spcPts val="0"/>
              </a:spcAft>
              <a:defRPr sz="19000">
                <a:solidFill>
                  <a:schemeClr val="tx2"/>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1" y="5760000"/>
            <a:ext cx="6407990" cy="720000"/>
          </a:xfrm>
        </p:spPr>
        <p:txBody>
          <a:bodyPr>
            <a:noAutofit/>
          </a:bodyPr>
          <a:lstStyle>
            <a:lvl1pPr>
              <a:defRPr sz="2000">
                <a:solidFill>
                  <a:schemeClr val="accent1"/>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3" name="Picture Placeholder 4">
            <a:extLst>
              <a:ext uri="{FF2B5EF4-FFF2-40B4-BE49-F238E27FC236}">
                <a16:creationId xmlns:a16="http://schemas.microsoft.com/office/drawing/2014/main" id="{43B0A989-8C17-718F-1784-DAD10FB92D0A}"/>
              </a:ext>
              <a:ext uri="{C183D7F6-B498-43B3-948B-1728B52AA6E4}">
                <adec:decorative xmlns:adec="http://schemas.microsoft.com/office/drawing/2017/decorative" val="1"/>
              </a:ext>
            </a:extLst>
          </p:cNvPr>
          <p:cNvSpPr>
            <a:spLocks noGrp="1"/>
          </p:cNvSpPr>
          <p:nvPr>
            <p:ph type="pic" sz="quarter" idx="13"/>
          </p:nvPr>
        </p:nvSpPr>
        <p:spPr>
          <a:xfrm>
            <a:off x="7128000" y="0"/>
            <a:ext cx="3708000" cy="6858000"/>
          </a:xfrm>
        </p:spPr>
        <p:txBody>
          <a:bodyPr/>
          <a:lstStyle/>
          <a:p>
            <a:r>
              <a:rPr lang="en-US"/>
              <a:t>Click icon to add picture</a:t>
            </a:r>
            <a:endParaRPr lang="en-AU" dirty="0"/>
          </a:p>
        </p:txBody>
      </p:sp>
    </p:spTree>
    <p:extLst>
      <p:ext uri="{BB962C8B-B14F-4D97-AF65-F5344CB8AC3E}">
        <p14:creationId xmlns:p14="http://schemas.microsoft.com/office/powerpoint/2010/main" val="31588056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s 1">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0"/>
            <a:ext cx="10080000" cy="1008000"/>
          </a:xfrm>
        </p:spPr>
        <p:txBody>
          <a:bodyPr/>
          <a:lstStyle>
            <a:lvl1pPr>
              <a:defRPr>
                <a:solidFill>
                  <a:schemeClr val="accent1"/>
                </a:solidFill>
                <a:latin typeface="+mj-lt"/>
              </a:defRPr>
            </a:lvl1pPr>
          </a:lstStyle>
          <a:p>
            <a:r>
              <a:rPr lang="en-US"/>
              <a:t>Click to edit Master title style</a:t>
            </a:r>
            <a:endParaRPr lang="en-US" dirty="0"/>
          </a:p>
        </p:txBody>
      </p:sp>
      <p:sp>
        <p:nvSpPr>
          <p:cNvPr id="4" name="Rectangle 3">
            <a:extLst>
              <a:ext uri="{FF2B5EF4-FFF2-40B4-BE49-F238E27FC236}">
                <a16:creationId xmlns:a16="http://schemas.microsoft.com/office/drawing/2014/main" id="{1903A8E2-73B2-4BCE-A537-BD98BFA45482}"/>
              </a:ext>
              <a:ext uri="{C183D7F6-B498-43B3-948B-1728B52AA6E4}">
                <adec:decorative xmlns:adec="http://schemas.microsoft.com/office/drawing/2017/decorative" val="1"/>
              </a:ext>
            </a:extLst>
          </p:cNvPr>
          <p:cNvSpPr/>
          <p:nvPr userDrawn="1"/>
        </p:nvSpPr>
        <p:spPr>
          <a:xfrm>
            <a:off x="0" y="1620000"/>
            <a:ext cx="12192000" cy="5238000"/>
          </a:xfrm>
          <a:prstGeom prst="rect">
            <a:avLst/>
          </a:prstGeom>
          <a:solidFill>
            <a:srgbClr val="EB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0" name="Table Placeholder 9">
            <a:extLst>
              <a:ext uri="{FF2B5EF4-FFF2-40B4-BE49-F238E27FC236}">
                <a16:creationId xmlns:a16="http://schemas.microsoft.com/office/drawing/2014/main" id="{F8D9268B-FAD5-4A3C-B190-A50230A1D12D}"/>
              </a:ext>
            </a:extLst>
          </p:cNvPr>
          <p:cNvSpPr>
            <a:spLocks noGrp="1"/>
          </p:cNvSpPr>
          <p:nvPr>
            <p:ph type="tbl" sz="quarter" idx="13"/>
          </p:nvPr>
        </p:nvSpPr>
        <p:spPr>
          <a:xfrm>
            <a:off x="360362" y="1908000"/>
            <a:ext cx="5616000" cy="2160000"/>
          </a:xfrm>
        </p:spPr>
        <p:txBody>
          <a:bodyPr/>
          <a:lstStyle>
            <a:lvl1pPr>
              <a:defRPr>
                <a:latin typeface="+mn-lt"/>
              </a:defRPr>
            </a:lvl1pPr>
          </a:lstStyle>
          <a:p>
            <a:r>
              <a:rPr lang="en-US"/>
              <a:t>Click icon to add table</a:t>
            </a:r>
            <a:endParaRPr lang="en-AU" dirty="0"/>
          </a:p>
        </p:txBody>
      </p:sp>
      <p:sp>
        <p:nvSpPr>
          <p:cNvPr id="6" name="Table Placeholder 9">
            <a:extLst>
              <a:ext uri="{FF2B5EF4-FFF2-40B4-BE49-F238E27FC236}">
                <a16:creationId xmlns:a16="http://schemas.microsoft.com/office/drawing/2014/main" id="{41FBA3B0-0275-0235-9CEA-C5CEA00EBD48}"/>
              </a:ext>
            </a:extLst>
          </p:cNvPr>
          <p:cNvSpPr>
            <a:spLocks noGrp="1"/>
          </p:cNvSpPr>
          <p:nvPr>
            <p:ph type="tbl" sz="quarter" idx="16"/>
          </p:nvPr>
        </p:nvSpPr>
        <p:spPr>
          <a:xfrm>
            <a:off x="360362" y="4248000"/>
            <a:ext cx="5616000" cy="2160000"/>
          </a:xfrm>
        </p:spPr>
        <p:txBody>
          <a:bodyPr/>
          <a:lstStyle>
            <a:lvl1pPr>
              <a:defRPr>
                <a:latin typeface="+mn-lt"/>
              </a:defRPr>
            </a:lvl1pPr>
          </a:lstStyle>
          <a:p>
            <a:r>
              <a:rPr lang="en-US"/>
              <a:t>Click icon to add table</a:t>
            </a:r>
            <a:endParaRPr lang="en-AU" dirty="0"/>
          </a:p>
        </p:txBody>
      </p:sp>
      <p:sp>
        <p:nvSpPr>
          <p:cNvPr id="5" name="Table Placeholder 9">
            <a:extLst>
              <a:ext uri="{FF2B5EF4-FFF2-40B4-BE49-F238E27FC236}">
                <a16:creationId xmlns:a16="http://schemas.microsoft.com/office/drawing/2014/main" id="{3A833504-810D-E90D-EEAD-6FD03511C6AA}"/>
              </a:ext>
            </a:extLst>
          </p:cNvPr>
          <p:cNvSpPr>
            <a:spLocks noGrp="1"/>
          </p:cNvSpPr>
          <p:nvPr>
            <p:ph type="tbl" sz="quarter" idx="15"/>
          </p:nvPr>
        </p:nvSpPr>
        <p:spPr>
          <a:xfrm>
            <a:off x="6228000" y="1908000"/>
            <a:ext cx="5616000" cy="2160000"/>
          </a:xfrm>
        </p:spPr>
        <p:txBody>
          <a:bodyPr/>
          <a:lstStyle>
            <a:lvl1pPr>
              <a:defRPr>
                <a:latin typeface="+mn-lt"/>
              </a:defRPr>
            </a:lvl1pPr>
          </a:lstStyle>
          <a:p>
            <a:r>
              <a:rPr lang="en-US"/>
              <a:t>Click icon to add table</a:t>
            </a:r>
            <a:endParaRPr lang="en-AU" dirty="0"/>
          </a:p>
        </p:txBody>
      </p:sp>
      <p:sp>
        <p:nvSpPr>
          <p:cNvPr id="7" name="Table Placeholder 9">
            <a:extLst>
              <a:ext uri="{FF2B5EF4-FFF2-40B4-BE49-F238E27FC236}">
                <a16:creationId xmlns:a16="http://schemas.microsoft.com/office/drawing/2014/main" id="{45BE7F48-2F3F-5684-3640-86C10E7CF416}"/>
              </a:ext>
            </a:extLst>
          </p:cNvPr>
          <p:cNvSpPr>
            <a:spLocks noGrp="1"/>
          </p:cNvSpPr>
          <p:nvPr>
            <p:ph type="tbl" sz="quarter" idx="17"/>
          </p:nvPr>
        </p:nvSpPr>
        <p:spPr>
          <a:xfrm>
            <a:off x="6228000" y="4248000"/>
            <a:ext cx="5616000" cy="2160000"/>
          </a:xfrm>
        </p:spPr>
        <p:txBody>
          <a:bodyPr/>
          <a:lstStyle>
            <a:lvl1pPr>
              <a:defRPr>
                <a:latin typeface="+mn-lt"/>
              </a:defRPr>
            </a:lvl1pPr>
          </a:lstStyle>
          <a:p>
            <a:r>
              <a:rPr lang="en-US"/>
              <a:t>Click icon to add table</a:t>
            </a:r>
            <a:endParaRPr lang="en-AU" dirty="0"/>
          </a:p>
        </p:txBody>
      </p:sp>
      <p:sp>
        <p:nvSpPr>
          <p:cNvPr id="3" name="Slide Number Placeholder 2">
            <a:extLst>
              <a:ext uri="{FF2B5EF4-FFF2-40B4-BE49-F238E27FC236}">
                <a16:creationId xmlns:a16="http://schemas.microsoft.com/office/drawing/2014/main" id="{50577C0E-B1B9-7F5F-3A8D-575B8D4B55BB}"/>
              </a:ext>
            </a:extLst>
          </p:cNvPr>
          <p:cNvSpPr>
            <a:spLocks noGrp="1"/>
          </p:cNvSpPr>
          <p:nvPr>
            <p:ph type="sldNum" sz="quarter" idx="14"/>
          </p:nvPr>
        </p:nvSpPr>
        <p:spPr/>
        <p:txBody>
          <a:bodyPr/>
          <a:lstStyle/>
          <a:p>
            <a:fld id="{10A01DC5-1685-4615-8240-15192985C6A2}" type="slidenum">
              <a:rPr lang="en-AU" smtClean="0"/>
              <a:pPr/>
              <a:t>‹#›</a:t>
            </a:fld>
            <a:endParaRPr lang="en-AU" dirty="0"/>
          </a:p>
        </p:txBody>
      </p:sp>
    </p:spTree>
    <p:extLst>
      <p:ext uri="{BB962C8B-B14F-4D97-AF65-F5344CB8AC3E}">
        <p14:creationId xmlns:p14="http://schemas.microsoft.com/office/powerpoint/2010/main" val="33475978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s 2">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0005139-C098-2BAF-1D2B-4D4D8D4937FC}"/>
              </a:ext>
            </a:extLst>
          </p:cNvPr>
          <p:cNvSpPr>
            <a:spLocks noGrp="1"/>
          </p:cNvSpPr>
          <p:nvPr>
            <p:ph type="title"/>
          </p:nvPr>
        </p:nvSpPr>
        <p:spPr/>
        <p:txBody>
          <a:bodyPr/>
          <a:lstStyle>
            <a:lvl1pPr>
              <a:defRPr>
                <a:solidFill>
                  <a:schemeClr val="accent1"/>
                </a:solidFill>
              </a:defRPr>
            </a:lvl1pPr>
          </a:lstStyle>
          <a:p>
            <a:r>
              <a:rPr lang="en-US"/>
              <a:t>Click to edit Master title style</a:t>
            </a:r>
            <a:endParaRPr lang="en-AU" dirty="0"/>
          </a:p>
        </p:txBody>
      </p:sp>
      <p:sp>
        <p:nvSpPr>
          <p:cNvPr id="10" name="Table Placeholder 9">
            <a:extLst>
              <a:ext uri="{FF2B5EF4-FFF2-40B4-BE49-F238E27FC236}">
                <a16:creationId xmlns:a16="http://schemas.microsoft.com/office/drawing/2014/main" id="{F8D9268B-FAD5-4A3C-B190-A50230A1D12D}"/>
              </a:ext>
            </a:extLst>
          </p:cNvPr>
          <p:cNvSpPr>
            <a:spLocks noGrp="1"/>
          </p:cNvSpPr>
          <p:nvPr>
            <p:ph type="tbl" sz="quarter" idx="13"/>
          </p:nvPr>
        </p:nvSpPr>
        <p:spPr>
          <a:xfrm>
            <a:off x="360362" y="1620000"/>
            <a:ext cx="5616000" cy="4680000"/>
          </a:xfrm>
        </p:spPr>
        <p:txBody>
          <a:bodyPr/>
          <a:lstStyle>
            <a:lvl1pPr>
              <a:defRPr>
                <a:latin typeface="+mn-lt"/>
              </a:defRPr>
            </a:lvl1pPr>
          </a:lstStyle>
          <a:p>
            <a:r>
              <a:rPr lang="en-US"/>
              <a:t>Click icon to add table</a:t>
            </a:r>
            <a:endParaRPr lang="en-AU" dirty="0"/>
          </a:p>
        </p:txBody>
      </p:sp>
      <p:sp>
        <p:nvSpPr>
          <p:cNvPr id="2" name="Table Placeholder 9">
            <a:extLst>
              <a:ext uri="{FF2B5EF4-FFF2-40B4-BE49-F238E27FC236}">
                <a16:creationId xmlns:a16="http://schemas.microsoft.com/office/drawing/2014/main" id="{92BD0FCE-0804-4AAE-615C-566A4F2FAFEF}"/>
              </a:ext>
            </a:extLst>
          </p:cNvPr>
          <p:cNvSpPr>
            <a:spLocks noGrp="1"/>
          </p:cNvSpPr>
          <p:nvPr>
            <p:ph type="tbl" sz="quarter" idx="15"/>
          </p:nvPr>
        </p:nvSpPr>
        <p:spPr>
          <a:xfrm>
            <a:off x="6228000" y="1620000"/>
            <a:ext cx="5616000" cy="4680000"/>
          </a:xfrm>
        </p:spPr>
        <p:txBody>
          <a:bodyPr/>
          <a:lstStyle>
            <a:lvl1pPr>
              <a:defRPr>
                <a:latin typeface="+mn-lt"/>
              </a:defRPr>
            </a:lvl1pPr>
          </a:lstStyle>
          <a:p>
            <a:r>
              <a:rPr lang="en-US"/>
              <a:t>Click icon to add table</a:t>
            </a:r>
            <a:endParaRPr lang="en-AU" dirty="0"/>
          </a:p>
        </p:txBody>
      </p:sp>
      <p:sp>
        <p:nvSpPr>
          <p:cNvPr id="4" name="Slide Number Placeholder 3">
            <a:extLst>
              <a:ext uri="{FF2B5EF4-FFF2-40B4-BE49-F238E27FC236}">
                <a16:creationId xmlns:a16="http://schemas.microsoft.com/office/drawing/2014/main" id="{119A8057-F61F-CB11-BD7F-686904EB0E67}"/>
              </a:ext>
            </a:extLst>
          </p:cNvPr>
          <p:cNvSpPr>
            <a:spLocks noGrp="1"/>
          </p:cNvSpPr>
          <p:nvPr>
            <p:ph type="sldNum" sz="quarter" idx="14"/>
          </p:nvPr>
        </p:nvSpPr>
        <p:spPr/>
        <p:txBody>
          <a:bodyPr/>
          <a:lstStyle/>
          <a:p>
            <a:fld id="{10A01DC5-1685-4615-8240-15192985C6A2}" type="slidenum">
              <a:rPr lang="en-AU" smtClean="0"/>
              <a:pPr/>
              <a:t>‹#›</a:t>
            </a:fld>
            <a:endParaRPr lang="en-AU" dirty="0"/>
          </a:p>
        </p:txBody>
      </p:sp>
    </p:spTree>
    <p:extLst>
      <p:ext uri="{BB962C8B-B14F-4D97-AF65-F5344CB8AC3E}">
        <p14:creationId xmlns:p14="http://schemas.microsoft.com/office/powerpoint/2010/main" val="332231357"/>
      </p:ext>
    </p:extLst>
  </p:cSld>
  <p:clrMapOvr>
    <a:masterClrMapping/>
  </p:clrMapOvr>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257F9B-C715-D998-280B-B0490FAB9D0D}"/>
              </a:ext>
            </a:extLst>
          </p:cNvPr>
          <p:cNvSpPr>
            <a:spLocks noGrp="1"/>
          </p:cNvSpPr>
          <p:nvPr>
            <p:ph type="title"/>
          </p:nvPr>
        </p:nvSpPr>
        <p:spPr/>
        <p:txBody>
          <a:bodyPr/>
          <a:lstStyle>
            <a:lvl1pPr>
              <a:defRPr>
                <a:solidFill>
                  <a:schemeClr val="accent1"/>
                </a:solidFill>
              </a:defRPr>
            </a:lvl1pPr>
          </a:lstStyle>
          <a:p>
            <a:r>
              <a:rPr lang="en-US"/>
              <a:t>Click to edit Master title style</a:t>
            </a:r>
            <a:endParaRPr lang="en-AU" dirty="0"/>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360000" y="136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p:txBody>
          <a:bodyPr/>
          <a:lstStyle>
            <a:lvl1pPr>
              <a:defRPr>
                <a:latin typeface="+mn-lt"/>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0" name="Straight Connector 9">
            <a:extLst>
              <a:ext uri="{FF2B5EF4-FFF2-40B4-BE49-F238E27FC236}">
                <a16:creationId xmlns:a16="http://schemas.microsoft.com/office/drawing/2014/main" id="{C1C68106-4483-643D-2F20-EDD5AEDB960D}"/>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09B0793B-9A9E-76CD-2FEC-E2CDF54AF066}"/>
              </a:ext>
            </a:extLst>
          </p:cNvPr>
          <p:cNvSpPr>
            <a:spLocks noGrp="1"/>
          </p:cNvSpPr>
          <p:nvPr>
            <p:ph type="sldNum" sz="quarter" idx="10"/>
          </p:nvPr>
        </p:nvSpPr>
        <p:spPr/>
        <p:txBody>
          <a:bodyPr/>
          <a:lstStyle/>
          <a:p>
            <a:fld id="{10A01DC5-1685-4615-8240-15192985C6A2}" type="slidenum">
              <a:rPr lang="en-AU" smtClean="0"/>
              <a:pPr/>
              <a:t>‹#›</a:t>
            </a:fld>
            <a:endParaRPr lang="en-AU" dirty="0"/>
          </a:p>
        </p:txBody>
      </p:sp>
    </p:spTree>
    <p:extLst>
      <p:ext uri="{BB962C8B-B14F-4D97-AF65-F5344CB8AC3E}">
        <p14:creationId xmlns:p14="http://schemas.microsoft.com/office/powerpoint/2010/main" val="2878654936"/>
      </p:ext>
    </p:extLst>
  </p:cSld>
  <p:clrMapOvr>
    <a:masterClrMapping/>
  </p:clrMapOvr>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itle and Content_no Line">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257F9B-C715-D998-280B-B0490FAB9D0D}"/>
              </a:ext>
            </a:extLst>
          </p:cNvPr>
          <p:cNvSpPr>
            <a:spLocks noGrp="1"/>
          </p:cNvSpPr>
          <p:nvPr>
            <p:ph type="title"/>
          </p:nvPr>
        </p:nvSpPr>
        <p:spPr/>
        <p:txBody>
          <a:bodyPr/>
          <a:lstStyle>
            <a:lvl1pPr>
              <a:defRPr>
                <a:solidFill>
                  <a:schemeClr val="accent1"/>
                </a:solidFill>
              </a:defRPr>
            </a:lvl1pPr>
          </a:lstStyle>
          <a:p>
            <a:r>
              <a:rPr lang="en-US"/>
              <a:t>Click to edit Master title style</a:t>
            </a:r>
            <a:endParaRPr lang="en-AU" dirty="0"/>
          </a:p>
        </p:txBody>
      </p:sp>
      <p:sp>
        <p:nvSpPr>
          <p:cNvPr id="3" name="Content Placeholder 2"/>
          <p:cNvSpPr>
            <a:spLocks noGrp="1"/>
          </p:cNvSpPr>
          <p:nvPr>
            <p:ph idx="1"/>
          </p:nvPr>
        </p:nvSpPr>
        <p:spPr/>
        <p:txBody>
          <a:bodyPr/>
          <a:lstStyle>
            <a:lvl1pPr>
              <a:defRPr>
                <a:latin typeface="+mn-lt"/>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4">
            <a:extLst>
              <a:ext uri="{FF2B5EF4-FFF2-40B4-BE49-F238E27FC236}">
                <a16:creationId xmlns:a16="http://schemas.microsoft.com/office/drawing/2014/main" id="{09B0793B-9A9E-76CD-2FEC-E2CDF54AF066}"/>
              </a:ext>
            </a:extLst>
          </p:cNvPr>
          <p:cNvSpPr>
            <a:spLocks noGrp="1"/>
          </p:cNvSpPr>
          <p:nvPr>
            <p:ph type="sldNum" sz="quarter" idx="10"/>
          </p:nvPr>
        </p:nvSpPr>
        <p:spPr/>
        <p:txBody>
          <a:bodyPr/>
          <a:lstStyle/>
          <a:p>
            <a:fld id="{10A01DC5-1685-4615-8240-15192985C6A2}" type="slidenum">
              <a:rPr lang="en-AU" smtClean="0"/>
              <a:pPr/>
              <a:t>‹#›</a:t>
            </a:fld>
            <a:endParaRPr lang="en-AU" dirty="0"/>
          </a:p>
        </p:txBody>
      </p:sp>
    </p:spTree>
    <p:extLst>
      <p:ext uri="{BB962C8B-B14F-4D97-AF65-F5344CB8AC3E}">
        <p14:creationId xmlns:p14="http://schemas.microsoft.com/office/powerpoint/2010/main" val="1537514630"/>
      </p:ext>
    </p:extLst>
  </p:cSld>
  <p:clrMapOvr>
    <a:masterClrMapping/>
  </p:clrMapOvr>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over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1" y="0"/>
            <a:ext cx="12192001" cy="3924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2" name="Title 1"/>
          <p:cNvSpPr>
            <a:spLocks noGrp="1"/>
          </p:cNvSpPr>
          <p:nvPr>
            <p:ph type="ctrTitle"/>
          </p:nvPr>
        </p:nvSpPr>
        <p:spPr>
          <a:xfrm>
            <a:off x="359998" y="360000"/>
            <a:ext cx="11484001" cy="2520000"/>
          </a:xfrm>
          <a:ln>
            <a:noFill/>
          </a:ln>
        </p:spPr>
        <p:txBody>
          <a:bodyPr anchor="t">
            <a:noAutofit/>
          </a:bodyPr>
          <a:lstStyle>
            <a:lvl1pPr algn="l">
              <a:lnSpc>
                <a:spcPct val="90000"/>
              </a:lnSpc>
              <a:defRPr sz="4800">
                <a:solidFill>
                  <a:schemeClr val="accent1"/>
                </a:solidFill>
              </a:defRPr>
            </a:lvl1pPr>
          </a:lstStyle>
          <a:p>
            <a:r>
              <a:rPr lang="en-US"/>
              <a:t>Click to edit Master title style</a:t>
            </a:r>
            <a:endParaRPr lang="en-US" dirty="0"/>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1" y="3924000"/>
            <a:ext cx="12192001" cy="156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2">
                  <a:lumMod val="40000"/>
                  <a:lumOff val="60000"/>
                </a:schemeClr>
              </a:solidFill>
            </a:endParaRPr>
          </a:p>
        </p:txBody>
      </p:sp>
      <p:cxnSp>
        <p:nvCxnSpPr>
          <p:cNvPr id="18" name="Straight Connector 17">
            <a:extLst>
              <a:ext uri="{FF2B5EF4-FFF2-40B4-BE49-F238E27FC236}">
                <a16:creationId xmlns:a16="http://schemas.microsoft.com/office/drawing/2014/main" id="{89B807B7-CC07-4C79-849F-41D584D6BBC7}"/>
              </a:ext>
              <a:ext uri="{C183D7F6-B498-43B3-948B-1728B52AA6E4}">
                <adec:decorative xmlns:adec="http://schemas.microsoft.com/office/drawing/2017/decorative" val="1"/>
              </a:ext>
            </a:extLst>
          </p:cNvPr>
          <p:cNvCxnSpPr/>
          <p:nvPr userDrawn="1"/>
        </p:nvCxnSpPr>
        <p:spPr>
          <a:xfrm>
            <a:off x="360000" y="4104000"/>
            <a:ext cx="85320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360000" y="4284000"/>
            <a:ext cx="2700000" cy="1080000"/>
          </a:xfrm>
        </p:spPr>
        <p:txBody>
          <a:bodyPr>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r>
              <a:rPr lang="en-AU" dirty="0"/>
              <a:t>Subtitle</a:t>
            </a:r>
          </a:p>
        </p:txBody>
      </p:sp>
      <p:sp>
        <p:nvSpPr>
          <p:cNvPr id="15" name="Text Placeholder 14">
            <a:extLst>
              <a:ext uri="{FF2B5EF4-FFF2-40B4-BE49-F238E27FC236}">
                <a16:creationId xmlns:a16="http://schemas.microsoft.com/office/drawing/2014/main" id="{B9280053-307C-4D8A-BF45-7B6743FA55E3}"/>
              </a:ext>
            </a:extLst>
          </p:cNvPr>
          <p:cNvSpPr>
            <a:spLocks noGrp="1"/>
          </p:cNvSpPr>
          <p:nvPr>
            <p:ph type="body" sz="quarter" idx="11" hasCustomPrompt="1"/>
          </p:nvPr>
        </p:nvSpPr>
        <p:spPr>
          <a:xfrm>
            <a:off x="3454400" y="4284000"/>
            <a:ext cx="3600000" cy="288000"/>
          </a:xfrm>
        </p:spPr>
        <p:txBody>
          <a:bodyPr>
            <a:noAutofit/>
          </a:bodyPr>
          <a:lstStyle>
            <a:lvl1pPr>
              <a:spcAft>
                <a:spcPts val="0"/>
              </a:spcAft>
              <a:defRPr sz="1800" b="1">
                <a:solidFill>
                  <a:schemeClr val="bg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Presenter name</a:t>
            </a:r>
          </a:p>
        </p:txBody>
      </p:sp>
      <p:sp>
        <p:nvSpPr>
          <p:cNvPr id="8" name="Text Placeholder 7">
            <a:extLst>
              <a:ext uri="{FF2B5EF4-FFF2-40B4-BE49-F238E27FC236}">
                <a16:creationId xmlns:a16="http://schemas.microsoft.com/office/drawing/2014/main" id="{3D3A2FD3-519F-2044-B746-41CDD99A2A89}"/>
              </a:ext>
            </a:extLst>
          </p:cNvPr>
          <p:cNvSpPr>
            <a:spLocks noGrp="1"/>
          </p:cNvSpPr>
          <p:nvPr>
            <p:ph type="body" sz="quarter" idx="14" hasCustomPrompt="1"/>
          </p:nvPr>
        </p:nvSpPr>
        <p:spPr>
          <a:xfrm>
            <a:off x="3454399" y="4572000"/>
            <a:ext cx="3599999" cy="792000"/>
          </a:xfrm>
        </p:spPr>
        <p:txBody>
          <a:bodyPr/>
          <a:lstStyle>
            <a:lvl1pPr>
              <a:defRPr sz="1800">
                <a:solidFill>
                  <a:schemeClr val="bg1"/>
                </a:solidFill>
              </a:defRPr>
            </a:lvl1pPr>
          </a:lstStyle>
          <a:p>
            <a:pPr lvl="0"/>
            <a:r>
              <a:rPr lang="en-US" dirty="0"/>
              <a:t>Presenter title</a:t>
            </a:r>
            <a:endParaRPr lang="en-AU" dirty="0"/>
          </a:p>
        </p:txBody>
      </p:sp>
      <p:cxnSp>
        <p:nvCxnSpPr>
          <p:cNvPr id="19" name="Straight Connector 18">
            <a:extLst>
              <a:ext uri="{FF2B5EF4-FFF2-40B4-BE49-F238E27FC236}">
                <a16:creationId xmlns:a16="http://schemas.microsoft.com/office/drawing/2014/main" id="{DB400A8E-928A-43DB-8723-796D9A555203}"/>
              </a:ext>
              <a:ext uri="{C183D7F6-B498-43B3-948B-1728B52AA6E4}">
                <adec:decorative xmlns:adec="http://schemas.microsoft.com/office/drawing/2017/decorative" val="1"/>
              </a:ext>
            </a:extLst>
          </p:cNvPr>
          <p:cNvCxnSpPr>
            <a:cxnSpLocks/>
          </p:cNvCxnSpPr>
          <p:nvPr userDrawn="1"/>
        </p:nvCxnSpPr>
        <p:spPr>
          <a:xfrm>
            <a:off x="9072000" y="4104000"/>
            <a:ext cx="27720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Text Placeholder 14">
            <a:extLst>
              <a:ext uri="{FF2B5EF4-FFF2-40B4-BE49-F238E27FC236}">
                <a16:creationId xmlns:a16="http://schemas.microsoft.com/office/drawing/2014/main" id="{0B9A9D47-05D2-409D-A941-8374F9F8E2D4}"/>
              </a:ext>
            </a:extLst>
          </p:cNvPr>
          <p:cNvSpPr>
            <a:spLocks noGrp="1"/>
          </p:cNvSpPr>
          <p:nvPr>
            <p:ph type="body" sz="quarter" idx="12" hasCustomPrompt="1"/>
          </p:nvPr>
        </p:nvSpPr>
        <p:spPr>
          <a:xfrm>
            <a:off x="9072000" y="4284000"/>
            <a:ext cx="2772000" cy="1080000"/>
          </a:xfrm>
        </p:spPr>
        <p:txBody>
          <a:bodyPr>
            <a:noAutofit/>
          </a:bodyPr>
          <a:lstStyle>
            <a:lvl1pPr>
              <a:defRPr sz="1800" b="0">
                <a:solidFill>
                  <a:schemeClr val="bg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r>
              <a:rPr lang="en-AU" dirty="0"/>
              <a:t>00 Month 20YY</a:t>
            </a:r>
          </a:p>
        </p:txBody>
      </p:sp>
      <p:sp>
        <p:nvSpPr>
          <p:cNvPr id="14" name="Footer Placeholder 4">
            <a:extLst>
              <a:ext uri="{FF2B5EF4-FFF2-40B4-BE49-F238E27FC236}">
                <a16:creationId xmlns:a16="http://schemas.microsoft.com/office/drawing/2014/main" id="{D96E34DF-3C26-CCBC-435C-CF0218F679AA}"/>
              </a:ext>
              <a:ext uri="{C183D7F6-B498-43B3-948B-1728B52AA6E4}">
                <adec:decorative xmlns:adec="http://schemas.microsoft.com/office/drawing/2017/decorative" val="1"/>
              </a:ext>
            </a:extLst>
          </p:cNvPr>
          <p:cNvSpPr>
            <a:spLocks noGrp="1"/>
          </p:cNvSpPr>
          <p:nvPr>
            <p:ph type="ftr" sz="quarter" idx="3"/>
          </p:nvPr>
        </p:nvSpPr>
        <p:spPr>
          <a:xfrm>
            <a:off x="360000" y="5867118"/>
            <a:ext cx="4500000" cy="684882"/>
          </a:xfrm>
          <a:prstGeom prst="rect">
            <a:avLst/>
          </a:prstGeom>
        </p:spPr>
        <p:txBody>
          <a:bodyPr vert="horz" lIns="0" tIns="0" rIns="0" bIns="0" rtlCol="0" anchor="b" anchorCtr="0">
            <a:noAutofit/>
          </a:bodyPr>
          <a:lstStyle>
            <a:lvl1pPr algn="l">
              <a:defRPr sz="1400">
                <a:solidFill>
                  <a:schemeClr val="accent1"/>
                </a:solidFill>
                <a:latin typeface="Public Sans" pitchFamily="2" charset="0"/>
              </a:defRPr>
            </a:lvl1pPr>
          </a:lstStyle>
          <a:p>
            <a:r>
              <a:rPr lang="en-US" dirty="0"/>
              <a:t>NSW Department of Education</a:t>
            </a:r>
            <a:endParaRPr lang="en-AU" dirty="0"/>
          </a:p>
        </p:txBody>
      </p:sp>
      <p:pic>
        <p:nvPicPr>
          <p:cNvPr id="5" name="Picture 4" descr="NSW Government logo">
            <a:extLst>
              <a:ext uri="{FF2B5EF4-FFF2-40B4-BE49-F238E27FC236}">
                <a16:creationId xmlns:a16="http://schemas.microsoft.com/office/drawing/2014/main" id="{1275AC60-D9B4-4746-B3F7-C112360E69A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5867118"/>
            <a:ext cx="630000" cy="684882"/>
          </a:xfrm>
          <a:prstGeom prst="rect">
            <a:avLst/>
          </a:prstGeom>
        </p:spPr>
      </p:pic>
    </p:spTree>
    <p:extLst>
      <p:ext uri="{BB962C8B-B14F-4D97-AF65-F5344CB8AC3E}">
        <p14:creationId xmlns:p14="http://schemas.microsoft.com/office/powerpoint/2010/main" val="3664973833"/>
      </p:ext>
    </p:extLst>
  </p:cSld>
  <p:clrMapOvr>
    <a:masterClrMapping/>
  </p:clrMapOvr>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2 Column Content">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2CE0587-CE28-E673-2798-12F5DFA4543B}"/>
              </a:ext>
            </a:extLst>
          </p:cNvPr>
          <p:cNvSpPr>
            <a:spLocks noGrp="1"/>
          </p:cNvSpPr>
          <p:nvPr>
            <p:ph type="title"/>
          </p:nvPr>
        </p:nvSpPr>
        <p:spPr/>
        <p:txBody>
          <a:bodyPr/>
          <a:lstStyle>
            <a:lvl1pPr>
              <a:defRPr>
                <a:solidFill>
                  <a:schemeClr val="accent1"/>
                </a:solidFill>
              </a:defRPr>
            </a:lvl1pPr>
          </a:lstStyle>
          <a:p>
            <a:r>
              <a:rPr lang="en-US"/>
              <a:t>Click to edit Master title style</a:t>
            </a:r>
            <a:endParaRPr lang="en-AU" dirty="0"/>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360000" y="154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60000" y="1800000"/>
            <a:ext cx="11473200" cy="4351339"/>
          </a:xfrm>
        </p:spPr>
        <p:txBody>
          <a:bodyPr numCol="2" spcCol="180000"/>
          <a:lstStyle>
            <a:lvl1pPr>
              <a:defRPr sz="2200"/>
            </a:lvl1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9" name="Straight Connector 8">
            <a:extLst>
              <a:ext uri="{FF2B5EF4-FFF2-40B4-BE49-F238E27FC236}">
                <a16:creationId xmlns:a16="http://schemas.microsoft.com/office/drawing/2014/main" id="{13DA8821-872D-DA98-FD86-2667B05FAE90}"/>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81B646BC-5BB3-E31B-1A9E-AD82558D7FE8}"/>
              </a:ext>
            </a:extLst>
          </p:cNvPr>
          <p:cNvSpPr>
            <a:spLocks noGrp="1"/>
          </p:cNvSpPr>
          <p:nvPr>
            <p:ph type="sldNum" sz="quarter" idx="10"/>
          </p:nvPr>
        </p:nvSpPr>
        <p:spPr/>
        <p:txBody>
          <a:bodyPr/>
          <a:lstStyle/>
          <a:p>
            <a:fld id="{10A01DC5-1685-4615-8240-15192985C6A2}" type="slidenum">
              <a:rPr lang="en-AU" smtClean="0"/>
              <a:pPr/>
              <a:t>‹#›</a:t>
            </a:fld>
            <a:endParaRPr lang="en-AU" dirty="0"/>
          </a:p>
        </p:txBody>
      </p:sp>
    </p:spTree>
    <p:extLst>
      <p:ext uri="{BB962C8B-B14F-4D97-AF65-F5344CB8AC3E}">
        <p14:creationId xmlns:p14="http://schemas.microsoft.com/office/powerpoint/2010/main" val="2433385217"/>
      </p:ext>
    </p:extLst>
  </p:cSld>
  <p:clrMapOvr>
    <a:masterClrMapping/>
  </p:clrMapOvr>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Title and 2 Column Content_no Line">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2CE0587-CE28-E673-2798-12F5DFA4543B}"/>
              </a:ext>
            </a:extLst>
          </p:cNvPr>
          <p:cNvSpPr>
            <a:spLocks noGrp="1"/>
          </p:cNvSpPr>
          <p:nvPr>
            <p:ph type="title"/>
          </p:nvPr>
        </p:nvSpPr>
        <p:spPr/>
        <p:txBody>
          <a:bodyPr/>
          <a:lstStyle>
            <a:lvl1pPr>
              <a:defRPr>
                <a:solidFill>
                  <a:schemeClr val="accent1"/>
                </a:solidFill>
              </a:defRPr>
            </a:lvl1pPr>
          </a:lstStyle>
          <a:p>
            <a:r>
              <a:rPr lang="en-US"/>
              <a:t>Click to edit Master title style</a:t>
            </a:r>
            <a:endParaRPr lang="en-AU" dirty="0"/>
          </a:p>
        </p:txBody>
      </p:sp>
      <p:sp>
        <p:nvSpPr>
          <p:cNvPr id="3" name="Content Placeholder 2"/>
          <p:cNvSpPr>
            <a:spLocks noGrp="1"/>
          </p:cNvSpPr>
          <p:nvPr>
            <p:ph idx="1"/>
          </p:nvPr>
        </p:nvSpPr>
        <p:spPr>
          <a:xfrm>
            <a:off x="360000" y="1800000"/>
            <a:ext cx="11473200" cy="4351339"/>
          </a:xfrm>
        </p:spPr>
        <p:txBody>
          <a:bodyPr numCol="2" spcCol="180000"/>
          <a:lstStyle>
            <a:lvl1pPr>
              <a:defRPr sz="2200"/>
            </a:lvl1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4">
            <a:extLst>
              <a:ext uri="{FF2B5EF4-FFF2-40B4-BE49-F238E27FC236}">
                <a16:creationId xmlns:a16="http://schemas.microsoft.com/office/drawing/2014/main" id="{81B646BC-5BB3-E31B-1A9E-AD82558D7FE8}"/>
              </a:ext>
            </a:extLst>
          </p:cNvPr>
          <p:cNvSpPr>
            <a:spLocks noGrp="1"/>
          </p:cNvSpPr>
          <p:nvPr>
            <p:ph type="sldNum" sz="quarter" idx="10"/>
          </p:nvPr>
        </p:nvSpPr>
        <p:spPr/>
        <p:txBody>
          <a:bodyPr/>
          <a:lstStyle/>
          <a:p>
            <a:fld id="{10A01DC5-1685-4615-8240-15192985C6A2}" type="slidenum">
              <a:rPr lang="en-AU" smtClean="0"/>
              <a:pPr/>
              <a:t>‹#›</a:t>
            </a:fld>
            <a:endParaRPr lang="en-AU" dirty="0"/>
          </a:p>
        </p:txBody>
      </p:sp>
    </p:spTree>
    <p:extLst>
      <p:ext uri="{BB962C8B-B14F-4D97-AF65-F5344CB8AC3E}">
        <p14:creationId xmlns:p14="http://schemas.microsoft.com/office/powerpoint/2010/main" val="585391072"/>
      </p:ext>
    </p:extLst>
  </p:cSld>
  <p:clrMapOvr>
    <a:masterClrMapping/>
  </p:clrMapOvr>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Text box and 2 Column Content box">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49C3ABC-6C4C-FAD8-5C90-97C9B2C4F508}"/>
              </a:ext>
            </a:extLst>
          </p:cNvPr>
          <p:cNvSpPr>
            <a:spLocks noGrp="1"/>
          </p:cNvSpPr>
          <p:nvPr>
            <p:ph type="title"/>
          </p:nvPr>
        </p:nvSpPr>
        <p:spPr/>
        <p:txBody>
          <a:bodyPr/>
          <a:lstStyle>
            <a:lvl1pPr>
              <a:defRPr>
                <a:solidFill>
                  <a:schemeClr val="accent1"/>
                </a:solidFill>
              </a:defRPr>
            </a:lvl1pPr>
          </a:lstStyle>
          <a:p>
            <a:r>
              <a:rPr lang="en-US"/>
              <a:t>Click to edit Master title style</a:t>
            </a:r>
            <a:endParaRPr lang="en-AU" dirty="0"/>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360000" y="216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 Placeholder 8">
            <a:extLst>
              <a:ext uri="{FF2B5EF4-FFF2-40B4-BE49-F238E27FC236}">
                <a16:creationId xmlns:a16="http://schemas.microsoft.com/office/drawing/2014/main" id="{A728366C-8E0F-43D3-99CB-DE12D7F372E5}"/>
              </a:ext>
            </a:extLst>
          </p:cNvPr>
          <p:cNvSpPr>
            <a:spLocks noGrp="1"/>
          </p:cNvSpPr>
          <p:nvPr>
            <p:ph type="body" sz="quarter" idx="13"/>
          </p:nvPr>
        </p:nvSpPr>
        <p:spPr>
          <a:xfrm>
            <a:off x="360000" y="2339999"/>
            <a:ext cx="4680000" cy="396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 name="Content Placeholder 2"/>
          <p:cNvSpPr>
            <a:spLocks noGrp="1"/>
          </p:cNvSpPr>
          <p:nvPr>
            <p:ph idx="1"/>
          </p:nvPr>
        </p:nvSpPr>
        <p:spPr>
          <a:xfrm>
            <a:off x="5220000" y="2339999"/>
            <a:ext cx="6624000" cy="3960000"/>
          </a:xfrm>
        </p:spPr>
        <p:txBody>
          <a:bodyPr numCol="2" spcCol="180000"/>
          <a:lstStyle>
            <a:lvl1pPr>
              <a:defRPr/>
            </a:lvl1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4">
            <a:extLst>
              <a:ext uri="{FF2B5EF4-FFF2-40B4-BE49-F238E27FC236}">
                <a16:creationId xmlns:a16="http://schemas.microsoft.com/office/drawing/2014/main" id="{CF044F22-50EB-721D-DCB8-73255FFA7E27}"/>
              </a:ext>
            </a:extLst>
          </p:cNvPr>
          <p:cNvSpPr>
            <a:spLocks noGrp="1"/>
          </p:cNvSpPr>
          <p:nvPr>
            <p:ph type="sldNum" sz="quarter" idx="14"/>
          </p:nvPr>
        </p:nvSpPr>
        <p:spPr/>
        <p:txBody>
          <a:bodyPr/>
          <a:lstStyle/>
          <a:p>
            <a:fld id="{10A01DC5-1685-4615-8240-15192985C6A2}" type="slidenum">
              <a:rPr lang="en-AU" smtClean="0"/>
              <a:pPr/>
              <a:t>‹#›</a:t>
            </a:fld>
            <a:endParaRPr lang="en-AU" dirty="0"/>
          </a:p>
        </p:txBody>
      </p:sp>
    </p:spTree>
    <p:extLst>
      <p:ext uri="{BB962C8B-B14F-4D97-AF65-F5344CB8AC3E}">
        <p14:creationId xmlns:p14="http://schemas.microsoft.com/office/powerpoint/2010/main" val="29996145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Title, Text box and 2 Column Content box_no Line">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49C3ABC-6C4C-FAD8-5C90-97C9B2C4F508}"/>
              </a:ext>
            </a:extLst>
          </p:cNvPr>
          <p:cNvSpPr>
            <a:spLocks noGrp="1"/>
          </p:cNvSpPr>
          <p:nvPr>
            <p:ph type="title"/>
          </p:nvPr>
        </p:nvSpPr>
        <p:spPr/>
        <p:txBody>
          <a:bodyPr/>
          <a:lstStyle>
            <a:lvl1pPr>
              <a:defRPr>
                <a:solidFill>
                  <a:schemeClr val="accent1"/>
                </a:solidFill>
              </a:defRPr>
            </a:lvl1pPr>
          </a:lstStyle>
          <a:p>
            <a:r>
              <a:rPr lang="en-US"/>
              <a:t>Click to edit Master title style</a:t>
            </a:r>
            <a:endParaRPr lang="en-AU" dirty="0"/>
          </a:p>
        </p:txBody>
      </p:sp>
      <p:sp>
        <p:nvSpPr>
          <p:cNvPr id="9" name="Text Placeholder 8">
            <a:extLst>
              <a:ext uri="{FF2B5EF4-FFF2-40B4-BE49-F238E27FC236}">
                <a16:creationId xmlns:a16="http://schemas.microsoft.com/office/drawing/2014/main" id="{A728366C-8E0F-43D3-99CB-DE12D7F372E5}"/>
              </a:ext>
            </a:extLst>
          </p:cNvPr>
          <p:cNvSpPr>
            <a:spLocks noGrp="1"/>
          </p:cNvSpPr>
          <p:nvPr>
            <p:ph type="body" sz="quarter" idx="13"/>
          </p:nvPr>
        </p:nvSpPr>
        <p:spPr>
          <a:xfrm>
            <a:off x="360000" y="2339999"/>
            <a:ext cx="4680000" cy="396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3" name="Content Placeholder 2"/>
          <p:cNvSpPr>
            <a:spLocks noGrp="1"/>
          </p:cNvSpPr>
          <p:nvPr>
            <p:ph idx="1"/>
          </p:nvPr>
        </p:nvSpPr>
        <p:spPr>
          <a:xfrm>
            <a:off x="5220000" y="2339999"/>
            <a:ext cx="6624000" cy="3960000"/>
          </a:xfrm>
        </p:spPr>
        <p:txBody>
          <a:bodyPr numCol="2" spcCol="180000"/>
          <a:lstStyle>
            <a:lvl1pPr>
              <a:defRPr/>
            </a:lvl1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4">
            <a:extLst>
              <a:ext uri="{FF2B5EF4-FFF2-40B4-BE49-F238E27FC236}">
                <a16:creationId xmlns:a16="http://schemas.microsoft.com/office/drawing/2014/main" id="{CF044F22-50EB-721D-DCB8-73255FFA7E27}"/>
              </a:ext>
            </a:extLst>
          </p:cNvPr>
          <p:cNvSpPr>
            <a:spLocks noGrp="1"/>
          </p:cNvSpPr>
          <p:nvPr>
            <p:ph type="sldNum" sz="quarter" idx="14"/>
          </p:nvPr>
        </p:nvSpPr>
        <p:spPr/>
        <p:txBody>
          <a:bodyPr/>
          <a:lstStyle/>
          <a:p>
            <a:fld id="{10A01DC5-1685-4615-8240-15192985C6A2}" type="slidenum">
              <a:rPr lang="en-AU" smtClean="0"/>
              <a:pPr/>
              <a:t>‹#›</a:t>
            </a:fld>
            <a:endParaRPr lang="en-AU" dirty="0"/>
          </a:p>
        </p:txBody>
      </p:sp>
    </p:spTree>
    <p:extLst>
      <p:ext uri="{BB962C8B-B14F-4D97-AF65-F5344CB8AC3E}">
        <p14:creationId xmlns:p14="http://schemas.microsoft.com/office/powerpoint/2010/main" val="170192659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Image, pullout text and caption">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1"/>
              </a:ext>
            </a:extLst>
          </p:cNvPr>
          <p:cNvSpPr>
            <a:spLocks noGrp="1"/>
          </p:cNvSpPr>
          <p:nvPr>
            <p:ph type="pic" sz="quarter" idx="13"/>
          </p:nvPr>
        </p:nvSpPr>
        <p:spPr>
          <a:xfrm>
            <a:off x="0" y="0"/>
            <a:ext cx="5040000" cy="6858000"/>
          </a:xfrm>
        </p:spPr>
        <p:txBody>
          <a:bodyPr/>
          <a:lstStyle/>
          <a:p>
            <a:r>
              <a:rPr lang="en-US"/>
              <a:t>Click icon to add picture</a:t>
            </a:r>
            <a:endParaRPr lang="en-AU" dirty="0"/>
          </a:p>
        </p:txBody>
      </p:sp>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1008000"/>
          </a:xfrm>
        </p:spPr>
        <p:txBody>
          <a:bodyPr/>
          <a:lstStyle>
            <a:lvl1pPr>
              <a:defRPr>
                <a:solidFill>
                  <a:schemeClr val="accent1"/>
                </a:solidFill>
              </a:defRPr>
            </a:lvl1pPr>
          </a:lstStyle>
          <a:p>
            <a:r>
              <a:rPr lang="en-US"/>
              <a:t>Click to edit Master title style</a:t>
            </a:r>
            <a:endParaRPr lang="en-US" dirty="0"/>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a:cxnSpLocks/>
          </p:cNvCxnSpPr>
          <p:nvPr userDrawn="1"/>
        </p:nvCxnSpPr>
        <p:spPr>
          <a:xfrm>
            <a:off x="5220000" y="1800000"/>
            <a:ext cx="0" cy="45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2FAB4FCE-5DFB-4423-ADC8-E6C79ABBEDD2}"/>
              </a:ext>
            </a:extLst>
          </p:cNvPr>
          <p:cNvSpPr>
            <a:spLocks noGrp="1"/>
          </p:cNvSpPr>
          <p:nvPr>
            <p:ph type="body" sz="quarter" idx="14"/>
          </p:nvPr>
        </p:nvSpPr>
        <p:spPr>
          <a:xfrm>
            <a:off x="5400000" y="1800225"/>
            <a:ext cx="6407997" cy="4140000"/>
          </a:xfrm>
        </p:spPr>
        <p:txBody>
          <a:bodyPr>
            <a:noAutofit/>
          </a:bodyPr>
          <a:lstStyle>
            <a:lvl1pPr>
              <a:defRPr sz="3600">
                <a:solidFill>
                  <a:schemeClr val="accent2"/>
                </a:solidFill>
                <a:latin typeface="+mn-lt"/>
              </a:defRPr>
            </a:lvl1pPr>
            <a:lvl2pPr>
              <a:defRPr sz="1800">
                <a:solidFill>
                  <a:schemeClr val="tx1"/>
                </a:solidFill>
                <a:latin typeface="+mn-lt"/>
              </a:defRPr>
            </a:lvl2pPr>
            <a:lvl3pPr>
              <a:defRPr sz="3600">
                <a:solidFill>
                  <a:schemeClr val="bg2"/>
                </a:solidFill>
                <a:latin typeface="+mn-lt"/>
              </a:defRPr>
            </a:lvl3pPr>
            <a:lvl4pPr>
              <a:defRPr sz="3600">
                <a:solidFill>
                  <a:schemeClr val="bg2"/>
                </a:solidFill>
                <a:latin typeface="+mn-lt"/>
              </a:defRPr>
            </a:lvl4pPr>
            <a:lvl5pPr>
              <a:defRPr sz="3600">
                <a:solidFill>
                  <a:schemeClr val="bg2"/>
                </a:solidFill>
                <a:latin typeface="+mn-lt"/>
              </a:defRPr>
            </a:lvl5pPr>
          </a:lstStyle>
          <a:p>
            <a:pPr lvl="0"/>
            <a:r>
              <a:rPr lang="en-US"/>
              <a:t>Click to edit Master text styles</a:t>
            </a:r>
          </a:p>
          <a:p>
            <a:pPr lvl="1"/>
            <a:r>
              <a:rPr lang="en-US"/>
              <a:t>Second level</a:t>
            </a:r>
          </a:p>
        </p:txBody>
      </p:sp>
      <p:sp>
        <p:nvSpPr>
          <p:cNvPr id="13" name="Text Placeholder 12">
            <a:extLst>
              <a:ext uri="{FF2B5EF4-FFF2-40B4-BE49-F238E27FC236}">
                <a16:creationId xmlns:a16="http://schemas.microsoft.com/office/drawing/2014/main" id="{518B06DF-F3D5-44F7-AB62-30A2ED1F46C7}"/>
              </a:ext>
            </a:extLst>
          </p:cNvPr>
          <p:cNvSpPr>
            <a:spLocks noGrp="1"/>
          </p:cNvSpPr>
          <p:nvPr>
            <p:ph type="body" sz="quarter" idx="15" hasCustomPrompt="1"/>
          </p:nvPr>
        </p:nvSpPr>
        <p:spPr>
          <a:xfrm>
            <a:off x="5400000" y="5976000"/>
            <a:ext cx="6407996" cy="360000"/>
          </a:xfrm>
        </p:spPr>
        <p:txBody>
          <a:bodyPr anchor="b">
            <a:noAutofit/>
          </a:bodyPr>
          <a:lstStyle>
            <a:lvl1pPr>
              <a:defRPr sz="1400">
                <a:latin typeface="+mn-lt"/>
              </a:defRPr>
            </a:lvl1pPr>
          </a:lstStyle>
          <a:p>
            <a:pPr lvl="0"/>
            <a:r>
              <a:rPr lang="en-US" dirty="0"/>
              <a:t>Caption</a:t>
            </a:r>
            <a:endParaRPr lang="en-AU" dirty="0"/>
          </a:p>
        </p:txBody>
      </p:sp>
      <p:sp>
        <p:nvSpPr>
          <p:cNvPr id="2" name="Slide Number Placeholder 1">
            <a:extLst>
              <a:ext uri="{FF2B5EF4-FFF2-40B4-BE49-F238E27FC236}">
                <a16:creationId xmlns:a16="http://schemas.microsoft.com/office/drawing/2014/main" id="{A128877F-C33A-D522-FD46-F348296ACE01}"/>
              </a:ext>
            </a:extLst>
          </p:cNvPr>
          <p:cNvSpPr>
            <a:spLocks noGrp="1"/>
          </p:cNvSpPr>
          <p:nvPr>
            <p:ph type="sldNum" sz="quarter" idx="16"/>
          </p:nvPr>
        </p:nvSpPr>
        <p:spPr/>
        <p:txBody>
          <a:bodyPr/>
          <a:lstStyle/>
          <a:p>
            <a:fld id="{10A01DC5-1685-4615-8240-15192985C6A2}" type="slidenum">
              <a:rPr lang="en-AU" smtClean="0"/>
              <a:pPr/>
              <a:t>‹#›</a:t>
            </a:fld>
            <a:endParaRPr lang="en-AU" dirty="0"/>
          </a:p>
        </p:txBody>
      </p:sp>
    </p:spTree>
    <p:extLst>
      <p:ext uri="{BB962C8B-B14F-4D97-AF65-F5344CB8AC3E}">
        <p14:creationId xmlns:p14="http://schemas.microsoft.com/office/powerpoint/2010/main" val="42411586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Feature 2 column">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8B89783-DDB0-BFFC-2FB9-979DE48DC2EC}"/>
              </a:ext>
              <a:ext uri="{C183D7F6-B498-43B3-948B-1728B52AA6E4}">
                <adec:decorative xmlns:adec="http://schemas.microsoft.com/office/drawing/2017/decorative" val="1"/>
              </a:ext>
            </a:extLst>
          </p:cNvPr>
          <p:cNvSpPr/>
          <p:nvPr userDrawn="1"/>
        </p:nvSpPr>
        <p:spPr>
          <a:xfrm>
            <a:off x="7152001" y="0"/>
            <a:ext cx="5039999"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sp>
        <p:nvSpPr>
          <p:cNvPr id="2" name="Slide Number Placeholder 1">
            <a:extLst>
              <a:ext uri="{FF2B5EF4-FFF2-40B4-BE49-F238E27FC236}">
                <a16:creationId xmlns:a16="http://schemas.microsoft.com/office/drawing/2014/main" id="{A128877F-C33A-D522-FD46-F348296ACE01}"/>
              </a:ext>
            </a:extLst>
          </p:cNvPr>
          <p:cNvSpPr>
            <a:spLocks noGrp="1"/>
          </p:cNvSpPr>
          <p:nvPr>
            <p:ph type="sldNum" sz="quarter" idx="16"/>
          </p:nvPr>
        </p:nvSpPr>
        <p:spPr/>
        <p:txBody>
          <a:bodyPr/>
          <a:lstStyle/>
          <a:p>
            <a:fld id="{10A01DC5-1685-4615-8240-15192985C6A2}" type="slidenum">
              <a:rPr lang="en-AU" smtClean="0"/>
              <a:pPr/>
              <a:t>‹#›</a:t>
            </a:fld>
            <a:endParaRPr lang="en-AU" dirty="0"/>
          </a:p>
        </p:txBody>
      </p:sp>
      <p:pic>
        <p:nvPicPr>
          <p:cNvPr id="12" name="Picture 11" descr="NSW Government logo">
            <a:extLst>
              <a:ext uri="{FF2B5EF4-FFF2-40B4-BE49-F238E27FC236}">
                <a16:creationId xmlns:a16="http://schemas.microsoft.com/office/drawing/2014/main" id="{5FC5D3ED-061A-37F0-98B5-C39727FE1910}"/>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360321"/>
            <a:ext cx="630000" cy="684882"/>
          </a:xfrm>
          <a:prstGeom prst="rect">
            <a:avLst/>
          </a:prstGeom>
        </p:spPr>
      </p:pic>
      <p:sp>
        <p:nvSpPr>
          <p:cNvPr id="14" name="Content Placeholder 3">
            <a:extLst>
              <a:ext uri="{FF2B5EF4-FFF2-40B4-BE49-F238E27FC236}">
                <a16:creationId xmlns:a16="http://schemas.microsoft.com/office/drawing/2014/main" id="{80EA86DC-5E49-961E-593B-0DE205CE08E7}"/>
              </a:ext>
            </a:extLst>
          </p:cNvPr>
          <p:cNvSpPr>
            <a:spLocks noGrp="1"/>
          </p:cNvSpPr>
          <p:nvPr>
            <p:ph sz="half" idx="2"/>
          </p:nvPr>
        </p:nvSpPr>
        <p:spPr>
          <a:xfrm>
            <a:off x="7417612" y="1800000"/>
            <a:ext cx="4426387" cy="453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itle 3">
            <a:extLst>
              <a:ext uri="{FF2B5EF4-FFF2-40B4-BE49-F238E27FC236}">
                <a16:creationId xmlns:a16="http://schemas.microsoft.com/office/drawing/2014/main" id="{7FE002FA-5983-1B5A-189B-F350B609A505}"/>
              </a:ext>
            </a:extLst>
          </p:cNvPr>
          <p:cNvSpPr>
            <a:spLocks noGrp="1"/>
          </p:cNvSpPr>
          <p:nvPr>
            <p:ph type="title"/>
          </p:nvPr>
        </p:nvSpPr>
        <p:spPr>
          <a:xfrm>
            <a:off x="360000" y="360000"/>
            <a:ext cx="10080000" cy="1008000"/>
          </a:xfrm>
        </p:spPr>
        <p:txBody>
          <a:bodyPr/>
          <a:lstStyle>
            <a:lvl1pPr>
              <a:defRPr>
                <a:solidFill>
                  <a:schemeClr val="accent1"/>
                </a:solidFill>
              </a:defRPr>
            </a:lvl1pPr>
          </a:lstStyle>
          <a:p>
            <a:r>
              <a:rPr lang="en-US"/>
              <a:t>Click to edit Master title style</a:t>
            </a:r>
            <a:endParaRPr lang="en-AU" dirty="0"/>
          </a:p>
        </p:txBody>
      </p:sp>
      <p:sp>
        <p:nvSpPr>
          <p:cNvPr id="16" name="Content Placeholder 2">
            <a:extLst>
              <a:ext uri="{FF2B5EF4-FFF2-40B4-BE49-F238E27FC236}">
                <a16:creationId xmlns:a16="http://schemas.microsoft.com/office/drawing/2014/main" id="{1CB43674-C40D-7D08-3098-549DEE754BFD}"/>
              </a:ext>
            </a:extLst>
          </p:cNvPr>
          <p:cNvSpPr>
            <a:spLocks noGrp="1"/>
          </p:cNvSpPr>
          <p:nvPr>
            <p:ph idx="1"/>
          </p:nvPr>
        </p:nvSpPr>
        <p:spPr>
          <a:xfrm>
            <a:off x="360000" y="1800000"/>
            <a:ext cx="6587996" cy="4536000"/>
          </a:xfrm>
        </p:spPr>
        <p:txBody>
          <a:bodyPr numCol="2" spcCol="180000"/>
          <a:lstStyle>
            <a:lvl1pPr>
              <a:defRPr sz="2200"/>
            </a:lvl1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5795812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Feature 2 column">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8B89783-DDB0-BFFC-2FB9-979DE48DC2EC}"/>
              </a:ext>
              <a:ext uri="{C183D7F6-B498-43B3-948B-1728B52AA6E4}">
                <adec:decorative xmlns:adec="http://schemas.microsoft.com/office/drawing/2017/decorative" val="1"/>
              </a:ext>
            </a:extLst>
          </p:cNvPr>
          <p:cNvSpPr/>
          <p:nvPr userDrawn="1"/>
        </p:nvSpPr>
        <p:spPr>
          <a:xfrm>
            <a:off x="7152001" y="0"/>
            <a:ext cx="503999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sp>
        <p:nvSpPr>
          <p:cNvPr id="2" name="Slide Number Placeholder 1">
            <a:extLst>
              <a:ext uri="{FF2B5EF4-FFF2-40B4-BE49-F238E27FC236}">
                <a16:creationId xmlns:a16="http://schemas.microsoft.com/office/drawing/2014/main" id="{A128877F-C33A-D522-FD46-F348296ACE01}"/>
              </a:ext>
            </a:extLst>
          </p:cNvPr>
          <p:cNvSpPr>
            <a:spLocks noGrp="1"/>
          </p:cNvSpPr>
          <p:nvPr>
            <p:ph type="sldNum" sz="quarter" idx="16"/>
          </p:nvPr>
        </p:nvSpPr>
        <p:spPr/>
        <p:txBody>
          <a:bodyPr/>
          <a:lstStyle/>
          <a:p>
            <a:fld id="{10A01DC5-1685-4615-8240-15192985C6A2}" type="slidenum">
              <a:rPr lang="en-AU" smtClean="0"/>
              <a:pPr/>
              <a:t>‹#›</a:t>
            </a:fld>
            <a:endParaRPr lang="en-AU" dirty="0"/>
          </a:p>
        </p:txBody>
      </p:sp>
      <p:pic>
        <p:nvPicPr>
          <p:cNvPr id="12" name="Picture 11" descr="NSW Government logo">
            <a:extLst>
              <a:ext uri="{FF2B5EF4-FFF2-40B4-BE49-F238E27FC236}">
                <a16:creationId xmlns:a16="http://schemas.microsoft.com/office/drawing/2014/main" id="{5FC5D3ED-061A-37F0-98B5-C39727FE1910}"/>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360321"/>
            <a:ext cx="630000" cy="684882"/>
          </a:xfrm>
          <a:prstGeom prst="rect">
            <a:avLst/>
          </a:prstGeom>
        </p:spPr>
      </p:pic>
      <p:sp>
        <p:nvSpPr>
          <p:cNvPr id="14" name="Content Placeholder 3">
            <a:extLst>
              <a:ext uri="{FF2B5EF4-FFF2-40B4-BE49-F238E27FC236}">
                <a16:creationId xmlns:a16="http://schemas.microsoft.com/office/drawing/2014/main" id="{80EA86DC-5E49-961E-593B-0DE205CE08E7}"/>
              </a:ext>
            </a:extLst>
          </p:cNvPr>
          <p:cNvSpPr>
            <a:spLocks noGrp="1"/>
          </p:cNvSpPr>
          <p:nvPr>
            <p:ph sz="half" idx="2"/>
          </p:nvPr>
        </p:nvSpPr>
        <p:spPr>
          <a:xfrm>
            <a:off x="7417612" y="1800000"/>
            <a:ext cx="4426387" cy="453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itle 3">
            <a:extLst>
              <a:ext uri="{FF2B5EF4-FFF2-40B4-BE49-F238E27FC236}">
                <a16:creationId xmlns:a16="http://schemas.microsoft.com/office/drawing/2014/main" id="{7FE002FA-5983-1B5A-189B-F350B609A505}"/>
              </a:ext>
            </a:extLst>
          </p:cNvPr>
          <p:cNvSpPr>
            <a:spLocks noGrp="1"/>
          </p:cNvSpPr>
          <p:nvPr>
            <p:ph type="title"/>
          </p:nvPr>
        </p:nvSpPr>
        <p:spPr>
          <a:xfrm>
            <a:off x="360000" y="360000"/>
            <a:ext cx="10080000" cy="1008000"/>
          </a:xfrm>
        </p:spPr>
        <p:txBody>
          <a:bodyPr/>
          <a:lstStyle>
            <a:lvl1pPr>
              <a:defRPr>
                <a:solidFill>
                  <a:schemeClr val="accent1"/>
                </a:solidFill>
              </a:defRPr>
            </a:lvl1pPr>
          </a:lstStyle>
          <a:p>
            <a:r>
              <a:rPr lang="en-US"/>
              <a:t>Click to edit Master title style</a:t>
            </a:r>
            <a:endParaRPr lang="en-AU" dirty="0"/>
          </a:p>
        </p:txBody>
      </p:sp>
      <p:sp>
        <p:nvSpPr>
          <p:cNvPr id="16" name="Content Placeholder 2">
            <a:extLst>
              <a:ext uri="{FF2B5EF4-FFF2-40B4-BE49-F238E27FC236}">
                <a16:creationId xmlns:a16="http://schemas.microsoft.com/office/drawing/2014/main" id="{1CB43674-C40D-7D08-3098-549DEE754BFD}"/>
              </a:ext>
            </a:extLst>
          </p:cNvPr>
          <p:cNvSpPr>
            <a:spLocks noGrp="1"/>
          </p:cNvSpPr>
          <p:nvPr>
            <p:ph idx="1"/>
          </p:nvPr>
        </p:nvSpPr>
        <p:spPr>
          <a:xfrm>
            <a:off x="360000" y="1800000"/>
            <a:ext cx="6587996" cy="4536000"/>
          </a:xfrm>
        </p:spPr>
        <p:txBody>
          <a:bodyPr numCol="2" spcCol="180000"/>
          <a:lstStyle>
            <a:lvl1pPr>
              <a:defRPr sz="2200"/>
            </a:lvl1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54395523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Acknowledgement of Country">
    <p:spTree>
      <p:nvGrpSpPr>
        <p:cNvPr id="1" name=""/>
        <p:cNvGrpSpPr/>
        <p:nvPr/>
      </p:nvGrpSpPr>
      <p:grpSpPr>
        <a:xfrm>
          <a:off x="0" y="0"/>
          <a:ext cx="0" cy="0"/>
          <a:chOff x="0" y="0"/>
          <a:chExt cx="0" cy="0"/>
        </a:xfrm>
      </p:grpSpPr>
      <p:pic>
        <p:nvPicPr>
          <p:cNvPr id="10" name="Picture 9" descr="Icon&#10;&#10;Description automatically generated">
            <a:extLst>
              <a:ext uri="{FF2B5EF4-FFF2-40B4-BE49-F238E27FC236}">
                <a16:creationId xmlns:a16="http://schemas.microsoft.com/office/drawing/2014/main" id="{A0CE222A-58C3-0A08-99DB-534710A0C2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00" y="6350"/>
            <a:ext cx="5029200" cy="6845300"/>
          </a:xfrm>
          <a:prstGeom prst="rect">
            <a:avLst/>
          </a:prstGeom>
        </p:spPr>
      </p:pic>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1008000"/>
          </a:xfrm>
        </p:spPr>
        <p:txBody>
          <a:bodyPr/>
          <a:lstStyle>
            <a:lvl1pPr>
              <a:defRPr>
                <a:solidFill>
                  <a:schemeClr val="accent1"/>
                </a:solidFill>
              </a:defRPr>
            </a:lvl1pPr>
          </a:lstStyle>
          <a:p>
            <a:r>
              <a:rPr lang="en-US"/>
              <a:t>Click to edit Master title style</a:t>
            </a:r>
            <a:endParaRPr lang="en-US" dirty="0"/>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5220000" y="1800000"/>
            <a:ext cx="0" cy="45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2FAB4FCE-5DFB-4423-ADC8-E6C79ABBEDD2}"/>
              </a:ext>
            </a:extLst>
          </p:cNvPr>
          <p:cNvSpPr>
            <a:spLocks noGrp="1"/>
          </p:cNvSpPr>
          <p:nvPr>
            <p:ph type="body" sz="quarter" idx="14"/>
          </p:nvPr>
        </p:nvSpPr>
        <p:spPr>
          <a:xfrm>
            <a:off x="5400000" y="1800225"/>
            <a:ext cx="6408000" cy="4140000"/>
          </a:xfrm>
        </p:spPr>
        <p:txBody>
          <a:bodyPr>
            <a:noAutofit/>
          </a:bodyPr>
          <a:lstStyle>
            <a:lvl1pPr>
              <a:defRPr sz="1800">
                <a:solidFill>
                  <a:schemeClr val="tx1"/>
                </a:solidFill>
                <a:latin typeface="+mn-lt"/>
              </a:defRPr>
            </a:lvl1pPr>
            <a:lvl2pPr>
              <a:defRPr sz="1800">
                <a:solidFill>
                  <a:schemeClr val="tx1"/>
                </a:solidFill>
                <a:latin typeface="+mn-lt"/>
              </a:defRPr>
            </a:lvl2pPr>
            <a:lvl3pPr>
              <a:defRPr sz="3600">
                <a:solidFill>
                  <a:schemeClr val="bg2"/>
                </a:solidFill>
                <a:latin typeface="+mn-lt"/>
              </a:defRPr>
            </a:lvl3pPr>
            <a:lvl4pPr>
              <a:defRPr sz="3600">
                <a:solidFill>
                  <a:schemeClr val="bg2"/>
                </a:solidFill>
                <a:latin typeface="+mn-lt"/>
              </a:defRPr>
            </a:lvl4pPr>
            <a:lvl5pPr>
              <a:defRPr sz="3600">
                <a:solidFill>
                  <a:schemeClr val="bg2"/>
                </a:solidFill>
                <a:latin typeface="+mn-lt"/>
              </a:defRPr>
            </a:lvl5pPr>
          </a:lstStyle>
          <a:p>
            <a:pPr lvl="0"/>
            <a:r>
              <a:rPr lang="en-US"/>
              <a:t>Click to edit Master text styles</a:t>
            </a:r>
          </a:p>
        </p:txBody>
      </p:sp>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1"/>
              </a:ext>
            </a:extLst>
          </p:cNvPr>
          <p:cNvSpPr>
            <a:spLocks noGrp="1"/>
          </p:cNvSpPr>
          <p:nvPr>
            <p:ph type="pic" sz="quarter" idx="13"/>
          </p:nvPr>
        </p:nvSpPr>
        <p:spPr>
          <a:xfrm>
            <a:off x="-5400" y="0"/>
            <a:ext cx="5040000" cy="6858000"/>
          </a:xfrm>
        </p:spPr>
        <p:txBody>
          <a:bodyPr/>
          <a:lstStyle>
            <a:lvl1pPr>
              <a:defRPr>
                <a:solidFill>
                  <a:schemeClr val="bg1"/>
                </a:solidFill>
              </a:defRPr>
            </a:lvl1pPr>
          </a:lstStyle>
          <a:p>
            <a:r>
              <a:rPr lang="en-US"/>
              <a:t>Click icon to add picture</a:t>
            </a:r>
            <a:endParaRPr lang="en-AU" dirty="0"/>
          </a:p>
        </p:txBody>
      </p:sp>
      <p:sp>
        <p:nvSpPr>
          <p:cNvPr id="13" name="Text Placeholder 12">
            <a:extLst>
              <a:ext uri="{FF2B5EF4-FFF2-40B4-BE49-F238E27FC236}">
                <a16:creationId xmlns:a16="http://schemas.microsoft.com/office/drawing/2014/main" id="{518B06DF-F3D5-44F7-AB62-30A2ED1F46C7}"/>
              </a:ext>
            </a:extLst>
          </p:cNvPr>
          <p:cNvSpPr>
            <a:spLocks noGrp="1"/>
          </p:cNvSpPr>
          <p:nvPr>
            <p:ph type="body" sz="quarter" idx="15" hasCustomPrompt="1"/>
          </p:nvPr>
        </p:nvSpPr>
        <p:spPr>
          <a:xfrm>
            <a:off x="5400000" y="5976000"/>
            <a:ext cx="6407999" cy="360000"/>
          </a:xfrm>
        </p:spPr>
        <p:txBody>
          <a:bodyPr anchor="b">
            <a:noAutofit/>
          </a:bodyPr>
          <a:lstStyle>
            <a:lvl1pPr>
              <a:defRPr sz="1400">
                <a:latin typeface="+mn-lt"/>
              </a:defRPr>
            </a:lvl1pPr>
          </a:lstStyle>
          <a:p>
            <a:pPr lvl="0"/>
            <a:r>
              <a:rPr lang="en-US" dirty="0"/>
              <a:t>Caption</a:t>
            </a:r>
            <a:endParaRPr lang="en-AU" dirty="0"/>
          </a:p>
        </p:txBody>
      </p:sp>
      <p:sp>
        <p:nvSpPr>
          <p:cNvPr id="5" name="Slide Number Placeholder 4">
            <a:extLst>
              <a:ext uri="{FF2B5EF4-FFF2-40B4-BE49-F238E27FC236}">
                <a16:creationId xmlns:a16="http://schemas.microsoft.com/office/drawing/2014/main" id="{FA1D6039-007D-7CE1-2455-85685924710B}"/>
              </a:ext>
            </a:extLst>
          </p:cNvPr>
          <p:cNvSpPr>
            <a:spLocks noGrp="1"/>
          </p:cNvSpPr>
          <p:nvPr>
            <p:ph type="sldNum" sz="quarter" idx="16"/>
          </p:nvPr>
        </p:nvSpPr>
        <p:spPr/>
        <p:txBody>
          <a:bodyPr/>
          <a:lstStyle/>
          <a:p>
            <a:fld id="{10A01DC5-1685-4615-8240-15192985C6A2}" type="slidenum">
              <a:rPr lang="en-AU" smtClean="0"/>
              <a:pPr/>
              <a:t>‹#›</a:t>
            </a:fld>
            <a:endParaRPr lang="en-AU" dirty="0"/>
          </a:p>
        </p:txBody>
      </p:sp>
    </p:spTree>
    <p:extLst>
      <p:ext uri="{BB962C8B-B14F-4D97-AF65-F5344CB8AC3E}">
        <p14:creationId xmlns:p14="http://schemas.microsoft.com/office/powerpoint/2010/main" val="345454233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9123783-B36F-FC9F-CD55-EDC756E54526}"/>
              </a:ext>
            </a:extLst>
          </p:cNvPr>
          <p:cNvSpPr>
            <a:spLocks noGrp="1"/>
          </p:cNvSpPr>
          <p:nvPr>
            <p:ph type="title"/>
          </p:nvPr>
        </p:nvSpPr>
        <p:spPr/>
        <p:txBody>
          <a:bodyPr/>
          <a:lstStyle>
            <a:lvl1pPr>
              <a:defRPr>
                <a:solidFill>
                  <a:schemeClr val="accent1"/>
                </a:solidFill>
              </a:defRPr>
            </a:lvl1pPr>
          </a:lstStyle>
          <a:p>
            <a:r>
              <a:rPr lang="en-US"/>
              <a:t>Click to edit Master title style</a:t>
            </a:r>
            <a:endParaRPr lang="en-AU" dirty="0"/>
          </a:p>
        </p:txBody>
      </p:sp>
      <p:cxnSp>
        <p:nvCxnSpPr>
          <p:cNvPr id="9" name="Straight Connector 8">
            <a:extLst>
              <a:ext uri="{FF2B5EF4-FFF2-40B4-BE49-F238E27FC236}">
                <a16:creationId xmlns:a16="http://schemas.microsoft.com/office/drawing/2014/main" id="{D97CC562-144A-4EC8-A68D-03DE6177D0F2}"/>
              </a:ext>
              <a:ext uri="{C183D7F6-B498-43B3-948B-1728B52AA6E4}">
                <adec:decorative xmlns:adec="http://schemas.microsoft.com/office/drawing/2017/decorative" val="1"/>
              </a:ext>
            </a:extLst>
          </p:cNvPr>
          <p:cNvCxnSpPr>
            <a:cxnSpLocks/>
          </p:cNvCxnSpPr>
          <p:nvPr userDrawn="1"/>
        </p:nvCxnSpPr>
        <p:spPr>
          <a:xfrm>
            <a:off x="360000" y="154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sz="half" idx="1"/>
          </p:nvPr>
        </p:nvSpPr>
        <p:spPr>
          <a:xfrm>
            <a:off x="360000" y="1800000"/>
            <a:ext cx="5616000" cy="432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28000" y="1800000"/>
            <a:ext cx="5616000" cy="432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0" name="Straight Connector 9">
            <a:extLst>
              <a:ext uri="{FF2B5EF4-FFF2-40B4-BE49-F238E27FC236}">
                <a16:creationId xmlns:a16="http://schemas.microsoft.com/office/drawing/2014/main" id="{3489BCDB-A0CC-B54C-ECE2-9EFE4F58BD01}"/>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B68A74C7-627F-C434-F744-29348409A7CB}"/>
              </a:ext>
            </a:extLst>
          </p:cNvPr>
          <p:cNvSpPr>
            <a:spLocks noGrp="1"/>
          </p:cNvSpPr>
          <p:nvPr>
            <p:ph type="sldNum" sz="quarter" idx="10"/>
          </p:nvPr>
        </p:nvSpPr>
        <p:spPr/>
        <p:txBody>
          <a:bodyPr/>
          <a:lstStyle/>
          <a:p>
            <a:fld id="{10A01DC5-1685-4615-8240-15192985C6A2}" type="slidenum">
              <a:rPr lang="en-AU" smtClean="0"/>
              <a:pPr/>
              <a:t>‹#›</a:t>
            </a:fld>
            <a:endParaRPr lang="en-AU" dirty="0"/>
          </a:p>
        </p:txBody>
      </p:sp>
    </p:spTree>
    <p:extLst>
      <p:ext uri="{BB962C8B-B14F-4D97-AF65-F5344CB8AC3E}">
        <p14:creationId xmlns:p14="http://schemas.microsoft.com/office/powerpoint/2010/main" val="285793632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Two Content_no Line">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9123783-B36F-FC9F-CD55-EDC756E54526}"/>
              </a:ext>
            </a:extLst>
          </p:cNvPr>
          <p:cNvSpPr>
            <a:spLocks noGrp="1"/>
          </p:cNvSpPr>
          <p:nvPr>
            <p:ph type="title"/>
          </p:nvPr>
        </p:nvSpPr>
        <p:spPr/>
        <p:txBody>
          <a:bodyPr/>
          <a:lstStyle>
            <a:lvl1pPr>
              <a:defRPr>
                <a:solidFill>
                  <a:schemeClr val="accent1"/>
                </a:solidFill>
              </a:defRPr>
            </a:lvl1pPr>
          </a:lstStyle>
          <a:p>
            <a:r>
              <a:rPr lang="en-US"/>
              <a:t>Click to edit Master title style</a:t>
            </a:r>
            <a:endParaRPr lang="en-AU" dirty="0"/>
          </a:p>
        </p:txBody>
      </p:sp>
      <p:sp>
        <p:nvSpPr>
          <p:cNvPr id="3" name="Content Placeholder 2"/>
          <p:cNvSpPr>
            <a:spLocks noGrp="1"/>
          </p:cNvSpPr>
          <p:nvPr>
            <p:ph sz="half" idx="1"/>
          </p:nvPr>
        </p:nvSpPr>
        <p:spPr>
          <a:xfrm>
            <a:off x="360000" y="1800000"/>
            <a:ext cx="5616000" cy="432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28000" y="1800000"/>
            <a:ext cx="5616000" cy="432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B68A74C7-627F-C434-F744-29348409A7CB}"/>
              </a:ext>
            </a:extLst>
          </p:cNvPr>
          <p:cNvSpPr>
            <a:spLocks noGrp="1"/>
          </p:cNvSpPr>
          <p:nvPr>
            <p:ph type="sldNum" sz="quarter" idx="10"/>
          </p:nvPr>
        </p:nvSpPr>
        <p:spPr/>
        <p:txBody>
          <a:bodyPr/>
          <a:lstStyle/>
          <a:p>
            <a:fld id="{10A01DC5-1685-4615-8240-15192985C6A2}" type="slidenum">
              <a:rPr lang="en-AU" smtClean="0"/>
              <a:pPr/>
              <a:t>‹#›</a:t>
            </a:fld>
            <a:endParaRPr lang="en-AU" dirty="0"/>
          </a:p>
        </p:txBody>
      </p:sp>
    </p:spTree>
    <p:extLst>
      <p:ext uri="{BB962C8B-B14F-4D97-AF65-F5344CB8AC3E}">
        <p14:creationId xmlns:p14="http://schemas.microsoft.com/office/powerpoint/2010/main" val="2845439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over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1" y="0"/>
            <a:ext cx="12192001" cy="3924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6" name="Rectangle 5">
            <a:extLst>
              <a:ext uri="{FF2B5EF4-FFF2-40B4-BE49-F238E27FC236}">
                <a16:creationId xmlns:a16="http://schemas.microsoft.com/office/drawing/2014/main" id="{8B441F1C-5173-8DB5-B1C6-8E93B9C835DC}"/>
              </a:ext>
              <a:ext uri="{C183D7F6-B498-43B3-948B-1728B52AA6E4}">
                <adec:decorative xmlns:adec="http://schemas.microsoft.com/office/drawing/2017/decorative" val="1"/>
              </a:ext>
            </a:extLst>
          </p:cNvPr>
          <p:cNvSpPr/>
          <p:nvPr userDrawn="1"/>
        </p:nvSpPr>
        <p:spPr>
          <a:xfrm>
            <a:off x="-2" y="-5532"/>
            <a:ext cx="12192001" cy="22201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2" name="Title 1"/>
          <p:cNvSpPr>
            <a:spLocks noGrp="1"/>
          </p:cNvSpPr>
          <p:nvPr>
            <p:ph type="ctrTitle"/>
          </p:nvPr>
        </p:nvSpPr>
        <p:spPr>
          <a:xfrm>
            <a:off x="359998" y="360000"/>
            <a:ext cx="11484001" cy="1648741"/>
          </a:xfrm>
          <a:ln>
            <a:noFill/>
          </a:ln>
        </p:spPr>
        <p:txBody>
          <a:bodyPr anchor="t">
            <a:noAutofit/>
          </a:bodyPr>
          <a:lstStyle>
            <a:lvl1pPr algn="l">
              <a:lnSpc>
                <a:spcPct val="90000"/>
              </a:lnSpc>
              <a:defRPr sz="4800">
                <a:solidFill>
                  <a:schemeClr val="bg1"/>
                </a:solidFill>
              </a:defRPr>
            </a:lvl1pPr>
          </a:lstStyle>
          <a:p>
            <a:r>
              <a:rPr lang="en-US"/>
              <a:t>Click to edit Master title style</a:t>
            </a:r>
            <a:endParaRPr lang="en-US" dirty="0"/>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1" y="3924000"/>
            <a:ext cx="12192001" cy="2934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endParaRPr>
          </a:p>
        </p:txBody>
      </p:sp>
      <p:cxnSp>
        <p:nvCxnSpPr>
          <p:cNvPr id="18" name="Straight Connector 17">
            <a:extLst>
              <a:ext uri="{FF2B5EF4-FFF2-40B4-BE49-F238E27FC236}">
                <a16:creationId xmlns:a16="http://schemas.microsoft.com/office/drawing/2014/main" id="{89B807B7-CC07-4C79-849F-41D584D6BBC7}"/>
              </a:ext>
              <a:ext uri="{C183D7F6-B498-43B3-948B-1728B52AA6E4}">
                <adec:decorative xmlns:adec="http://schemas.microsoft.com/office/drawing/2017/decorative" val="1"/>
              </a:ext>
            </a:extLst>
          </p:cNvPr>
          <p:cNvCxnSpPr/>
          <p:nvPr userDrawn="1"/>
        </p:nvCxnSpPr>
        <p:spPr>
          <a:xfrm>
            <a:off x="360000" y="2205288"/>
            <a:ext cx="853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360000" y="2385288"/>
            <a:ext cx="2700000" cy="1080000"/>
          </a:xfrm>
        </p:spPr>
        <p:txBody>
          <a:bodyPr>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r>
              <a:rPr lang="en-AU" dirty="0"/>
              <a:t>Subtitle</a:t>
            </a:r>
          </a:p>
        </p:txBody>
      </p:sp>
      <p:sp>
        <p:nvSpPr>
          <p:cNvPr id="15" name="Text Placeholder 14">
            <a:extLst>
              <a:ext uri="{FF2B5EF4-FFF2-40B4-BE49-F238E27FC236}">
                <a16:creationId xmlns:a16="http://schemas.microsoft.com/office/drawing/2014/main" id="{B9280053-307C-4D8A-BF45-7B6743FA55E3}"/>
              </a:ext>
            </a:extLst>
          </p:cNvPr>
          <p:cNvSpPr>
            <a:spLocks noGrp="1"/>
          </p:cNvSpPr>
          <p:nvPr>
            <p:ph type="body" sz="quarter" idx="11" hasCustomPrompt="1"/>
          </p:nvPr>
        </p:nvSpPr>
        <p:spPr>
          <a:xfrm>
            <a:off x="3454400" y="2385288"/>
            <a:ext cx="3600000" cy="288000"/>
          </a:xfrm>
        </p:spPr>
        <p:txBody>
          <a:bodyPr>
            <a:noAutofit/>
          </a:bodyPr>
          <a:lstStyle>
            <a:lvl1pPr>
              <a:spcAft>
                <a:spcPts val="0"/>
              </a:spcAft>
              <a:defRPr sz="1800" b="1">
                <a:solidFill>
                  <a:schemeClr val="accent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Presenter name</a:t>
            </a:r>
          </a:p>
        </p:txBody>
      </p:sp>
      <p:sp>
        <p:nvSpPr>
          <p:cNvPr id="8" name="Text Placeholder 7">
            <a:extLst>
              <a:ext uri="{FF2B5EF4-FFF2-40B4-BE49-F238E27FC236}">
                <a16:creationId xmlns:a16="http://schemas.microsoft.com/office/drawing/2014/main" id="{3D3A2FD3-519F-2044-B746-41CDD99A2A89}"/>
              </a:ext>
            </a:extLst>
          </p:cNvPr>
          <p:cNvSpPr>
            <a:spLocks noGrp="1"/>
          </p:cNvSpPr>
          <p:nvPr>
            <p:ph type="body" sz="quarter" idx="14" hasCustomPrompt="1"/>
          </p:nvPr>
        </p:nvSpPr>
        <p:spPr>
          <a:xfrm>
            <a:off x="3454399" y="2673288"/>
            <a:ext cx="3599999" cy="792000"/>
          </a:xfrm>
        </p:spPr>
        <p:txBody>
          <a:bodyPr/>
          <a:lstStyle>
            <a:lvl1pPr>
              <a:defRPr sz="1800">
                <a:solidFill>
                  <a:schemeClr val="accent1"/>
                </a:solidFill>
              </a:defRPr>
            </a:lvl1pPr>
          </a:lstStyle>
          <a:p>
            <a:pPr lvl="0"/>
            <a:r>
              <a:rPr lang="en-US" dirty="0"/>
              <a:t>Presenter title</a:t>
            </a:r>
            <a:endParaRPr lang="en-AU" dirty="0"/>
          </a:p>
        </p:txBody>
      </p:sp>
      <p:cxnSp>
        <p:nvCxnSpPr>
          <p:cNvPr id="19" name="Straight Connector 18">
            <a:extLst>
              <a:ext uri="{FF2B5EF4-FFF2-40B4-BE49-F238E27FC236}">
                <a16:creationId xmlns:a16="http://schemas.microsoft.com/office/drawing/2014/main" id="{DB400A8E-928A-43DB-8723-796D9A555203}"/>
              </a:ext>
              <a:ext uri="{C183D7F6-B498-43B3-948B-1728B52AA6E4}">
                <adec:decorative xmlns:adec="http://schemas.microsoft.com/office/drawing/2017/decorative" val="1"/>
              </a:ext>
            </a:extLst>
          </p:cNvPr>
          <p:cNvCxnSpPr>
            <a:cxnSpLocks/>
          </p:cNvCxnSpPr>
          <p:nvPr userDrawn="1"/>
        </p:nvCxnSpPr>
        <p:spPr>
          <a:xfrm>
            <a:off x="9072000" y="2205288"/>
            <a:ext cx="277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Text Placeholder 14">
            <a:extLst>
              <a:ext uri="{FF2B5EF4-FFF2-40B4-BE49-F238E27FC236}">
                <a16:creationId xmlns:a16="http://schemas.microsoft.com/office/drawing/2014/main" id="{0B9A9D47-05D2-409D-A941-8374F9F8E2D4}"/>
              </a:ext>
            </a:extLst>
          </p:cNvPr>
          <p:cNvSpPr>
            <a:spLocks noGrp="1"/>
          </p:cNvSpPr>
          <p:nvPr>
            <p:ph type="body" sz="quarter" idx="12" hasCustomPrompt="1"/>
          </p:nvPr>
        </p:nvSpPr>
        <p:spPr>
          <a:xfrm>
            <a:off x="9072000" y="2385288"/>
            <a:ext cx="2772000" cy="287999"/>
          </a:xfrm>
        </p:spPr>
        <p:txBody>
          <a:bodyPr>
            <a:noAutofit/>
          </a:bodyPr>
          <a:lstStyle>
            <a:lvl1pPr>
              <a:defRPr sz="1800" b="0">
                <a:solidFill>
                  <a:schemeClr val="accent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r>
              <a:rPr lang="en-AU" dirty="0"/>
              <a:t>00 Month 20YY</a:t>
            </a:r>
          </a:p>
        </p:txBody>
      </p:sp>
      <p:sp>
        <p:nvSpPr>
          <p:cNvPr id="14" name="Footer Placeholder 4">
            <a:extLst>
              <a:ext uri="{FF2B5EF4-FFF2-40B4-BE49-F238E27FC236}">
                <a16:creationId xmlns:a16="http://schemas.microsoft.com/office/drawing/2014/main" id="{D96E34DF-3C26-CCBC-435C-CF0218F679AA}"/>
              </a:ext>
              <a:ext uri="{C183D7F6-B498-43B3-948B-1728B52AA6E4}">
                <adec:decorative xmlns:adec="http://schemas.microsoft.com/office/drawing/2017/decorative" val="1"/>
              </a:ext>
            </a:extLst>
          </p:cNvPr>
          <p:cNvSpPr>
            <a:spLocks noGrp="1"/>
          </p:cNvSpPr>
          <p:nvPr>
            <p:ph type="ftr" sz="quarter" idx="3"/>
          </p:nvPr>
        </p:nvSpPr>
        <p:spPr>
          <a:xfrm>
            <a:off x="360000" y="3042575"/>
            <a:ext cx="4500000" cy="684882"/>
          </a:xfrm>
          <a:prstGeom prst="rect">
            <a:avLst/>
          </a:prstGeom>
        </p:spPr>
        <p:txBody>
          <a:bodyPr vert="horz" lIns="0" tIns="0" rIns="0" bIns="0" rtlCol="0" anchor="b" anchorCtr="0">
            <a:noAutofit/>
          </a:bodyPr>
          <a:lstStyle>
            <a:lvl1pPr algn="l">
              <a:defRPr sz="1400">
                <a:solidFill>
                  <a:schemeClr val="accent1"/>
                </a:solidFill>
                <a:latin typeface="Public Sans" pitchFamily="2" charset="0"/>
              </a:defRPr>
            </a:lvl1pPr>
          </a:lstStyle>
          <a:p>
            <a:r>
              <a:rPr lang="en-US" dirty="0"/>
              <a:t>NSW Department of Education</a:t>
            </a:r>
            <a:endParaRPr lang="en-AU" dirty="0"/>
          </a:p>
        </p:txBody>
      </p:sp>
      <p:pic>
        <p:nvPicPr>
          <p:cNvPr id="5" name="Picture 4" descr="NSW Government logo">
            <a:extLst>
              <a:ext uri="{FF2B5EF4-FFF2-40B4-BE49-F238E27FC236}">
                <a16:creationId xmlns:a16="http://schemas.microsoft.com/office/drawing/2014/main" id="{1275AC60-D9B4-4746-B3F7-C112360E69A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3059119"/>
            <a:ext cx="630000" cy="684882"/>
          </a:xfrm>
          <a:prstGeom prst="rect">
            <a:avLst/>
          </a:prstGeom>
        </p:spPr>
      </p:pic>
      <p:sp>
        <p:nvSpPr>
          <p:cNvPr id="3" name="Picture Placeholder 4">
            <a:extLst>
              <a:ext uri="{FF2B5EF4-FFF2-40B4-BE49-F238E27FC236}">
                <a16:creationId xmlns:a16="http://schemas.microsoft.com/office/drawing/2014/main" id="{CE3745DC-AC8E-A131-2A57-EFBCFFD5CE06}"/>
              </a:ext>
              <a:ext uri="{C183D7F6-B498-43B3-948B-1728B52AA6E4}">
                <adec:decorative xmlns:adec="http://schemas.microsoft.com/office/drawing/2017/decorative" val="1"/>
              </a:ext>
            </a:extLst>
          </p:cNvPr>
          <p:cNvSpPr>
            <a:spLocks noGrp="1"/>
          </p:cNvSpPr>
          <p:nvPr>
            <p:ph type="pic" sz="quarter" idx="13"/>
          </p:nvPr>
        </p:nvSpPr>
        <p:spPr>
          <a:xfrm>
            <a:off x="0" y="3924000"/>
            <a:ext cx="12192000" cy="2934000"/>
          </a:xfrm>
        </p:spPr>
        <p:txBody>
          <a:bodyPr/>
          <a:lstStyle/>
          <a:p>
            <a:r>
              <a:rPr lang="en-US"/>
              <a:t>Click icon to add picture</a:t>
            </a:r>
            <a:endParaRPr lang="en-AU" dirty="0"/>
          </a:p>
        </p:txBody>
      </p:sp>
    </p:spTree>
    <p:extLst>
      <p:ext uri="{BB962C8B-B14F-4D97-AF65-F5344CB8AC3E}">
        <p14:creationId xmlns:p14="http://schemas.microsoft.com/office/powerpoint/2010/main" val="2079308588"/>
      </p:ext>
    </p:extLst>
  </p:cSld>
  <p:clrMapOvr>
    <a:masterClrMapping/>
  </p:clrMapOvr>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wo Content lower">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27E1452-9E62-6F19-C714-37630E42A238}"/>
              </a:ext>
            </a:extLst>
          </p:cNvPr>
          <p:cNvSpPr>
            <a:spLocks noGrp="1"/>
          </p:cNvSpPr>
          <p:nvPr>
            <p:ph type="title"/>
          </p:nvPr>
        </p:nvSpPr>
        <p:spPr/>
        <p:txBody>
          <a:bodyPr/>
          <a:lstStyle>
            <a:lvl1pPr>
              <a:defRPr>
                <a:solidFill>
                  <a:schemeClr val="accent1"/>
                </a:solidFill>
              </a:defRPr>
            </a:lvl1pPr>
          </a:lstStyle>
          <a:p>
            <a:r>
              <a:rPr lang="en-US"/>
              <a:t>Click to edit Master title style</a:t>
            </a:r>
            <a:endParaRPr lang="en-AU" dirty="0"/>
          </a:p>
        </p:txBody>
      </p:sp>
      <p:cxnSp>
        <p:nvCxnSpPr>
          <p:cNvPr id="9" name="Straight Connector 8">
            <a:extLst>
              <a:ext uri="{FF2B5EF4-FFF2-40B4-BE49-F238E27FC236}">
                <a16:creationId xmlns:a16="http://schemas.microsoft.com/office/drawing/2014/main" id="{D97CC562-144A-4EC8-A68D-03DE6177D0F2}"/>
              </a:ext>
              <a:ext uri="{C183D7F6-B498-43B3-948B-1728B52AA6E4}">
                <adec:decorative xmlns:adec="http://schemas.microsoft.com/office/drawing/2017/decorative" val="1"/>
              </a:ext>
            </a:extLst>
          </p:cNvPr>
          <p:cNvCxnSpPr>
            <a:cxnSpLocks/>
          </p:cNvCxnSpPr>
          <p:nvPr userDrawn="1"/>
        </p:nvCxnSpPr>
        <p:spPr>
          <a:xfrm>
            <a:off x="360000" y="216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sz="half" idx="1"/>
          </p:nvPr>
        </p:nvSpPr>
        <p:spPr>
          <a:xfrm>
            <a:off x="360000" y="2340000"/>
            <a:ext cx="5616000" cy="378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28000" y="2340000"/>
            <a:ext cx="5616000" cy="378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0" name="Straight Connector 9">
            <a:extLst>
              <a:ext uri="{FF2B5EF4-FFF2-40B4-BE49-F238E27FC236}">
                <a16:creationId xmlns:a16="http://schemas.microsoft.com/office/drawing/2014/main" id="{4C0B6C8A-6222-B0CE-D530-EA6C14EF245A}"/>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E65E7C93-68FA-7ED1-D25E-41125776BC41}"/>
              </a:ext>
            </a:extLst>
          </p:cNvPr>
          <p:cNvSpPr>
            <a:spLocks noGrp="1"/>
          </p:cNvSpPr>
          <p:nvPr>
            <p:ph type="sldNum" sz="quarter" idx="10"/>
          </p:nvPr>
        </p:nvSpPr>
        <p:spPr/>
        <p:txBody>
          <a:bodyPr/>
          <a:lstStyle/>
          <a:p>
            <a:fld id="{10A01DC5-1685-4615-8240-15192985C6A2}" type="slidenum">
              <a:rPr lang="en-AU" smtClean="0"/>
              <a:pPr/>
              <a:t>‹#›</a:t>
            </a:fld>
            <a:endParaRPr lang="en-AU" dirty="0"/>
          </a:p>
        </p:txBody>
      </p:sp>
    </p:spTree>
    <p:extLst>
      <p:ext uri="{BB962C8B-B14F-4D97-AF65-F5344CB8AC3E}">
        <p14:creationId xmlns:p14="http://schemas.microsoft.com/office/powerpoint/2010/main" val="18528415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1_Two Content lower_no Line">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27E1452-9E62-6F19-C714-37630E42A238}"/>
              </a:ext>
            </a:extLst>
          </p:cNvPr>
          <p:cNvSpPr>
            <a:spLocks noGrp="1"/>
          </p:cNvSpPr>
          <p:nvPr>
            <p:ph type="title"/>
          </p:nvPr>
        </p:nvSpPr>
        <p:spPr/>
        <p:txBody>
          <a:bodyPr/>
          <a:lstStyle>
            <a:lvl1pPr>
              <a:defRPr>
                <a:solidFill>
                  <a:schemeClr val="accent1"/>
                </a:solidFill>
              </a:defRPr>
            </a:lvl1pPr>
          </a:lstStyle>
          <a:p>
            <a:r>
              <a:rPr lang="en-US"/>
              <a:t>Click to edit Master title style</a:t>
            </a:r>
            <a:endParaRPr lang="en-AU" dirty="0"/>
          </a:p>
        </p:txBody>
      </p:sp>
      <p:sp>
        <p:nvSpPr>
          <p:cNvPr id="3" name="Content Placeholder 2"/>
          <p:cNvSpPr>
            <a:spLocks noGrp="1"/>
          </p:cNvSpPr>
          <p:nvPr>
            <p:ph sz="half" idx="1"/>
          </p:nvPr>
        </p:nvSpPr>
        <p:spPr>
          <a:xfrm>
            <a:off x="360000" y="2340000"/>
            <a:ext cx="5616000" cy="378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28000" y="2340000"/>
            <a:ext cx="5616000" cy="378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E65E7C93-68FA-7ED1-D25E-41125776BC41}"/>
              </a:ext>
            </a:extLst>
          </p:cNvPr>
          <p:cNvSpPr>
            <a:spLocks noGrp="1"/>
          </p:cNvSpPr>
          <p:nvPr>
            <p:ph type="sldNum" sz="quarter" idx="10"/>
          </p:nvPr>
        </p:nvSpPr>
        <p:spPr/>
        <p:txBody>
          <a:bodyPr/>
          <a:lstStyle/>
          <a:p>
            <a:fld id="{10A01DC5-1685-4615-8240-15192985C6A2}" type="slidenum">
              <a:rPr lang="en-AU" smtClean="0"/>
              <a:pPr/>
              <a:t>‹#›</a:t>
            </a:fld>
            <a:endParaRPr lang="en-AU" dirty="0"/>
          </a:p>
        </p:txBody>
      </p:sp>
    </p:spTree>
    <p:extLst>
      <p:ext uri="{BB962C8B-B14F-4D97-AF65-F5344CB8AC3E}">
        <p14:creationId xmlns:p14="http://schemas.microsoft.com/office/powerpoint/2010/main" val="18438151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Subheading, two column text and image">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72C143A-765A-9867-B018-133C6C026A1C}"/>
              </a:ext>
            </a:extLst>
          </p:cNvPr>
          <p:cNvSpPr>
            <a:spLocks noGrp="1"/>
          </p:cNvSpPr>
          <p:nvPr>
            <p:ph type="title"/>
          </p:nvPr>
        </p:nvSpPr>
        <p:spPr/>
        <p:txBody>
          <a:bodyPr/>
          <a:lstStyle>
            <a:lvl1pPr>
              <a:defRPr>
                <a:solidFill>
                  <a:schemeClr val="accent1"/>
                </a:solidFill>
              </a:defRPr>
            </a:lvl1pPr>
          </a:lstStyle>
          <a:p>
            <a:r>
              <a:rPr lang="en-US"/>
              <a:t>Click to edit Master title style</a:t>
            </a:r>
            <a:endParaRPr lang="en-AU" dirty="0"/>
          </a:p>
        </p:txBody>
      </p:sp>
      <p:cxnSp>
        <p:nvCxnSpPr>
          <p:cNvPr id="9" name="Straight Connector 8">
            <a:extLst>
              <a:ext uri="{FF2B5EF4-FFF2-40B4-BE49-F238E27FC236}">
                <a16:creationId xmlns:a16="http://schemas.microsoft.com/office/drawing/2014/main" id="{D97CC562-144A-4EC8-A68D-03DE6177D0F2}"/>
              </a:ext>
              <a:ext uri="{C183D7F6-B498-43B3-948B-1728B52AA6E4}">
                <adec:decorative xmlns:adec="http://schemas.microsoft.com/office/drawing/2017/decorative" val="1"/>
              </a:ext>
            </a:extLst>
          </p:cNvPr>
          <p:cNvCxnSpPr>
            <a:cxnSpLocks/>
          </p:cNvCxnSpPr>
          <p:nvPr userDrawn="1"/>
        </p:nvCxnSpPr>
        <p:spPr>
          <a:xfrm>
            <a:off x="360000" y="154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 Placeholder 12">
            <a:extLst>
              <a:ext uri="{FF2B5EF4-FFF2-40B4-BE49-F238E27FC236}">
                <a16:creationId xmlns:a16="http://schemas.microsoft.com/office/drawing/2014/main" id="{4652EAB0-9BF3-42B8-9260-854C74B7761C}"/>
              </a:ext>
            </a:extLst>
          </p:cNvPr>
          <p:cNvSpPr>
            <a:spLocks noGrp="1"/>
          </p:cNvSpPr>
          <p:nvPr>
            <p:ph type="body" sz="quarter" idx="14" hasCustomPrompt="1"/>
          </p:nvPr>
        </p:nvSpPr>
        <p:spPr>
          <a:xfrm>
            <a:off x="360363" y="1764000"/>
            <a:ext cx="7560000" cy="900000"/>
          </a:xfrm>
        </p:spPr>
        <p:txBody>
          <a:bodyPr/>
          <a:lstStyle>
            <a:lvl1pPr>
              <a:defRPr b="1">
                <a:latin typeface="+mn-lt"/>
              </a:defRPr>
            </a:lvl1pPr>
          </a:lstStyle>
          <a:p>
            <a:pPr lvl="0"/>
            <a:r>
              <a:rPr lang="en-US" dirty="0"/>
              <a:t>Subheading</a:t>
            </a:r>
            <a:endParaRPr lang="en-AU" dirty="0"/>
          </a:p>
        </p:txBody>
      </p:sp>
      <p:sp>
        <p:nvSpPr>
          <p:cNvPr id="11" name="Text Placeholder 10">
            <a:extLst>
              <a:ext uri="{FF2B5EF4-FFF2-40B4-BE49-F238E27FC236}">
                <a16:creationId xmlns:a16="http://schemas.microsoft.com/office/drawing/2014/main" id="{FBCA03EB-CF3D-4096-8D64-2420CB9A078B}"/>
              </a:ext>
            </a:extLst>
          </p:cNvPr>
          <p:cNvSpPr>
            <a:spLocks noGrp="1"/>
          </p:cNvSpPr>
          <p:nvPr>
            <p:ph type="body" sz="quarter" idx="13"/>
          </p:nvPr>
        </p:nvSpPr>
        <p:spPr>
          <a:xfrm>
            <a:off x="360363" y="2808000"/>
            <a:ext cx="7560000" cy="3311998"/>
          </a:xfrm>
        </p:spPr>
        <p:txBody>
          <a:bodyPr numCol="2" spcCol="18000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Content Placeholder 3"/>
          <p:cNvSpPr>
            <a:spLocks noGrp="1"/>
          </p:cNvSpPr>
          <p:nvPr>
            <p:ph sz="half" idx="2"/>
          </p:nvPr>
        </p:nvSpPr>
        <p:spPr>
          <a:xfrm>
            <a:off x="8172000" y="1764000"/>
            <a:ext cx="3672000" cy="43559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7" name="Straight Connector 16">
            <a:extLst>
              <a:ext uri="{FF2B5EF4-FFF2-40B4-BE49-F238E27FC236}">
                <a16:creationId xmlns:a16="http://schemas.microsoft.com/office/drawing/2014/main" id="{FE2A9009-B980-F33D-351A-CB3398BF3C05}"/>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DDC80FCE-1988-2F0C-DC0A-CD7B9BE7D354}"/>
              </a:ext>
            </a:extLst>
          </p:cNvPr>
          <p:cNvSpPr>
            <a:spLocks noGrp="1"/>
          </p:cNvSpPr>
          <p:nvPr>
            <p:ph type="sldNum" sz="quarter" idx="15"/>
          </p:nvPr>
        </p:nvSpPr>
        <p:spPr/>
        <p:txBody>
          <a:bodyPr/>
          <a:lstStyle/>
          <a:p>
            <a:fld id="{10A01DC5-1685-4615-8240-15192985C6A2}" type="slidenum">
              <a:rPr lang="en-AU" smtClean="0"/>
              <a:pPr/>
              <a:t>‹#›</a:t>
            </a:fld>
            <a:endParaRPr lang="en-AU" dirty="0"/>
          </a:p>
        </p:txBody>
      </p:sp>
    </p:spTree>
    <p:extLst>
      <p:ext uri="{BB962C8B-B14F-4D97-AF65-F5344CB8AC3E}">
        <p14:creationId xmlns:p14="http://schemas.microsoft.com/office/powerpoint/2010/main" val="67668317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_Subheading, two column text and image_no Line">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72C143A-765A-9867-B018-133C6C026A1C}"/>
              </a:ext>
            </a:extLst>
          </p:cNvPr>
          <p:cNvSpPr>
            <a:spLocks noGrp="1"/>
          </p:cNvSpPr>
          <p:nvPr>
            <p:ph type="title"/>
          </p:nvPr>
        </p:nvSpPr>
        <p:spPr/>
        <p:txBody>
          <a:bodyPr/>
          <a:lstStyle>
            <a:lvl1pPr>
              <a:defRPr>
                <a:solidFill>
                  <a:schemeClr val="accent1"/>
                </a:solidFill>
              </a:defRPr>
            </a:lvl1pPr>
          </a:lstStyle>
          <a:p>
            <a:r>
              <a:rPr lang="en-US"/>
              <a:t>Click to edit Master title style</a:t>
            </a:r>
            <a:endParaRPr lang="en-AU" dirty="0"/>
          </a:p>
        </p:txBody>
      </p:sp>
      <p:sp>
        <p:nvSpPr>
          <p:cNvPr id="13" name="Text Placeholder 12">
            <a:extLst>
              <a:ext uri="{FF2B5EF4-FFF2-40B4-BE49-F238E27FC236}">
                <a16:creationId xmlns:a16="http://schemas.microsoft.com/office/drawing/2014/main" id="{4652EAB0-9BF3-42B8-9260-854C74B7761C}"/>
              </a:ext>
            </a:extLst>
          </p:cNvPr>
          <p:cNvSpPr>
            <a:spLocks noGrp="1"/>
          </p:cNvSpPr>
          <p:nvPr>
            <p:ph type="body" sz="quarter" idx="14" hasCustomPrompt="1"/>
          </p:nvPr>
        </p:nvSpPr>
        <p:spPr>
          <a:xfrm>
            <a:off x="360363" y="1764000"/>
            <a:ext cx="7560000" cy="900000"/>
          </a:xfrm>
        </p:spPr>
        <p:txBody>
          <a:bodyPr/>
          <a:lstStyle>
            <a:lvl1pPr>
              <a:defRPr b="1">
                <a:latin typeface="+mn-lt"/>
              </a:defRPr>
            </a:lvl1pPr>
          </a:lstStyle>
          <a:p>
            <a:pPr lvl="0"/>
            <a:r>
              <a:rPr lang="en-US" dirty="0"/>
              <a:t>Subheading</a:t>
            </a:r>
            <a:endParaRPr lang="en-AU" dirty="0"/>
          </a:p>
        </p:txBody>
      </p:sp>
      <p:sp>
        <p:nvSpPr>
          <p:cNvPr id="11" name="Text Placeholder 10">
            <a:extLst>
              <a:ext uri="{FF2B5EF4-FFF2-40B4-BE49-F238E27FC236}">
                <a16:creationId xmlns:a16="http://schemas.microsoft.com/office/drawing/2014/main" id="{FBCA03EB-CF3D-4096-8D64-2420CB9A078B}"/>
              </a:ext>
            </a:extLst>
          </p:cNvPr>
          <p:cNvSpPr>
            <a:spLocks noGrp="1"/>
          </p:cNvSpPr>
          <p:nvPr>
            <p:ph type="body" sz="quarter" idx="13"/>
          </p:nvPr>
        </p:nvSpPr>
        <p:spPr>
          <a:xfrm>
            <a:off x="360363" y="2808000"/>
            <a:ext cx="7560000" cy="3311998"/>
          </a:xfrm>
        </p:spPr>
        <p:txBody>
          <a:bodyPr numCol="2" spcCol="18000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Content Placeholder 3"/>
          <p:cNvSpPr>
            <a:spLocks noGrp="1"/>
          </p:cNvSpPr>
          <p:nvPr>
            <p:ph sz="half" idx="2"/>
          </p:nvPr>
        </p:nvSpPr>
        <p:spPr>
          <a:xfrm>
            <a:off x="8172000" y="1764000"/>
            <a:ext cx="3672000" cy="43559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4">
            <a:extLst>
              <a:ext uri="{FF2B5EF4-FFF2-40B4-BE49-F238E27FC236}">
                <a16:creationId xmlns:a16="http://schemas.microsoft.com/office/drawing/2014/main" id="{DDC80FCE-1988-2F0C-DC0A-CD7B9BE7D354}"/>
              </a:ext>
            </a:extLst>
          </p:cNvPr>
          <p:cNvSpPr>
            <a:spLocks noGrp="1"/>
          </p:cNvSpPr>
          <p:nvPr>
            <p:ph type="sldNum" sz="quarter" idx="15"/>
          </p:nvPr>
        </p:nvSpPr>
        <p:spPr/>
        <p:txBody>
          <a:bodyPr/>
          <a:lstStyle/>
          <a:p>
            <a:fld id="{10A01DC5-1685-4615-8240-15192985C6A2}" type="slidenum">
              <a:rPr lang="en-AU" smtClean="0"/>
              <a:pPr/>
              <a:t>‹#›</a:t>
            </a:fld>
            <a:endParaRPr lang="en-AU" dirty="0"/>
          </a:p>
        </p:txBody>
      </p:sp>
    </p:spTree>
    <p:extLst>
      <p:ext uri="{BB962C8B-B14F-4D97-AF65-F5344CB8AC3E}">
        <p14:creationId xmlns:p14="http://schemas.microsoft.com/office/powerpoint/2010/main" val="109097907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ubheading box with three column text box and image box">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F929215-48B2-3734-8B2B-2DD43514EE16}"/>
              </a:ext>
            </a:extLst>
          </p:cNvPr>
          <p:cNvSpPr>
            <a:spLocks noGrp="1"/>
          </p:cNvSpPr>
          <p:nvPr>
            <p:ph type="title"/>
          </p:nvPr>
        </p:nvSpPr>
        <p:spPr/>
        <p:txBody>
          <a:bodyPr/>
          <a:lstStyle>
            <a:lvl1pPr>
              <a:defRPr>
                <a:solidFill>
                  <a:schemeClr val="accent1"/>
                </a:solidFill>
              </a:defRPr>
            </a:lvl1pPr>
          </a:lstStyle>
          <a:p>
            <a:r>
              <a:rPr lang="en-US"/>
              <a:t>Click to edit Master title style</a:t>
            </a:r>
            <a:endParaRPr lang="en-AU" dirty="0"/>
          </a:p>
        </p:txBody>
      </p:sp>
      <p:cxnSp>
        <p:nvCxnSpPr>
          <p:cNvPr id="9" name="Straight Connector 8">
            <a:extLst>
              <a:ext uri="{FF2B5EF4-FFF2-40B4-BE49-F238E27FC236}">
                <a16:creationId xmlns:a16="http://schemas.microsoft.com/office/drawing/2014/main" id="{D97CC562-144A-4EC8-A68D-03DE6177D0F2}"/>
              </a:ext>
              <a:ext uri="{C183D7F6-B498-43B3-948B-1728B52AA6E4}">
                <adec:decorative xmlns:adec="http://schemas.microsoft.com/office/drawing/2017/decorative" val="1"/>
              </a:ext>
            </a:extLst>
          </p:cNvPr>
          <p:cNvCxnSpPr/>
          <p:nvPr userDrawn="1"/>
        </p:nvCxnSpPr>
        <p:spPr>
          <a:xfrm>
            <a:off x="360000" y="2160000"/>
            <a:ext cx="114840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Text Placeholder 12">
            <a:extLst>
              <a:ext uri="{FF2B5EF4-FFF2-40B4-BE49-F238E27FC236}">
                <a16:creationId xmlns:a16="http://schemas.microsoft.com/office/drawing/2014/main" id="{4652EAB0-9BF3-42B8-9260-854C74B7761C}"/>
              </a:ext>
            </a:extLst>
          </p:cNvPr>
          <p:cNvSpPr>
            <a:spLocks noGrp="1"/>
          </p:cNvSpPr>
          <p:nvPr>
            <p:ph type="body" sz="quarter" idx="14" hasCustomPrompt="1"/>
          </p:nvPr>
        </p:nvSpPr>
        <p:spPr>
          <a:xfrm>
            <a:off x="360363" y="2340000"/>
            <a:ext cx="8532000" cy="1116002"/>
          </a:xfrm>
        </p:spPr>
        <p:txBody>
          <a:bodyPr/>
          <a:lstStyle>
            <a:lvl1pPr>
              <a:defRPr b="1">
                <a:solidFill>
                  <a:schemeClr val="accent1"/>
                </a:solidFill>
              </a:defRPr>
            </a:lvl1pPr>
          </a:lstStyle>
          <a:p>
            <a:pPr lvl="0"/>
            <a:r>
              <a:rPr lang="en-US" dirty="0"/>
              <a:t>Subheading</a:t>
            </a:r>
            <a:endParaRPr lang="en-AU" dirty="0"/>
          </a:p>
        </p:txBody>
      </p:sp>
      <p:sp>
        <p:nvSpPr>
          <p:cNvPr id="11" name="Text Placeholder 10">
            <a:extLst>
              <a:ext uri="{FF2B5EF4-FFF2-40B4-BE49-F238E27FC236}">
                <a16:creationId xmlns:a16="http://schemas.microsoft.com/office/drawing/2014/main" id="{FBCA03EB-CF3D-4096-8D64-2420CB9A078B}"/>
              </a:ext>
            </a:extLst>
          </p:cNvPr>
          <p:cNvSpPr>
            <a:spLocks noGrp="1"/>
          </p:cNvSpPr>
          <p:nvPr>
            <p:ph type="body" sz="quarter" idx="13"/>
          </p:nvPr>
        </p:nvSpPr>
        <p:spPr>
          <a:xfrm>
            <a:off x="360363" y="3600000"/>
            <a:ext cx="8532000" cy="2699999"/>
          </a:xfrm>
        </p:spPr>
        <p:txBody>
          <a:bodyPr numCol="3" spcCol="180000"/>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5" name="Picture Placeholder 4">
            <a:extLst>
              <a:ext uri="{FF2B5EF4-FFF2-40B4-BE49-F238E27FC236}">
                <a16:creationId xmlns:a16="http://schemas.microsoft.com/office/drawing/2014/main" id="{9815A714-98D5-4052-AB2F-14DD929CCC25}"/>
              </a:ext>
            </a:extLst>
          </p:cNvPr>
          <p:cNvSpPr>
            <a:spLocks noGrp="1"/>
          </p:cNvSpPr>
          <p:nvPr>
            <p:ph type="pic" sz="quarter" idx="15"/>
          </p:nvPr>
        </p:nvSpPr>
        <p:spPr>
          <a:xfrm>
            <a:off x="9072000" y="2340000"/>
            <a:ext cx="2736000" cy="3960000"/>
          </a:xfrm>
        </p:spPr>
        <p:txBody>
          <a:bodyPr/>
          <a:lstStyle>
            <a:lvl1pPr>
              <a:defRPr>
                <a:solidFill>
                  <a:schemeClr val="accent1"/>
                </a:solidFill>
              </a:defRPr>
            </a:lvl1pPr>
          </a:lstStyle>
          <a:p>
            <a:r>
              <a:rPr lang="en-US"/>
              <a:t>Click icon to add picture</a:t>
            </a:r>
            <a:endParaRPr lang="en-AU" dirty="0"/>
          </a:p>
        </p:txBody>
      </p:sp>
      <p:sp>
        <p:nvSpPr>
          <p:cNvPr id="6" name="Slide Number Placeholder 5">
            <a:extLst>
              <a:ext uri="{FF2B5EF4-FFF2-40B4-BE49-F238E27FC236}">
                <a16:creationId xmlns:a16="http://schemas.microsoft.com/office/drawing/2014/main" id="{BD8289E0-5097-5F11-B9C6-5305FA6340F4}"/>
              </a:ext>
            </a:extLst>
          </p:cNvPr>
          <p:cNvSpPr>
            <a:spLocks noGrp="1"/>
          </p:cNvSpPr>
          <p:nvPr>
            <p:ph type="sldNum" sz="quarter" idx="16"/>
          </p:nvPr>
        </p:nvSpPr>
        <p:spPr/>
        <p:txBody>
          <a:bodyPr/>
          <a:lstStyle>
            <a:lvl1pPr>
              <a:defRPr>
                <a:solidFill>
                  <a:schemeClr val="accent1"/>
                </a:solidFill>
              </a:defRPr>
            </a:lvl1pPr>
          </a:lstStyle>
          <a:p>
            <a:fld id="{10A01DC5-1685-4615-8240-15192985C6A2}" type="slidenum">
              <a:rPr lang="en-AU" smtClean="0"/>
              <a:pPr/>
              <a:t>‹#›</a:t>
            </a:fld>
            <a:endParaRPr lang="en-AU" dirty="0"/>
          </a:p>
        </p:txBody>
      </p:sp>
    </p:spTree>
    <p:extLst>
      <p:ext uri="{BB962C8B-B14F-4D97-AF65-F5344CB8AC3E}">
        <p14:creationId xmlns:p14="http://schemas.microsoft.com/office/powerpoint/2010/main" val="137326196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1_Subheading box with three column text box and image box_no Line">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F929215-48B2-3734-8B2B-2DD43514EE16}"/>
              </a:ext>
            </a:extLst>
          </p:cNvPr>
          <p:cNvSpPr>
            <a:spLocks noGrp="1"/>
          </p:cNvSpPr>
          <p:nvPr>
            <p:ph type="title"/>
          </p:nvPr>
        </p:nvSpPr>
        <p:spPr/>
        <p:txBody>
          <a:bodyPr/>
          <a:lstStyle>
            <a:lvl1pPr>
              <a:defRPr>
                <a:solidFill>
                  <a:schemeClr val="accent1"/>
                </a:solidFill>
              </a:defRPr>
            </a:lvl1pPr>
          </a:lstStyle>
          <a:p>
            <a:r>
              <a:rPr lang="en-US"/>
              <a:t>Click to edit Master title style</a:t>
            </a:r>
            <a:endParaRPr lang="en-AU" dirty="0"/>
          </a:p>
        </p:txBody>
      </p:sp>
      <p:sp>
        <p:nvSpPr>
          <p:cNvPr id="13" name="Text Placeholder 12">
            <a:extLst>
              <a:ext uri="{FF2B5EF4-FFF2-40B4-BE49-F238E27FC236}">
                <a16:creationId xmlns:a16="http://schemas.microsoft.com/office/drawing/2014/main" id="{4652EAB0-9BF3-42B8-9260-854C74B7761C}"/>
              </a:ext>
            </a:extLst>
          </p:cNvPr>
          <p:cNvSpPr>
            <a:spLocks noGrp="1"/>
          </p:cNvSpPr>
          <p:nvPr>
            <p:ph type="body" sz="quarter" idx="14" hasCustomPrompt="1"/>
          </p:nvPr>
        </p:nvSpPr>
        <p:spPr>
          <a:xfrm>
            <a:off x="360363" y="2340000"/>
            <a:ext cx="8532000" cy="1116002"/>
          </a:xfrm>
        </p:spPr>
        <p:txBody>
          <a:bodyPr/>
          <a:lstStyle>
            <a:lvl1pPr>
              <a:defRPr b="1">
                <a:solidFill>
                  <a:schemeClr val="accent1"/>
                </a:solidFill>
              </a:defRPr>
            </a:lvl1pPr>
          </a:lstStyle>
          <a:p>
            <a:pPr lvl="0"/>
            <a:r>
              <a:rPr lang="en-US" dirty="0"/>
              <a:t>Subheading</a:t>
            </a:r>
            <a:endParaRPr lang="en-AU" dirty="0"/>
          </a:p>
        </p:txBody>
      </p:sp>
      <p:sp>
        <p:nvSpPr>
          <p:cNvPr id="11" name="Text Placeholder 10">
            <a:extLst>
              <a:ext uri="{FF2B5EF4-FFF2-40B4-BE49-F238E27FC236}">
                <a16:creationId xmlns:a16="http://schemas.microsoft.com/office/drawing/2014/main" id="{FBCA03EB-CF3D-4096-8D64-2420CB9A078B}"/>
              </a:ext>
            </a:extLst>
          </p:cNvPr>
          <p:cNvSpPr>
            <a:spLocks noGrp="1"/>
          </p:cNvSpPr>
          <p:nvPr>
            <p:ph type="body" sz="quarter" idx="13"/>
          </p:nvPr>
        </p:nvSpPr>
        <p:spPr>
          <a:xfrm>
            <a:off x="360363" y="3600000"/>
            <a:ext cx="8532000" cy="2699999"/>
          </a:xfrm>
        </p:spPr>
        <p:txBody>
          <a:bodyPr numCol="3" spcCol="180000"/>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5" name="Picture Placeholder 4">
            <a:extLst>
              <a:ext uri="{FF2B5EF4-FFF2-40B4-BE49-F238E27FC236}">
                <a16:creationId xmlns:a16="http://schemas.microsoft.com/office/drawing/2014/main" id="{9815A714-98D5-4052-AB2F-14DD929CCC25}"/>
              </a:ext>
            </a:extLst>
          </p:cNvPr>
          <p:cNvSpPr>
            <a:spLocks noGrp="1"/>
          </p:cNvSpPr>
          <p:nvPr>
            <p:ph type="pic" sz="quarter" idx="15"/>
          </p:nvPr>
        </p:nvSpPr>
        <p:spPr>
          <a:xfrm>
            <a:off x="9072000" y="2340000"/>
            <a:ext cx="2736000" cy="3960000"/>
          </a:xfrm>
        </p:spPr>
        <p:txBody>
          <a:bodyPr/>
          <a:lstStyle>
            <a:lvl1pPr>
              <a:defRPr>
                <a:solidFill>
                  <a:schemeClr val="accent1"/>
                </a:solidFill>
              </a:defRPr>
            </a:lvl1pPr>
          </a:lstStyle>
          <a:p>
            <a:r>
              <a:rPr lang="en-US"/>
              <a:t>Click icon to add picture</a:t>
            </a:r>
            <a:endParaRPr lang="en-AU" dirty="0"/>
          </a:p>
        </p:txBody>
      </p:sp>
      <p:sp>
        <p:nvSpPr>
          <p:cNvPr id="6" name="Slide Number Placeholder 5">
            <a:extLst>
              <a:ext uri="{FF2B5EF4-FFF2-40B4-BE49-F238E27FC236}">
                <a16:creationId xmlns:a16="http://schemas.microsoft.com/office/drawing/2014/main" id="{BD8289E0-5097-5F11-B9C6-5305FA6340F4}"/>
              </a:ext>
            </a:extLst>
          </p:cNvPr>
          <p:cNvSpPr>
            <a:spLocks noGrp="1"/>
          </p:cNvSpPr>
          <p:nvPr>
            <p:ph type="sldNum" sz="quarter" idx="16"/>
          </p:nvPr>
        </p:nvSpPr>
        <p:spPr/>
        <p:txBody>
          <a:bodyPr/>
          <a:lstStyle>
            <a:lvl1pPr>
              <a:defRPr>
                <a:solidFill>
                  <a:schemeClr val="accent1"/>
                </a:solidFill>
              </a:defRPr>
            </a:lvl1pPr>
          </a:lstStyle>
          <a:p>
            <a:fld id="{10A01DC5-1685-4615-8240-15192985C6A2}" type="slidenum">
              <a:rPr lang="en-AU" smtClean="0"/>
              <a:pPr/>
              <a:t>‹#›</a:t>
            </a:fld>
            <a:endParaRPr lang="en-AU" dirty="0"/>
          </a:p>
        </p:txBody>
      </p:sp>
    </p:spTree>
    <p:extLst>
      <p:ext uri="{BB962C8B-B14F-4D97-AF65-F5344CB8AC3E}">
        <p14:creationId xmlns:p14="http://schemas.microsoft.com/office/powerpoint/2010/main" val="334716560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Image with caption at right over text box">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645A3A4-C916-02CF-411A-DF8992EDA210}"/>
              </a:ext>
            </a:extLst>
          </p:cNvPr>
          <p:cNvSpPr>
            <a:spLocks noGrp="1"/>
          </p:cNvSpPr>
          <p:nvPr>
            <p:ph type="title"/>
          </p:nvPr>
        </p:nvSpPr>
        <p:spPr/>
        <p:txBody>
          <a:bodyPr/>
          <a:lstStyle>
            <a:lvl1pPr>
              <a:defRPr>
                <a:solidFill>
                  <a:schemeClr val="accent1"/>
                </a:solidFill>
              </a:defRPr>
            </a:lvl1pPr>
          </a:lstStyle>
          <a:p>
            <a:r>
              <a:rPr lang="en-US"/>
              <a:t>Click to edit Master title style</a:t>
            </a:r>
            <a:endParaRPr lang="en-AU" dirty="0"/>
          </a:p>
        </p:txBody>
      </p:sp>
      <p:sp>
        <p:nvSpPr>
          <p:cNvPr id="5" name="Picture Placeholder 4">
            <a:extLst>
              <a:ext uri="{FF2B5EF4-FFF2-40B4-BE49-F238E27FC236}">
                <a16:creationId xmlns:a16="http://schemas.microsoft.com/office/drawing/2014/main" id="{0AA01239-4425-4D06-9E14-E14F3426FB3F}"/>
              </a:ext>
              <a:ext uri="{C183D7F6-B498-43B3-948B-1728B52AA6E4}">
                <adec:decorative xmlns:adec="http://schemas.microsoft.com/office/drawing/2017/decorative" val="1"/>
              </a:ext>
            </a:extLst>
          </p:cNvPr>
          <p:cNvSpPr>
            <a:spLocks noGrp="1"/>
          </p:cNvSpPr>
          <p:nvPr>
            <p:ph type="pic" sz="quarter" idx="15"/>
          </p:nvPr>
        </p:nvSpPr>
        <p:spPr>
          <a:xfrm>
            <a:off x="0" y="1548000"/>
            <a:ext cx="5976000" cy="4680000"/>
          </a:xfrm>
        </p:spPr>
        <p:txBody>
          <a:bodyPr/>
          <a:lstStyle/>
          <a:p>
            <a:r>
              <a:rPr lang="en-US"/>
              <a:t>Click icon to add picture</a:t>
            </a:r>
            <a:endParaRPr lang="en-AU" dirty="0"/>
          </a:p>
        </p:txBody>
      </p:sp>
      <p:cxnSp>
        <p:nvCxnSpPr>
          <p:cNvPr id="9" name="Straight Connector 8">
            <a:extLst>
              <a:ext uri="{FF2B5EF4-FFF2-40B4-BE49-F238E27FC236}">
                <a16:creationId xmlns:a16="http://schemas.microsoft.com/office/drawing/2014/main" id="{D97CC562-144A-4EC8-A68D-03DE6177D0F2}"/>
              </a:ext>
              <a:ext uri="{C183D7F6-B498-43B3-948B-1728B52AA6E4}">
                <adec:decorative xmlns:adec="http://schemas.microsoft.com/office/drawing/2017/decorative" val="1"/>
              </a:ext>
            </a:extLst>
          </p:cNvPr>
          <p:cNvCxnSpPr>
            <a:cxnSpLocks/>
          </p:cNvCxnSpPr>
          <p:nvPr userDrawn="1"/>
        </p:nvCxnSpPr>
        <p:spPr>
          <a:xfrm>
            <a:off x="6192000" y="1548000"/>
            <a:ext cx="568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 Placeholder 12">
            <a:extLst>
              <a:ext uri="{FF2B5EF4-FFF2-40B4-BE49-F238E27FC236}">
                <a16:creationId xmlns:a16="http://schemas.microsoft.com/office/drawing/2014/main" id="{4652EAB0-9BF3-42B8-9260-854C74B7761C}"/>
              </a:ext>
            </a:extLst>
          </p:cNvPr>
          <p:cNvSpPr>
            <a:spLocks noGrp="1"/>
          </p:cNvSpPr>
          <p:nvPr>
            <p:ph type="body" sz="quarter" idx="14" hasCustomPrompt="1"/>
          </p:nvPr>
        </p:nvSpPr>
        <p:spPr>
          <a:xfrm>
            <a:off x="6192000" y="1728000"/>
            <a:ext cx="5688000" cy="900000"/>
          </a:xfrm>
        </p:spPr>
        <p:txBody>
          <a:bodyPr>
            <a:noAutofit/>
          </a:bodyPr>
          <a:lstStyle>
            <a:lvl1pPr>
              <a:defRPr sz="1400">
                <a:latin typeface="+mn-lt"/>
              </a:defRPr>
            </a:lvl1pPr>
          </a:lstStyle>
          <a:p>
            <a:pPr lvl="0"/>
            <a:r>
              <a:rPr lang="en-US" dirty="0"/>
              <a:t>Caption</a:t>
            </a:r>
            <a:endParaRPr lang="en-AU" dirty="0"/>
          </a:p>
        </p:txBody>
      </p:sp>
      <p:sp>
        <p:nvSpPr>
          <p:cNvPr id="11" name="Text Placeholder 10">
            <a:extLst>
              <a:ext uri="{FF2B5EF4-FFF2-40B4-BE49-F238E27FC236}">
                <a16:creationId xmlns:a16="http://schemas.microsoft.com/office/drawing/2014/main" id="{FBCA03EB-CF3D-4096-8D64-2420CB9A078B}"/>
              </a:ext>
            </a:extLst>
          </p:cNvPr>
          <p:cNvSpPr>
            <a:spLocks noGrp="1"/>
          </p:cNvSpPr>
          <p:nvPr>
            <p:ph type="body" sz="quarter" idx="13"/>
          </p:nvPr>
        </p:nvSpPr>
        <p:spPr>
          <a:xfrm>
            <a:off x="6192000" y="2771999"/>
            <a:ext cx="5688000" cy="3240000"/>
          </a:xfrm>
        </p:spPr>
        <p:txBody>
          <a:bodyPr numCol="2" spcCol="180000"/>
          <a:lstStyle>
            <a:lvl1pPr>
              <a:defRPr/>
            </a:lvl1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cxnSp>
        <p:nvCxnSpPr>
          <p:cNvPr id="15" name="Straight Connector 14">
            <a:extLst>
              <a:ext uri="{FF2B5EF4-FFF2-40B4-BE49-F238E27FC236}">
                <a16:creationId xmlns:a16="http://schemas.microsoft.com/office/drawing/2014/main" id="{D55E9072-3A33-4C6D-A549-4A012107B65C}"/>
              </a:ext>
              <a:ext uri="{C183D7F6-B498-43B3-948B-1728B52AA6E4}">
                <adec:decorative xmlns:adec="http://schemas.microsoft.com/office/drawing/2017/decorative" val="1"/>
              </a:ext>
            </a:extLst>
          </p:cNvPr>
          <p:cNvCxnSpPr>
            <a:cxnSpLocks/>
          </p:cNvCxnSpPr>
          <p:nvPr userDrawn="1"/>
        </p:nvCxnSpPr>
        <p:spPr>
          <a:xfrm>
            <a:off x="6192000" y="6228000"/>
            <a:ext cx="568800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C6C6E195-08D8-B578-8FC3-04019FAB2860}"/>
              </a:ext>
            </a:extLst>
          </p:cNvPr>
          <p:cNvSpPr>
            <a:spLocks noGrp="1"/>
          </p:cNvSpPr>
          <p:nvPr>
            <p:ph type="sldNum" sz="quarter" idx="16"/>
          </p:nvPr>
        </p:nvSpPr>
        <p:spPr/>
        <p:txBody>
          <a:bodyPr/>
          <a:lstStyle/>
          <a:p>
            <a:fld id="{10A01DC5-1685-4615-8240-15192985C6A2}" type="slidenum">
              <a:rPr lang="en-AU" smtClean="0"/>
              <a:pPr/>
              <a:t>‹#›</a:t>
            </a:fld>
            <a:endParaRPr lang="en-AU" dirty="0"/>
          </a:p>
        </p:txBody>
      </p:sp>
    </p:spTree>
    <p:extLst>
      <p:ext uri="{BB962C8B-B14F-4D97-AF65-F5344CB8AC3E}">
        <p14:creationId xmlns:p14="http://schemas.microsoft.com/office/powerpoint/2010/main" val="414799216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Large quote">
    <p:spTree>
      <p:nvGrpSpPr>
        <p:cNvPr id="1" name=""/>
        <p:cNvGrpSpPr/>
        <p:nvPr/>
      </p:nvGrpSpPr>
      <p:grpSpPr>
        <a:xfrm>
          <a:off x="0" y="0"/>
          <a:ext cx="0" cy="0"/>
          <a:chOff x="0" y="0"/>
          <a:chExt cx="0" cy="0"/>
        </a:xfrm>
      </p:grpSpPr>
      <p:sp>
        <p:nvSpPr>
          <p:cNvPr id="2" name="Title 1"/>
          <p:cNvSpPr>
            <a:spLocks noGrp="1"/>
          </p:cNvSpPr>
          <p:nvPr>
            <p:ph type="title"/>
          </p:nvPr>
        </p:nvSpPr>
        <p:spPr>
          <a:xfrm>
            <a:off x="360000" y="359998"/>
            <a:ext cx="2520000" cy="5976002"/>
          </a:xfrm>
        </p:spPr>
        <p:txBody>
          <a:bodyPr>
            <a:noAutofit/>
          </a:bodyPr>
          <a:lstStyle>
            <a:lvl1pPr>
              <a:defRPr sz="1800">
                <a:latin typeface="+mj-lt"/>
              </a:defRPr>
            </a:lvl1pPr>
          </a:lstStyle>
          <a:p>
            <a:r>
              <a:rPr lang="en-US"/>
              <a:t>Click to edit Master title style</a:t>
            </a:r>
            <a:endParaRPr lang="en-US" dirty="0"/>
          </a:p>
        </p:txBody>
      </p:sp>
      <p:cxnSp>
        <p:nvCxnSpPr>
          <p:cNvPr id="12" name="Straight Connector 11">
            <a:extLst>
              <a:ext uri="{FF2B5EF4-FFF2-40B4-BE49-F238E27FC236}">
                <a16:creationId xmlns:a16="http://schemas.microsoft.com/office/drawing/2014/main" id="{80B8F80F-22E3-47D7-8D99-80BFFDFB35CD}"/>
              </a:ext>
              <a:ext uri="{C183D7F6-B498-43B3-948B-1728B52AA6E4}">
                <adec:decorative xmlns:adec="http://schemas.microsoft.com/office/drawing/2017/decorative" val="1"/>
              </a:ext>
            </a:extLst>
          </p:cNvPr>
          <p:cNvCxnSpPr>
            <a:cxnSpLocks/>
          </p:cNvCxnSpPr>
          <p:nvPr userDrawn="1"/>
        </p:nvCxnSpPr>
        <p:spPr>
          <a:xfrm>
            <a:off x="3096000" y="360000"/>
            <a:ext cx="0" cy="5976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FBCA03EB-CF3D-4096-8D64-2420CB9A078B}"/>
              </a:ext>
            </a:extLst>
          </p:cNvPr>
          <p:cNvSpPr>
            <a:spLocks noGrp="1"/>
          </p:cNvSpPr>
          <p:nvPr>
            <p:ph type="body" sz="quarter" idx="13"/>
          </p:nvPr>
        </p:nvSpPr>
        <p:spPr>
          <a:xfrm>
            <a:off x="3312002" y="360000"/>
            <a:ext cx="7560000" cy="5976000"/>
          </a:xfrm>
        </p:spPr>
        <p:txBody>
          <a:bodyPr numCol="1" spcCol="180000"/>
          <a:lstStyle>
            <a:lvl1pPr>
              <a:defRPr sz="3600">
                <a:solidFill>
                  <a:schemeClr val="accent1"/>
                </a:solidFill>
              </a:defRPr>
            </a:lvl1pPr>
            <a:lvl2pPr>
              <a:defRPr sz="1800">
                <a:latin typeface="+mn-lt"/>
              </a:defRPr>
            </a:lvl2pPr>
          </a:lstStyle>
          <a:p>
            <a:pPr lvl="0"/>
            <a:r>
              <a:rPr lang="en-US"/>
              <a:t>Click to edit Master text styles</a:t>
            </a:r>
          </a:p>
          <a:p>
            <a:pPr lvl="1"/>
            <a:r>
              <a:rPr lang="en-US"/>
              <a:t>Second level</a:t>
            </a:r>
          </a:p>
        </p:txBody>
      </p:sp>
      <p:sp>
        <p:nvSpPr>
          <p:cNvPr id="7" name="Slide Number Placeholder 6"/>
          <p:cNvSpPr>
            <a:spLocks noGrp="1"/>
          </p:cNvSpPr>
          <p:nvPr>
            <p:ph type="sldNum" sz="quarter" idx="12"/>
          </p:nvPr>
        </p:nvSpPr>
        <p:spPr/>
        <p:txBody>
          <a:bodyPr/>
          <a:lstStyle/>
          <a:p>
            <a:fld id="{10A01DC5-1685-4615-8240-15192985C6A2}" type="slidenum">
              <a:rPr lang="en-AU" smtClean="0"/>
              <a:t>‹#›</a:t>
            </a:fld>
            <a:endParaRPr lang="en-AU" dirty="0"/>
          </a:p>
        </p:txBody>
      </p:sp>
    </p:spTree>
    <p:extLst>
      <p:ext uri="{BB962C8B-B14F-4D97-AF65-F5344CB8AC3E}">
        <p14:creationId xmlns:p14="http://schemas.microsoft.com/office/powerpoint/2010/main" val="337522670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2 column text above graphic">
    <p:spTree>
      <p:nvGrpSpPr>
        <p:cNvPr id="1" name=""/>
        <p:cNvGrpSpPr/>
        <p:nvPr/>
      </p:nvGrpSpPr>
      <p:grpSpPr>
        <a:xfrm>
          <a:off x="0" y="0"/>
          <a:ext cx="0" cy="0"/>
          <a:chOff x="0" y="0"/>
          <a:chExt cx="0" cy="0"/>
        </a:xfrm>
      </p:grpSpPr>
      <p:sp>
        <p:nvSpPr>
          <p:cNvPr id="2" name="Title 1"/>
          <p:cNvSpPr>
            <a:spLocks noGrp="1"/>
          </p:cNvSpPr>
          <p:nvPr>
            <p:ph type="title"/>
          </p:nvPr>
        </p:nvSpPr>
        <p:spPr>
          <a:xfrm>
            <a:off x="359999" y="360000"/>
            <a:ext cx="10080000" cy="1008000"/>
          </a:xfrm>
        </p:spPr>
        <p:txBody>
          <a:bodyPr numCol="2" spcCol="180000">
            <a:noAutofit/>
          </a:bodyPr>
          <a:lstStyle>
            <a:lvl1pPr>
              <a:defRPr sz="1800">
                <a:latin typeface="+mj-lt"/>
              </a:defRPr>
            </a:lvl1pPr>
          </a:lstStyle>
          <a:p>
            <a:r>
              <a:rPr lang="en-US"/>
              <a:t>Click to edit Master title style</a:t>
            </a:r>
            <a:endParaRPr lang="en-US" dirty="0"/>
          </a:p>
        </p:txBody>
      </p:sp>
      <p:sp>
        <p:nvSpPr>
          <p:cNvPr id="3" name="Rectangle 2">
            <a:extLst>
              <a:ext uri="{FF2B5EF4-FFF2-40B4-BE49-F238E27FC236}">
                <a16:creationId xmlns:a16="http://schemas.microsoft.com/office/drawing/2014/main" id="{5165CECD-C00D-4560-9C97-AE28A8535867}"/>
              </a:ext>
              <a:ext uri="{C183D7F6-B498-43B3-948B-1728B52AA6E4}">
                <adec:decorative xmlns:adec="http://schemas.microsoft.com/office/drawing/2017/decorative" val="1"/>
              </a:ext>
            </a:extLst>
          </p:cNvPr>
          <p:cNvSpPr/>
          <p:nvPr userDrawn="1"/>
        </p:nvSpPr>
        <p:spPr>
          <a:xfrm>
            <a:off x="0" y="1620000"/>
            <a:ext cx="12192000" cy="52380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Picture Placeholder 4">
            <a:extLst>
              <a:ext uri="{FF2B5EF4-FFF2-40B4-BE49-F238E27FC236}">
                <a16:creationId xmlns:a16="http://schemas.microsoft.com/office/drawing/2014/main" id="{8AB6FE45-2247-43AE-AFB0-3C1EC574D8FA}"/>
              </a:ext>
              <a:ext uri="{C183D7F6-B498-43B3-948B-1728B52AA6E4}">
                <adec:decorative xmlns:adec="http://schemas.microsoft.com/office/drawing/2017/decorative" val="1"/>
              </a:ext>
            </a:extLst>
          </p:cNvPr>
          <p:cNvSpPr>
            <a:spLocks noGrp="1"/>
          </p:cNvSpPr>
          <p:nvPr>
            <p:ph type="pic" sz="quarter" idx="13"/>
          </p:nvPr>
        </p:nvSpPr>
        <p:spPr>
          <a:xfrm>
            <a:off x="359998" y="1909282"/>
            <a:ext cx="11483999" cy="4210718"/>
          </a:xfrm>
        </p:spPr>
        <p:txBody>
          <a:bodyPr/>
          <a:lstStyle/>
          <a:p>
            <a:r>
              <a:rPr lang="en-US"/>
              <a:t>Click icon to add picture</a:t>
            </a:r>
            <a:endParaRPr lang="en-AU" dirty="0"/>
          </a:p>
        </p:txBody>
      </p:sp>
      <p:cxnSp>
        <p:nvCxnSpPr>
          <p:cNvPr id="8" name="Straight Connector 7">
            <a:extLst>
              <a:ext uri="{FF2B5EF4-FFF2-40B4-BE49-F238E27FC236}">
                <a16:creationId xmlns:a16="http://schemas.microsoft.com/office/drawing/2014/main" id="{017468B5-9304-8780-B3F7-E48A7589BD28}"/>
              </a:ext>
              <a:ext uri="{C183D7F6-B498-43B3-948B-1728B52AA6E4}">
                <adec:decorative xmlns:adec="http://schemas.microsoft.com/office/drawing/2017/decorative" val="1"/>
              </a:ext>
            </a:extLst>
          </p:cNvPr>
          <p:cNvCxnSpPr/>
          <p:nvPr userDrawn="1"/>
        </p:nvCxnSpPr>
        <p:spPr>
          <a:xfrm>
            <a:off x="360000" y="622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fld id="{10A01DC5-1685-4615-8240-15192985C6A2}" type="slidenum">
              <a:rPr lang="en-AU" smtClean="0"/>
              <a:t>‹#›</a:t>
            </a:fld>
            <a:endParaRPr lang="en-AU" dirty="0"/>
          </a:p>
        </p:txBody>
      </p:sp>
    </p:spTree>
    <p:extLst>
      <p:ext uri="{BB962C8B-B14F-4D97-AF65-F5344CB8AC3E}">
        <p14:creationId xmlns:p14="http://schemas.microsoft.com/office/powerpoint/2010/main" val="30366972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1_2 column text above graphic">
    <p:spTree>
      <p:nvGrpSpPr>
        <p:cNvPr id="1" name=""/>
        <p:cNvGrpSpPr/>
        <p:nvPr/>
      </p:nvGrpSpPr>
      <p:grpSpPr>
        <a:xfrm>
          <a:off x="0" y="0"/>
          <a:ext cx="0" cy="0"/>
          <a:chOff x="0" y="0"/>
          <a:chExt cx="0" cy="0"/>
        </a:xfrm>
      </p:grpSpPr>
      <p:sp>
        <p:nvSpPr>
          <p:cNvPr id="2" name="Title 1"/>
          <p:cNvSpPr>
            <a:spLocks noGrp="1"/>
          </p:cNvSpPr>
          <p:nvPr>
            <p:ph type="title"/>
          </p:nvPr>
        </p:nvSpPr>
        <p:spPr>
          <a:xfrm>
            <a:off x="359999" y="360000"/>
            <a:ext cx="10080000" cy="1008000"/>
          </a:xfrm>
        </p:spPr>
        <p:txBody>
          <a:bodyPr numCol="2" spcCol="180000">
            <a:noAutofit/>
          </a:bodyPr>
          <a:lstStyle>
            <a:lvl1pPr>
              <a:defRPr sz="1800">
                <a:latin typeface="+mj-lt"/>
              </a:defRPr>
            </a:lvl1pPr>
          </a:lstStyle>
          <a:p>
            <a:r>
              <a:rPr lang="en-US"/>
              <a:t>Click to edit Master title style</a:t>
            </a:r>
            <a:endParaRPr lang="en-US" dirty="0"/>
          </a:p>
        </p:txBody>
      </p:sp>
      <p:sp>
        <p:nvSpPr>
          <p:cNvPr id="3" name="Rectangle 2">
            <a:extLst>
              <a:ext uri="{FF2B5EF4-FFF2-40B4-BE49-F238E27FC236}">
                <a16:creationId xmlns:a16="http://schemas.microsoft.com/office/drawing/2014/main" id="{5165CECD-C00D-4560-9C97-AE28A8535867}"/>
              </a:ext>
              <a:ext uri="{C183D7F6-B498-43B3-948B-1728B52AA6E4}">
                <adec:decorative xmlns:adec="http://schemas.microsoft.com/office/drawing/2017/decorative" val="1"/>
              </a:ext>
            </a:extLst>
          </p:cNvPr>
          <p:cNvSpPr/>
          <p:nvPr userDrawn="1"/>
        </p:nvSpPr>
        <p:spPr>
          <a:xfrm>
            <a:off x="0" y="1620000"/>
            <a:ext cx="12192000" cy="523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Picture Placeholder 4">
            <a:extLst>
              <a:ext uri="{FF2B5EF4-FFF2-40B4-BE49-F238E27FC236}">
                <a16:creationId xmlns:a16="http://schemas.microsoft.com/office/drawing/2014/main" id="{8AB6FE45-2247-43AE-AFB0-3C1EC574D8FA}"/>
              </a:ext>
              <a:ext uri="{C183D7F6-B498-43B3-948B-1728B52AA6E4}">
                <adec:decorative xmlns:adec="http://schemas.microsoft.com/office/drawing/2017/decorative" val="1"/>
              </a:ext>
            </a:extLst>
          </p:cNvPr>
          <p:cNvSpPr>
            <a:spLocks noGrp="1"/>
          </p:cNvSpPr>
          <p:nvPr>
            <p:ph type="pic" sz="quarter" idx="13"/>
          </p:nvPr>
        </p:nvSpPr>
        <p:spPr>
          <a:xfrm>
            <a:off x="359998" y="1909282"/>
            <a:ext cx="11483999" cy="4210718"/>
          </a:xfrm>
        </p:spPr>
        <p:txBody>
          <a:bodyPr/>
          <a:lstStyle/>
          <a:p>
            <a:r>
              <a:rPr lang="en-US"/>
              <a:t>Click icon to add picture</a:t>
            </a:r>
            <a:endParaRPr lang="en-AU" dirty="0"/>
          </a:p>
        </p:txBody>
      </p:sp>
      <p:cxnSp>
        <p:nvCxnSpPr>
          <p:cNvPr id="8" name="Straight Connector 7">
            <a:extLst>
              <a:ext uri="{FF2B5EF4-FFF2-40B4-BE49-F238E27FC236}">
                <a16:creationId xmlns:a16="http://schemas.microsoft.com/office/drawing/2014/main" id="{017468B5-9304-8780-B3F7-E48A7589BD28}"/>
              </a:ext>
              <a:ext uri="{C183D7F6-B498-43B3-948B-1728B52AA6E4}">
                <adec:decorative xmlns:adec="http://schemas.microsoft.com/office/drawing/2017/decorative" val="1"/>
              </a:ext>
            </a:extLst>
          </p:cNvPr>
          <p:cNvCxnSpPr/>
          <p:nvPr userDrawn="1"/>
        </p:nvCxnSpPr>
        <p:spPr>
          <a:xfrm>
            <a:off x="360000" y="622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fld id="{10A01DC5-1685-4615-8240-15192985C6A2}" type="slidenum">
              <a:rPr lang="en-AU" smtClean="0"/>
              <a:t>‹#›</a:t>
            </a:fld>
            <a:endParaRPr lang="en-AU" dirty="0"/>
          </a:p>
        </p:txBody>
      </p:sp>
    </p:spTree>
    <p:extLst>
      <p:ext uri="{BB962C8B-B14F-4D97-AF65-F5344CB8AC3E}">
        <p14:creationId xmlns:p14="http://schemas.microsoft.com/office/powerpoint/2010/main" val="2830807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ver 2">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FED08CF-2518-2327-406C-6026029FD05B}"/>
              </a:ext>
              <a:ext uri="{C183D7F6-B498-43B3-948B-1728B52AA6E4}">
                <adec:decorative xmlns:adec="http://schemas.microsoft.com/office/drawing/2017/decorative" val="1"/>
              </a:ext>
            </a:extLst>
          </p:cNvPr>
          <p:cNvSpPr/>
          <p:nvPr userDrawn="1"/>
        </p:nvSpPr>
        <p:spPr>
          <a:xfrm>
            <a:off x="3060000" y="0"/>
            <a:ext cx="7776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latin typeface="+mj-lt"/>
            </a:endParaRPr>
          </a:p>
        </p:txBody>
      </p:sp>
      <p:cxnSp>
        <p:nvCxnSpPr>
          <p:cNvPr id="11" name="Straight Connector 10">
            <a:extLst>
              <a:ext uri="{FF2B5EF4-FFF2-40B4-BE49-F238E27FC236}">
                <a16:creationId xmlns:a16="http://schemas.microsoft.com/office/drawing/2014/main" id="{167B4648-D1B6-2648-37DC-35CC3262B2EE}"/>
              </a:ext>
              <a:ext uri="{C183D7F6-B498-43B3-948B-1728B52AA6E4}">
                <adec:decorative xmlns:adec="http://schemas.microsoft.com/office/drawing/2017/decorative" val="1"/>
              </a:ext>
            </a:extLst>
          </p:cNvPr>
          <p:cNvCxnSpPr>
            <a:cxnSpLocks/>
          </p:cNvCxnSpPr>
          <p:nvPr userDrawn="1"/>
        </p:nvCxnSpPr>
        <p:spPr>
          <a:xfrm>
            <a:off x="3420000" y="360000"/>
            <a:ext cx="0" cy="6192773"/>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7" name="Title 1">
            <a:extLst>
              <a:ext uri="{FF2B5EF4-FFF2-40B4-BE49-F238E27FC236}">
                <a16:creationId xmlns:a16="http://schemas.microsoft.com/office/drawing/2014/main" id="{A6070B46-EC77-177A-DA25-5155F929B19D}"/>
              </a:ext>
            </a:extLst>
          </p:cNvPr>
          <p:cNvSpPr>
            <a:spLocks noGrp="1"/>
          </p:cNvSpPr>
          <p:nvPr>
            <p:ph type="ctrTitle" hasCustomPrompt="1"/>
          </p:nvPr>
        </p:nvSpPr>
        <p:spPr>
          <a:xfrm>
            <a:off x="3599997" y="1259999"/>
            <a:ext cx="6948000" cy="2700000"/>
          </a:xfrm>
          <a:ln>
            <a:noFill/>
          </a:ln>
        </p:spPr>
        <p:txBody>
          <a:bodyPr anchor="t">
            <a:noAutofit/>
          </a:bodyPr>
          <a:lstStyle>
            <a:lvl1pPr algn="l">
              <a:lnSpc>
                <a:spcPct val="90000"/>
              </a:lnSpc>
              <a:defRPr sz="4800">
                <a:solidFill>
                  <a:schemeClr val="bg1"/>
                </a:solidFill>
                <a:latin typeface="+mj-lt"/>
              </a:defRPr>
            </a:lvl1pPr>
          </a:lstStyle>
          <a:p>
            <a:r>
              <a:rPr lang="en-US" dirty="0"/>
              <a:t>Presentation title</a:t>
            </a:r>
          </a:p>
        </p:txBody>
      </p:sp>
      <p:sp>
        <p:nvSpPr>
          <p:cNvPr id="3" name="Footer Placeholder 2">
            <a:extLst>
              <a:ext uri="{FF2B5EF4-FFF2-40B4-BE49-F238E27FC236}">
                <a16:creationId xmlns:a16="http://schemas.microsoft.com/office/drawing/2014/main" id="{6E1481CC-14AE-44A2-E62B-3050FD80215A}"/>
              </a:ext>
              <a:ext uri="{C183D7F6-B498-43B3-948B-1728B52AA6E4}">
                <adec:decorative xmlns:adec="http://schemas.microsoft.com/office/drawing/2017/decorative" val="1"/>
              </a:ext>
            </a:extLst>
          </p:cNvPr>
          <p:cNvSpPr>
            <a:spLocks noGrp="1"/>
          </p:cNvSpPr>
          <p:nvPr>
            <p:ph type="ftr" sz="quarter" idx="10"/>
          </p:nvPr>
        </p:nvSpPr>
        <p:spPr>
          <a:xfrm>
            <a:off x="3599997" y="360000"/>
            <a:ext cx="3599996" cy="684000"/>
          </a:xfrm>
          <a:prstGeom prst="rect">
            <a:avLst/>
          </a:prstGeom>
        </p:spPr>
        <p:txBody>
          <a:bodyPr lIns="0" tIns="0" rIns="0" bIns="0">
            <a:noAutofit/>
          </a:bodyPr>
          <a:lstStyle>
            <a:lvl1pPr>
              <a:defRPr sz="1400">
                <a:solidFill>
                  <a:schemeClr val="bg1"/>
                </a:solidFill>
                <a:latin typeface="Public Sans" pitchFamily="2" charset="0"/>
              </a:defRPr>
            </a:lvl1pPr>
          </a:lstStyle>
          <a:p>
            <a:r>
              <a:rPr lang="en-US" dirty="0"/>
              <a:t>NSW Department of Education</a:t>
            </a:r>
            <a:endParaRPr lang="en-AU" dirty="0"/>
          </a:p>
        </p:txBody>
      </p:sp>
      <p:sp>
        <p:nvSpPr>
          <p:cNvPr id="8" name="Text Placeholder 10">
            <a:extLst>
              <a:ext uri="{FF2B5EF4-FFF2-40B4-BE49-F238E27FC236}">
                <a16:creationId xmlns:a16="http://schemas.microsoft.com/office/drawing/2014/main" id="{55A48081-2B8F-CBA5-A4D1-4D0CEEEDB3CA}"/>
              </a:ext>
            </a:extLst>
          </p:cNvPr>
          <p:cNvSpPr>
            <a:spLocks noGrp="1"/>
          </p:cNvSpPr>
          <p:nvPr>
            <p:ph type="body" sz="quarter" idx="14" hasCustomPrompt="1"/>
          </p:nvPr>
        </p:nvSpPr>
        <p:spPr>
          <a:xfrm>
            <a:off x="3599997" y="4248000"/>
            <a:ext cx="6947996" cy="1152000"/>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9" name="Text Placeholder 14">
            <a:extLst>
              <a:ext uri="{FF2B5EF4-FFF2-40B4-BE49-F238E27FC236}">
                <a16:creationId xmlns:a16="http://schemas.microsoft.com/office/drawing/2014/main" id="{AEED1A4F-C99E-03ED-E8E3-C614DDDC05BB}"/>
              </a:ext>
            </a:extLst>
          </p:cNvPr>
          <p:cNvSpPr>
            <a:spLocks noGrp="1"/>
          </p:cNvSpPr>
          <p:nvPr>
            <p:ph type="body" sz="quarter" idx="11" hasCustomPrompt="1"/>
          </p:nvPr>
        </p:nvSpPr>
        <p:spPr>
          <a:xfrm>
            <a:off x="3599997" y="5832773"/>
            <a:ext cx="3600000" cy="396000"/>
          </a:xfrm>
        </p:spPr>
        <p:txBody>
          <a:bodyPr anchor="b" anchorCtr="0">
            <a:noAutofit/>
          </a:bodyPr>
          <a:lstStyle>
            <a:lvl1pPr>
              <a:lnSpc>
                <a:spcPct val="100000"/>
              </a:lnSpc>
              <a:spcAft>
                <a:spcPts val="0"/>
              </a:spcAft>
              <a:defRPr sz="1800" b="1">
                <a:solidFill>
                  <a:schemeClr val="bg1"/>
                </a:solidFill>
                <a:latin typeface="+mn-lt"/>
              </a:defRPr>
            </a:lvl1pPr>
            <a:lvl2pPr>
              <a:lnSpc>
                <a:spcPct val="100000"/>
              </a:lnSpc>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Presenter name</a:t>
            </a:r>
          </a:p>
        </p:txBody>
      </p:sp>
      <p:sp>
        <p:nvSpPr>
          <p:cNvPr id="2" name="Text Placeholder 7">
            <a:extLst>
              <a:ext uri="{FF2B5EF4-FFF2-40B4-BE49-F238E27FC236}">
                <a16:creationId xmlns:a16="http://schemas.microsoft.com/office/drawing/2014/main" id="{60E763D3-A13C-06E4-9014-2E3B13407800}"/>
              </a:ext>
            </a:extLst>
          </p:cNvPr>
          <p:cNvSpPr>
            <a:spLocks noGrp="1"/>
          </p:cNvSpPr>
          <p:nvPr>
            <p:ph type="body" sz="quarter" idx="16" hasCustomPrompt="1"/>
          </p:nvPr>
        </p:nvSpPr>
        <p:spPr>
          <a:xfrm>
            <a:off x="3600000" y="6264773"/>
            <a:ext cx="3599999" cy="288000"/>
          </a:xfrm>
        </p:spPr>
        <p:txBody>
          <a:bodyPr anchor="b" anchorCtr="0"/>
          <a:lstStyle>
            <a:lvl1pPr>
              <a:defRPr sz="1800">
                <a:solidFill>
                  <a:schemeClr val="bg1"/>
                </a:solidFill>
              </a:defRPr>
            </a:lvl1pPr>
          </a:lstStyle>
          <a:p>
            <a:pPr lvl="0"/>
            <a:r>
              <a:rPr lang="en-US" dirty="0"/>
              <a:t>Presenter title</a:t>
            </a:r>
            <a:endParaRPr lang="en-AU" dirty="0"/>
          </a:p>
        </p:txBody>
      </p:sp>
      <p:sp>
        <p:nvSpPr>
          <p:cNvPr id="10" name="Text Placeholder 14">
            <a:extLst>
              <a:ext uri="{FF2B5EF4-FFF2-40B4-BE49-F238E27FC236}">
                <a16:creationId xmlns:a16="http://schemas.microsoft.com/office/drawing/2014/main" id="{37F13F42-B330-47E5-3F90-36734EC08976}"/>
              </a:ext>
            </a:extLst>
          </p:cNvPr>
          <p:cNvSpPr>
            <a:spLocks noGrp="1"/>
          </p:cNvSpPr>
          <p:nvPr>
            <p:ph type="body" sz="quarter" idx="12" hasCustomPrompt="1"/>
          </p:nvPr>
        </p:nvSpPr>
        <p:spPr>
          <a:xfrm>
            <a:off x="7847995" y="5832773"/>
            <a:ext cx="2700000" cy="720000"/>
          </a:xfrm>
        </p:spPr>
        <p:txBody>
          <a:bodyPr anchor="b">
            <a:noAutofit/>
          </a:bodyPr>
          <a:lstStyle>
            <a:lvl1pPr algn="r">
              <a:defRPr sz="1800" b="0">
                <a:solidFill>
                  <a:schemeClr val="bg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00 Month YY20</a:t>
            </a:r>
          </a:p>
        </p:txBody>
      </p:sp>
      <p:sp>
        <p:nvSpPr>
          <p:cNvPr id="5" name="Picture Placeholder 4">
            <a:extLst>
              <a:ext uri="{FF2B5EF4-FFF2-40B4-BE49-F238E27FC236}">
                <a16:creationId xmlns:a16="http://schemas.microsoft.com/office/drawing/2014/main" id="{DAEA5A75-B013-2CCC-2269-682E37F0B276}"/>
              </a:ext>
              <a:ext uri="{C183D7F6-B498-43B3-948B-1728B52AA6E4}">
                <adec:decorative xmlns:adec="http://schemas.microsoft.com/office/drawing/2017/decorative" val="1"/>
              </a:ext>
            </a:extLst>
          </p:cNvPr>
          <p:cNvSpPr>
            <a:spLocks noGrp="1"/>
          </p:cNvSpPr>
          <p:nvPr>
            <p:ph type="pic" sz="quarter" idx="13"/>
          </p:nvPr>
        </p:nvSpPr>
        <p:spPr>
          <a:xfrm>
            <a:off x="0" y="0"/>
            <a:ext cx="3060000" cy="6858000"/>
          </a:xfrm>
        </p:spPr>
        <p:txBody>
          <a:bodyPr/>
          <a:lstStyle/>
          <a:p>
            <a:r>
              <a:rPr lang="en-US"/>
              <a:t>Click icon to add picture</a:t>
            </a:r>
            <a:endParaRPr lang="en-AU" dirty="0"/>
          </a:p>
        </p:txBody>
      </p:sp>
    </p:spTree>
    <p:extLst>
      <p:ext uri="{BB962C8B-B14F-4D97-AF65-F5344CB8AC3E}">
        <p14:creationId xmlns:p14="http://schemas.microsoft.com/office/powerpoint/2010/main" val="219551714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Image with two multi-content boxes">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9E937FAD-09C4-B9AC-E0F8-D88B1E980AFF}"/>
              </a:ext>
              <a:ext uri="{C183D7F6-B498-43B3-948B-1728B52AA6E4}">
                <adec:decorative xmlns:adec="http://schemas.microsoft.com/office/drawing/2017/decorative" val="1"/>
              </a:ext>
            </a:extLst>
          </p:cNvPr>
          <p:cNvCxnSpPr>
            <a:cxnSpLocks/>
          </p:cNvCxnSpPr>
          <p:nvPr userDrawn="1"/>
        </p:nvCxnSpPr>
        <p:spPr>
          <a:xfrm>
            <a:off x="360000" y="360000"/>
            <a:ext cx="0" cy="597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itle 4">
            <a:extLst>
              <a:ext uri="{FF2B5EF4-FFF2-40B4-BE49-F238E27FC236}">
                <a16:creationId xmlns:a16="http://schemas.microsoft.com/office/drawing/2014/main" id="{1491CDD6-AF2B-7135-AE3A-404BB16DE4A8}"/>
              </a:ext>
            </a:extLst>
          </p:cNvPr>
          <p:cNvSpPr>
            <a:spLocks noGrp="1"/>
          </p:cNvSpPr>
          <p:nvPr>
            <p:ph type="title"/>
          </p:nvPr>
        </p:nvSpPr>
        <p:spPr>
          <a:xfrm>
            <a:off x="540000" y="360000"/>
            <a:ext cx="10080000" cy="1008000"/>
          </a:xfrm>
        </p:spPr>
        <p:txBody>
          <a:bodyPr/>
          <a:lstStyle>
            <a:lvl1pPr>
              <a:defRPr>
                <a:solidFill>
                  <a:schemeClr val="accent1"/>
                </a:solidFill>
              </a:defRPr>
            </a:lvl1pPr>
          </a:lstStyle>
          <a:p>
            <a:r>
              <a:rPr lang="en-US"/>
              <a:t>Click to edit Master title style</a:t>
            </a:r>
            <a:endParaRPr lang="en-AU" dirty="0"/>
          </a:p>
        </p:txBody>
      </p:sp>
      <p:sp>
        <p:nvSpPr>
          <p:cNvPr id="15" name="Picture Placeholder 14">
            <a:extLst>
              <a:ext uri="{FF2B5EF4-FFF2-40B4-BE49-F238E27FC236}">
                <a16:creationId xmlns:a16="http://schemas.microsoft.com/office/drawing/2014/main" id="{A1EC6F40-A8A0-4128-90D0-E467B30278DC}"/>
              </a:ext>
              <a:ext uri="{C183D7F6-B498-43B3-948B-1728B52AA6E4}">
                <adec:decorative xmlns:adec="http://schemas.microsoft.com/office/drawing/2017/decorative" val="1"/>
              </a:ext>
            </a:extLst>
          </p:cNvPr>
          <p:cNvSpPr>
            <a:spLocks noGrp="1"/>
          </p:cNvSpPr>
          <p:nvPr>
            <p:ph type="pic" sz="quarter" idx="13"/>
          </p:nvPr>
        </p:nvSpPr>
        <p:spPr>
          <a:xfrm>
            <a:off x="539750" y="1728788"/>
            <a:ext cx="6229350" cy="4607212"/>
          </a:xfrm>
        </p:spPr>
        <p:txBody>
          <a:bodyPr/>
          <a:lstStyle/>
          <a:p>
            <a:r>
              <a:rPr lang="en-US"/>
              <a:t>Click icon to add picture</a:t>
            </a:r>
            <a:endParaRPr lang="en-AU" dirty="0"/>
          </a:p>
        </p:txBody>
      </p:sp>
      <p:cxnSp>
        <p:nvCxnSpPr>
          <p:cNvPr id="17" name="Straight Connector 16">
            <a:extLst>
              <a:ext uri="{FF2B5EF4-FFF2-40B4-BE49-F238E27FC236}">
                <a16:creationId xmlns:a16="http://schemas.microsoft.com/office/drawing/2014/main" id="{82CE467A-6B5B-43F6-973F-516915856717}"/>
              </a:ext>
              <a:ext uri="{C183D7F6-B498-43B3-948B-1728B52AA6E4}">
                <adec:decorative xmlns:adec="http://schemas.microsoft.com/office/drawing/2017/decorative" val="1"/>
              </a:ext>
            </a:extLst>
          </p:cNvPr>
          <p:cNvCxnSpPr>
            <a:cxnSpLocks/>
          </p:cNvCxnSpPr>
          <p:nvPr userDrawn="1"/>
        </p:nvCxnSpPr>
        <p:spPr>
          <a:xfrm>
            <a:off x="6948000" y="1728000"/>
            <a:ext cx="0" cy="460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sz="half" idx="1"/>
          </p:nvPr>
        </p:nvSpPr>
        <p:spPr>
          <a:xfrm>
            <a:off x="7127999" y="1727999"/>
            <a:ext cx="4715997" cy="2052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28000" y="3924000"/>
            <a:ext cx="4715996" cy="2052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ext Placeholder 12">
            <a:extLst>
              <a:ext uri="{FF2B5EF4-FFF2-40B4-BE49-F238E27FC236}">
                <a16:creationId xmlns:a16="http://schemas.microsoft.com/office/drawing/2014/main" id="{0EAFF04E-EED2-4901-9136-39CEC8DFA263}"/>
              </a:ext>
            </a:extLst>
          </p:cNvPr>
          <p:cNvSpPr>
            <a:spLocks noGrp="1"/>
          </p:cNvSpPr>
          <p:nvPr>
            <p:ph type="body" sz="quarter" idx="14" hasCustomPrompt="1"/>
          </p:nvPr>
        </p:nvSpPr>
        <p:spPr>
          <a:xfrm>
            <a:off x="7127998" y="6048000"/>
            <a:ext cx="4716000" cy="288000"/>
          </a:xfrm>
        </p:spPr>
        <p:txBody>
          <a:bodyPr anchor="b" anchorCtr="0">
            <a:normAutofit/>
          </a:bodyPr>
          <a:lstStyle>
            <a:lvl1pPr>
              <a:defRPr sz="1000">
                <a:latin typeface="+mn-lt"/>
              </a:defRPr>
            </a:lvl1pPr>
          </a:lstStyle>
          <a:p>
            <a:pPr lvl="0"/>
            <a:r>
              <a:rPr lang="en-US" dirty="0"/>
              <a:t>Caption</a:t>
            </a:r>
            <a:endParaRPr lang="en-AU" dirty="0"/>
          </a:p>
        </p:txBody>
      </p:sp>
      <p:sp>
        <p:nvSpPr>
          <p:cNvPr id="6" name="Slide Number Placeholder 5">
            <a:extLst>
              <a:ext uri="{FF2B5EF4-FFF2-40B4-BE49-F238E27FC236}">
                <a16:creationId xmlns:a16="http://schemas.microsoft.com/office/drawing/2014/main" id="{AD7D6739-5371-B762-58B3-DA849DE6A79E}"/>
              </a:ext>
            </a:extLst>
          </p:cNvPr>
          <p:cNvSpPr>
            <a:spLocks noGrp="1"/>
          </p:cNvSpPr>
          <p:nvPr>
            <p:ph type="sldNum" sz="quarter" idx="15"/>
          </p:nvPr>
        </p:nvSpPr>
        <p:spPr/>
        <p:txBody>
          <a:bodyPr/>
          <a:lstStyle/>
          <a:p>
            <a:fld id="{10A01DC5-1685-4615-8240-15192985C6A2}" type="slidenum">
              <a:rPr lang="en-AU" smtClean="0"/>
              <a:pPr/>
              <a:t>‹#›</a:t>
            </a:fld>
            <a:endParaRPr lang="en-AU" dirty="0"/>
          </a:p>
        </p:txBody>
      </p:sp>
    </p:spTree>
    <p:extLst>
      <p:ext uri="{BB962C8B-B14F-4D97-AF65-F5344CB8AC3E}">
        <p14:creationId xmlns:p14="http://schemas.microsoft.com/office/powerpoint/2010/main" val="25392502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2 charts with supporting text">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36E96714-DAB5-89E1-9A49-F9D9F3DE01D0}"/>
              </a:ext>
              <a:ext uri="{C183D7F6-B498-43B3-948B-1728B52AA6E4}">
                <adec:decorative xmlns:adec="http://schemas.microsoft.com/office/drawing/2017/decorative" val="1"/>
              </a:ext>
            </a:extLst>
          </p:cNvPr>
          <p:cNvCxnSpPr/>
          <p:nvPr userDrawn="1"/>
        </p:nvCxnSpPr>
        <p:spPr>
          <a:xfrm>
            <a:off x="360000" y="360000"/>
            <a:ext cx="0" cy="597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Title 2">
            <a:extLst>
              <a:ext uri="{FF2B5EF4-FFF2-40B4-BE49-F238E27FC236}">
                <a16:creationId xmlns:a16="http://schemas.microsoft.com/office/drawing/2014/main" id="{A5F073A6-78DC-D556-A6E7-C245EAE45D1D}"/>
              </a:ext>
            </a:extLst>
          </p:cNvPr>
          <p:cNvSpPr>
            <a:spLocks noGrp="1"/>
          </p:cNvSpPr>
          <p:nvPr>
            <p:ph type="title"/>
          </p:nvPr>
        </p:nvSpPr>
        <p:spPr>
          <a:xfrm>
            <a:off x="540000" y="360000"/>
            <a:ext cx="10080000" cy="1008000"/>
          </a:xfrm>
        </p:spPr>
        <p:txBody>
          <a:bodyPr/>
          <a:lstStyle>
            <a:lvl1pPr>
              <a:defRPr>
                <a:solidFill>
                  <a:schemeClr val="accent1"/>
                </a:solidFill>
              </a:defRPr>
            </a:lvl1pPr>
          </a:lstStyle>
          <a:p>
            <a:r>
              <a:rPr lang="en-US"/>
              <a:t>Click to edit Master title style</a:t>
            </a:r>
            <a:endParaRPr lang="en-AU" dirty="0"/>
          </a:p>
        </p:txBody>
      </p:sp>
      <p:sp>
        <p:nvSpPr>
          <p:cNvPr id="12" name="Chart Placeholder 11">
            <a:extLst>
              <a:ext uri="{FF2B5EF4-FFF2-40B4-BE49-F238E27FC236}">
                <a16:creationId xmlns:a16="http://schemas.microsoft.com/office/drawing/2014/main" id="{D7E1CAC4-88FF-4E85-8A37-9D1F4A8514EE}"/>
              </a:ext>
            </a:extLst>
          </p:cNvPr>
          <p:cNvSpPr>
            <a:spLocks noGrp="1"/>
          </p:cNvSpPr>
          <p:nvPr>
            <p:ph type="chart" sz="quarter" idx="15"/>
          </p:nvPr>
        </p:nvSpPr>
        <p:spPr>
          <a:xfrm>
            <a:off x="539750" y="1547999"/>
            <a:ext cx="7560000" cy="3888000"/>
          </a:xfrm>
        </p:spPr>
        <p:txBody>
          <a:bodyPr/>
          <a:lstStyle/>
          <a:p>
            <a:r>
              <a:rPr lang="en-US"/>
              <a:t>Click icon to add chart</a:t>
            </a:r>
            <a:endParaRPr lang="en-AU" dirty="0"/>
          </a:p>
        </p:txBody>
      </p:sp>
      <p:sp>
        <p:nvSpPr>
          <p:cNvPr id="20" name="Text Placeholder 19">
            <a:extLst>
              <a:ext uri="{FF2B5EF4-FFF2-40B4-BE49-F238E27FC236}">
                <a16:creationId xmlns:a16="http://schemas.microsoft.com/office/drawing/2014/main" id="{CD3768AF-49AB-464E-9DF6-68376B8AC32E}"/>
              </a:ext>
            </a:extLst>
          </p:cNvPr>
          <p:cNvSpPr>
            <a:spLocks noGrp="1"/>
          </p:cNvSpPr>
          <p:nvPr>
            <p:ph type="body" sz="quarter" idx="17"/>
          </p:nvPr>
        </p:nvSpPr>
        <p:spPr>
          <a:xfrm>
            <a:off x="539750" y="5544000"/>
            <a:ext cx="7560000" cy="792000"/>
          </a:xfrm>
        </p:spPr>
        <p:txBody>
          <a:bodyPr>
            <a:noAutofit/>
          </a:bodyPr>
          <a:lstStyle>
            <a:lvl1pPr>
              <a:lnSpc>
                <a:spcPct val="100000"/>
              </a:lnSpc>
              <a:spcAft>
                <a:spcPts val="0"/>
              </a:spcAft>
              <a:defRPr sz="1800" b="1">
                <a:latin typeface="+mn-lt"/>
              </a:defRPr>
            </a:lvl1pPr>
            <a:lvl2pPr>
              <a:lnSpc>
                <a:spcPct val="100000"/>
              </a:lnSpc>
              <a:spcAft>
                <a:spcPts val="0"/>
              </a:spcAft>
              <a:defRPr sz="1800" b="0">
                <a:latin typeface="+mn-lt"/>
              </a:defRPr>
            </a:lvl2pPr>
            <a:lvl3pPr>
              <a:defRPr sz="1200"/>
            </a:lvl3pPr>
            <a:lvl4pPr>
              <a:defRPr sz="1200"/>
            </a:lvl4pPr>
            <a:lvl5pPr>
              <a:defRPr sz="1200"/>
            </a:lvl5pPr>
          </a:lstStyle>
          <a:p>
            <a:pPr lvl="0"/>
            <a:r>
              <a:rPr lang="en-US"/>
              <a:t>Click to edit Master text styles</a:t>
            </a:r>
          </a:p>
          <a:p>
            <a:pPr lvl="1"/>
            <a:r>
              <a:rPr lang="en-US"/>
              <a:t>Second level</a:t>
            </a:r>
          </a:p>
        </p:txBody>
      </p:sp>
      <p:cxnSp>
        <p:nvCxnSpPr>
          <p:cNvPr id="17" name="Straight Connector 16">
            <a:extLst>
              <a:ext uri="{FF2B5EF4-FFF2-40B4-BE49-F238E27FC236}">
                <a16:creationId xmlns:a16="http://schemas.microsoft.com/office/drawing/2014/main" id="{82CE467A-6B5B-43F6-973F-516915856717}"/>
              </a:ext>
              <a:ext uri="{C183D7F6-B498-43B3-948B-1728B52AA6E4}">
                <adec:decorative xmlns:adec="http://schemas.microsoft.com/office/drawing/2017/decorative" val="1"/>
              </a:ext>
            </a:extLst>
          </p:cNvPr>
          <p:cNvCxnSpPr>
            <a:cxnSpLocks/>
          </p:cNvCxnSpPr>
          <p:nvPr userDrawn="1"/>
        </p:nvCxnSpPr>
        <p:spPr>
          <a:xfrm>
            <a:off x="8928000" y="3276000"/>
            <a:ext cx="0" cy="306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Chart Placeholder 17">
            <a:extLst>
              <a:ext uri="{FF2B5EF4-FFF2-40B4-BE49-F238E27FC236}">
                <a16:creationId xmlns:a16="http://schemas.microsoft.com/office/drawing/2014/main" id="{0F4F51DE-C82F-4C69-9901-7D4EF2CBE8D4}"/>
              </a:ext>
            </a:extLst>
          </p:cNvPr>
          <p:cNvSpPr>
            <a:spLocks noGrp="1"/>
          </p:cNvSpPr>
          <p:nvPr>
            <p:ph type="chart" sz="quarter" idx="16"/>
          </p:nvPr>
        </p:nvSpPr>
        <p:spPr>
          <a:xfrm>
            <a:off x="9108000" y="3276000"/>
            <a:ext cx="2736000" cy="2159999"/>
          </a:xfrm>
        </p:spPr>
        <p:txBody>
          <a:bodyPr/>
          <a:lstStyle/>
          <a:p>
            <a:r>
              <a:rPr lang="en-US"/>
              <a:t>Click icon to add chart</a:t>
            </a:r>
            <a:endParaRPr lang="en-AU" dirty="0"/>
          </a:p>
        </p:txBody>
      </p:sp>
      <p:sp>
        <p:nvSpPr>
          <p:cNvPr id="21" name="Text Placeholder 19">
            <a:extLst>
              <a:ext uri="{FF2B5EF4-FFF2-40B4-BE49-F238E27FC236}">
                <a16:creationId xmlns:a16="http://schemas.microsoft.com/office/drawing/2014/main" id="{2A94C0C8-30F5-4B00-BC99-C6DFC381A6C9}"/>
              </a:ext>
            </a:extLst>
          </p:cNvPr>
          <p:cNvSpPr>
            <a:spLocks noGrp="1"/>
          </p:cNvSpPr>
          <p:nvPr>
            <p:ph type="body" sz="quarter" idx="18" hasCustomPrompt="1"/>
          </p:nvPr>
        </p:nvSpPr>
        <p:spPr>
          <a:xfrm>
            <a:off x="9108000" y="5544000"/>
            <a:ext cx="2735999" cy="792000"/>
          </a:xfrm>
        </p:spPr>
        <p:txBody>
          <a:bodyPr>
            <a:noAutofit/>
          </a:bodyPr>
          <a:lstStyle>
            <a:lvl1pPr>
              <a:lnSpc>
                <a:spcPct val="100000"/>
              </a:lnSpc>
              <a:spcAft>
                <a:spcPts val="0"/>
              </a:spcAft>
              <a:defRPr sz="1800" b="1">
                <a:latin typeface="+mn-lt"/>
              </a:defRPr>
            </a:lvl1pPr>
            <a:lvl2pPr>
              <a:lnSpc>
                <a:spcPct val="100000"/>
              </a:lnSpc>
              <a:spcAft>
                <a:spcPts val="0"/>
              </a:spcAft>
              <a:defRPr sz="1800" b="0">
                <a:latin typeface="+mn-lt"/>
              </a:defRPr>
            </a:lvl2pPr>
            <a:lvl3pPr>
              <a:defRPr sz="1200"/>
            </a:lvl3pPr>
            <a:lvl4pPr>
              <a:defRPr sz="1200"/>
            </a:lvl4pPr>
            <a:lvl5pPr>
              <a:defRPr sz="1200"/>
            </a:lvl5pPr>
          </a:lstStyle>
          <a:p>
            <a:pPr lvl="0"/>
            <a:r>
              <a:rPr lang="en-US" dirty="0"/>
              <a:t>Click to edit text styles</a:t>
            </a:r>
          </a:p>
          <a:p>
            <a:pPr lvl="1"/>
            <a:r>
              <a:rPr lang="en-US" dirty="0"/>
              <a:t>Second level</a:t>
            </a:r>
          </a:p>
        </p:txBody>
      </p:sp>
      <p:sp>
        <p:nvSpPr>
          <p:cNvPr id="4" name="Slide Number Placeholder 3">
            <a:extLst>
              <a:ext uri="{FF2B5EF4-FFF2-40B4-BE49-F238E27FC236}">
                <a16:creationId xmlns:a16="http://schemas.microsoft.com/office/drawing/2014/main" id="{22B538D5-1269-AD49-5ECE-E3F740C2007D}"/>
              </a:ext>
            </a:extLst>
          </p:cNvPr>
          <p:cNvSpPr>
            <a:spLocks noGrp="1"/>
          </p:cNvSpPr>
          <p:nvPr>
            <p:ph type="sldNum" sz="quarter" idx="19"/>
          </p:nvPr>
        </p:nvSpPr>
        <p:spPr/>
        <p:txBody>
          <a:bodyPr/>
          <a:lstStyle/>
          <a:p>
            <a:fld id="{10A01DC5-1685-4615-8240-15192985C6A2}" type="slidenum">
              <a:rPr lang="en-AU" smtClean="0"/>
              <a:pPr/>
              <a:t>‹#›</a:t>
            </a:fld>
            <a:endParaRPr lang="en-AU" dirty="0"/>
          </a:p>
        </p:txBody>
      </p:sp>
    </p:spTree>
    <p:extLst>
      <p:ext uri="{BB962C8B-B14F-4D97-AF65-F5344CB8AC3E}">
        <p14:creationId xmlns:p14="http://schemas.microsoft.com/office/powerpoint/2010/main" val="392747114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ED457-3C24-5974-7940-E92CE3CEEBA5}"/>
              </a:ext>
            </a:extLst>
          </p:cNvPr>
          <p:cNvSpPr>
            <a:spLocks noGrp="1"/>
          </p:cNvSpPr>
          <p:nvPr>
            <p:ph type="title"/>
          </p:nvPr>
        </p:nvSpPr>
        <p:spPr/>
        <p:txBody>
          <a:bodyPr/>
          <a:lstStyle>
            <a:lvl1pPr>
              <a:defRPr>
                <a:solidFill>
                  <a:schemeClr val="accent1"/>
                </a:solidFill>
              </a:defRPr>
            </a:lvl1pPr>
          </a:lstStyle>
          <a:p>
            <a:r>
              <a:rPr lang="en-US"/>
              <a:t>Click to edit Master title style</a:t>
            </a:r>
            <a:endParaRPr lang="en-AU" dirty="0"/>
          </a:p>
        </p:txBody>
      </p:sp>
      <p:cxnSp>
        <p:nvCxnSpPr>
          <p:cNvPr id="12" name="Straight Connector 11">
            <a:extLst>
              <a:ext uri="{FF2B5EF4-FFF2-40B4-BE49-F238E27FC236}">
                <a16:creationId xmlns:a16="http://schemas.microsoft.com/office/drawing/2014/main" id="{E70612CD-1BF1-42B5-8546-A674A0B86640}"/>
              </a:ext>
              <a:ext uri="{C183D7F6-B498-43B3-948B-1728B52AA6E4}">
                <adec:decorative xmlns:adec="http://schemas.microsoft.com/office/drawing/2017/decorative" val="1"/>
              </a:ext>
            </a:extLst>
          </p:cNvPr>
          <p:cNvCxnSpPr/>
          <p:nvPr userDrawn="1"/>
        </p:nvCxnSpPr>
        <p:spPr>
          <a:xfrm>
            <a:off x="360000" y="154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360000" y="1800000"/>
            <a:ext cx="5400000" cy="540000"/>
          </a:xfrm>
        </p:spPr>
        <p:txBody>
          <a:bodyPr anchor="t">
            <a:noAutofit/>
          </a:bodyPr>
          <a:lstStyle>
            <a:lvl1pPr marL="0" indent="0">
              <a:buNone/>
              <a:defRPr sz="20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359999" y="2340000"/>
            <a:ext cx="5400000" cy="3780000"/>
          </a:xfrm>
        </p:spPr>
        <p:txBody>
          <a:bodyPr>
            <a:noAutofit/>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8000" y="1800000"/>
            <a:ext cx="5400000" cy="540000"/>
          </a:xfrm>
        </p:spPr>
        <p:txBody>
          <a:bodyPr anchor="t">
            <a:noAutofit/>
          </a:bodyPr>
          <a:lstStyle>
            <a:lvl1pPr marL="0" indent="0">
              <a:buNone/>
              <a:defRPr sz="20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08000" y="2340000"/>
            <a:ext cx="5400000" cy="3780000"/>
          </a:xfrm>
        </p:spPr>
        <p:txBody>
          <a:bodyPr>
            <a:noAutofit/>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1" name="Straight Connector 10">
            <a:extLst>
              <a:ext uri="{FF2B5EF4-FFF2-40B4-BE49-F238E27FC236}">
                <a16:creationId xmlns:a16="http://schemas.microsoft.com/office/drawing/2014/main" id="{D1BAADAD-B302-2C54-28BE-DE627A1513A5}"/>
              </a:ext>
              <a:ext uri="{C183D7F6-B498-43B3-948B-1728B52AA6E4}">
                <adec:decorative xmlns:adec="http://schemas.microsoft.com/office/drawing/2017/decorative" val="1"/>
              </a:ext>
            </a:extLst>
          </p:cNvPr>
          <p:cNvCxnSpPr/>
          <p:nvPr userDrawn="1"/>
        </p:nvCxnSpPr>
        <p:spPr>
          <a:xfrm>
            <a:off x="360000" y="622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6">
            <a:extLst>
              <a:ext uri="{FF2B5EF4-FFF2-40B4-BE49-F238E27FC236}">
                <a16:creationId xmlns:a16="http://schemas.microsoft.com/office/drawing/2014/main" id="{8CC0920B-AC4B-0EAF-B89F-B7D590469196}"/>
              </a:ext>
            </a:extLst>
          </p:cNvPr>
          <p:cNvSpPr>
            <a:spLocks noGrp="1"/>
          </p:cNvSpPr>
          <p:nvPr>
            <p:ph type="sldNum" sz="quarter" idx="10"/>
          </p:nvPr>
        </p:nvSpPr>
        <p:spPr/>
        <p:txBody>
          <a:bodyPr/>
          <a:lstStyle/>
          <a:p>
            <a:fld id="{10A01DC5-1685-4615-8240-15192985C6A2}" type="slidenum">
              <a:rPr lang="en-AU" smtClean="0"/>
              <a:pPr/>
              <a:t>‹#›</a:t>
            </a:fld>
            <a:endParaRPr lang="en-AU" dirty="0"/>
          </a:p>
        </p:txBody>
      </p:sp>
    </p:spTree>
    <p:extLst>
      <p:ext uri="{BB962C8B-B14F-4D97-AF65-F5344CB8AC3E}">
        <p14:creationId xmlns:p14="http://schemas.microsoft.com/office/powerpoint/2010/main" val="200663355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1"/>
                </a:solidFill>
              </a:defRPr>
            </a:lvl1pPr>
          </a:lstStyle>
          <a:p>
            <a:r>
              <a:rPr lang="en-US"/>
              <a:t>Click to edit Master title style</a:t>
            </a:r>
            <a:endParaRPr lang="en-US" dirty="0"/>
          </a:p>
        </p:txBody>
      </p:sp>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Tree>
    <p:extLst>
      <p:ext uri="{BB962C8B-B14F-4D97-AF65-F5344CB8AC3E}">
        <p14:creationId xmlns:p14="http://schemas.microsoft.com/office/powerpoint/2010/main" val="389192259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A01DC5-1685-4615-8240-15192985C6A2}" type="slidenum">
              <a:rPr lang="en-AU" smtClean="0"/>
              <a:t>‹#›</a:t>
            </a:fld>
            <a:endParaRPr lang="en-AU" dirty="0"/>
          </a:p>
        </p:txBody>
      </p:sp>
    </p:spTree>
    <p:extLst>
      <p:ext uri="{BB962C8B-B14F-4D97-AF65-F5344CB8AC3E}">
        <p14:creationId xmlns:p14="http://schemas.microsoft.com/office/powerpoint/2010/main" val="340478752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2_Divider 1">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360000" y="360000"/>
            <a:ext cx="4500000" cy="684000"/>
          </a:xfrm>
          <a:prstGeom prst="rect">
            <a:avLst/>
          </a:prstGeom>
        </p:spPr>
        <p:txBody>
          <a:bodyPr vert="horz" lIns="0" tIns="0" rIns="0" bIns="0" rtlCol="0" anchor="t">
            <a:noAutofit/>
          </a:bodyPr>
          <a:lstStyle>
            <a:lvl1pPr algn="l">
              <a:defRPr sz="1400">
                <a:solidFill>
                  <a:schemeClr val="tx1"/>
                </a:solidFill>
                <a:latin typeface="Public Sans" pitchFamily="2" charset="0"/>
              </a:defRPr>
            </a:lvl1pPr>
          </a:lstStyle>
          <a:p>
            <a:r>
              <a:rPr lang="en-US" dirty="0"/>
              <a:t>NSW Department of Education</a:t>
            </a:r>
            <a:endParaRPr lang="en-AU" dirty="0"/>
          </a:p>
        </p:txBody>
      </p:sp>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0" y="1548000"/>
            <a:ext cx="12192001" cy="180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0" y="3348000"/>
            <a:ext cx="12192001" cy="3510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2" name="Title 1"/>
          <p:cNvSpPr>
            <a:spLocks noGrp="1"/>
          </p:cNvSpPr>
          <p:nvPr>
            <p:ph type="ctrTitle" hasCustomPrompt="1"/>
          </p:nvPr>
        </p:nvSpPr>
        <p:spPr>
          <a:xfrm>
            <a:off x="360000" y="3600000"/>
            <a:ext cx="7200000" cy="2520000"/>
          </a:xfrm>
          <a:ln>
            <a:noFill/>
          </a:ln>
        </p:spPr>
        <p:txBody>
          <a:bodyPr anchor="t">
            <a:noAutofit/>
          </a:bodyPr>
          <a:lstStyle>
            <a:lvl1pPr algn="l">
              <a:lnSpc>
                <a:spcPct val="90000"/>
              </a:lnSpc>
              <a:defRPr sz="4800">
                <a:solidFill>
                  <a:schemeClr val="accent1"/>
                </a:solidFill>
                <a:latin typeface="+mj-lt"/>
              </a:defRPr>
            </a:lvl1pPr>
          </a:lstStyle>
          <a:p>
            <a:r>
              <a:rPr lang="en-US" dirty="0"/>
              <a:t>Divider title</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359999" y="1908000"/>
            <a:ext cx="7200000" cy="1080000"/>
          </a:xfrm>
        </p:spPr>
        <p:txBody>
          <a:bodyPr>
            <a:noAutofit/>
          </a:bodyPr>
          <a:lstStyle>
            <a:lvl1pPr>
              <a:defRPr sz="2000">
                <a:solidFill>
                  <a:schemeClr val="bg1"/>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5" name="Text Placeholder 4">
            <a:extLst>
              <a:ext uri="{FF2B5EF4-FFF2-40B4-BE49-F238E27FC236}">
                <a16:creationId xmlns:a16="http://schemas.microsoft.com/office/drawing/2014/main" id="{38EDD08B-0E5C-4DF0-9C56-CC522D170EAA}"/>
              </a:ext>
            </a:extLst>
          </p:cNvPr>
          <p:cNvSpPr>
            <a:spLocks noGrp="1"/>
          </p:cNvSpPr>
          <p:nvPr>
            <p:ph type="body" sz="quarter" idx="11" hasCustomPrompt="1"/>
          </p:nvPr>
        </p:nvSpPr>
        <p:spPr>
          <a:xfrm>
            <a:off x="8952000" y="3978000"/>
            <a:ext cx="2880000" cy="2880000"/>
          </a:xfrm>
        </p:spPr>
        <p:txBody>
          <a:bodyPr anchor="b">
            <a:noAutofit/>
          </a:bodyPr>
          <a:lstStyle>
            <a:lvl1pPr algn="r">
              <a:lnSpc>
                <a:spcPct val="80000"/>
              </a:lnSpc>
              <a:spcAft>
                <a:spcPts val="0"/>
              </a:spcAft>
              <a:defRPr sz="19000">
                <a:solidFill>
                  <a:schemeClr val="accent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a:t>
            </a:r>
          </a:p>
        </p:txBody>
      </p:sp>
    </p:spTree>
    <p:extLst>
      <p:ext uri="{BB962C8B-B14F-4D97-AF65-F5344CB8AC3E}">
        <p14:creationId xmlns:p14="http://schemas.microsoft.com/office/powerpoint/2010/main" val="181274117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3_Divider 1">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360000" y="360000"/>
            <a:ext cx="4500000" cy="684000"/>
          </a:xfrm>
          <a:prstGeom prst="rect">
            <a:avLst/>
          </a:prstGeom>
        </p:spPr>
        <p:txBody>
          <a:bodyPr vert="horz" lIns="0" tIns="0" rIns="0" bIns="0" rtlCol="0" anchor="t">
            <a:noAutofit/>
          </a:bodyPr>
          <a:lstStyle>
            <a:lvl1pPr algn="l">
              <a:defRPr sz="1400">
                <a:solidFill>
                  <a:schemeClr val="tx1"/>
                </a:solidFill>
                <a:latin typeface="Public Sans" pitchFamily="2" charset="0"/>
              </a:defRPr>
            </a:lvl1pPr>
          </a:lstStyle>
          <a:p>
            <a:r>
              <a:rPr lang="en-US" dirty="0"/>
              <a:t>NSW Department of Education</a:t>
            </a:r>
            <a:endParaRPr lang="en-AU" dirty="0"/>
          </a:p>
        </p:txBody>
      </p:sp>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0" y="1548000"/>
            <a:ext cx="12192001" cy="1800000"/>
          </a:xfrm>
          <a:prstGeom prst="rect">
            <a:avLst/>
          </a:prstGeom>
          <a:solidFill>
            <a:srgbClr val="63001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0" y="3348000"/>
            <a:ext cx="12192001" cy="3510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2" name="Title 1"/>
          <p:cNvSpPr>
            <a:spLocks noGrp="1"/>
          </p:cNvSpPr>
          <p:nvPr>
            <p:ph type="ctrTitle" hasCustomPrompt="1"/>
          </p:nvPr>
        </p:nvSpPr>
        <p:spPr>
          <a:xfrm>
            <a:off x="360000" y="3600000"/>
            <a:ext cx="7200000" cy="2520000"/>
          </a:xfrm>
          <a:ln>
            <a:noFill/>
          </a:ln>
        </p:spPr>
        <p:txBody>
          <a:bodyPr anchor="t">
            <a:noAutofit/>
          </a:bodyPr>
          <a:lstStyle>
            <a:lvl1pPr algn="l">
              <a:lnSpc>
                <a:spcPct val="90000"/>
              </a:lnSpc>
              <a:defRPr sz="4800">
                <a:solidFill>
                  <a:schemeClr val="accent1"/>
                </a:solidFill>
                <a:latin typeface="+mj-lt"/>
              </a:defRPr>
            </a:lvl1pPr>
          </a:lstStyle>
          <a:p>
            <a:r>
              <a:rPr lang="en-US" dirty="0"/>
              <a:t>Divider title</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359999" y="1908000"/>
            <a:ext cx="7200000" cy="1080000"/>
          </a:xfrm>
        </p:spPr>
        <p:txBody>
          <a:bodyPr>
            <a:noAutofit/>
          </a:bodyPr>
          <a:lstStyle>
            <a:lvl1pPr>
              <a:defRPr sz="2000">
                <a:solidFill>
                  <a:srgbClr val="F6ACB6"/>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5" name="Text Placeholder 4">
            <a:extLst>
              <a:ext uri="{FF2B5EF4-FFF2-40B4-BE49-F238E27FC236}">
                <a16:creationId xmlns:a16="http://schemas.microsoft.com/office/drawing/2014/main" id="{38EDD08B-0E5C-4DF0-9C56-CC522D170EAA}"/>
              </a:ext>
            </a:extLst>
          </p:cNvPr>
          <p:cNvSpPr>
            <a:spLocks noGrp="1"/>
          </p:cNvSpPr>
          <p:nvPr>
            <p:ph type="body" sz="quarter" idx="11" hasCustomPrompt="1"/>
          </p:nvPr>
        </p:nvSpPr>
        <p:spPr>
          <a:xfrm>
            <a:off x="8952000" y="3978000"/>
            <a:ext cx="2880000" cy="2880000"/>
          </a:xfrm>
        </p:spPr>
        <p:txBody>
          <a:bodyPr anchor="b">
            <a:noAutofit/>
          </a:bodyPr>
          <a:lstStyle>
            <a:lvl1pPr algn="r">
              <a:lnSpc>
                <a:spcPct val="80000"/>
              </a:lnSpc>
              <a:spcAft>
                <a:spcPts val="0"/>
              </a:spcAft>
              <a:defRPr sz="19000">
                <a:solidFill>
                  <a:schemeClr val="accent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a:t>
            </a:r>
          </a:p>
        </p:txBody>
      </p:sp>
    </p:spTree>
    <p:extLst>
      <p:ext uri="{BB962C8B-B14F-4D97-AF65-F5344CB8AC3E}">
        <p14:creationId xmlns:p14="http://schemas.microsoft.com/office/powerpoint/2010/main" val="96423097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2_Divider 2">
    <p:bg>
      <p:bgPr>
        <a:solidFill>
          <a:schemeClr val="accent4"/>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540000" y="360000"/>
            <a:ext cx="4500000" cy="684000"/>
          </a:xfrm>
          <a:prstGeom prst="rect">
            <a:avLst/>
          </a:prstGeom>
        </p:spPr>
        <p:txBody>
          <a:bodyPr vert="horz" lIns="0" tIns="0" rIns="0" bIns="0" rtlCol="0" anchor="t">
            <a:noAutofit/>
          </a:bodyPr>
          <a:lstStyle>
            <a:lvl1pPr algn="l">
              <a:defRPr sz="1400">
                <a:solidFill>
                  <a:schemeClr val="accent1"/>
                </a:solidFill>
                <a:latin typeface="Public Sans" pitchFamily="2" charset="0"/>
              </a:defRPr>
            </a:lvl1pPr>
          </a:lstStyle>
          <a:p>
            <a:r>
              <a:rPr lang="en-US" dirty="0"/>
              <a:t>NSW Department of Education</a:t>
            </a:r>
            <a:endParaRPr lang="en-AU" dirty="0"/>
          </a:p>
        </p:txBody>
      </p:sp>
      <p:sp>
        <p:nvSpPr>
          <p:cNvPr id="2" name="Title 1"/>
          <p:cNvSpPr>
            <a:spLocks noGrp="1"/>
          </p:cNvSpPr>
          <p:nvPr>
            <p:ph type="ctrTitle" hasCustomPrompt="1"/>
          </p:nvPr>
        </p:nvSpPr>
        <p:spPr>
          <a:xfrm>
            <a:off x="540000" y="4320000"/>
            <a:ext cx="10080000" cy="1224000"/>
          </a:xfrm>
          <a:ln>
            <a:noFill/>
          </a:ln>
        </p:spPr>
        <p:txBody>
          <a:bodyPr anchor="t">
            <a:noAutofit/>
          </a:bodyPr>
          <a:lstStyle>
            <a:lvl1pPr algn="l">
              <a:lnSpc>
                <a:spcPct val="90000"/>
              </a:lnSpc>
              <a:defRPr sz="4800">
                <a:solidFill>
                  <a:schemeClr val="accent1"/>
                </a:solidFill>
                <a:latin typeface="+mj-lt"/>
              </a:defRPr>
            </a:lvl1pPr>
          </a:lstStyle>
          <a:p>
            <a:r>
              <a:rPr lang="en-US" dirty="0"/>
              <a:t>Divider title</a:t>
            </a:r>
          </a:p>
        </p:txBody>
      </p:sp>
      <p:sp>
        <p:nvSpPr>
          <p:cNvPr id="5" name="Text Placeholder 4">
            <a:extLst>
              <a:ext uri="{FF2B5EF4-FFF2-40B4-BE49-F238E27FC236}">
                <a16:creationId xmlns:a16="http://schemas.microsoft.com/office/drawing/2014/main" id="{38EDD08B-0E5C-4DF0-9C56-CC522D170EAA}"/>
              </a:ext>
              <a:ext uri="{C183D7F6-B498-43B3-948B-1728B52AA6E4}">
                <adec:decorative xmlns:adec="http://schemas.microsoft.com/office/drawing/2017/decorative" val="0"/>
              </a:ext>
            </a:extLst>
          </p:cNvPr>
          <p:cNvSpPr>
            <a:spLocks noGrp="1"/>
          </p:cNvSpPr>
          <p:nvPr>
            <p:ph type="body" sz="quarter" idx="11" hasCustomPrompt="1"/>
          </p:nvPr>
        </p:nvSpPr>
        <p:spPr>
          <a:xfrm>
            <a:off x="540000" y="1368311"/>
            <a:ext cx="2880000" cy="2880000"/>
          </a:xfrm>
        </p:spPr>
        <p:txBody>
          <a:bodyPr anchor="t">
            <a:noAutofit/>
          </a:bodyPr>
          <a:lstStyle>
            <a:lvl1pPr algn="l">
              <a:lnSpc>
                <a:spcPct val="80000"/>
              </a:lnSpc>
              <a:spcAft>
                <a:spcPts val="0"/>
              </a:spcAft>
              <a:defRPr sz="19000">
                <a:solidFill>
                  <a:schemeClr val="accent2"/>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0" y="5760000"/>
            <a:ext cx="10079997" cy="720000"/>
          </a:xfrm>
        </p:spPr>
        <p:txBody>
          <a:bodyPr>
            <a:noAutofit/>
          </a:bodyPr>
          <a:lstStyle>
            <a:lvl1pPr>
              <a:defRPr sz="2000">
                <a:solidFill>
                  <a:schemeClr val="accent1"/>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272542430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3_Divider 2">
    <p:bg>
      <p:bgPr>
        <a:solidFill>
          <a:schemeClr val="accent6"/>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540000" y="360000"/>
            <a:ext cx="4500000" cy="684000"/>
          </a:xfrm>
          <a:prstGeom prst="rect">
            <a:avLst/>
          </a:prstGeom>
        </p:spPr>
        <p:txBody>
          <a:bodyPr vert="horz" lIns="0" tIns="0" rIns="0" bIns="0" rtlCol="0" anchor="t">
            <a:noAutofit/>
          </a:bodyPr>
          <a:lstStyle>
            <a:lvl1pPr algn="l">
              <a:defRPr sz="1400">
                <a:solidFill>
                  <a:schemeClr val="accent1"/>
                </a:solidFill>
                <a:latin typeface="Public Sans" pitchFamily="2" charset="0"/>
              </a:defRPr>
            </a:lvl1pPr>
          </a:lstStyle>
          <a:p>
            <a:r>
              <a:rPr lang="en-US" dirty="0"/>
              <a:t>NSW Department of Education</a:t>
            </a:r>
            <a:endParaRPr lang="en-AU" dirty="0"/>
          </a:p>
        </p:txBody>
      </p:sp>
      <p:sp>
        <p:nvSpPr>
          <p:cNvPr id="2" name="Title 1"/>
          <p:cNvSpPr>
            <a:spLocks noGrp="1"/>
          </p:cNvSpPr>
          <p:nvPr>
            <p:ph type="ctrTitle" hasCustomPrompt="1"/>
          </p:nvPr>
        </p:nvSpPr>
        <p:spPr>
          <a:xfrm>
            <a:off x="540000" y="4320000"/>
            <a:ext cx="10080000" cy="1224000"/>
          </a:xfrm>
          <a:ln>
            <a:noFill/>
          </a:ln>
        </p:spPr>
        <p:txBody>
          <a:bodyPr anchor="t">
            <a:noAutofit/>
          </a:bodyPr>
          <a:lstStyle>
            <a:lvl1pPr algn="l">
              <a:lnSpc>
                <a:spcPct val="90000"/>
              </a:lnSpc>
              <a:defRPr sz="4800">
                <a:solidFill>
                  <a:schemeClr val="accent1"/>
                </a:solidFill>
                <a:latin typeface="+mj-lt"/>
              </a:defRPr>
            </a:lvl1pPr>
          </a:lstStyle>
          <a:p>
            <a:r>
              <a:rPr lang="en-US" dirty="0"/>
              <a:t>Divider title</a:t>
            </a:r>
          </a:p>
        </p:txBody>
      </p:sp>
      <p:sp>
        <p:nvSpPr>
          <p:cNvPr id="5" name="Text Placeholder 4">
            <a:extLst>
              <a:ext uri="{FF2B5EF4-FFF2-40B4-BE49-F238E27FC236}">
                <a16:creationId xmlns:a16="http://schemas.microsoft.com/office/drawing/2014/main" id="{38EDD08B-0E5C-4DF0-9C56-CC522D170EAA}"/>
              </a:ext>
              <a:ext uri="{C183D7F6-B498-43B3-948B-1728B52AA6E4}">
                <adec:decorative xmlns:adec="http://schemas.microsoft.com/office/drawing/2017/decorative" val="0"/>
              </a:ext>
            </a:extLst>
          </p:cNvPr>
          <p:cNvSpPr>
            <a:spLocks noGrp="1"/>
          </p:cNvSpPr>
          <p:nvPr>
            <p:ph type="body" sz="quarter" idx="11" hasCustomPrompt="1"/>
          </p:nvPr>
        </p:nvSpPr>
        <p:spPr>
          <a:xfrm>
            <a:off x="540000" y="1368311"/>
            <a:ext cx="2880000" cy="2880000"/>
          </a:xfrm>
        </p:spPr>
        <p:txBody>
          <a:bodyPr anchor="t">
            <a:noAutofit/>
          </a:bodyPr>
          <a:lstStyle>
            <a:lvl1pPr algn="l">
              <a:lnSpc>
                <a:spcPct val="80000"/>
              </a:lnSpc>
              <a:spcAft>
                <a:spcPts val="0"/>
              </a:spcAft>
              <a:defRPr sz="19000">
                <a:solidFill>
                  <a:schemeClr val="tx2"/>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0" y="5760000"/>
            <a:ext cx="10079997" cy="720000"/>
          </a:xfrm>
        </p:spPr>
        <p:txBody>
          <a:bodyPr>
            <a:noAutofit/>
          </a:bodyPr>
          <a:lstStyle>
            <a:lvl1pPr>
              <a:defRPr sz="2000">
                <a:solidFill>
                  <a:schemeClr val="accent1"/>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Tree>
    <p:extLst>
      <p:ext uri="{BB962C8B-B14F-4D97-AF65-F5344CB8AC3E}">
        <p14:creationId xmlns:p14="http://schemas.microsoft.com/office/powerpoint/2010/main" val="271934809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4_Divider 2_Image">
    <p:bg>
      <p:bgPr>
        <a:solidFill>
          <a:schemeClr val="accent4"/>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540000" y="360000"/>
            <a:ext cx="4500000" cy="684000"/>
          </a:xfrm>
          <a:prstGeom prst="rect">
            <a:avLst/>
          </a:prstGeom>
        </p:spPr>
        <p:txBody>
          <a:bodyPr vert="horz" lIns="0" tIns="0" rIns="0" bIns="0" rtlCol="0" anchor="t">
            <a:noAutofit/>
          </a:bodyPr>
          <a:lstStyle>
            <a:lvl1pPr algn="l">
              <a:defRPr sz="1400">
                <a:solidFill>
                  <a:schemeClr val="accent1"/>
                </a:solidFill>
                <a:latin typeface="Public Sans" pitchFamily="2" charset="0"/>
              </a:defRPr>
            </a:lvl1pPr>
          </a:lstStyle>
          <a:p>
            <a:r>
              <a:rPr lang="en-US" dirty="0"/>
              <a:t>NSW Department of Education</a:t>
            </a:r>
            <a:endParaRPr lang="en-AU" dirty="0"/>
          </a:p>
        </p:txBody>
      </p:sp>
      <p:sp>
        <p:nvSpPr>
          <p:cNvPr id="2" name="Title 1"/>
          <p:cNvSpPr>
            <a:spLocks noGrp="1"/>
          </p:cNvSpPr>
          <p:nvPr>
            <p:ph type="ctrTitle" hasCustomPrompt="1"/>
          </p:nvPr>
        </p:nvSpPr>
        <p:spPr>
          <a:xfrm>
            <a:off x="540000" y="4320000"/>
            <a:ext cx="6343602" cy="1224000"/>
          </a:xfrm>
          <a:ln>
            <a:noFill/>
          </a:ln>
        </p:spPr>
        <p:txBody>
          <a:bodyPr anchor="t">
            <a:noAutofit/>
          </a:bodyPr>
          <a:lstStyle>
            <a:lvl1pPr algn="l">
              <a:lnSpc>
                <a:spcPct val="90000"/>
              </a:lnSpc>
              <a:defRPr sz="4800">
                <a:solidFill>
                  <a:schemeClr val="accent1"/>
                </a:solidFill>
                <a:latin typeface="+mj-lt"/>
              </a:defRPr>
            </a:lvl1pPr>
          </a:lstStyle>
          <a:p>
            <a:r>
              <a:rPr lang="en-US" dirty="0"/>
              <a:t>Divider title</a:t>
            </a:r>
          </a:p>
        </p:txBody>
      </p:sp>
      <p:sp>
        <p:nvSpPr>
          <p:cNvPr id="5" name="Text Placeholder 4">
            <a:extLst>
              <a:ext uri="{FF2B5EF4-FFF2-40B4-BE49-F238E27FC236}">
                <a16:creationId xmlns:a16="http://schemas.microsoft.com/office/drawing/2014/main" id="{38EDD08B-0E5C-4DF0-9C56-CC522D170EAA}"/>
              </a:ext>
              <a:ext uri="{C183D7F6-B498-43B3-948B-1728B52AA6E4}">
                <adec:decorative xmlns:adec="http://schemas.microsoft.com/office/drawing/2017/decorative" val="0"/>
              </a:ext>
            </a:extLst>
          </p:cNvPr>
          <p:cNvSpPr>
            <a:spLocks noGrp="1"/>
          </p:cNvSpPr>
          <p:nvPr>
            <p:ph type="body" sz="quarter" idx="11" hasCustomPrompt="1"/>
          </p:nvPr>
        </p:nvSpPr>
        <p:spPr>
          <a:xfrm>
            <a:off x="540000" y="1368311"/>
            <a:ext cx="2880000" cy="2880000"/>
          </a:xfrm>
        </p:spPr>
        <p:txBody>
          <a:bodyPr anchor="t">
            <a:noAutofit/>
          </a:bodyPr>
          <a:lstStyle>
            <a:lvl1pPr algn="l">
              <a:lnSpc>
                <a:spcPct val="80000"/>
              </a:lnSpc>
              <a:spcAft>
                <a:spcPts val="0"/>
              </a:spcAft>
              <a:defRPr sz="19000">
                <a:solidFill>
                  <a:schemeClr val="accent2"/>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1" y="5760000"/>
            <a:ext cx="6343602" cy="720000"/>
          </a:xfrm>
        </p:spPr>
        <p:txBody>
          <a:bodyPr>
            <a:noAutofit/>
          </a:bodyPr>
          <a:lstStyle>
            <a:lvl1pPr>
              <a:defRPr sz="2000">
                <a:solidFill>
                  <a:schemeClr val="accent1"/>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3" name="Picture Placeholder 4">
            <a:extLst>
              <a:ext uri="{FF2B5EF4-FFF2-40B4-BE49-F238E27FC236}">
                <a16:creationId xmlns:a16="http://schemas.microsoft.com/office/drawing/2014/main" id="{CD048189-D626-F31B-A3F0-9BF80BDFD40C}"/>
              </a:ext>
              <a:ext uri="{C183D7F6-B498-43B3-948B-1728B52AA6E4}">
                <adec:decorative xmlns:adec="http://schemas.microsoft.com/office/drawing/2017/decorative" val="1"/>
              </a:ext>
            </a:extLst>
          </p:cNvPr>
          <p:cNvSpPr>
            <a:spLocks noGrp="1"/>
          </p:cNvSpPr>
          <p:nvPr>
            <p:ph type="pic" sz="quarter" idx="13"/>
          </p:nvPr>
        </p:nvSpPr>
        <p:spPr>
          <a:xfrm>
            <a:off x="7128000" y="0"/>
            <a:ext cx="3708000" cy="6858000"/>
          </a:xfrm>
        </p:spPr>
        <p:txBody>
          <a:bodyPr/>
          <a:lstStyle/>
          <a:p>
            <a:r>
              <a:rPr lang="en-US"/>
              <a:t>Click icon to add picture</a:t>
            </a:r>
            <a:endParaRPr lang="en-AU" dirty="0"/>
          </a:p>
        </p:txBody>
      </p:sp>
    </p:spTree>
    <p:extLst>
      <p:ext uri="{BB962C8B-B14F-4D97-AF65-F5344CB8AC3E}">
        <p14:creationId xmlns:p14="http://schemas.microsoft.com/office/powerpoint/2010/main" val="433782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over 2">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FED08CF-2518-2327-406C-6026029FD05B}"/>
              </a:ext>
              <a:ext uri="{C183D7F6-B498-43B3-948B-1728B52AA6E4}">
                <adec:decorative xmlns:adec="http://schemas.microsoft.com/office/drawing/2017/decorative" val="1"/>
              </a:ext>
            </a:extLst>
          </p:cNvPr>
          <p:cNvSpPr/>
          <p:nvPr userDrawn="1"/>
        </p:nvSpPr>
        <p:spPr>
          <a:xfrm>
            <a:off x="3060000" y="0"/>
            <a:ext cx="7776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bg1"/>
              </a:solidFill>
              <a:latin typeface="+mj-lt"/>
            </a:endParaRPr>
          </a:p>
        </p:txBody>
      </p:sp>
      <p:cxnSp>
        <p:nvCxnSpPr>
          <p:cNvPr id="11" name="Straight Connector 10">
            <a:extLst>
              <a:ext uri="{FF2B5EF4-FFF2-40B4-BE49-F238E27FC236}">
                <a16:creationId xmlns:a16="http://schemas.microsoft.com/office/drawing/2014/main" id="{167B4648-D1B6-2648-37DC-35CC3262B2EE}"/>
              </a:ext>
              <a:ext uri="{C183D7F6-B498-43B3-948B-1728B52AA6E4}">
                <adec:decorative xmlns:adec="http://schemas.microsoft.com/office/drawing/2017/decorative" val="1"/>
              </a:ext>
            </a:extLst>
          </p:cNvPr>
          <p:cNvCxnSpPr>
            <a:cxnSpLocks/>
          </p:cNvCxnSpPr>
          <p:nvPr userDrawn="1"/>
        </p:nvCxnSpPr>
        <p:spPr>
          <a:xfrm>
            <a:off x="3420000" y="360000"/>
            <a:ext cx="0" cy="6192773"/>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itle 1">
            <a:extLst>
              <a:ext uri="{FF2B5EF4-FFF2-40B4-BE49-F238E27FC236}">
                <a16:creationId xmlns:a16="http://schemas.microsoft.com/office/drawing/2014/main" id="{A6070B46-EC77-177A-DA25-5155F929B19D}"/>
              </a:ext>
            </a:extLst>
          </p:cNvPr>
          <p:cNvSpPr>
            <a:spLocks noGrp="1"/>
          </p:cNvSpPr>
          <p:nvPr>
            <p:ph type="ctrTitle" hasCustomPrompt="1"/>
          </p:nvPr>
        </p:nvSpPr>
        <p:spPr>
          <a:xfrm>
            <a:off x="3599997" y="1259999"/>
            <a:ext cx="6948000" cy="2700000"/>
          </a:xfrm>
          <a:ln>
            <a:noFill/>
          </a:ln>
        </p:spPr>
        <p:txBody>
          <a:bodyPr anchor="t">
            <a:noAutofit/>
          </a:bodyPr>
          <a:lstStyle>
            <a:lvl1pPr algn="l">
              <a:lnSpc>
                <a:spcPct val="90000"/>
              </a:lnSpc>
              <a:defRPr sz="4800">
                <a:solidFill>
                  <a:schemeClr val="accent1"/>
                </a:solidFill>
                <a:latin typeface="+mj-lt"/>
              </a:defRPr>
            </a:lvl1pPr>
          </a:lstStyle>
          <a:p>
            <a:r>
              <a:rPr lang="en-US" dirty="0"/>
              <a:t>Presentation title</a:t>
            </a:r>
          </a:p>
        </p:txBody>
      </p:sp>
      <p:sp>
        <p:nvSpPr>
          <p:cNvPr id="3" name="Footer Placeholder 2">
            <a:extLst>
              <a:ext uri="{FF2B5EF4-FFF2-40B4-BE49-F238E27FC236}">
                <a16:creationId xmlns:a16="http://schemas.microsoft.com/office/drawing/2014/main" id="{6E1481CC-14AE-44A2-E62B-3050FD80215A}"/>
              </a:ext>
              <a:ext uri="{C183D7F6-B498-43B3-948B-1728B52AA6E4}">
                <adec:decorative xmlns:adec="http://schemas.microsoft.com/office/drawing/2017/decorative" val="1"/>
              </a:ext>
            </a:extLst>
          </p:cNvPr>
          <p:cNvSpPr>
            <a:spLocks noGrp="1"/>
          </p:cNvSpPr>
          <p:nvPr>
            <p:ph type="ftr" sz="quarter" idx="10"/>
          </p:nvPr>
        </p:nvSpPr>
        <p:spPr>
          <a:xfrm>
            <a:off x="3599997" y="360000"/>
            <a:ext cx="3599996" cy="684000"/>
          </a:xfrm>
          <a:prstGeom prst="rect">
            <a:avLst/>
          </a:prstGeom>
        </p:spPr>
        <p:txBody>
          <a:bodyPr lIns="0" tIns="0" rIns="0" bIns="0">
            <a:noAutofit/>
          </a:bodyPr>
          <a:lstStyle>
            <a:lvl1pPr>
              <a:defRPr sz="1400">
                <a:solidFill>
                  <a:schemeClr val="accent1"/>
                </a:solidFill>
                <a:latin typeface="Public Sans" pitchFamily="2" charset="0"/>
              </a:defRPr>
            </a:lvl1pPr>
          </a:lstStyle>
          <a:p>
            <a:r>
              <a:rPr lang="en-US"/>
              <a:t>NSW Department of Education</a:t>
            </a:r>
            <a:endParaRPr lang="en-AU" dirty="0"/>
          </a:p>
        </p:txBody>
      </p:sp>
      <p:sp>
        <p:nvSpPr>
          <p:cNvPr id="8" name="Text Placeholder 10">
            <a:extLst>
              <a:ext uri="{FF2B5EF4-FFF2-40B4-BE49-F238E27FC236}">
                <a16:creationId xmlns:a16="http://schemas.microsoft.com/office/drawing/2014/main" id="{55A48081-2B8F-CBA5-A4D1-4D0CEEEDB3CA}"/>
              </a:ext>
            </a:extLst>
          </p:cNvPr>
          <p:cNvSpPr>
            <a:spLocks noGrp="1"/>
          </p:cNvSpPr>
          <p:nvPr>
            <p:ph type="body" sz="quarter" idx="14" hasCustomPrompt="1"/>
          </p:nvPr>
        </p:nvSpPr>
        <p:spPr>
          <a:xfrm>
            <a:off x="3599997" y="4248000"/>
            <a:ext cx="6947996" cy="1152000"/>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9" name="Text Placeholder 14">
            <a:extLst>
              <a:ext uri="{FF2B5EF4-FFF2-40B4-BE49-F238E27FC236}">
                <a16:creationId xmlns:a16="http://schemas.microsoft.com/office/drawing/2014/main" id="{AEED1A4F-C99E-03ED-E8E3-C614DDDC05BB}"/>
              </a:ext>
            </a:extLst>
          </p:cNvPr>
          <p:cNvSpPr>
            <a:spLocks noGrp="1"/>
          </p:cNvSpPr>
          <p:nvPr>
            <p:ph type="body" sz="quarter" idx="11" hasCustomPrompt="1"/>
          </p:nvPr>
        </p:nvSpPr>
        <p:spPr>
          <a:xfrm>
            <a:off x="3599997" y="5832773"/>
            <a:ext cx="3600000" cy="396000"/>
          </a:xfrm>
        </p:spPr>
        <p:txBody>
          <a:bodyPr anchor="b" anchorCtr="0">
            <a:noAutofit/>
          </a:bodyPr>
          <a:lstStyle>
            <a:lvl1pPr>
              <a:lnSpc>
                <a:spcPct val="100000"/>
              </a:lnSpc>
              <a:spcAft>
                <a:spcPts val="0"/>
              </a:spcAft>
              <a:defRPr sz="1800" b="1">
                <a:solidFill>
                  <a:schemeClr val="accent1"/>
                </a:solidFill>
                <a:latin typeface="+mn-lt"/>
              </a:defRPr>
            </a:lvl1pPr>
            <a:lvl2pPr>
              <a:lnSpc>
                <a:spcPct val="100000"/>
              </a:lnSpc>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Presenter name</a:t>
            </a:r>
          </a:p>
        </p:txBody>
      </p:sp>
      <p:sp>
        <p:nvSpPr>
          <p:cNvPr id="2" name="Text Placeholder 7">
            <a:extLst>
              <a:ext uri="{FF2B5EF4-FFF2-40B4-BE49-F238E27FC236}">
                <a16:creationId xmlns:a16="http://schemas.microsoft.com/office/drawing/2014/main" id="{60E763D3-A13C-06E4-9014-2E3B13407800}"/>
              </a:ext>
            </a:extLst>
          </p:cNvPr>
          <p:cNvSpPr>
            <a:spLocks noGrp="1"/>
          </p:cNvSpPr>
          <p:nvPr>
            <p:ph type="body" sz="quarter" idx="16" hasCustomPrompt="1"/>
          </p:nvPr>
        </p:nvSpPr>
        <p:spPr>
          <a:xfrm>
            <a:off x="3600000" y="6264773"/>
            <a:ext cx="3599999" cy="288000"/>
          </a:xfrm>
        </p:spPr>
        <p:txBody>
          <a:bodyPr anchor="b" anchorCtr="0"/>
          <a:lstStyle>
            <a:lvl1pPr>
              <a:defRPr sz="1800">
                <a:solidFill>
                  <a:schemeClr val="accent1"/>
                </a:solidFill>
              </a:defRPr>
            </a:lvl1pPr>
          </a:lstStyle>
          <a:p>
            <a:pPr lvl="0"/>
            <a:r>
              <a:rPr lang="en-US" dirty="0"/>
              <a:t>Presenter title</a:t>
            </a:r>
            <a:endParaRPr lang="en-AU" dirty="0"/>
          </a:p>
        </p:txBody>
      </p:sp>
      <p:sp>
        <p:nvSpPr>
          <p:cNvPr id="10" name="Text Placeholder 14">
            <a:extLst>
              <a:ext uri="{FF2B5EF4-FFF2-40B4-BE49-F238E27FC236}">
                <a16:creationId xmlns:a16="http://schemas.microsoft.com/office/drawing/2014/main" id="{37F13F42-B330-47E5-3F90-36734EC08976}"/>
              </a:ext>
            </a:extLst>
          </p:cNvPr>
          <p:cNvSpPr>
            <a:spLocks noGrp="1"/>
          </p:cNvSpPr>
          <p:nvPr>
            <p:ph type="body" sz="quarter" idx="12" hasCustomPrompt="1"/>
          </p:nvPr>
        </p:nvSpPr>
        <p:spPr>
          <a:xfrm>
            <a:off x="7847995" y="5832773"/>
            <a:ext cx="2700000" cy="720000"/>
          </a:xfrm>
        </p:spPr>
        <p:txBody>
          <a:bodyPr anchor="b">
            <a:noAutofit/>
          </a:bodyPr>
          <a:lstStyle>
            <a:lvl1pPr algn="r">
              <a:defRPr sz="1800" b="0">
                <a:solidFill>
                  <a:schemeClr val="accent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00 Month YY20</a:t>
            </a:r>
          </a:p>
        </p:txBody>
      </p:sp>
      <p:sp>
        <p:nvSpPr>
          <p:cNvPr id="5" name="Picture Placeholder 4">
            <a:extLst>
              <a:ext uri="{FF2B5EF4-FFF2-40B4-BE49-F238E27FC236}">
                <a16:creationId xmlns:a16="http://schemas.microsoft.com/office/drawing/2014/main" id="{DAEA5A75-B013-2CCC-2269-682E37F0B276}"/>
              </a:ext>
              <a:ext uri="{C183D7F6-B498-43B3-948B-1728B52AA6E4}">
                <adec:decorative xmlns:adec="http://schemas.microsoft.com/office/drawing/2017/decorative" val="1"/>
              </a:ext>
            </a:extLst>
          </p:cNvPr>
          <p:cNvSpPr>
            <a:spLocks noGrp="1"/>
          </p:cNvSpPr>
          <p:nvPr>
            <p:ph type="pic" sz="quarter" idx="13"/>
          </p:nvPr>
        </p:nvSpPr>
        <p:spPr>
          <a:xfrm>
            <a:off x="0" y="0"/>
            <a:ext cx="3060000" cy="6858000"/>
          </a:xfrm>
        </p:spPr>
        <p:txBody>
          <a:bodyPr/>
          <a:lstStyle/>
          <a:p>
            <a:r>
              <a:rPr lang="en-US"/>
              <a:t>Click icon to add picture</a:t>
            </a:r>
            <a:endParaRPr lang="en-AU" dirty="0"/>
          </a:p>
        </p:txBody>
      </p:sp>
    </p:spTree>
    <p:extLst>
      <p:ext uri="{BB962C8B-B14F-4D97-AF65-F5344CB8AC3E}">
        <p14:creationId xmlns:p14="http://schemas.microsoft.com/office/powerpoint/2010/main" val="331838544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5_Divider 2_Image">
    <p:bg>
      <p:bgPr>
        <a:solidFill>
          <a:schemeClr val="accent6"/>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540000" y="360000"/>
            <a:ext cx="4500000" cy="684000"/>
          </a:xfrm>
          <a:prstGeom prst="rect">
            <a:avLst/>
          </a:prstGeom>
        </p:spPr>
        <p:txBody>
          <a:bodyPr vert="horz" lIns="0" tIns="0" rIns="0" bIns="0" rtlCol="0" anchor="t">
            <a:noAutofit/>
          </a:bodyPr>
          <a:lstStyle>
            <a:lvl1pPr algn="l">
              <a:defRPr sz="1400">
                <a:solidFill>
                  <a:schemeClr val="accent1"/>
                </a:solidFill>
                <a:latin typeface="Public Sans" pitchFamily="2" charset="0"/>
              </a:defRPr>
            </a:lvl1pPr>
          </a:lstStyle>
          <a:p>
            <a:r>
              <a:rPr lang="en-US" dirty="0"/>
              <a:t>NSW Department of Education</a:t>
            </a:r>
            <a:endParaRPr lang="en-AU" dirty="0"/>
          </a:p>
        </p:txBody>
      </p:sp>
      <p:sp>
        <p:nvSpPr>
          <p:cNvPr id="2" name="Title 1"/>
          <p:cNvSpPr>
            <a:spLocks noGrp="1"/>
          </p:cNvSpPr>
          <p:nvPr>
            <p:ph type="ctrTitle" hasCustomPrompt="1"/>
          </p:nvPr>
        </p:nvSpPr>
        <p:spPr>
          <a:xfrm>
            <a:off x="540000" y="4320000"/>
            <a:ext cx="6407991" cy="1224000"/>
          </a:xfrm>
          <a:ln>
            <a:noFill/>
          </a:ln>
        </p:spPr>
        <p:txBody>
          <a:bodyPr anchor="t">
            <a:noAutofit/>
          </a:bodyPr>
          <a:lstStyle>
            <a:lvl1pPr algn="l">
              <a:lnSpc>
                <a:spcPct val="90000"/>
              </a:lnSpc>
              <a:defRPr sz="4800">
                <a:solidFill>
                  <a:schemeClr val="accent1"/>
                </a:solidFill>
                <a:latin typeface="+mj-lt"/>
              </a:defRPr>
            </a:lvl1pPr>
          </a:lstStyle>
          <a:p>
            <a:r>
              <a:rPr lang="en-US" dirty="0"/>
              <a:t>Divider title</a:t>
            </a:r>
          </a:p>
        </p:txBody>
      </p:sp>
      <p:sp>
        <p:nvSpPr>
          <p:cNvPr id="5" name="Text Placeholder 4">
            <a:extLst>
              <a:ext uri="{FF2B5EF4-FFF2-40B4-BE49-F238E27FC236}">
                <a16:creationId xmlns:a16="http://schemas.microsoft.com/office/drawing/2014/main" id="{38EDD08B-0E5C-4DF0-9C56-CC522D170EAA}"/>
              </a:ext>
              <a:ext uri="{C183D7F6-B498-43B3-948B-1728B52AA6E4}">
                <adec:decorative xmlns:adec="http://schemas.microsoft.com/office/drawing/2017/decorative" val="0"/>
              </a:ext>
            </a:extLst>
          </p:cNvPr>
          <p:cNvSpPr>
            <a:spLocks noGrp="1"/>
          </p:cNvSpPr>
          <p:nvPr>
            <p:ph type="body" sz="quarter" idx="11" hasCustomPrompt="1"/>
          </p:nvPr>
        </p:nvSpPr>
        <p:spPr>
          <a:xfrm>
            <a:off x="540000" y="1368311"/>
            <a:ext cx="2880000" cy="2880000"/>
          </a:xfrm>
        </p:spPr>
        <p:txBody>
          <a:bodyPr anchor="t">
            <a:noAutofit/>
          </a:bodyPr>
          <a:lstStyle>
            <a:lvl1pPr algn="l">
              <a:lnSpc>
                <a:spcPct val="80000"/>
              </a:lnSpc>
              <a:spcAft>
                <a:spcPts val="0"/>
              </a:spcAft>
              <a:defRPr sz="19000">
                <a:solidFill>
                  <a:schemeClr val="tx2"/>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1" y="5760000"/>
            <a:ext cx="6407990" cy="720000"/>
          </a:xfrm>
        </p:spPr>
        <p:txBody>
          <a:bodyPr>
            <a:noAutofit/>
          </a:bodyPr>
          <a:lstStyle>
            <a:lvl1pPr>
              <a:defRPr sz="2000">
                <a:solidFill>
                  <a:schemeClr val="accent1"/>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3" name="Picture Placeholder 4">
            <a:extLst>
              <a:ext uri="{FF2B5EF4-FFF2-40B4-BE49-F238E27FC236}">
                <a16:creationId xmlns:a16="http://schemas.microsoft.com/office/drawing/2014/main" id="{43B0A989-8C17-718F-1784-DAD10FB92D0A}"/>
              </a:ext>
              <a:ext uri="{C183D7F6-B498-43B3-948B-1728B52AA6E4}">
                <adec:decorative xmlns:adec="http://schemas.microsoft.com/office/drawing/2017/decorative" val="1"/>
              </a:ext>
            </a:extLst>
          </p:cNvPr>
          <p:cNvSpPr>
            <a:spLocks noGrp="1"/>
          </p:cNvSpPr>
          <p:nvPr>
            <p:ph type="pic" sz="quarter" idx="13"/>
          </p:nvPr>
        </p:nvSpPr>
        <p:spPr>
          <a:xfrm>
            <a:off x="7128000" y="0"/>
            <a:ext cx="3708000" cy="6858000"/>
          </a:xfrm>
        </p:spPr>
        <p:txBody>
          <a:bodyPr/>
          <a:lstStyle/>
          <a:p>
            <a:r>
              <a:rPr lang="en-US"/>
              <a:t>Click icon to add picture</a:t>
            </a:r>
            <a:endParaRPr lang="en-AU" dirty="0"/>
          </a:p>
        </p:txBody>
      </p:sp>
    </p:spTree>
    <p:extLst>
      <p:ext uri="{BB962C8B-B14F-4D97-AF65-F5344CB8AC3E}">
        <p14:creationId xmlns:p14="http://schemas.microsoft.com/office/powerpoint/2010/main" val="341894280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1_Subheading, two column text and image">
    <p:bg>
      <p:bgPr>
        <a:solidFill>
          <a:schemeClr val="tx2">
            <a:lumMod val="20000"/>
            <a:lumOff val="80000"/>
            <a:alpha val="30000"/>
          </a:schemeClr>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72C143A-765A-9867-B018-133C6C026A1C}"/>
              </a:ext>
            </a:extLst>
          </p:cNvPr>
          <p:cNvSpPr>
            <a:spLocks noGrp="1"/>
          </p:cNvSpPr>
          <p:nvPr>
            <p:ph type="title"/>
          </p:nvPr>
        </p:nvSpPr>
        <p:spPr/>
        <p:txBody>
          <a:bodyPr/>
          <a:lstStyle>
            <a:lvl1pPr>
              <a:defRPr>
                <a:solidFill>
                  <a:schemeClr val="accent1"/>
                </a:solidFill>
              </a:defRPr>
            </a:lvl1pPr>
          </a:lstStyle>
          <a:p>
            <a:r>
              <a:rPr lang="en-US"/>
              <a:t>Click to edit Master title style</a:t>
            </a:r>
            <a:endParaRPr lang="en-AU" dirty="0"/>
          </a:p>
        </p:txBody>
      </p:sp>
      <p:cxnSp>
        <p:nvCxnSpPr>
          <p:cNvPr id="9" name="Straight Connector 8">
            <a:extLst>
              <a:ext uri="{FF2B5EF4-FFF2-40B4-BE49-F238E27FC236}">
                <a16:creationId xmlns:a16="http://schemas.microsoft.com/office/drawing/2014/main" id="{D97CC562-144A-4EC8-A68D-03DE6177D0F2}"/>
              </a:ext>
              <a:ext uri="{C183D7F6-B498-43B3-948B-1728B52AA6E4}">
                <adec:decorative xmlns:adec="http://schemas.microsoft.com/office/drawing/2017/decorative" val="1"/>
              </a:ext>
            </a:extLst>
          </p:cNvPr>
          <p:cNvCxnSpPr>
            <a:cxnSpLocks/>
          </p:cNvCxnSpPr>
          <p:nvPr userDrawn="1"/>
        </p:nvCxnSpPr>
        <p:spPr>
          <a:xfrm>
            <a:off x="360000" y="154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 Placeholder 12">
            <a:extLst>
              <a:ext uri="{FF2B5EF4-FFF2-40B4-BE49-F238E27FC236}">
                <a16:creationId xmlns:a16="http://schemas.microsoft.com/office/drawing/2014/main" id="{4652EAB0-9BF3-42B8-9260-854C74B7761C}"/>
              </a:ext>
            </a:extLst>
          </p:cNvPr>
          <p:cNvSpPr>
            <a:spLocks noGrp="1"/>
          </p:cNvSpPr>
          <p:nvPr>
            <p:ph type="body" sz="quarter" idx="14" hasCustomPrompt="1"/>
          </p:nvPr>
        </p:nvSpPr>
        <p:spPr>
          <a:xfrm>
            <a:off x="360363" y="1764000"/>
            <a:ext cx="7560000" cy="900000"/>
          </a:xfrm>
        </p:spPr>
        <p:txBody>
          <a:bodyPr/>
          <a:lstStyle>
            <a:lvl1pPr>
              <a:defRPr b="1">
                <a:latin typeface="+mn-lt"/>
              </a:defRPr>
            </a:lvl1pPr>
          </a:lstStyle>
          <a:p>
            <a:pPr lvl="0"/>
            <a:r>
              <a:rPr lang="en-US" dirty="0"/>
              <a:t>Subheading</a:t>
            </a:r>
            <a:endParaRPr lang="en-AU" dirty="0"/>
          </a:p>
        </p:txBody>
      </p:sp>
      <p:sp>
        <p:nvSpPr>
          <p:cNvPr id="11" name="Text Placeholder 10">
            <a:extLst>
              <a:ext uri="{FF2B5EF4-FFF2-40B4-BE49-F238E27FC236}">
                <a16:creationId xmlns:a16="http://schemas.microsoft.com/office/drawing/2014/main" id="{FBCA03EB-CF3D-4096-8D64-2420CB9A078B}"/>
              </a:ext>
            </a:extLst>
          </p:cNvPr>
          <p:cNvSpPr>
            <a:spLocks noGrp="1"/>
          </p:cNvSpPr>
          <p:nvPr>
            <p:ph type="body" sz="quarter" idx="13"/>
          </p:nvPr>
        </p:nvSpPr>
        <p:spPr>
          <a:xfrm>
            <a:off x="360363" y="2808000"/>
            <a:ext cx="7560000" cy="3311998"/>
          </a:xfrm>
        </p:spPr>
        <p:txBody>
          <a:bodyPr numCol="2" spcCol="18000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Content Placeholder 3"/>
          <p:cNvSpPr>
            <a:spLocks noGrp="1"/>
          </p:cNvSpPr>
          <p:nvPr>
            <p:ph sz="half" idx="2"/>
          </p:nvPr>
        </p:nvSpPr>
        <p:spPr>
          <a:xfrm>
            <a:off x="8172000" y="1764000"/>
            <a:ext cx="3672000" cy="43559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7" name="Straight Connector 16">
            <a:extLst>
              <a:ext uri="{FF2B5EF4-FFF2-40B4-BE49-F238E27FC236}">
                <a16:creationId xmlns:a16="http://schemas.microsoft.com/office/drawing/2014/main" id="{FE2A9009-B980-F33D-351A-CB3398BF3C05}"/>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DDC80FCE-1988-2F0C-DC0A-CD7B9BE7D354}"/>
              </a:ext>
            </a:extLst>
          </p:cNvPr>
          <p:cNvSpPr>
            <a:spLocks noGrp="1"/>
          </p:cNvSpPr>
          <p:nvPr>
            <p:ph type="sldNum" sz="quarter" idx="15"/>
          </p:nvPr>
        </p:nvSpPr>
        <p:spPr/>
        <p:txBody>
          <a:bodyPr/>
          <a:lstStyle/>
          <a:p>
            <a:fld id="{10A01DC5-1685-4615-8240-15192985C6A2}" type="slidenum">
              <a:rPr lang="en-AU" smtClean="0"/>
              <a:pPr/>
              <a:t>‹#›</a:t>
            </a:fld>
            <a:endParaRPr lang="en-AU" dirty="0"/>
          </a:p>
        </p:txBody>
      </p:sp>
    </p:spTree>
    <p:extLst>
      <p:ext uri="{BB962C8B-B14F-4D97-AF65-F5344CB8AC3E}">
        <p14:creationId xmlns:p14="http://schemas.microsoft.com/office/powerpoint/2010/main" val="62829304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2_Subheading, two column text and image_no Line">
    <p:bg>
      <p:bgPr>
        <a:solidFill>
          <a:schemeClr val="tx2">
            <a:lumMod val="20000"/>
            <a:lumOff val="80000"/>
            <a:alpha val="30000"/>
          </a:schemeClr>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72C143A-765A-9867-B018-133C6C026A1C}"/>
              </a:ext>
            </a:extLst>
          </p:cNvPr>
          <p:cNvSpPr>
            <a:spLocks noGrp="1"/>
          </p:cNvSpPr>
          <p:nvPr>
            <p:ph type="title"/>
          </p:nvPr>
        </p:nvSpPr>
        <p:spPr/>
        <p:txBody>
          <a:bodyPr/>
          <a:lstStyle>
            <a:lvl1pPr>
              <a:defRPr>
                <a:solidFill>
                  <a:schemeClr val="accent1"/>
                </a:solidFill>
              </a:defRPr>
            </a:lvl1pPr>
          </a:lstStyle>
          <a:p>
            <a:r>
              <a:rPr lang="en-US"/>
              <a:t>Click to edit Master title style</a:t>
            </a:r>
            <a:endParaRPr lang="en-AU" dirty="0"/>
          </a:p>
        </p:txBody>
      </p:sp>
      <p:sp>
        <p:nvSpPr>
          <p:cNvPr id="13" name="Text Placeholder 12">
            <a:extLst>
              <a:ext uri="{FF2B5EF4-FFF2-40B4-BE49-F238E27FC236}">
                <a16:creationId xmlns:a16="http://schemas.microsoft.com/office/drawing/2014/main" id="{4652EAB0-9BF3-42B8-9260-854C74B7761C}"/>
              </a:ext>
            </a:extLst>
          </p:cNvPr>
          <p:cNvSpPr>
            <a:spLocks noGrp="1"/>
          </p:cNvSpPr>
          <p:nvPr>
            <p:ph type="body" sz="quarter" idx="14" hasCustomPrompt="1"/>
          </p:nvPr>
        </p:nvSpPr>
        <p:spPr>
          <a:xfrm>
            <a:off x="360363" y="1764000"/>
            <a:ext cx="7560000" cy="900000"/>
          </a:xfrm>
        </p:spPr>
        <p:txBody>
          <a:bodyPr/>
          <a:lstStyle>
            <a:lvl1pPr>
              <a:defRPr b="1">
                <a:latin typeface="+mn-lt"/>
              </a:defRPr>
            </a:lvl1pPr>
          </a:lstStyle>
          <a:p>
            <a:pPr lvl="0"/>
            <a:r>
              <a:rPr lang="en-US" dirty="0"/>
              <a:t>Subheading</a:t>
            </a:r>
            <a:endParaRPr lang="en-AU" dirty="0"/>
          </a:p>
        </p:txBody>
      </p:sp>
      <p:sp>
        <p:nvSpPr>
          <p:cNvPr id="11" name="Text Placeholder 10">
            <a:extLst>
              <a:ext uri="{FF2B5EF4-FFF2-40B4-BE49-F238E27FC236}">
                <a16:creationId xmlns:a16="http://schemas.microsoft.com/office/drawing/2014/main" id="{FBCA03EB-CF3D-4096-8D64-2420CB9A078B}"/>
              </a:ext>
            </a:extLst>
          </p:cNvPr>
          <p:cNvSpPr>
            <a:spLocks noGrp="1"/>
          </p:cNvSpPr>
          <p:nvPr>
            <p:ph type="body" sz="quarter" idx="13"/>
          </p:nvPr>
        </p:nvSpPr>
        <p:spPr>
          <a:xfrm>
            <a:off x="360363" y="2808000"/>
            <a:ext cx="7560000" cy="3311998"/>
          </a:xfrm>
        </p:spPr>
        <p:txBody>
          <a:bodyPr numCol="2" spcCol="18000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4" name="Content Placeholder 3"/>
          <p:cNvSpPr>
            <a:spLocks noGrp="1"/>
          </p:cNvSpPr>
          <p:nvPr>
            <p:ph sz="half" idx="2"/>
          </p:nvPr>
        </p:nvSpPr>
        <p:spPr>
          <a:xfrm>
            <a:off x="8172000" y="1764000"/>
            <a:ext cx="3672000" cy="43559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Slide Number Placeholder 4">
            <a:extLst>
              <a:ext uri="{FF2B5EF4-FFF2-40B4-BE49-F238E27FC236}">
                <a16:creationId xmlns:a16="http://schemas.microsoft.com/office/drawing/2014/main" id="{DDC80FCE-1988-2F0C-DC0A-CD7B9BE7D354}"/>
              </a:ext>
            </a:extLst>
          </p:cNvPr>
          <p:cNvSpPr>
            <a:spLocks noGrp="1"/>
          </p:cNvSpPr>
          <p:nvPr>
            <p:ph type="sldNum" sz="quarter" idx="15"/>
          </p:nvPr>
        </p:nvSpPr>
        <p:spPr/>
        <p:txBody>
          <a:bodyPr/>
          <a:lstStyle/>
          <a:p>
            <a:fld id="{10A01DC5-1685-4615-8240-15192985C6A2}" type="slidenum">
              <a:rPr lang="en-AU" smtClean="0"/>
              <a:pPr/>
              <a:t>‹#›</a:t>
            </a:fld>
            <a:endParaRPr lang="en-AU" dirty="0"/>
          </a:p>
        </p:txBody>
      </p:sp>
    </p:spTree>
    <p:extLst>
      <p:ext uri="{BB962C8B-B14F-4D97-AF65-F5344CB8AC3E}">
        <p14:creationId xmlns:p14="http://schemas.microsoft.com/office/powerpoint/2010/main" val="344014755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1_Subheading box with three column text box and image box">
    <p:bg>
      <p:bgPr>
        <a:solidFill>
          <a:schemeClr val="accent4"/>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F929215-48B2-3734-8B2B-2DD43514EE16}"/>
              </a:ext>
            </a:extLst>
          </p:cNvPr>
          <p:cNvSpPr>
            <a:spLocks noGrp="1"/>
          </p:cNvSpPr>
          <p:nvPr>
            <p:ph type="title"/>
          </p:nvPr>
        </p:nvSpPr>
        <p:spPr/>
        <p:txBody>
          <a:bodyPr/>
          <a:lstStyle>
            <a:lvl1pPr>
              <a:defRPr>
                <a:solidFill>
                  <a:schemeClr val="accent1"/>
                </a:solidFill>
              </a:defRPr>
            </a:lvl1pPr>
          </a:lstStyle>
          <a:p>
            <a:r>
              <a:rPr lang="en-US"/>
              <a:t>Click to edit Master title style</a:t>
            </a:r>
            <a:endParaRPr lang="en-AU" dirty="0"/>
          </a:p>
        </p:txBody>
      </p:sp>
      <p:cxnSp>
        <p:nvCxnSpPr>
          <p:cNvPr id="9" name="Straight Connector 8">
            <a:extLst>
              <a:ext uri="{FF2B5EF4-FFF2-40B4-BE49-F238E27FC236}">
                <a16:creationId xmlns:a16="http://schemas.microsoft.com/office/drawing/2014/main" id="{D97CC562-144A-4EC8-A68D-03DE6177D0F2}"/>
              </a:ext>
              <a:ext uri="{C183D7F6-B498-43B3-948B-1728B52AA6E4}">
                <adec:decorative xmlns:adec="http://schemas.microsoft.com/office/drawing/2017/decorative" val="1"/>
              </a:ext>
            </a:extLst>
          </p:cNvPr>
          <p:cNvCxnSpPr/>
          <p:nvPr userDrawn="1"/>
        </p:nvCxnSpPr>
        <p:spPr>
          <a:xfrm>
            <a:off x="360000" y="2160000"/>
            <a:ext cx="114840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Text Placeholder 12">
            <a:extLst>
              <a:ext uri="{FF2B5EF4-FFF2-40B4-BE49-F238E27FC236}">
                <a16:creationId xmlns:a16="http://schemas.microsoft.com/office/drawing/2014/main" id="{4652EAB0-9BF3-42B8-9260-854C74B7761C}"/>
              </a:ext>
            </a:extLst>
          </p:cNvPr>
          <p:cNvSpPr>
            <a:spLocks noGrp="1"/>
          </p:cNvSpPr>
          <p:nvPr>
            <p:ph type="body" sz="quarter" idx="14" hasCustomPrompt="1"/>
          </p:nvPr>
        </p:nvSpPr>
        <p:spPr>
          <a:xfrm>
            <a:off x="360363" y="2340000"/>
            <a:ext cx="8532000" cy="1116002"/>
          </a:xfrm>
        </p:spPr>
        <p:txBody>
          <a:bodyPr/>
          <a:lstStyle>
            <a:lvl1pPr>
              <a:defRPr b="1">
                <a:solidFill>
                  <a:schemeClr val="accent1"/>
                </a:solidFill>
              </a:defRPr>
            </a:lvl1pPr>
          </a:lstStyle>
          <a:p>
            <a:pPr lvl="0"/>
            <a:r>
              <a:rPr lang="en-US" dirty="0"/>
              <a:t>Subheading</a:t>
            </a:r>
            <a:endParaRPr lang="en-AU" dirty="0"/>
          </a:p>
        </p:txBody>
      </p:sp>
      <p:sp>
        <p:nvSpPr>
          <p:cNvPr id="11" name="Text Placeholder 10">
            <a:extLst>
              <a:ext uri="{FF2B5EF4-FFF2-40B4-BE49-F238E27FC236}">
                <a16:creationId xmlns:a16="http://schemas.microsoft.com/office/drawing/2014/main" id="{FBCA03EB-CF3D-4096-8D64-2420CB9A078B}"/>
              </a:ext>
            </a:extLst>
          </p:cNvPr>
          <p:cNvSpPr>
            <a:spLocks noGrp="1"/>
          </p:cNvSpPr>
          <p:nvPr>
            <p:ph type="body" sz="quarter" idx="13"/>
          </p:nvPr>
        </p:nvSpPr>
        <p:spPr>
          <a:xfrm>
            <a:off x="360363" y="3600000"/>
            <a:ext cx="8532000" cy="2699999"/>
          </a:xfrm>
        </p:spPr>
        <p:txBody>
          <a:bodyPr numCol="3" spcCol="180000"/>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5" name="Picture Placeholder 4">
            <a:extLst>
              <a:ext uri="{FF2B5EF4-FFF2-40B4-BE49-F238E27FC236}">
                <a16:creationId xmlns:a16="http://schemas.microsoft.com/office/drawing/2014/main" id="{9815A714-98D5-4052-AB2F-14DD929CCC25}"/>
              </a:ext>
            </a:extLst>
          </p:cNvPr>
          <p:cNvSpPr>
            <a:spLocks noGrp="1"/>
          </p:cNvSpPr>
          <p:nvPr>
            <p:ph type="pic" sz="quarter" idx="15"/>
          </p:nvPr>
        </p:nvSpPr>
        <p:spPr>
          <a:xfrm>
            <a:off x="9072000" y="2340000"/>
            <a:ext cx="2736000" cy="3960000"/>
          </a:xfrm>
        </p:spPr>
        <p:txBody>
          <a:bodyPr/>
          <a:lstStyle>
            <a:lvl1pPr>
              <a:defRPr>
                <a:solidFill>
                  <a:schemeClr val="accent1"/>
                </a:solidFill>
              </a:defRPr>
            </a:lvl1pPr>
          </a:lstStyle>
          <a:p>
            <a:r>
              <a:rPr lang="en-US"/>
              <a:t>Click icon to add picture</a:t>
            </a:r>
            <a:endParaRPr lang="en-AU" dirty="0"/>
          </a:p>
        </p:txBody>
      </p:sp>
      <p:sp>
        <p:nvSpPr>
          <p:cNvPr id="6" name="Slide Number Placeholder 5">
            <a:extLst>
              <a:ext uri="{FF2B5EF4-FFF2-40B4-BE49-F238E27FC236}">
                <a16:creationId xmlns:a16="http://schemas.microsoft.com/office/drawing/2014/main" id="{BD8289E0-5097-5F11-B9C6-5305FA6340F4}"/>
              </a:ext>
            </a:extLst>
          </p:cNvPr>
          <p:cNvSpPr>
            <a:spLocks noGrp="1"/>
          </p:cNvSpPr>
          <p:nvPr>
            <p:ph type="sldNum" sz="quarter" idx="16"/>
          </p:nvPr>
        </p:nvSpPr>
        <p:spPr/>
        <p:txBody>
          <a:bodyPr/>
          <a:lstStyle>
            <a:lvl1pPr>
              <a:defRPr>
                <a:solidFill>
                  <a:schemeClr val="accent1"/>
                </a:solidFill>
              </a:defRPr>
            </a:lvl1pPr>
          </a:lstStyle>
          <a:p>
            <a:fld id="{10A01DC5-1685-4615-8240-15192985C6A2}" type="slidenum">
              <a:rPr lang="en-AU" smtClean="0"/>
              <a:pPr/>
              <a:t>‹#›</a:t>
            </a:fld>
            <a:endParaRPr lang="en-AU" dirty="0"/>
          </a:p>
        </p:txBody>
      </p:sp>
    </p:spTree>
    <p:extLst>
      <p:ext uri="{BB962C8B-B14F-4D97-AF65-F5344CB8AC3E}">
        <p14:creationId xmlns:p14="http://schemas.microsoft.com/office/powerpoint/2010/main" val="218698856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2_Subheading box with three column text box and image box_no Line">
    <p:bg>
      <p:bgPr>
        <a:solidFill>
          <a:schemeClr val="accent4"/>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F929215-48B2-3734-8B2B-2DD43514EE16}"/>
              </a:ext>
            </a:extLst>
          </p:cNvPr>
          <p:cNvSpPr>
            <a:spLocks noGrp="1"/>
          </p:cNvSpPr>
          <p:nvPr>
            <p:ph type="title"/>
          </p:nvPr>
        </p:nvSpPr>
        <p:spPr/>
        <p:txBody>
          <a:bodyPr/>
          <a:lstStyle>
            <a:lvl1pPr>
              <a:defRPr>
                <a:solidFill>
                  <a:schemeClr val="accent1"/>
                </a:solidFill>
              </a:defRPr>
            </a:lvl1pPr>
          </a:lstStyle>
          <a:p>
            <a:r>
              <a:rPr lang="en-US"/>
              <a:t>Click to edit Master title style</a:t>
            </a:r>
            <a:endParaRPr lang="en-AU" dirty="0"/>
          </a:p>
        </p:txBody>
      </p:sp>
      <p:sp>
        <p:nvSpPr>
          <p:cNvPr id="13" name="Text Placeholder 12">
            <a:extLst>
              <a:ext uri="{FF2B5EF4-FFF2-40B4-BE49-F238E27FC236}">
                <a16:creationId xmlns:a16="http://schemas.microsoft.com/office/drawing/2014/main" id="{4652EAB0-9BF3-42B8-9260-854C74B7761C}"/>
              </a:ext>
            </a:extLst>
          </p:cNvPr>
          <p:cNvSpPr>
            <a:spLocks noGrp="1"/>
          </p:cNvSpPr>
          <p:nvPr>
            <p:ph type="body" sz="quarter" idx="14" hasCustomPrompt="1"/>
          </p:nvPr>
        </p:nvSpPr>
        <p:spPr>
          <a:xfrm>
            <a:off x="360363" y="2340000"/>
            <a:ext cx="8532000" cy="1116002"/>
          </a:xfrm>
        </p:spPr>
        <p:txBody>
          <a:bodyPr/>
          <a:lstStyle>
            <a:lvl1pPr>
              <a:defRPr b="1">
                <a:solidFill>
                  <a:schemeClr val="accent1"/>
                </a:solidFill>
              </a:defRPr>
            </a:lvl1pPr>
          </a:lstStyle>
          <a:p>
            <a:pPr lvl="0"/>
            <a:r>
              <a:rPr lang="en-US" dirty="0"/>
              <a:t>Subheading</a:t>
            </a:r>
            <a:endParaRPr lang="en-AU" dirty="0"/>
          </a:p>
        </p:txBody>
      </p:sp>
      <p:sp>
        <p:nvSpPr>
          <p:cNvPr id="11" name="Text Placeholder 10">
            <a:extLst>
              <a:ext uri="{FF2B5EF4-FFF2-40B4-BE49-F238E27FC236}">
                <a16:creationId xmlns:a16="http://schemas.microsoft.com/office/drawing/2014/main" id="{FBCA03EB-CF3D-4096-8D64-2420CB9A078B}"/>
              </a:ext>
            </a:extLst>
          </p:cNvPr>
          <p:cNvSpPr>
            <a:spLocks noGrp="1"/>
          </p:cNvSpPr>
          <p:nvPr>
            <p:ph type="body" sz="quarter" idx="13"/>
          </p:nvPr>
        </p:nvSpPr>
        <p:spPr>
          <a:xfrm>
            <a:off x="360363" y="3600000"/>
            <a:ext cx="8532000" cy="2699999"/>
          </a:xfrm>
        </p:spPr>
        <p:txBody>
          <a:bodyPr numCol="3" spcCol="180000"/>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dirty="0"/>
          </a:p>
        </p:txBody>
      </p:sp>
      <p:sp>
        <p:nvSpPr>
          <p:cNvPr id="5" name="Picture Placeholder 4">
            <a:extLst>
              <a:ext uri="{FF2B5EF4-FFF2-40B4-BE49-F238E27FC236}">
                <a16:creationId xmlns:a16="http://schemas.microsoft.com/office/drawing/2014/main" id="{9815A714-98D5-4052-AB2F-14DD929CCC25}"/>
              </a:ext>
            </a:extLst>
          </p:cNvPr>
          <p:cNvSpPr>
            <a:spLocks noGrp="1"/>
          </p:cNvSpPr>
          <p:nvPr>
            <p:ph type="pic" sz="quarter" idx="15"/>
          </p:nvPr>
        </p:nvSpPr>
        <p:spPr>
          <a:xfrm>
            <a:off x="9072000" y="2340000"/>
            <a:ext cx="2736000" cy="3960000"/>
          </a:xfrm>
        </p:spPr>
        <p:txBody>
          <a:bodyPr/>
          <a:lstStyle>
            <a:lvl1pPr>
              <a:defRPr>
                <a:solidFill>
                  <a:schemeClr val="accent1"/>
                </a:solidFill>
              </a:defRPr>
            </a:lvl1pPr>
          </a:lstStyle>
          <a:p>
            <a:r>
              <a:rPr lang="en-US"/>
              <a:t>Click icon to add picture</a:t>
            </a:r>
            <a:endParaRPr lang="en-AU" dirty="0"/>
          </a:p>
        </p:txBody>
      </p:sp>
      <p:sp>
        <p:nvSpPr>
          <p:cNvPr id="6" name="Slide Number Placeholder 5">
            <a:extLst>
              <a:ext uri="{FF2B5EF4-FFF2-40B4-BE49-F238E27FC236}">
                <a16:creationId xmlns:a16="http://schemas.microsoft.com/office/drawing/2014/main" id="{BD8289E0-5097-5F11-B9C6-5305FA6340F4}"/>
              </a:ext>
            </a:extLst>
          </p:cNvPr>
          <p:cNvSpPr>
            <a:spLocks noGrp="1"/>
          </p:cNvSpPr>
          <p:nvPr>
            <p:ph type="sldNum" sz="quarter" idx="16"/>
          </p:nvPr>
        </p:nvSpPr>
        <p:spPr/>
        <p:txBody>
          <a:bodyPr/>
          <a:lstStyle>
            <a:lvl1pPr>
              <a:defRPr>
                <a:solidFill>
                  <a:schemeClr val="accent1"/>
                </a:solidFill>
              </a:defRPr>
            </a:lvl1pPr>
          </a:lstStyle>
          <a:p>
            <a:fld id="{10A01DC5-1685-4615-8240-15192985C6A2}" type="slidenum">
              <a:rPr lang="en-AU" smtClean="0"/>
              <a:pPr/>
              <a:t>‹#›</a:t>
            </a:fld>
            <a:endParaRPr lang="en-AU" dirty="0"/>
          </a:p>
        </p:txBody>
      </p:sp>
    </p:spTree>
    <p:extLst>
      <p:ext uri="{BB962C8B-B14F-4D97-AF65-F5344CB8AC3E}">
        <p14:creationId xmlns:p14="http://schemas.microsoft.com/office/powerpoint/2010/main" val="114621023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Cover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1" y="0"/>
            <a:ext cx="12192001" cy="3924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2" name="Title 1"/>
          <p:cNvSpPr>
            <a:spLocks noGrp="1"/>
          </p:cNvSpPr>
          <p:nvPr>
            <p:ph type="ctrTitle"/>
          </p:nvPr>
        </p:nvSpPr>
        <p:spPr>
          <a:xfrm>
            <a:off x="359998" y="360000"/>
            <a:ext cx="11484001" cy="2520000"/>
          </a:xfrm>
          <a:ln>
            <a:noFill/>
          </a:ln>
        </p:spPr>
        <p:txBody>
          <a:bodyPr anchor="t">
            <a:noAutofit/>
          </a:bodyPr>
          <a:lstStyle>
            <a:lvl1pPr algn="l">
              <a:lnSpc>
                <a:spcPct val="90000"/>
              </a:lnSpc>
              <a:defRPr sz="4800">
                <a:solidFill>
                  <a:schemeClr val="bg1"/>
                </a:solidFill>
              </a:defRPr>
            </a:lvl1pPr>
          </a:lstStyle>
          <a:p>
            <a:r>
              <a:rPr lang="en-US"/>
              <a:t>Click to edit Master title style</a:t>
            </a:r>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1" y="3924000"/>
            <a:ext cx="12192001" cy="1566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endParaRPr>
          </a:p>
        </p:txBody>
      </p:sp>
      <p:cxnSp>
        <p:nvCxnSpPr>
          <p:cNvPr id="18" name="Straight Connector 17">
            <a:extLst>
              <a:ext uri="{FF2B5EF4-FFF2-40B4-BE49-F238E27FC236}">
                <a16:creationId xmlns:a16="http://schemas.microsoft.com/office/drawing/2014/main" id="{89B807B7-CC07-4C79-849F-41D584D6BBC7}"/>
              </a:ext>
              <a:ext uri="{C183D7F6-B498-43B3-948B-1728B52AA6E4}">
                <adec:decorative xmlns:adec="http://schemas.microsoft.com/office/drawing/2017/decorative" val="1"/>
              </a:ext>
            </a:extLst>
          </p:cNvPr>
          <p:cNvCxnSpPr/>
          <p:nvPr userDrawn="1"/>
        </p:nvCxnSpPr>
        <p:spPr>
          <a:xfrm>
            <a:off x="360000" y="4104000"/>
            <a:ext cx="853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360000" y="4284000"/>
            <a:ext cx="2700000" cy="1080000"/>
          </a:xfrm>
        </p:spPr>
        <p:txBody>
          <a:bodyPr>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r>
              <a:rPr lang="en-AU"/>
              <a:t>Subtitle</a:t>
            </a:r>
          </a:p>
        </p:txBody>
      </p:sp>
      <p:sp>
        <p:nvSpPr>
          <p:cNvPr id="15" name="Text Placeholder 14">
            <a:extLst>
              <a:ext uri="{FF2B5EF4-FFF2-40B4-BE49-F238E27FC236}">
                <a16:creationId xmlns:a16="http://schemas.microsoft.com/office/drawing/2014/main" id="{B9280053-307C-4D8A-BF45-7B6743FA55E3}"/>
              </a:ext>
            </a:extLst>
          </p:cNvPr>
          <p:cNvSpPr>
            <a:spLocks noGrp="1"/>
          </p:cNvSpPr>
          <p:nvPr>
            <p:ph type="body" sz="quarter" idx="11" hasCustomPrompt="1"/>
          </p:nvPr>
        </p:nvSpPr>
        <p:spPr>
          <a:xfrm>
            <a:off x="3454400" y="4284000"/>
            <a:ext cx="3600000" cy="288000"/>
          </a:xfrm>
        </p:spPr>
        <p:txBody>
          <a:bodyPr>
            <a:noAutofit/>
          </a:bodyPr>
          <a:lstStyle>
            <a:lvl1pPr>
              <a:spcAft>
                <a:spcPts val="0"/>
              </a:spcAft>
              <a:defRPr sz="1800" b="1">
                <a:solidFill>
                  <a:schemeClr val="accent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8" name="Text Placeholder 7">
            <a:extLst>
              <a:ext uri="{FF2B5EF4-FFF2-40B4-BE49-F238E27FC236}">
                <a16:creationId xmlns:a16="http://schemas.microsoft.com/office/drawing/2014/main" id="{3D3A2FD3-519F-2044-B746-41CDD99A2A89}"/>
              </a:ext>
            </a:extLst>
          </p:cNvPr>
          <p:cNvSpPr>
            <a:spLocks noGrp="1"/>
          </p:cNvSpPr>
          <p:nvPr>
            <p:ph type="body" sz="quarter" idx="14" hasCustomPrompt="1"/>
          </p:nvPr>
        </p:nvSpPr>
        <p:spPr>
          <a:xfrm>
            <a:off x="3454399" y="4572000"/>
            <a:ext cx="3599999" cy="792000"/>
          </a:xfrm>
        </p:spPr>
        <p:txBody>
          <a:bodyPr/>
          <a:lstStyle>
            <a:lvl1pPr>
              <a:defRPr sz="1800">
                <a:solidFill>
                  <a:schemeClr val="accent1"/>
                </a:solidFill>
              </a:defRPr>
            </a:lvl1pPr>
          </a:lstStyle>
          <a:p>
            <a:pPr lvl="0"/>
            <a:r>
              <a:rPr lang="en-US"/>
              <a:t>Presenter title</a:t>
            </a:r>
            <a:endParaRPr lang="en-AU"/>
          </a:p>
        </p:txBody>
      </p:sp>
      <p:cxnSp>
        <p:nvCxnSpPr>
          <p:cNvPr id="19" name="Straight Connector 18">
            <a:extLst>
              <a:ext uri="{FF2B5EF4-FFF2-40B4-BE49-F238E27FC236}">
                <a16:creationId xmlns:a16="http://schemas.microsoft.com/office/drawing/2014/main" id="{DB400A8E-928A-43DB-8723-796D9A555203}"/>
              </a:ext>
              <a:ext uri="{C183D7F6-B498-43B3-948B-1728B52AA6E4}">
                <adec:decorative xmlns:adec="http://schemas.microsoft.com/office/drawing/2017/decorative" val="1"/>
              </a:ext>
            </a:extLst>
          </p:cNvPr>
          <p:cNvCxnSpPr>
            <a:cxnSpLocks/>
          </p:cNvCxnSpPr>
          <p:nvPr userDrawn="1"/>
        </p:nvCxnSpPr>
        <p:spPr>
          <a:xfrm>
            <a:off x="9072000" y="4104000"/>
            <a:ext cx="277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Text Placeholder 14">
            <a:extLst>
              <a:ext uri="{FF2B5EF4-FFF2-40B4-BE49-F238E27FC236}">
                <a16:creationId xmlns:a16="http://schemas.microsoft.com/office/drawing/2014/main" id="{0B9A9D47-05D2-409D-A941-8374F9F8E2D4}"/>
              </a:ext>
            </a:extLst>
          </p:cNvPr>
          <p:cNvSpPr>
            <a:spLocks noGrp="1"/>
          </p:cNvSpPr>
          <p:nvPr>
            <p:ph type="body" sz="quarter" idx="12" hasCustomPrompt="1"/>
          </p:nvPr>
        </p:nvSpPr>
        <p:spPr>
          <a:xfrm>
            <a:off x="9072000" y="4284000"/>
            <a:ext cx="2772000" cy="1080000"/>
          </a:xfrm>
        </p:spPr>
        <p:txBody>
          <a:bodyPr>
            <a:noAutofit/>
          </a:bodyPr>
          <a:lstStyle>
            <a:lvl1pPr>
              <a:defRPr sz="1800" b="0">
                <a:solidFill>
                  <a:schemeClr val="accent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r>
              <a:rPr lang="en-AU"/>
              <a:t>00 Month 20YY</a:t>
            </a:r>
          </a:p>
        </p:txBody>
      </p:sp>
      <p:sp>
        <p:nvSpPr>
          <p:cNvPr id="14" name="Footer Placeholder 4">
            <a:extLst>
              <a:ext uri="{FF2B5EF4-FFF2-40B4-BE49-F238E27FC236}">
                <a16:creationId xmlns:a16="http://schemas.microsoft.com/office/drawing/2014/main" id="{D96E34DF-3C26-CCBC-435C-CF0218F679AA}"/>
              </a:ext>
              <a:ext uri="{C183D7F6-B498-43B3-948B-1728B52AA6E4}">
                <adec:decorative xmlns:adec="http://schemas.microsoft.com/office/drawing/2017/decorative" val="1"/>
              </a:ext>
            </a:extLst>
          </p:cNvPr>
          <p:cNvSpPr>
            <a:spLocks noGrp="1"/>
          </p:cNvSpPr>
          <p:nvPr>
            <p:ph type="ftr" sz="quarter" idx="3"/>
          </p:nvPr>
        </p:nvSpPr>
        <p:spPr>
          <a:xfrm>
            <a:off x="360000" y="5867118"/>
            <a:ext cx="4500000" cy="684882"/>
          </a:xfrm>
          <a:prstGeom prst="rect">
            <a:avLst/>
          </a:prstGeom>
        </p:spPr>
        <p:txBody>
          <a:bodyPr vert="horz" lIns="0" tIns="0" rIns="0" bIns="0" rtlCol="0" anchor="b" anchorCtr="0">
            <a:noAutofit/>
          </a:bodyPr>
          <a:lstStyle>
            <a:lvl1pPr algn="l">
              <a:defRPr sz="1400">
                <a:solidFill>
                  <a:schemeClr val="accent1"/>
                </a:solidFill>
                <a:latin typeface="Public Sans" pitchFamily="2" charset="0"/>
              </a:defRPr>
            </a:lvl1pPr>
          </a:lstStyle>
          <a:p>
            <a:r>
              <a:rPr lang="en-US"/>
              <a:t>NSW Department of Education</a:t>
            </a:r>
            <a:endParaRPr lang="en-AU"/>
          </a:p>
        </p:txBody>
      </p:sp>
      <p:pic>
        <p:nvPicPr>
          <p:cNvPr id="5" name="Picture 4" descr="NSW Government logo">
            <a:extLst>
              <a:ext uri="{FF2B5EF4-FFF2-40B4-BE49-F238E27FC236}">
                <a16:creationId xmlns:a16="http://schemas.microsoft.com/office/drawing/2014/main" id="{1275AC60-D9B4-4746-B3F7-C112360E69A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5867118"/>
            <a:ext cx="630000" cy="684882"/>
          </a:xfrm>
          <a:prstGeom prst="rect">
            <a:avLst/>
          </a:prstGeom>
        </p:spPr>
      </p:pic>
    </p:spTree>
    <p:extLst>
      <p:ext uri="{BB962C8B-B14F-4D97-AF65-F5344CB8AC3E}">
        <p14:creationId xmlns:p14="http://schemas.microsoft.com/office/powerpoint/2010/main" val="860847750"/>
      </p:ext>
    </p:extLst>
  </p:cSld>
  <p:clrMapOvr>
    <a:masterClrMapping/>
  </p:clrMapOvr>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2_Cover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1" y="0"/>
            <a:ext cx="12192001" cy="3924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2" name="Title 1"/>
          <p:cNvSpPr>
            <a:spLocks noGrp="1"/>
          </p:cNvSpPr>
          <p:nvPr>
            <p:ph type="ctrTitle"/>
          </p:nvPr>
        </p:nvSpPr>
        <p:spPr>
          <a:xfrm>
            <a:off x="359998" y="360000"/>
            <a:ext cx="11484001" cy="2520000"/>
          </a:xfrm>
          <a:ln>
            <a:noFill/>
          </a:ln>
        </p:spPr>
        <p:txBody>
          <a:bodyPr anchor="t">
            <a:noAutofit/>
          </a:bodyPr>
          <a:lstStyle>
            <a:lvl1pPr algn="l">
              <a:lnSpc>
                <a:spcPct val="90000"/>
              </a:lnSpc>
              <a:defRPr sz="4800">
                <a:solidFill>
                  <a:schemeClr val="accent1"/>
                </a:solidFill>
              </a:defRPr>
            </a:lvl1pPr>
          </a:lstStyle>
          <a:p>
            <a:r>
              <a:rPr lang="en-US"/>
              <a:t>Click to edit Master title style</a:t>
            </a:r>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1" y="3924000"/>
            <a:ext cx="12192001" cy="156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tx2">
                  <a:lumMod val="40000"/>
                  <a:lumOff val="60000"/>
                </a:schemeClr>
              </a:solidFill>
            </a:endParaRPr>
          </a:p>
        </p:txBody>
      </p:sp>
      <p:cxnSp>
        <p:nvCxnSpPr>
          <p:cNvPr id="18" name="Straight Connector 17">
            <a:extLst>
              <a:ext uri="{FF2B5EF4-FFF2-40B4-BE49-F238E27FC236}">
                <a16:creationId xmlns:a16="http://schemas.microsoft.com/office/drawing/2014/main" id="{89B807B7-CC07-4C79-849F-41D584D6BBC7}"/>
              </a:ext>
              <a:ext uri="{C183D7F6-B498-43B3-948B-1728B52AA6E4}">
                <adec:decorative xmlns:adec="http://schemas.microsoft.com/office/drawing/2017/decorative" val="1"/>
              </a:ext>
            </a:extLst>
          </p:cNvPr>
          <p:cNvCxnSpPr/>
          <p:nvPr userDrawn="1"/>
        </p:nvCxnSpPr>
        <p:spPr>
          <a:xfrm>
            <a:off x="360000" y="4104000"/>
            <a:ext cx="85320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360000" y="4284000"/>
            <a:ext cx="2700000" cy="1080000"/>
          </a:xfrm>
        </p:spPr>
        <p:txBody>
          <a:bodyPr>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r>
              <a:rPr lang="en-AU"/>
              <a:t>Subtitle</a:t>
            </a:r>
          </a:p>
        </p:txBody>
      </p:sp>
      <p:sp>
        <p:nvSpPr>
          <p:cNvPr id="15" name="Text Placeholder 14">
            <a:extLst>
              <a:ext uri="{FF2B5EF4-FFF2-40B4-BE49-F238E27FC236}">
                <a16:creationId xmlns:a16="http://schemas.microsoft.com/office/drawing/2014/main" id="{B9280053-307C-4D8A-BF45-7B6743FA55E3}"/>
              </a:ext>
            </a:extLst>
          </p:cNvPr>
          <p:cNvSpPr>
            <a:spLocks noGrp="1"/>
          </p:cNvSpPr>
          <p:nvPr>
            <p:ph type="body" sz="quarter" idx="11" hasCustomPrompt="1"/>
          </p:nvPr>
        </p:nvSpPr>
        <p:spPr>
          <a:xfrm>
            <a:off x="3454400" y="4284000"/>
            <a:ext cx="3600000" cy="288000"/>
          </a:xfrm>
        </p:spPr>
        <p:txBody>
          <a:bodyPr>
            <a:noAutofit/>
          </a:bodyPr>
          <a:lstStyle>
            <a:lvl1pPr>
              <a:spcAft>
                <a:spcPts val="0"/>
              </a:spcAft>
              <a:defRPr sz="1800" b="1">
                <a:solidFill>
                  <a:schemeClr val="bg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8" name="Text Placeholder 7">
            <a:extLst>
              <a:ext uri="{FF2B5EF4-FFF2-40B4-BE49-F238E27FC236}">
                <a16:creationId xmlns:a16="http://schemas.microsoft.com/office/drawing/2014/main" id="{3D3A2FD3-519F-2044-B746-41CDD99A2A89}"/>
              </a:ext>
            </a:extLst>
          </p:cNvPr>
          <p:cNvSpPr>
            <a:spLocks noGrp="1"/>
          </p:cNvSpPr>
          <p:nvPr>
            <p:ph type="body" sz="quarter" idx="14" hasCustomPrompt="1"/>
          </p:nvPr>
        </p:nvSpPr>
        <p:spPr>
          <a:xfrm>
            <a:off x="3454399" y="4572000"/>
            <a:ext cx="3599999" cy="792000"/>
          </a:xfrm>
        </p:spPr>
        <p:txBody>
          <a:bodyPr/>
          <a:lstStyle>
            <a:lvl1pPr>
              <a:defRPr sz="1800">
                <a:solidFill>
                  <a:schemeClr val="bg1"/>
                </a:solidFill>
              </a:defRPr>
            </a:lvl1pPr>
          </a:lstStyle>
          <a:p>
            <a:pPr lvl="0"/>
            <a:r>
              <a:rPr lang="en-US"/>
              <a:t>Presenter title</a:t>
            </a:r>
            <a:endParaRPr lang="en-AU"/>
          </a:p>
        </p:txBody>
      </p:sp>
      <p:cxnSp>
        <p:nvCxnSpPr>
          <p:cNvPr id="19" name="Straight Connector 18">
            <a:extLst>
              <a:ext uri="{FF2B5EF4-FFF2-40B4-BE49-F238E27FC236}">
                <a16:creationId xmlns:a16="http://schemas.microsoft.com/office/drawing/2014/main" id="{DB400A8E-928A-43DB-8723-796D9A555203}"/>
              </a:ext>
              <a:ext uri="{C183D7F6-B498-43B3-948B-1728B52AA6E4}">
                <adec:decorative xmlns:adec="http://schemas.microsoft.com/office/drawing/2017/decorative" val="1"/>
              </a:ext>
            </a:extLst>
          </p:cNvPr>
          <p:cNvCxnSpPr>
            <a:cxnSpLocks/>
          </p:cNvCxnSpPr>
          <p:nvPr userDrawn="1"/>
        </p:nvCxnSpPr>
        <p:spPr>
          <a:xfrm>
            <a:off x="9072000" y="4104000"/>
            <a:ext cx="2772000"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16" name="Text Placeholder 14">
            <a:extLst>
              <a:ext uri="{FF2B5EF4-FFF2-40B4-BE49-F238E27FC236}">
                <a16:creationId xmlns:a16="http://schemas.microsoft.com/office/drawing/2014/main" id="{0B9A9D47-05D2-409D-A941-8374F9F8E2D4}"/>
              </a:ext>
            </a:extLst>
          </p:cNvPr>
          <p:cNvSpPr>
            <a:spLocks noGrp="1"/>
          </p:cNvSpPr>
          <p:nvPr>
            <p:ph type="body" sz="quarter" idx="12" hasCustomPrompt="1"/>
          </p:nvPr>
        </p:nvSpPr>
        <p:spPr>
          <a:xfrm>
            <a:off x="9072000" y="4284000"/>
            <a:ext cx="2772000" cy="1080000"/>
          </a:xfrm>
        </p:spPr>
        <p:txBody>
          <a:bodyPr>
            <a:noAutofit/>
          </a:bodyPr>
          <a:lstStyle>
            <a:lvl1pPr>
              <a:defRPr sz="1800" b="0">
                <a:solidFill>
                  <a:schemeClr val="bg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r>
              <a:rPr lang="en-AU"/>
              <a:t>00 Month 20YY</a:t>
            </a:r>
          </a:p>
        </p:txBody>
      </p:sp>
      <p:sp>
        <p:nvSpPr>
          <p:cNvPr id="14" name="Footer Placeholder 4">
            <a:extLst>
              <a:ext uri="{FF2B5EF4-FFF2-40B4-BE49-F238E27FC236}">
                <a16:creationId xmlns:a16="http://schemas.microsoft.com/office/drawing/2014/main" id="{D96E34DF-3C26-CCBC-435C-CF0218F679AA}"/>
              </a:ext>
              <a:ext uri="{C183D7F6-B498-43B3-948B-1728B52AA6E4}">
                <adec:decorative xmlns:adec="http://schemas.microsoft.com/office/drawing/2017/decorative" val="1"/>
              </a:ext>
            </a:extLst>
          </p:cNvPr>
          <p:cNvSpPr>
            <a:spLocks noGrp="1"/>
          </p:cNvSpPr>
          <p:nvPr>
            <p:ph type="ftr" sz="quarter" idx="3"/>
          </p:nvPr>
        </p:nvSpPr>
        <p:spPr>
          <a:xfrm>
            <a:off x="360000" y="5867118"/>
            <a:ext cx="4500000" cy="684882"/>
          </a:xfrm>
          <a:prstGeom prst="rect">
            <a:avLst/>
          </a:prstGeom>
        </p:spPr>
        <p:txBody>
          <a:bodyPr vert="horz" lIns="0" tIns="0" rIns="0" bIns="0" rtlCol="0" anchor="b" anchorCtr="0">
            <a:noAutofit/>
          </a:bodyPr>
          <a:lstStyle>
            <a:lvl1pPr algn="l">
              <a:defRPr sz="1400">
                <a:solidFill>
                  <a:schemeClr val="accent1"/>
                </a:solidFill>
                <a:latin typeface="Public Sans" pitchFamily="2" charset="0"/>
              </a:defRPr>
            </a:lvl1pPr>
          </a:lstStyle>
          <a:p>
            <a:r>
              <a:rPr lang="en-US"/>
              <a:t>NSW Department of Education</a:t>
            </a:r>
            <a:endParaRPr lang="en-AU"/>
          </a:p>
        </p:txBody>
      </p:sp>
      <p:pic>
        <p:nvPicPr>
          <p:cNvPr id="5" name="Picture 4" descr="NSW Government logo">
            <a:extLst>
              <a:ext uri="{FF2B5EF4-FFF2-40B4-BE49-F238E27FC236}">
                <a16:creationId xmlns:a16="http://schemas.microsoft.com/office/drawing/2014/main" id="{1275AC60-D9B4-4746-B3F7-C112360E69A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5867118"/>
            <a:ext cx="630000" cy="684882"/>
          </a:xfrm>
          <a:prstGeom prst="rect">
            <a:avLst/>
          </a:prstGeom>
        </p:spPr>
      </p:pic>
    </p:spTree>
    <p:extLst>
      <p:ext uri="{BB962C8B-B14F-4D97-AF65-F5344CB8AC3E}">
        <p14:creationId xmlns:p14="http://schemas.microsoft.com/office/powerpoint/2010/main" val="3786041979"/>
      </p:ext>
    </p:extLst>
  </p:cSld>
  <p:clrMapOvr>
    <a:masterClrMapping/>
  </p:clrMapOvr>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1_Cover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1" y="0"/>
            <a:ext cx="12192001" cy="3924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6" name="Rectangle 5">
            <a:extLst>
              <a:ext uri="{FF2B5EF4-FFF2-40B4-BE49-F238E27FC236}">
                <a16:creationId xmlns:a16="http://schemas.microsoft.com/office/drawing/2014/main" id="{8B441F1C-5173-8DB5-B1C6-8E93B9C835DC}"/>
              </a:ext>
              <a:ext uri="{C183D7F6-B498-43B3-948B-1728B52AA6E4}">
                <adec:decorative xmlns:adec="http://schemas.microsoft.com/office/drawing/2017/decorative" val="1"/>
              </a:ext>
            </a:extLst>
          </p:cNvPr>
          <p:cNvSpPr/>
          <p:nvPr userDrawn="1"/>
        </p:nvSpPr>
        <p:spPr>
          <a:xfrm>
            <a:off x="-2" y="-5532"/>
            <a:ext cx="12192001" cy="222010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2" name="Title 1"/>
          <p:cNvSpPr>
            <a:spLocks noGrp="1"/>
          </p:cNvSpPr>
          <p:nvPr>
            <p:ph type="ctrTitle"/>
          </p:nvPr>
        </p:nvSpPr>
        <p:spPr>
          <a:xfrm>
            <a:off x="359998" y="360000"/>
            <a:ext cx="11484001" cy="1648741"/>
          </a:xfrm>
          <a:ln>
            <a:noFill/>
          </a:ln>
        </p:spPr>
        <p:txBody>
          <a:bodyPr anchor="t">
            <a:noAutofit/>
          </a:bodyPr>
          <a:lstStyle>
            <a:lvl1pPr algn="l">
              <a:lnSpc>
                <a:spcPct val="90000"/>
              </a:lnSpc>
              <a:defRPr sz="4800">
                <a:solidFill>
                  <a:schemeClr val="bg1"/>
                </a:solidFill>
              </a:defRPr>
            </a:lvl1pPr>
          </a:lstStyle>
          <a:p>
            <a:r>
              <a:rPr lang="en-US"/>
              <a:t>Click to edit Master title style</a:t>
            </a:r>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1" y="3924000"/>
            <a:ext cx="12192001" cy="2934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accent3"/>
              </a:solidFill>
            </a:endParaRPr>
          </a:p>
        </p:txBody>
      </p:sp>
      <p:cxnSp>
        <p:nvCxnSpPr>
          <p:cNvPr id="18" name="Straight Connector 17">
            <a:extLst>
              <a:ext uri="{FF2B5EF4-FFF2-40B4-BE49-F238E27FC236}">
                <a16:creationId xmlns:a16="http://schemas.microsoft.com/office/drawing/2014/main" id="{89B807B7-CC07-4C79-849F-41D584D6BBC7}"/>
              </a:ext>
              <a:ext uri="{C183D7F6-B498-43B3-948B-1728B52AA6E4}">
                <adec:decorative xmlns:adec="http://schemas.microsoft.com/office/drawing/2017/decorative" val="1"/>
              </a:ext>
            </a:extLst>
          </p:cNvPr>
          <p:cNvCxnSpPr/>
          <p:nvPr userDrawn="1"/>
        </p:nvCxnSpPr>
        <p:spPr>
          <a:xfrm>
            <a:off x="360000" y="2205288"/>
            <a:ext cx="853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360000" y="2385288"/>
            <a:ext cx="2700000" cy="1080000"/>
          </a:xfrm>
        </p:spPr>
        <p:txBody>
          <a:bodyPr>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r>
              <a:rPr lang="en-AU"/>
              <a:t>Subtitle</a:t>
            </a:r>
          </a:p>
        </p:txBody>
      </p:sp>
      <p:sp>
        <p:nvSpPr>
          <p:cNvPr id="15" name="Text Placeholder 14">
            <a:extLst>
              <a:ext uri="{FF2B5EF4-FFF2-40B4-BE49-F238E27FC236}">
                <a16:creationId xmlns:a16="http://schemas.microsoft.com/office/drawing/2014/main" id="{B9280053-307C-4D8A-BF45-7B6743FA55E3}"/>
              </a:ext>
            </a:extLst>
          </p:cNvPr>
          <p:cNvSpPr>
            <a:spLocks noGrp="1"/>
          </p:cNvSpPr>
          <p:nvPr>
            <p:ph type="body" sz="quarter" idx="11" hasCustomPrompt="1"/>
          </p:nvPr>
        </p:nvSpPr>
        <p:spPr>
          <a:xfrm>
            <a:off x="3454400" y="2385288"/>
            <a:ext cx="3600000" cy="288000"/>
          </a:xfrm>
        </p:spPr>
        <p:txBody>
          <a:bodyPr>
            <a:noAutofit/>
          </a:bodyPr>
          <a:lstStyle>
            <a:lvl1pPr>
              <a:spcAft>
                <a:spcPts val="0"/>
              </a:spcAft>
              <a:defRPr sz="1800" b="1">
                <a:solidFill>
                  <a:schemeClr val="accent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8" name="Text Placeholder 7">
            <a:extLst>
              <a:ext uri="{FF2B5EF4-FFF2-40B4-BE49-F238E27FC236}">
                <a16:creationId xmlns:a16="http://schemas.microsoft.com/office/drawing/2014/main" id="{3D3A2FD3-519F-2044-B746-41CDD99A2A89}"/>
              </a:ext>
            </a:extLst>
          </p:cNvPr>
          <p:cNvSpPr>
            <a:spLocks noGrp="1"/>
          </p:cNvSpPr>
          <p:nvPr>
            <p:ph type="body" sz="quarter" idx="14" hasCustomPrompt="1"/>
          </p:nvPr>
        </p:nvSpPr>
        <p:spPr>
          <a:xfrm>
            <a:off x="3454399" y="2673288"/>
            <a:ext cx="3599999" cy="792000"/>
          </a:xfrm>
        </p:spPr>
        <p:txBody>
          <a:bodyPr/>
          <a:lstStyle>
            <a:lvl1pPr>
              <a:defRPr sz="1800">
                <a:solidFill>
                  <a:schemeClr val="accent1"/>
                </a:solidFill>
              </a:defRPr>
            </a:lvl1pPr>
          </a:lstStyle>
          <a:p>
            <a:pPr lvl="0"/>
            <a:r>
              <a:rPr lang="en-US"/>
              <a:t>Presenter title</a:t>
            </a:r>
            <a:endParaRPr lang="en-AU"/>
          </a:p>
        </p:txBody>
      </p:sp>
      <p:cxnSp>
        <p:nvCxnSpPr>
          <p:cNvPr id="19" name="Straight Connector 18">
            <a:extLst>
              <a:ext uri="{FF2B5EF4-FFF2-40B4-BE49-F238E27FC236}">
                <a16:creationId xmlns:a16="http://schemas.microsoft.com/office/drawing/2014/main" id="{DB400A8E-928A-43DB-8723-796D9A555203}"/>
              </a:ext>
              <a:ext uri="{C183D7F6-B498-43B3-948B-1728B52AA6E4}">
                <adec:decorative xmlns:adec="http://schemas.microsoft.com/office/drawing/2017/decorative" val="1"/>
              </a:ext>
            </a:extLst>
          </p:cNvPr>
          <p:cNvCxnSpPr>
            <a:cxnSpLocks/>
          </p:cNvCxnSpPr>
          <p:nvPr userDrawn="1"/>
        </p:nvCxnSpPr>
        <p:spPr>
          <a:xfrm>
            <a:off x="9072000" y="2205288"/>
            <a:ext cx="2772000" cy="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6" name="Text Placeholder 14">
            <a:extLst>
              <a:ext uri="{FF2B5EF4-FFF2-40B4-BE49-F238E27FC236}">
                <a16:creationId xmlns:a16="http://schemas.microsoft.com/office/drawing/2014/main" id="{0B9A9D47-05D2-409D-A941-8374F9F8E2D4}"/>
              </a:ext>
            </a:extLst>
          </p:cNvPr>
          <p:cNvSpPr>
            <a:spLocks noGrp="1"/>
          </p:cNvSpPr>
          <p:nvPr>
            <p:ph type="body" sz="quarter" idx="12" hasCustomPrompt="1"/>
          </p:nvPr>
        </p:nvSpPr>
        <p:spPr>
          <a:xfrm>
            <a:off x="9072000" y="2385288"/>
            <a:ext cx="2772000" cy="287999"/>
          </a:xfrm>
        </p:spPr>
        <p:txBody>
          <a:bodyPr>
            <a:noAutofit/>
          </a:bodyPr>
          <a:lstStyle>
            <a:lvl1pPr>
              <a:defRPr sz="1800" b="0">
                <a:solidFill>
                  <a:schemeClr val="accent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r>
              <a:rPr lang="en-AU"/>
              <a:t>00 Month 20YY</a:t>
            </a:r>
          </a:p>
        </p:txBody>
      </p:sp>
      <p:sp>
        <p:nvSpPr>
          <p:cNvPr id="14" name="Footer Placeholder 4">
            <a:extLst>
              <a:ext uri="{FF2B5EF4-FFF2-40B4-BE49-F238E27FC236}">
                <a16:creationId xmlns:a16="http://schemas.microsoft.com/office/drawing/2014/main" id="{D96E34DF-3C26-CCBC-435C-CF0218F679AA}"/>
              </a:ext>
              <a:ext uri="{C183D7F6-B498-43B3-948B-1728B52AA6E4}">
                <adec:decorative xmlns:adec="http://schemas.microsoft.com/office/drawing/2017/decorative" val="1"/>
              </a:ext>
            </a:extLst>
          </p:cNvPr>
          <p:cNvSpPr>
            <a:spLocks noGrp="1"/>
          </p:cNvSpPr>
          <p:nvPr>
            <p:ph type="ftr" sz="quarter" idx="3"/>
          </p:nvPr>
        </p:nvSpPr>
        <p:spPr>
          <a:xfrm>
            <a:off x="360000" y="3042575"/>
            <a:ext cx="4500000" cy="684882"/>
          </a:xfrm>
          <a:prstGeom prst="rect">
            <a:avLst/>
          </a:prstGeom>
        </p:spPr>
        <p:txBody>
          <a:bodyPr vert="horz" lIns="0" tIns="0" rIns="0" bIns="0" rtlCol="0" anchor="b" anchorCtr="0">
            <a:noAutofit/>
          </a:bodyPr>
          <a:lstStyle>
            <a:lvl1pPr algn="l">
              <a:defRPr sz="1400">
                <a:solidFill>
                  <a:schemeClr val="accent1"/>
                </a:solidFill>
                <a:latin typeface="Public Sans" pitchFamily="2" charset="0"/>
              </a:defRPr>
            </a:lvl1pPr>
          </a:lstStyle>
          <a:p>
            <a:r>
              <a:rPr lang="en-US"/>
              <a:t>NSW Department of Education</a:t>
            </a:r>
            <a:endParaRPr lang="en-AU"/>
          </a:p>
        </p:txBody>
      </p:sp>
      <p:pic>
        <p:nvPicPr>
          <p:cNvPr id="5" name="Picture 4" descr="NSW Government logo">
            <a:extLst>
              <a:ext uri="{FF2B5EF4-FFF2-40B4-BE49-F238E27FC236}">
                <a16:creationId xmlns:a16="http://schemas.microsoft.com/office/drawing/2014/main" id="{1275AC60-D9B4-4746-B3F7-C112360E69A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3059119"/>
            <a:ext cx="630000" cy="684882"/>
          </a:xfrm>
          <a:prstGeom prst="rect">
            <a:avLst/>
          </a:prstGeom>
        </p:spPr>
      </p:pic>
      <p:sp>
        <p:nvSpPr>
          <p:cNvPr id="3" name="Picture Placeholder 4">
            <a:extLst>
              <a:ext uri="{FF2B5EF4-FFF2-40B4-BE49-F238E27FC236}">
                <a16:creationId xmlns:a16="http://schemas.microsoft.com/office/drawing/2014/main" id="{CE3745DC-AC8E-A131-2A57-EFBCFFD5CE06}"/>
              </a:ext>
              <a:ext uri="{C183D7F6-B498-43B3-948B-1728B52AA6E4}">
                <adec:decorative xmlns:adec="http://schemas.microsoft.com/office/drawing/2017/decorative" val="1"/>
              </a:ext>
            </a:extLst>
          </p:cNvPr>
          <p:cNvSpPr>
            <a:spLocks noGrp="1"/>
          </p:cNvSpPr>
          <p:nvPr>
            <p:ph type="pic" sz="quarter" idx="13"/>
          </p:nvPr>
        </p:nvSpPr>
        <p:spPr>
          <a:xfrm>
            <a:off x="0" y="3924000"/>
            <a:ext cx="12192000" cy="2934000"/>
          </a:xfrm>
        </p:spPr>
        <p:txBody>
          <a:bodyPr/>
          <a:lstStyle/>
          <a:p>
            <a:r>
              <a:rPr lang="en-US"/>
              <a:t>Click icon to add picture</a:t>
            </a:r>
            <a:endParaRPr lang="en-AU"/>
          </a:p>
        </p:txBody>
      </p:sp>
    </p:spTree>
    <p:extLst>
      <p:ext uri="{BB962C8B-B14F-4D97-AF65-F5344CB8AC3E}">
        <p14:creationId xmlns:p14="http://schemas.microsoft.com/office/powerpoint/2010/main" val="305197099"/>
      </p:ext>
    </p:extLst>
  </p:cSld>
  <p:clrMapOvr>
    <a:masterClrMapping/>
  </p:clrMapOvr>
  <p:extLst>
    <p:ext uri="{DCECCB84-F9BA-43D5-87BE-67443E8EF086}">
      <p15:sldGuideLst xmlns:p15="http://schemas.microsoft.com/office/powerpoint/2012/main">
        <p15:guide id="1" orient="horz" pos="4110">
          <p15:clr>
            <a:srgbClr val="FBAE40"/>
          </p15:clr>
        </p15:guide>
        <p15:guide id="2" pos="3840">
          <p15:clr>
            <a:srgbClr val="FBAE40"/>
          </p15:clr>
        </p15:guide>
      </p15:sldGuideLst>
    </p:ext>
  </p:extLst>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Cover 2">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FED08CF-2518-2327-406C-6026029FD05B}"/>
              </a:ext>
              <a:ext uri="{C183D7F6-B498-43B3-948B-1728B52AA6E4}">
                <adec:decorative xmlns:adec="http://schemas.microsoft.com/office/drawing/2017/decorative" val="1"/>
              </a:ext>
            </a:extLst>
          </p:cNvPr>
          <p:cNvSpPr/>
          <p:nvPr userDrawn="1"/>
        </p:nvSpPr>
        <p:spPr>
          <a:xfrm>
            <a:off x="3060000" y="0"/>
            <a:ext cx="7776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mj-lt"/>
            </a:endParaRPr>
          </a:p>
        </p:txBody>
      </p:sp>
      <p:cxnSp>
        <p:nvCxnSpPr>
          <p:cNvPr id="11" name="Straight Connector 10">
            <a:extLst>
              <a:ext uri="{FF2B5EF4-FFF2-40B4-BE49-F238E27FC236}">
                <a16:creationId xmlns:a16="http://schemas.microsoft.com/office/drawing/2014/main" id="{167B4648-D1B6-2648-37DC-35CC3262B2EE}"/>
              </a:ext>
              <a:ext uri="{C183D7F6-B498-43B3-948B-1728B52AA6E4}">
                <adec:decorative xmlns:adec="http://schemas.microsoft.com/office/drawing/2017/decorative" val="1"/>
              </a:ext>
            </a:extLst>
          </p:cNvPr>
          <p:cNvCxnSpPr>
            <a:cxnSpLocks/>
          </p:cNvCxnSpPr>
          <p:nvPr userDrawn="1"/>
        </p:nvCxnSpPr>
        <p:spPr>
          <a:xfrm>
            <a:off x="3420000" y="360000"/>
            <a:ext cx="0" cy="6192773"/>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7" name="Title 1">
            <a:extLst>
              <a:ext uri="{FF2B5EF4-FFF2-40B4-BE49-F238E27FC236}">
                <a16:creationId xmlns:a16="http://schemas.microsoft.com/office/drawing/2014/main" id="{A6070B46-EC77-177A-DA25-5155F929B19D}"/>
              </a:ext>
            </a:extLst>
          </p:cNvPr>
          <p:cNvSpPr>
            <a:spLocks noGrp="1"/>
          </p:cNvSpPr>
          <p:nvPr>
            <p:ph type="ctrTitle" hasCustomPrompt="1"/>
          </p:nvPr>
        </p:nvSpPr>
        <p:spPr>
          <a:xfrm>
            <a:off x="3599997" y="1259999"/>
            <a:ext cx="6948000" cy="2700000"/>
          </a:xfrm>
          <a:ln>
            <a:noFill/>
          </a:ln>
        </p:spPr>
        <p:txBody>
          <a:bodyPr anchor="t">
            <a:noAutofit/>
          </a:bodyPr>
          <a:lstStyle>
            <a:lvl1pPr algn="l">
              <a:lnSpc>
                <a:spcPct val="90000"/>
              </a:lnSpc>
              <a:defRPr sz="4800">
                <a:solidFill>
                  <a:schemeClr val="bg1"/>
                </a:solidFill>
                <a:latin typeface="+mj-lt"/>
              </a:defRPr>
            </a:lvl1pPr>
          </a:lstStyle>
          <a:p>
            <a:r>
              <a:rPr lang="en-US"/>
              <a:t>Presentation title</a:t>
            </a:r>
          </a:p>
        </p:txBody>
      </p:sp>
      <p:sp>
        <p:nvSpPr>
          <p:cNvPr id="3" name="Footer Placeholder 2">
            <a:extLst>
              <a:ext uri="{FF2B5EF4-FFF2-40B4-BE49-F238E27FC236}">
                <a16:creationId xmlns:a16="http://schemas.microsoft.com/office/drawing/2014/main" id="{6E1481CC-14AE-44A2-E62B-3050FD80215A}"/>
              </a:ext>
              <a:ext uri="{C183D7F6-B498-43B3-948B-1728B52AA6E4}">
                <adec:decorative xmlns:adec="http://schemas.microsoft.com/office/drawing/2017/decorative" val="1"/>
              </a:ext>
            </a:extLst>
          </p:cNvPr>
          <p:cNvSpPr>
            <a:spLocks noGrp="1"/>
          </p:cNvSpPr>
          <p:nvPr>
            <p:ph type="ftr" sz="quarter" idx="10"/>
          </p:nvPr>
        </p:nvSpPr>
        <p:spPr>
          <a:xfrm>
            <a:off x="3599997" y="360000"/>
            <a:ext cx="3599996" cy="684000"/>
          </a:xfrm>
          <a:prstGeom prst="rect">
            <a:avLst/>
          </a:prstGeom>
        </p:spPr>
        <p:txBody>
          <a:bodyPr lIns="0" tIns="0" rIns="0" bIns="0">
            <a:noAutofit/>
          </a:bodyPr>
          <a:lstStyle>
            <a:lvl1pPr>
              <a:defRPr sz="1400">
                <a:solidFill>
                  <a:schemeClr val="bg1"/>
                </a:solidFill>
                <a:latin typeface="Public Sans" pitchFamily="2" charset="0"/>
              </a:defRPr>
            </a:lvl1pPr>
          </a:lstStyle>
          <a:p>
            <a:r>
              <a:rPr lang="en-US"/>
              <a:t>NSW Department of Education</a:t>
            </a:r>
            <a:endParaRPr lang="en-AU"/>
          </a:p>
        </p:txBody>
      </p:sp>
      <p:sp>
        <p:nvSpPr>
          <p:cNvPr id="8" name="Text Placeholder 10">
            <a:extLst>
              <a:ext uri="{FF2B5EF4-FFF2-40B4-BE49-F238E27FC236}">
                <a16:creationId xmlns:a16="http://schemas.microsoft.com/office/drawing/2014/main" id="{55A48081-2B8F-CBA5-A4D1-4D0CEEEDB3CA}"/>
              </a:ext>
            </a:extLst>
          </p:cNvPr>
          <p:cNvSpPr>
            <a:spLocks noGrp="1"/>
          </p:cNvSpPr>
          <p:nvPr>
            <p:ph type="body" sz="quarter" idx="14" hasCustomPrompt="1"/>
          </p:nvPr>
        </p:nvSpPr>
        <p:spPr>
          <a:xfrm>
            <a:off x="3599997" y="4248000"/>
            <a:ext cx="6947996" cy="1152000"/>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9" name="Text Placeholder 14">
            <a:extLst>
              <a:ext uri="{FF2B5EF4-FFF2-40B4-BE49-F238E27FC236}">
                <a16:creationId xmlns:a16="http://schemas.microsoft.com/office/drawing/2014/main" id="{AEED1A4F-C99E-03ED-E8E3-C614DDDC05BB}"/>
              </a:ext>
            </a:extLst>
          </p:cNvPr>
          <p:cNvSpPr>
            <a:spLocks noGrp="1"/>
          </p:cNvSpPr>
          <p:nvPr>
            <p:ph type="body" sz="quarter" idx="11" hasCustomPrompt="1"/>
          </p:nvPr>
        </p:nvSpPr>
        <p:spPr>
          <a:xfrm>
            <a:off x="3599997" y="5832773"/>
            <a:ext cx="3600000" cy="396000"/>
          </a:xfrm>
        </p:spPr>
        <p:txBody>
          <a:bodyPr anchor="b" anchorCtr="0">
            <a:noAutofit/>
          </a:bodyPr>
          <a:lstStyle>
            <a:lvl1pPr>
              <a:lnSpc>
                <a:spcPct val="100000"/>
              </a:lnSpc>
              <a:spcAft>
                <a:spcPts val="0"/>
              </a:spcAft>
              <a:defRPr sz="1800" b="1">
                <a:solidFill>
                  <a:schemeClr val="bg1"/>
                </a:solidFill>
                <a:latin typeface="+mn-lt"/>
              </a:defRPr>
            </a:lvl1pPr>
            <a:lvl2pPr>
              <a:lnSpc>
                <a:spcPct val="100000"/>
              </a:lnSpc>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2" name="Text Placeholder 7">
            <a:extLst>
              <a:ext uri="{FF2B5EF4-FFF2-40B4-BE49-F238E27FC236}">
                <a16:creationId xmlns:a16="http://schemas.microsoft.com/office/drawing/2014/main" id="{60E763D3-A13C-06E4-9014-2E3B13407800}"/>
              </a:ext>
            </a:extLst>
          </p:cNvPr>
          <p:cNvSpPr>
            <a:spLocks noGrp="1"/>
          </p:cNvSpPr>
          <p:nvPr>
            <p:ph type="body" sz="quarter" idx="16" hasCustomPrompt="1"/>
          </p:nvPr>
        </p:nvSpPr>
        <p:spPr>
          <a:xfrm>
            <a:off x="3600000" y="6264773"/>
            <a:ext cx="3599999" cy="288000"/>
          </a:xfrm>
        </p:spPr>
        <p:txBody>
          <a:bodyPr anchor="b" anchorCtr="0"/>
          <a:lstStyle>
            <a:lvl1pPr>
              <a:defRPr sz="1800">
                <a:solidFill>
                  <a:schemeClr val="bg1"/>
                </a:solidFill>
              </a:defRPr>
            </a:lvl1pPr>
          </a:lstStyle>
          <a:p>
            <a:pPr lvl="0"/>
            <a:r>
              <a:rPr lang="en-US"/>
              <a:t>Presenter title</a:t>
            </a:r>
            <a:endParaRPr lang="en-AU"/>
          </a:p>
        </p:txBody>
      </p:sp>
      <p:sp>
        <p:nvSpPr>
          <p:cNvPr id="10" name="Text Placeholder 14">
            <a:extLst>
              <a:ext uri="{FF2B5EF4-FFF2-40B4-BE49-F238E27FC236}">
                <a16:creationId xmlns:a16="http://schemas.microsoft.com/office/drawing/2014/main" id="{37F13F42-B330-47E5-3F90-36734EC08976}"/>
              </a:ext>
            </a:extLst>
          </p:cNvPr>
          <p:cNvSpPr>
            <a:spLocks noGrp="1"/>
          </p:cNvSpPr>
          <p:nvPr>
            <p:ph type="body" sz="quarter" idx="12" hasCustomPrompt="1"/>
          </p:nvPr>
        </p:nvSpPr>
        <p:spPr>
          <a:xfrm>
            <a:off x="7847995" y="5832773"/>
            <a:ext cx="2700000" cy="720000"/>
          </a:xfrm>
        </p:spPr>
        <p:txBody>
          <a:bodyPr anchor="b">
            <a:noAutofit/>
          </a:bodyPr>
          <a:lstStyle>
            <a:lvl1pPr algn="r">
              <a:defRPr sz="1800" b="0">
                <a:solidFill>
                  <a:schemeClr val="bg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00 Month YY20</a:t>
            </a:r>
          </a:p>
        </p:txBody>
      </p:sp>
      <p:sp>
        <p:nvSpPr>
          <p:cNvPr id="5" name="Picture Placeholder 4">
            <a:extLst>
              <a:ext uri="{FF2B5EF4-FFF2-40B4-BE49-F238E27FC236}">
                <a16:creationId xmlns:a16="http://schemas.microsoft.com/office/drawing/2014/main" id="{DAEA5A75-B013-2CCC-2269-682E37F0B276}"/>
              </a:ext>
              <a:ext uri="{C183D7F6-B498-43B3-948B-1728B52AA6E4}">
                <adec:decorative xmlns:adec="http://schemas.microsoft.com/office/drawing/2017/decorative" val="1"/>
              </a:ext>
            </a:extLst>
          </p:cNvPr>
          <p:cNvSpPr>
            <a:spLocks noGrp="1"/>
          </p:cNvSpPr>
          <p:nvPr>
            <p:ph type="pic" sz="quarter" idx="13"/>
          </p:nvPr>
        </p:nvSpPr>
        <p:spPr>
          <a:xfrm>
            <a:off x="0" y="0"/>
            <a:ext cx="3060000" cy="6858000"/>
          </a:xfrm>
        </p:spPr>
        <p:txBody>
          <a:bodyPr/>
          <a:lstStyle/>
          <a:p>
            <a:r>
              <a:rPr lang="en-US"/>
              <a:t>Click icon to add picture</a:t>
            </a:r>
            <a:endParaRPr lang="en-AU"/>
          </a:p>
        </p:txBody>
      </p:sp>
    </p:spTree>
    <p:extLst>
      <p:ext uri="{BB962C8B-B14F-4D97-AF65-F5344CB8AC3E}">
        <p14:creationId xmlns:p14="http://schemas.microsoft.com/office/powerpoint/2010/main" val="155653286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1_Cover 2">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FED08CF-2518-2327-406C-6026029FD05B}"/>
              </a:ext>
              <a:ext uri="{C183D7F6-B498-43B3-948B-1728B52AA6E4}">
                <adec:decorative xmlns:adec="http://schemas.microsoft.com/office/drawing/2017/decorative" val="1"/>
              </a:ext>
            </a:extLst>
          </p:cNvPr>
          <p:cNvSpPr/>
          <p:nvPr userDrawn="1"/>
        </p:nvSpPr>
        <p:spPr>
          <a:xfrm>
            <a:off x="3060000" y="0"/>
            <a:ext cx="7776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mj-lt"/>
            </a:endParaRPr>
          </a:p>
        </p:txBody>
      </p:sp>
      <p:cxnSp>
        <p:nvCxnSpPr>
          <p:cNvPr id="11" name="Straight Connector 10">
            <a:extLst>
              <a:ext uri="{FF2B5EF4-FFF2-40B4-BE49-F238E27FC236}">
                <a16:creationId xmlns:a16="http://schemas.microsoft.com/office/drawing/2014/main" id="{167B4648-D1B6-2648-37DC-35CC3262B2EE}"/>
              </a:ext>
              <a:ext uri="{C183D7F6-B498-43B3-948B-1728B52AA6E4}">
                <adec:decorative xmlns:adec="http://schemas.microsoft.com/office/drawing/2017/decorative" val="1"/>
              </a:ext>
            </a:extLst>
          </p:cNvPr>
          <p:cNvCxnSpPr>
            <a:cxnSpLocks/>
          </p:cNvCxnSpPr>
          <p:nvPr userDrawn="1"/>
        </p:nvCxnSpPr>
        <p:spPr>
          <a:xfrm>
            <a:off x="3420000" y="360000"/>
            <a:ext cx="0" cy="6192773"/>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itle 1">
            <a:extLst>
              <a:ext uri="{FF2B5EF4-FFF2-40B4-BE49-F238E27FC236}">
                <a16:creationId xmlns:a16="http://schemas.microsoft.com/office/drawing/2014/main" id="{A6070B46-EC77-177A-DA25-5155F929B19D}"/>
              </a:ext>
            </a:extLst>
          </p:cNvPr>
          <p:cNvSpPr>
            <a:spLocks noGrp="1"/>
          </p:cNvSpPr>
          <p:nvPr>
            <p:ph type="ctrTitle" hasCustomPrompt="1"/>
          </p:nvPr>
        </p:nvSpPr>
        <p:spPr>
          <a:xfrm>
            <a:off x="3599997" y="1259999"/>
            <a:ext cx="6948000" cy="2700000"/>
          </a:xfrm>
          <a:ln>
            <a:noFill/>
          </a:ln>
        </p:spPr>
        <p:txBody>
          <a:bodyPr anchor="t">
            <a:noAutofit/>
          </a:bodyPr>
          <a:lstStyle>
            <a:lvl1pPr algn="l">
              <a:lnSpc>
                <a:spcPct val="90000"/>
              </a:lnSpc>
              <a:defRPr sz="4800">
                <a:solidFill>
                  <a:schemeClr val="accent1"/>
                </a:solidFill>
                <a:latin typeface="+mj-lt"/>
              </a:defRPr>
            </a:lvl1pPr>
          </a:lstStyle>
          <a:p>
            <a:r>
              <a:rPr lang="en-US"/>
              <a:t>Presentation title</a:t>
            </a:r>
          </a:p>
        </p:txBody>
      </p:sp>
      <p:sp>
        <p:nvSpPr>
          <p:cNvPr id="3" name="Footer Placeholder 2">
            <a:extLst>
              <a:ext uri="{FF2B5EF4-FFF2-40B4-BE49-F238E27FC236}">
                <a16:creationId xmlns:a16="http://schemas.microsoft.com/office/drawing/2014/main" id="{6E1481CC-14AE-44A2-E62B-3050FD80215A}"/>
              </a:ext>
              <a:ext uri="{C183D7F6-B498-43B3-948B-1728B52AA6E4}">
                <adec:decorative xmlns:adec="http://schemas.microsoft.com/office/drawing/2017/decorative" val="1"/>
              </a:ext>
            </a:extLst>
          </p:cNvPr>
          <p:cNvSpPr>
            <a:spLocks noGrp="1"/>
          </p:cNvSpPr>
          <p:nvPr>
            <p:ph type="ftr" sz="quarter" idx="10"/>
          </p:nvPr>
        </p:nvSpPr>
        <p:spPr>
          <a:xfrm>
            <a:off x="3599997" y="360000"/>
            <a:ext cx="3599996" cy="684000"/>
          </a:xfrm>
          <a:prstGeom prst="rect">
            <a:avLst/>
          </a:prstGeom>
        </p:spPr>
        <p:txBody>
          <a:bodyPr lIns="0" tIns="0" rIns="0" bIns="0">
            <a:noAutofit/>
          </a:bodyPr>
          <a:lstStyle>
            <a:lvl1pPr>
              <a:defRPr sz="1400">
                <a:solidFill>
                  <a:schemeClr val="accent1"/>
                </a:solidFill>
                <a:latin typeface="Public Sans" pitchFamily="2" charset="0"/>
              </a:defRPr>
            </a:lvl1pPr>
          </a:lstStyle>
          <a:p>
            <a:r>
              <a:rPr lang="en-US"/>
              <a:t>NSW Department of Education</a:t>
            </a:r>
            <a:endParaRPr lang="en-AU"/>
          </a:p>
        </p:txBody>
      </p:sp>
      <p:sp>
        <p:nvSpPr>
          <p:cNvPr id="8" name="Text Placeholder 10">
            <a:extLst>
              <a:ext uri="{FF2B5EF4-FFF2-40B4-BE49-F238E27FC236}">
                <a16:creationId xmlns:a16="http://schemas.microsoft.com/office/drawing/2014/main" id="{55A48081-2B8F-CBA5-A4D1-4D0CEEEDB3CA}"/>
              </a:ext>
            </a:extLst>
          </p:cNvPr>
          <p:cNvSpPr>
            <a:spLocks noGrp="1"/>
          </p:cNvSpPr>
          <p:nvPr>
            <p:ph type="body" sz="quarter" idx="14" hasCustomPrompt="1"/>
          </p:nvPr>
        </p:nvSpPr>
        <p:spPr>
          <a:xfrm>
            <a:off x="3599997" y="4248000"/>
            <a:ext cx="6947996" cy="1152000"/>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9" name="Text Placeholder 14">
            <a:extLst>
              <a:ext uri="{FF2B5EF4-FFF2-40B4-BE49-F238E27FC236}">
                <a16:creationId xmlns:a16="http://schemas.microsoft.com/office/drawing/2014/main" id="{AEED1A4F-C99E-03ED-E8E3-C614DDDC05BB}"/>
              </a:ext>
            </a:extLst>
          </p:cNvPr>
          <p:cNvSpPr>
            <a:spLocks noGrp="1"/>
          </p:cNvSpPr>
          <p:nvPr>
            <p:ph type="body" sz="quarter" idx="11" hasCustomPrompt="1"/>
          </p:nvPr>
        </p:nvSpPr>
        <p:spPr>
          <a:xfrm>
            <a:off x="3599997" y="5832773"/>
            <a:ext cx="3600000" cy="396000"/>
          </a:xfrm>
        </p:spPr>
        <p:txBody>
          <a:bodyPr anchor="b" anchorCtr="0">
            <a:noAutofit/>
          </a:bodyPr>
          <a:lstStyle>
            <a:lvl1pPr>
              <a:lnSpc>
                <a:spcPct val="100000"/>
              </a:lnSpc>
              <a:spcAft>
                <a:spcPts val="0"/>
              </a:spcAft>
              <a:defRPr sz="1800" b="1">
                <a:solidFill>
                  <a:schemeClr val="accent1"/>
                </a:solidFill>
                <a:latin typeface="+mn-lt"/>
              </a:defRPr>
            </a:lvl1pPr>
            <a:lvl2pPr>
              <a:lnSpc>
                <a:spcPct val="100000"/>
              </a:lnSpc>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2" name="Text Placeholder 7">
            <a:extLst>
              <a:ext uri="{FF2B5EF4-FFF2-40B4-BE49-F238E27FC236}">
                <a16:creationId xmlns:a16="http://schemas.microsoft.com/office/drawing/2014/main" id="{60E763D3-A13C-06E4-9014-2E3B13407800}"/>
              </a:ext>
            </a:extLst>
          </p:cNvPr>
          <p:cNvSpPr>
            <a:spLocks noGrp="1"/>
          </p:cNvSpPr>
          <p:nvPr>
            <p:ph type="body" sz="quarter" idx="16" hasCustomPrompt="1"/>
          </p:nvPr>
        </p:nvSpPr>
        <p:spPr>
          <a:xfrm>
            <a:off x="3600000" y="6264773"/>
            <a:ext cx="3599999" cy="288000"/>
          </a:xfrm>
        </p:spPr>
        <p:txBody>
          <a:bodyPr anchor="b" anchorCtr="0"/>
          <a:lstStyle>
            <a:lvl1pPr>
              <a:defRPr sz="1800">
                <a:solidFill>
                  <a:schemeClr val="accent1"/>
                </a:solidFill>
              </a:defRPr>
            </a:lvl1pPr>
          </a:lstStyle>
          <a:p>
            <a:pPr lvl="0"/>
            <a:r>
              <a:rPr lang="en-US"/>
              <a:t>Presenter title</a:t>
            </a:r>
            <a:endParaRPr lang="en-AU"/>
          </a:p>
        </p:txBody>
      </p:sp>
      <p:sp>
        <p:nvSpPr>
          <p:cNvPr id="10" name="Text Placeholder 14">
            <a:extLst>
              <a:ext uri="{FF2B5EF4-FFF2-40B4-BE49-F238E27FC236}">
                <a16:creationId xmlns:a16="http://schemas.microsoft.com/office/drawing/2014/main" id="{37F13F42-B330-47E5-3F90-36734EC08976}"/>
              </a:ext>
            </a:extLst>
          </p:cNvPr>
          <p:cNvSpPr>
            <a:spLocks noGrp="1"/>
          </p:cNvSpPr>
          <p:nvPr>
            <p:ph type="body" sz="quarter" idx="12" hasCustomPrompt="1"/>
          </p:nvPr>
        </p:nvSpPr>
        <p:spPr>
          <a:xfrm>
            <a:off x="7847995" y="5832773"/>
            <a:ext cx="2700000" cy="720000"/>
          </a:xfrm>
        </p:spPr>
        <p:txBody>
          <a:bodyPr anchor="b">
            <a:noAutofit/>
          </a:bodyPr>
          <a:lstStyle>
            <a:lvl1pPr algn="r">
              <a:defRPr sz="1800" b="0">
                <a:solidFill>
                  <a:schemeClr val="accent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00 Month YY20</a:t>
            </a:r>
          </a:p>
        </p:txBody>
      </p:sp>
      <p:sp>
        <p:nvSpPr>
          <p:cNvPr id="5" name="Picture Placeholder 4">
            <a:extLst>
              <a:ext uri="{FF2B5EF4-FFF2-40B4-BE49-F238E27FC236}">
                <a16:creationId xmlns:a16="http://schemas.microsoft.com/office/drawing/2014/main" id="{DAEA5A75-B013-2CCC-2269-682E37F0B276}"/>
              </a:ext>
              <a:ext uri="{C183D7F6-B498-43B3-948B-1728B52AA6E4}">
                <adec:decorative xmlns:adec="http://schemas.microsoft.com/office/drawing/2017/decorative" val="1"/>
              </a:ext>
            </a:extLst>
          </p:cNvPr>
          <p:cNvSpPr>
            <a:spLocks noGrp="1"/>
          </p:cNvSpPr>
          <p:nvPr>
            <p:ph type="pic" sz="quarter" idx="13"/>
          </p:nvPr>
        </p:nvSpPr>
        <p:spPr>
          <a:xfrm>
            <a:off x="0" y="0"/>
            <a:ext cx="3060000" cy="6858000"/>
          </a:xfrm>
        </p:spPr>
        <p:txBody>
          <a:bodyPr/>
          <a:lstStyle/>
          <a:p>
            <a:r>
              <a:rPr lang="en-US"/>
              <a:t>Click icon to add picture</a:t>
            </a:r>
            <a:endParaRPr lang="en-AU"/>
          </a:p>
        </p:txBody>
      </p:sp>
    </p:spTree>
    <p:extLst>
      <p:ext uri="{BB962C8B-B14F-4D97-AF65-F5344CB8AC3E}">
        <p14:creationId xmlns:p14="http://schemas.microsoft.com/office/powerpoint/2010/main" val="16694852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ver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0" y="0"/>
            <a:ext cx="5040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sp>
        <p:nvSpPr>
          <p:cNvPr id="20" name="Footer Placeholder 4">
            <a:extLst>
              <a:ext uri="{FF2B5EF4-FFF2-40B4-BE49-F238E27FC236}">
                <a16:creationId xmlns:a16="http://schemas.microsoft.com/office/drawing/2014/main" id="{E3775B0C-7FFD-4E7F-AC26-D5F1E787B1CC}"/>
              </a:ext>
              <a:ext uri="{C183D7F6-B498-43B3-948B-1728B52AA6E4}">
                <adec:decorative xmlns:adec="http://schemas.microsoft.com/office/drawing/2017/decorative" val="1"/>
              </a:ext>
            </a:extLst>
          </p:cNvPr>
          <p:cNvSpPr>
            <a:spLocks noGrp="1"/>
          </p:cNvSpPr>
          <p:nvPr>
            <p:ph type="ftr" sz="quarter" idx="3"/>
          </p:nvPr>
        </p:nvSpPr>
        <p:spPr>
          <a:xfrm>
            <a:off x="360000" y="359998"/>
            <a:ext cx="4500000" cy="684000"/>
          </a:xfrm>
          <a:prstGeom prst="rect">
            <a:avLst/>
          </a:prstGeom>
        </p:spPr>
        <p:txBody>
          <a:bodyPr vert="horz" lIns="0" tIns="0" rIns="0" bIns="0" rtlCol="0" anchor="t">
            <a:noAutofit/>
          </a:bodyPr>
          <a:lstStyle>
            <a:lvl1pPr algn="l">
              <a:defRPr sz="1400">
                <a:solidFill>
                  <a:schemeClr val="accent1"/>
                </a:solidFill>
                <a:latin typeface="Public Sans" pitchFamily="2" charset="0"/>
              </a:defRPr>
            </a:lvl1pPr>
          </a:lstStyle>
          <a:p>
            <a:r>
              <a:rPr lang="en-US" dirty="0"/>
              <a:t>NSW Department of Education</a:t>
            </a:r>
            <a:endParaRPr lang="en-AU" dirty="0"/>
          </a:p>
        </p:txBody>
      </p:sp>
      <p:sp>
        <p:nvSpPr>
          <p:cNvPr id="2" name="Title 1"/>
          <p:cNvSpPr>
            <a:spLocks noGrp="1"/>
          </p:cNvSpPr>
          <p:nvPr>
            <p:ph type="ctrTitle" hasCustomPrompt="1"/>
          </p:nvPr>
        </p:nvSpPr>
        <p:spPr>
          <a:xfrm>
            <a:off x="360001" y="1044000"/>
            <a:ext cx="4500000" cy="2520000"/>
          </a:xfrm>
          <a:ln>
            <a:noFill/>
          </a:ln>
        </p:spPr>
        <p:txBody>
          <a:bodyPr anchor="b">
            <a:noAutofit/>
          </a:bodyPr>
          <a:lstStyle>
            <a:lvl1pPr algn="l">
              <a:lnSpc>
                <a:spcPct val="90000"/>
              </a:lnSpc>
              <a:defRPr sz="4800">
                <a:solidFill>
                  <a:schemeClr val="accent1"/>
                </a:solidFill>
                <a:latin typeface="+mj-lt"/>
              </a:defRPr>
            </a:lvl1pPr>
          </a:lstStyle>
          <a:p>
            <a:r>
              <a:rPr lang="en-US" dirty="0"/>
              <a:t>Presentation title</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360001" y="3707999"/>
            <a:ext cx="4500000" cy="1188000"/>
          </a:xfrm>
        </p:spPr>
        <p:txBody>
          <a:bodyPr anchor="t">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6" name="Text Placeholder 14">
            <a:extLst>
              <a:ext uri="{FF2B5EF4-FFF2-40B4-BE49-F238E27FC236}">
                <a16:creationId xmlns:a16="http://schemas.microsoft.com/office/drawing/2014/main" id="{CBD988A2-69DC-6498-35F1-5A52AD30CEAC}"/>
              </a:ext>
            </a:extLst>
          </p:cNvPr>
          <p:cNvSpPr>
            <a:spLocks noGrp="1"/>
          </p:cNvSpPr>
          <p:nvPr>
            <p:ph type="body" sz="quarter" idx="14" hasCustomPrompt="1"/>
          </p:nvPr>
        </p:nvSpPr>
        <p:spPr>
          <a:xfrm>
            <a:off x="359997" y="5039998"/>
            <a:ext cx="4499999" cy="288000"/>
          </a:xfrm>
        </p:spPr>
        <p:txBody>
          <a:bodyPr>
            <a:noAutofit/>
          </a:bodyPr>
          <a:lstStyle>
            <a:lvl1pPr>
              <a:spcAft>
                <a:spcPts val="0"/>
              </a:spcAft>
              <a:defRPr sz="1800" b="1">
                <a:solidFill>
                  <a:schemeClr val="accent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Presenter name</a:t>
            </a:r>
          </a:p>
        </p:txBody>
      </p:sp>
      <p:sp>
        <p:nvSpPr>
          <p:cNvPr id="8" name="Text Placeholder 7">
            <a:extLst>
              <a:ext uri="{FF2B5EF4-FFF2-40B4-BE49-F238E27FC236}">
                <a16:creationId xmlns:a16="http://schemas.microsoft.com/office/drawing/2014/main" id="{F1B4A246-8750-3B76-6335-2AB142573783}"/>
              </a:ext>
            </a:extLst>
          </p:cNvPr>
          <p:cNvSpPr>
            <a:spLocks noGrp="1"/>
          </p:cNvSpPr>
          <p:nvPr>
            <p:ph type="body" sz="quarter" idx="16" hasCustomPrompt="1"/>
          </p:nvPr>
        </p:nvSpPr>
        <p:spPr>
          <a:xfrm>
            <a:off x="359997" y="5327998"/>
            <a:ext cx="4499999" cy="792000"/>
          </a:xfrm>
        </p:spPr>
        <p:txBody>
          <a:bodyPr/>
          <a:lstStyle>
            <a:lvl1pPr>
              <a:defRPr sz="1800">
                <a:solidFill>
                  <a:schemeClr val="accent1"/>
                </a:solidFill>
              </a:defRPr>
            </a:lvl1pPr>
          </a:lstStyle>
          <a:p>
            <a:pPr lvl="0"/>
            <a:r>
              <a:rPr lang="en-US" dirty="0"/>
              <a:t>Presenter title</a:t>
            </a:r>
            <a:endParaRPr lang="en-AU" dirty="0"/>
          </a:p>
        </p:txBody>
      </p:sp>
      <p:sp>
        <p:nvSpPr>
          <p:cNvPr id="16" name="Text Placeholder 14">
            <a:extLst>
              <a:ext uri="{FF2B5EF4-FFF2-40B4-BE49-F238E27FC236}">
                <a16:creationId xmlns:a16="http://schemas.microsoft.com/office/drawing/2014/main" id="{0B9A9D47-05D2-409D-A941-8374F9F8E2D4}"/>
              </a:ext>
            </a:extLst>
          </p:cNvPr>
          <p:cNvSpPr>
            <a:spLocks noGrp="1"/>
          </p:cNvSpPr>
          <p:nvPr>
            <p:ph type="body" sz="quarter" idx="12" hasCustomPrompt="1"/>
          </p:nvPr>
        </p:nvSpPr>
        <p:spPr>
          <a:xfrm>
            <a:off x="359999" y="6192000"/>
            <a:ext cx="4499999" cy="360000"/>
          </a:xfrm>
        </p:spPr>
        <p:txBody>
          <a:bodyPr anchor="b" anchorCtr="0">
            <a:noAutofit/>
          </a:bodyPr>
          <a:lstStyle>
            <a:lvl1pPr algn="l">
              <a:defRPr sz="1800" b="0">
                <a:solidFill>
                  <a:schemeClr val="accent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00 Month YY20</a:t>
            </a:r>
          </a:p>
        </p:txBody>
      </p:sp>
      <p:sp>
        <p:nvSpPr>
          <p:cNvPr id="5" name="Picture Placeholder 4">
            <a:extLst>
              <a:ext uri="{FF2B5EF4-FFF2-40B4-BE49-F238E27FC236}">
                <a16:creationId xmlns:a16="http://schemas.microsoft.com/office/drawing/2014/main" id="{47081598-8EF9-4067-828C-DA3306F39365}"/>
              </a:ext>
              <a:ext uri="{C183D7F6-B498-43B3-948B-1728B52AA6E4}">
                <adec:decorative xmlns:adec="http://schemas.microsoft.com/office/drawing/2017/decorative" val="1"/>
              </a:ext>
            </a:extLst>
          </p:cNvPr>
          <p:cNvSpPr>
            <a:spLocks noGrp="1"/>
          </p:cNvSpPr>
          <p:nvPr>
            <p:ph type="pic" sz="quarter" idx="13"/>
          </p:nvPr>
        </p:nvSpPr>
        <p:spPr>
          <a:xfrm>
            <a:off x="5040000" y="0"/>
            <a:ext cx="2880000" cy="6858000"/>
          </a:xfrm>
        </p:spPr>
        <p:txBody>
          <a:bodyPr/>
          <a:lstStyle/>
          <a:p>
            <a:r>
              <a:rPr lang="en-US"/>
              <a:t>Click icon to add picture</a:t>
            </a:r>
            <a:endParaRPr lang="en-AU" dirty="0"/>
          </a:p>
        </p:txBody>
      </p:sp>
      <p:sp>
        <p:nvSpPr>
          <p:cNvPr id="17" name="Rectangle 16">
            <a:extLst>
              <a:ext uri="{FF2B5EF4-FFF2-40B4-BE49-F238E27FC236}">
                <a16:creationId xmlns:a16="http://schemas.microsoft.com/office/drawing/2014/main" id="{F646A5C8-9FAD-4A32-B2BD-9D5DD5101B50}"/>
              </a:ext>
              <a:ext uri="{C183D7F6-B498-43B3-948B-1728B52AA6E4}">
                <adec:decorative xmlns:adec="http://schemas.microsoft.com/office/drawing/2017/decorative" val="1"/>
              </a:ext>
            </a:extLst>
          </p:cNvPr>
          <p:cNvSpPr/>
          <p:nvPr userDrawn="1"/>
        </p:nvSpPr>
        <p:spPr>
          <a:xfrm>
            <a:off x="7919999" y="0"/>
            <a:ext cx="265187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spTree>
    <p:extLst>
      <p:ext uri="{BB962C8B-B14F-4D97-AF65-F5344CB8AC3E}">
        <p14:creationId xmlns:p14="http://schemas.microsoft.com/office/powerpoint/2010/main" val="364350565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Cover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0" y="0"/>
            <a:ext cx="5040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sp>
        <p:nvSpPr>
          <p:cNvPr id="20" name="Footer Placeholder 4">
            <a:extLst>
              <a:ext uri="{FF2B5EF4-FFF2-40B4-BE49-F238E27FC236}">
                <a16:creationId xmlns:a16="http://schemas.microsoft.com/office/drawing/2014/main" id="{E3775B0C-7FFD-4E7F-AC26-D5F1E787B1CC}"/>
              </a:ext>
              <a:ext uri="{C183D7F6-B498-43B3-948B-1728B52AA6E4}">
                <adec:decorative xmlns:adec="http://schemas.microsoft.com/office/drawing/2017/decorative" val="1"/>
              </a:ext>
            </a:extLst>
          </p:cNvPr>
          <p:cNvSpPr>
            <a:spLocks noGrp="1"/>
          </p:cNvSpPr>
          <p:nvPr>
            <p:ph type="ftr" sz="quarter" idx="3"/>
          </p:nvPr>
        </p:nvSpPr>
        <p:spPr>
          <a:xfrm>
            <a:off x="360000" y="359998"/>
            <a:ext cx="4500000" cy="684000"/>
          </a:xfrm>
          <a:prstGeom prst="rect">
            <a:avLst/>
          </a:prstGeom>
        </p:spPr>
        <p:txBody>
          <a:bodyPr vert="horz" lIns="0" tIns="0" rIns="0" bIns="0" rtlCol="0" anchor="t">
            <a:noAutofit/>
          </a:bodyPr>
          <a:lstStyle>
            <a:lvl1pPr algn="l">
              <a:defRPr sz="1400">
                <a:solidFill>
                  <a:schemeClr val="accent1"/>
                </a:solidFill>
                <a:latin typeface="Public Sans" pitchFamily="2" charset="0"/>
              </a:defRPr>
            </a:lvl1pPr>
          </a:lstStyle>
          <a:p>
            <a:r>
              <a:rPr lang="en-US"/>
              <a:t>NSW Department of Education</a:t>
            </a:r>
            <a:endParaRPr lang="en-AU"/>
          </a:p>
        </p:txBody>
      </p:sp>
      <p:sp>
        <p:nvSpPr>
          <p:cNvPr id="2" name="Title 1"/>
          <p:cNvSpPr>
            <a:spLocks noGrp="1"/>
          </p:cNvSpPr>
          <p:nvPr>
            <p:ph type="ctrTitle" hasCustomPrompt="1"/>
          </p:nvPr>
        </p:nvSpPr>
        <p:spPr>
          <a:xfrm>
            <a:off x="360001" y="1044000"/>
            <a:ext cx="4500000" cy="2520000"/>
          </a:xfrm>
          <a:ln>
            <a:noFill/>
          </a:ln>
        </p:spPr>
        <p:txBody>
          <a:bodyPr anchor="b">
            <a:noAutofit/>
          </a:bodyPr>
          <a:lstStyle>
            <a:lvl1pPr algn="l">
              <a:lnSpc>
                <a:spcPct val="90000"/>
              </a:lnSpc>
              <a:defRPr sz="4800">
                <a:solidFill>
                  <a:schemeClr val="accent1"/>
                </a:solidFill>
                <a:latin typeface="+mj-lt"/>
              </a:defRPr>
            </a:lvl1pPr>
          </a:lstStyle>
          <a:p>
            <a:r>
              <a:rPr lang="en-US"/>
              <a:t>Presentation title</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360001" y="3707999"/>
            <a:ext cx="4500000" cy="1188000"/>
          </a:xfrm>
        </p:spPr>
        <p:txBody>
          <a:bodyPr anchor="t">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6" name="Text Placeholder 14">
            <a:extLst>
              <a:ext uri="{FF2B5EF4-FFF2-40B4-BE49-F238E27FC236}">
                <a16:creationId xmlns:a16="http://schemas.microsoft.com/office/drawing/2014/main" id="{CBD988A2-69DC-6498-35F1-5A52AD30CEAC}"/>
              </a:ext>
            </a:extLst>
          </p:cNvPr>
          <p:cNvSpPr>
            <a:spLocks noGrp="1"/>
          </p:cNvSpPr>
          <p:nvPr>
            <p:ph type="body" sz="quarter" idx="14" hasCustomPrompt="1"/>
          </p:nvPr>
        </p:nvSpPr>
        <p:spPr>
          <a:xfrm>
            <a:off x="359997" y="5039998"/>
            <a:ext cx="4499999" cy="288000"/>
          </a:xfrm>
        </p:spPr>
        <p:txBody>
          <a:bodyPr>
            <a:noAutofit/>
          </a:bodyPr>
          <a:lstStyle>
            <a:lvl1pPr>
              <a:spcAft>
                <a:spcPts val="0"/>
              </a:spcAft>
              <a:defRPr sz="1800" b="1">
                <a:solidFill>
                  <a:schemeClr val="accent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8" name="Text Placeholder 7">
            <a:extLst>
              <a:ext uri="{FF2B5EF4-FFF2-40B4-BE49-F238E27FC236}">
                <a16:creationId xmlns:a16="http://schemas.microsoft.com/office/drawing/2014/main" id="{F1B4A246-8750-3B76-6335-2AB142573783}"/>
              </a:ext>
            </a:extLst>
          </p:cNvPr>
          <p:cNvSpPr>
            <a:spLocks noGrp="1"/>
          </p:cNvSpPr>
          <p:nvPr>
            <p:ph type="body" sz="quarter" idx="16" hasCustomPrompt="1"/>
          </p:nvPr>
        </p:nvSpPr>
        <p:spPr>
          <a:xfrm>
            <a:off x="359997" y="5327998"/>
            <a:ext cx="4499999" cy="792000"/>
          </a:xfrm>
        </p:spPr>
        <p:txBody>
          <a:bodyPr/>
          <a:lstStyle>
            <a:lvl1pPr>
              <a:defRPr sz="1800">
                <a:solidFill>
                  <a:schemeClr val="accent1"/>
                </a:solidFill>
              </a:defRPr>
            </a:lvl1pPr>
          </a:lstStyle>
          <a:p>
            <a:pPr lvl="0"/>
            <a:r>
              <a:rPr lang="en-US"/>
              <a:t>Presenter title</a:t>
            </a:r>
            <a:endParaRPr lang="en-AU"/>
          </a:p>
        </p:txBody>
      </p:sp>
      <p:sp>
        <p:nvSpPr>
          <p:cNvPr id="16" name="Text Placeholder 14">
            <a:extLst>
              <a:ext uri="{FF2B5EF4-FFF2-40B4-BE49-F238E27FC236}">
                <a16:creationId xmlns:a16="http://schemas.microsoft.com/office/drawing/2014/main" id="{0B9A9D47-05D2-409D-A941-8374F9F8E2D4}"/>
              </a:ext>
            </a:extLst>
          </p:cNvPr>
          <p:cNvSpPr>
            <a:spLocks noGrp="1"/>
          </p:cNvSpPr>
          <p:nvPr>
            <p:ph type="body" sz="quarter" idx="12" hasCustomPrompt="1"/>
          </p:nvPr>
        </p:nvSpPr>
        <p:spPr>
          <a:xfrm>
            <a:off x="359999" y="6192000"/>
            <a:ext cx="4499999" cy="360000"/>
          </a:xfrm>
        </p:spPr>
        <p:txBody>
          <a:bodyPr anchor="b" anchorCtr="0">
            <a:noAutofit/>
          </a:bodyPr>
          <a:lstStyle>
            <a:lvl1pPr algn="l">
              <a:defRPr sz="1800" b="0">
                <a:solidFill>
                  <a:schemeClr val="accent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00 Month YY20</a:t>
            </a:r>
          </a:p>
        </p:txBody>
      </p:sp>
      <p:sp>
        <p:nvSpPr>
          <p:cNvPr id="5" name="Picture Placeholder 4">
            <a:extLst>
              <a:ext uri="{FF2B5EF4-FFF2-40B4-BE49-F238E27FC236}">
                <a16:creationId xmlns:a16="http://schemas.microsoft.com/office/drawing/2014/main" id="{47081598-8EF9-4067-828C-DA3306F39365}"/>
              </a:ext>
              <a:ext uri="{C183D7F6-B498-43B3-948B-1728B52AA6E4}">
                <adec:decorative xmlns:adec="http://schemas.microsoft.com/office/drawing/2017/decorative" val="1"/>
              </a:ext>
            </a:extLst>
          </p:cNvPr>
          <p:cNvSpPr>
            <a:spLocks noGrp="1"/>
          </p:cNvSpPr>
          <p:nvPr>
            <p:ph type="pic" sz="quarter" idx="13"/>
          </p:nvPr>
        </p:nvSpPr>
        <p:spPr>
          <a:xfrm>
            <a:off x="5040000" y="0"/>
            <a:ext cx="2880000" cy="6858000"/>
          </a:xfrm>
        </p:spPr>
        <p:txBody>
          <a:bodyPr/>
          <a:lstStyle/>
          <a:p>
            <a:r>
              <a:rPr lang="en-US"/>
              <a:t>Click icon to add picture</a:t>
            </a:r>
            <a:endParaRPr lang="en-AU"/>
          </a:p>
        </p:txBody>
      </p:sp>
      <p:sp>
        <p:nvSpPr>
          <p:cNvPr id="17" name="Rectangle 16">
            <a:extLst>
              <a:ext uri="{FF2B5EF4-FFF2-40B4-BE49-F238E27FC236}">
                <a16:creationId xmlns:a16="http://schemas.microsoft.com/office/drawing/2014/main" id="{F646A5C8-9FAD-4A32-B2BD-9D5DD5101B50}"/>
              </a:ext>
              <a:ext uri="{C183D7F6-B498-43B3-948B-1728B52AA6E4}">
                <adec:decorative xmlns:adec="http://schemas.microsoft.com/office/drawing/2017/decorative" val="1"/>
              </a:ext>
            </a:extLst>
          </p:cNvPr>
          <p:cNvSpPr/>
          <p:nvPr userDrawn="1"/>
        </p:nvSpPr>
        <p:spPr>
          <a:xfrm>
            <a:off x="7919999" y="0"/>
            <a:ext cx="265187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spTree>
    <p:extLst>
      <p:ext uri="{BB962C8B-B14F-4D97-AF65-F5344CB8AC3E}">
        <p14:creationId xmlns:p14="http://schemas.microsoft.com/office/powerpoint/2010/main" val="48972413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Cover 4">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F646A5C8-9FAD-4A32-B2BD-9D5DD5101B50}"/>
              </a:ext>
              <a:ext uri="{C183D7F6-B498-43B3-948B-1728B52AA6E4}">
                <adec:decorative xmlns:adec="http://schemas.microsoft.com/office/drawing/2017/decorative" val="1"/>
              </a:ext>
            </a:extLst>
          </p:cNvPr>
          <p:cNvSpPr/>
          <p:nvPr userDrawn="1"/>
        </p:nvSpPr>
        <p:spPr>
          <a:xfrm>
            <a:off x="0" y="0"/>
            <a:ext cx="7128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cxnSp>
        <p:nvCxnSpPr>
          <p:cNvPr id="12" name="Straight Connector 11">
            <a:extLst>
              <a:ext uri="{FF2B5EF4-FFF2-40B4-BE49-F238E27FC236}">
                <a16:creationId xmlns:a16="http://schemas.microsoft.com/office/drawing/2014/main" id="{3283C022-C11C-47A8-B2C6-38BBC7F57777}"/>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Footer Placeholder 4">
            <a:extLst>
              <a:ext uri="{FF2B5EF4-FFF2-40B4-BE49-F238E27FC236}">
                <a16:creationId xmlns:a16="http://schemas.microsoft.com/office/drawing/2014/main" id="{E3775B0C-7FFD-4E7F-AC26-D5F1E787B1CC}"/>
              </a:ext>
              <a:ext uri="{C183D7F6-B498-43B3-948B-1728B52AA6E4}">
                <adec:decorative xmlns:adec="http://schemas.microsoft.com/office/drawing/2017/decorative" val="1"/>
              </a:ext>
            </a:extLst>
          </p:cNvPr>
          <p:cNvSpPr>
            <a:spLocks noGrp="1"/>
          </p:cNvSpPr>
          <p:nvPr>
            <p:ph type="ftr" sz="quarter" idx="3"/>
          </p:nvPr>
        </p:nvSpPr>
        <p:spPr>
          <a:xfrm>
            <a:off x="539999" y="359998"/>
            <a:ext cx="6192000" cy="684000"/>
          </a:xfrm>
          <a:prstGeom prst="rect">
            <a:avLst/>
          </a:prstGeom>
        </p:spPr>
        <p:txBody>
          <a:bodyPr vert="horz" lIns="0" tIns="0" rIns="0" bIns="0" rtlCol="0" anchor="t">
            <a:noAutofit/>
          </a:bodyPr>
          <a:lstStyle>
            <a:lvl1pPr algn="l">
              <a:defRPr sz="1400">
                <a:solidFill>
                  <a:schemeClr val="accent1"/>
                </a:solidFill>
                <a:latin typeface="Public Sans" pitchFamily="2" charset="0"/>
              </a:defRPr>
            </a:lvl1pPr>
          </a:lstStyle>
          <a:p>
            <a:r>
              <a:rPr lang="en-US"/>
              <a:t>NSW Department of Education</a:t>
            </a:r>
            <a:endParaRPr lang="en-AU"/>
          </a:p>
        </p:txBody>
      </p:sp>
      <p:sp>
        <p:nvSpPr>
          <p:cNvPr id="2" name="Title 1"/>
          <p:cNvSpPr>
            <a:spLocks noGrp="1"/>
          </p:cNvSpPr>
          <p:nvPr>
            <p:ph type="ctrTitle" hasCustomPrompt="1"/>
          </p:nvPr>
        </p:nvSpPr>
        <p:spPr>
          <a:xfrm>
            <a:off x="539999" y="1044000"/>
            <a:ext cx="6191997" cy="2520000"/>
          </a:xfrm>
          <a:ln>
            <a:noFill/>
          </a:ln>
        </p:spPr>
        <p:txBody>
          <a:bodyPr anchor="b">
            <a:noAutofit/>
          </a:bodyPr>
          <a:lstStyle>
            <a:lvl1pPr algn="l">
              <a:lnSpc>
                <a:spcPct val="90000"/>
              </a:lnSpc>
              <a:defRPr sz="4800">
                <a:solidFill>
                  <a:schemeClr val="accent1"/>
                </a:solidFill>
                <a:latin typeface="+mj-lt"/>
              </a:defRPr>
            </a:lvl1pPr>
          </a:lstStyle>
          <a:p>
            <a:r>
              <a:rPr lang="en-US"/>
              <a:t>Presentation </a:t>
            </a:r>
            <a:br>
              <a:rPr lang="en-US"/>
            </a:br>
            <a:r>
              <a:rPr lang="en-US"/>
              <a:t>title</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0" y="3708000"/>
            <a:ext cx="6191996" cy="1188000"/>
          </a:xfrm>
        </p:spPr>
        <p:txBody>
          <a:bodyPr anchor="t">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8" name="Text Placeholder 14">
            <a:extLst>
              <a:ext uri="{FF2B5EF4-FFF2-40B4-BE49-F238E27FC236}">
                <a16:creationId xmlns:a16="http://schemas.microsoft.com/office/drawing/2014/main" id="{5FC58E93-7580-E9FF-6148-0F5E545477CE}"/>
              </a:ext>
            </a:extLst>
          </p:cNvPr>
          <p:cNvSpPr>
            <a:spLocks noGrp="1"/>
          </p:cNvSpPr>
          <p:nvPr>
            <p:ph type="body" sz="quarter" idx="16" hasCustomPrompt="1"/>
          </p:nvPr>
        </p:nvSpPr>
        <p:spPr>
          <a:xfrm>
            <a:off x="540000" y="5039998"/>
            <a:ext cx="6191993" cy="288000"/>
          </a:xfrm>
        </p:spPr>
        <p:txBody>
          <a:bodyPr>
            <a:noAutofit/>
          </a:bodyPr>
          <a:lstStyle>
            <a:lvl1pPr>
              <a:spcAft>
                <a:spcPts val="0"/>
              </a:spcAft>
              <a:defRPr sz="1800" b="1">
                <a:solidFill>
                  <a:schemeClr val="accent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3" name="Text Placeholder 7">
            <a:extLst>
              <a:ext uri="{FF2B5EF4-FFF2-40B4-BE49-F238E27FC236}">
                <a16:creationId xmlns:a16="http://schemas.microsoft.com/office/drawing/2014/main" id="{1F0629B0-A42C-4FB6-B454-03D8AB00E863}"/>
              </a:ext>
            </a:extLst>
          </p:cNvPr>
          <p:cNvSpPr>
            <a:spLocks noGrp="1"/>
          </p:cNvSpPr>
          <p:nvPr>
            <p:ph type="body" sz="quarter" idx="14" hasCustomPrompt="1"/>
          </p:nvPr>
        </p:nvSpPr>
        <p:spPr>
          <a:xfrm>
            <a:off x="540000" y="5327998"/>
            <a:ext cx="6191989" cy="792000"/>
          </a:xfrm>
        </p:spPr>
        <p:txBody>
          <a:bodyPr/>
          <a:lstStyle>
            <a:lvl1pPr>
              <a:defRPr sz="1800">
                <a:solidFill>
                  <a:schemeClr val="accent1"/>
                </a:solidFill>
              </a:defRPr>
            </a:lvl1pPr>
          </a:lstStyle>
          <a:p>
            <a:pPr lvl="0"/>
            <a:r>
              <a:rPr lang="en-US"/>
              <a:t>Presenter title</a:t>
            </a:r>
            <a:endParaRPr lang="en-AU"/>
          </a:p>
        </p:txBody>
      </p:sp>
      <p:sp>
        <p:nvSpPr>
          <p:cNvPr id="7" name="Text Placeholder 14">
            <a:extLst>
              <a:ext uri="{FF2B5EF4-FFF2-40B4-BE49-F238E27FC236}">
                <a16:creationId xmlns:a16="http://schemas.microsoft.com/office/drawing/2014/main" id="{FC583E1C-2B14-0034-2E56-1DF5C19C56FD}"/>
              </a:ext>
            </a:extLst>
          </p:cNvPr>
          <p:cNvSpPr>
            <a:spLocks noGrp="1"/>
          </p:cNvSpPr>
          <p:nvPr>
            <p:ph type="body" sz="quarter" idx="15" hasCustomPrompt="1"/>
          </p:nvPr>
        </p:nvSpPr>
        <p:spPr>
          <a:xfrm>
            <a:off x="540000" y="6192000"/>
            <a:ext cx="6191993" cy="360000"/>
          </a:xfrm>
        </p:spPr>
        <p:txBody>
          <a:bodyPr anchor="b" anchorCtr="0">
            <a:noAutofit/>
          </a:bodyPr>
          <a:lstStyle>
            <a:lvl1pPr algn="l">
              <a:defRPr sz="1800" b="0">
                <a:solidFill>
                  <a:schemeClr val="accent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00 Month YY20</a:t>
            </a:r>
          </a:p>
        </p:txBody>
      </p:sp>
      <p:sp>
        <p:nvSpPr>
          <p:cNvPr id="5" name="Picture Placeholder 4">
            <a:extLst>
              <a:ext uri="{FF2B5EF4-FFF2-40B4-BE49-F238E27FC236}">
                <a16:creationId xmlns:a16="http://schemas.microsoft.com/office/drawing/2014/main" id="{47081598-8EF9-4067-828C-DA3306F39365}"/>
              </a:ext>
              <a:ext uri="{C183D7F6-B498-43B3-948B-1728B52AA6E4}">
                <adec:decorative xmlns:adec="http://schemas.microsoft.com/office/drawing/2017/decorative" val="1"/>
              </a:ext>
            </a:extLst>
          </p:cNvPr>
          <p:cNvSpPr>
            <a:spLocks noGrp="1"/>
          </p:cNvSpPr>
          <p:nvPr>
            <p:ph type="pic" sz="quarter" idx="13"/>
          </p:nvPr>
        </p:nvSpPr>
        <p:spPr>
          <a:xfrm>
            <a:off x="7128000" y="0"/>
            <a:ext cx="3708000" cy="6858000"/>
          </a:xfrm>
        </p:spPr>
        <p:txBody>
          <a:bodyPr/>
          <a:lstStyle/>
          <a:p>
            <a:r>
              <a:rPr lang="en-US"/>
              <a:t>Click icon to add picture</a:t>
            </a:r>
            <a:endParaRPr lang="en-AU"/>
          </a:p>
        </p:txBody>
      </p:sp>
    </p:spTree>
    <p:extLst>
      <p:ext uri="{BB962C8B-B14F-4D97-AF65-F5344CB8AC3E}">
        <p14:creationId xmlns:p14="http://schemas.microsoft.com/office/powerpoint/2010/main" val="339640042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1_Cover 4">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F646A5C8-9FAD-4A32-B2BD-9D5DD5101B50}"/>
              </a:ext>
              <a:ext uri="{C183D7F6-B498-43B3-948B-1728B52AA6E4}">
                <adec:decorative xmlns:adec="http://schemas.microsoft.com/office/drawing/2017/decorative" val="1"/>
              </a:ext>
            </a:extLst>
          </p:cNvPr>
          <p:cNvSpPr/>
          <p:nvPr userDrawn="1"/>
        </p:nvSpPr>
        <p:spPr>
          <a:xfrm>
            <a:off x="0" y="0"/>
            <a:ext cx="7128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cxnSp>
        <p:nvCxnSpPr>
          <p:cNvPr id="12" name="Straight Connector 11">
            <a:extLst>
              <a:ext uri="{FF2B5EF4-FFF2-40B4-BE49-F238E27FC236}">
                <a16:creationId xmlns:a16="http://schemas.microsoft.com/office/drawing/2014/main" id="{3283C022-C11C-47A8-B2C6-38BBC7F57777}"/>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20" name="Footer Placeholder 4">
            <a:extLst>
              <a:ext uri="{FF2B5EF4-FFF2-40B4-BE49-F238E27FC236}">
                <a16:creationId xmlns:a16="http://schemas.microsoft.com/office/drawing/2014/main" id="{E3775B0C-7FFD-4E7F-AC26-D5F1E787B1CC}"/>
              </a:ext>
              <a:ext uri="{C183D7F6-B498-43B3-948B-1728B52AA6E4}">
                <adec:decorative xmlns:adec="http://schemas.microsoft.com/office/drawing/2017/decorative" val="1"/>
              </a:ext>
            </a:extLst>
          </p:cNvPr>
          <p:cNvSpPr>
            <a:spLocks noGrp="1"/>
          </p:cNvSpPr>
          <p:nvPr>
            <p:ph type="ftr" sz="quarter" idx="3"/>
          </p:nvPr>
        </p:nvSpPr>
        <p:spPr>
          <a:xfrm>
            <a:off x="539999" y="359998"/>
            <a:ext cx="6192000" cy="684000"/>
          </a:xfrm>
          <a:prstGeom prst="rect">
            <a:avLst/>
          </a:prstGeom>
        </p:spPr>
        <p:txBody>
          <a:bodyPr vert="horz" lIns="0" tIns="0" rIns="0" bIns="0" rtlCol="0" anchor="t">
            <a:noAutofit/>
          </a:bodyPr>
          <a:lstStyle>
            <a:lvl1pPr algn="l">
              <a:defRPr sz="1400">
                <a:solidFill>
                  <a:schemeClr val="bg1"/>
                </a:solidFill>
                <a:latin typeface="Public Sans" pitchFamily="2" charset="0"/>
              </a:defRPr>
            </a:lvl1pPr>
          </a:lstStyle>
          <a:p>
            <a:r>
              <a:rPr lang="en-US"/>
              <a:t>NSW Department of Education</a:t>
            </a:r>
            <a:endParaRPr lang="en-AU"/>
          </a:p>
        </p:txBody>
      </p:sp>
      <p:sp>
        <p:nvSpPr>
          <p:cNvPr id="2" name="Title 1"/>
          <p:cNvSpPr>
            <a:spLocks noGrp="1"/>
          </p:cNvSpPr>
          <p:nvPr>
            <p:ph type="ctrTitle" hasCustomPrompt="1"/>
          </p:nvPr>
        </p:nvSpPr>
        <p:spPr>
          <a:xfrm>
            <a:off x="539999" y="1044000"/>
            <a:ext cx="6191997" cy="2520000"/>
          </a:xfrm>
          <a:ln>
            <a:noFill/>
          </a:ln>
        </p:spPr>
        <p:txBody>
          <a:bodyPr anchor="b">
            <a:noAutofit/>
          </a:bodyPr>
          <a:lstStyle>
            <a:lvl1pPr algn="l">
              <a:lnSpc>
                <a:spcPct val="90000"/>
              </a:lnSpc>
              <a:defRPr sz="4800">
                <a:solidFill>
                  <a:schemeClr val="bg1"/>
                </a:solidFill>
                <a:latin typeface="+mj-lt"/>
              </a:defRPr>
            </a:lvl1pPr>
          </a:lstStyle>
          <a:p>
            <a:r>
              <a:rPr lang="en-US"/>
              <a:t>Presentation </a:t>
            </a:r>
            <a:br>
              <a:rPr lang="en-US"/>
            </a:br>
            <a:r>
              <a:rPr lang="en-US"/>
              <a:t>title</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0" y="3708000"/>
            <a:ext cx="6191996" cy="1188000"/>
          </a:xfrm>
        </p:spPr>
        <p:txBody>
          <a:bodyPr anchor="t">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8" name="Text Placeholder 14">
            <a:extLst>
              <a:ext uri="{FF2B5EF4-FFF2-40B4-BE49-F238E27FC236}">
                <a16:creationId xmlns:a16="http://schemas.microsoft.com/office/drawing/2014/main" id="{5FC58E93-7580-E9FF-6148-0F5E545477CE}"/>
              </a:ext>
            </a:extLst>
          </p:cNvPr>
          <p:cNvSpPr>
            <a:spLocks noGrp="1"/>
          </p:cNvSpPr>
          <p:nvPr>
            <p:ph type="body" sz="quarter" idx="16" hasCustomPrompt="1"/>
          </p:nvPr>
        </p:nvSpPr>
        <p:spPr>
          <a:xfrm>
            <a:off x="540000" y="5039998"/>
            <a:ext cx="6191993" cy="288000"/>
          </a:xfrm>
        </p:spPr>
        <p:txBody>
          <a:bodyPr>
            <a:noAutofit/>
          </a:bodyPr>
          <a:lstStyle>
            <a:lvl1pPr>
              <a:spcAft>
                <a:spcPts val="0"/>
              </a:spcAft>
              <a:defRPr sz="1800" b="1">
                <a:solidFill>
                  <a:schemeClr val="bg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Presenter name</a:t>
            </a:r>
          </a:p>
        </p:txBody>
      </p:sp>
      <p:sp>
        <p:nvSpPr>
          <p:cNvPr id="3" name="Text Placeholder 7">
            <a:extLst>
              <a:ext uri="{FF2B5EF4-FFF2-40B4-BE49-F238E27FC236}">
                <a16:creationId xmlns:a16="http://schemas.microsoft.com/office/drawing/2014/main" id="{1F0629B0-A42C-4FB6-B454-03D8AB00E863}"/>
              </a:ext>
            </a:extLst>
          </p:cNvPr>
          <p:cNvSpPr>
            <a:spLocks noGrp="1"/>
          </p:cNvSpPr>
          <p:nvPr>
            <p:ph type="body" sz="quarter" idx="14" hasCustomPrompt="1"/>
          </p:nvPr>
        </p:nvSpPr>
        <p:spPr>
          <a:xfrm>
            <a:off x="540000" y="5327998"/>
            <a:ext cx="6191989" cy="792000"/>
          </a:xfrm>
        </p:spPr>
        <p:txBody>
          <a:bodyPr/>
          <a:lstStyle>
            <a:lvl1pPr>
              <a:defRPr sz="1800">
                <a:solidFill>
                  <a:schemeClr val="bg1"/>
                </a:solidFill>
              </a:defRPr>
            </a:lvl1pPr>
          </a:lstStyle>
          <a:p>
            <a:pPr lvl="0"/>
            <a:r>
              <a:rPr lang="en-US"/>
              <a:t>Presenter title</a:t>
            </a:r>
            <a:endParaRPr lang="en-AU"/>
          </a:p>
        </p:txBody>
      </p:sp>
      <p:sp>
        <p:nvSpPr>
          <p:cNvPr id="7" name="Text Placeholder 14">
            <a:extLst>
              <a:ext uri="{FF2B5EF4-FFF2-40B4-BE49-F238E27FC236}">
                <a16:creationId xmlns:a16="http://schemas.microsoft.com/office/drawing/2014/main" id="{FC583E1C-2B14-0034-2E56-1DF5C19C56FD}"/>
              </a:ext>
            </a:extLst>
          </p:cNvPr>
          <p:cNvSpPr>
            <a:spLocks noGrp="1"/>
          </p:cNvSpPr>
          <p:nvPr>
            <p:ph type="body" sz="quarter" idx="15" hasCustomPrompt="1"/>
          </p:nvPr>
        </p:nvSpPr>
        <p:spPr>
          <a:xfrm>
            <a:off x="540000" y="6192000"/>
            <a:ext cx="6191993" cy="360000"/>
          </a:xfrm>
        </p:spPr>
        <p:txBody>
          <a:bodyPr anchor="b" anchorCtr="0">
            <a:noAutofit/>
          </a:bodyPr>
          <a:lstStyle>
            <a:lvl1pPr algn="l">
              <a:defRPr sz="1800" b="0">
                <a:solidFill>
                  <a:schemeClr val="bg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a:t>00 Month YY20</a:t>
            </a:r>
          </a:p>
        </p:txBody>
      </p:sp>
      <p:sp>
        <p:nvSpPr>
          <p:cNvPr id="5" name="Picture Placeholder 4">
            <a:extLst>
              <a:ext uri="{FF2B5EF4-FFF2-40B4-BE49-F238E27FC236}">
                <a16:creationId xmlns:a16="http://schemas.microsoft.com/office/drawing/2014/main" id="{47081598-8EF9-4067-828C-DA3306F39365}"/>
              </a:ext>
              <a:ext uri="{C183D7F6-B498-43B3-948B-1728B52AA6E4}">
                <adec:decorative xmlns:adec="http://schemas.microsoft.com/office/drawing/2017/decorative" val="1"/>
              </a:ext>
            </a:extLst>
          </p:cNvPr>
          <p:cNvSpPr>
            <a:spLocks noGrp="1"/>
          </p:cNvSpPr>
          <p:nvPr>
            <p:ph type="pic" sz="quarter" idx="13"/>
          </p:nvPr>
        </p:nvSpPr>
        <p:spPr>
          <a:xfrm>
            <a:off x="7128000" y="0"/>
            <a:ext cx="3708000" cy="6858000"/>
          </a:xfrm>
        </p:spPr>
        <p:txBody>
          <a:bodyPr/>
          <a:lstStyle/>
          <a:p>
            <a:r>
              <a:rPr lang="en-US"/>
              <a:t>Click icon to add picture</a:t>
            </a:r>
            <a:endParaRPr lang="en-AU"/>
          </a:p>
        </p:txBody>
      </p:sp>
    </p:spTree>
    <p:extLst>
      <p:ext uri="{BB962C8B-B14F-4D97-AF65-F5344CB8AC3E}">
        <p14:creationId xmlns:p14="http://schemas.microsoft.com/office/powerpoint/2010/main" val="382565923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Divider 1">
    <p:spTree>
      <p:nvGrpSpPr>
        <p:cNvPr id="1" name=""/>
        <p:cNvGrpSpPr/>
        <p:nvPr/>
      </p:nvGrpSpPr>
      <p:grpSpPr>
        <a:xfrm>
          <a:off x="0" y="0"/>
          <a:ext cx="0" cy="0"/>
          <a:chOff x="0" y="0"/>
          <a:chExt cx="0" cy="0"/>
        </a:xfrm>
      </p:grpSpPr>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360000" y="360000"/>
            <a:ext cx="4500000" cy="684000"/>
          </a:xfrm>
          <a:prstGeom prst="rect">
            <a:avLst/>
          </a:prstGeom>
        </p:spPr>
        <p:txBody>
          <a:bodyPr vert="horz" lIns="0" tIns="0" rIns="0" bIns="0" rtlCol="0" anchor="t">
            <a:noAutofit/>
          </a:bodyPr>
          <a:lstStyle>
            <a:lvl1pPr algn="l">
              <a:defRPr sz="1400">
                <a:solidFill>
                  <a:schemeClr val="tx1"/>
                </a:solidFill>
                <a:latin typeface="Public Sans" pitchFamily="2" charset="0"/>
              </a:defRPr>
            </a:lvl1pPr>
          </a:lstStyle>
          <a:p>
            <a:r>
              <a:rPr lang="en-US"/>
              <a:t>NSW Department of Education</a:t>
            </a:r>
            <a:endParaRPr lang="en-AU"/>
          </a:p>
        </p:txBody>
      </p:sp>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0" y="1548000"/>
            <a:ext cx="12192001" cy="180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7" name="Rectangle 6">
            <a:extLst>
              <a:ext uri="{FF2B5EF4-FFF2-40B4-BE49-F238E27FC236}">
                <a16:creationId xmlns:a16="http://schemas.microsoft.com/office/drawing/2014/main" id="{71C1630E-75DD-4988-B412-5BC99B5B5062}"/>
              </a:ext>
              <a:ext uri="{C183D7F6-B498-43B3-948B-1728B52AA6E4}">
                <adec:decorative xmlns:adec="http://schemas.microsoft.com/office/drawing/2017/decorative" val="1"/>
              </a:ext>
            </a:extLst>
          </p:cNvPr>
          <p:cNvSpPr/>
          <p:nvPr userDrawn="1"/>
        </p:nvSpPr>
        <p:spPr>
          <a:xfrm>
            <a:off x="0" y="3348000"/>
            <a:ext cx="12192001" cy="3510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endParaRPr>
          </a:p>
        </p:txBody>
      </p:sp>
      <p:sp>
        <p:nvSpPr>
          <p:cNvPr id="2" name="Title 1"/>
          <p:cNvSpPr>
            <a:spLocks noGrp="1"/>
          </p:cNvSpPr>
          <p:nvPr>
            <p:ph type="ctrTitle" hasCustomPrompt="1"/>
          </p:nvPr>
        </p:nvSpPr>
        <p:spPr>
          <a:xfrm>
            <a:off x="360000" y="3600000"/>
            <a:ext cx="7200000" cy="2520000"/>
          </a:xfrm>
          <a:ln>
            <a:noFill/>
          </a:ln>
        </p:spPr>
        <p:txBody>
          <a:bodyPr anchor="t">
            <a:noAutofit/>
          </a:bodyPr>
          <a:lstStyle>
            <a:lvl1pPr algn="l">
              <a:lnSpc>
                <a:spcPct val="90000"/>
              </a:lnSpc>
              <a:defRPr sz="4800">
                <a:solidFill>
                  <a:schemeClr val="accent1"/>
                </a:solidFill>
                <a:latin typeface="+mj-lt"/>
              </a:defRPr>
            </a:lvl1pPr>
          </a:lstStyle>
          <a:p>
            <a:r>
              <a:rPr lang="en-US"/>
              <a:t>Divider title</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359999" y="1908000"/>
            <a:ext cx="7200000" cy="1080000"/>
          </a:xfrm>
        </p:spPr>
        <p:txBody>
          <a:bodyPr>
            <a:noAutofit/>
          </a:bodyPr>
          <a:lstStyle>
            <a:lvl1pPr>
              <a:defRPr sz="2000">
                <a:solidFill>
                  <a:schemeClr val="bg1"/>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5" name="Text Placeholder 4">
            <a:extLst>
              <a:ext uri="{FF2B5EF4-FFF2-40B4-BE49-F238E27FC236}">
                <a16:creationId xmlns:a16="http://schemas.microsoft.com/office/drawing/2014/main" id="{38EDD08B-0E5C-4DF0-9C56-CC522D170EAA}"/>
              </a:ext>
            </a:extLst>
          </p:cNvPr>
          <p:cNvSpPr>
            <a:spLocks noGrp="1"/>
          </p:cNvSpPr>
          <p:nvPr>
            <p:ph type="body" sz="quarter" idx="11" hasCustomPrompt="1"/>
          </p:nvPr>
        </p:nvSpPr>
        <p:spPr>
          <a:xfrm>
            <a:off x="8952000" y="3978000"/>
            <a:ext cx="2880000" cy="2880000"/>
          </a:xfrm>
        </p:spPr>
        <p:txBody>
          <a:bodyPr anchor="b">
            <a:noAutofit/>
          </a:bodyPr>
          <a:lstStyle>
            <a:lvl1pPr algn="r">
              <a:lnSpc>
                <a:spcPct val="80000"/>
              </a:lnSpc>
              <a:spcAft>
                <a:spcPts val="0"/>
              </a:spcAft>
              <a:defRPr sz="19000">
                <a:solidFill>
                  <a:schemeClr val="accent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Tree>
    <p:extLst>
      <p:ext uri="{BB962C8B-B14F-4D97-AF65-F5344CB8AC3E}">
        <p14:creationId xmlns:p14="http://schemas.microsoft.com/office/powerpoint/2010/main" val="4084223211"/>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Divider 2">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540000" y="360000"/>
            <a:ext cx="4500000" cy="684000"/>
          </a:xfrm>
          <a:prstGeom prst="rect">
            <a:avLst/>
          </a:prstGeom>
        </p:spPr>
        <p:txBody>
          <a:bodyPr vert="horz" lIns="0" tIns="0" rIns="0" bIns="0" rtlCol="0" anchor="t">
            <a:noAutofit/>
          </a:bodyPr>
          <a:lstStyle>
            <a:lvl1pPr algn="l">
              <a:defRPr sz="1400">
                <a:solidFill>
                  <a:schemeClr val="accent1"/>
                </a:solidFill>
                <a:latin typeface="Public Sans" pitchFamily="2" charset="0"/>
              </a:defRPr>
            </a:lvl1pPr>
          </a:lstStyle>
          <a:p>
            <a:r>
              <a:rPr lang="en-US"/>
              <a:t>NSW Department of Education</a:t>
            </a:r>
            <a:endParaRPr lang="en-AU"/>
          </a:p>
        </p:txBody>
      </p:sp>
      <p:sp>
        <p:nvSpPr>
          <p:cNvPr id="2" name="Title 1"/>
          <p:cNvSpPr>
            <a:spLocks noGrp="1"/>
          </p:cNvSpPr>
          <p:nvPr>
            <p:ph type="ctrTitle" hasCustomPrompt="1"/>
          </p:nvPr>
        </p:nvSpPr>
        <p:spPr>
          <a:xfrm>
            <a:off x="540000" y="4320000"/>
            <a:ext cx="10080000" cy="1224000"/>
          </a:xfrm>
          <a:ln>
            <a:noFill/>
          </a:ln>
        </p:spPr>
        <p:txBody>
          <a:bodyPr anchor="t">
            <a:noAutofit/>
          </a:bodyPr>
          <a:lstStyle>
            <a:lvl1pPr algn="l">
              <a:lnSpc>
                <a:spcPct val="90000"/>
              </a:lnSpc>
              <a:defRPr sz="4800">
                <a:solidFill>
                  <a:schemeClr val="accent1"/>
                </a:solidFill>
                <a:latin typeface="+mj-lt"/>
              </a:defRPr>
            </a:lvl1pPr>
          </a:lstStyle>
          <a:p>
            <a:r>
              <a:rPr lang="en-US"/>
              <a:t>Divider title</a:t>
            </a:r>
          </a:p>
        </p:txBody>
      </p:sp>
      <p:sp>
        <p:nvSpPr>
          <p:cNvPr id="5" name="Text Placeholder 4">
            <a:extLst>
              <a:ext uri="{FF2B5EF4-FFF2-40B4-BE49-F238E27FC236}">
                <a16:creationId xmlns:a16="http://schemas.microsoft.com/office/drawing/2014/main" id="{38EDD08B-0E5C-4DF0-9C56-CC522D170EAA}"/>
              </a:ext>
              <a:ext uri="{C183D7F6-B498-43B3-948B-1728B52AA6E4}">
                <adec:decorative xmlns:adec="http://schemas.microsoft.com/office/drawing/2017/decorative" val="0"/>
              </a:ext>
            </a:extLst>
          </p:cNvPr>
          <p:cNvSpPr>
            <a:spLocks noGrp="1"/>
          </p:cNvSpPr>
          <p:nvPr>
            <p:ph type="body" sz="quarter" idx="11" hasCustomPrompt="1"/>
          </p:nvPr>
        </p:nvSpPr>
        <p:spPr>
          <a:xfrm>
            <a:off x="540000" y="1368311"/>
            <a:ext cx="2880000" cy="2880000"/>
          </a:xfrm>
        </p:spPr>
        <p:txBody>
          <a:bodyPr anchor="t">
            <a:noAutofit/>
          </a:bodyPr>
          <a:lstStyle>
            <a:lvl1pPr algn="l">
              <a:lnSpc>
                <a:spcPct val="80000"/>
              </a:lnSpc>
              <a:spcAft>
                <a:spcPts val="0"/>
              </a:spcAft>
              <a:defRPr sz="19000">
                <a:solidFill>
                  <a:schemeClr val="accent2"/>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0" y="5760000"/>
            <a:ext cx="10079997" cy="720000"/>
          </a:xfrm>
        </p:spPr>
        <p:txBody>
          <a:bodyPr>
            <a:noAutofit/>
          </a:bodyPr>
          <a:lstStyle>
            <a:lvl1pPr>
              <a:defRPr sz="2000">
                <a:solidFill>
                  <a:schemeClr val="accent1"/>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332138332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2_Divider 2_Image">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540000" y="360000"/>
            <a:ext cx="4500000" cy="684000"/>
          </a:xfrm>
          <a:prstGeom prst="rect">
            <a:avLst/>
          </a:prstGeom>
        </p:spPr>
        <p:txBody>
          <a:bodyPr vert="horz" lIns="0" tIns="0" rIns="0" bIns="0" rtlCol="0" anchor="t">
            <a:noAutofit/>
          </a:bodyPr>
          <a:lstStyle>
            <a:lvl1pPr algn="l">
              <a:defRPr sz="1400">
                <a:solidFill>
                  <a:schemeClr val="accent1"/>
                </a:solidFill>
                <a:latin typeface="Public Sans" pitchFamily="2" charset="0"/>
              </a:defRPr>
            </a:lvl1pPr>
          </a:lstStyle>
          <a:p>
            <a:r>
              <a:rPr lang="en-US"/>
              <a:t>NSW Department of Education</a:t>
            </a:r>
            <a:endParaRPr lang="en-AU"/>
          </a:p>
        </p:txBody>
      </p:sp>
      <p:sp>
        <p:nvSpPr>
          <p:cNvPr id="2" name="Title 1"/>
          <p:cNvSpPr>
            <a:spLocks noGrp="1"/>
          </p:cNvSpPr>
          <p:nvPr>
            <p:ph type="ctrTitle" hasCustomPrompt="1"/>
          </p:nvPr>
        </p:nvSpPr>
        <p:spPr>
          <a:xfrm>
            <a:off x="540000" y="4320000"/>
            <a:ext cx="6343602" cy="1224000"/>
          </a:xfrm>
          <a:ln>
            <a:noFill/>
          </a:ln>
        </p:spPr>
        <p:txBody>
          <a:bodyPr anchor="t">
            <a:noAutofit/>
          </a:bodyPr>
          <a:lstStyle>
            <a:lvl1pPr algn="l">
              <a:lnSpc>
                <a:spcPct val="90000"/>
              </a:lnSpc>
              <a:defRPr sz="4800">
                <a:solidFill>
                  <a:schemeClr val="accent1"/>
                </a:solidFill>
                <a:latin typeface="+mj-lt"/>
              </a:defRPr>
            </a:lvl1pPr>
          </a:lstStyle>
          <a:p>
            <a:r>
              <a:rPr lang="en-US"/>
              <a:t>Divider title</a:t>
            </a:r>
          </a:p>
        </p:txBody>
      </p:sp>
      <p:sp>
        <p:nvSpPr>
          <p:cNvPr id="5" name="Text Placeholder 4">
            <a:extLst>
              <a:ext uri="{FF2B5EF4-FFF2-40B4-BE49-F238E27FC236}">
                <a16:creationId xmlns:a16="http://schemas.microsoft.com/office/drawing/2014/main" id="{38EDD08B-0E5C-4DF0-9C56-CC522D170EAA}"/>
              </a:ext>
              <a:ext uri="{C183D7F6-B498-43B3-948B-1728B52AA6E4}">
                <adec:decorative xmlns:adec="http://schemas.microsoft.com/office/drawing/2017/decorative" val="0"/>
              </a:ext>
            </a:extLst>
          </p:cNvPr>
          <p:cNvSpPr>
            <a:spLocks noGrp="1"/>
          </p:cNvSpPr>
          <p:nvPr>
            <p:ph type="body" sz="quarter" idx="11" hasCustomPrompt="1"/>
          </p:nvPr>
        </p:nvSpPr>
        <p:spPr>
          <a:xfrm>
            <a:off x="540000" y="1368311"/>
            <a:ext cx="2880000" cy="2880000"/>
          </a:xfrm>
        </p:spPr>
        <p:txBody>
          <a:bodyPr anchor="t">
            <a:noAutofit/>
          </a:bodyPr>
          <a:lstStyle>
            <a:lvl1pPr algn="l">
              <a:lnSpc>
                <a:spcPct val="80000"/>
              </a:lnSpc>
              <a:spcAft>
                <a:spcPts val="0"/>
              </a:spcAft>
              <a:defRPr sz="19000">
                <a:solidFill>
                  <a:schemeClr val="accent2"/>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1" y="5760000"/>
            <a:ext cx="6343602" cy="720000"/>
          </a:xfrm>
        </p:spPr>
        <p:txBody>
          <a:bodyPr>
            <a:noAutofit/>
          </a:bodyPr>
          <a:lstStyle>
            <a:lvl1pPr>
              <a:defRPr sz="2000">
                <a:solidFill>
                  <a:schemeClr val="accent1"/>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3" name="Picture Placeholder 4">
            <a:extLst>
              <a:ext uri="{FF2B5EF4-FFF2-40B4-BE49-F238E27FC236}">
                <a16:creationId xmlns:a16="http://schemas.microsoft.com/office/drawing/2014/main" id="{CD048189-D626-F31B-A3F0-9BF80BDFD40C}"/>
              </a:ext>
              <a:ext uri="{C183D7F6-B498-43B3-948B-1728B52AA6E4}">
                <adec:decorative xmlns:adec="http://schemas.microsoft.com/office/drawing/2017/decorative" val="1"/>
              </a:ext>
            </a:extLst>
          </p:cNvPr>
          <p:cNvSpPr>
            <a:spLocks noGrp="1"/>
          </p:cNvSpPr>
          <p:nvPr>
            <p:ph type="pic" sz="quarter" idx="13"/>
          </p:nvPr>
        </p:nvSpPr>
        <p:spPr>
          <a:xfrm>
            <a:off x="7128000" y="0"/>
            <a:ext cx="3708000" cy="6858000"/>
          </a:xfrm>
        </p:spPr>
        <p:txBody>
          <a:bodyPr/>
          <a:lstStyle/>
          <a:p>
            <a:r>
              <a:rPr lang="en-US"/>
              <a:t>Click icon to add picture</a:t>
            </a:r>
            <a:endParaRPr lang="en-AU"/>
          </a:p>
        </p:txBody>
      </p:sp>
    </p:spTree>
    <p:extLst>
      <p:ext uri="{BB962C8B-B14F-4D97-AF65-F5344CB8AC3E}">
        <p14:creationId xmlns:p14="http://schemas.microsoft.com/office/powerpoint/2010/main" val="175789515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4_Divider 2_Image">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5C261660-AF47-818D-7C30-D254D989CACE}"/>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14" name="Footer Placeholder 4">
            <a:extLst>
              <a:ext uri="{FF2B5EF4-FFF2-40B4-BE49-F238E27FC236}">
                <a16:creationId xmlns:a16="http://schemas.microsoft.com/office/drawing/2014/main" id="{4C49F10D-4964-4C13-BDFD-A701813832E9}"/>
              </a:ext>
              <a:ext uri="{C183D7F6-B498-43B3-948B-1728B52AA6E4}">
                <adec:decorative xmlns:adec="http://schemas.microsoft.com/office/drawing/2017/decorative" val="1"/>
              </a:ext>
            </a:extLst>
          </p:cNvPr>
          <p:cNvSpPr>
            <a:spLocks noGrp="1"/>
          </p:cNvSpPr>
          <p:nvPr>
            <p:ph type="ftr" sz="quarter" idx="3"/>
          </p:nvPr>
        </p:nvSpPr>
        <p:spPr>
          <a:xfrm>
            <a:off x="540000" y="360000"/>
            <a:ext cx="4500000" cy="684000"/>
          </a:xfrm>
          <a:prstGeom prst="rect">
            <a:avLst/>
          </a:prstGeom>
        </p:spPr>
        <p:txBody>
          <a:bodyPr vert="horz" lIns="0" tIns="0" rIns="0" bIns="0" rtlCol="0" anchor="t">
            <a:noAutofit/>
          </a:bodyPr>
          <a:lstStyle>
            <a:lvl1pPr algn="l">
              <a:defRPr sz="1400">
                <a:solidFill>
                  <a:schemeClr val="bg1"/>
                </a:solidFill>
                <a:latin typeface="Public Sans" pitchFamily="2" charset="0"/>
              </a:defRPr>
            </a:lvl1pPr>
          </a:lstStyle>
          <a:p>
            <a:r>
              <a:rPr lang="en-US"/>
              <a:t>NSW Department of Education</a:t>
            </a:r>
            <a:endParaRPr lang="en-AU"/>
          </a:p>
        </p:txBody>
      </p:sp>
      <p:sp>
        <p:nvSpPr>
          <p:cNvPr id="2" name="Title 1"/>
          <p:cNvSpPr>
            <a:spLocks noGrp="1"/>
          </p:cNvSpPr>
          <p:nvPr>
            <p:ph type="ctrTitle" hasCustomPrompt="1"/>
          </p:nvPr>
        </p:nvSpPr>
        <p:spPr>
          <a:xfrm>
            <a:off x="540000" y="4320000"/>
            <a:ext cx="6343602" cy="1224000"/>
          </a:xfrm>
          <a:ln>
            <a:noFill/>
          </a:ln>
        </p:spPr>
        <p:txBody>
          <a:bodyPr anchor="t">
            <a:noAutofit/>
          </a:bodyPr>
          <a:lstStyle>
            <a:lvl1pPr algn="l">
              <a:lnSpc>
                <a:spcPct val="90000"/>
              </a:lnSpc>
              <a:defRPr sz="4800">
                <a:solidFill>
                  <a:schemeClr val="bg1"/>
                </a:solidFill>
                <a:latin typeface="+mj-lt"/>
              </a:defRPr>
            </a:lvl1pPr>
          </a:lstStyle>
          <a:p>
            <a:r>
              <a:rPr lang="en-US"/>
              <a:t>Divider title</a:t>
            </a:r>
          </a:p>
        </p:txBody>
      </p:sp>
      <p:sp>
        <p:nvSpPr>
          <p:cNvPr id="5" name="Text Placeholder 4">
            <a:extLst>
              <a:ext uri="{FF2B5EF4-FFF2-40B4-BE49-F238E27FC236}">
                <a16:creationId xmlns:a16="http://schemas.microsoft.com/office/drawing/2014/main" id="{38EDD08B-0E5C-4DF0-9C56-CC522D170EAA}"/>
              </a:ext>
              <a:ext uri="{C183D7F6-B498-43B3-948B-1728B52AA6E4}">
                <adec:decorative xmlns:adec="http://schemas.microsoft.com/office/drawing/2017/decorative" val="0"/>
              </a:ext>
            </a:extLst>
          </p:cNvPr>
          <p:cNvSpPr>
            <a:spLocks noGrp="1"/>
          </p:cNvSpPr>
          <p:nvPr>
            <p:ph type="body" sz="quarter" idx="11" hasCustomPrompt="1"/>
          </p:nvPr>
        </p:nvSpPr>
        <p:spPr>
          <a:xfrm>
            <a:off x="540000" y="1368311"/>
            <a:ext cx="2880000" cy="2880000"/>
          </a:xfrm>
        </p:spPr>
        <p:txBody>
          <a:bodyPr anchor="t">
            <a:noAutofit/>
          </a:bodyPr>
          <a:lstStyle>
            <a:lvl1pPr algn="l">
              <a:lnSpc>
                <a:spcPct val="80000"/>
              </a:lnSpc>
              <a:spcAft>
                <a:spcPts val="0"/>
              </a:spcAft>
              <a:defRPr sz="19000">
                <a:solidFill>
                  <a:schemeClr val="bg1"/>
                </a:solidFill>
                <a:latin typeface="+mn-lt"/>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1" y="5760000"/>
            <a:ext cx="6343602" cy="720000"/>
          </a:xfrm>
        </p:spPr>
        <p:txBody>
          <a:bodyPr>
            <a:noAutofit/>
          </a:bodyPr>
          <a:lstStyle>
            <a:lvl1pPr>
              <a:defRPr sz="2000">
                <a:solidFill>
                  <a:schemeClr val="bg1"/>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3" name="Picture Placeholder 4">
            <a:extLst>
              <a:ext uri="{FF2B5EF4-FFF2-40B4-BE49-F238E27FC236}">
                <a16:creationId xmlns:a16="http://schemas.microsoft.com/office/drawing/2014/main" id="{CD048189-D626-F31B-A3F0-9BF80BDFD40C}"/>
              </a:ext>
              <a:ext uri="{C183D7F6-B498-43B3-948B-1728B52AA6E4}">
                <adec:decorative xmlns:adec="http://schemas.microsoft.com/office/drawing/2017/decorative" val="1"/>
              </a:ext>
            </a:extLst>
          </p:cNvPr>
          <p:cNvSpPr>
            <a:spLocks noGrp="1"/>
          </p:cNvSpPr>
          <p:nvPr>
            <p:ph type="pic" sz="quarter" idx="13"/>
          </p:nvPr>
        </p:nvSpPr>
        <p:spPr>
          <a:xfrm>
            <a:off x="7128000" y="0"/>
            <a:ext cx="3708000" cy="6858000"/>
          </a:xfrm>
        </p:spPr>
        <p:txBody>
          <a:bodyPr/>
          <a:lstStyle>
            <a:lvl1pPr>
              <a:defRPr>
                <a:solidFill>
                  <a:schemeClr val="bg1"/>
                </a:solidFill>
              </a:defRPr>
            </a:lvl1pPr>
          </a:lstStyle>
          <a:p>
            <a:r>
              <a:rPr lang="en-US"/>
              <a:t>Click icon to add picture</a:t>
            </a:r>
            <a:endParaRPr lang="en-AU"/>
          </a:p>
        </p:txBody>
      </p:sp>
      <p:pic>
        <p:nvPicPr>
          <p:cNvPr id="6" name="Picture 5">
            <a:extLst>
              <a:ext uri="{FF2B5EF4-FFF2-40B4-BE49-F238E27FC236}">
                <a16:creationId xmlns:a16="http://schemas.microsoft.com/office/drawing/2014/main" id="{1A97EB2D-0002-4493-AE06-E07C299221D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182350" y="360000"/>
            <a:ext cx="678225" cy="715199"/>
          </a:xfrm>
          <a:prstGeom prst="rect">
            <a:avLst/>
          </a:prstGeom>
        </p:spPr>
      </p:pic>
    </p:spTree>
    <p:extLst>
      <p:ext uri="{BB962C8B-B14F-4D97-AF65-F5344CB8AC3E}">
        <p14:creationId xmlns:p14="http://schemas.microsoft.com/office/powerpoint/2010/main" val="2859485933"/>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Contents 1">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1"/>
            <a:ext cx="10080000" cy="548704"/>
          </a:xfrm>
        </p:spPr>
        <p:txBody>
          <a:bodyPr/>
          <a:lstStyle>
            <a:lvl1pPr>
              <a:defRPr>
                <a:solidFill>
                  <a:schemeClr val="accent1"/>
                </a:solidFill>
                <a:latin typeface="+mj-lt"/>
              </a:defRPr>
            </a:lvl1pPr>
          </a:lstStyle>
          <a:p>
            <a:r>
              <a:rPr lang="en-US"/>
              <a:t>Click to edit Master title style</a:t>
            </a:r>
          </a:p>
        </p:txBody>
      </p:sp>
      <p:sp>
        <p:nvSpPr>
          <p:cNvPr id="4" name="Rectangle 3">
            <a:extLst>
              <a:ext uri="{FF2B5EF4-FFF2-40B4-BE49-F238E27FC236}">
                <a16:creationId xmlns:a16="http://schemas.microsoft.com/office/drawing/2014/main" id="{1903A8E2-73B2-4BCE-A537-BD98BFA45482}"/>
              </a:ext>
              <a:ext uri="{C183D7F6-B498-43B3-948B-1728B52AA6E4}">
                <adec:decorative xmlns:adec="http://schemas.microsoft.com/office/drawing/2017/decorative" val="1"/>
              </a:ext>
            </a:extLst>
          </p:cNvPr>
          <p:cNvSpPr/>
          <p:nvPr userDrawn="1"/>
        </p:nvSpPr>
        <p:spPr>
          <a:xfrm>
            <a:off x="0" y="1620000"/>
            <a:ext cx="12192000" cy="5238000"/>
          </a:xfrm>
          <a:prstGeom prst="rect">
            <a:avLst/>
          </a:prstGeom>
          <a:solidFill>
            <a:srgbClr val="EB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 name="Slide Number Placeholder 2">
            <a:extLst>
              <a:ext uri="{FF2B5EF4-FFF2-40B4-BE49-F238E27FC236}">
                <a16:creationId xmlns:a16="http://schemas.microsoft.com/office/drawing/2014/main" id="{50577C0E-B1B9-7F5F-3A8D-575B8D4B55BB}"/>
              </a:ext>
            </a:extLst>
          </p:cNvPr>
          <p:cNvSpPr>
            <a:spLocks noGrp="1"/>
          </p:cNvSpPr>
          <p:nvPr>
            <p:ph type="sldNum" sz="quarter" idx="14"/>
          </p:nvPr>
        </p:nvSpPr>
        <p:spPr/>
        <p:txBody>
          <a:bodyPr/>
          <a:lstStyle/>
          <a:p>
            <a:fld id="{10A01DC5-1685-4615-8240-15192985C6A2}" type="slidenum">
              <a:rPr lang="en-AU" smtClean="0"/>
              <a:pPr/>
              <a:t>‹#›</a:t>
            </a:fld>
            <a:endParaRPr lang="en-AU"/>
          </a:p>
        </p:txBody>
      </p:sp>
      <p:sp>
        <p:nvSpPr>
          <p:cNvPr id="9" name="Text Placeholder 10">
            <a:extLst>
              <a:ext uri="{FF2B5EF4-FFF2-40B4-BE49-F238E27FC236}">
                <a16:creationId xmlns:a16="http://schemas.microsoft.com/office/drawing/2014/main" id="{1879F4BE-E182-4B87-821C-1C8EF66674CD}"/>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11" name="Text Placeholder 10">
            <a:extLst>
              <a:ext uri="{FF2B5EF4-FFF2-40B4-BE49-F238E27FC236}">
                <a16:creationId xmlns:a16="http://schemas.microsoft.com/office/drawing/2014/main" id="{9A3EA2A1-9A76-4DF1-8B35-8460D1ED5121}"/>
              </a:ext>
            </a:extLst>
          </p:cNvPr>
          <p:cNvSpPr>
            <a:spLocks noGrp="1"/>
          </p:cNvSpPr>
          <p:nvPr>
            <p:ph type="body" sz="quarter" idx="19"/>
          </p:nvPr>
        </p:nvSpPr>
        <p:spPr>
          <a:xfrm>
            <a:off x="347663" y="1908001"/>
            <a:ext cx="5616575" cy="2160762"/>
          </a:xfr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2" name="Text Placeholder 10">
            <a:extLst>
              <a:ext uri="{FF2B5EF4-FFF2-40B4-BE49-F238E27FC236}">
                <a16:creationId xmlns:a16="http://schemas.microsoft.com/office/drawing/2014/main" id="{396D79FC-4511-46DC-8B32-AE6BB47494DD}"/>
              </a:ext>
            </a:extLst>
          </p:cNvPr>
          <p:cNvSpPr>
            <a:spLocks noGrp="1"/>
          </p:cNvSpPr>
          <p:nvPr>
            <p:ph type="body" sz="quarter" idx="20"/>
          </p:nvPr>
        </p:nvSpPr>
        <p:spPr>
          <a:xfrm>
            <a:off x="6227764" y="1908001"/>
            <a:ext cx="5616575" cy="2160762"/>
          </a:xfr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3" name="Text Placeholder 10">
            <a:extLst>
              <a:ext uri="{FF2B5EF4-FFF2-40B4-BE49-F238E27FC236}">
                <a16:creationId xmlns:a16="http://schemas.microsoft.com/office/drawing/2014/main" id="{94DABD93-F5E5-4624-A12D-1CB78E87878C}"/>
              </a:ext>
            </a:extLst>
          </p:cNvPr>
          <p:cNvSpPr>
            <a:spLocks noGrp="1"/>
          </p:cNvSpPr>
          <p:nvPr>
            <p:ph type="body" sz="quarter" idx="21"/>
          </p:nvPr>
        </p:nvSpPr>
        <p:spPr>
          <a:xfrm>
            <a:off x="6227764" y="4248000"/>
            <a:ext cx="5616575" cy="2160762"/>
          </a:xfr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4" name="Text Placeholder 10">
            <a:extLst>
              <a:ext uri="{FF2B5EF4-FFF2-40B4-BE49-F238E27FC236}">
                <a16:creationId xmlns:a16="http://schemas.microsoft.com/office/drawing/2014/main" id="{DF5F6401-A683-4E5C-B19F-60C8A58C2D35}"/>
              </a:ext>
            </a:extLst>
          </p:cNvPr>
          <p:cNvSpPr>
            <a:spLocks noGrp="1"/>
          </p:cNvSpPr>
          <p:nvPr>
            <p:ph type="body" sz="quarter" idx="22"/>
          </p:nvPr>
        </p:nvSpPr>
        <p:spPr>
          <a:xfrm>
            <a:off x="347663" y="4257900"/>
            <a:ext cx="5616575" cy="2160762"/>
          </a:xfr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341267705"/>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1_Contents 1">
    <p:spTree>
      <p:nvGrpSpPr>
        <p:cNvPr id="1" name=""/>
        <p:cNvGrpSpPr/>
        <p:nvPr/>
      </p:nvGrpSpPr>
      <p:grpSpPr>
        <a:xfrm>
          <a:off x="0" y="0"/>
          <a:ext cx="0" cy="0"/>
          <a:chOff x="0" y="0"/>
          <a:chExt cx="0" cy="0"/>
        </a:xfrm>
      </p:grpSpPr>
      <p:sp>
        <p:nvSpPr>
          <p:cNvPr id="2" name="Title 1"/>
          <p:cNvSpPr>
            <a:spLocks noGrp="1"/>
          </p:cNvSpPr>
          <p:nvPr>
            <p:ph type="title"/>
          </p:nvPr>
        </p:nvSpPr>
        <p:spPr>
          <a:xfrm>
            <a:off x="360000" y="360001"/>
            <a:ext cx="10080000" cy="548703"/>
          </a:xfrm>
        </p:spPr>
        <p:txBody>
          <a:bodyPr/>
          <a:lstStyle>
            <a:lvl1pPr>
              <a:defRPr>
                <a:solidFill>
                  <a:schemeClr val="accent1"/>
                </a:solidFill>
                <a:latin typeface="+mj-lt"/>
              </a:defRPr>
            </a:lvl1pPr>
          </a:lstStyle>
          <a:p>
            <a:r>
              <a:rPr lang="en-US"/>
              <a:t>Click to edit Master title style</a:t>
            </a:r>
          </a:p>
        </p:txBody>
      </p:sp>
      <p:sp>
        <p:nvSpPr>
          <p:cNvPr id="4" name="Rectangle 3">
            <a:extLst>
              <a:ext uri="{FF2B5EF4-FFF2-40B4-BE49-F238E27FC236}">
                <a16:creationId xmlns:a16="http://schemas.microsoft.com/office/drawing/2014/main" id="{1903A8E2-73B2-4BCE-A537-BD98BFA45482}"/>
              </a:ext>
              <a:ext uri="{C183D7F6-B498-43B3-948B-1728B52AA6E4}">
                <adec:decorative xmlns:adec="http://schemas.microsoft.com/office/drawing/2017/decorative" val="1"/>
              </a:ext>
            </a:extLst>
          </p:cNvPr>
          <p:cNvSpPr/>
          <p:nvPr userDrawn="1"/>
        </p:nvSpPr>
        <p:spPr>
          <a:xfrm>
            <a:off x="0" y="1620000"/>
            <a:ext cx="12192000" cy="523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3" name="Slide Number Placeholder 2">
            <a:extLst>
              <a:ext uri="{FF2B5EF4-FFF2-40B4-BE49-F238E27FC236}">
                <a16:creationId xmlns:a16="http://schemas.microsoft.com/office/drawing/2014/main" id="{50577C0E-B1B9-7F5F-3A8D-575B8D4B55BB}"/>
              </a:ext>
            </a:extLst>
          </p:cNvPr>
          <p:cNvSpPr>
            <a:spLocks noGrp="1"/>
          </p:cNvSpPr>
          <p:nvPr>
            <p:ph type="sldNum" sz="quarter" idx="14"/>
          </p:nvPr>
        </p:nvSpPr>
        <p:spPr/>
        <p:txBody>
          <a:bodyPr/>
          <a:lstStyle/>
          <a:p>
            <a:fld id="{10A01DC5-1685-4615-8240-15192985C6A2}" type="slidenum">
              <a:rPr lang="en-AU" smtClean="0"/>
              <a:pPr/>
              <a:t>‹#›</a:t>
            </a:fld>
            <a:endParaRPr lang="en-AU"/>
          </a:p>
        </p:txBody>
      </p:sp>
      <p:sp>
        <p:nvSpPr>
          <p:cNvPr id="9" name="Text Placeholder 10">
            <a:extLst>
              <a:ext uri="{FF2B5EF4-FFF2-40B4-BE49-F238E27FC236}">
                <a16:creationId xmlns:a16="http://schemas.microsoft.com/office/drawing/2014/main" id="{C2D0BD54-7D0B-4891-A21E-B22F9DA5CCA4}"/>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11" name="Text Placeholder 10">
            <a:extLst>
              <a:ext uri="{FF2B5EF4-FFF2-40B4-BE49-F238E27FC236}">
                <a16:creationId xmlns:a16="http://schemas.microsoft.com/office/drawing/2014/main" id="{10FE7487-16E1-4608-9554-0EFBC927D0F7}"/>
              </a:ext>
            </a:extLst>
          </p:cNvPr>
          <p:cNvSpPr>
            <a:spLocks noGrp="1"/>
          </p:cNvSpPr>
          <p:nvPr>
            <p:ph type="body" sz="quarter" idx="19"/>
          </p:nvPr>
        </p:nvSpPr>
        <p:spPr>
          <a:xfrm>
            <a:off x="347663" y="1908001"/>
            <a:ext cx="5616575" cy="2160762"/>
          </a:xfr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2" name="Text Placeholder 10">
            <a:extLst>
              <a:ext uri="{FF2B5EF4-FFF2-40B4-BE49-F238E27FC236}">
                <a16:creationId xmlns:a16="http://schemas.microsoft.com/office/drawing/2014/main" id="{52C16B6B-1D72-4FE8-B3CC-6616A1E2AF10}"/>
              </a:ext>
            </a:extLst>
          </p:cNvPr>
          <p:cNvSpPr>
            <a:spLocks noGrp="1"/>
          </p:cNvSpPr>
          <p:nvPr>
            <p:ph type="body" sz="quarter" idx="20"/>
          </p:nvPr>
        </p:nvSpPr>
        <p:spPr>
          <a:xfrm>
            <a:off x="6227764" y="1908001"/>
            <a:ext cx="5616575" cy="2160762"/>
          </a:xfr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3" name="Text Placeholder 10">
            <a:extLst>
              <a:ext uri="{FF2B5EF4-FFF2-40B4-BE49-F238E27FC236}">
                <a16:creationId xmlns:a16="http://schemas.microsoft.com/office/drawing/2014/main" id="{95EB5E74-9FC4-4E25-B983-367B78B1663A}"/>
              </a:ext>
            </a:extLst>
          </p:cNvPr>
          <p:cNvSpPr>
            <a:spLocks noGrp="1"/>
          </p:cNvSpPr>
          <p:nvPr>
            <p:ph type="body" sz="quarter" idx="21"/>
          </p:nvPr>
        </p:nvSpPr>
        <p:spPr>
          <a:xfrm>
            <a:off x="6227764" y="4256584"/>
            <a:ext cx="5616575" cy="2160762"/>
          </a:xfr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14" name="Text Placeholder 10">
            <a:extLst>
              <a:ext uri="{FF2B5EF4-FFF2-40B4-BE49-F238E27FC236}">
                <a16:creationId xmlns:a16="http://schemas.microsoft.com/office/drawing/2014/main" id="{E54B5F10-5A3E-4704-87D5-2CB8D15F46B2}"/>
              </a:ext>
            </a:extLst>
          </p:cNvPr>
          <p:cNvSpPr>
            <a:spLocks noGrp="1"/>
          </p:cNvSpPr>
          <p:nvPr>
            <p:ph type="body" sz="quarter" idx="22"/>
          </p:nvPr>
        </p:nvSpPr>
        <p:spPr>
          <a:xfrm>
            <a:off x="347663" y="4256584"/>
            <a:ext cx="5616575" cy="2160762"/>
          </a:xfrm>
        </p:spPr>
        <p:txBody>
          <a:bodyPr/>
          <a:lstStyle>
            <a:lvl1pPr>
              <a:lnSpc>
                <a:spcPct val="150000"/>
              </a:lnSpc>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Click to edit Master text styles</a:t>
            </a:r>
          </a:p>
          <a:p>
            <a:pPr lvl="1"/>
            <a:r>
              <a:rPr lang="en-US"/>
              <a:t>Second level</a:t>
            </a:r>
          </a:p>
          <a:p>
            <a:pPr lvl="2"/>
            <a:r>
              <a:rPr lang="en-US"/>
              <a:t>Third level</a:t>
            </a:r>
          </a:p>
          <a:p>
            <a:pPr lvl="3"/>
            <a:r>
              <a:rPr lang="en-US"/>
              <a:t>Fourth level</a:t>
            </a:r>
          </a:p>
        </p:txBody>
      </p:sp>
    </p:spTree>
    <p:extLst>
      <p:ext uri="{BB962C8B-B14F-4D97-AF65-F5344CB8AC3E}">
        <p14:creationId xmlns:p14="http://schemas.microsoft.com/office/powerpoint/2010/main" val="2127542564"/>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Contents 2">
    <p:spTree>
      <p:nvGrpSpPr>
        <p:cNvPr id="1" name=""/>
        <p:cNvGrpSpPr/>
        <p:nvPr/>
      </p:nvGrpSpPr>
      <p:grpSpPr>
        <a:xfrm>
          <a:off x="0" y="0"/>
          <a:ext cx="0" cy="0"/>
          <a:chOff x="0" y="0"/>
          <a:chExt cx="0" cy="0"/>
        </a:xfrm>
      </p:grpSpPr>
      <p:sp>
        <p:nvSpPr>
          <p:cNvPr id="10" name="Table Placeholder 9">
            <a:extLst>
              <a:ext uri="{FF2B5EF4-FFF2-40B4-BE49-F238E27FC236}">
                <a16:creationId xmlns:a16="http://schemas.microsoft.com/office/drawing/2014/main" id="{F8D9268B-FAD5-4A3C-B190-A50230A1D12D}"/>
              </a:ext>
            </a:extLst>
          </p:cNvPr>
          <p:cNvSpPr>
            <a:spLocks noGrp="1"/>
          </p:cNvSpPr>
          <p:nvPr>
            <p:ph type="tbl" sz="quarter" idx="13"/>
          </p:nvPr>
        </p:nvSpPr>
        <p:spPr>
          <a:xfrm>
            <a:off x="360362" y="1620000"/>
            <a:ext cx="5616000" cy="4680000"/>
          </a:xfrm>
        </p:spPr>
        <p:txBody>
          <a:bodyPr/>
          <a:lstStyle>
            <a:lvl1pPr>
              <a:defRPr>
                <a:latin typeface="+mn-lt"/>
              </a:defRPr>
            </a:lvl1pPr>
          </a:lstStyle>
          <a:p>
            <a:r>
              <a:rPr lang="en-US"/>
              <a:t>Click icon to add table</a:t>
            </a:r>
            <a:endParaRPr lang="en-AU"/>
          </a:p>
        </p:txBody>
      </p:sp>
      <p:sp>
        <p:nvSpPr>
          <p:cNvPr id="2" name="Table Placeholder 9">
            <a:extLst>
              <a:ext uri="{FF2B5EF4-FFF2-40B4-BE49-F238E27FC236}">
                <a16:creationId xmlns:a16="http://schemas.microsoft.com/office/drawing/2014/main" id="{92BD0FCE-0804-4AAE-615C-566A4F2FAFEF}"/>
              </a:ext>
            </a:extLst>
          </p:cNvPr>
          <p:cNvSpPr>
            <a:spLocks noGrp="1"/>
          </p:cNvSpPr>
          <p:nvPr>
            <p:ph type="tbl" sz="quarter" idx="15"/>
          </p:nvPr>
        </p:nvSpPr>
        <p:spPr>
          <a:xfrm>
            <a:off x="6228000" y="1620000"/>
            <a:ext cx="5616000" cy="4680000"/>
          </a:xfrm>
        </p:spPr>
        <p:txBody>
          <a:bodyPr/>
          <a:lstStyle>
            <a:lvl1pPr>
              <a:defRPr>
                <a:latin typeface="+mn-lt"/>
              </a:defRPr>
            </a:lvl1pPr>
          </a:lstStyle>
          <a:p>
            <a:r>
              <a:rPr lang="en-US"/>
              <a:t>Click icon to add table</a:t>
            </a:r>
            <a:endParaRPr lang="en-AU"/>
          </a:p>
        </p:txBody>
      </p:sp>
      <p:sp>
        <p:nvSpPr>
          <p:cNvPr id="4" name="Slide Number Placeholder 3">
            <a:extLst>
              <a:ext uri="{FF2B5EF4-FFF2-40B4-BE49-F238E27FC236}">
                <a16:creationId xmlns:a16="http://schemas.microsoft.com/office/drawing/2014/main" id="{119A8057-F61F-CB11-BD7F-686904EB0E67}"/>
              </a:ext>
            </a:extLst>
          </p:cNvPr>
          <p:cNvSpPr>
            <a:spLocks noGrp="1"/>
          </p:cNvSpPr>
          <p:nvPr>
            <p:ph type="sldNum" sz="quarter" idx="14"/>
          </p:nvPr>
        </p:nvSpPr>
        <p:spPr/>
        <p:txBody>
          <a:bodyPr/>
          <a:lstStyle/>
          <a:p>
            <a:fld id="{10A01DC5-1685-4615-8240-15192985C6A2}" type="slidenum">
              <a:rPr lang="en-AU" smtClean="0"/>
              <a:pPr/>
              <a:t>‹#›</a:t>
            </a:fld>
            <a:endParaRPr lang="en-AU"/>
          </a:p>
        </p:txBody>
      </p:sp>
      <p:sp>
        <p:nvSpPr>
          <p:cNvPr id="6" name="Title 3">
            <a:extLst>
              <a:ext uri="{FF2B5EF4-FFF2-40B4-BE49-F238E27FC236}">
                <a16:creationId xmlns:a16="http://schemas.microsoft.com/office/drawing/2014/main" id="{28C0AB9A-5EB0-4C01-AB6A-268E21FF2C22}"/>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8" name="Text Placeholder 10">
            <a:extLst>
              <a:ext uri="{FF2B5EF4-FFF2-40B4-BE49-F238E27FC236}">
                <a16:creationId xmlns:a16="http://schemas.microsoft.com/office/drawing/2014/main" id="{57511D4D-B7CF-4565-A769-9BC0C0A0A228}"/>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1077187768"/>
      </p:ext>
    </p:extLst>
  </p:cSld>
  <p:clrMapOvr>
    <a:masterClrMapping/>
  </p:clrMapOvr>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Cover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57A2D9F-61E4-43DD-AEE4-7DB03212C80F}"/>
              </a:ext>
              <a:ext uri="{C183D7F6-B498-43B3-948B-1728B52AA6E4}">
                <adec:decorative xmlns:adec="http://schemas.microsoft.com/office/drawing/2017/decorative" val="1"/>
              </a:ext>
            </a:extLst>
          </p:cNvPr>
          <p:cNvSpPr/>
          <p:nvPr userDrawn="1"/>
        </p:nvSpPr>
        <p:spPr>
          <a:xfrm>
            <a:off x="0" y="0"/>
            <a:ext cx="5040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sp>
        <p:nvSpPr>
          <p:cNvPr id="20" name="Footer Placeholder 4">
            <a:extLst>
              <a:ext uri="{FF2B5EF4-FFF2-40B4-BE49-F238E27FC236}">
                <a16:creationId xmlns:a16="http://schemas.microsoft.com/office/drawing/2014/main" id="{E3775B0C-7FFD-4E7F-AC26-D5F1E787B1CC}"/>
              </a:ext>
              <a:ext uri="{C183D7F6-B498-43B3-948B-1728B52AA6E4}">
                <adec:decorative xmlns:adec="http://schemas.microsoft.com/office/drawing/2017/decorative" val="1"/>
              </a:ext>
            </a:extLst>
          </p:cNvPr>
          <p:cNvSpPr>
            <a:spLocks noGrp="1"/>
          </p:cNvSpPr>
          <p:nvPr>
            <p:ph type="ftr" sz="quarter" idx="3"/>
          </p:nvPr>
        </p:nvSpPr>
        <p:spPr>
          <a:xfrm>
            <a:off x="360000" y="359998"/>
            <a:ext cx="4500000" cy="684000"/>
          </a:xfrm>
          <a:prstGeom prst="rect">
            <a:avLst/>
          </a:prstGeom>
        </p:spPr>
        <p:txBody>
          <a:bodyPr vert="horz" lIns="0" tIns="0" rIns="0" bIns="0" rtlCol="0" anchor="t">
            <a:noAutofit/>
          </a:bodyPr>
          <a:lstStyle>
            <a:lvl1pPr algn="l">
              <a:defRPr sz="1400">
                <a:solidFill>
                  <a:schemeClr val="bg1"/>
                </a:solidFill>
                <a:latin typeface="Public Sans" pitchFamily="2" charset="0"/>
              </a:defRPr>
            </a:lvl1pPr>
          </a:lstStyle>
          <a:p>
            <a:r>
              <a:rPr lang="en-US"/>
              <a:t>NSW Department of Education</a:t>
            </a:r>
            <a:endParaRPr lang="en-AU" dirty="0"/>
          </a:p>
        </p:txBody>
      </p:sp>
      <p:sp>
        <p:nvSpPr>
          <p:cNvPr id="2" name="Title 1"/>
          <p:cNvSpPr>
            <a:spLocks noGrp="1"/>
          </p:cNvSpPr>
          <p:nvPr>
            <p:ph type="ctrTitle" hasCustomPrompt="1"/>
          </p:nvPr>
        </p:nvSpPr>
        <p:spPr>
          <a:xfrm>
            <a:off x="360001" y="1044000"/>
            <a:ext cx="4500000" cy="2520000"/>
          </a:xfrm>
          <a:ln>
            <a:noFill/>
          </a:ln>
        </p:spPr>
        <p:txBody>
          <a:bodyPr anchor="b">
            <a:noAutofit/>
          </a:bodyPr>
          <a:lstStyle>
            <a:lvl1pPr algn="l">
              <a:lnSpc>
                <a:spcPct val="90000"/>
              </a:lnSpc>
              <a:defRPr sz="4800">
                <a:solidFill>
                  <a:schemeClr val="bg1"/>
                </a:solidFill>
                <a:latin typeface="+mj-lt"/>
              </a:defRPr>
            </a:lvl1pPr>
          </a:lstStyle>
          <a:p>
            <a:r>
              <a:rPr lang="en-US" dirty="0"/>
              <a:t>Presentation title</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360001" y="3707999"/>
            <a:ext cx="4500000" cy="1188000"/>
          </a:xfrm>
        </p:spPr>
        <p:txBody>
          <a:bodyPr anchor="t">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6" name="Text Placeholder 14">
            <a:extLst>
              <a:ext uri="{FF2B5EF4-FFF2-40B4-BE49-F238E27FC236}">
                <a16:creationId xmlns:a16="http://schemas.microsoft.com/office/drawing/2014/main" id="{CBD988A2-69DC-6498-35F1-5A52AD30CEAC}"/>
              </a:ext>
            </a:extLst>
          </p:cNvPr>
          <p:cNvSpPr>
            <a:spLocks noGrp="1"/>
          </p:cNvSpPr>
          <p:nvPr>
            <p:ph type="body" sz="quarter" idx="14" hasCustomPrompt="1"/>
          </p:nvPr>
        </p:nvSpPr>
        <p:spPr>
          <a:xfrm>
            <a:off x="359997" y="5039998"/>
            <a:ext cx="4499999" cy="288000"/>
          </a:xfrm>
        </p:spPr>
        <p:txBody>
          <a:bodyPr>
            <a:noAutofit/>
          </a:bodyPr>
          <a:lstStyle>
            <a:lvl1pPr>
              <a:spcAft>
                <a:spcPts val="0"/>
              </a:spcAft>
              <a:defRPr sz="1800" b="1">
                <a:solidFill>
                  <a:schemeClr val="bg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Presenter name</a:t>
            </a:r>
          </a:p>
        </p:txBody>
      </p:sp>
      <p:sp>
        <p:nvSpPr>
          <p:cNvPr id="8" name="Text Placeholder 7">
            <a:extLst>
              <a:ext uri="{FF2B5EF4-FFF2-40B4-BE49-F238E27FC236}">
                <a16:creationId xmlns:a16="http://schemas.microsoft.com/office/drawing/2014/main" id="{F1B4A246-8750-3B76-6335-2AB142573783}"/>
              </a:ext>
            </a:extLst>
          </p:cNvPr>
          <p:cNvSpPr>
            <a:spLocks noGrp="1"/>
          </p:cNvSpPr>
          <p:nvPr>
            <p:ph type="body" sz="quarter" idx="16" hasCustomPrompt="1"/>
          </p:nvPr>
        </p:nvSpPr>
        <p:spPr>
          <a:xfrm>
            <a:off x="359997" y="5327998"/>
            <a:ext cx="4499999" cy="792000"/>
          </a:xfrm>
        </p:spPr>
        <p:txBody>
          <a:bodyPr/>
          <a:lstStyle>
            <a:lvl1pPr>
              <a:defRPr sz="1800">
                <a:solidFill>
                  <a:schemeClr val="bg1"/>
                </a:solidFill>
              </a:defRPr>
            </a:lvl1pPr>
          </a:lstStyle>
          <a:p>
            <a:pPr lvl="0"/>
            <a:r>
              <a:rPr lang="en-US" dirty="0"/>
              <a:t>Presenter title</a:t>
            </a:r>
            <a:endParaRPr lang="en-AU" dirty="0"/>
          </a:p>
        </p:txBody>
      </p:sp>
      <p:sp>
        <p:nvSpPr>
          <p:cNvPr id="16" name="Text Placeholder 14">
            <a:extLst>
              <a:ext uri="{FF2B5EF4-FFF2-40B4-BE49-F238E27FC236}">
                <a16:creationId xmlns:a16="http://schemas.microsoft.com/office/drawing/2014/main" id="{0B9A9D47-05D2-409D-A941-8374F9F8E2D4}"/>
              </a:ext>
            </a:extLst>
          </p:cNvPr>
          <p:cNvSpPr>
            <a:spLocks noGrp="1"/>
          </p:cNvSpPr>
          <p:nvPr>
            <p:ph type="body" sz="quarter" idx="12" hasCustomPrompt="1"/>
          </p:nvPr>
        </p:nvSpPr>
        <p:spPr>
          <a:xfrm>
            <a:off x="359999" y="6192000"/>
            <a:ext cx="4499999" cy="360000"/>
          </a:xfrm>
        </p:spPr>
        <p:txBody>
          <a:bodyPr anchor="b" anchorCtr="0">
            <a:noAutofit/>
          </a:bodyPr>
          <a:lstStyle>
            <a:lvl1pPr algn="l">
              <a:defRPr sz="1800" b="0">
                <a:solidFill>
                  <a:schemeClr val="bg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00 Month YY20</a:t>
            </a:r>
          </a:p>
        </p:txBody>
      </p:sp>
      <p:sp>
        <p:nvSpPr>
          <p:cNvPr id="5" name="Picture Placeholder 4">
            <a:extLst>
              <a:ext uri="{FF2B5EF4-FFF2-40B4-BE49-F238E27FC236}">
                <a16:creationId xmlns:a16="http://schemas.microsoft.com/office/drawing/2014/main" id="{47081598-8EF9-4067-828C-DA3306F39365}"/>
              </a:ext>
              <a:ext uri="{C183D7F6-B498-43B3-948B-1728B52AA6E4}">
                <adec:decorative xmlns:adec="http://schemas.microsoft.com/office/drawing/2017/decorative" val="1"/>
              </a:ext>
            </a:extLst>
          </p:cNvPr>
          <p:cNvSpPr>
            <a:spLocks noGrp="1"/>
          </p:cNvSpPr>
          <p:nvPr>
            <p:ph type="pic" sz="quarter" idx="13"/>
          </p:nvPr>
        </p:nvSpPr>
        <p:spPr>
          <a:xfrm>
            <a:off x="5040000" y="0"/>
            <a:ext cx="2880000" cy="6858000"/>
          </a:xfrm>
        </p:spPr>
        <p:txBody>
          <a:bodyPr/>
          <a:lstStyle/>
          <a:p>
            <a:r>
              <a:rPr lang="en-US"/>
              <a:t>Click icon to add picture</a:t>
            </a:r>
            <a:endParaRPr lang="en-AU" dirty="0"/>
          </a:p>
        </p:txBody>
      </p:sp>
      <p:sp>
        <p:nvSpPr>
          <p:cNvPr id="17" name="Rectangle 16">
            <a:extLst>
              <a:ext uri="{FF2B5EF4-FFF2-40B4-BE49-F238E27FC236}">
                <a16:creationId xmlns:a16="http://schemas.microsoft.com/office/drawing/2014/main" id="{F646A5C8-9FAD-4A32-B2BD-9D5DD5101B50}"/>
              </a:ext>
              <a:ext uri="{C183D7F6-B498-43B3-948B-1728B52AA6E4}">
                <adec:decorative xmlns:adec="http://schemas.microsoft.com/office/drawing/2017/decorative" val="1"/>
              </a:ext>
            </a:extLst>
          </p:cNvPr>
          <p:cNvSpPr/>
          <p:nvPr userDrawn="1"/>
        </p:nvSpPr>
        <p:spPr>
          <a:xfrm>
            <a:off x="7919999" y="0"/>
            <a:ext cx="2651872"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spTree>
    <p:extLst>
      <p:ext uri="{BB962C8B-B14F-4D97-AF65-F5344CB8AC3E}">
        <p14:creationId xmlns:p14="http://schemas.microsoft.com/office/powerpoint/2010/main" val="100324122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257F9B-C715-D998-280B-B0490FAB9D0D}"/>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360000" y="136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60000" y="1620000"/>
            <a:ext cx="11484000" cy="4536000"/>
          </a:xfrm>
        </p:spPr>
        <p:txBody>
          <a:bodyPr/>
          <a:lstStyle>
            <a:lvl1pPr>
              <a:lnSpc>
                <a:spcPct val="150000"/>
              </a:lnSpc>
              <a:defRPr>
                <a:latin typeface="+mn-lt"/>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0" name="Straight Connector 9">
            <a:extLst>
              <a:ext uri="{FF2B5EF4-FFF2-40B4-BE49-F238E27FC236}">
                <a16:creationId xmlns:a16="http://schemas.microsoft.com/office/drawing/2014/main" id="{C1C68106-4483-643D-2F20-EDD5AEDB960D}"/>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09B0793B-9A9E-76CD-2FEC-E2CDF54AF066}"/>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8" name="Text Placeholder 10">
            <a:extLst>
              <a:ext uri="{FF2B5EF4-FFF2-40B4-BE49-F238E27FC236}">
                <a16:creationId xmlns:a16="http://schemas.microsoft.com/office/drawing/2014/main" id="{CAACF727-AE7E-47EA-8835-DCF4CB035ECE}"/>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2693826408"/>
      </p:ext>
    </p:extLst>
  </p:cSld>
  <p:clrMapOvr>
    <a:masterClrMapping/>
  </p:clrMapOvr>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1_Title and Content_no Line">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a:latin typeface="+mn-lt"/>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09B0793B-9A9E-76CD-2FEC-E2CDF54AF066}"/>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6" name="Title 3">
            <a:extLst>
              <a:ext uri="{FF2B5EF4-FFF2-40B4-BE49-F238E27FC236}">
                <a16:creationId xmlns:a16="http://schemas.microsoft.com/office/drawing/2014/main" id="{77CB3A0F-511B-451A-8458-A90B8C25FB22}"/>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8" name="Text Placeholder 10">
            <a:extLst>
              <a:ext uri="{FF2B5EF4-FFF2-40B4-BE49-F238E27FC236}">
                <a16:creationId xmlns:a16="http://schemas.microsoft.com/office/drawing/2014/main" id="{B0454035-2B61-4AA5-B92D-AE7B4F8DA6AE}"/>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1624072558"/>
      </p:ext>
    </p:extLst>
  </p:cSld>
  <p:clrMapOvr>
    <a:masterClrMapping/>
  </p:clrMapOvr>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Title and 2 Column Content">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360000" y="154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360000" y="1800000"/>
            <a:ext cx="11473200" cy="4351339"/>
          </a:xfrm>
        </p:spPr>
        <p:txBody>
          <a:bodyPr numCol="1" spcCol="180000"/>
          <a:lstStyle>
            <a:lvl1pPr algn="l">
              <a:defRPr sz="2200"/>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9" name="Straight Connector 8">
            <a:extLst>
              <a:ext uri="{FF2B5EF4-FFF2-40B4-BE49-F238E27FC236}">
                <a16:creationId xmlns:a16="http://schemas.microsoft.com/office/drawing/2014/main" id="{13DA8821-872D-DA98-FD86-2667B05FAE90}"/>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a:extLst>
              <a:ext uri="{FF2B5EF4-FFF2-40B4-BE49-F238E27FC236}">
                <a16:creationId xmlns:a16="http://schemas.microsoft.com/office/drawing/2014/main" id="{81B646BC-5BB3-E31B-1A9E-AD82558D7FE8}"/>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8" name="Title 3">
            <a:extLst>
              <a:ext uri="{FF2B5EF4-FFF2-40B4-BE49-F238E27FC236}">
                <a16:creationId xmlns:a16="http://schemas.microsoft.com/office/drawing/2014/main" id="{2245FC77-E959-4B3D-936D-71858DF4D065}"/>
              </a:ext>
            </a:extLst>
          </p:cNvPr>
          <p:cNvSpPr>
            <a:spLocks noGrp="1"/>
          </p:cNvSpPr>
          <p:nvPr>
            <p:ph type="title"/>
          </p:nvPr>
        </p:nvSpPr>
        <p:spPr>
          <a:xfrm>
            <a:off x="360000" y="360000"/>
            <a:ext cx="10080000" cy="618075"/>
          </a:xfrm>
        </p:spPr>
        <p:txBody>
          <a:bodyPr/>
          <a:lstStyle>
            <a:lvl1pPr>
              <a:defRPr>
                <a:solidFill>
                  <a:schemeClr val="accent1"/>
                </a:solidFill>
              </a:defRPr>
            </a:lvl1pPr>
          </a:lstStyle>
          <a:p>
            <a:r>
              <a:rPr lang="en-US"/>
              <a:t>Click to edit Master title style</a:t>
            </a:r>
            <a:endParaRPr lang="en-AU"/>
          </a:p>
        </p:txBody>
      </p:sp>
      <p:sp>
        <p:nvSpPr>
          <p:cNvPr id="11" name="Text Placeholder 10">
            <a:extLst>
              <a:ext uri="{FF2B5EF4-FFF2-40B4-BE49-F238E27FC236}">
                <a16:creationId xmlns:a16="http://schemas.microsoft.com/office/drawing/2014/main" id="{2E4530E4-39F1-41F1-B2DC-30ACB1CA595C}"/>
              </a:ext>
            </a:extLst>
          </p:cNvPr>
          <p:cNvSpPr>
            <a:spLocks noGrp="1"/>
          </p:cNvSpPr>
          <p:nvPr>
            <p:ph type="body" sz="quarter" idx="18" hasCustomPrompt="1"/>
          </p:nvPr>
        </p:nvSpPr>
        <p:spPr>
          <a:xfrm>
            <a:off x="360000" y="110216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4063769549"/>
      </p:ext>
    </p:extLst>
  </p:cSld>
  <p:clrMapOvr>
    <a:masterClrMapping/>
  </p:clrMapOvr>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1_Title and 2 Column Content_no Line">
    <p:spTree>
      <p:nvGrpSpPr>
        <p:cNvPr id="1" name=""/>
        <p:cNvGrpSpPr/>
        <p:nvPr/>
      </p:nvGrpSpPr>
      <p:grpSpPr>
        <a:xfrm>
          <a:off x="0" y="0"/>
          <a:ext cx="0" cy="0"/>
          <a:chOff x="0" y="0"/>
          <a:chExt cx="0" cy="0"/>
        </a:xfrm>
      </p:grpSpPr>
      <p:sp>
        <p:nvSpPr>
          <p:cNvPr id="3" name="Content Placeholder 2"/>
          <p:cNvSpPr>
            <a:spLocks noGrp="1"/>
          </p:cNvSpPr>
          <p:nvPr>
            <p:ph idx="1"/>
          </p:nvPr>
        </p:nvSpPr>
        <p:spPr>
          <a:xfrm>
            <a:off x="360000" y="1800000"/>
            <a:ext cx="11473200" cy="4351339"/>
          </a:xfrm>
        </p:spPr>
        <p:txBody>
          <a:bodyPr numCol="2" spcCol="180000"/>
          <a:lstStyle>
            <a:lvl1pPr>
              <a:defRPr sz="2200"/>
            </a:lvl1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81B646BC-5BB3-E31B-1A9E-AD82558D7FE8}"/>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6" name="Title 3">
            <a:extLst>
              <a:ext uri="{FF2B5EF4-FFF2-40B4-BE49-F238E27FC236}">
                <a16:creationId xmlns:a16="http://schemas.microsoft.com/office/drawing/2014/main" id="{03CD5AEC-C258-42AE-85FE-5BEE6B15C14B}"/>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8" name="Text Placeholder 10">
            <a:extLst>
              <a:ext uri="{FF2B5EF4-FFF2-40B4-BE49-F238E27FC236}">
                <a16:creationId xmlns:a16="http://schemas.microsoft.com/office/drawing/2014/main" id="{16A8778F-1369-47FD-AB66-0F42629BE007}"/>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2660491308"/>
      </p:ext>
    </p:extLst>
  </p:cSld>
  <p:clrMapOvr>
    <a:masterClrMapping/>
  </p:clrMapOvr>
  <p:extLst>
    <p:ext uri="{DCECCB84-F9BA-43D5-87BE-67443E8EF086}">
      <p15:sldGuideLst xmlns:p15="http://schemas.microsoft.com/office/powerpoint/2012/main">
        <p15:guide id="1" orient="horz" pos="4224">
          <p15:clr>
            <a:srgbClr val="FBAE40"/>
          </p15:clr>
        </p15:guide>
        <p15:guide id="2" pos="3840">
          <p15:clr>
            <a:srgbClr val="FBAE40"/>
          </p15:clr>
        </p15:guide>
      </p15:sldGuideLst>
    </p:ext>
  </p:extLst>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Title, Text box and 2 Column Content box">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360000" y="216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 Placeholder 8">
            <a:extLst>
              <a:ext uri="{FF2B5EF4-FFF2-40B4-BE49-F238E27FC236}">
                <a16:creationId xmlns:a16="http://schemas.microsoft.com/office/drawing/2014/main" id="{A728366C-8E0F-43D3-99CB-DE12D7F372E5}"/>
              </a:ext>
            </a:extLst>
          </p:cNvPr>
          <p:cNvSpPr>
            <a:spLocks noGrp="1"/>
          </p:cNvSpPr>
          <p:nvPr>
            <p:ph type="body" sz="quarter" idx="13"/>
          </p:nvPr>
        </p:nvSpPr>
        <p:spPr>
          <a:xfrm>
            <a:off x="360000" y="2339999"/>
            <a:ext cx="4680000" cy="396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3" name="Content Placeholder 2"/>
          <p:cNvSpPr>
            <a:spLocks noGrp="1"/>
          </p:cNvSpPr>
          <p:nvPr>
            <p:ph idx="1"/>
          </p:nvPr>
        </p:nvSpPr>
        <p:spPr>
          <a:xfrm>
            <a:off x="5220000" y="2339999"/>
            <a:ext cx="6624000" cy="3960000"/>
          </a:xfrm>
        </p:spPr>
        <p:txBody>
          <a:bodyPr numCol="2" spcCol="180000"/>
          <a:lstStyle>
            <a:lvl1pPr>
              <a:defRPr/>
            </a:lvl1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CF044F22-50EB-721D-DCB8-73255FFA7E27}"/>
              </a:ext>
            </a:extLst>
          </p:cNvPr>
          <p:cNvSpPr>
            <a:spLocks noGrp="1"/>
          </p:cNvSpPr>
          <p:nvPr>
            <p:ph type="sldNum" sz="quarter" idx="14"/>
          </p:nvPr>
        </p:nvSpPr>
        <p:spPr/>
        <p:txBody>
          <a:bodyPr/>
          <a:lstStyle/>
          <a:p>
            <a:fld id="{10A01DC5-1685-4615-8240-15192985C6A2}" type="slidenum">
              <a:rPr lang="en-AU" smtClean="0"/>
              <a:pPr/>
              <a:t>‹#›</a:t>
            </a:fld>
            <a:endParaRPr lang="en-AU"/>
          </a:p>
        </p:txBody>
      </p:sp>
      <p:sp>
        <p:nvSpPr>
          <p:cNvPr id="8" name="Title 3">
            <a:extLst>
              <a:ext uri="{FF2B5EF4-FFF2-40B4-BE49-F238E27FC236}">
                <a16:creationId xmlns:a16="http://schemas.microsoft.com/office/drawing/2014/main" id="{F677D244-6A00-4BD3-ACE8-5EC2A13CC5A8}"/>
              </a:ext>
            </a:extLst>
          </p:cNvPr>
          <p:cNvSpPr>
            <a:spLocks noGrp="1"/>
          </p:cNvSpPr>
          <p:nvPr>
            <p:ph type="title"/>
          </p:nvPr>
        </p:nvSpPr>
        <p:spPr>
          <a:xfrm>
            <a:off x="360000" y="360000"/>
            <a:ext cx="10080000" cy="1002730"/>
          </a:xfrm>
        </p:spPr>
        <p:txBody>
          <a:bodyPr/>
          <a:lstStyle>
            <a:lvl1pPr>
              <a:defRPr>
                <a:solidFill>
                  <a:schemeClr val="accent1"/>
                </a:solidFill>
              </a:defRPr>
            </a:lvl1pPr>
          </a:lstStyle>
          <a:p>
            <a:r>
              <a:rPr lang="en-US"/>
              <a:t>Click to edit Master title style</a:t>
            </a:r>
            <a:endParaRPr lang="en-AU"/>
          </a:p>
        </p:txBody>
      </p:sp>
      <p:sp>
        <p:nvSpPr>
          <p:cNvPr id="11" name="Text Placeholder 10">
            <a:extLst>
              <a:ext uri="{FF2B5EF4-FFF2-40B4-BE49-F238E27FC236}">
                <a16:creationId xmlns:a16="http://schemas.microsoft.com/office/drawing/2014/main" id="{0B01DC35-DB3A-4874-A68A-863609323324}"/>
              </a:ext>
            </a:extLst>
          </p:cNvPr>
          <p:cNvSpPr>
            <a:spLocks noGrp="1"/>
          </p:cNvSpPr>
          <p:nvPr>
            <p:ph type="body" sz="quarter" idx="18" hasCustomPrompt="1"/>
          </p:nvPr>
        </p:nvSpPr>
        <p:spPr>
          <a:xfrm>
            <a:off x="360000" y="1580728"/>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2807635485"/>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1_Title, Text box and 2 Column Content box_no Line">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A728366C-8E0F-43D3-99CB-DE12D7F372E5}"/>
              </a:ext>
            </a:extLst>
          </p:cNvPr>
          <p:cNvSpPr>
            <a:spLocks noGrp="1"/>
          </p:cNvSpPr>
          <p:nvPr>
            <p:ph type="body" sz="quarter" idx="13"/>
          </p:nvPr>
        </p:nvSpPr>
        <p:spPr>
          <a:xfrm>
            <a:off x="360000" y="1800225"/>
            <a:ext cx="4680000" cy="44997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3" name="Content Placeholder 2"/>
          <p:cNvSpPr>
            <a:spLocks noGrp="1"/>
          </p:cNvSpPr>
          <p:nvPr>
            <p:ph idx="1"/>
          </p:nvPr>
        </p:nvSpPr>
        <p:spPr>
          <a:xfrm>
            <a:off x="5220000" y="1800225"/>
            <a:ext cx="6624000" cy="4499774"/>
          </a:xfrm>
        </p:spPr>
        <p:txBody>
          <a:bodyPr numCol="2" spcCol="180000"/>
          <a:lstStyle>
            <a:lvl1pPr>
              <a:defRPr/>
            </a:lvl1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CF044F22-50EB-721D-DCB8-73255FFA7E27}"/>
              </a:ext>
            </a:extLst>
          </p:cNvPr>
          <p:cNvSpPr>
            <a:spLocks noGrp="1"/>
          </p:cNvSpPr>
          <p:nvPr>
            <p:ph type="sldNum" sz="quarter" idx="14"/>
          </p:nvPr>
        </p:nvSpPr>
        <p:spPr/>
        <p:txBody>
          <a:bodyPr/>
          <a:lstStyle/>
          <a:p>
            <a:fld id="{10A01DC5-1685-4615-8240-15192985C6A2}" type="slidenum">
              <a:rPr lang="en-AU" smtClean="0"/>
              <a:pPr/>
              <a:t>‹#›</a:t>
            </a:fld>
            <a:endParaRPr lang="en-AU"/>
          </a:p>
        </p:txBody>
      </p:sp>
      <p:sp>
        <p:nvSpPr>
          <p:cNvPr id="8" name="Title 3">
            <a:extLst>
              <a:ext uri="{FF2B5EF4-FFF2-40B4-BE49-F238E27FC236}">
                <a16:creationId xmlns:a16="http://schemas.microsoft.com/office/drawing/2014/main" id="{5A0FCAAA-70E2-4960-89F7-E534C412DC9B}"/>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7" name="Text Placeholder 10">
            <a:extLst>
              <a:ext uri="{FF2B5EF4-FFF2-40B4-BE49-F238E27FC236}">
                <a16:creationId xmlns:a16="http://schemas.microsoft.com/office/drawing/2014/main" id="{2916A36C-ED56-48CD-A0DE-B0EE6F84BBF3}"/>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1248014394"/>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Image, pullout text and caption">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1"/>
              </a:ext>
            </a:extLst>
          </p:cNvPr>
          <p:cNvSpPr>
            <a:spLocks noGrp="1"/>
          </p:cNvSpPr>
          <p:nvPr>
            <p:ph type="pic" sz="quarter" idx="13"/>
          </p:nvPr>
        </p:nvSpPr>
        <p:spPr>
          <a:xfrm>
            <a:off x="0" y="0"/>
            <a:ext cx="5040000" cy="6858000"/>
          </a:xfrm>
        </p:spPr>
        <p:txBody>
          <a:bodyPr/>
          <a:lstStyle/>
          <a:p>
            <a:r>
              <a:rPr lang="en-US"/>
              <a:t>Click icon to add picture</a:t>
            </a:r>
            <a:endParaRPr lang="en-AU"/>
          </a:p>
        </p:txBody>
      </p:sp>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1008000"/>
          </a:xfrm>
        </p:spPr>
        <p:txBody>
          <a:bodyPr/>
          <a:lstStyle>
            <a:lvl1pPr>
              <a:defRPr>
                <a:solidFill>
                  <a:schemeClr val="accent1"/>
                </a:solidFill>
              </a:defRPr>
            </a:lvl1pPr>
          </a:lstStyle>
          <a:p>
            <a:r>
              <a:rPr lang="en-US"/>
              <a:t>Click to edit Master title style</a:t>
            </a:r>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a:cxnSpLocks/>
          </p:cNvCxnSpPr>
          <p:nvPr userDrawn="1"/>
        </p:nvCxnSpPr>
        <p:spPr>
          <a:xfrm>
            <a:off x="5220000" y="1800000"/>
            <a:ext cx="0" cy="45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2FAB4FCE-5DFB-4423-ADC8-E6C79ABBEDD2}"/>
              </a:ext>
            </a:extLst>
          </p:cNvPr>
          <p:cNvSpPr>
            <a:spLocks noGrp="1"/>
          </p:cNvSpPr>
          <p:nvPr>
            <p:ph type="body" sz="quarter" idx="14"/>
          </p:nvPr>
        </p:nvSpPr>
        <p:spPr>
          <a:xfrm>
            <a:off x="5400000" y="1800225"/>
            <a:ext cx="6407997" cy="4140000"/>
          </a:xfrm>
        </p:spPr>
        <p:txBody>
          <a:bodyPr>
            <a:noAutofit/>
          </a:bodyPr>
          <a:lstStyle>
            <a:lvl1pPr>
              <a:defRPr sz="3600">
                <a:solidFill>
                  <a:srgbClr val="146CFD"/>
                </a:solidFill>
                <a:latin typeface="+mn-lt"/>
              </a:defRPr>
            </a:lvl1pPr>
            <a:lvl2pPr>
              <a:defRPr sz="1800">
                <a:solidFill>
                  <a:schemeClr val="tx1"/>
                </a:solidFill>
                <a:latin typeface="+mn-lt"/>
              </a:defRPr>
            </a:lvl2pPr>
            <a:lvl3pPr>
              <a:defRPr sz="3600">
                <a:solidFill>
                  <a:schemeClr val="bg2"/>
                </a:solidFill>
                <a:latin typeface="+mn-lt"/>
              </a:defRPr>
            </a:lvl3pPr>
            <a:lvl4pPr>
              <a:defRPr sz="3600">
                <a:solidFill>
                  <a:schemeClr val="bg2"/>
                </a:solidFill>
                <a:latin typeface="+mn-lt"/>
              </a:defRPr>
            </a:lvl4pPr>
            <a:lvl5pPr>
              <a:defRPr sz="3600">
                <a:solidFill>
                  <a:schemeClr val="bg2"/>
                </a:solidFill>
                <a:latin typeface="+mn-lt"/>
              </a:defRPr>
            </a:lvl5pPr>
          </a:lstStyle>
          <a:p>
            <a:pPr lvl="0"/>
            <a:r>
              <a:rPr lang="en-US"/>
              <a:t>Click to edit Master text styles</a:t>
            </a:r>
          </a:p>
        </p:txBody>
      </p:sp>
      <p:sp>
        <p:nvSpPr>
          <p:cNvPr id="13" name="Text Placeholder 12">
            <a:extLst>
              <a:ext uri="{FF2B5EF4-FFF2-40B4-BE49-F238E27FC236}">
                <a16:creationId xmlns:a16="http://schemas.microsoft.com/office/drawing/2014/main" id="{518B06DF-F3D5-44F7-AB62-30A2ED1F46C7}"/>
              </a:ext>
            </a:extLst>
          </p:cNvPr>
          <p:cNvSpPr>
            <a:spLocks noGrp="1"/>
          </p:cNvSpPr>
          <p:nvPr>
            <p:ph type="body" sz="quarter" idx="15" hasCustomPrompt="1"/>
          </p:nvPr>
        </p:nvSpPr>
        <p:spPr>
          <a:xfrm>
            <a:off x="5400000" y="5976000"/>
            <a:ext cx="6407996" cy="360000"/>
          </a:xfrm>
        </p:spPr>
        <p:txBody>
          <a:bodyPr anchor="b">
            <a:noAutofit/>
          </a:bodyPr>
          <a:lstStyle>
            <a:lvl1pPr>
              <a:defRPr sz="1400">
                <a:latin typeface="+mn-lt"/>
              </a:defRPr>
            </a:lvl1pPr>
          </a:lstStyle>
          <a:p>
            <a:pPr lvl="0"/>
            <a:r>
              <a:rPr lang="en-US"/>
              <a:t>Caption</a:t>
            </a:r>
            <a:endParaRPr lang="en-AU"/>
          </a:p>
        </p:txBody>
      </p:sp>
      <p:sp>
        <p:nvSpPr>
          <p:cNvPr id="2" name="Slide Number Placeholder 1">
            <a:extLst>
              <a:ext uri="{FF2B5EF4-FFF2-40B4-BE49-F238E27FC236}">
                <a16:creationId xmlns:a16="http://schemas.microsoft.com/office/drawing/2014/main" id="{A128877F-C33A-D522-FD46-F348296ACE01}"/>
              </a:ext>
            </a:extLst>
          </p:cNvPr>
          <p:cNvSpPr>
            <a:spLocks noGrp="1"/>
          </p:cNvSpPr>
          <p:nvPr>
            <p:ph type="sldNum" sz="quarter" idx="16"/>
          </p:nvPr>
        </p:nvSpPr>
        <p:spPr/>
        <p:txBody>
          <a:bodyPr/>
          <a:lstStyle/>
          <a:p>
            <a:fld id="{10A01DC5-1685-4615-8240-15192985C6A2}" type="slidenum">
              <a:rPr lang="en-AU" smtClean="0"/>
              <a:pPr/>
              <a:t>‹#›</a:t>
            </a:fld>
            <a:endParaRPr lang="en-AU"/>
          </a:p>
        </p:txBody>
      </p:sp>
    </p:spTree>
    <p:extLst>
      <p:ext uri="{BB962C8B-B14F-4D97-AF65-F5344CB8AC3E}">
        <p14:creationId xmlns:p14="http://schemas.microsoft.com/office/powerpoint/2010/main" val="97706629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2_Image, pullout text and caption">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1"/>
              </a:ext>
            </a:extLst>
          </p:cNvPr>
          <p:cNvSpPr>
            <a:spLocks noGrp="1"/>
          </p:cNvSpPr>
          <p:nvPr>
            <p:ph type="pic" sz="quarter" idx="13"/>
          </p:nvPr>
        </p:nvSpPr>
        <p:spPr>
          <a:xfrm>
            <a:off x="0" y="0"/>
            <a:ext cx="5040000" cy="6858000"/>
          </a:xfrm>
        </p:spPr>
        <p:txBody>
          <a:bodyPr/>
          <a:lstStyle/>
          <a:p>
            <a:r>
              <a:rPr lang="en-US"/>
              <a:t>Click icon to add picture</a:t>
            </a:r>
            <a:endParaRPr lang="en-AU"/>
          </a:p>
        </p:txBody>
      </p:sp>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557775"/>
          </a:xfrm>
        </p:spPr>
        <p:txBody>
          <a:bodyPr/>
          <a:lstStyle>
            <a:lvl1pPr>
              <a:defRPr>
                <a:solidFill>
                  <a:schemeClr val="accent1"/>
                </a:solidFill>
              </a:defRPr>
            </a:lvl1pPr>
          </a:lstStyle>
          <a:p>
            <a:r>
              <a:rPr lang="en-US"/>
              <a:t>Click to edit Master title </a:t>
            </a:r>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a:cxnSpLocks/>
          </p:cNvCxnSpPr>
          <p:nvPr userDrawn="1"/>
        </p:nvCxnSpPr>
        <p:spPr>
          <a:xfrm>
            <a:off x="5220000" y="1800000"/>
            <a:ext cx="0" cy="45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2FAB4FCE-5DFB-4423-ADC8-E6C79ABBEDD2}"/>
              </a:ext>
            </a:extLst>
          </p:cNvPr>
          <p:cNvSpPr>
            <a:spLocks noGrp="1"/>
          </p:cNvSpPr>
          <p:nvPr>
            <p:ph type="body" sz="quarter" idx="14"/>
          </p:nvPr>
        </p:nvSpPr>
        <p:spPr>
          <a:xfrm>
            <a:off x="5400000" y="1800225"/>
            <a:ext cx="6407997" cy="4140000"/>
          </a:xfrm>
        </p:spPr>
        <p:txBody>
          <a:bodyPr>
            <a:noAutofit/>
          </a:bodyPr>
          <a:lstStyle>
            <a:lvl1pPr>
              <a:defRPr sz="1800">
                <a:solidFill>
                  <a:schemeClr val="tx1"/>
                </a:solidFill>
                <a:latin typeface="+mn-lt"/>
              </a:defRPr>
            </a:lvl1pPr>
            <a:lvl2pPr>
              <a:defRPr sz="1800">
                <a:solidFill>
                  <a:schemeClr val="tx1"/>
                </a:solidFill>
                <a:latin typeface="+mn-lt"/>
              </a:defRPr>
            </a:lvl2pPr>
            <a:lvl3pPr>
              <a:defRPr sz="3600">
                <a:solidFill>
                  <a:schemeClr val="bg2"/>
                </a:solidFill>
                <a:latin typeface="+mn-lt"/>
              </a:defRPr>
            </a:lvl3pPr>
            <a:lvl4pPr>
              <a:defRPr sz="3600">
                <a:solidFill>
                  <a:schemeClr val="bg2"/>
                </a:solidFill>
                <a:latin typeface="+mn-lt"/>
              </a:defRPr>
            </a:lvl4pPr>
            <a:lvl5pPr>
              <a:defRPr sz="3600">
                <a:solidFill>
                  <a:schemeClr val="bg2"/>
                </a:solidFill>
                <a:latin typeface="+mn-lt"/>
              </a:defRPr>
            </a:lvl5pPr>
          </a:lstStyle>
          <a:p>
            <a:pPr lvl="0"/>
            <a:r>
              <a:rPr lang="en-US"/>
              <a:t>Click to edit Master text styles</a:t>
            </a:r>
          </a:p>
        </p:txBody>
      </p:sp>
      <p:sp>
        <p:nvSpPr>
          <p:cNvPr id="13" name="Text Placeholder 12">
            <a:extLst>
              <a:ext uri="{FF2B5EF4-FFF2-40B4-BE49-F238E27FC236}">
                <a16:creationId xmlns:a16="http://schemas.microsoft.com/office/drawing/2014/main" id="{518B06DF-F3D5-44F7-AB62-30A2ED1F46C7}"/>
              </a:ext>
            </a:extLst>
          </p:cNvPr>
          <p:cNvSpPr>
            <a:spLocks noGrp="1"/>
          </p:cNvSpPr>
          <p:nvPr>
            <p:ph type="body" sz="quarter" idx="15" hasCustomPrompt="1"/>
          </p:nvPr>
        </p:nvSpPr>
        <p:spPr>
          <a:xfrm>
            <a:off x="5400000" y="5976000"/>
            <a:ext cx="6407996" cy="360000"/>
          </a:xfrm>
        </p:spPr>
        <p:txBody>
          <a:bodyPr anchor="b">
            <a:noAutofit/>
          </a:bodyPr>
          <a:lstStyle>
            <a:lvl1pPr>
              <a:defRPr sz="1400">
                <a:latin typeface="+mn-lt"/>
              </a:defRPr>
            </a:lvl1pPr>
          </a:lstStyle>
          <a:p>
            <a:pPr lvl="0"/>
            <a:r>
              <a:rPr lang="en-US"/>
              <a:t>Caption</a:t>
            </a:r>
            <a:endParaRPr lang="en-AU"/>
          </a:p>
        </p:txBody>
      </p:sp>
      <p:sp>
        <p:nvSpPr>
          <p:cNvPr id="2" name="Slide Number Placeholder 1">
            <a:extLst>
              <a:ext uri="{FF2B5EF4-FFF2-40B4-BE49-F238E27FC236}">
                <a16:creationId xmlns:a16="http://schemas.microsoft.com/office/drawing/2014/main" id="{A128877F-C33A-D522-FD46-F348296ACE01}"/>
              </a:ext>
            </a:extLst>
          </p:cNvPr>
          <p:cNvSpPr>
            <a:spLocks noGrp="1"/>
          </p:cNvSpPr>
          <p:nvPr>
            <p:ph type="sldNum" sz="quarter" idx="16"/>
          </p:nvPr>
        </p:nvSpPr>
        <p:spPr/>
        <p:txBody>
          <a:bodyPr/>
          <a:lstStyle/>
          <a:p>
            <a:fld id="{10A01DC5-1685-4615-8240-15192985C6A2}" type="slidenum">
              <a:rPr lang="en-AU" smtClean="0"/>
              <a:pPr/>
              <a:t>‹#›</a:t>
            </a:fld>
            <a:endParaRPr lang="en-AU"/>
          </a:p>
        </p:txBody>
      </p:sp>
      <p:sp>
        <p:nvSpPr>
          <p:cNvPr id="3" name="Text Placeholder 10">
            <a:extLst>
              <a:ext uri="{FF2B5EF4-FFF2-40B4-BE49-F238E27FC236}">
                <a16:creationId xmlns:a16="http://schemas.microsoft.com/office/drawing/2014/main" id="{F53278F0-7E0D-358C-94A1-DAA4B70E2D01}"/>
              </a:ext>
            </a:extLst>
          </p:cNvPr>
          <p:cNvSpPr>
            <a:spLocks noGrp="1"/>
          </p:cNvSpPr>
          <p:nvPr>
            <p:ph type="body" sz="quarter" idx="18" hasCustomPrompt="1"/>
          </p:nvPr>
        </p:nvSpPr>
        <p:spPr>
          <a:xfrm>
            <a:off x="5400000" y="1168289"/>
            <a:ext cx="5400000" cy="317611"/>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3519468433"/>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1_Image, pullout text and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1E143F9-7EC0-4AAA-8FBE-0E958CF620A6}"/>
              </a:ext>
              <a:ext uri="{C183D7F6-B498-43B3-948B-1728B52AA6E4}">
                <adec:decorative xmlns:adec="http://schemas.microsoft.com/office/drawing/2017/decorative" val="1"/>
              </a:ext>
            </a:extLst>
          </p:cNvPr>
          <p:cNvSpPr/>
          <p:nvPr userDrawn="1"/>
        </p:nvSpPr>
        <p:spPr>
          <a:xfrm>
            <a:off x="0" y="0"/>
            <a:ext cx="5039999"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1"/>
              </a:ext>
            </a:extLst>
          </p:cNvPr>
          <p:cNvSpPr>
            <a:spLocks noGrp="1"/>
          </p:cNvSpPr>
          <p:nvPr>
            <p:ph type="pic" sz="quarter" idx="13"/>
          </p:nvPr>
        </p:nvSpPr>
        <p:spPr>
          <a:xfrm>
            <a:off x="-533400" y="639000"/>
            <a:ext cx="5040000" cy="6858000"/>
          </a:xfrm>
        </p:spPr>
        <p:txBody>
          <a:bodyPr/>
          <a:lstStyle/>
          <a:p>
            <a:r>
              <a:rPr lang="en-US"/>
              <a:t>Click icon to add picture</a:t>
            </a:r>
            <a:endParaRPr lang="en-AU"/>
          </a:p>
        </p:txBody>
      </p:sp>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1008000"/>
          </a:xfrm>
        </p:spPr>
        <p:txBody>
          <a:bodyPr/>
          <a:lstStyle>
            <a:lvl1pPr>
              <a:defRPr>
                <a:solidFill>
                  <a:schemeClr val="accent1"/>
                </a:solidFill>
              </a:defRPr>
            </a:lvl1pPr>
          </a:lstStyle>
          <a:p>
            <a:r>
              <a:rPr lang="en-US"/>
              <a:t>Click to edit Master title style</a:t>
            </a:r>
          </a:p>
        </p:txBody>
      </p:sp>
      <p:sp>
        <p:nvSpPr>
          <p:cNvPr id="2" name="Slide Number Placeholder 1">
            <a:extLst>
              <a:ext uri="{FF2B5EF4-FFF2-40B4-BE49-F238E27FC236}">
                <a16:creationId xmlns:a16="http://schemas.microsoft.com/office/drawing/2014/main" id="{A128877F-C33A-D522-FD46-F348296ACE01}"/>
              </a:ext>
            </a:extLst>
          </p:cNvPr>
          <p:cNvSpPr>
            <a:spLocks noGrp="1"/>
          </p:cNvSpPr>
          <p:nvPr>
            <p:ph type="sldNum" sz="quarter" idx="16"/>
          </p:nvPr>
        </p:nvSpPr>
        <p:spPr/>
        <p:txBody>
          <a:bodyPr/>
          <a:lstStyle/>
          <a:p>
            <a:fld id="{10A01DC5-1685-4615-8240-15192985C6A2}" type="slidenum">
              <a:rPr lang="en-AU" smtClean="0"/>
              <a:pPr/>
              <a:t>‹#›</a:t>
            </a:fld>
            <a:endParaRPr lang="en-AU"/>
          </a:p>
        </p:txBody>
      </p:sp>
      <p:sp>
        <p:nvSpPr>
          <p:cNvPr id="4" name="Text Placeholder 3">
            <a:extLst>
              <a:ext uri="{FF2B5EF4-FFF2-40B4-BE49-F238E27FC236}">
                <a16:creationId xmlns:a16="http://schemas.microsoft.com/office/drawing/2014/main" id="{186DFE73-8EDC-49F9-98CE-69EE49E53679}"/>
              </a:ext>
            </a:extLst>
          </p:cNvPr>
          <p:cNvSpPr>
            <a:spLocks noGrp="1"/>
          </p:cNvSpPr>
          <p:nvPr>
            <p:ph type="body" sz="quarter" idx="17"/>
          </p:nvPr>
        </p:nvSpPr>
        <p:spPr>
          <a:xfrm>
            <a:off x="5400675" y="1800000"/>
            <a:ext cx="6407150" cy="453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1046929843"/>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3_Image, pullout text and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1E143F9-7EC0-4AAA-8FBE-0E958CF620A6}"/>
              </a:ext>
              <a:ext uri="{C183D7F6-B498-43B3-948B-1728B52AA6E4}">
                <adec:decorative xmlns:adec="http://schemas.microsoft.com/office/drawing/2017/decorative" val="1"/>
              </a:ext>
            </a:extLst>
          </p:cNvPr>
          <p:cNvSpPr/>
          <p:nvPr userDrawn="1"/>
        </p:nvSpPr>
        <p:spPr>
          <a:xfrm>
            <a:off x="0" y="0"/>
            <a:ext cx="5039999" cy="6858000"/>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1"/>
              </a:ext>
            </a:extLst>
          </p:cNvPr>
          <p:cNvSpPr>
            <a:spLocks noGrp="1"/>
          </p:cNvSpPr>
          <p:nvPr>
            <p:ph type="pic" sz="quarter" idx="13"/>
          </p:nvPr>
        </p:nvSpPr>
        <p:spPr>
          <a:xfrm>
            <a:off x="0" y="0"/>
            <a:ext cx="5040000" cy="6858000"/>
          </a:xfrm>
        </p:spPr>
        <p:txBody>
          <a:bodyPr/>
          <a:lstStyle/>
          <a:p>
            <a:r>
              <a:rPr lang="en-US"/>
              <a:t>Click icon to add picture</a:t>
            </a:r>
            <a:endParaRPr lang="en-AU"/>
          </a:p>
        </p:txBody>
      </p:sp>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1008000"/>
          </a:xfrm>
        </p:spPr>
        <p:txBody>
          <a:bodyPr/>
          <a:lstStyle>
            <a:lvl1pPr>
              <a:defRPr>
                <a:solidFill>
                  <a:schemeClr val="accent1"/>
                </a:solidFill>
              </a:defRPr>
            </a:lvl1pPr>
          </a:lstStyle>
          <a:p>
            <a:r>
              <a:rPr lang="en-US"/>
              <a:t>Click to edit Master title style</a:t>
            </a:r>
          </a:p>
        </p:txBody>
      </p:sp>
      <p:sp>
        <p:nvSpPr>
          <p:cNvPr id="2" name="Slide Number Placeholder 1">
            <a:extLst>
              <a:ext uri="{FF2B5EF4-FFF2-40B4-BE49-F238E27FC236}">
                <a16:creationId xmlns:a16="http://schemas.microsoft.com/office/drawing/2014/main" id="{A128877F-C33A-D522-FD46-F348296ACE01}"/>
              </a:ext>
            </a:extLst>
          </p:cNvPr>
          <p:cNvSpPr>
            <a:spLocks noGrp="1"/>
          </p:cNvSpPr>
          <p:nvPr>
            <p:ph type="sldNum" sz="quarter" idx="16"/>
          </p:nvPr>
        </p:nvSpPr>
        <p:spPr/>
        <p:txBody>
          <a:bodyPr/>
          <a:lstStyle/>
          <a:p>
            <a:fld id="{10A01DC5-1685-4615-8240-15192985C6A2}" type="slidenum">
              <a:rPr lang="en-AU" smtClean="0"/>
              <a:pPr/>
              <a:t>‹#›</a:t>
            </a:fld>
            <a:endParaRPr lang="en-AU"/>
          </a:p>
        </p:txBody>
      </p:sp>
      <p:sp>
        <p:nvSpPr>
          <p:cNvPr id="4" name="Text Placeholder 3">
            <a:extLst>
              <a:ext uri="{FF2B5EF4-FFF2-40B4-BE49-F238E27FC236}">
                <a16:creationId xmlns:a16="http://schemas.microsoft.com/office/drawing/2014/main" id="{186DFE73-8EDC-49F9-98CE-69EE49E53679}"/>
              </a:ext>
            </a:extLst>
          </p:cNvPr>
          <p:cNvSpPr>
            <a:spLocks noGrp="1"/>
          </p:cNvSpPr>
          <p:nvPr>
            <p:ph type="body" sz="quarter" idx="17"/>
          </p:nvPr>
        </p:nvSpPr>
        <p:spPr>
          <a:xfrm>
            <a:off x="5400675" y="1800000"/>
            <a:ext cx="6407150" cy="453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2405459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ver 4">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F646A5C8-9FAD-4A32-B2BD-9D5DD5101B50}"/>
              </a:ext>
              <a:ext uri="{C183D7F6-B498-43B3-948B-1728B52AA6E4}">
                <adec:decorative xmlns:adec="http://schemas.microsoft.com/office/drawing/2017/decorative" val="1"/>
              </a:ext>
            </a:extLst>
          </p:cNvPr>
          <p:cNvSpPr/>
          <p:nvPr userDrawn="1"/>
        </p:nvSpPr>
        <p:spPr>
          <a:xfrm>
            <a:off x="0" y="0"/>
            <a:ext cx="7128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cxnSp>
        <p:nvCxnSpPr>
          <p:cNvPr id="12" name="Straight Connector 11">
            <a:extLst>
              <a:ext uri="{FF2B5EF4-FFF2-40B4-BE49-F238E27FC236}">
                <a16:creationId xmlns:a16="http://schemas.microsoft.com/office/drawing/2014/main" id="{3283C022-C11C-47A8-B2C6-38BBC7F57777}"/>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accent1"/>
            </a:solidFill>
          </a:ln>
        </p:spPr>
        <p:style>
          <a:lnRef idx="1">
            <a:schemeClr val="accent1"/>
          </a:lnRef>
          <a:fillRef idx="0">
            <a:schemeClr val="accent1"/>
          </a:fillRef>
          <a:effectRef idx="0">
            <a:schemeClr val="accent1"/>
          </a:effectRef>
          <a:fontRef idx="minor">
            <a:schemeClr val="tx1"/>
          </a:fontRef>
        </p:style>
      </p:cxnSp>
      <p:sp>
        <p:nvSpPr>
          <p:cNvPr id="20" name="Footer Placeholder 4">
            <a:extLst>
              <a:ext uri="{FF2B5EF4-FFF2-40B4-BE49-F238E27FC236}">
                <a16:creationId xmlns:a16="http://schemas.microsoft.com/office/drawing/2014/main" id="{E3775B0C-7FFD-4E7F-AC26-D5F1E787B1CC}"/>
              </a:ext>
              <a:ext uri="{C183D7F6-B498-43B3-948B-1728B52AA6E4}">
                <adec:decorative xmlns:adec="http://schemas.microsoft.com/office/drawing/2017/decorative" val="1"/>
              </a:ext>
            </a:extLst>
          </p:cNvPr>
          <p:cNvSpPr>
            <a:spLocks noGrp="1"/>
          </p:cNvSpPr>
          <p:nvPr>
            <p:ph type="ftr" sz="quarter" idx="3"/>
          </p:nvPr>
        </p:nvSpPr>
        <p:spPr>
          <a:xfrm>
            <a:off x="539999" y="359998"/>
            <a:ext cx="6192000" cy="684000"/>
          </a:xfrm>
          <a:prstGeom prst="rect">
            <a:avLst/>
          </a:prstGeom>
        </p:spPr>
        <p:txBody>
          <a:bodyPr vert="horz" lIns="0" tIns="0" rIns="0" bIns="0" rtlCol="0" anchor="t">
            <a:noAutofit/>
          </a:bodyPr>
          <a:lstStyle>
            <a:lvl1pPr algn="l">
              <a:defRPr sz="1400">
                <a:solidFill>
                  <a:schemeClr val="accent1"/>
                </a:solidFill>
                <a:latin typeface="Public Sans" pitchFamily="2" charset="0"/>
              </a:defRPr>
            </a:lvl1pPr>
          </a:lstStyle>
          <a:p>
            <a:r>
              <a:rPr lang="en-US" dirty="0"/>
              <a:t>NSW Department of Education</a:t>
            </a:r>
            <a:endParaRPr lang="en-AU" dirty="0"/>
          </a:p>
        </p:txBody>
      </p:sp>
      <p:sp>
        <p:nvSpPr>
          <p:cNvPr id="2" name="Title 1"/>
          <p:cNvSpPr>
            <a:spLocks noGrp="1"/>
          </p:cNvSpPr>
          <p:nvPr>
            <p:ph type="ctrTitle" hasCustomPrompt="1"/>
          </p:nvPr>
        </p:nvSpPr>
        <p:spPr>
          <a:xfrm>
            <a:off x="539999" y="1044000"/>
            <a:ext cx="6191997" cy="2520000"/>
          </a:xfrm>
          <a:ln>
            <a:noFill/>
          </a:ln>
        </p:spPr>
        <p:txBody>
          <a:bodyPr anchor="b">
            <a:noAutofit/>
          </a:bodyPr>
          <a:lstStyle>
            <a:lvl1pPr algn="l">
              <a:lnSpc>
                <a:spcPct val="90000"/>
              </a:lnSpc>
              <a:defRPr sz="4800">
                <a:solidFill>
                  <a:schemeClr val="accent1"/>
                </a:solidFill>
                <a:latin typeface="+mj-lt"/>
              </a:defRPr>
            </a:lvl1pPr>
          </a:lstStyle>
          <a:p>
            <a:r>
              <a:rPr lang="en-US" dirty="0"/>
              <a:t>Presentation </a:t>
            </a:r>
            <a:br>
              <a:rPr lang="en-US" dirty="0"/>
            </a:br>
            <a:r>
              <a:rPr lang="en-US" dirty="0"/>
              <a:t>title</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0" y="3708000"/>
            <a:ext cx="6191996" cy="1188000"/>
          </a:xfrm>
        </p:spPr>
        <p:txBody>
          <a:bodyPr anchor="t">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8" name="Text Placeholder 14">
            <a:extLst>
              <a:ext uri="{FF2B5EF4-FFF2-40B4-BE49-F238E27FC236}">
                <a16:creationId xmlns:a16="http://schemas.microsoft.com/office/drawing/2014/main" id="{5FC58E93-7580-E9FF-6148-0F5E545477CE}"/>
              </a:ext>
            </a:extLst>
          </p:cNvPr>
          <p:cNvSpPr>
            <a:spLocks noGrp="1"/>
          </p:cNvSpPr>
          <p:nvPr>
            <p:ph type="body" sz="quarter" idx="16" hasCustomPrompt="1"/>
          </p:nvPr>
        </p:nvSpPr>
        <p:spPr>
          <a:xfrm>
            <a:off x="540000" y="5039998"/>
            <a:ext cx="6191993" cy="288000"/>
          </a:xfrm>
        </p:spPr>
        <p:txBody>
          <a:bodyPr>
            <a:noAutofit/>
          </a:bodyPr>
          <a:lstStyle>
            <a:lvl1pPr>
              <a:spcAft>
                <a:spcPts val="0"/>
              </a:spcAft>
              <a:defRPr sz="1800" b="1">
                <a:solidFill>
                  <a:schemeClr val="accent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Presenter name</a:t>
            </a:r>
          </a:p>
        </p:txBody>
      </p:sp>
      <p:sp>
        <p:nvSpPr>
          <p:cNvPr id="3" name="Text Placeholder 7">
            <a:extLst>
              <a:ext uri="{FF2B5EF4-FFF2-40B4-BE49-F238E27FC236}">
                <a16:creationId xmlns:a16="http://schemas.microsoft.com/office/drawing/2014/main" id="{1F0629B0-A42C-4FB6-B454-03D8AB00E863}"/>
              </a:ext>
            </a:extLst>
          </p:cNvPr>
          <p:cNvSpPr>
            <a:spLocks noGrp="1"/>
          </p:cNvSpPr>
          <p:nvPr>
            <p:ph type="body" sz="quarter" idx="14" hasCustomPrompt="1"/>
          </p:nvPr>
        </p:nvSpPr>
        <p:spPr>
          <a:xfrm>
            <a:off x="540000" y="5327998"/>
            <a:ext cx="6191989" cy="792000"/>
          </a:xfrm>
        </p:spPr>
        <p:txBody>
          <a:bodyPr/>
          <a:lstStyle>
            <a:lvl1pPr>
              <a:defRPr sz="1800">
                <a:solidFill>
                  <a:schemeClr val="accent1"/>
                </a:solidFill>
              </a:defRPr>
            </a:lvl1pPr>
          </a:lstStyle>
          <a:p>
            <a:pPr lvl="0"/>
            <a:r>
              <a:rPr lang="en-US" dirty="0"/>
              <a:t>Presenter title</a:t>
            </a:r>
            <a:endParaRPr lang="en-AU" dirty="0"/>
          </a:p>
        </p:txBody>
      </p:sp>
      <p:sp>
        <p:nvSpPr>
          <p:cNvPr id="7" name="Text Placeholder 14">
            <a:extLst>
              <a:ext uri="{FF2B5EF4-FFF2-40B4-BE49-F238E27FC236}">
                <a16:creationId xmlns:a16="http://schemas.microsoft.com/office/drawing/2014/main" id="{FC583E1C-2B14-0034-2E56-1DF5C19C56FD}"/>
              </a:ext>
            </a:extLst>
          </p:cNvPr>
          <p:cNvSpPr>
            <a:spLocks noGrp="1"/>
          </p:cNvSpPr>
          <p:nvPr>
            <p:ph type="body" sz="quarter" idx="15" hasCustomPrompt="1"/>
          </p:nvPr>
        </p:nvSpPr>
        <p:spPr>
          <a:xfrm>
            <a:off x="540000" y="6192000"/>
            <a:ext cx="6191993" cy="360000"/>
          </a:xfrm>
        </p:spPr>
        <p:txBody>
          <a:bodyPr anchor="b" anchorCtr="0">
            <a:noAutofit/>
          </a:bodyPr>
          <a:lstStyle>
            <a:lvl1pPr algn="l">
              <a:defRPr sz="1800" b="0">
                <a:solidFill>
                  <a:schemeClr val="accent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00 Month YY20</a:t>
            </a:r>
          </a:p>
        </p:txBody>
      </p:sp>
      <p:sp>
        <p:nvSpPr>
          <p:cNvPr id="5" name="Picture Placeholder 4">
            <a:extLst>
              <a:ext uri="{FF2B5EF4-FFF2-40B4-BE49-F238E27FC236}">
                <a16:creationId xmlns:a16="http://schemas.microsoft.com/office/drawing/2014/main" id="{47081598-8EF9-4067-828C-DA3306F39365}"/>
              </a:ext>
              <a:ext uri="{C183D7F6-B498-43B3-948B-1728B52AA6E4}">
                <adec:decorative xmlns:adec="http://schemas.microsoft.com/office/drawing/2017/decorative" val="1"/>
              </a:ext>
            </a:extLst>
          </p:cNvPr>
          <p:cNvSpPr>
            <a:spLocks noGrp="1"/>
          </p:cNvSpPr>
          <p:nvPr>
            <p:ph type="pic" sz="quarter" idx="13"/>
          </p:nvPr>
        </p:nvSpPr>
        <p:spPr>
          <a:xfrm>
            <a:off x="7128000" y="0"/>
            <a:ext cx="3708000" cy="6858000"/>
          </a:xfrm>
        </p:spPr>
        <p:txBody>
          <a:bodyPr/>
          <a:lstStyle/>
          <a:p>
            <a:r>
              <a:rPr lang="en-US"/>
              <a:t>Click icon to add picture</a:t>
            </a:r>
            <a:endParaRPr lang="en-AU" dirty="0"/>
          </a:p>
        </p:txBody>
      </p:sp>
    </p:spTree>
    <p:extLst>
      <p:ext uri="{BB962C8B-B14F-4D97-AF65-F5344CB8AC3E}">
        <p14:creationId xmlns:p14="http://schemas.microsoft.com/office/powerpoint/2010/main" val="1821789936"/>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1_Feature 2 column">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8B89783-DDB0-BFFC-2FB9-979DE48DC2EC}"/>
              </a:ext>
              <a:ext uri="{C183D7F6-B498-43B3-948B-1728B52AA6E4}">
                <adec:decorative xmlns:adec="http://schemas.microsoft.com/office/drawing/2017/decorative" val="1"/>
              </a:ext>
            </a:extLst>
          </p:cNvPr>
          <p:cNvSpPr/>
          <p:nvPr userDrawn="1"/>
        </p:nvSpPr>
        <p:spPr>
          <a:xfrm>
            <a:off x="7152001" y="0"/>
            <a:ext cx="5039999"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sp>
        <p:nvSpPr>
          <p:cNvPr id="2" name="Slide Number Placeholder 1">
            <a:extLst>
              <a:ext uri="{FF2B5EF4-FFF2-40B4-BE49-F238E27FC236}">
                <a16:creationId xmlns:a16="http://schemas.microsoft.com/office/drawing/2014/main" id="{A128877F-C33A-D522-FD46-F348296ACE01}"/>
              </a:ext>
            </a:extLst>
          </p:cNvPr>
          <p:cNvSpPr>
            <a:spLocks noGrp="1"/>
          </p:cNvSpPr>
          <p:nvPr>
            <p:ph type="sldNum" sz="quarter" idx="16"/>
          </p:nvPr>
        </p:nvSpPr>
        <p:spPr/>
        <p:txBody>
          <a:bodyPr/>
          <a:lstStyle/>
          <a:p>
            <a:fld id="{10A01DC5-1685-4615-8240-15192985C6A2}" type="slidenum">
              <a:rPr lang="en-AU" smtClean="0"/>
              <a:pPr/>
              <a:t>‹#›</a:t>
            </a:fld>
            <a:endParaRPr lang="en-AU"/>
          </a:p>
        </p:txBody>
      </p:sp>
      <p:pic>
        <p:nvPicPr>
          <p:cNvPr id="12" name="Picture 11" descr="NSW Government logo">
            <a:extLst>
              <a:ext uri="{FF2B5EF4-FFF2-40B4-BE49-F238E27FC236}">
                <a16:creationId xmlns:a16="http://schemas.microsoft.com/office/drawing/2014/main" id="{5FC5D3ED-061A-37F0-98B5-C39727FE1910}"/>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360321"/>
            <a:ext cx="630000" cy="684882"/>
          </a:xfrm>
          <a:prstGeom prst="rect">
            <a:avLst/>
          </a:prstGeom>
        </p:spPr>
      </p:pic>
      <p:sp>
        <p:nvSpPr>
          <p:cNvPr id="14" name="Content Placeholder 3">
            <a:extLst>
              <a:ext uri="{FF2B5EF4-FFF2-40B4-BE49-F238E27FC236}">
                <a16:creationId xmlns:a16="http://schemas.microsoft.com/office/drawing/2014/main" id="{80EA86DC-5E49-961E-593B-0DE205CE08E7}"/>
              </a:ext>
            </a:extLst>
          </p:cNvPr>
          <p:cNvSpPr>
            <a:spLocks noGrp="1"/>
          </p:cNvSpPr>
          <p:nvPr>
            <p:ph sz="half" idx="2"/>
          </p:nvPr>
        </p:nvSpPr>
        <p:spPr>
          <a:xfrm>
            <a:off x="7417612" y="1800000"/>
            <a:ext cx="4426387" cy="4536000"/>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15E2CE7-BAAF-4A0F-BCDC-D1B8B984B089}"/>
              </a:ext>
            </a:extLst>
          </p:cNvPr>
          <p:cNvSpPr>
            <a:spLocks noGrp="1"/>
          </p:cNvSpPr>
          <p:nvPr>
            <p:ph type="body" sz="quarter" idx="17"/>
          </p:nvPr>
        </p:nvSpPr>
        <p:spPr>
          <a:xfrm>
            <a:off x="360363" y="1800001"/>
            <a:ext cx="6588125" cy="4535712"/>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8" name="Title 3">
            <a:extLst>
              <a:ext uri="{FF2B5EF4-FFF2-40B4-BE49-F238E27FC236}">
                <a16:creationId xmlns:a16="http://schemas.microsoft.com/office/drawing/2014/main" id="{6E72A7D1-A5EB-4D09-AD47-B0A275B76352}"/>
              </a:ext>
            </a:extLst>
          </p:cNvPr>
          <p:cNvSpPr>
            <a:spLocks noGrp="1"/>
          </p:cNvSpPr>
          <p:nvPr>
            <p:ph type="title"/>
          </p:nvPr>
        </p:nvSpPr>
        <p:spPr>
          <a:xfrm>
            <a:off x="360000" y="360000"/>
            <a:ext cx="6588488" cy="545601"/>
          </a:xfrm>
        </p:spPr>
        <p:txBody>
          <a:bodyPr/>
          <a:lstStyle>
            <a:lvl1pPr>
              <a:defRPr>
                <a:solidFill>
                  <a:schemeClr val="accent1"/>
                </a:solidFill>
              </a:defRPr>
            </a:lvl1pPr>
          </a:lstStyle>
          <a:p>
            <a:r>
              <a:rPr lang="en-US"/>
              <a:t>Click to edit Master title style</a:t>
            </a:r>
            <a:endParaRPr lang="en-AU"/>
          </a:p>
        </p:txBody>
      </p:sp>
      <p:sp>
        <p:nvSpPr>
          <p:cNvPr id="11" name="Text Placeholder 10">
            <a:extLst>
              <a:ext uri="{FF2B5EF4-FFF2-40B4-BE49-F238E27FC236}">
                <a16:creationId xmlns:a16="http://schemas.microsoft.com/office/drawing/2014/main" id="{B7B9D695-CA75-41BE-8E93-58026D8541AA}"/>
              </a:ext>
            </a:extLst>
          </p:cNvPr>
          <p:cNvSpPr>
            <a:spLocks noGrp="1"/>
          </p:cNvSpPr>
          <p:nvPr>
            <p:ph type="body" sz="quarter" idx="18" hasCustomPrompt="1"/>
          </p:nvPr>
        </p:nvSpPr>
        <p:spPr>
          <a:xfrm>
            <a:off x="360000" y="948336"/>
            <a:ext cx="6588125"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314441263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2_Feature 2 column">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8B89783-DDB0-BFFC-2FB9-979DE48DC2EC}"/>
              </a:ext>
              <a:ext uri="{C183D7F6-B498-43B3-948B-1728B52AA6E4}">
                <adec:decorative xmlns:adec="http://schemas.microsoft.com/office/drawing/2017/decorative" val="1"/>
              </a:ext>
            </a:extLst>
          </p:cNvPr>
          <p:cNvSpPr/>
          <p:nvPr userDrawn="1"/>
        </p:nvSpPr>
        <p:spPr>
          <a:xfrm>
            <a:off x="7152001" y="0"/>
            <a:ext cx="5039999"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sp>
        <p:nvSpPr>
          <p:cNvPr id="2" name="Slide Number Placeholder 1">
            <a:extLst>
              <a:ext uri="{FF2B5EF4-FFF2-40B4-BE49-F238E27FC236}">
                <a16:creationId xmlns:a16="http://schemas.microsoft.com/office/drawing/2014/main" id="{A128877F-C33A-D522-FD46-F348296ACE01}"/>
              </a:ext>
            </a:extLst>
          </p:cNvPr>
          <p:cNvSpPr>
            <a:spLocks noGrp="1"/>
          </p:cNvSpPr>
          <p:nvPr>
            <p:ph type="sldNum" sz="quarter" idx="16"/>
          </p:nvPr>
        </p:nvSpPr>
        <p:spPr/>
        <p:txBody>
          <a:bodyPr/>
          <a:lstStyle/>
          <a:p>
            <a:fld id="{10A01DC5-1685-4615-8240-15192985C6A2}" type="slidenum">
              <a:rPr lang="en-AU" smtClean="0"/>
              <a:pPr/>
              <a:t>‹#›</a:t>
            </a:fld>
            <a:endParaRPr lang="en-AU"/>
          </a:p>
        </p:txBody>
      </p:sp>
      <p:pic>
        <p:nvPicPr>
          <p:cNvPr id="12" name="Picture 11" descr="NSW Government logo">
            <a:extLst>
              <a:ext uri="{FF2B5EF4-FFF2-40B4-BE49-F238E27FC236}">
                <a16:creationId xmlns:a16="http://schemas.microsoft.com/office/drawing/2014/main" id="{5FC5D3ED-061A-37F0-98B5-C39727FE1910}"/>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11214000" y="360321"/>
            <a:ext cx="630000" cy="684882"/>
          </a:xfrm>
          <a:prstGeom prst="rect">
            <a:avLst/>
          </a:prstGeom>
        </p:spPr>
      </p:pic>
      <p:sp>
        <p:nvSpPr>
          <p:cNvPr id="14" name="Content Placeholder 3">
            <a:extLst>
              <a:ext uri="{FF2B5EF4-FFF2-40B4-BE49-F238E27FC236}">
                <a16:creationId xmlns:a16="http://schemas.microsoft.com/office/drawing/2014/main" id="{80EA86DC-5E49-961E-593B-0DE205CE08E7}"/>
              </a:ext>
            </a:extLst>
          </p:cNvPr>
          <p:cNvSpPr>
            <a:spLocks noGrp="1"/>
          </p:cNvSpPr>
          <p:nvPr>
            <p:ph sz="half" idx="2"/>
          </p:nvPr>
        </p:nvSpPr>
        <p:spPr>
          <a:xfrm>
            <a:off x="7417612" y="1800000"/>
            <a:ext cx="4426387" cy="4536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Content Placeholder 2">
            <a:extLst>
              <a:ext uri="{FF2B5EF4-FFF2-40B4-BE49-F238E27FC236}">
                <a16:creationId xmlns:a16="http://schemas.microsoft.com/office/drawing/2014/main" id="{1CB43674-C40D-7D08-3098-549DEE754BFD}"/>
              </a:ext>
            </a:extLst>
          </p:cNvPr>
          <p:cNvSpPr>
            <a:spLocks noGrp="1"/>
          </p:cNvSpPr>
          <p:nvPr>
            <p:ph idx="1"/>
          </p:nvPr>
        </p:nvSpPr>
        <p:spPr>
          <a:xfrm>
            <a:off x="360000" y="1800000"/>
            <a:ext cx="6587996" cy="4536000"/>
          </a:xfrm>
        </p:spPr>
        <p:txBody>
          <a:bodyPr numCol="1" spcCol="180000"/>
          <a:lstStyle>
            <a:lvl1pPr>
              <a:defRPr sz="2200"/>
            </a:lvl1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3">
            <a:extLst>
              <a:ext uri="{FF2B5EF4-FFF2-40B4-BE49-F238E27FC236}">
                <a16:creationId xmlns:a16="http://schemas.microsoft.com/office/drawing/2014/main" id="{288B2F92-9E9A-44B6-B1AC-D5D3E091E305}"/>
              </a:ext>
            </a:extLst>
          </p:cNvPr>
          <p:cNvSpPr>
            <a:spLocks noGrp="1"/>
          </p:cNvSpPr>
          <p:nvPr>
            <p:ph type="title"/>
          </p:nvPr>
        </p:nvSpPr>
        <p:spPr>
          <a:xfrm>
            <a:off x="360000" y="360000"/>
            <a:ext cx="6587995" cy="545601"/>
          </a:xfrm>
        </p:spPr>
        <p:txBody>
          <a:bodyPr/>
          <a:lstStyle>
            <a:lvl1pPr>
              <a:defRPr>
                <a:solidFill>
                  <a:schemeClr val="accent1"/>
                </a:solidFill>
              </a:defRPr>
            </a:lvl1pPr>
          </a:lstStyle>
          <a:p>
            <a:r>
              <a:rPr lang="en-US"/>
              <a:t>Click to edit Master title style</a:t>
            </a:r>
            <a:endParaRPr lang="en-AU"/>
          </a:p>
        </p:txBody>
      </p:sp>
      <p:sp>
        <p:nvSpPr>
          <p:cNvPr id="10" name="Text Placeholder 10">
            <a:extLst>
              <a:ext uri="{FF2B5EF4-FFF2-40B4-BE49-F238E27FC236}">
                <a16:creationId xmlns:a16="http://schemas.microsoft.com/office/drawing/2014/main" id="{EC2837A2-1CBF-4261-8400-72B50306E678}"/>
              </a:ext>
            </a:extLst>
          </p:cNvPr>
          <p:cNvSpPr>
            <a:spLocks noGrp="1"/>
          </p:cNvSpPr>
          <p:nvPr>
            <p:ph type="body" sz="quarter" idx="18" hasCustomPrompt="1"/>
          </p:nvPr>
        </p:nvSpPr>
        <p:spPr>
          <a:xfrm>
            <a:off x="360000" y="948336"/>
            <a:ext cx="6588125"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3384810212"/>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Acknowledgement of Country">
    <p:spTree>
      <p:nvGrpSpPr>
        <p:cNvPr id="1" name=""/>
        <p:cNvGrpSpPr/>
        <p:nvPr/>
      </p:nvGrpSpPr>
      <p:grpSpPr>
        <a:xfrm>
          <a:off x="0" y="0"/>
          <a:ext cx="0" cy="0"/>
          <a:chOff x="0" y="0"/>
          <a:chExt cx="0" cy="0"/>
        </a:xfrm>
      </p:grpSpPr>
      <p:pic>
        <p:nvPicPr>
          <p:cNvPr id="10" name="Picture 9" descr="Icon&#10;&#10;Description automatically generated">
            <a:extLst>
              <a:ext uri="{FF2B5EF4-FFF2-40B4-BE49-F238E27FC236}">
                <a16:creationId xmlns:a16="http://schemas.microsoft.com/office/drawing/2014/main" id="{A0CE222A-58C3-0A08-99DB-534710A0C2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00" y="6350"/>
            <a:ext cx="5029200" cy="6845300"/>
          </a:xfrm>
          <a:prstGeom prst="rect">
            <a:avLst/>
          </a:prstGeom>
        </p:spPr>
      </p:pic>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1008000"/>
          </a:xfrm>
        </p:spPr>
        <p:txBody>
          <a:bodyPr/>
          <a:lstStyle>
            <a:lvl1pPr>
              <a:defRPr>
                <a:solidFill>
                  <a:schemeClr val="accent1"/>
                </a:solidFill>
              </a:defRPr>
            </a:lvl1pPr>
          </a:lstStyle>
          <a:p>
            <a:r>
              <a:rPr lang="en-US"/>
              <a:t>Click to edit Master title style</a:t>
            </a:r>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5220000" y="1800000"/>
            <a:ext cx="0" cy="453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2FAB4FCE-5DFB-4423-ADC8-E6C79ABBEDD2}"/>
              </a:ext>
            </a:extLst>
          </p:cNvPr>
          <p:cNvSpPr>
            <a:spLocks noGrp="1"/>
          </p:cNvSpPr>
          <p:nvPr>
            <p:ph type="body" sz="quarter" idx="14"/>
          </p:nvPr>
        </p:nvSpPr>
        <p:spPr>
          <a:xfrm>
            <a:off x="5400000" y="1800225"/>
            <a:ext cx="6408000" cy="4140000"/>
          </a:xfrm>
        </p:spPr>
        <p:txBody>
          <a:bodyPr>
            <a:noAutofit/>
          </a:bodyPr>
          <a:lstStyle>
            <a:lvl1pPr>
              <a:defRPr sz="1800">
                <a:solidFill>
                  <a:schemeClr val="tx1"/>
                </a:solidFill>
                <a:latin typeface="+mn-lt"/>
              </a:defRPr>
            </a:lvl1pPr>
            <a:lvl2pPr>
              <a:defRPr sz="1800">
                <a:solidFill>
                  <a:schemeClr val="tx1"/>
                </a:solidFill>
                <a:latin typeface="+mn-lt"/>
              </a:defRPr>
            </a:lvl2pPr>
            <a:lvl3pPr>
              <a:defRPr sz="3600">
                <a:solidFill>
                  <a:schemeClr val="bg2"/>
                </a:solidFill>
                <a:latin typeface="+mn-lt"/>
              </a:defRPr>
            </a:lvl3pPr>
            <a:lvl4pPr>
              <a:defRPr sz="3600">
                <a:solidFill>
                  <a:schemeClr val="bg2"/>
                </a:solidFill>
                <a:latin typeface="+mn-lt"/>
              </a:defRPr>
            </a:lvl4pPr>
            <a:lvl5pPr>
              <a:defRPr sz="3600">
                <a:solidFill>
                  <a:schemeClr val="bg2"/>
                </a:solidFill>
                <a:latin typeface="+mn-lt"/>
              </a:defRPr>
            </a:lvl5pPr>
          </a:lstStyle>
          <a:p>
            <a:pPr lvl="0"/>
            <a:r>
              <a:rPr lang="en-US"/>
              <a:t>Click to edit Master text styles</a:t>
            </a:r>
          </a:p>
        </p:txBody>
      </p:sp>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1"/>
              </a:ext>
            </a:extLst>
          </p:cNvPr>
          <p:cNvSpPr>
            <a:spLocks noGrp="1"/>
          </p:cNvSpPr>
          <p:nvPr>
            <p:ph type="pic" sz="quarter" idx="13"/>
          </p:nvPr>
        </p:nvSpPr>
        <p:spPr>
          <a:xfrm>
            <a:off x="-5400" y="0"/>
            <a:ext cx="5040000" cy="6858000"/>
          </a:xfrm>
        </p:spPr>
        <p:txBody>
          <a:bodyPr/>
          <a:lstStyle>
            <a:lvl1pPr>
              <a:defRPr>
                <a:solidFill>
                  <a:schemeClr val="bg1"/>
                </a:solidFill>
              </a:defRPr>
            </a:lvl1pPr>
          </a:lstStyle>
          <a:p>
            <a:r>
              <a:rPr lang="en-US"/>
              <a:t>Click icon to add picture</a:t>
            </a:r>
            <a:endParaRPr lang="en-AU"/>
          </a:p>
        </p:txBody>
      </p:sp>
      <p:sp>
        <p:nvSpPr>
          <p:cNvPr id="13" name="Text Placeholder 12">
            <a:extLst>
              <a:ext uri="{FF2B5EF4-FFF2-40B4-BE49-F238E27FC236}">
                <a16:creationId xmlns:a16="http://schemas.microsoft.com/office/drawing/2014/main" id="{518B06DF-F3D5-44F7-AB62-30A2ED1F46C7}"/>
              </a:ext>
            </a:extLst>
          </p:cNvPr>
          <p:cNvSpPr>
            <a:spLocks noGrp="1"/>
          </p:cNvSpPr>
          <p:nvPr>
            <p:ph type="body" sz="quarter" idx="15" hasCustomPrompt="1"/>
          </p:nvPr>
        </p:nvSpPr>
        <p:spPr>
          <a:xfrm>
            <a:off x="5400000" y="5976000"/>
            <a:ext cx="6407999" cy="360000"/>
          </a:xfrm>
        </p:spPr>
        <p:txBody>
          <a:bodyPr anchor="b">
            <a:noAutofit/>
          </a:bodyPr>
          <a:lstStyle>
            <a:lvl1pPr>
              <a:defRPr sz="1400">
                <a:latin typeface="+mn-lt"/>
              </a:defRPr>
            </a:lvl1pPr>
          </a:lstStyle>
          <a:p>
            <a:pPr lvl="0"/>
            <a:r>
              <a:rPr lang="en-US"/>
              <a:t>Caption</a:t>
            </a:r>
            <a:endParaRPr lang="en-AU"/>
          </a:p>
        </p:txBody>
      </p:sp>
      <p:sp>
        <p:nvSpPr>
          <p:cNvPr id="5" name="Slide Number Placeholder 4">
            <a:extLst>
              <a:ext uri="{FF2B5EF4-FFF2-40B4-BE49-F238E27FC236}">
                <a16:creationId xmlns:a16="http://schemas.microsoft.com/office/drawing/2014/main" id="{FA1D6039-007D-7CE1-2455-85685924710B}"/>
              </a:ext>
            </a:extLst>
          </p:cNvPr>
          <p:cNvSpPr>
            <a:spLocks noGrp="1"/>
          </p:cNvSpPr>
          <p:nvPr>
            <p:ph type="sldNum" sz="quarter" idx="16"/>
          </p:nvPr>
        </p:nvSpPr>
        <p:spPr/>
        <p:txBody>
          <a:bodyPr/>
          <a:lstStyle/>
          <a:p>
            <a:fld id="{10A01DC5-1685-4615-8240-15192985C6A2}" type="slidenum">
              <a:rPr lang="en-AU" smtClean="0"/>
              <a:pPr/>
              <a:t>‹#›</a:t>
            </a:fld>
            <a:endParaRPr lang="en-AU"/>
          </a:p>
        </p:txBody>
      </p:sp>
    </p:spTree>
    <p:extLst>
      <p:ext uri="{BB962C8B-B14F-4D97-AF65-F5344CB8AC3E}">
        <p14:creationId xmlns:p14="http://schemas.microsoft.com/office/powerpoint/2010/main" val="2105364505"/>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2_Acknowledgement of Country">
    <p:spTree>
      <p:nvGrpSpPr>
        <p:cNvPr id="1" name=""/>
        <p:cNvGrpSpPr/>
        <p:nvPr/>
      </p:nvGrpSpPr>
      <p:grpSpPr>
        <a:xfrm>
          <a:off x="0" y="0"/>
          <a:ext cx="0" cy="0"/>
          <a:chOff x="0" y="0"/>
          <a:chExt cx="0" cy="0"/>
        </a:xfrm>
      </p:grpSpPr>
      <p:pic>
        <p:nvPicPr>
          <p:cNvPr id="10" name="Picture 9" descr="Icon&#10;&#10;Description automatically generated">
            <a:extLst>
              <a:ext uri="{FF2B5EF4-FFF2-40B4-BE49-F238E27FC236}">
                <a16:creationId xmlns:a16="http://schemas.microsoft.com/office/drawing/2014/main" id="{A0CE222A-58C3-0A08-99DB-534710A0C2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00" y="6350"/>
            <a:ext cx="5029200" cy="6845300"/>
          </a:xfrm>
          <a:prstGeom prst="rect">
            <a:avLst/>
          </a:prstGeom>
        </p:spPr>
      </p:pic>
      <p:sp>
        <p:nvSpPr>
          <p:cNvPr id="8" name="Title 1">
            <a:extLst>
              <a:ext uri="{FF2B5EF4-FFF2-40B4-BE49-F238E27FC236}">
                <a16:creationId xmlns:a16="http://schemas.microsoft.com/office/drawing/2014/main" id="{8B6F15D0-AE99-5E95-E10F-E8416680942A}"/>
              </a:ext>
            </a:extLst>
          </p:cNvPr>
          <p:cNvSpPr>
            <a:spLocks noGrp="1"/>
          </p:cNvSpPr>
          <p:nvPr>
            <p:ph type="title"/>
          </p:nvPr>
        </p:nvSpPr>
        <p:spPr>
          <a:xfrm>
            <a:off x="5400000" y="360000"/>
            <a:ext cx="5400000" cy="1008000"/>
          </a:xfrm>
        </p:spPr>
        <p:txBody>
          <a:bodyPr/>
          <a:lstStyle>
            <a:lvl1pPr>
              <a:defRPr>
                <a:solidFill>
                  <a:schemeClr val="bg1"/>
                </a:solidFill>
              </a:defRPr>
            </a:lvl1pPr>
          </a:lstStyle>
          <a:p>
            <a:r>
              <a:rPr lang="en-US"/>
              <a:t>Click to edit Master title style</a:t>
            </a:r>
          </a:p>
        </p:txBody>
      </p:sp>
      <p:cxnSp>
        <p:nvCxnSpPr>
          <p:cNvPr id="7" name="Straight Connector 6">
            <a:extLst>
              <a:ext uri="{FF2B5EF4-FFF2-40B4-BE49-F238E27FC236}">
                <a16:creationId xmlns:a16="http://schemas.microsoft.com/office/drawing/2014/main" id="{FDEA8E5D-F9A7-48AC-AF91-6754515E9D1B}"/>
              </a:ext>
              <a:ext uri="{C183D7F6-B498-43B3-948B-1728B52AA6E4}">
                <adec:decorative xmlns:adec="http://schemas.microsoft.com/office/drawing/2017/decorative" val="1"/>
              </a:ext>
            </a:extLst>
          </p:cNvPr>
          <p:cNvCxnSpPr/>
          <p:nvPr userDrawn="1"/>
        </p:nvCxnSpPr>
        <p:spPr>
          <a:xfrm>
            <a:off x="5220000" y="1800000"/>
            <a:ext cx="0" cy="4536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2FAB4FCE-5DFB-4423-ADC8-E6C79ABBEDD2}"/>
              </a:ext>
            </a:extLst>
          </p:cNvPr>
          <p:cNvSpPr>
            <a:spLocks noGrp="1"/>
          </p:cNvSpPr>
          <p:nvPr>
            <p:ph type="body" sz="quarter" idx="14"/>
          </p:nvPr>
        </p:nvSpPr>
        <p:spPr>
          <a:xfrm>
            <a:off x="5400000" y="1800225"/>
            <a:ext cx="6408000" cy="4140000"/>
          </a:xfrm>
        </p:spPr>
        <p:txBody>
          <a:bodyPr>
            <a:noAutofit/>
          </a:bodyPr>
          <a:lstStyle>
            <a:lvl1pPr>
              <a:defRPr sz="1800">
                <a:solidFill>
                  <a:schemeClr val="bg1"/>
                </a:solidFill>
                <a:latin typeface="+mn-lt"/>
              </a:defRPr>
            </a:lvl1pPr>
            <a:lvl2pPr>
              <a:defRPr sz="1800">
                <a:solidFill>
                  <a:schemeClr val="tx1"/>
                </a:solidFill>
                <a:latin typeface="+mn-lt"/>
              </a:defRPr>
            </a:lvl2pPr>
            <a:lvl3pPr>
              <a:defRPr sz="3600">
                <a:solidFill>
                  <a:schemeClr val="bg2"/>
                </a:solidFill>
                <a:latin typeface="+mn-lt"/>
              </a:defRPr>
            </a:lvl3pPr>
            <a:lvl4pPr>
              <a:defRPr sz="3600">
                <a:solidFill>
                  <a:schemeClr val="bg2"/>
                </a:solidFill>
                <a:latin typeface="+mn-lt"/>
              </a:defRPr>
            </a:lvl4pPr>
            <a:lvl5pPr>
              <a:defRPr sz="3600">
                <a:solidFill>
                  <a:schemeClr val="bg2"/>
                </a:solidFill>
                <a:latin typeface="+mn-lt"/>
              </a:defRPr>
            </a:lvl5pPr>
          </a:lstStyle>
          <a:p>
            <a:pPr lvl="0"/>
            <a:r>
              <a:rPr lang="en-US"/>
              <a:t>Click to edit Master text styles</a:t>
            </a:r>
          </a:p>
        </p:txBody>
      </p:sp>
      <p:sp>
        <p:nvSpPr>
          <p:cNvPr id="9" name="Picture Placeholder 8">
            <a:extLst>
              <a:ext uri="{FF2B5EF4-FFF2-40B4-BE49-F238E27FC236}">
                <a16:creationId xmlns:a16="http://schemas.microsoft.com/office/drawing/2014/main" id="{516D7771-B92C-4B57-B3D3-8B15F5B9689C}"/>
              </a:ext>
              <a:ext uri="{C183D7F6-B498-43B3-948B-1728B52AA6E4}">
                <adec:decorative xmlns:adec="http://schemas.microsoft.com/office/drawing/2017/decorative" val="1"/>
              </a:ext>
            </a:extLst>
          </p:cNvPr>
          <p:cNvSpPr>
            <a:spLocks noGrp="1"/>
          </p:cNvSpPr>
          <p:nvPr>
            <p:ph type="pic" sz="quarter" idx="13"/>
          </p:nvPr>
        </p:nvSpPr>
        <p:spPr>
          <a:xfrm>
            <a:off x="-5400" y="0"/>
            <a:ext cx="5040000" cy="6858000"/>
          </a:xfrm>
        </p:spPr>
        <p:txBody>
          <a:bodyPr/>
          <a:lstStyle>
            <a:lvl1pPr>
              <a:defRPr>
                <a:solidFill>
                  <a:schemeClr val="bg1"/>
                </a:solidFill>
              </a:defRPr>
            </a:lvl1pPr>
          </a:lstStyle>
          <a:p>
            <a:r>
              <a:rPr lang="en-US"/>
              <a:t>Click icon to add picture</a:t>
            </a:r>
            <a:endParaRPr lang="en-AU"/>
          </a:p>
        </p:txBody>
      </p:sp>
      <p:sp>
        <p:nvSpPr>
          <p:cNvPr id="13" name="Text Placeholder 12">
            <a:extLst>
              <a:ext uri="{FF2B5EF4-FFF2-40B4-BE49-F238E27FC236}">
                <a16:creationId xmlns:a16="http://schemas.microsoft.com/office/drawing/2014/main" id="{518B06DF-F3D5-44F7-AB62-30A2ED1F46C7}"/>
              </a:ext>
            </a:extLst>
          </p:cNvPr>
          <p:cNvSpPr>
            <a:spLocks noGrp="1"/>
          </p:cNvSpPr>
          <p:nvPr>
            <p:ph type="body" sz="quarter" idx="15" hasCustomPrompt="1"/>
          </p:nvPr>
        </p:nvSpPr>
        <p:spPr>
          <a:xfrm>
            <a:off x="5400000" y="5976000"/>
            <a:ext cx="6407999" cy="360000"/>
          </a:xfrm>
        </p:spPr>
        <p:txBody>
          <a:bodyPr anchor="b">
            <a:noAutofit/>
          </a:bodyPr>
          <a:lstStyle>
            <a:lvl1pPr>
              <a:defRPr sz="1400">
                <a:solidFill>
                  <a:schemeClr val="bg1"/>
                </a:solidFill>
                <a:latin typeface="+mn-lt"/>
              </a:defRPr>
            </a:lvl1pPr>
          </a:lstStyle>
          <a:p>
            <a:pPr lvl="0"/>
            <a:r>
              <a:rPr lang="en-US"/>
              <a:t>Caption</a:t>
            </a:r>
            <a:endParaRPr lang="en-AU"/>
          </a:p>
        </p:txBody>
      </p:sp>
      <p:sp>
        <p:nvSpPr>
          <p:cNvPr id="5" name="Slide Number Placeholder 4">
            <a:extLst>
              <a:ext uri="{FF2B5EF4-FFF2-40B4-BE49-F238E27FC236}">
                <a16:creationId xmlns:a16="http://schemas.microsoft.com/office/drawing/2014/main" id="{FA1D6039-007D-7CE1-2455-85685924710B}"/>
              </a:ext>
            </a:extLst>
          </p:cNvPr>
          <p:cNvSpPr>
            <a:spLocks noGrp="1"/>
          </p:cNvSpPr>
          <p:nvPr>
            <p:ph type="sldNum" sz="quarter" idx="16"/>
          </p:nvPr>
        </p:nvSpPr>
        <p:spPr/>
        <p:txBody>
          <a:bodyPr/>
          <a:lstStyle>
            <a:lvl1pPr>
              <a:defRPr>
                <a:solidFill>
                  <a:schemeClr val="bg1"/>
                </a:solidFill>
              </a:defRPr>
            </a:lvl1pPr>
          </a:lstStyle>
          <a:p>
            <a:fld id="{10A01DC5-1685-4615-8240-15192985C6A2}" type="slidenum">
              <a:rPr lang="en-AU" smtClean="0"/>
              <a:pPr/>
              <a:t>‹#›</a:t>
            </a:fld>
            <a:endParaRPr lang="en-AU"/>
          </a:p>
        </p:txBody>
      </p:sp>
      <p:pic>
        <p:nvPicPr>
          <p:cNvPr id="3" name="Picture 2">
            <a:extLst>
              <a:ext uri="{FF2B5EF4-FFF2-40B4-BE49-F238E27FC236}">
                <a16:creationId xmlns:a16="http://schemas.microsoft.com/office/drawing/2014/main" id="{CBCAB367-DE01-40E9-A368-655F816DA3C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190327" y="348916"/>
            <a:ext cx="653673" cy="689309"/>
          </a:xfrm>
          <a:prstGeom prst="rect">
            <a:avLst/>
          </a:prstGeom>
        </p:spPr>
      </p:pic>
    </p:spTree>
    <p:extLst>
      <p:ext uri="{BB962C8B-B14F-4D97-AF65-F5344CB8AC3E}">
        <p14:creationId xmlns:p14="http://schemas.microsoft.com/office/powerpoint/2010/main" val="548375582"/>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D97CC562-144A-4EC8-A68D-03DE6177D0F2}"/>
              </a:ext>
              <a:ext uri="{C183D7F6-B498-43B3-948B-1728B52AA6E4}">
                <adec:decorative xmlns:adec="http://schemas.microsoft.com/office/drawing/2017/decorative" val="1"/>
              </a:ext>
            </a:extLst>
          </p:cNvPr>
          <p:cNvCxnSpPr>
            <a:cxnSpLocks/>
          </p:cNvCxnSpPr>
          <p:nvPr userDrawn="1"/>
        </p:nvCxnSpPr>
        <p:spPr>
          <a:xfrm>
            <a:off x="360000" y="154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sz="half" idx="1"/>
          </p:nvPr>
        </p:nvSpPr>
        <p:spPr>
          <a:xfrm>
            <a:off x="360000" y="1800000"/>
            <a:ext cx="5616000" cy="432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28000" y="1800000"/>
            <a:ext cx="5616000" cy="432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0" name="Straight Connector 9">
            <a:extLst>
              <a:ext uri="{FF2B5EF4-FFF2-40B4-BE49-F238E27FC236}">
                <a16:creationId xmlns:a16="http://schemas.microsoft.com/office/drawing/2014/main" id="{3489BCDB-A0CC-B54C-ECE2-9EFE4F58BD01}"/>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B68A74C7-627F-C434-F744-29348409A7CB}"/>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12" name="Title 3">
            <a:extLst>
              <a:ext uri="{FF2B5EF4-FFF2-40B4-BE49-F238E27FC236}">
                <a16:creationId xmlns:a16="http://schemas.microsoft.com/office/drawing/2014/main" id="{CB7A21B1-08A4-421B-AA52-B0854A5F5781}"/>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11" name="Text Placeholder 10">
            <a:extLst>
              <a:ext uri="{FF2B5EF4-FFF2-40B4-BE49-F238E27FC236}">
                <a16:creationId xmlns:a16="http://schemas.microsoft.com/office/drawing/2014/main" id="{188840D4-8AFA-479E-9A68-568C2F149974}"/>
              </a:ext>
            </a:extLst>
          </p:cNvPr>
          <p:cNvSpPr>
            <a:spLocks noGrp="1"/>
          </p:cNvSpPr>
          <p:nvPr>
            <p:ph type="body" sz="quarter" idx="18" hasCustomPrompt="1"/>
          </p:nvPr>
        </p:nvSpPr>
        <p:spPr>
          <a:xfrm>
            <a:off x="360000" y="1050888"/>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1353824083"/>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1_Two Content_no Lin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60000" y="1800000"/>
            <a:ext cx="5616000" cy="432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28000" y="1800000"/>
            <a:ext cx="5616000" cy="4320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B68A74C7-627F-C434-F744-29348409A7CB}"/>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7" name="Title 3">
            <a:extLst>
              <a:ext uri="{FF2B5EF4-FFF2-40B4-BE49-F238E27FC236}">
                <a16:creationId xmlns:a16="http://schemas.microsoft.com/office/drawing/2014/main" id="{E70140A7-B494-4ADF-8485-E52C7306BAA8}"/>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9" name="Text Placeholder 10">
            <a:extLst>
              <a:ext uri="{FF2B5EF4-FFF2-40B4-BE49-F238E27FC236}">
                <a16:creationId xmlns:a16="http://schemas.microsoft.com/office/drawing/2014/main" id="{C94CF964-0D7A-4F66-8FE1-E2E50D870BE0}"/>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3463912745"/>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Two Content lower">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D97CC562-144A-4EC8-A68D-03DE6177D0F2}"/>
              </a:ext>
              <a:ext uri="{C183D7F6-B498-43B3-948B-1728B52AA6E4}">
                <adec:decorative xmlns:adec="http://schemas.microsoft.com/office/drawing/2017/decorative" val="1"/>
              </a:ext>
            </a:extLst>
          </p:cNvPr>
          <p:cNvCxnSpPr>
            <a:cxnSpLocks/>
          </p:cNvCxnSpPr>
          <p:nvPr userDrawn="1"/>
        </p:nvCxnSpPr>
        <p:spPr>
          <a:xfrm>
            <a:off x="360000" y="216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sz="half" idx="1"/>
          </p:nvPr>
        </p:nvSpPr>
        <p:spPr>
          <a:xfrm>
            <a:off x="360000" y="2340000"/>
            <a:ext cx="5616000" cy="378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28000" y="2340000"/>
            <a:ext cx="5616000" cy="378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0" name="Straight Connector 9">
            <a:extLst>
              <a:ext uri="{FF2B5EF4-FFF2-40B4-BE49-F238E27FC236}">
                <a16:creationId xmlns:a16="http://schemas.microsoft.com/office/drawing/2014/main" id="{4C0B6C8A-6222-B0CE-D530-EA6C14EF245A}"/>
              </a:ext>
              <a:ext uri="{C183D7F6-B498-43B3-948B-1728B52AA6E4}">
                <adec:decorative xmlns:adec="http://schemas.microsoft.com/office/drawing/2017/decorative" val="1"/>
              </a:ext>
            </a:extLst>
          </p:cNvPr>
          <p:cNvCxnSpPr/>
          <p:nvPr userDrawn="1"/>
        </p:nvCxnSpPr>
        <p:spPr>
          <a:xfrm>
            <a:off x="360000" y="6300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E65E7C93-68FA-7ED1-D25E-41125776BC41}"/>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8" name="Title 3">
            <a:extLst>
              <a:ext uri="{FF2B5EF4-FFF2-40B4-BE49-F238E27FC236}">
                <a16:creationId xmlns:a16="http://schemas.microsoft.com/office/drawing/2014/main" id="{E86C865E-A068-4FBE-B21E-C9D861952ED4}"/>
              </a:ext>
            </a:extLst>
          </p:cNvPr>
          <p:cNvSpPr>
            <a:spLocks noGrp="1"/>
          </p:cNvSpPr>
          <p:nvPr>
            <p:ph type="title"/>
          </p:nvPr>
        </p:nvSpPr>
        <p:spPr>
          <a:xfrm>
            <a:off x="360000" y="360000"/>
            <a:ext cx="10080000" cy="1002730"/>
          </a:xfrm>
        </p:spPr>
        <p:txBody>
          <a:bodyPr/>
          <a:lstStyle>
            <a:lvl1pPr>
              <a:defRPr>
                <a:solidFill>
                  <a:schemeClr val="accent1"/>
                </a:solidFill>
              </a:defRPr>
            </a:lvl1pPr>
          </a:lstStyle>
          <a:p>
            <a:r>
              <a:rPr lang="en-US"/>
              <a:t>Click to edit Master title style</a:t>
            </a:r>
            <a:endParaRPr lang="en-AU"/>
          </a:p>
        </p:txBody>
      </p:sp>
      <p:sp>
        <p:nvSpPr>
          <p:cNvPr id="12" name="Text Placeholder 10">
            <a:extLst>
              <a:ext uri="{FF2B5EF4-FFF2-40B4-BE49-F238E27FC236}">
                <a16:creationId xmlns:a16="http://schemas.microsoft.com/office/drawing/2014/main" id="{BE794027-C1B1-4CB9-8AFE-582EC29DB3F4}"/>
              </a:ext>
            </a:extLst>
          </p:cNvPr>
          <p:cNvSpPr>
            <a:spLocks noGrp="1"/>
          </p:cNvSpPr>
          <p:nvPr>
            <p:ph type="body" sz="quarter" idx="18" hasCustomPrompt="1"/>
          </p:nvPr>
        </p:nvSpPr>
        <p:spPr>
          <a:xfrm>
            <a:off x="360000" y="1623457"/>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1667081003"/>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1_Two Content lower_no Lin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60000" y="1809750"/>
            <a:ext cx="5616000" cy="431025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28000" y="1809750"/>
            <a:ext cx="5616000" cy="431025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E65E7C93-68FA-7ED1-D25E-41125776BC41}"/>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7" name="Title 3">
            <a:extLst>
              <a:ext uri="{FF2B5EF4-FFF2-40B4-BE49-F238E27FC236}">
                <a16:creationId xmlns:a16="http://schemas.microsoft.com/office/drawing/2014/main" id="{7753531B-D8A9-4B37-924D-FCDE48E22787}"/>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9" name="Text Placeholder 10">
            <a:extLst>
              <a:ext uri="{FF2B5EF4-FFF2-40B4-BE49-F238E27FC236}">
                <a16:creationId xmlns:a16="http://schemas.microsoft.com/office/drawing/2014/main" id="{4EE53A05-3D7E-4414-B822-57F7C3CD674C}"/>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2136702518"/>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Subheading box with three column text box and image box">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D97CC562-144A-4EC8-A68D-03DE6177D0F2}"/>
              </a:ext>
              <a:ext uri="{C183D7F6-B498-43B3-948B-1728B52AA6E4}">
                <adec:decorative xmlns:adec="http://schemas.microsoft.com/office/drawing/2017/decorative" val="1"/>
              </a:ext>
            </a:extLst>
          </p:cNvPr>
          <p:cNvCxnSpPr/>
          <p:nvPr userDrawn="1"/>
        </p:nvCxnSpPr>
        <p:spPr>
          <a:xfrm>
            <a:off x="360000" y="2160000"/>
            <a:ext cx="114840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Text Placeholder 12">
            <a:extLst>
              <a:ext uri="{FF2B5EF4-FFF2-40B4-BE49-F238E27FC236}">
                <a16:creationId xmlns:a16="http://schemas.microsoft.com/office/drawing/2014/main" id="{4652EAB0-9BF3-42B8-9260-854C74B7761C}"/>
              </a:ext>
            </a:extLst>
          </p:cNvPr>
          <p:cNvSpPr>
            <a:spLocks noGrp="1"/>
          </p:cNvSpPr>
          <p:nvPr>
            <p:ph type="body" sz="quarter" idx="14" hasCustomPrompt="1"/>
          </p:nvPr>
        </p:nvSpPr>
        <p:spPr>
          <a:xfrm>
            <a:off x="360363" y="2340000"/>
            <a:ext cx="8532000" cy="1116002"/>
          </a:xfrm>
        </p:spPr>
        <p:txBody>
          <a:bodyPr/>
          <a:lstStyle>
            <a:lvl1pPr>
              <a:defRPr b="1">
                <a:solidFill>
                  <a:schemeClr val="accent1"/>
                </a:solidFill>
              </a:defRPr>
            </a:lvl1pPr>
          </a:lstStyle>
          <a:p>
            <a:pPr lvl="0"/>
            <a:r>
              <a:rPr lang="en-US"/>
              <a:t>Subheading</a:t>
            </a:r>
            <a:endParaRPr lang="en-AU"/>
          </a:p>
        </p:txBody>
      </p:sp>
      <p:sp>
        <p:nvSpPr>
          <p:cNvPr id="11" name="Text Placeholder 10">
            <a:extLst>
              <a:ext uri="{FF2B5EF4-FFF2-40B4-BE49-F238E27FC236}">
                <a16:creationId xmlns:a16="http://schemas.microsoft.com/office/drawing/2014/main" id="{FBCA03EB-CF3D-4096-8D64-2420CB9A078B}"/>
              </a:ext>
            </a:extLst>
          </p:cNvPr>
          <p:cNvSpPr>
            <a:spLocks noGrp="1"/>
          </p:cNvSpPr>
          <p:nvPr>
            <p:ph type="body" sz="quarter" idx="13"/>
          </p:nvPr>
        </p:nvSpPr>
        <p:spPr>
          <a:xfrm>
            <a:off x="360363" y="3600000"/>
            <a:ext cx="8532000" cy="2699999"/>
          </a:xfrm>
        </p:spPr>
        <p:txBody>
          <a:bodyPr numCol="3" spcCol="180000"/>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Picture Placeholder 4">
            <a:extLst>
              <a:ext uri="{FF2B5EF4-FFF2-40B4-BE49-F238E27FC236}">
                <a16:creationId xmlns:a16="http://schemas.microsoft.com/office/drawing/2014/main" id="{9815A714-98D5-4052-AB2F-14DD929CCC25}"/>
              </a:ext>
            </a:extLst>
          </p:cNvPr>
          <p:cNvSpPr>
            <a:spLocks noGrp="1"/>
          </p:cNvSpPr>
          <p:nvPr>
            <p:ph type="pic" sz="quarter" idx="15"/>
          </p:nvPr>
        </p:nvSpPr>
        <p:spPr>
          <a:xfrm>
            <a:off x="9072000" y="2340000"/>
            <a:ext cx="2736000" cy="3960000"/>
          </a:xfrm>
        </p:spPr>
        <p:txBody>
          <a:bodyPr/>
          <a:lstStyle>
            <a:lvl1pPr>
              <a:defRPr>
                <a:solidFill>
                  <a:schemeClr val="accent1"/>
                </a:solidFill>
              </a:defRPr>
            </a:lvl1pPr>
          </a:lstStyle>
          <a:p>
            <a:r>
              <a:rPr lang="en-US"/>
              <a:t>Click icon to add picture</a:t>
            </a:r>
            <a:endParaRPr lang="en-AU"/>
          </a:p>
        </p:txBody>
      </p:sp>
      <p:sp>
        <p:nvSpPr>
          <p:cNvPr id="6" name="Slide Number Placeholder 5">
            <a:extLst>
              <a:ext uri="{FF2B5EF4-FFF2-40B4-BE49-F238E27FC236}">
                <a16:creationId xmlns:a16="http://schemas.microsoft.com/office/drawing/2014/main" id="{BD8289E0-5097-5F11-B9C6-5305FA6340F4}"/>
              </a:ext>
            </a:extLst>
          </p:cNvPr>
          <p:cNvSpPr>
            <a:spLocks noGrp="1"/>
          </p:cNvSpPr>
          <p:nvPr>
            <p:ph type="sldNum" sz="quarter" idx="16"/>
          </p:nvPr>
        </p:nvSpPr>
        <p:spPr/>
        <p:txBody>
          <a:bodyPr/>
          <a:lstStyle>
            <a:lvl1pPr>
              <a:defRPr>
                <a:solidFill>
                  <a:schemeClr val="accent1"/>
                </a:solidFill>
              </a:defRPr>
            </a:lvl1pPr>
          </a:lstStyle>
          <a:p>
            <a:fld id="{10A01DC5-1685-4615-8240-15192985C6A2}" type="slidenum">
              <a:rPr lang="en-AU" smtClean="0"/>
              <a:pPr/>
              <a:t>‹#›</a:t>
            </a:fld>
            <a:endParaRPr lang="en-AU"/>
          </a:p>
        </p:txBody>
      </p:sp>
      <p:sp>
        <p:nvSpPr>
          <p:cNvPr id="8" name="Title 3">
            <a:extLst>
              <a:ext uri="{FF2B5EF4-FFF2-40B4-BE49-F238E27FC236}">
                <a16:creationId xmlns:a16="http://schemas.microsoft.com/office/drawing/2014/main" id="{14599791-EF19-4673-AA81-5D6FF85F2016}"/>
              </a:ext>
            </a:extLst>
          </p:cNvPr>
          <p:cNvSpPr>
            <a:spLocks noGrp="1"/>
          </p:cNvSpPr>
          <p:nvPr>
            <p:ph type="title"/>
          </p:nvPr>
        </p:nvSpPr>
        <p:spPr>
          <a:xfrm>
            <a:off x="360000" y="360000"/>
            <a:ext cx="10080000" cy="1002730"/>
          </a:xfrm>
        </p:spPr>
        <p:txBody>
          <a:bodyPr/>
          <a:lstStyle>
            <a:lvl1pPr>
              <a:defRPr>
                <a:solidFill>
                  <a:schemeClr val="accent1"/>
                </a:solidFill>
              </a:defRPr>
            </a:lvl1pPr>
          </a:lstStyle>
          <a:p>
            <a:r>
              <a:rPr lang="en-US"/>
              <a:t>Click to edit Master title style</a:t>
            </a:r>
            <a:endParaRPr lang="en-AU"/>
          </a:p>
        </p:txBody>
      </p:sp>
      <p:sp>
        <p:nvSpPr>
          <p:cNvPr id="12" name="Text Placeholder 10">
            <a:extLst>
              <a:ext uri="{FF2B5EF4-FFF2-40B4-BE49-F238E27FC236}">
                <a16:creationId xmlns:a16="http://schemas.microsoft.com/office/drawing/2014/main" id="{DE07C0E9-CC6F-48B9-A5AB-2914FBDFD3B0}"/>
              </a:ext>
            </a:extLst>
          </p:cNvPr>
          <p:cNvSpPr>
            <a:spLocks noGrp="1"/>
          </p:cNvSpPr>
          <p:nvPr>
            <p:ph type="body" sz="quarter" idx="18" hasCustomPrompt="1"/>
          </p:nvPr>
        </p:nvSpPr>
        <p:spPr>
          <a:xfrm>
            <a:off x="360000" y="1589275"/>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2640209778"/>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1_Subheading box with three column text box and image box_no Line">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4652EAB0-9BF3-42B8-9260-854C74B7761C}"/>
              </a:ext>
            </a:extLst>
          </p:cNvPr>
          <p:cNvSpPr>
            <a:spLocks noGrp="1"/>
          </p:cNvSpPr>
          <p:nvPr>
            <p:ph type="body" sz="quarter" idx="14" hasCustomPrompt="1"/>
          </p:nvPr>
        </p:nvSpPr>
        <p:spPr>
          <a:xfrm>
            <a:off x="360363" y="2340000"/>
            <a:ext cx="8532000" cy="1116002"/>
          </a:xfrm>
        </p:spPr>
        <p:txBody>
          <a:bodyPr/>
          <a:lstStyle>
            <a:lvl1pPr>
              <a:defRPr b="1">
                <a:solidFill>
                  <a:schemeClr val="accent1"/>
                </a:solidFill>
              </a:defRPr>
            </a:lvl1pPr>
          </a:lstStyle>
          <a:p>
            <a:pPr lvl="0"/>
            <a:r>
              <a:rPr lang="en-US"/>
              <a:t>Subheading</a:t>
            </a:r>
            <a:endParaRPr lang="en-AU"/>
          </a:p>
        </p:txBody>
      </p:sp>
      <p:sp>
        <p:nvSpPr>
          <p:cNvPr id="11" name="Text Placeholder 10">
            <a:extLst>
              <a:ext uri="{FF2B5EF4-FFF2-40B4-BE49-F238E27FC236}">
                <a16:creationId xmlns:a16="http://schemas.microsoft.com/office/drawing/2014/main" id="{FBCA03EB-CF3D-4096-8D64-2420CB9A078B}"/>
              </a:ext>
            </a:extLst>
          </p:cNvPr>
          <p:cNvSpPr>
            <a:spLocks noGrp="1"/>
          </p:cNvSpPr>
          <p:nvPr>
            <p:ph type="body" sz="quarter" idx="13"/>
          </p:nvPr>
        </p:nvSpPr>
        <p:spPr>
          <a:xfrm>
            <a:off x="360363" y="3600000"/>
            <a:ext cx="8532000" cy="2699999"/>
          </a:xfrm>
        </p:spPr>
        <p:txBody>
          <a:bodyPr numCol="3" spcCol="180000"/>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Picture Placeholder 4">
            <a:extLst>
              <a:ext uri="{FF2B5EF4-FFF2-40B4-BE49-F238E27FC236}">
                <a16:creationId xmlns:a16="http://schemas.microsoft.com/office/drawing/2014/main" id="{9815A714-98D5-4052-AB2F-14DD929CCC25}"/>
              </a:ext>
            </a:extLst>
          </p:cNvPr>
          <p:cNvSpPr>
            <a:spLocks noGrp="1"/>
          </p:cNvSpPr>
          <p:nvPr>
            <p:ph type="pic" sz="quarter" idx="15"/>
          </p:nvPr>
        </p:nvSpPr>
        <p:spPr>
          <a:xfrm>
            <a:off x="9072000" y="2340000"/>
            <a:ext cx="2736000" cy="3960000"/>
          </a:xfrm>
        </p:spPr>
        <p:txBody>
          <a:bodyPr/>
          <a:lstStyle>
            <a:lvl1pPr>
              <a:defRPr>
                <a:solidFill>
                  <a:schemeClr val="accent1"/>
                </a:solidFill>
              </a:defRPr>
            </a:lvl1pPr>
          </a:lstStyle>
          <a:p>
            <a:r>
              <a:rPr lang="en-US"/>
              <a:t>Click icon to add picture</a:t>
            </a:r>
            <a:endParaRPr lang="en-AU"/>
          </a:p>
        </p:txBody>
      </p:sp>
      <p:sp>
        <p:nvSpPr>
          <p:cNvPr id="6" name="Slide Number Placeholder 5">
            <a:extLst>
              <a:ext uri="{FF2B5EF4-FFF2-40B4-BE49-F238E27FC236}">
                <a16:creationId xmlns:a16="http://schemas.microsoft.com/office/drawing/2014/main" id="{BD8289E0-5097-5F11-B9C6-5305FA6340F4}"/>
              </a:ext>
            </a:extLst>
          </p:cNvPr>
          <p:cNvSpPr>
            <a:spLocks noGrp="1"/>
          </p:cNvSpPr>
          <p:nvPr>
            <p:ph type="sldNum" sz="quarter" idx="16"/>
          </p:nvPr>
        </p:nvSpPr>
        <p:spPr/>
        <p:txBody>
          <a:bodyPr/>
          <a:lstStyle>
            <a:lvl1pPr>
              <a:defRPr>
                <a:solidFill>
                  <a:schemeClr val="accent1"/>
                </a:solidFill>
              </a:defRPr>
            </a:lvl1pPr>
          </a:lstStyle>
          <a:p>
            <a:fld id="{10A01DC5-1685-4615-8240-15192985C6A2}" type="slidenum">
              <a:rPr lang="en-AU" smtClean="0"/>
              <a:pPr/>
              <a:t>‹#›</a:t>
            </a:fld>
            <a:endParaRPr lang="en-AU"/>
          </a:p>
        </p:txBody>
      </p:sp>
      <p:sp>
        <p:nvSpPr>
          <p:cNvPr id="7" name="Title 3">
            <a:extLst>
              <a:ext uri="{FF2B5EF4-FFF2-40B4-BE49-F238E27FC236}">
                <a16:creationId xmlns:a16="http://schemas.microsoft.com/office/drawing/2014/main" id="{9FF4BC1C-28FA-438D-B02E-F022AA594BC4}"/>
              </a:ext>
            </a:extLst>
          </p:cNvPr>
          <p:cNvSpPr>
            <a:spLocks noGrp="1"/>
          </p:cNvSpPr>
          <p:nvPr>
            <p:ph type="title"/>
          </p:nvPr>
        </p:nvSpPr>
        <p:spPr>
          <a:xfrm>
            <a:off x="360000" y="360000"/>
            <a:ext cx="10080000" cy="1002730"/>
          </a:xfrm>
        </p:spPr>
        <p:txBody>
          <a:bodyPr/>
          <a:lstStyle>
            <a:lvl1pPr>
              <a:defRPr>
                <a:solidFill>
                  <a:schemeClr val="accent1"/>
                </a:solidFill>
              </a:defRPr>
            </a:lvl1pPr>
          </a:lstStyle>
          <a:p>
            <a:r>
              <a:rPr lang="en-US"/>
              <a:t>Click to edit Master title style</a:t>
            </a:r>
            <a:endParaRPr lang="en-AU"/>
          </a:p>
        </p:txBody>
      </p:sp>
      <p:sp>
        <p:nvSpPr>
          <p:cNvPr id="9" name="Text Placeholder 10">
            <a:extLst>
              <a:ext uri="{FF2B5EF4-FFF2-40B4-BE49-F238E27FC236}">
                <a16:creationId xmlns:a16="http://schemas.microsoft.com/office/drawing/2014/main" id="{60FD63DB-4575-4B45-9A01-C99009246C7B}"/>
              </a:ext>
            </a:extLst>
          </p:cNvPr>
          <p:cNvSpPr>
            <a:spLocks noGrp="1"/>
          </p:cNvSpPr>
          <p:nvPr>
            <p:ph type="body" sz="quarter" idx="18" hasCustomPrompt="1"/>
          </p:nvPr>
        </p:nvSpPr>
        <p:spPr>
          <a:xfrm>
            <a:off x="360000" y="1546545"/>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2994367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over 4">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F646A5C8-9FAD-4A32-B2BD-9D5DD5101B50}"/>
              </a:ext>
              <a:ext uri="{C183D7F6-B498-43B3-948B-1728B52AA6E4}">
                <adec:decorative xmlns:adec="http://schemas.microsoft.com/office/drawing/2017/decorative" val="1"/>
              </a:ext>
            </a:extLst>
          </p:cNvPr>
          <p:cNvSpPr/>
          <p:nvPr userDrawn="1"/>
        </p:nvSpPr>
        <p:spPr>
          <a:xfrm>
            <a:off x="0" y="0"/>
            <a:ext cx="7128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solidFill>
                <a:schemeClr val="bg1"/>
              </a:solidFill>
              <a:latin typeface="Public Sans" pitchFamily="2" charset="0"/>
            </a:endParaRPr>
          </a:p>
        </p:txBody>
      </p:sp>
      <p:cxnSp>
        <p:nvCxnSpPr>
          <p:cNvPr id="12" name="Straight Connector 11">
            <a:extLst>
              <a:ext uri="{FF2B5EF4-FFF2-40B4-BE49-F238E27FC236}">
                <a16:creationId xmlns:a16="http://schemas.microsoft.com/office/drawing/2014/main" id="{3283C022-C11C-47A8-B2C6-38BBC7F57777}"/>
              </a:ext>
              <a:ext uri="{C183D7F6-B498-43B3-948B-1728B52AA6E4}">
                <adec:decorative xmlns:adec="http://schemas.microsoft.com/office/drawing/2017/decorative" val="1"/>
              </a:ext>
            </a:extLst>
          </p:cNvPr>
          <p:cNvCxnSpPr>
            <a:cxnSpLocks/>
          </p:cNvCxnSpPr>
          <p:nvPr userDrawn="1"/>
        </p:nvCxnSpPr>
        <p:spPr>
          <a:xfrm>
            <a:off x="360000" y="360000"/>
            <a:ext cx="0" cy="619200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20" name="Footer Placeholder 4">
            <a:extLst>
              <a:ext uri="{FF2B5EF4-FFF2-40B4-BE49-F238E27FC236}">
                <a16:creationId xmlns:a16="http://schemas.microsoft.com/office/drawing/2014/main" id="{E3775B0C-7FFD-4E7F-AC26-D5F1E787B1CC}"/>
              </a:ext>
              <a:ext uri="{C183D7F6-B498-43B3-948B-1728B52AA6E4}">
                <adec:decorative xmlns:adec="http://schemas.microsoft.com/office/drawing/2017/decorative" val="1"/>
              </a:ext>
            </a:extLst>
          </p:cNvPr>
          <p:cNvSpPr>
            <a:spLocks noGrp="1"/>
          </p:cNvSpPr>
          <p:nvPr>
            <p:ph type="ftr" sz="quarter" idx="3"/>
          </p:nvPr>
        </p:nvSpPr>
        <p:spPr>
          <a:xfrm>
            <a:off x="539999" y="359998"/>
            <a:ext cx="6192000" cy="684000"/>
          </a:xfrm>
          <a:prstGeom prst="rect">
            <a:avLst/>
          </a:prstGeom>
        </p:spPr>
        <p:txBody>
          <a:bodyPr vert="horz" lIns="0" tIns="0" rIns="0" bIns="0" rtlCol="0" anchor="t">
            <a:noAutofit/>
          </a:bodyPr>
          <a:lstStyle>
            <a:lvl1pPr algn="l">
              <a:defRPr sz="1400">
                <a:solidFill>
                  <a:schemeClr val="bg1"/>
                </a:solidFill>
                <a:latin typeface="Public Sans" pitchFamily="2" charset="0"/>
              </a:defRPr>
            </a:lvl1pPr>
          </a:lstStyle>
          <a:p>
            <a:r>
              <a:rPr lang="en-US"/>
              <a:t>NSW Department of Education</a:t>
            </a:r>
            <a:endParaRPr lang="en-AU" dirty="0"/>
          </a:p>
        </p:txBody>
      </p:sp>
      <p:sp>
        <p:nvSpPr>
          <p:cNvPr id="2" name="Title 1"/>
          <p:cNvSpPr>
            <a:spLocks noGrp="1"/>
          </p:cNvSpPr>
          <p:nvPr>
            <p:ph type="ctrTitle" hasCustomPrompt="1"/>
          </p:nvPr>
        </p:nvSpPr>
        <p:spPr>
          <a:xfrm>
            <a:off x="539999" y="1044000"/>
            <a:ext cx="6191997" cy="2520000"/>
          </a:xfrm>
          <a:ln>
            <a:noFill/>
          </a:ln>
        </p:spPr>
        <p:txBody>
          <a:bodyPr anchor="b">
            <a:noAutofit/>
          </a:bodyPr>
          <a:lstStyle>
            <a:lvl1pPr algn="l">
              <a:lnSpc>
                <a:spcPct val="90000"/>
              </a:lnSpc>
              <a:defRPr sz="4800">
                <a:solidFill>
                  <a:schemeClr val="bg1"/>
                </a:solidFill>
                <a:latin typeface="+mj-lt"/>
              </a:defRPr>
            </a:lvl1pPr>
          </a:lstStyle>
          <a:p>
            <a:r>
              <a:rPr lang="en-US" dirty="0"/>
              <a:t>Presentation </a:t>
            </a:r>
            <a:br>
              <a:rPr lang="en-US" dirty="0"/>
            </a:br>
            <a:r>
              <a:rPr lang="en-US" dirty="0"/>
              <a:t>title</a:t>
            </a:r>
          </a:p>
        </p:txBody>
      </p:sp>
      <p:sp>
        <p:nvSpPr>
          <p:cNvPr id="11" name="Text Placeholder 10">
            <a:extLst>
              <a:ext uri="{FF2B5EF4-FFF2-40B4-BE49-F238E27FC236}">
                <a16:creationId xmlns:a16="http://schemas.microsoft.com/office/drawing/2014/main" id="{AA33BD13-5953-47AF-A601-951A768FEDA1}"/>
              </a:ext>
            </a:extLst>
          </p:cNvPr>
          <p:cNvSpPr>
            <a:spLocks noGrp="1"/>
          </p:cNvSpPr>
          <p:nvPr>
            <p:ph type="body" sz="quarter" idx="10" hasCustomPrompt="1"/>
          </p:nvPr>
        </p:nvSpPr>
        <p:spPr>
          <a:xfrm>
            <a:off x="540000" y="3708000"/>
            <a:ext cx="6191996" cy="1188000"/>
          </a:xfrm>
        </p:spPr>
        <p:txBody>
          <a:bodyPr anchor="t">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Subtitle</a:t>
            </a:r>
          </a:p>
        </p:txBody>
      </p:sp>
      <p:sp>
        <p:nvSpPr>
          <p:cNvPr id="8" name="Text Placeholder 14">
            <a:extLst>
              <a:ext uri="{FF2B5EF4-FFF2-40B4-BE49-F238E27FC236}">
                <a16:creationId xmlns:a16="http://schemas.microsoft.com/office/drawing/2014/main" id="{5FC58E93-7580-E9FF-6148-0F5E545477CE}"/>
              </a:ext>
            </a:extLst>
          </p:cNvPr>
          <p:cNvSpPr>
            <a:spLocks noGrp="1"/>
          </p:cNvSpPr>
          <p:nvPr>
            <p:ph type="body" sz="quarter" idx="16" hasCustomPrompt="1"/>
          </p:nvPr>
        </p:nvSpPr>
        <p:spPr>
          <a:xfrm>
            <a:off x="540000" y="5039998"/>
            <a:ext cx="6191993" cy="288000"/>
          </a:xfrm>
        </p:spPr>
        <p:txBody>
          <a:bodyPr>
            <a:noAutofit/>
          </a:bodyPr>
          <a:lstStyle>
            <a:lvl1pPr>
              <a:spcAft>
                <a:spcPts val="0"/>
              </a:spcAft>
              <a:defRPr sz="1800" b="1">
                <a:solidFill>
                  <a:schemeClr val="bg1"/>
                </a:solidFill>
                <a:latin typeface="+mn-lt"/>
              </a:defRPr>
            </a:lvl1pPr>
            <a:lvl2pPr>
              <a:spcAft>
                <a:spcPts val="0"/>
              </a:spcAft>
              <a:defRPr sz="1800" b="0">
                <a:solidFill>
                  <a:schemeClr val="bg1"/>
                </a:solidFill>
                <a:latin typeface="+mj-lt"/>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Presenter name</a:t>
            </a:r>
          </a:p>
        </p:txBody>
      </p:sp>
      <p:sp>
        <p:nvSpPr>
          <p:cNvPr id="3" name="Text Placeholder 7">
            <a:extLst>
              <a:ext uri="{FF2B5EF4-FFF2-40B4-BE49-F238E27FC236}">
                <a16:creationId xmlns:a16="http://schemas.microsoft.com/office/drawing/2014/main" id="{1F0629B0-A42C-4FB6-B454-03D8AB00E863}"/>
              </a:ext>
            </a:extLst>
          </p:cNvPr>
          <p:cNvSpPr>
            <a:spLocks noGrp="1"/>
          </p:cNvSpPr>
          <p:nvPr>
            <p:ph type="body" sz="quarter" idx="14" hasCustomPrompt="1"/>
          </p:nvPr>
        </p:nvSpPr>
        <p:spPr>
          <a:xfrm>
            <a:off x="540000" y="5327998"/>
            <a:ext cx="6191989" cy="792000"/>
          </a:xfrm>
        </p:spPr>
        <p:txBody>
          <a:bodyPr/>
          <a:lstStyle>
            <a:lvl1pPr>
              <a:defRPr sz="1800">
                <a:solidFill>
                  <a:schemeClr val="bg1"/>
                </a:solidFill>
              </a:defRPr>
            </a:lvl1pPr>
          </a:lstStyle>
          <a:p>
            <a:pPr lvl="0"/>
            <a:r>
              <a:rPr lang="en-US" dirty="0"/>
              <a:t>Presenter title</a:t>
            </a:r>
            <a:endParaRPr lang="en-AU" dirty="0"/>
          </a:p>
        </p:txBody>
      </p:sp>
      <p:sp>
        <p:nvSpPr>
          <p:cNvPr id="7" name="Text Placeholder 14">
            <a:extLst>
              <a:ext uri="{FF2B5EF4-FFF2-40B4-BE49-F238E27FC236}">
                <a16:creationId xmlns:a16="http://schemas.microsoft.com/office/drawing/2014/main" id="{FC583E1C-2B14-0034-2E56-1DF5C19C56FD}"/>
              </a:ext>
            </a:extLst>
          </p:cNvPr>
          <p:cNvSpPr>
            <a:spLocks noGrp="1"/>
          </p:cNvSpPr>
          <p:nvPr>
            <p:ph type="body" sz="quarter" idx="15" hasCustomPrompt="1"/>
          </p:nvPr>
        </p:nvSpPr>
        <p:spPr>
          <a:xfrm>
            <a:off x="540000" y="6192000"/>
            <a:ext cx="6191993" cy="360000"/>
          </a:xfrm>
        </p:spPr>
        <p:txBody>
          <a:bodyPr anchor="b" anchorCtr="0">
            <a:noAutofit/>
          </a:bodyPr>
          <a:lstStyle>
            <a:lvl1pPr algn="l">
              <a:defRPr sz="1800" b="0">
                <a:solidFill>
                  <a:schemeClr val="bg1"/>
                </a:solidFill>
                <a:latin typeface="+mn-lt"/>
              </a:defRPr>
            </a:lvl1pPr>
            <a:lvl2pPr>
              <a:defRPr sz="1600">
                <a:solidFill>
                  <a:schemeClr val="bg1"/>
                </a:solidFill>
              </a:defRPr>
            </a:lvl2pPr>
            <a:lvl3pPr marL="0" indent="0">
              <a:buNone/>
              <a:defRPr sz="2000">
                <a:solidFill>
                  <a:schemeClr val="bg1"/>
                </a:solidFill>
              </a:defRPr>
            </a:lvl3pPr>
            <a:lvl4pPr>
              <a:defRPr sz="2000">
                <a:solidFill>
                  <a:schemeClr val="bg1"/>
                </a:solidFill>
              </a:defRPr>
            </a:lvl4pPr>
            <a:lvl5pPr>
              <a:defRPr sz="2000">
                <a:solidFill>
                  <a:schemeClr val="bg1"/>
                </a:solidFill>
              </a:defRPr>
            </a:lvl5pPr>
          </a:lstStyle>
          <a:p>
            <a:pPr lvl="0"/>
            <a:r>
              <a:rPr lang="en-US" dirty="0"/>
              <a:t>00 Month YY20</a:t>
            </a:r>
          </a:p>
        </p:txBody>
      </p:sp>
      <p:sp>
        <p:nvSpPr>
          <p:cNvPr id="5" name="Picture Placeholder 4">
            <a:extLst>
              <a:ext uri="{FF2B5EF4-FFF2-40B4-BE49-F238E27FC236}">
                <a16:creationId xmlns:a16="http://schemas.microsoft.com/office/drawing/2014/main" id="{47081598-8EF9-4067-828C-DA3306F39365}"/>
              </a:ext>
              <a:ext uri="{C183D7F6-B498-43B3-948B-1728B52AA6E4}">
                <adec:decorative xmlns:adec="http://schemas.microsoft.com/office/drawing/2017/decorative" val="1"/>
              </a:ext>
            </a:extLst>
          </p:cNvPr>
          <p:cNvSpPr>
            <a:spLocks noGrp="1"/>
          </p:cNvSpPr>
          <p:nvPr>
            <p:ph type="pic" sz="quarter" idx="13"/>
          </p:nvPr>
        </p:nvSpPr>
        <p:spPr>
          <a:xfrm>
            <a:off x="7128000" y="0"/>
            <a:ext cx="3708000" cy="6858000"/>
          </a:xfrm>
        </p:spPr>
        <p:txBody>
          <a:bodyPr/>
          <a:lstStyle/>
          <a:p>
            <a:r>
              <a:rPr lang="en-US"/>
              <a:t>Click icon to add picture</a:t>
            </a:r>
            <a:endParaRPr lang="en-AU" dirty="0"/>
          </a:p>
        </p:txBody>
      </p:sp>
    </p:spTree>
    <p:extLst>
      <p:ext uri="{BB962C8B-B14F-4D97-AF65-F5344CB8AC3E}">
        <p14:creationId xmlns:p14="http://schemas.microsoft.com/office/powerpoint/2010/main" val="699037945"/>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Image with caption at right over text box">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0AA01239-4425-4D06-9E14-E14F3426FB3F}"/>
              </a:ext>
              <a:ext uri="{C183D7F6-B498-43B3-948B-1728B52AA6E4}">
                <adec:decorative xmlns:adec="http://schemas.microsoft.com/office/drawing/2017/decorative" val="1"/>
              </a:ext>
            </a:extLst>
          </p:cNvPr>
          <p:cNvSpPr>
            <a:spLocks noGrp="1"/>
          </p:cNvSpPr>
          <p:nvPr>
            <p:ph type="pic" sz="quarter" idx="15"/>
          </p:nvPr>
        </p:nvSpPr>
        <p:spPr>
          <a:xfrm>
            <a:off x="0" y="1548000"/>
            <a:ext cx="5976000" cy="4680000"/>
          </a:xfrm>
        </p:spPr>
        <p:txBody>
          <a:bodyPr/>
          <a:lstStyle/>
          <a:p>
            <a:r>
              <a:rPr lang="en-US"/>
              <a:t>Click icon to add picture</a:t>
            </a:r>
            <a:endParaRPr lang="en-AU"/>
          </a:p>
        </p:txBody>
      </p:sp>
      <p:cxnSp>
        <p:nvCxnSpPr>
          <p:cNvPr id="9" name="Straight Connector 8">
            <a:extLst>
              <a:ext uri="{FF2B5EF4-FFF2-40B4-BE49-F238E27FC236}">
                <a16:creationId xmlns:a16="http://schemas.microsoft.com/office/drawing/2014/main" id="{D97CC562-144A-4EC8-A68D-03DE6177D0F2}"/>
              </a:ext>
              <a:ext uri="{C183D7F6-B498-43B3-948B-1728B52AA6E4}">
                <adec:decorative xmlns:adec="http://schemas.microsoft.com/office/drawing/2017/decorative" val="1"/>
              </a:ext>
            </a:extLst>
          </p:cNvPr>
          <p:cNvCxnSpPr>
            <a:cxnSpLocks/>
          </p:cNvCxnSpPr>
          <p:nvPr userDrawn="1"/>
        </p:nvCxnSpPr>
        <p:spPr>
          <a:xfrm>
            <a:off x="6192000" y="1548000"/>
            <a:ext cx="568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 Placeholder 12">
            <a:extLst>
              <a:ext uri="{FF2B5EF4-FFF2-40B4-BE49-F238E27FC236}">
                <a16:creationId xmlns:a16="http://schemas.microsoft.com/office/drawing/2014/main" id="{4652EAB0-9BF3-42B8-9260-854C74B7761C}"/>
              </a:ext>
            </a:extLst>
          </p:cNvPr>
          <p:cNvSpPr>
            <a:spLocks noGrp="1"/>
          </p:cNvSpPr>
          <p:nvPr>
            <p:ph type="body" sz="quarter" idx="14" hasCustomPrompt="1"/>
          </p:nvPr>
        </p:nvSpPr>
        <p:spPr>
          <a:xfrm>
            <a:off x="6192000" y="1728000"/>
            <a:ext cx="5688000" cy="900000"/>
          </a:xfrm>
        </p:spPr>
        <p:txBody>
          <a:bodyPr>
            <a:noAutofit/>
          </a:bodyPr>
          <a:lstStyle>
            <a:lvl1pPr>
              <a:defRPr sz="1400">
                <a:latin typeface="+mn-lt"/>
              </a:defRPr>
            </a:lvl1pPr>
          </a:lstStyle>
          <a:p>
            <a:pPr lvl="0"/>
            <a:r>
              <a:rPr lang="en-US"/>
              <a:t>Caption</a:t>
            </a:r>
            <a:endParaRPr lang="en-AU"/>
          </a:p>
        </p:txBody>
      </p:sp>
      <p:sp>
        <p:nvSpPr>
          <p:cNvPr id="11" name="Text Placeholder 10">
            <a:extLst>
              <a:ext uri="{FF2B5EF4-FFF2-40B4-BE49-F238E27FC236}">
                <a16:creationId xmlns:a16="http://schemas.microsoft.com/office/drawing/2014/main" id="{FBCA03EB-CF3D-4096-8D64-2420CB9A078B}"/>
              </a:ext>
            </a:extLst>
          </p:cNvPr>
          <p:cNvSpPr>
            <a:spLocks noGrp="1"/>
          </p:cNvSpPr>
          <p:nvPr>
            <p:ph type="body" sz="quarter" idx="13"/>
          </p:nvPr>
        </p:nvSpPr>
        <p:spPr>
          <a:xfrm>
            <a:off x="6192000" y="2771999"/>
            <a:ext cx="5688000" cy="3240000"/>
          </a:xfrm>
        </p:spPr>
        <p:txBody>
          <a:bodyPr numCol="2" spcCol="180000"/>
          <a:lstStyle>
            <a:lvl1pPr>
              <a:defRPr/>
            </a:lvl1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cxnSp>
        <p:nvCxnSpPr>
          <p:cNvPr id="15" name="Straight Connector 14">
            <a:extLst>
              <a:ext uri="{FF2B5EF4-FFF2-40B4-BE49-F238E27FC236}">
                <a16:creationId xmlns:a16="http://schemas.microsoft.com/office/drawing/2014/main" id="{D55E9072-3A33-4C6D-A549-4A012107B65C}"/>
              </a:ext>
              <a:ext uri="{C183D7F6-B498-43B3-948B-1728B52AA6E4}">
                <adec:decorative xmlns:adec="http://schemas.microsoft.com/office/drawing/2017/decorative" val="1"/>
              </a:ext>
            </a:extLst>
          </p:cNvPr>
          <p:cNvCxnSpPr>
            <a:cxnSpLocks/>
          </p:cNvCxnSpPr>
          <p:nvPr userDrawn="1"/>
        </p:nvCxnSpPr>
        <p:spPr>
          <a:xfrm>
            <a:off x="6192000" y="6228000"/>
            <a:ext cx="5688000" cy="0"/>
          </a:xfrm>
          <a:prstGeom prst="line">
            <a:avLst/>
          </a:prstGeom>
        </p:spPr>
        <p:style>
          <a:lnRef idx="1">
            <a:schemeClr val="accent1"/>
          </a:lnRef>
          <a:fillRef idx="0">
            <a:schemeClr val="accent1"/>
          </a:fillRef>
          <a:effectRef idx="0">
            <a:schemeClr val="accent1"/>
          </a:effectRef>
          <a:fontRef idx="minor">
            <a:schemeClr val="tx1"/>
          </a:fontRef>
        </p:style>
      </p:cxnSp>
      <p:sp>
        <p:nvSpPr>
          <p:cNvPr id="6" name="Slide Number Placeholder 5">
            <a:extLst>
              <a:ext uri="{FF2B5EF4-FFF2-40B4-BE49-F238E27FC236}">
                <a16:creationId xmlns:a16="http://schemas.microsoft.com/office/drawing/2014/main" id="{C6C6E195-08D8-B578-8FC3-04019FAB2860}"/>
              </a:ext>
            </a:extLst>
          </p:cNvPr>
          <p:cNvSpPr>
            <a:spLocks noGrp="1"/>
          </p:cNvSpPr>
          <p:nvPr>
            <p:ph type="sldNum" sz="quarter" idx="16"/>
          </p:nvPr>
        </p:nvSpPr>
        <p:spPr/>
        <p:txBody>
          <a:bodyPr/>
          <a:lstStyle/>
          <a:p>
            <a:fld id="{10A01DC5-1685-4615-8240-15192985C6A2}" type="slidenum">
              <a:rPr lang="en-AU" smtClean="0"/>
              <a:pPr/>
              <a:t>‹#›</a:t>
            </a:fld>
            <a:endParaRPr lang="en-AU"/>
          </a:p>
        </p:txBody>
      </p:sp>
      <p:sp>
        <p:nvSpPr>
          <p:cNvPr id="10" name="Title 3">
            <a:extLst>
              <a:ext uri="{FF2B5EF4-FFF2-40B4-BE49-F238E27FC236}">
                <a16:creationId xmlns:a16="http://schemas.microsoft.com/office/drawing/2014/main" id="{EFC25D5C-75DB-4279-AC00-2D320745128E}"/>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14" name="Text Placeholder 10">
            <a:extLst>
              <a:ext uri="{FF2B5EF4-FFF2-40B4-BE49-F238E27FC236}">
                <a16:creationId xmlns:a16="http://schemas.microsoft.com/office/drawing/2014/main" id="{D9046FC8-7C55-4C92-84EC-77EF486F475B}"/>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1793665329"/>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Large quote">
    <p:spTree>
      <p:nvGrpSpPr>
        <p:cNvPr id="1" name=""/>
        <p:cNvGrpSpPr/>
        <p:nvPr/>
      </p:nvGrpSpPr>
      <p:grpSpPr>
        <a:xfrm>
          <a:off x="0" y="0"/>
          <a:ext cx="0" cy="0"/>
          <a:chOff x="0" y="0"/>
          <a:chExt cx="0" cy="0"/>
        </a:xfrm>
      </p:grpSpPr>
      <p:sp>
        <p:nvSpPr>
          <p:cNvPr id="2" name="Title 1"/>
          <p:cNvSpPr>
            <a:spLocks noGrp="1"/>
          </p:cNvSpPr>
          <p:nvPr>
            <p:ph type="title"/>
          </p:nvPr>
        </p:nvSpPr>
        <p:spPr>
          <a:xfrm>
            <a:off x="360000" y="359998"/>
            <a:ext cx="2520000" cy="5976002"/>
          </a:xfrm>
        </p:spPr>
        <p:txBody>
          <a:bodyPr>
            <a:noAutofit/>
          </a:bodyPr>
          <a:lstStyle>
            <a:lvl1pPr>
              <a:defRPr sz="1800">
                <a:latin typeface="+mj-lt"/>
              </a:defRPr>
            </a:lvl1pPr>
          </a:lstStyle>
          <a:p>
            <a:r>
              <a:rPr lang="en-US"/>
              <a:t>Click to edit Master title style</a:t>
            </a:r>
          </a:p>
        </p:txBody>
      </p:sp>
      <p:cxnSp>
        <p:nvCxnSpPr>
          <p:cNvPr id="12" name="Straight Connector 11">
            <a:extLst>
              <a:ext uri="{FF2B5EF4-FFF2-40B4-BE49-F238E27FC236}">
                <a16:creationId xmlns:a16="http://schemas.microsoft.com/office/drawing/2014/main" id="{80B8F80F-22E3-47D7-8D99-80BFFDFB35CD}"/>
              </a:ext>
              <a:ext uri="{C183D7F6-B498-43B3-948B-1728B52AA6E4}">
                <adec:decorative xmlns:adec="http://schemas.microsoft.com/office/drawing/2017/decorative" val="1"/>
              </a:ext>
            </a:extLst>
          </p:cNvPr>
          <p:cNvCxnSpPr>
            <a:cxnSpLocks/>
          </p:cNvCxnSpPr>
          <p:nvPr userDrawn="1"/>
        </p:nvCxnSpPr>
        <p:spPr>
          <a:xfrm>
            <a:off x="3096000" y="360000"/>
            <a:ext cx="0" cy="597600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FBCA03EB-CF3D-4096-8D64-2420CB9A078B}"/>
              </a:ext>
            </a:extLst>
          </p:cNvPr>
          <p:cNvSpPr>
            <a:spLocks noGrp="1"/>
          </p:cNvSpPr>
          <p:nvPr>
            <p:ph type="body" sz="quarter" idx="13"/>
          </p:nvPr>
        </p:nvSpPr>
        <p:spPr>
          <a:xfrm>
            <a:off x="3312002" y="360000"/>
            <a:ext cx="7560000" cy="5976000"/>
          </a:xfrm>
        </p:spPr>
        <p:txBody>
          <a:bodyPr numCol="1" spcCol="180000"/>
          <a:lstStyle>
            <a:lvl1pPr>
              <a:defRPr sz="3600">
                <a:solidFill>
                  <a:schemeClr val="accent1"/>
                </a:solidFill>
              </a:defRPr>
            </a:lvl1pPr>
            <a:lvl2pPr>
              <a:defRPr sz="1800">
                <a:latin typeface="+mn-lt"/>
              </a:defRPr>
            </a:lvl2pPr>
          </a:lstStyle>
          <a:p>
            <a:pPr lvl="0"/>
            <a:r>
              <a:rPr lang="en-US"/>
              <a:t>Click to edit Master text styles</a:t>
            </a:r>
          </a:p>
          <a:p>
            <a:pPr lvl="1"/>
            <a:r>
              <a:rPr lang="en-US"/>
              <a:t>Second level</a:t>
            </a:r>
          </a:p>
        </p:txBody>
      </p:sp>
      <p:sp>
        <p:nvSpPr>
          <p:cNvPr id="7" name="Slide Number Placeholder 6"/>
          <p:cNvSpPr>
            <a:spLocks noGrp="1"/>
          </p:cNvSpPr>
          <p:nvPr>
            <p:ph type="sldNum" sz="quarter" idx="12"/>
          </p:nvPr>
        </p:nvSpPr>
        <p:spPr/>
        <p:txBody>
          <a:bodyPr/>
          <a:lstStyle/>
          <a:p>
            <a:fld id="{10A01DC5-1685-4615-8240-15192985C6A2}" type="slidenum">
              <a:rPr lang="en-AU" smtClean="0"/>
              <a:t>‹#›</a:t>
            </a:fld>
            <a:endParaRPr lang="en-AU"/>
          </a:p>
        </p:txBody>
      </p:sp>
    </p:spTree>
    <p:extLst>
      <p:ext uri="{BB962C8B-B14F-4D97-AF65-F5344CB8AC3E}">
        <p14:creationId xmlns:p14="http://schemas.microsoft.com/office/powerpoint/2010/main" val="679705850"/>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1_2 column text above graphic">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165CECD-C00D-4560-9C97-AE28A8535867}"/>
              </a:ext>
              <a:ext uri="{C183D7F6-B498-43B3-948B-1728B52AA6E4}">
                <adec:decorative xmlns:adec="http://schemas.microsoft.com/office/drawing/2017/decorative" val="1"/>
              </a:ext>
            </a:extLst>
          </p:cNvPr>
          <p:cNvSpPr/>
          <p:nvPr userDrawn="1"/>
        </p:nvSpPr>
        <p:spPr>
          <a:xfrm>
            <a:off x="0" y="1620000"/>
            <a:ext cx="12192000" cy="523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8" name="Straight Connector 7">
            <a:extLst>
              <a:ext uri="{FF2B5EF4-FFF2-40B4-BE49-F238E27FC236}">
                <a16:creationId xmlns:a16="http://schemas.microsoft.com/office/drawing/2014/main" id="{017468B5-9304-8780-B3F7-E48A7589BD28}"/>
              </a:ext>
              <a:ext uri="{C183D7F6-B498-43B3-948B-1728B52AA6E4}">
                <adec:decorative xmlns:adec="http://schemas.microsoft.com/office/drawing/2017/decorative" val="1"/>
              </a:ext>
            </a:extLst>
          </p:cNvPr>
          <p:cNvCxnSpPr/>
          <p:nvPr userDrawn="1"/>
        </p:nvCxnSpPr>
        <p:spPr>
          <a:xfrm>
            <a:off x="360000" y="622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fld id="{10A01DC5-1685-4615-8240-15192985C6A2}" type="slidenum">
              <a:rPr lang="en-AU" smtClean="0"/>
              <a:t>‹#›</a:t>
            </a:fld>
            <a:endParaRPr lang="en-AU"/>
          </a:p>
        </p:txBody>
      </p:sp>
      <p:sp>
        <p:nvSpPr>
          <p:cNvPr id="10" name="Title 4">
            <a:extLst>
              <a:ext uri="{FF2B5EF4-FFF2-40B4-BE49-F238E27FC236}">
                <a16:creationId xmlns:a16="http://schemas.microsoft.com/office/drawing/2014/main" id="{4B69FB63-5913-44B0-9BCA-4B6E66CE48BF}"/>
              </a:ext>
            </a:extLst>
          </p:cNvPr>
          <p:cNvSpPr>
            <a:spLocks noGrp="1"/>
          </p:cNvSpPr>
          <p:nvPr>
            <p:ph type="title"/>
          </p:nvPr>
        </p:nvSpPr>
        <p:spPr>
          <a:xfrm>
            <a:off x="359998" y="360000"/>
            <a:ext cx="10260002" cy="522000"/>
          </a:xfrm>
        </p:spPr>
        <p:txBody>
          <a:bodyPr/>
          <a:lstStyle>
            <a:lvl1pPr>
              <a:defRPr>
                <a:solidFill>
                  <a:schemeClr val="accent1"/>
                </a:solidFill>
              </a:defRPr>
            </a:lvl1pPr>
          </a:lstStyle>
          <a:p>
            <a:r>
              <a:rPr lang="en-US"/>
              <a:t>Click to edit Master title style</a:t>
            </a:r>
            <a:endParaRPr lang="en-AU"/>
          </a:p>
        </p:txBody>
      </p:sp>
      <p:sp>
        <p:nvSpPr>
          <p:cNvPr id="11" name="Text Placeholder 10">
            <a:extLst>
              <a:ext uri="{FF2B5EF4-FFF2-40B4-BE49-F238E27FC236}">
                <a16:creationId xmlns:a16="http://schemas.microsoft.com/office/drawing/2014/main" id="{4A905C52-CF4B-447B-B93D-A86FD209402A}"/>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4" name="Text Placeholder 3">
            <a:extLst>
              <a:ext uri="{FF2B5EF4-FFF2-40B4-BE49-F238E27FC236}">
                <a16:creationId xmlns:a16="http://schemas.microsoft.com/office/drawing/2014/main" id="{45FF91FD-74CC-081D-89EB-09C2A0ACEDA6}"/>
              </a:ext>
            </a:extLst>
          </p:cNvPr>
          <p:cNvSpPr>
            <a:spLocks noGrp="1"/>
          </p:cNvSpPr>
          <p:nvPr>
            <p:ph type="body" sz="quarter" idx="19"/>
          </p:nvPr>
        </p:nvSpPr>
        <p:spPr>
          <a:xfrm>
            <a:off x="359998" y="1818975"/>
            <a:ext cx="11496675" cy="42100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3901013372"/>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3_2 column text above graphic">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165CECD-C00D-4560-9C97-AE28A8535867}"/>
              </a:ext>
              <a:ext uri="{C183D7F6-B498-43B3-948B-1728B52AA6E4}">
                <adec:decorative xmlns:adec="http://schemas.microsoft.com/office/drawing/2017/decorative" val="1"/>
              </a:ext>
            </a:extLst>
          </p:cNvPr>
          <p:cNvSpPr/>
          <p:nvPr userDrawn="1"/>
        </p:nvSpPr>
        <p:spPr>
          <a:xfrm>
            <a:off x="0" y="1620000"/>
            <a:ext cx="12192000" cy="523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cxnSp>
        <p:nvCxnSpPr>
          <p:cNvPr id="8" name="Straight Connector 7">
            <a:extLst>
              <a:ext uri="{FF2B5EF4-FFF2-40B4-BE49-F238E27FC236}">
                <a16:creationId xmlns:a16="http://schemas.microsoft.com/office/drawing/2014/main" id="{017468B5-9304-8780-B3F7-E48A7589BD28}"/>
              </a:ext>
              <a:ext uri="{C183D7F6-B498-43B3-948B-1728B52AA6E4}">
                <adec:decorative xmlns:adec="http://schemas.microsoft.com/office/drawing/2017/decorative" val="1"/>
              </a:ext>
            </a:extLst>
          </p:cNvPr>
          <p:cNvCxnSpPr/>
          <p:nvPr userDrawn="1"/>
        </p:nvCxnSpPr>
        <p:spPr>
          <a:xfrm>
            <a:off x="360000" y="622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fld id="{10A01DC5-1685-4615-8240-15192985C6A2}" type="slidenum">
              <a:rPr lang="en-AU" smtClean="0"/>
              <a:t>‹#›</a:t>
            </a:fld>
            <a:endParaRPr lang="en-AU"/>
          </a:p>
        </p:txBody>
      </p:sp>
      <p:sp>
        <p:nvSpPr>
          <p:cNvPr id="10" name="Title 4">
            <a:extLst>
              <a:ext uri="{FF2B5EF4-FFF2-40B4-BE49-F238E27FC236}">
                <a16:creationId xmlns:a16="http://schemas.microsoft.com/office/drawing/2014/main" id="{4B69FB63-5913-44B0-9BCA-4B6E66CE48BF}"/>
              </a:ext>
            </a:extLst>
          </p:cNvPr>
          <p:cNvSpPr>
            <a:spLocks noGrp="1"/>
          </p:cNvSpPr>
          <p:nvPr>
            <p:ph type="title"/>
          </p:nvPr>
        </p:nvSpPr>
        <p:spPr>
          <a:xfrm>
            <a:off x="359998" y="360000"/>
            <a:ext cx="10260002" cy="522000"/>
          </a:xfrm>
        </p:spPr>
        <p:txBody>
          <a:bodyPr/>
          <a:lstStyle>
            <a:lvl1pPr>
              <a:defRPr>
                <a:solidFill>
                  <a:schemeClr val="accent1"/>
                </a:solidFill>
              </a:defRPr>
            </a:lvl1pPr>
          </a:lstStyle>
          <a:p>
            <a:r>
              <a:rPr lang="en-US"/>
              <a:t>Click to edit Master title style</a:t>
            </a:r>
            <a:endParaRPr lang="en-AU"/>
          </a:p>
        </p:txBody>
      </p:sp>
      <p:sp>
        <p:nvSpPr>
          <p:cNvPr id="11" name="Text Placeholder 10">
            <a:extLst>
              <a:ext uri="{FF2B5EF4-FFF2-40B4-BE49-F238E27FC236}">
                <a16:creationId xmlns:a16="http://schemas.microsoft.com/office/drawing/2014/main" id="{4A905C52-CF4B-447B-B93D-A86FD209402A}"/>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
        <p:nvSpPr>
          <p:cNvPr id="4" name="Text Placeholder 3">
            <a:extLst>
              <a:ext uri="{FF2B5EF4-FFF2-40B4-BE49-F238E27FC236}">
                <a16:creationId xmlns:a16="http://schemas.microsoft.com/office/drawing/2014/main" id="{45FF91FD-74CC-081D-89EB-09C2A0ACEDA6}"/>
              </a:ext>
            </a:extLst>
          </p:cNvPr>
          <p:cNvSpPr>
            <a:spLocks noGrp="1"/>
          </p:cNvSpPr>
          <p:nvPr>
            <p:ph type="body" sz="quarter" idx="19"/>
          </p:nvPr>
        </p:nvSpPr>
        <p:spPr>
          <a:xfrm>
            <a:off x="359998" y="1818975"/>
            <a:ext cx="11496675" cy="42100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Tree>
    <p:extLst>
      <p:ext uri="{BB962C8B-B14F-4D97-AF65-F5344CB8AC3E}">
        <p14:creationId xmlns:p14="http://schemas.microsoft.com/office/powerpoint/2010/main" val="654618804"/>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2_2 column text above graphic">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8AB6FE45-2247-43AE-AFB0-3C1EC574D8FA}"/>
              </a:ext>
              <a:ext uri="{C183D7F6-B498-43B3-948B-1728B52AA6E4}">
                <adec:decorative xmlns:adec="http://schemas.microsoft.com/office/drawing/2017/decorative" val="1"/>
              </a:ext>
            </a:extLst>
          </p:cNvPr>
          <p:cNvSpPr>
            <a:spLocks noGrp="1"/>
          </p:cNvSpPr>
          <p:nvPr>
            <p:ph type="pic" sz="quarter" idx="13"/>
          </p:nvPr>
        </p:nvSpPr>
        <p:spPr>
          <a:xfrm>
            <a:off x="359998" y="1909282"/>
            <a:ext cx="11483999" cy="4210718"/>
          </a:xfrm>
        </p:spPr>
        <p:txBody>
          <a:bodyPr/>
          <a:lstStyle/>
          <a:p>
            <a:r>
              <a:rPr lang="en-US"/>
              <a:t>Click icon to add picture</a:t>
            </a:r>
            <a:endParaRPr lang="en-AU"/>
          </a:p>
        </p:txBody>
      </p:sp>
      <p:cxnSp>
        <p:nvCxnSpPr>
          <p:cNvPr id="8" name="Straight Connector 7">
            <a:extLst>
              <a:ext uri="{FF2B5EF4-FFF2-40B4-BE49-F238E27FC236}">
                <a16:creationId xmlns:a16="http://schemas.microsoft.com/office/drawing/2014/main" id="{017468B5-9304-8780-B3F7-E48A7589BD28}"/>
              </a:ext>
              <a:ext uri="{C183D7F6-B498-43B3-948B-1728B52AA6E4}">
                <adec:decorative xmlns:adec="http://schemas.microsoft.com/office/drawing/2017/decorative" val="1"/>
              </a:ext>
            </a:extLst>
          </p:cNvPr>
          <p:cNvCxnSpPr/>
          <p:nvPr userDrawn="1"/>
        </p:nvCxnSpPr>
        <p:spPr>
          <a:xfrm>
            <a:off x="360000" y="622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fld id="{10A01DC5-1685-4615-8240-15192985C6A2}" type="slidenum">
              <a:rPr lang="en-AU" smtClean="0"/>
              <a:t>‹#›</a:t>
            </a:fld>
            <a:endParaRPr lang="en-AU"/>
          </a:p>
        </p:txBody>
      </p:sp>
      <p:sp>
        <p:nvSpPr>
          <p:cNvPr id="9" name="Title 3">
            <a:extLst>
              <a:ext uri="{FF2B5EF4-FFF2-40B4-BE49-F238E27FC236}">
                <a16:creationId xmlns:a16="http://schemas.microsoft.com/office/drawing/2014/main" id="{05BC5410-7E55-4593-BA28-5E8E6B37DC52}"/>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11" name="Text Placeholder 10">
            <a:extLst>
              <a:ext uri="{FF2B5EF4-FFF2-40B4-BE49-F238E27FC236}">
                <a16:creationId xmlns:a16="http://schemas.microsoft.com/office/drawing/2014/main" id="{CCAC8508-E60B-446A-8E8E-4CDD0947B710}"/>
              </a:ext>
            </a:extLst>
          </p:cNvPr>
          <p:cNvSpPr>
            <a:spLocks noGrp="1"/>
          </p:cNvSpPr>
          <p:nvPr>
            <p:ph type="body" sz="quarter" idx="18" hasCustomPrompt="1"/>
          </p:nvPr>
        </p:nvSpPr>
        <p:spPr>
          <a:xfrm>
            <a:off x="360000" y="1016704"/>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2775708382"/>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Image with two multi-content boxes">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9E937FAD-09C4-B9AC-E0F8-D88B1E980AFF}"/>
              </a:ext>
              <a:ext uri="{C183D7F6-B498-43B3-948B-1728B52AA6E4}">
                <adec:decorative xmlns:adec="http://schemas.microsoft.com/office/drawing/2017/decorative" val="1"/>
              </a:ext>
            </a:extLst>
          </p:cNvPr>
          <p:cNvCxnSpPr>
            <a:cxnSpLocks/>
          </p:cNvCxnSpPr>
          <p:nvPr userDrawn="1"/>
        </p:nvCxnSpPr>
        <p:spPr>
          <a:xfrm>
            <a:off x="360000" y="360000"/>
            <a:ext cx="0" cy="597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Picture Placeholder 14">
            <a:extLst>
              <a:ext uri="{FF2B5EF4-FFF2-40B4-BE49-F238E27FC236}">
                <a16:creationId xmlns:a16="http://schemas.microsoft.com/office/drawing/2014/main" id="{A1EC6F40-A8A0-4128-90D0-E467B30278DC}"/>
              </a:ext>
              <a:ext uri="{C183D7F6-B498-43B3-948B-1728B52AA6E4}">
                <adec:decorative xmlns:adec="http://schemas.microsoft.com/office/drawing/2017/decorative" val="1"/>
              </a:ext>
            </a:extLst>
          </p:cNvPr>
          <p:cNvSpPr>
            <a:spLocks noGrp="1"/>
          </p:cNvSpPr>
          <p:nvPr>
            <p:ph type="pic" sz="quarter" idx="13"/>
          </p:nvPr>
        </p:nvSpPr>
        <p:spPr>
          <a:xfrm>
            <a:off x="539750" y="1728788"/>
            <a:ext cx="6229350" cy="4607212"/>
          </a:xfrm>
        </p:spPr>
        <p:txBody>
          <a:bodyPr/>
          <a:lstStyle/>
          <a:p>
            <a:r>
              <a:rPr lang="en-US"/>
              <a:t>Click icon to add picture</a:t>
            </a:r>
            <a:endParaRPr lang="en-AU"/>
          </a:p>
        </p:txBody>
      </p:sp>
      <p:cxnSp>
        <p:nvCxnSpPr>
          <p:cNvPr id="17" name="Straight Connector 16">
            <a:extLst>
              <a:ext uri="{FF2B5EF4-FFF2-40B4-BE49-F238E27FC236}">
                <a16:creationId xmlns:a16="http://schemas.microsoft.com/office/drawing/2014/main" id="{82CE467A-6B5B-43F6-973F-516915856717}"/>
              </a:ext>
              <a:ext uri="{C183D7F6-B498-43B3-948B-1728B52AA6E4}">
                <adec:decorative xmlns:adec="http://schemas.microsoft.com/office/drawing/2017/decorative" val="1"/>
              </a:ext>
            </a:extLst>
          </p:cNvPr>
          <p:cNvCxnSpPr>
            <a:cxnSpLocks/>
          </p:cNvCxnSpPr>
          <p:nvPr userDrawn="1"/>
        </p:nvCxnSpPr>
        <p:spPr>
          <a:xfrm>
            <a:off x="6948000" y="1728000"/>
            <a:ext cx="0" cy="4608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sz="half" idx="1"/>
          </p:nvPr>
        </p:nvSpPr>
        <p:spPr>
          <a:xfrm>
            <a:off x="7127999" y="1727999"/>
            <a:ext cx="4715997" cy="2052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128000" y="3924000"/>
            <a:ext cx="4715996" cy="2052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Text Placeholder 12">
            <a:extLst>
              <a:ext uri="{FF2B5EF4-FFF2-40B4-BE49-F238E27FC236}">
                <a16:creationId xmlns:a16="http://schemas.microsoft.com/office/drawing/2014/main" id="{0EAFF04E-EED2-4901-9136-39CEC8DFA263}"/>
              </a:ext>
            </a:extLst>
          </p:cNvPr>
          <p:cNvSpPr>
            <a:spLocks noGrp="1"/>
          </p:cNvSpPr>
          <p:nvPr>
            <p:ph type="body" sz="quarter" idx="14" hasCustomPrompt="1"/>
          </p:nvPr>
        </p:nvSpPr>
        <p:spPr>
          <a:xfrm>
            <a:off x="7127998" y="6048000"/>
            <a:ext cx="4716000" cy="288000"/>
          </a:xfrm>
        </p:spPr>
        <p:txBody>
          <a:bodyPr anchor="b" anchorCtr="0">
            <a:normAutofit/>
          </a:bodyPr>
          <a:lstStyle>
            <a:lvl1pPr>
              <a:defRPr sz="1000">
                <a:latin typeface="+mn-lt"/>
              </a:defRPr>
            </a:lvl1pPr>
          </a:lstStyle>
          <a:p>
            <a:pPr lvl="0"/>
            <a:r>
              <a:rPr lang="en-US"/>
              <a:t>Caption</a:t>
            </a:r>
            <a:endParaRPr lang="en-AU"/>
          </a:p>
        </p:txBody>
      </p:sp>
      <p:sp>
        <p:nvSpPr>
          <p:cNvPr id="6" name="Slide Number Placeholder 5">
            <a:extLst>
              <a:ext uri="{FF2B5EF4-FFF2-40B4-BE49-F238E27FC236}">
                <a16:creationId xmlns:a16="http://schemas.microsoft.com/office/drawing/2014/main" id="{AD7D6739-5371-B762-58B3-DA849DE6A79E}"/>
              </a:ext>
            </a:extLst>
          </p:cNvPr>
          <p:cNvSpPr>
            <a:spLocks noGrp="1"/>
          </p:cNvSpPr>
          <p:nvPr>
            <p:ph type="sldNum" sz="quarter" idx="15"/>
          </p:nvPr>
        </p:nvSpPr>
        <p:spPr/>
        <p:txBody>
          <a:bodyPr/>
          <a:lstStyle/>
          <a:p>
            <a:fld id="{10A01DC5-1685-4615-8240-15192985C6A2}" type="slidenum">
              <a:rPr lang="en-AU" smtClean="0"/>
              <a:pPr/>
              <a:t>‹#›</a:t>
            </a:fld>
            <a:endParaRPr lang="en-AU"/>
          </a:p>
        </p:txBody>
      </p:sp>
      <p:sp>
        <p:nvSpPr>
          <p:cNvPr id="10" name="Title 3">
            <a:extLst>
              <a:ext uri="{FF2B5EF4-FFF2-40B4-BE49-F238E27FC236}">
                <a16:creationId xmlns:a16="http://schemas.microsoft.com/office/drawing/2014/main" id="{79691CFB-7E44-4ABC-B663-13EAB9E121E0}"/>
              </a:ext>
            </a:extLst>
          </p:cNvPr>
          <p:cNvSpPr>
            <a:spLocks noGrp="1"/>
          </p:cNvSpPr>
          <p:nvPr>
            <p:ph type="title"/>
          </p:nvPr>
        </p:nvSpPr>
        <p:spPr>
          <a:xfrm>
            <a:off x="539748" y="360000"/>
            <a:ext cx="9900251" cy="545601"/>
          </a:xfrm>
        </p:spPr>
        <p:txBody>
          <a:bodyPr/>
          <a:lstStyle>
            <a:lvl1pPr>
              <a:defRPr>
                <a:solidFill>
                  <a:schemeClr val="accent1"/>
                </a:solidFill>
              </a:defRPr>
            </a:lvl1pPr>
          </a:lstStyle>
          <a:p>
            <a:r>
              <a:rPr lang="en-US"/>
              <a:t>Click to edit Master title style</a:t>
            </a:r>
            <a:endParaRPr lang="en-AU"/>
          </a:p>
        </p:txBody>
      </p:sp>
      <p:sp>
        <p:nvSpPr>
          <p:cNvPr id="13" name="Text Placeholder 10">
            <a:extLst>
              <a:ext uri="{FF2B5EF4-FFF2-40B4-BE49-F238E27FC236}">
                <a16:creationId xmlns:a16="http://schemas.microsoft.com/office/drawing/2014/main" id="{91B4D21B-6662-499E-B4B3-F33ABC0C0C36}"/>
              </a:ext>
            </a:extLst>
          </p:cNvPr>
          <p:cNvSpPr>
            <a:spLocks noGrp="1"/>
          </p:cNvSpPr>
          <p:nvPr>
            <p:ph type="body" sz="quarter" idx="18" hasCustomPrompt="1"/>
          </p:nvPr>
        </p:nvSpPr>
        <p:spPr>
          <a:xfrm>
            <a:off x="539748" y="1016704"/>
            <a:ext cx="9900252"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2544738039"/>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2 charts with supporting text">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36E96714-DAB5-89E1-9A49-F9D9F3DE01D0}"/>
              </a:ext>
              <a:ext uri="{C183D7F6-B498-43B3-948B-1728B52AA6E4}">
                <adec:decorative xmlns:adec="http://schemas.microsoft.com/office/drawing/2017/decorative" val="1"/>
              </a:ext>
            </a:extLst>
          </p:cNvPr>
          <p:cNvCxnSpPr/>
          <p:nvPr userDrawn="1"/>
        </p:nvCxnSpPr>
        <p:spPr>
          <a:xfrm>
            <a:off x="360000" y="360000"/>
            <a:ext cx="0" cy="5976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Chart Placeholder 11">
            <a:extLst>
              <a:ext uri="{FF2B5EF4-FFF2-40B4-BE49-F238E27FC236}">
                <a16:creationId xmlns:a16="http://schemas.microsoft.com/office/drawing/2014/main" id="{D7E1CAC4-88FF-4E85-8A37-9D1F4A8514EE}"/>
              </a:ext>
            </a:extLst>
          </p:cNvPr>
          <p:cNvSpPr>
            <a:spLocks noGrp="1"/>
          </p:cNvSpPr>
          <p:nvPr>
            <p:ph type="chart" sz="quarter" idx="15"/>
          </p:nvPr>
        </p:nvSpPr>
        <p:spPr>
          <a:xfrm>
            <a:off x="539750" y="1547999"/>
            <a:ext cx="7560000" cy="3888000"/>
          </a:xfrm>
        </p:spPr>
        <p:txBody>
          <a:bodyPr/>
          <a:lstStyle/>
          <a:p>
            <a:r>
              <a:rPr lang="en-US"/>
              <a:t>Click icon to add chart</a:t>
            </a:r>
            <a:endParaRPr lang="en-AU"/>
          </a:p>
        </p:txBody>
      </p:sp>
      <p:sp>
        <p:nvSpPr>
          <p:cNvPr id="20" name="Text Placeholder 19">
            <a:extLst>
              <a:ext uri="{FF2B5EF4-FFF2-40B4-BE49-F238E27FC236}">
                <a16:creationId xmlns:a16="http://schemas.microsoft.com/office/drawing/2014/main" id="{CD3768AF-49AB-464E-9DF6-68376B8AC32E}"/>
              </a:ext>
            </a:extLst>
          </p:cNvPr>
          <p:cNvSpPr>
            <a:spLocks noGrp="1"/>
          </p:cNvSpPr>
          <p:nvPr>
            <p:ph type="body" sz="quarter" idx="17"/>
          </p:nvPr>
        </p:nvSpPr>
        <p:spPr>
          <a:xfrm>
            <a:off x="539750" y="5544000"/>
            <a:ext cx="7560000" cy="792000"/>
          </a:xfrm>
        </p:spPr>
        <p:txBody>
          <a:bodyPr>
            <a:noAutofit/>
          </a:bodyPr>
          <a:lstStyle>
            <a:lvl1pPr>
              <a:lnSpc>
                <a:spcPct val="100000"/>
              </a:lnSpc>
              <a:spcAft>
                <a:spcPts val="0"/>
              </a:spcAft>
              <a:defRPr sz="1800" b="1">
                <a:latin typeface="+mn-lt"/>
              </a:defRPr>
            </a:lvl1pPr>
            <a:lvl2pPr>
              <a:lnSpc>
                <a:spcPct val="100000"/>
              </a:lnSpc>
              <a:spcAft>
                <a:spcPts val="0"/>
              </a:spcAft>
              <a:defRPr sz="1800" b="0">
                <a:latin typeface="+mn-lt"/>
              </a:defRPr>
            </a:lvl2pPr>
            <a:lvl3pPr>
              <a:defRPr sz="1200"/>
            </a:lvl3pPr>
            <a:lvl4pPr>
              <a:defRPr sz="1200"/>
            </a:lvl4pPr>
            <a:lvl5pPr>
              <a:defRPr sz="1200"/>
            </a:lvl5pPr>
          </a:lstStyle>
          <a:p>
            <a:pPr lvl="0"/>
            <a:r>
              <a:rPr lang="en-US"/>
              <a:t>Click to edit Master text styles</a:t>
            </a:r>
          </a:p>
          <a:p>
            <a:pPr lvl="1"/>
            <a:r>
              <a:rPr lang="en-US"/>
              <a:t>Second level</a:t>
            </a:r>
          </a:p>
        </p:txBody>
      </p:sp>
      <p:cxnSp>
        <p:nvCxnSpPr>
          <p:cNvPr id="17" name="Straight Connector 16">
            <a:extLst>
              <a:ext uri="{FF2B5EF4-FFF2-40B4-BE49-F238E27FC236}">
                <a16:creationId xmlns:a16="http://schemas.microsoft.com/office/drawing/2014/main" id="{82CE467A-6B5B-43F6-973F-516915856717}"/>
              </a:ext>
              <a:ext uri="{C183D7F6-B498-43B3-948B-1728B52AA6E4}">
                <adec:decorative xmlns:adec="http://schemas.microsoft.com/office/drawing/2017/decorative" val="1"/>
              </a:ext>
            </a:extLst>
          </p:cNvPr>
          <p:cNvCxnSpPr>
            <a:cxnSpLocks/>
          </p:cNvCxnSpPr>
          <p:nvPr userDrawn="1"/>
        </p:nvCxnSpPr>
        <p:spPr>
          <a:xfrm>
            <a:off x="8928000" y="3276000"/>
            <a:ext cx="0" cy="306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Chart Placeholder 17">
            <a:extLst>
              <a:ext uri="{FF2B5EF4-FFF2-40B4-BE49-F238E27FC236}">
                <a16:creationId xmlns:a16="http://schemas.microsoft.com/office/drawing/2014/main" id="{0F4F51DE-C82F-4C69-9901-7D4EF2CBE8D4}"/>
              </a:ext>
            </a:extLst>
          </p:cNvPr>
          <p:cNvSpPr>
            <a:spLocks noGrp="1"/>
          </p:cNvSpPr>
          <p:nvPr>
            <p:ph type="chart" sz="quarter" idx="16"/>
          </p:nvPr>
        </p:nvSpPr>
        <p:spPr>
          <a:xfrm>
            <a:off x="9108000" y="3276000"/>
            <a:ext cx="2736000" cy="2159999"/>
          </a:xfrm>
        </p:spPr>
        <p:txBody>
          <a:bodyPr/>
          <a:lstStyle/>
          <a:p>
            <a:r>
              <a:rPr lang="en-US"/>
              <a:t>Click icon to add chart</a:t>
            </a:r>
            <a:endParaRPr lang="en-AU"/>
          </a:p>
        </p:txBody>
      </p:sp>
      <p:sp>
        <p:nvSpPr>
          <p:cNvPr id="21" name="Text Placeholder 19">
            <a:extLst>
              <a:ext uri="{FF2B5EF4-FFF2-40B4-BE49-F238E27FC236}">
                <a16:creationId xmlns:a16="http://schemas.microsoft.com/office/drawing/2014/main" id="{2A94C0C8-30F5-4B00-BC99-C6DFC381A6C9}"/>
              </a:ext>
            </a:extLst>
          </p:cNvPr>
          <p:cNvSpPr>
            <a:spLocks noGrp="1"/>
          </p:cNvSpPr>
          <p:nvPr>
            <p:ph type="body" sz="quarter" idx="18" hasCustomPrompt="1"/>
          </p:nvPr>
        </p:nvSpPr>
        <p:spPr>
          <a:xfrm>
            <a:off x="9108000" y="5544000"/>
            <a:ext cx="2735999" cy="792000"/>
          </a:xfrm>
        </p:spPr>
        <p:txBody>
          <a:bodyPr>
            <a:noAutofit/>
          </a:bodyPr>
          <a:lstStyle>
            <a:lvl1pPr>
              <a:lnSpc>
                <a:spcPct val="100000"/>
              </a:lnSpc>
              <a:spcAft>
                <a:spcPts val="0"/>
              </a:spcAft>
              <a:defRPr sz="1800" b="1">
                <a:latin typeface="+mn-lt"/>
              </a:defRPr>
            </a:lvl1pPr>
            <a:lvl2pPr>
              <a:lnSpc>
                <a:spcPct val="100000"/>
              </a:lnSpc>
              <a:spcAft>
                <a:spcPts val="0"/>
              </a:spcAft>
              <a:defRPr sz="1800" b="0">
                <a:latin typeface="+mn-lt"/>
              </a:defRPr>
            </a:lvl2pPr>
            <a:lvl3pPr>
              <a:defRPr sz="1200"/>
            </a:lvl3pPr>
            <a:lvl4pPr>
              <a:defRPr sz="1200"/>
            </a:lvl4pPr>
            <a:lvl5pPr>
              <a:defRPr sz="1200"/>
            </a:lvl5pPr>
          </a:lstStyle>
          <a:p>
            <a:pPr lvl="0"/>
            <a:r>
              <a:rPr lang="en-US"/>
              <a:t>Click to edit text styles</a:t>
            </a:r>
          </a:p>
          <a:p>
            <a:pPr lvl="1"/>
            <a:r>
              <a:rPr lang="en-US"/>
              <a:t>Second level</a:t>
            </a:r>
          </a:p>
        </p:txBody>
      </p:sp>
      <p:sp>
        <p:nvSpPr>
          <p:cNvPr id="4" name="Slide Number Placeholder 3">
            <a:extLst>
              <a:ext uri="{FF2B5EF4-FFF2-40B4-BE49-F238E27FC236}">
                <a16:creationId xmlns:a16="http://schemas.microsoft.com/office/drawing/2014/main" id="{22B538D5-1269-AD49-5ECE-E3F740C2007D}"/>
              </a:ext>
            </a:extLst>
          </p:cNvPr>
          <p:cNvSpPr>
            <a:spLocks noGrp="1"/>
          </p:cNvSpPr>
          <p:nvPr>
            <p:ph type="sldNum" sz="quarter" idx="19"/>
          </p:nvPr>
        </p:nvSpPr>
        <p:spPr/>
        <p:txBody>
          <a:bodyPr/>
          <a:lstStyle/>
          <a:p>
            <a:fld id="{10A01DC5-1685-4615-8240-15192985C6A2}" type="slidenum">
              <a:rPr lang="en-AU" smtClean="0"/>
              <a:pPr/>
              <a:t>‹#›</a:t>
            </a:fld>
            <a:endParaRPr lang="en-AU"/>
          </a:p>
        </p:txBody>
      </p:sp>
      <p:sp>
        <p:nvSpPr>
          <p:cNvPr id="10" name="Title 3">
            <a:extLst>
              <a:ext uri="{FF2B5EF4-FFF2-40B4-BE49-F238E27FC236}">
                <a16:creationId xmlns:a16="http://schemas.microsoft.com/office/drawing/2014/main" id="{10741BC9-5810-4402-AD5B-2DD451F81539}"/>
              </a:ext>
            </a:extLst>
          </p:cNvPr>
          <p:cNvSpPr>
            <a:spLocks noGrp="1"/>
          </p:cNvSpPr>
          <p:nvPr>
            <p:ph type="title"/>
          </p:nvPr>
        </p:nvSpPr>
        <p:spPr>
          <a:xfrm>
            <a:off x="539750" y="360000"/>
            <a:ext cx="9900250" cy="545601"/>
          </a:xfrm>
        </p:spPr>
        <p:txBody>
          <a:bodyPr/>
          <a:lstStyle>
            <a:lvl1pPr>
              <a:defRPr>
                <a:solidFill>
                  <a:schemeClr val="accent1"/>
                </a:solidFill>
              </a:defRPr>
            </a:lvl1pPr>
          </a:lstStyle>
          <a:p>
            <a:r>
              <a:rPr lang="en-US"/>
              <a:t>Click to edit Master title style</a:t>
            </a:r>
            <a:endParaRPr lang="en-AU"/>
          </a:p>
        </p:txBody>
      </p:sp>
      <p:sp>
        <p:nvSpPr>
          <p:cNvPr id="14" name="Text Placeholder 10">
            <a:extLst>
              <a:ext uri="{FF2B5EF4-FFF2-40B4-BE49-F238E27FC236}">
                <a16:creationId xmlns:a16="http://schemas.microsoft.com/office/drawing/2014/main" id="{26173B19-BDA0-4232-B1D7-D85D6B594E60}"/>
              </a:ext>
            </a:extLst>
          </p:cNvPr>
          <p:cNvSpPr>
            <a:spLocks noGrp="1"/>
          </p:cNvSpPr>
          <p:nvPr>
            <p:ph type="body" sz="quarter" idx="20" hasCustomPrompt="1"/>
          </p:nvPr>
        </p:nvSpPr>
        <p:spPr>
          <a:xfrm>
            <a:off x="539750" y="1016704"/>
            <a:ext cx="990025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285006005"/>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cxnSp>
        <p:nvCxnSpPr>
          <p:cNvPr id="12" name="Straight Connector 11">
            <a:extLst>
              <a:ext uri="{FF2B5EF4-FFF2-40B4-BE49-F238E27FC236}">
                <a16:creationId xmlns:a16="http://schemas.microsoft.com/office/drawing/2014/main" id="{E70612CD-1BF1-42B5-8546-A674A0B86640}"/>
              </a:ext>
              <a:ext uri="{C183D7F6-B498-43B3-948B-1728B52AA6E4}">
                <adec:decorative xmlns:adec="http://schemas.microsoft.com/office/drawing/2017/decorative" val="1"/>
              </a:ext>
            </a:extLst>
          </p:cNvPr>
          <p:cNvCxnSpPr/>
          <p:nvPr userDrawn="1"/>
        </p:nvCxnSpPr>
        <p:spPr>
          <a:xfrm>
            <a:off x="360000" y="154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360000" y="1800000"/>
            <a:ext cx="5400000" cy="540000"/>
          </a:xfrm>
        </p:spPr>
        <p:txBody>
          <a:bodyPr anchor="t">
            <a:noAutofit/>
          </a:bodyPr>
          <a:lstStyle>
            <a:lvl1pPr marL="0" indent="0">
              <a:buNone/>
              <a:defRPr sz="20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359999" y="2340000"/>
            <a:ext cx="5400000" cy="3780000"/>
          </a:xfrm>
        </p:spPr>
        <p:txBody>
          <a:bodyPr>
            <a:noAutofit/>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08000" y="1800000"/>
            <a:ext cx="5400000" cy="540000"/>
          </a:xfrm>
        </p:spPr>
        <p:txBody>
          <a:bodyPr anchor="t">
            <a:noAutofit/>
          </a:bodyPr>
          <a:lstStyle>
            <a:lvl1pPr marL="0" indent="0">
              <a:buNone/>
              <a:defRPr sz="20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08000" y="2340000"/>
            <a:ext cx="5400000" cy="3780000"/>
          </a:xfrm>
        </p:spPr>
        <p:txBody>
          <a:bodyPr>
            <a:noAutofit/>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a:extLst>
              <a:ext uri="{FF2B5EF4-FFF2-40B4-BE49-F238E27FC236}">
                <a16:creationId xmlns:a16="http://schemas.microsoft.com/office/drawing/2014/main" id="{D1BAADAD-B302-2C54-28BE-DE627A1513A5}"/>
              </a:ext>
              <a:ext uri="{C183D7F6-B498-43B3-948B-1728B52AA6E4}">
                <adec:decorative xmlns:adec="http://schemas.microsoft.com/office/drawing/2017/decorative" val="1"/>
              </a:ext>
            </a:extLst>
          </p:cNvPr>
          <p:cNvCxnSpPr/>
          <p:nvPr userDrawn="1"/>
        </p:nvCxnSpPr>
        <p:spPr>
          <a:xfrm>
            <a:off x="360000" y="6228000"/>
            <a:ext cx="1148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Slide Number Placeholder 6">
            <a:extLst>
              <a:ext uri="{FF2B5EF4-FFF2-40B4-BE49-F238E27FC236}">
                <a16:creationId xmlns:a16="http://schemas.microsoft.com/office/drawing/2014/main" id="{8CC0920B-AC4B-0EAF-B89F-B7D590469196}"/>
              </a:ext>
            </a:extLst>
          </p:cNvPr>
          <p:cNvSpPr>
            <a:spLocks noGrp="1"/>
          </p:cNvSpPr>
          <p:nvPr>
            <p:ph type="sldNum" sz="quarter" idx="10"/>
          </p:nvPr>
        </p:nvSpPr>
        <p:spPr/>
        <p:txBody>
          <a:bodyPr/>
          <a:lstStyle/>
          <a:p>
            <a:fld id="{10A01DC5-1685-4615-8240-15192985C6A2}" type="slidenum">
              <a:rPr lang="en-AU" smtClean="0"/>
              <a:pPr/>
              <a:t>‹#›</a:t>
            </a:fld>
            <a:endParaRPr lang="en-AU"/>
          </a:p>
        </p:txBody>
      </p:sp>
      <p:sp>
        <p:nvSpPr>
          <p:cNvPr id="10" name="Title 3">
            <a:extLst>
              <a:ext uri="{FF2B5EF4-FFF2-40B4-BE49-F238E27FC236}">
                <a16:creationId xmlns:a16="http://schemas.microsoft.com/office/drawing/2014/main" id="{F2CB1FCA-D1E5-416B-B1F2-710F1C82DC16}"/>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14" name="Text Placeholder 10">
            <a:extLst>
              <a:ext uri="{FF2B5EF4-FFF2-40B4-BE49-F238E27FC236}">
                <a16:creationId xmlns:a16="http://schemas.microsoft.com/office/drawing/2014/main" id="{04324E8E-03E6-4838-9622-D9823630F780}"/>
              </a:ext>
            </a:extLst>
          </p:cNvPr>
          <p:cNvSpPr>
            <a:spLocks noGrp="1"/>
          </p:cNvSpPr>
          <p:nvPr>
            <p:ph type="body" sz="quarter" idx="18" hasCustomPrompt="1"/>
          </p:nvPr>
        </p:nvSpPr>
        <p:spPr>
          <a:xfrm>
            <a:off x="360000" y="1050888"/>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871992402"/>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10A01DC5-1685-4615-8240-15192985C6A2}" type="slidenum">
              <a:rPr lang="en-AU" smtClean="0"/>
              <a:t>‹#›</a:t>
            </a:fld>
            <a:endParaRPr lang="en-AU"/>
          </a:p>
        </p:txBody>
      </p:sp>
      <p:sp>
        <p:nvSpPr>
          <p:cNvPr id="4" name="Title 3">
            <a:extLst>
              <a:ext uri="{FF2B5EF4-FFF2-40B4-BE49-F238E27FC236}">
                <a16:creationId xmlns:a16="http://schemas.microsoft.com/office/drawing/2014/main" id="{7CF8C2E4-E0FA-4F11-9270-098EDFE8B41D}"/>
              </a:ext>
            </a:extLst>
          </p:cNvPr>
          <p:cNvSpPr>
            <a:spLocks noGrp="1"/>
          </p:cNvSpPr>
          <p:nvPr>
            <p:ph type="title"/>
          </p:nvPr>
        </p:nvSpPr>
        <p:spPr>
          <a:xfrm>
            <a:off x="360000" y="360000"/>
            <a:ext cx="10080000" cy="545601"/>
          </a:xfrm>
        </p:spPr>
        <p:txBody>
          <a:bodyPr/>
          <a:lstStyle>
            <a:lvl1pPr>
              <a:defRPr>
                <a:solidFill>
                  <a:schemeClr val="accent1"/>
                </a:solidFill>
              </a:defRPr>
            </a:lvl1pPr>
          </a:lstStyle>
          <a:p>
            <a:r>
              <a:rPr lang="en-US"/>
              <a:t>Click to edit Master title style</a:t>
            </a:r>
            <a:endParaRPr lang="en-AU"/>
          </a:p>
        </p:txBody>
      </p:sp>
      <p:sp>
        <p:nvSpPr>
          <p:cNvPr id="7" name="Text Placeholder 10">
            <a:extLst>
              <a:ext uri="{FF2B5EF4-FFF2-40B4-BE49-F238E27FC236}">
                <a16:creationId xmlns:a16="http://schemas.microsoft.com/office/drawing/2014/main" id="{C65DF8EF-3190-4490-9931-2111E9229317}"/>
              </a:ext>
            </a:extLst>
          </p:cNvPr>
          <p:cNvSpPr>
            <a:spLocks noGrp="1"/>
          </p:cNvSpPr>
          <p:nvPr>
            <p:ph type="body" sz="quarter" idx="18" hasCustomPrompt="1"/>
          </p:nvPr>
        </p:nvSpPr>
        <p:spPr>
          <a:xfrm>
            <a:off x="360000" y="982520"/>
            <a:ext cx="10080000" cy="310015"/>
          </a:xfrm>
        </p:spPr>
        <p:txBody>
          <a:bodyPr anchor="b">
            <a:noAutofit/>
          </a:bodyPr>
          <a:lstStyle>
            <a:lvl1pPr>
              <a:defRPr sz="2000">
                <a:solidFill>
                  <a:schemeClr val="accent2"/>
                </a:solidFill>
                <a:latin typeface="+mj-lt"/>
              </a:defRPr>
            </a:lvl1pPr>
            <a:lvl2pPr>
              <a:defRPr sz="2000">
                <a:solidFill>
                  <a:schemeClr val="bg1"/>
                </a:solidFill>
              </a:defRPr>
            </a:lvl2pPr>
            <a:lvl3pPr>
              <a:defRPr sz="2000">
                <a:solidFill>
                  <a:schemeClr val="bg1"/>
                </a:solidFill>
              </a:defRPr>
            </a:lvl3pPr>
            <a:lvl4pPr>
              <a:defRPr sz="2000">
                <a:solidFill>
                  <a:schemeClr val="bg1"/>
                </a:solidFill>
              </a:defRPr>
            </a:lvl4pPr>
            <a:lvl5pPr>
              <a:defRPr sz="2000">
                <a:solidFill>
                  <a:schemeClr val="bg1"/>
                </a:solidFill>
              </a:defRPr>
            </a:lvl5pPr>
          </a:lstStyle>
          <a:p>
            <a:pPr lvl="0"/>
            <a:r>
              <a:rPr lang="en-US"/>
              <a:t>Subtitle</a:t>
            </a:r>
          </a:p>
        </p:txBody>
      </p:sp>
    </p:spTree>
    <p:extLst>
      <p:ext uri="{BB962C8B-B14F-4D97-AF65-F5344CB8AC3E}">
        <p14:creationId xmlns:p14="http://schemas.microsoft.com/office/powerpoint/2010/main" val="1593302939"/>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0A01DC5-1685-4615-8240-15192985C6A2}" type="slidenum">
              <a:rPr lang="en-AU" smtClean="0"/>
              <a:t>‹#›</a:t>
            </a:fld>
            <a:endParaRPr lang="en-AU"/>
          </a:p>
        </p:txBody>
      </p:sp>
    </p:spTree>
    <p:extLst>
      <p:ext uri="{BB962C8B-B14F-4D97-AF65-F5344CB8AC3E}">
        <p14:creationId xmlns:p14="http://schemas.microsoft.com/office/powerpoint/2010/main" val="3822835861"/>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slideLayout" Target="../slideLayouts/slideLayout50.xml"/><Relationship Id="rId55" Type="http://schemas.openxmlformats.org/officeDocument/2006/relationships/theme" Target="../theme/theme1.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 Type="http://schemas.openxmlformats.org/officeDocument/2006/relationships/slideLayout" Target="../slideLayouts/slideLayout5.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image" Target="../media/image1.png"/><Relationship Id="rId8" Type="http://schemas.openxmlformats.org/officeDocument/2006/relationships/slideLayout" Target="../slideLayouts/slideLayout8.xml"/><Relationship Id="rId51" Type="http://schemas.openxmlformats.org/officeDocument/2006/relationships/slideLayout" Target="../slideLayouts/slideLayout5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image" Target="../media/image2.png"/><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67.xml"/><Relationship Id="rId18" Type="http://schemas.openxmlformats.org/officeDocument/2006/relationships/slideLayout" Target="../slideLayouts/slideLayout72.xml"/><Relationship Id="rId26" Type="http://schemas.openxmlformats.org/officeDocument/2006/relationships/slideLayout" Target="../slideLayouts/slideLayout80.xml"/><Relationship Id="rId39" Type="http://schemas.openxmlformats.org/officeDocument/2006/relationships/slideLayout" Target="../slideLayouts/slideLayout93.xml"/><Relationship Id="rId21" Type="http://schemas.openxmlformats.org/officeDocument/2006/relationships/slideLayout" Target="../slideLayouts/slideLayout75.xml"/><Relationship Id="rId34" Type="http://schemas.openxmlformats.org/officeDocument/2006/relationships/slideLayout" Target="../slideLayouts/slideLayout88.xml"/><Relationship Id="rId42" Type="http://schemas.openxmlformats.org/officeDocument/2006/relationships/slideLayout" Target="../slideLayouts/slideLayout96.xml"/><Relationship Id="rId47" Type="http://schemas.openxmlformats.org/officeDocument/2006/relationships/image" Target="../media/image1.png"/><Relationship Id="rId7" Type="http://schemas.openxmlformats.org/officeDocument/2006/relationships/slideLayout" Target="../slideLayouts/slideLayout61.xml"/><Relationship Id="rId2" Type="http://schemas.openxmlformats.org/officeDocument/2006/relationships/slideLayout" Target="../slideLayouts/slideLayout56.xml"/><Relationship Id="rId16" Type="http://schemas.openxmlformats.org/officeDocument/2006/relationships/slideLayout" Target="../slideLayouts/slideLayout70.xml"/><Relationship Id="rId29" Type="http://schemas.openxmlformats.org/officeDocument/2006/relationships/slideLayout" Target="../slideLayouts/slideLayout83.xml"/><Relationship Id="rId1" Type="http://schemas.openxmlformats.org/officeDocument/2006/relationships/slideLayout" Target="../slideLayouts/slideLayout55.xml"/><Relationship Id="rId6" Type="http://schemas.openxmlformats.org/officeDocument/2006/relationships/slideLayout" Target="../slideLayouts/slideLayout60.xml"/><Relationship Id="rId11" Type="http://schemas.openxmlformats.org/officeDocument/2006/relationships/slideLayout" Target="../slideLayouts/slideLayout65.xml"/><Relationship Id="rId24" Type="http://schemas.openxmlformats.org/officeDocument/2006/relationships/slideLayout" Target="../slideLayouts/slideLayout78.xml"/><Relationship Id="rId32" Type="http://schemas.openxmlformats.org/officeDocument/2006/relationships/slideLayout" Target="../slideLayouts/slideLayout86.xml"/><Relationship Id="rId37" Type="http://schemas.openxmlformats.org/officeDocument/2006/relationships/slideLayout" Target="../slideLayouts/slideLayout91.xml"/><Relationship Id="rId40" Type="http://schemas.openxmlformats.org/officeDocument/2006/relationships/slideLayout" Target="../slideLayouts/slideLayout94.xml"/><Relationship Id="rId45" Type="http://schemas.openxmlformats.org/officeDocument/2006/relationships/slideLayout" Target="../slideLayouts/slideLayout99.xml"/><Relationship Id="rId5" Type="http://schemas.openxmlformats.org/officeDocument/2006/relationships/slideLayout" Target="../slideLayouts/slideLayout59.xml"/><Relationship Id="rId15" Type="http://schemas.openxmlformats.org/officeDocument/2006/relationships/slideLayout" Target="../slideLayouts/slideLayout69.xml"/><Relationship Id="rId23" Type="http://schemas.openxmlformats.org/officeDocument/2006/relationships/slideLayout" Target="../slideLayouts/slideLayout77.xml"/><Relationship Id="rId28" Type="http://schemas.openxmlformats.org/officeDocument/2006/relationships/slideLayout" Target="../slideLayouts/slideLayout82.xml"/><Relationship Id="rId36" Type="http://schemas.openxmlformats.org/officeDocument/2006/relationships/slideLayout" Target="../slideLayouts/slideLayout90.xml"/><Relationship Id="rId10" Type="http://schemas.openxmlformats.org/officeDocument/2006/relationships/slideLayout" Target="../slideLayouts/slideLayout64.xml"/><Relationship Id="rId19" Type="http://schemas.openxmlformats.org/officeDocument/2006/relationships/slideLayout" Target="../slideLayouts/slideLayout73.xml"/><Relationship Id="rId31" Type="http://schemas.openxmlformats.org/officeDocument/2006/relationships/slideLayout" Target="../slideLayouts/slideLayout85.xml"/><Relationship Id="rId44" Type="http://schemas.openxmlformats.org/officeDocument/2006/relationships/slideLayout" Target="../slideLayouts/slideLayout98.xml"/><Relationship Id="rId4" Type="http://schemas.openxmlformats.org/officeDocument/2006/relationships/slideLayout" Target="../slideLayouts/slideLayout58.xml"/><Relationship Id="rId9" Type="http://schemas.openxmlformats.org/officeDocument/2006/relationships/slideLayout" Target="../slideLayouts/slideLayout63.xml"/><Relationship Id="rId14" Type="http://schemas.openxmlformats.org/officeDocument/2006/relationships/slideLayout" Target="../slideLayouts/slideLayout68.xml"/><Relationship Id="rId22" Type="http://schemas.openxmlformats.org/officeDocument/2006/relationships/slideLayout" Target="../slideLayouts/slideLayout76.xml"/><Relationship Id="rId27" Type="http://schemas.openxmlformats.org/officeDocument/2006/relationships/slideLayout" Target="../slideLayouts/slideLayout81.xml"/><Relationship Id="rId30" Type="http://schemas.openxmlformats.org/officeDocument/2006/relationships/slideLayout" Target="../slideLayouts/slideLayout84.xml"/><Relationship Id="rId35" Type="http://schemas.openxmlformats.org/officeDocument/2006/relationships/slideLayout" Target="../slideLayouts/slideLayout89.xml"/><Relationship Id="rId43" Type="http://schemas.openxmlformats.org/officeDocument/2006/relationships/slideLayout" Target="../slideLayouts/slideLayout97.xml"/><Relationship Id="rId8" Type="http://schemas.openxmlformats.org/officeDocument/2006/relationships/slideLayout" Target="../slideLayouts/slideLayout62.xml"/><Relationship Id="rId3" Type="http://schemas.openxmlformats.org/officeDocument/2006/relationships/slideLayout" Target="../slideLayouts/slideLayout57.xml"/><Relationship Id="rId12" Type="http://schemas.openxmlformats.org/officeDocument/2006/relationships/slideLayout" Target="../slideLayouts/slideLayout66.xml"/><Relationship Id="rId17" Type="http://schemas.openxmlformats.org/officeDocument/2006/relationships/slideLayout" Target="../slideLayouts/slideLayout71.xml"/><Relationship Id="rId25" Type="http://schemas.openxmlformats.org/officeDocument/2006/relationships/slideLayout" Target="../slideLayouts/slideLayout79.xml"/><Relationship Id="rId33" Type="http://schemas.openxmlformats.org/officeDocument/2006/relationships/slideLayout" Target="../slideLayouts/slideLayout87.xml"/><Relationship Id="rId38" Type="http://schemas.openxmlformats.org/officeDocument/2006/relationships/slideLayout" Target="../slideLayouts/slideLayout92.xml"/><Relationship Id="rId46" Type="http://schemas.openxmlformats.org/officeDocument/2006/relationships/theme" Target="../theme/theme2.xml"/><Relationship Id="rId20" Type="http://schemas.openxmlformats.org/officeDocument/2006/relationships/slideLayout" Target="../slideLayouts/slideLayout74.xml"/><Relationship Id="rId41" Type="http://schemas.openxmlformats.org/officeDocument/2006/relationships/slideLayout" Target="../slideLayouts/slideLayout9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360000"/>
            <a:ext cx="10080000" cy="1008000"/>
          </a:xfrm>
          <a:prstGeom prst="rect">
            <a:avLst/>
          </a:prstGeom>
        </p:spPr>
        <p:txBody>
          <a:bodyPr vert="horz" lIns="0" tIns="0" rIns="0" bIns="0" rtlCol="0" anchor="t">
            <a:noAutofit/>
          </a:bodyPr>
          <a:lstStyle/>
          <a:p>
            <a:r>
              <a:rPr lang="en-US"/>
              <a:t>Click to edit Master title style</a:t>
            </a:r>
            <a:endParaRPr lang="en-US" dirty="0"/>
          </a:p>
        </p:txBody>
      </p:sp>
      <p:pic>
        <p:nvPicPr>
          <p:cNvPr id="8" name="Picture 7" descr="NSW Government logo">
            <a:extLst>
              <a:ext uri="{FF2B5EF4-FFF2-40B4-BE49-F238E27FC236}">
                <a16:creationId xmlns:a16="http://schemas.microsoft.com/office/drawing/2014/main" id="{CCBF5FED-71CD-4122-8BE4-CA4C03A99224}"/>
              </a:ext>
            </a:extLst>
          </p:cNvPr>
          <p:cNvPicPr>
            <a:picLocks noChangeAspect="1"/>
          </p:cNvPicPr>
          <p:nvPr userDrawn="1"/>
        </p:nvPicPr>
        <p:blipFill>
          <a:blip r:embed="rId56" cstate="screen">
            <a:extLst>
              <a:ext uri="{28A0092B-C50C-407E-A947-70E740481C1C}">
                <a14:useLocalDpi xmlns:a14="http://schemas.microsoft.com/office/drawing/2010/main"/>
              </a:ext>
            </a:extLst>
          </a:blip>
          <a:srcRect/>
          <a:stretch/>
        </p:blipFill>
        <p:spPr>
          <a:xfrm>
            <a:off x="11214000" y="360321"/>
            <a:ext cx="630000" cy="684882"/>
          </a:xfrm>
          <a:prstGeom prst="rect">
            <a:avLst/>
          </a:prstGeom>
        </p:spPr>
      </p:pic>
      <p:sp>
        <p:nvSpPr>
          <p:cNvPr id="3" name="Text Placeholder 2"/>
          <p:cNvSpPr>
            <a:spLocks noGrp="1"/>
          </p:cNvSpPr>
          <p:nvPr>
            <p:ph type="body" idx="1"/>
          </p:nvPr>
        </p:nvSpPr>
        <p:spPr>
          <a:xfrm>
            <a:off x="360000" y="1620000"/>
            <a:ext cx="11484000" cy="4536000"/>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11124000" y="6516000"/>
            <a:ext cx="720000" cy="180000"/>
          </a:xfrm>
          <a:prstGeom prst="rect">
            <a:avLst/>
          </a:prstGeom>
        </p:spPr>
        <p:txBody>
          <a:bodyPr vert="horz" lIns="0" tIns="0" rIns="0" bIns="0" rtlCol="0" anchor="t"/>
          <a:lstStyle>
            <a:lvl1pPr algn="r">
              <a:defRPr sz="1200">
                <a:solidFill>
                  <a:schemeClr val="tx1"/>
                </a:solidFill>
                <a:latin typeface="+mn-lt"/>
              </a:defRPr>
            </a:lvl1pPr>
          </a:lstStyle>
          <a:p>
            <a:fld id="{10A01DC5-1685-4615-8240-15192985C6A2}" type="slidenum">
              <a:rPr lang="en-AU" smtClean="0"/>
              <a:pPr/>
              <a:t>‹#›</a:t>
            </a:fld>
            <a:endParaRPr lang="en-AU" dirty="0"/>
          </a:p>
        </p:txBody>
      </p:sp>
      <p:sp>
        <p:nvSpPr>
          <p:cNvPr id="9" name="TextBox 8">
            <a:extLst>
              <a:ext uri="{FF2B5EF4-FFF2-40B4-BE49-F238E27FC236}">
                <a16:creationId xmlns:a16="http://schemas.microsoft.com/office/drawing/2014/main" id="{E98AFF8C-6EAC-4301-9800-49DD3EDD38B8}"/>
              </a:ext>
              <a:ext uri="{C183D7F6-B498-43B3-948B-1728B52AA6E4}">
                <adec:decorative xmlns:adec="http://schemas.microsoft.com/office/drawing/2017/decorative" val="1"/>
              </a:ext>
            </a:extLst>
          </p:cNvPr>
          <p:cNvSpPr txBox="1"/>
          <p:nvPr userDrawn="1"/>
        </p:nvSpPr>
        <p:spPr>
          <a:xfrm>
            <a:off x="-2622931" y="14626"/>
            <a:ext cx="2544960" cy="5539978"/>
          </a:xfrm>
          <a:prstGeom prst="rect">
            <a:avLst/>
          </a:prstGeom>
          <a:noFill/>
        </p:spPr>
        <p:txBody>
          <a:bodyPr wrap="square" lIns="0" tIns="0" rIns="0" bIns="0" rtlCol="0">
            <a:spAutoFit/>
          </a:bodyPr>
          <a:lstStyle/>
          <a:p>
            <a:pPr marL="163681" marR="0" lvl="0" indent="-163681" algn="l" defTabSz="609585" rtl="0" eaLnBrk="1" fontAlgn="auto" latinLnBrk="0" hangingPunct="1">
              <a:lnSpc>
                <a:spcPct val="100000"/>
              </a:lnSpc>
              <a:spcBef>
                <a:spcPts val="0"/>
              </a:spcBef>
              <a:spcAft>
                <a:spcPts val="0"/>
              </a:spcAft>
              <a:buClrTx/>
              <a:buSzTx/>
              <a:buFont typeface="+mj-lt"/>
              <a:buNone/>
              <a:tabLst/>
              <a:defRPr/>
            </a:pPr>
            <a:r>
              <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rPr>
              <a:t>OPEN IN DESKTOP APP</a:t>
            </a:r>
          </a:p>
          <a:p>
            <a:pPr marL="163681" marR="0" lvl="0" indent="-163681" algn="l" defTabSz="609585" rtl="0" eaLnBrk="1" fontAlgn="auto" latinLnBrk="0" hangingPunct="1">
              <a:lnSpc>
                <a:spcPct val="100000"/>
              </a:lnSpc>
              <a:spcBef>
                <a:spcPts val="0"/>
              </a:spcBef>
              <a:spcAft>
                <a:spcPts val="0"/>
              </a:spcAft>
              <a:buClrTx/>
              <a:buSzTx/>
              <a:buFont typeface="+mj-lt"/>
              <a:buNone/>
              <a:tabLst/>
              <a:defRPr/>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This will enable full functionality of the template.</a:t>
            </a:r>
          </a:p>
          <a:p>
            <a:pPr marL="163681" indent="-163681" algn="l">
              <a:buFont typeface="+mj-lt"/>
              <a:buNone/>
            </a:pPr>
            <a:endPar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endParaRPr>
          </a:p>
          <a:p>
            <a:pPr marL="163681" indent="-163681" algn="l">
              <a:buFont typeface="+mj-lt"/>
              <a:buNone/>
            </a:pPr>
            <a:r>
              <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rPr>
              <a:t>CHOOSE A SLIDE STYLE FROM </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Home tab</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New Slide</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Choose layout</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If layout goes awry, select Reset</a:t>
            </a:r>
            <a:endPar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endParaRPr>
          </a:p>
          <a:p>
            <a:pPr marL="163681" indent="-163681" algn="l">
              <a:buFont typeface="+mj-lt"/>
              <a:buNone/>
            </a:pPr>
            <a:endPar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endParaRPr>
          </a:p>
          <a:p>
            <a:pPr marL="163681" indent="-163681" algn="l">
              <a:buFont typeface="+mj-lt"/>
              <a:buNone/>
            </a:pPr>
            <a:r>
              <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rPr>
              <a:t>TEXT</a:t>
            </a:r>
          </a:p>
          <a:p>
            <a:pPr marL="0" indent="0" algn="l">
              <a:buFont typeface="+mj-lt"/>
              <a:buNone/>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There are 5 levels of formatted text available.</a:t>
            </a:r>
          </a:p>
          <a:p>
            <a:pPr marL="0" indent="0" algn="l">
              <a:buFont typeface="+mj-lt"/>
              <a:buNone/>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Please move between text  levels using the increase/decrease button on the menu above.</a:t>
            </a:r>
          </a:p>
          <a:p>
            <a:pPr marL="163681" indent="-163681" algn="l">
              <a:buFont typeface="+mj-lt"/>
              <a:buNone/>
            </a:pPr>
            <a:endPar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endParaRPr>
          </a:p>
          <a:p>
            <a:pPr marL="163681" indent="-163681" algn="l">
              <a:buFont typeface="+mj-lt"/>
              <a:buNone/>
            </a:pPr>
            <a:endPar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endParaRPr>
          </a:p>
          <a:p>
            <a:pPr marL="163681" indent="-163681" algn="l">
              <a:buFont typeface="+mj-lt"/>
              <a:buNone/>
            </a:pPr>
            <a:endPar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endParaRPr>
          </a:p>
          <a:p>
            <a:pPr marL="163681" indent="-163681" algn="l">
              <a:buFont typeface="+mj-lt"/>
              <a:buNone/>
            </a:pPr>
            <a:r>
              <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rPr>
              <a:t>CHANGE SLIDE BACKGROUND/COLOUR</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Design Menu</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Format Background</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Select colour from palette OR</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Picture or Texture Fill</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Find image </a:t>
            </a:r>
          </a:p>
          <a:p>
            <a:pPr marL="163681" indent="-163681" algn="l">
              <a:buFont typeface="+mj-lt"/>
              <a:buNone/>
            </a:pPr>
            <a:endPar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endParaRPr>
          </a:p>
          <a:p>
            <a:pPr marL="163681" indent="-163681" algn="l">
              <a:buFont typeface="+mj-lt"/>
              <a:buNone/>
            </a:pPr>
            <a:r>
              <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rPr>
              <a:t>REPLACE IMAGE IN SHAPE OR ON PAGE</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Right click on image</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Change Picture</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Select your image</a:t>
            </a:r>
          </a:p>
          <a:p>
            <a:pPr marL="0" indent="0" algn="l">
              <a:buFont typeface="+mj-lt"/>
              <a:buNone/>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OR</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Delete the image</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Click on icon</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Find the new image</a:t>
            </a:r>
          </a:p>
          <a:p>
            <a:pPr marL="163681" indent="-163681" algn="l">
              <a:buFont typeface="+mj-lt"/>
              <a:buNone/>
            </a:pPr>
            <a:endPar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endParaRPr>
          </a:p>
          <a:p>
            <a:pPr marL="163681" indent="-163681" algn="l">
              <a:buFont typeface="+mj-lt"/>
              <a:buNone/>
            </a:pPr>
            <a:r>
              <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rPr>
              <a:t>TO REPOSITION IMAGE WITHIN SHAPE </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Click on image</a:t>
            </a:r>
          </a:p>
          <a:p>
            <a:pPr marL="239178" indent="-239178" algn="l">
              <a:buFont typeface="+mj-lt"/>
              <a:buAutoNum type="arabicPeriod"/>
            </a:pPr>
            <a:r>
              <a:rPr lang="en-US" sz="800" b="0" kern="1200" baseline="0" noProof="0" dirty="0">
                <a:solidFill>
                  <a:schemeClr val="bg1">
                    <a:lumMod val="65000"/>
                  </a:schemeClr>
                </a:solidFill>
                <a:latin typeface="Arial" panose="020B0604020202020204" pitchFamily="34" charset="0"/>
                <a:ea typeface="+mn-ea"/>
                <a:cs typeface="Arial" panose="020B0604020202020204" pitchFamily="34" charset="0"/>
              </a:rPr>
              <a:t>Picture Format menu</a:t>
            </a:r>
          </a:p>
          <a:p>
            <a:pPr marL="239178" indent="-239178" algn="l">
              <a:buFont typeface="+mj-lt"/>
              <a:buAutoNum type="arabicPeriod"/>
            </a:pPr>
            <a:r>
              <a:rPr lang="en-US" sz="800" b="0" kern="1200" baseline="0" noProof="0" dirty="0">
                <a:solidFill>
                  <a:schemeClr val="bg1">
                    <a:lumMod val="65000"/>
                  </a:schemeClr>
                </a:solidFill>
                <a:latin typeface="Arial" panose="020B0604020202020204" pitchFamily="34" charset="0"/>
                <a:ea typeface="+mn-ea"/>
                <a:cs typeface="Arial" panose="020B0604020202020204" pitchFamily="34" charset="0"/>
              </a:rPr>
              <a:t>Click on Crop button dropdown</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To fit the whole image inside select FIT</a:t>
            </a:r>
          </a:p>
          <a:p>
            <a:pPr marL="239178" indent="-239178" algn="l">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To use only a portion select FILL then crop, move or resize image to show properly within shape.</a:t>
            </a:r>
          </a:p>
          <a:p>
            <a:pPr marL="163681" indent="-163681" algn="l">
              <a:buFont typeface="+mj-lt"/>
              <a:buNone/>
            </a:pPr>
            <a:endPar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endParaRPr>
          </a:p>
          <a:p>
            <a:pPr marL="163681" indent="-163681" algn="l">
              <a:buFont typeface="+mj-lt"/>
              <a:buNone/>
            </a:pPr>
            <a:r>
              <a:rPr lang="en-AU" sz="800" b="1" kern="1200" baseline="0" noProof="0" dirty="0">
                <a:solidFill>
                  <a:schemeClr val="bg1">
                    <a:lumMod val="65000"/>
                  </a:schemeClr>
                </a:solidFill>
                <a:latin typeface="Arial" panose="020B0604020202020204" pitchFamily="34" charset="0"/>
                <a:ea typeface="+mn-ea"/>
                <a:cs typeface="Arial" panose="020B0604020202020204" pitchFamily="34" charset="0"/>
              </a:rPr>
              <a:t>ADD/CHANGE FOOTER</a:t>
            </a:r>
          </a:p>
          <a:p>
            <a:pPr marL="239178" lvl="0" indent="-239178" algn="l" defTabSz="1219170" rtl="0" eaLnBrk="1" latinLnBrk="0" hangingPunct="1">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Insert Menu</a:t>
            </a:r>
          </a:p>
          <a:p>
            <a:pPr marL="239178" lvl="0" indent="-239178" algn="l" defTabSz="1219170" rtl="0" eaLnBrk="1" latinLnBrk="0" hangingPunct="1">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Header &amp; Footer</a:t>
            </a:r>
          </a:p>
          <a:p>
            <a:pPr marL="239178" lvl="0" indent="-239178" algn="l" defTabSz="1219170" rtl="0" eaLnBrk="1" latinLnBrk="0" hangingPunct="1">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Tick to activate/Untick to remove</a:t>
            </a:r>
          </a:p>
          <a:p>
            <a:pPr marL="239178" lvl="0" indent="-239178" algn="l" defTabSz="1219170" rtl="0" eaLnBrk="1" latinLnBrk="0" hangingPunct="1">
              <a:buFont typeface="+mj-lt"/>
              <a:buAutoNum type="arabicPeriod"/>
            </a:pPr>
            <a:r>
              <a:rPr lang="en-AU" sz="800" b="0" kern="1200" baseline="0" noProof="0" dirty="0">
                <a:solidFill>
                  <a:schemeClr val="bg1">
                    <a:lumMod val="65000"/>
                  </a:schemeClr>
                </a:solidFill>
                <a:latin typeface="Arial" panose="020B0604020202020204" pitchFamily="34" charset="0"/>
                <a:ea typeface="+mn-ea"/>
                <a:cs typeface="Arial" panose="020B0604020202020204" pitchFamily="34" charset="0"/>
              </a:rPr>
              <a:t>Change text</a:t>
            </a:r>
          </a:p>
        </p:txBody>
      </p:sp>
      <p:pic>
        <p:nvPicPr>
          <p:cNvPr id="11" name="Picture 10">
            <a:extLst>
              <a:ext uri="{FF2B5EF4-FFF2-40B4-BE49-F238E27FC236}">
                <a16:creationId xmlns:a16="http://schemas.microsoft.com/office/drawing/2014/main" id="{95497C0B-0C24-4334-9150-A2D01FE29EBB}"/>
              </a:ext>
              <a:ext uri="{C183D7F6-B498-43B3-948B-1728B52AA6E4}">
                <adec:decorative xmlns:adec="http://schemas.microsoft.com/office/drawing/2017/decorative" val="1"/>
              </a:ext>
            </a:extLst>
          </p:cNvPr>
          <p:cNvPicPr>
            <a:picLocks noChangeAspect="1"/>
          </p:cNvPicPr>
          <p:nvPr userDrawn="1"/>
        </p:nvPicPr>
        <p:blipFill>
          <a:blip r:embed="rId57">
            <a:extLst>
              <a:ext uri="{28A0092B-C50C-407E-A947-70E740481C1C}">
                <a14:useLocalDpi xmlns:a14="http://schemas.microsoft.com/office/drawing/2010/main"/>
              </a:ext>
            </a:extLst>
          </a:blip>
          <a:stretch>
            <a:fillRect/>
          </a:stretch>
        </p:blipFill>
        <p:spPr>
          <a:xfrm>
            <a:off x="-2622931" y="1682950"/>
            <a:ext cx="632972" cy="215628"/>
          </a:xfrm>
          <a:prstGeom prst="rect">
            <a:avLst/>
          </a:prstGeom>
        </p:spPr>
      </p:pic>
    </p:spTree>
    <p:extLst>
      <p:ext uri="{BB962C8B-B14F-4D97-AF65-F5344CB8AC3E}">
        <p14:creationId xmlns:p14="http://schemas.microsoft.com/office/powerpoint/2010/main" val="853186558"/>
      </p:ext>
    </p:extLst>
  </p:cSld>
  <p:clrMap bg1="lt1" tx1="dk1" bg2="lt2" tx2="dk2" accent1="accent1" accent2="accent2" accent3="accent3" accent4="accent4" accent5="accent5" accent6="accent6" hlink="hlink" folHlink="folHlink"/>
  <p:sldLayoutIdLst>
    <p:sldLayoutId id="2147483846" r:id="rId1"/>
    <p:sldLayoutId id="2147483847" r:id="rId2"/>
    <p:sldLayoutId id="2147483848" r:id="rId3"/>
    <p:sldLayoutId id="2147483849" r:id="rId4"/>
    <p:sldLayoutId id="2147483850" r:id="rId5"/>
    <p:sldLayoutId id="2147483851" r:id="rId6"/>
    <p:sldLayoutId id="2147483852" r:id="rId7"/>
    <p:sldLayoutId id="2147483853" r:id="rId8"/>
    <p:sldLayoutId id="2147483854" r:id="rId9"/>
    <p:sldLayoutId id="2147483855" r:id="rId10"/>
    <p:sldLayoutId id="2147483856" r:id="rId11"/>
    <p:sldLayoutId id="2147483857" r:id="rId12"/>
    <p:sldLayoutId id="2147483858" r:id="rId13"/>
    <p:sldLayoutId id="2147483859" r:id="rId14"/>
    <p:sldLayoutId id="2147483860" r:id="rId15"/>
    <p:sldLayoutId id="2147483861" r:id="rId16"/>
    <p:sldLayoutId id="2147483862" r:id="rId17"/>
    <p:sldLayoutId id="2147483863" r:id="rId18"/>
    <p:sldLayoutId id="2147483864" r:id="rId19"/>
    <p:sldLayoutId id="2147483865" r:id="rId20"/>
    <p:sldLayoutId id="2147483866" r:id="rId21"/>
    <p:sldLayoutId id="2147483867" r:id="rId22"/>
    <p:sldLayoutId id="2147483868" r:id="rId23"/>
    <p:sldLayoutId id="2147483869" r:id="rId24"/>
    <p:sldLayoutId id="2147483870" r:id="rId25"/>
    <p:sldLayoutId id="2147483871" r:id="rId26"/>
    <p:sldLayoutId id="2147483872" r:id="rId27"/>
    <p:sldLayoutId id="2147483873" r:id="rId28"/>
    <p:sldLayoutId id="2147483874" r:id="rId29"/>
    <p:sldLayoutId id="2147483875" r:id="rId30"/>
    <p:sldLayoutId id="2147483876" r:id="rId31"/>
    <p:sldLayoutId id="2147483877" r:id="rId32"/>
    <p:sldLayoutId id="2147483878" r:id="rId33"/>
    <p:sldLayoutId id="2147483879" r:id="rId34"/>
    <p:sldLayoutId id="2147483880" r:id="rId35"/>
    <p:sldLayoutId id="2147483881" r:id="rId36"/>
    <p:sldLayoutId id="2147483882" r:id="rId37"/>
    <p:sldLayoutId id="2147483883" r:id="rId38"/>
    <p:sldLayoutId id="2147483884" r:id="rId39"/>
    <p:sldLayoutId id="2147483885" r:id="rId40"/>
    <p:sldLayoutId id="2147483886" r:id="rId41"/>
    <p:sldLayoutId id="2147483887" r:id="rId42"/>
    <p:sldLayoutId id="2147483888" r:id="rId43"/>
    <p:sldLayoutId id="2147483889" r:id="rId44"/>
    <p:sldLayoutId id="2147483899" r:id="rId45"/>
    <p:sldLayoutId id="2147483900" r:id="rId46"/>
    <p:sldLayoutId id="2147483901" r:id="rId47"/>
    <p:sldLayoutId id="2147483902" r:id="rId48"/>
    <p:sldLayoutId id="2147483903" r:id="rId49"/>
    <p:sldLayoutId id="2147483904" r:id="rId50"/>
    <p:sldLayoutId id="2147483921" r:id="rId51"/>
    <p:sldLayoutId id="2147483922" r:id="rId52"/>
    <p:sldLayoutId id="2147483923" r:id="rId53"/>
    <p:sldLayoutId id="2147483924" r:id="rId54"/>
  </p:sldLayoutIdLst>
  <p:hf hdr="0" dt="0"/>
  <p:txStyles>
    <p:titleStyle>
      <a:lvl1pPr algn="l" defTabSz="914377"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0" indent="0" algn="l" defTabSz="914377" rtl="0" eaLnBrk="1" latinLnBrk="0" hangingPunct="1">
        <a:lnSpc>
          <a:spcPct val="100000"/>
        </a:lnSpc>
        <a:spcBef>
          <a:spcPts val="0"/>
        </a:spcBef>
        <a:spcAft>
          <a:spcPts val="1200"/>
        </a:spcAft>
        <a:buFont typeface="Arial" panose="020B0604020202020204" pitchFamily="34" charset="0"/>
        <a:buNone/>
        <a:defRPr sz="2000" b="0" kern="1200">
          <a:solidFill>
            <a:schemeClr val="tx1"/>
          </a:solidFill>
          <a:latin typeface="+mn-lt"/>
          <a:ea typeface="+mn-ea"/>
          <a:cs typeface="+mn-cs"/>
        </a:defRPr>
      </a:lvl1pPr>
      <a:lvl2pPr marL="0" indent="0" algn="l" defTabSz="914377" rtl="0" eaLnBrk="1" latinLnBrk="0" hangingPunct="1">
        <a:lnSpc>
          <a:spcPct val="100000"/>
        </a:lnSpc>
        <a:spcBef>
          <a:spcPts val="0"/>
        </a:spcBef>
        <a:spcAft>
          <a:spcPts val="600"/>
        </a:spcAft>
        <a:buFont typeface="Arial" panose="020B0604020202020204" pitchFamily="34" charset="0"/>
        <a:buNone/>
        <a:defRPr sz="1800" b="1" kern="1200">
          <a:solidFill>
            <a:schemeClr val="tx1"/>
          </a:solidFill>
          <a:latin typeface="+mn-lt"/>
          <a:ea typeface="+mn-ea"/>
          <a:cs typeface="+mn-cs"/>
        </a:defRPr>
      </a:lvl2pPr>
      <a:lvl3pPr marL="0" indent="0" algn="l" defTabSz="914377"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0" indent="-180000" algn="l" defTabSz="914377" rtl="0" eaLnBrk="1" latinLnBrk="0" hangingPunct="1">
        <a:lnSpc>
          <a:spcPct val="100000"/>
        </a:lnSpc>
        <a:spcBef>
          <a:spcPts val="0"/>
        </a:spcBef>
        <a:spcAft>
          <a:spcPts val="600"/>
        </a:spcAft>
        <a:buFont typeface="Arial" panose="020B0604020202020204" pitchFamily="34" charset="0"/>
        <a:buChar char="•"/>
        <a:defRPr sz="1800" kern="1200">
          <a:solidFill>
            <a:schemeClr val="tx1"/>
          </a:solidFill>
          <a:latin typeface="+mn-lt"/>
          <a:ea typeface="+mn-ea"/>
          <a:cs typeface="+mn-cs"/>
        </a:defRPr>
      </a:lvl4pPr>
      <a:lvl5pPr marL="360000" indent="-180000" algn="l" defTabSz="914377" rtl="0" eaLnBrk="1" latinLnBrk="0" hangingPunct="1">
        <a:lnSpc>
          <a:spcPct val="100000"/>
        </a:lnSpc>
        <a:spcBef>
          <a:spcPts val="0"/>
        </a:spcBef>
        <a:spcAft>
          <a:spcPts val="600"/>
        </a:spcAft>
        <a:buFont typeface="Times New Roman" panose="02020603050405020304" pitchFamily="18"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0000" y="360000"/>
            <a:ext cx="10080000" cy="1008000"/>
          </a:xfrm>
          <a:prstGeom prst="rect">
            <a:avLst/>
          </a:prstGeom>
        </p:spPr>
        <p:txBody>
          <a:bodyPr vert="horz" lIns="0" tIns="0" rIns="0" bIns="0" rtlCol="0" anchor="t">
            <a:noAutofit/>
          </a:bodyPr>
          <a:lstStyle/>
          <a:p>
            <a:r>
              <a:rPr lang="en-US"/>
              <a:t>Click to edit Master title style</a:t>
            </a:r>
          </a:p>
        </p:txBody>
      </p:sp>
      <p:pic>
        <p:nvPicPr>
          <p:cNvPr id="8" name="Picture 7" descr="NSW Government logo">
            <a:extLst>
              <a:ext uri="{FF2B5EF4-FFF2-40B4-BE49-F238E27FC236}">
                <a16:creationId xmlns:a16="http://schemas.microsoft.com/office/drawing/2014/main" id="{CCBF5FED-71CD-4122-8BE4-CA4C03A99224}"/>
              </a:ext>
            </a:extLst>
          </p:cNvPr>
          <p:cNvPicPr>
            <a:picLocks noChangeAspect="1"/>
          </p:cNvPicPr>
          <p:nvPr userDrawn="1"/>
        </p:nvPicPr>
        <p:blipFill>
          <a:blip r:embed="rId47" cstate="screen">
            <a:extLst>
              <a:ext uri="{28A0092B-C50C-407E-A947-70E740481C1C}">
                <a14:useLocalDpi xmlns:a14="http://schemas.microsoft.com/office/drawing/2010/main"/>
              </a:ext>
            </a:extLst>
          </a:blip>
          <a:srcRect/>
          <a:stretch/>
        </p:blipFill>
        <p:spPr>
          <a:xfrm>
            <a:off x="11214000" y="360321"/>
            <a:ext cx="630000" cy="684882"/>
          </a:xfrm>
          <a:prstGeom prst="rect">
            <a:avLst/>
          </a:prstGeom>
        </p:spPr>
      </p:pic>
      <p:sp>
        <p:nvSpPr>
          <p:cNvPr id="3" name="Text Placeholder 2"/>
          <p:cNvSpPr>
            <a:spLocks noGrp="1"/>
          </p:cNvSpPr>
          <p:nvPr>
            <p:ph type="body" idx="1"/>
          </p:nvPr>
        </p:nvSpPr>
        <p:spPr>
          <a:xfrm>
            <a:off x="360000" y="1620000"/>
            <a:ext cx="11484000" cy="4536000"/>
          </a:xfrm>
          <a:prstGeom prst="rect">
            <a:avLst/>
          </a:prstGeom>
        </p:spPr>
        <p:txBody>
          <a:bodyPr vert="horz" lIns="0" tIns="0" rIns="0" bIns="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11124000" y="6516000"/>
            <a:ext cx="720000" cy="180000"/>
          </a:xfrm>
          <a:prstGeom prst="rect">
            <a:avLst/>
          </a:prstGeom>
        </p:spPr>
        <p:txBody>
          <a:bodyPr vert="horz" lIns="0" tIns="0" rIns="0" bIns="0" rtlCol="0" anchor="t"/>
          <a:lstStyle>
            <a:lvl1pPr algn="r">
              <a:defRPr sz="1200">
                <a:solidFill>
                  <a:schemeClr val="tx1"/>
                </a:solidFill>
                <a:latin typeface="+mn-lt"/>
              </a:defRPr>
            </a:lvl1pPr>
          </a:lstStyle>
          <a:p>
            <a:fld id="{10A01DC5-1685-4615-8240-15192985C6A2}" type="slidenum">
              <a:rPr lang="en-AU" smtClean="0"/>
              <a:pPr/>
              <a:t>‹#›</a:t>
            </a:fld>
            <a:endParaRPr lang="en-AU"/>
          </a:p>
        </p:txBody>
      </p:sp>
    </p:spTree>
    <p:extLst>
      <p:ext uri="{BB962C8B-B14F-4D97-AF65-F5344CB8AC3E}">
        <p14:creationId xmlns:p14="http://schemas.microsoft.com/office/powerpoint/2010/main" val="4099037759"/>
      </p:ext>
    </p:extLst>
  </p:cSld>
  <p:clrMap bg1="lt1" tx1="dk1" bg2="lt2" tx2="dk2" accent1="accent1" accent2="accent2" accent3="accent3" accent4="accent4" accent5="accent5" accent6="accent6" hlink="hlink" folHlink="folHlink"/>
  <p:sldLayoutIdLst>
    <p:sldLayoutId id="2147483935" r:id="rId1"/>
    <p:sldLayoutId id="2147483936" r:id="rId2"/>
    <p:sldLayoutId id="2147483937" r:id="rId3"/>
    <p:sldLayoutId id="2147483938" r:id="rId4"/>
    <p:sldLayoutId id="2147483939" r:id="rId5"/>
    <p:sldLayoutId id="2147483940" r:id="rId6"/>
    <p:sldLayoutId id="2147483941" r:id="rId7"/>
    <p:sldLayoutId id="2147483942" r:id="rId8"/>
    <p:sldLayoutId id="2147483943" r:id="rId9"/>
    <p:sldLayoutId id="2147483944" r:id="rId10"/>
    <p:sldLayoutId id="2147483945" r:id="rId11"/>
    <p:sldLayoutId id="2147483946" r:id="rId12"/>
    <p:sldLayoutId id="2147483947" r:id="rId13"/>
    <p:sldLayoutId id="2147483948" r:id="rId14"/>
    <p:sldLayoutId id="2147483949" r:id="rId15"/>
    <p:sldLayoutId id="2147483950" r:id="rId16"/>
    <p:sldLayoutId id="2147483951" r:id="rId17"/>
    <p:sldLayoutId id="2147483952" r:id="rId18"/>
    <p:sldLayoutId id="2147483953" r:id="rId19"/>
    <p:sldLayoutId id="2147483954" r:id="rId20"/>
    <p:sldLayoutId id="2147483955" r:id="rId21"/>
    <p:sldLayoutId id="2147483956" r:id="rId22"/>
    <p:sldLayoutId id="2147483957" r:id="rId23"/>
    <p:sldLayoutId id="2147483958" r:id="rId24"/>
    <p:sldLayoutId id="2147483959" r:id="rId25"/>
    <p:sldLayoutId id="2147483960" r:id="rId26"/>
    <p:sldLayoutId id="2147483961" r:id="rId27"/>
    <p:sldLayoutId id="2147483962" r:id="rId28"/>
    <p:sldLayoutId id="2147483963" r:id="rId29"/>
    <p:sldLayoutId id="2147483964" r:id="rId30"/>
    <p:sldLayoutId id="2147483965" r:id="rId31"/>
    <p:sldLayoutId id="2147483966" r:id="rId32"/>
    <p:sldLayoutId id="2147483967" r:id="rId33"/>
    <p:sldLayoutId id="2147483968" r:id="rId34"/>
    <p:sldLayoutId id="2147483969" r:id="rId35"/>
    <p:sldLayoutId id="2147483970" r:id="rId36"/>
    <p:sldLayoutId id="2147483971" r:id="rId37"/>
    <p:sldLayoutId id="2147483972" r:id="rId38"/>
    <p:sldLayoutId id="2147483973" r:id="rId39"/>
    <p:sldLayoutId id="2147483974" r:id="rId40"/>
    <p:sldLayoutId id="2147483975" r:id="rId41"/>
    <p:sldLayoutId id="2147483976" r:id="rId42"/>
    <p:sldLayoutId id="2147483977" r:id="rId43"/>
    <p:sldLayoutId id="2147483978" r:id="rId44"/>
    <p:sldLayoutId id="2147483979" r:id="rId45"/>
  </p:sldLayoutIdLst>
  <p:hf hdr="0" dt="0"/>
  <p:txStyles>
    <p:titleStyle>
      <a:lvl1pPr algn="l" defTabSz="914377"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0" indent="0" algn="l" defTabSz="914377" rtl="0" eaLnBrk="1" latinLnBrk="0" hangingPunct="1">
        <a:lnSpc>
          <a:spcPct val="150000"/>
        </a:lnSpc>
        <a:spcBef>
          <a:spcPts val="0"/>
        </a:spcBef>
        <a:spcAft>
          <a:spcPts val="1200"/>
        </a:spcAft>
        <a:buFont typeface="Arial" panose="020B0604020202020204" pitchFamily="34" charset="0"/>
        <a:buNone/>
        <a:defRPr sz="2000" b="0" kern="1200">
          <a:solidFill>
            <a:schemeClr val="tx1"/>
          </a:solidFill>
          <a:latin typeface="+mn-lt"/>
          <a:ea typeface="+mn-ea"/>
          <a:cs typeface="+mn-cs"/>
        </a:defRPr>
      </a:lvl1pPr>
      <a:lvl2pPr marL="0" indent="0" algn="l" defTabSz="914377" rtl="0" eaLnBrk="1" latinLnBrk="0" hangingPunct="1">
        <a:lnSpc>
          <a:spcPct val="150000"/>
        </a:lnSpc>
        <a:spcBef>
          <a:spcPts val="0"/>
        </a:spcBef>
        <a:spcAft>
          <a:spcPts val="600"/>
        </a:spcAft>
        <a:buFont typeface="Arial" panose="020B0604020202020204" pitchFamily="34" charset="0"/>
        <a:buNone/>
        <a:defRPr sz="1800" b="1" kern="1200">
          <a:solidFill>
            <a:schemeClr val="tx1"/>
          </a:solidFill>
          <a:latin typeface="+mn-lt"/>
          <a:ea typeface="+mn-ea"/>
          <a:cs typeface="+mn-cs"/>
        </a:defRPr>
      </a:lvl2pPr>
      <a:lvl3pPr marL="0" indent="0" algn="l" defTabSz="914377" rtl="0" eaLnBrk="1" latinLnBrk="0" hangingPunct="1">
        <a:lnSpc>
          <a:spcPct val="15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0" indent="-180000" algn="l" defTabSz="914377" rtl="0" eaLnBrk="1" latinLnBrk="0" hangingPunct="1">
        <a:lnSpc>
          <a:spcPct val="150000"/>
        </a:lnSpc>
        <a:spcBef>
          <a:spcPts val="0"/>
        </a:spcBef>
        <a:spcAft>
          <a:spcPts val="600"/>
        </a:spcAft>
        <a:buFont typeface="Arial" panose="020B0604020202020204" pitchFamily="34" charset="0"/>
        <a:buChar char="•"/>
        <a:defRPr sz="1800" kern="1200">
          <a:solidFill>
            <a:schemeClr val="tx1"/>
          </a:solidFill>
          <a:latin typeface="+mn-lt"/>
          <a:ea typeface="+mn-ea"/>
          <a:cs typeface="+mn-cs"/>
        </a:defRPr>
      </a:lvl4pPr>
      <a:lvl5pPr marL="360000" indent="-180000" algn="l" defTabSz="914377" rtl="0" eaLnBrk="1" latinLnBrk="0" hangingPunct="1">
        <a:lnSpc>
          <a:spcPct val="150000"/>
        </a:lnSpc>
        <a:spcBef>
          <a:spcPts val="0"/>
        </a:spcBef>
        <a:spcAft>
          <a:spcPts val="600"/>
        </a:spcAft>
        <a:buFont typeface="Times New Roman" panose="02020603050405020304" pitchFamily="18"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9.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98.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98.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98.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98.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98.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98.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9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6B2403B-3D00-6C48-9C04-C5FE8C187D84}"/>
              </a:ext>
            </a:extLst>
          </p:cNvPr>
          <p:cNvSpPr>
            <a:spLocks noGrp="1"/>
          </p:cNvSpPr>
          <p:nvPr>
            <p:ph type="ctrTitle"/>
          </p:nvPr>
        </p:nvSpPr>
        <p:spPr>
          <a:xfrm>
            <a:off x="3517935" y="2988921"/>
            <a:ext cx="6948000" cy="732924"/>
          </a:xfrm>
        </p:spPr>
        <p:txBody>
          <a:bodyPr/>
          <a:lstStyle/>
          <a:p>
            <a:r>
              <a:rPr lang="en-US" dirty="0"/>
              <a:t>Slow reveal graphs</a:t>
            </a:r>
          </a:p>
        </p:txBody>
      </p:sp>
      <p:sp>
        <p:nvSpPr>
          <p:cNvPr id="14" name="Text Placeholder 13">
            <a:extLst>
              <a:ext uri="{FF2B5EF4-FFF2-40B4-BE49-F238E27FC236}">
                <a16:creationId xmlns:a16="http://schemas.microsoft.com/office/drawing/2014/main" id="{EB6B8D1C-8023-C127-4867-FB069A860901}"/>
              </a:ext>
            </a:extLst>
          </p:cNvPr>
          <p:cNvSpPr>
            <a:spLocks noGrp="1"/>
          </p:cNvSpPr>
          <p:nvPr>
            <p:ph type="body" sz="quarter" idx="14"/>
          </p:nvPr>
        </p:nvSpPr>
        <p:spPr>
          <a:xfrm>
            <a:off x="3517935" y="3721845"/>
            <a:ext cx="6901104" cy="476308"/>
          </a:xfrm>
        </p:spPr>
        <p:txBody>
          <a:bodyPr/>
          <a:lstStyle/>
          <a:p>
            <a:r>
              <a:rPr lang="en-AU" dirty="0"/>
              <a:t>What do you notice? </a:t>
            </a:r>
            <a:r>
              <a:rPr lang="en-US" dirty="0"/>
              <a:t>What do you wonder?</a:t>
            </a:r>
          </a:p>
        </p:txBody>
      </p:sp>
    </p:spTree>
    <p:extLst>
      <p:ext uri="{BB962C8B-B14F-4D97-AF65-F5344CB8AC3E}">
        <p14:creationId xmlns:p14="http://schemas.microsoft.com/office/powerpoint/2010/main" val="647142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3E5AD1-376D-F274-27F3-B612BD2AE122}"/>
              </a:ext>
            </a:extLst>
          </p:cNvPr>
          <p:cNvSpPr>
            <a:spLocks noGrp="1"/>
          </p:cNvSpPr>
          <p:nvPr>
            <p:ph type="title"/>
          </p:nvPr>
        </p:nvSpPr>
        <p:spPr/>
        <p:txBody>
          <a:bodyPr/>
          <a:lstStyle/>
          <a:p>
            <a:r>
              <a:rPr lang="en-AU"/>
              <a:t>Column graph</a:t>
            </a:r>
          </a:p>
        </p:txBody>
      </p:sp>
      <p:sp>
        <p:nvSpPr>
          <p:cNvPr id="5" name="Text Placeholder 4">
            <a:extLst>
              <a:ext uri="{FF2B5EF4-FFF2-40B4-BE49-F238E27FC236}">
                <a16:creationId xmlns:a16="http://schemas.microsoft.com/office/drawing/2014/main" id="{013D0698-BD77-F194-096F-C125DDA248EF}"/>
              </a:ext>
            </a:extLst>
          </p:cNvPr>
          <p:cNvSpPr>
            <a:spLocks noGrp="1"/>
          </p:cNvSpPr>
          <p:nvPr>
            <p:ph type="body" sz="quarter" idx="18"/>
          </p:nvPr>
        </p:nvSpPr>
        <p:spPr>
          <a:xfrm>
            <a:off x="360000" y="982520"/>
            <a:ext cx="10080000" cy="310015"/>
          </a:xfrm>
        </p:spPr>
        <p:txBody>
          <a:bodyPr/>
          <a:lstStyle/>
          <a:p>
            <a:r>
              <a:rPr lang="en-AU" dirty="0"/>
              <a:t>What do you notice? What do you wonder?</a:t>
            </a:r>
          </a:p>
        </p:txBody>
      </p:sp>
      <p:pic>
        <p:nvPicPr>
          <p:cNvPr id="7" name="Picture 6" descr="Column graph showing the growth of Australian capital cities from 1973 to 2013.&#10;Darwin has grown by 180%, Perth by 140%, Brisbane 130%, Canberra by 125%, Melbourne by 60%, Sydney by 50%, Adelaide by 45% and Hobart by 40%">
            <a:extLst>
              <a:ext uri="{FF2B5EF4-FFF2-40B4-BE49-F238E27FC236}">
                <a16:creationId xmlns:a16="http://schemas.microsoft.com/office/drawing/2014/main" id="{85361B93-BDC1-28BE-FB17-E0777456D845}"/>
              </a:ext>
            </a:extLst>
          </p:cNvPr>
          <p:cNvPicPr>
            <a:picLocks noChangeAspect="1"/>
          </p:cNvPicPr>
          <p:nvPr/>
        </p:nvPicPr>
        <p:blipFill>
          <a:blip r:embed="rId3"/>
          <a:stretch>
            <a:fillRect/>
          </a:stretch>
        </p:blipFill>
        <p:spPr>
          <a:xfrm>
            <a:off x="1997656" y="1466721"/>
            <a:ext cx="7724923" cy="4643695"/>
          </a:xfrm>
          <a:prstGeom prst="rect">
            <a:avLst/>
          </a:prstGeom>
        </p:spPr>
      </p:pic>
      <p:sp>
        <p:nvSpPr>
          <p:cNvPr id="8" name="Rectangle 7">
            <a:extLst>
              <a:ext uri="{FF2B5EF4-FFF2-40B4-BE49-F238E27FC236}">
                <a16:creationId xmlns:a16="http://schemas.microsoft.com/office/drawing/2014/main" id="{9CD1E2EF-D6E5-F4C9-3ECD-443CD7287759}"/>
              </a:ext>
              <a:ext uri="{C183D7F6-B498-43B3-948B-1728B52AA6E4}">
                <adec:decorative xmlns:adec="http://schemas.microsoft.com/office/drawing/2017/decorative" val="1"/>
              </a:ext>
            </a:extLst>
          </p:cNvPr>
          <p:cNvSpPr/>
          <p:nvPr/>
        </p:nvSpPr>
        <p:spPr>
          <a:xfrm>
            <a:off x="3323892" y="1376364"/>
            <a:ext cx="5072449" cy="55360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9" name="Rectangle 8">
            <a:extLst>
              <a:ext uri="{FF2B5EF4-FFF2-40B4-BE49-F238E27FC236}">
                <a16:creationId xmlns:a16="http://schemas.microsoft.com/office/drawing/2014/main" id="{91C2EA5F-97CD-AF6A-7458-F5B3CE58803C}"/>
              </a:ext>
              <a:ext uri="{C183D7F6-B498-43B3-948B-1728B52AA6E4}">
                <adec:decorative xmlns:adec="http://schemas.microsoft.com/office/drawing/2017/decorative" val="1"/>
              </a:ext>
            </a:extLst>
          </p:cNvPr>
          <p:cNvSpPr/>
          <p:nvPr/>
        </p:nvSpPr>
        <p:spPr>
          <a:xfrm>
            <a:off x="6121744" y="2110687"/>
            <a:ext cx="3176716" cy="121328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10" name="Rectangle 9">
            <a:extLst>
              <a:ext uri="{FF2B5EF4-FFF2-40B4-BE49-F238E27FC236}">
                <a16:creationId xmlns:a16="http://schemas.microsoft.com/office/drawing/2014/main" id="{189C3203-2C3C-EF7C-FF9E-986DA244CC37}"/>
              </a:ext>
              <a:ext uri="{C183D7F6-B498-43B3-948B-1728B52AA6E4}">
                <adec:decorative xmlns:adec="http://schemas.microsoft.com/office/drawing/2017/decorative" val="1"/>
              </a:ext>
            </a:extLst>
          </p:cNvPr>
          <p:cNvSpPr/>
          <p:nvPr/>
        </p:nvSpPr>
        <p:spPr>
          <a:xfrm>
            <a:off x="3120328" y="5647165"/>
            <a:ext cx="6178132" cy="36439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11" name="Rectangle 10">
            <a:extLst>
              <a:ext uri="{FF2B5EF4-FFF2-40B4-BE49-F238E27FC236}">
                <a16:creationId xmlns:a16="http://schemas.microsoft.com/office/drawing/2014/main" id="{CDA1C9F0-78D3-E254-69F0-EAF3DEFAECC9}"/>
              </a:ext>
              <a:ext uri="{C183D7F6-B498-43B3-948B-1728B52AA6E4}">
                <adec:decorative xmlns:adec="http://schemas.microsoft.com/office/drawing/2017/decorative" val="1"/>
              </a:ext>
            </a:extLst>
          </p:cNvPr>
          <p:cNvSpPr/>
          <p:nvPr/>
        </p:nvSpPr>
        <p:spPr>
          <a:xfrm rot="16200000">
            <a:off x="577287" y="3261931"/>
            <a:ext cx="4229744" cy="63932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grpSp>
        <p:nvGrpSpPr>
          <p:cNvPr id="20" name="Group 19">
            <a:extLst>
              <a:ext uri="{FF2B5EF4-FFF2-40B4-BE49-F238E27FC236}">
                <a16:creationId xmlns:a16="http://schemas.microsoft.com/office/drawing/2014/main" id="{3EB1B3B9-F8AF-44BB-77F6-764D82C20DF6}"/>
              </a:ext>
              <a:ext uri="{C183D7F6-B498-43B3-948B-1728B52AA6E4}">
                <adec:decorative xmlns:adec="http://schemas.microsoft.com/office/drawing/2017/decorative" val="1"/>
              </a:ext>
            </a:extLst>
          </p:cNvPr>
          <p:cNvGrpSpPr/>
          <p:nvPr/>
        </p:nvGrpSpPr>
        <p:grpSpPr>
          <a:xfrm>
            <a:off x="3120328" y="2031931"/>
            <a:ext cx="6248855" cy="2847568"/>
            <a:chOff x="3120328" y="2031931"/>
            <a:chExt cx="6248855" cy="2847568"/>
          </a:xfrm>
        </p:grpSpPr>
        <p:sp>
          <p:nvSpPr>
            <p:cNvPr id="12" name="Rectangle 11">
              <a:extLst>
                <a:ext uri="{FF2B5EF4-FFF2-40B4-BE49-F238E27FC236}">
                  <a16:creationId xmlns:a16="http://schemas.microsoft.com/office/drawing/2014/main" id="{F5C84E20-7936-5249-2FB3-FDFDC95670F3}"/>
                </a:ext>
              </a:extLst>
            </p:cNvPr>
            <p:cNvSpPr/>
            <p:nvPr/>
          </p:nvSpPr>
          <p:spPr>
            <a:xfrm>
              <a:off x="3120328" y="2031931"/>
              <a:ext cx="815299" cy="36439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13" name="Rectangle 12">
              <a:extLst>
                <a:ext uri="{FF2B5EF4-FFF2-40B4-BE49-F238E27FC236}">
                  <a16:creationId xmlns:a16="http://schemas.microsoft.com/office/drawing/2014/main" id="{40004F1C-D8BF-7615-9014-4CCA5CB01E43}"/>
                </a:ext>
              </a:extLst>
            </p:cNvPr>
            <p:cNvSpPr/>
            <p:nvPr/>
          </p:nvSpPr>
          <p:spPr>
            <a:xfrm>
              <a:off x="3805737" y="2688363"/>
              <a:ext cx="815299" cy="36439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14" name="Rectangle 13">
              <a:extLst>
                <a:ext uri="{FF2B5EF4-FFF2-40B4-BE49-F238E27FC236}">
                  <a16:creationId xmlns:a16="http://schemas.microsoft.com/office/drawing/2014/main" id="{2D30D129-F3AD-77B4-312B-630AF12A7C8C}"/>
                </a:ext>
              </a:extLst>
            </p:cNvPr>
            <p:cNvSpPr/>
            <p:nvPr/>
          </p:nvSpPr>
          <p:spPr>
            <a:xfrm>
              <a:off x="4730435" y="3105414"/>
              <a:ext cx="815299" cy="36439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15" name="Rectangle 14">
              <a:extLst>
                <a:ext uri="{FF2B5EF4-FFF2-40B4-BE49-F238E27FC236}">
                  <a16:creationId xmlns:a16="http://schemas.microsoft.com/office/drawing/2014/main" id="{4B217BAF-90B8-956E-9B70-27599439F683}"/>
                </a:ext>
              </a:extLst>
            </p:cNvPr>
            <p:cNvSpPr/>
            <p:nvPr/>
          </p:nvSpPr>
          <p:spPr>
            <a:xfrm>
              <a:off x="5526867" y="3175814"/>
              <a:ext cx="815299" cy="36439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16" name="Rectangle 15">
              <a:extLst>
                <a:ext uri="{FF2B5EF4-FFF2-40B4-BE49-F238E27FC236}">
                  <a16:creationId xmlns:a16="http://schemas.microsoft.com/office/drawing/2014/main" id="{6ACAF804-BFF6-755A-A9B3-C18E458109AC}"/>
                </a:ext>
              </a:extLst>
            </p:cNvPr>
            <p:cNvSpPr/>
            <p:nvPr/>
          </p:nvSpPr>
          <p:spPr>
            <a:xfrm>
              <a:off x="6342166" y="4121168"/>
              <a:ext cx="815299" cy="36439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17" name="Rectangle 16">
              <a:extLst>
                <a:ext uri="{FF2B5EF4-FFF2-40B4-BE49-F238E27FC236}">
                  <a16:creationId xmlns:a16="http://schemas.microsoft.com/office/drawing/2014/main" id="{F41BAB85-64B3-DFD3-4656-5E5C00EBDCD0}"/>
                </a:ext>
              </a:extLst>
            </p:cNvPr>
            <p:cNvSpPr/>
            <p:nvPr/>
          </p:nvSpPr>
          <p:spPr>
            <a:xfrm>
              <a:off x="7081512" y="4223945"/>
              <a:ext cx="815299" cy="36439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18" name="Rectangle 17">
              <a:extLst>
                <a:ext uri="{FF2B5EF4-FFF2-40B4-BE49-F238E27FC236}">
                  <a16:creationId xmlns:a16="http://schemas.microsoft.com/office/drawing/2014/main" id="{74FF0D60-70F1-0DB3-4968-E83B82C13FA2}"/>
                </a:ext>
              </a:extLst>
            </p:cNvPr>
            <p:cNvSpPr/>
            <p:nvPr/>
          </p:nvSpPr>
          <p:spPr>
            <a:xfrm>
              <a:off x="7916313" y="4411565"/>
              <a:ext cx="815299" cy="36439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19" name="Rectangle 18">
              <a:extLst>
                <a:ext uri="{FF2B5EF4-FFF2-40B4-BE49-F238E27FC236}">
                  <a16:creationId xmlns:a16="http://schemas.microsoft.com/office/drawing/2014/main" id="{96F75528-69D2-0D36-DD71-F6F3A6CAF364}"/>
                </a:ext>
              </a:extLst>
            </p:cNvPr>
            <p:cNvSpPr/>
            <p:nvPr/>
          </p:nvSpPr>
          <p:spPr>
            <a:xfrm>
              <a:off x="8553884" y="4515101"/>
              <a:ext cx="815299" cy="36439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grpSp>
      <p:sp>
        <p:nvSpPr>
          <p:cNvPr id="3" name="Footer Placeholder 2">
            <a:extLst>
              <a:ext uri="{FF2B5EF4-FFF2-40B4-BE49-F238E27FC236}">
                <a16:creationId xmlns:a16="http://schemas.microsoft.com/office/drawing/2014/main" id="{3FC4AEBD-A15F-4346-50AB-576A3798CE73}"/>
              </a:ext>
            </a:extLst>
          </p:cNvPr>
          <p:cNvSpPr>
            <a:spLocks noGrp="1"/>
          </p:cNvSpPr>
          <p:nvPr>
            <p:ph type="ftr" sz="quarter" idx="4294967295"/>
          </p:nvPr>
        </p:nvSpPr>
        <p:spPr>
          <a:xfrm>
            <a:off x="254492" y="6390884"/>
            <a:ext cx="7556313" cy="287397"/>
          </a:xfrm>
          <a:prstGeom prst="rect">
            <a:avLst/>
          </a:prstGeom>
        </p:spPr>
        <p:txBody>
          <a:bodyPr/>
          <a:lstStyle/>
          <a:p>
            <a:r>
              <a:rPr lang="en-US" sz="1400" dirty="0"/>
              <a:t>https://games.abc.net.au/education/statistics-game/index.htm#/</a:t>
            </a:r>
          </a:p>
        </p:txBody>
      </p:sp>
      <p:sp>
        <p:nvSpPr>
          <p:cNvPr id="4" name="Slide Number Placeholder 3">
            <a:extLst>
              <a:ext uri="{FF2B5EF4-FFF2-40B4-BE49-F238E27FC236}">
                <a16:creationId xmlns:a16="http://schemas.microsoft.com/office/drawing/2014/main" id="{EA47CEFA-66BB-0F62-3F50-1447A9F2BACC}"/>
              </a:ext>
            </a:extLst>
          </p:cNvPr>
          <p:cNvSpPr>
            <a:spLocks noGrp="1"/>
          </p:cNvSpPr>
          <p:nvPr>
            <p:ph type="sldNum" sz="quarter" idx="12"/>
          </p:nvPr>
        </p:nvSpPr>
        <p:spPr/>
        <p:txBody>
          <a:bodyPr/>
          <a:lstStyle/>
          <a:p>
            <a:fld id="{53F625F3-B677-4D46-AEB5-DC449A9DF797}" type="slidenum">
              <a:rPr lang="en-AU" smtClean="0"/>
              <a:pPr/>
              <a:t>2</a:t>
            </a:fld>
            <a:endParaRPr lang="en-AU"/>
          </a:p>
        </p:txBody>
      </p:sp>
    </p:spTree>
    <p:extLst>
      <p:ext uri="{BB962C8B-B14F-4D97-AF65-F5344CB8AC3E}">
        <p14:creationId xmlns:p14="http://schemas.microsoft.com/office/powerpoint/2010/main" val="1355555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D0E412-29A9-A83C-42E1-DB5DF91403A3}"/>
              </a:ext>
            </a:extLst>
          </p:cNvPr>
          <p:cNvSpPr>
            <a:spLocks noGrp="1"/>
          </p:cNvSpPr>
          <p:nvPr>
            <p:ph type="title"/>
          </p:nvPr>
        </p:nvSpPr>
        <p:spPr/>
        <p:txBody>
          <a:bodyPr/>
          <a:lstStyle/>
          <a:p>
            <a:r>
              <a:rPr lang="en-AU"/>
              <a:t>Pictograph</a:t>
            </a:r>
          </a:p>
        </p:txBody>
      </p:sp>
      <p:sp>
        <p:nvSpPr>
          <p:cNvPr id="5" name="Text Placeholder 4">
            <a:extLst>
              <a:ext uri="{FF2B5EF4-FFF2-40B4-BE49-F238E27FC236}">
                <a16:creationId xmlns:a16="http://schemas.microsoft.com/office/drawing/2014/main" id="{B45FA8ED-54FB-55BA-72CA-C9C74DABF582}"/>
              </a:ext>
            </a:extLst>
          </p:cNvPr>
          <p:cNvSpPr>
            <a:spLocks noGrp="1"/>
          </p:cNvSpPr>
          <p:nvPr>
            <p:ph type="body" sz="quarter" idx="18"/>
          </p:nvPr>
        </p:nvSpPr>
        <p:spPr/>
        <p:txBody>
          <a:bodyPr/>
          <a:lstStyle/>
          <a:p>
            <a:r>
              <a:rPr lang="en-AU" dirty="0"/>
              <a:t>What do you notice? What do you wonder?</a:t>
            </a:r>
          </a:p>
        </p:txBody>
      </p:sp>
      <p:pic>
        <p:nvPicPr>
          <p:cNvPr id="7" name="Picture 6" descr="Picotgraph showing Tennis games played over 12 months&#10;Each tennis ball represents 20 games. John is showing 2 tennis balls. Sam is showing 2 and a quarter tennis balls, Mary is showing 4 and a half tennis balls and Alex is showing 3 and three quarter balls.">
            <a:extLst>
              <a:ext uri="{FF2B5EF4-FFF2-40B4-BE49-F238E27FC236}">
                <a16:creationId xmlns:a16="http://schemas.microsoft.com/office/drawing/2014/main" id="{D96654E6-8B9F-A3BB-4B0B-0C8B8104FA65}"/>
              </a:ext>
            </a:extLst>
          </p:cNvPr>
          <p:cNvPicPr>
            <a:picLocks noChangeAspect="1"/>
          </p:cNvPicPr>
          <p:nvPr/>
        </p:nvPicPr>
        <p:blipFill>
          <a:blip r:embed="rId3"/>
          <a:stretch>
            <a:fillRect/>
          </a:stretch>
        </p:blipFill>
        <p:spPr>
          <a:xfrm>
            <a:off x="2687521" y="1627461"/>
            <a:ext cx="6816957" cy="3858938"/>
          </a:xfrm>
          <a:prstGeom prst="rect">
            <a:avLst/>
          </a:prstGeom>
        </p:spPr>
      </p:pic>
      <p:pic>
        <p:nvPicPr>
          <p:cNvPr id="2050" name="Picture 2" descr="Tennis ball vector clip art | Public domain vectors">
            <a:extLst>
              <a:ext uri="{FF2B5EF4-FFF2-40B4-BE49-F238E27FC236}">
                <a16:creationId xmlns:a16="http://schemas.microsoft.com/office/drawing/2014/main" id="{4D598503-B78C-C65F-6779-EA918A8444E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85330" y="5598827"/>
            <a:ext cx="422462" cy="44765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0311867D-BD68-4B2E-D001-5346B42DB6D5}"/>
              </a:ext>
            </a:extLst>
          </p:cNvPr>
          <p:cNvSpPr txBox="1"/>
          <p:nvPr/>
        </p:nvSpPr>
        <p:spPr>
          <a:xfrm>
            <a:off x="5507792" y="5718175"/>
            <a:ext cx="914400" cy="914400"/>
          </a:xfrm>
          <a:prstGeom prst="rect">
            <a:avLst/>
          </a:prstGeom>
          <a:noFill/>
        </p:spPr>
        <p:txBody>
          <a:bodyPr wrap="none" lIns="0" tIns="0" rIns="0" bIns="0" rtlCol="0">
            <a:noAutofit/>
          </a:bodyPr>
          <a:lstStyle/>
          <a:p>
            <a:pPr algn="l"/>
            <a:r>
              <a:rPr lang="en-AU" sz="1400"/>
              <a:t>= 20 games</a:t>
            </a:r>
          </a:p>
        </p:txBody>
      </p:sp>
      <p:sp>
        <p:nvSpPr>
          <p:cNvPr id="4" name="Slide Number Placeholder 3">
            <a:extLst>
              <a:ext uri="{FF2B5EF4-FFF2-40B4-BE49-F238E27FC236}">
                <a16:creationId xmlns:a16="http://schemas.microsoft.com/office/drawing/2014/main" id="{BF9ED881-7F70-1F8C-0386-BA547A23588E}"/>
              </a:ext>
            </a:extLst>
          </p:cNvPr>
          <p:cNvSpPr>
            <a:spLocks noGrp="1"/>
          </p:cNvSpPr>
          <p:nvPr>
            <p:ph type="sldNum" sz="quarter" idx="12"/>
          </p:nvPr>
        </p:nvSpPr>
        <p:spPr/>
        <p:txBody>
          <a:bodyPr/>
          <a:lstStyle/>
          <a:p>
            <a:fld id="{53F625F3-B677-4D46-AEB5-DC449A9DF797}" type="slidenum">
              <a:rPr lang="en-AU" smtClean="0"/>
              <a:pPr/>
              <a:t>3</a:t>
            </a:fld>
            <a:endParaRPr lang="en-AU"/>
          </a:p>
        </p:txBody>
      </p:sp>
      <p:sp>
        <p:nvSpPr>
          <p:cNvPr id="9" name="Rectangle 8">
            <a:extLst>
              <a:ext uri="{FF2B5EF4-FFF2-40B4-BE49-F238E27FC236}">
                <a16:creationId xmlns:a16="http://schemas.microsoft.com/office/drawing/2014/main" id="{BD7A9B41-D4B5-EA20-7CB5-4949CDEBB186}"/>
              </a:ext>
              <a:ext uri="{C183D7F6-B498-43B3-948B-1728B52AA6E4}">
                <adec:decorative xmlns:adec="http://schemas.microsoft.com/office/drawing/2017/decorative" val="1"/>
              </a:ext>
            </a:extLst>
          </p:cNvPr>
          <p:cNvSpPr/>
          <p:nvPr/>
        </p:nvSpPr>
        <p:spPr>
          <a:xfrm>
            <a:off x="3631190" y="1531051"/>
            <a:ext cx="5072449" cy="55360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10" name="Rectangle 9">
            <a:extLst>
              <a:ext uri="{FF2B5EF4-FFF2-40B4-BE49-F238E27FC236}">
                <a16:creationId xmlns:a16="http://schemas.microsoft.com/office/drawing/2014/main" id="{AE8171C0-4496-72EA-2E87-580BE0B8C3A0}"/>
              </a:ext>
              <a:ext uri="{C183D7F6-B498-43B3-948B-1728B52AA6E4}">
                <adec:decorative xmlns:adec="http://schemas.microsoft.com/office/drawing/2017/decorative" val="1"/>
              </a:ext>
            </a:extLst>
          </p:cNvPr>
          <p:cNvSpPr/>
          <p:nvPr/>
        </p:nvSpPr>
        <p:spPr>
          <a:xfrm>
            <a:off x="3631189" y="5545849"/>
            <a:ext cx="5072449" cy="55360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11" name="Rectangle 10">
            <a:extLst>
              <a:ext uri="{FF2B5EF4-FFF2-40B4-BE49-F238E27FC236}">
                <a16:creationId xmlns:a16="http://schemas.microsoft.com/office/drawing/2014/main" id="{07C0B7F3-C53C-51BD-0969-EBCDBE12F2ED}"/>
              </a:ext>
              <a:ext uri="{C183D7F6-B498-43B3-948B-1728B52AA6E4}">
                <adec:decorative xmlns:adec="http://schemas.microsoft.com/office/drawing/2017/decorative" val="1"/>
              </a:ext>
            </a:extLst>
          </p:cNvPr>
          <p:cNvSpPr/>
          <p:nvPr/>
        </p:nvSpPr>
        <p:spPr>
          <a:xfrm>
            <a:off x="3428767" y="5269044"/>
            <a:ext cx="5355469" cy="33670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Tree>
    <p:extLst>
      <p:ext uri="{BB962C8B-B14F-4D97-AF65-F5344CB8AC3E}">
        <p14:creationId xmlns:p14="http://schemas.microsoft.com/office/powerpoint/2010/main" val="2560560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AD2E2-2D77-0E79-F1BE-EDD9E18AC5FA}"/>
              </a:ext>
            </a:extLst>
          </p:cNvPr>
          <p:cNvSpPr>
            <a:spLocks noGrp="1"/>
          </p:cNvSpPr>
          <p:nvPr>
            <p:ph type="title"/>
          </p:nvPr>
        </p:nvSpPr>
        <p:spPr/>
        <p:txBody>
          <a:bodyPr/>
          <a:lstStyle/>
          <a:p>
            <a:r>
              <a:rPr lang="en-AU"/>
              <a:t>Dot plot</a:t>
            </a:r>
          </a:p>
        </p:txBody>
      </p:sp>
      <p:sp>
        <p:nvSpPr>
          <p:cNvPr id="5" name="Text Placeholder 4">
            <a:extLst>
              <a:ext uri="{FF2B5EF4-FFF2-40B4-BE49-F238E27FC236}">
                <a16:creationId xmlns:a16="http://schemas.microsoft.com/office/drawing/2014/main" id="{1A5AA3F6-CCE0-E50C-B808-2F10C79A30F8}"/>
              </a:ext>
            </a:extLst>
          </p:cNvPr>
          <p:cNvSpPr>
            <a:spLocks noGrp="1"/>
          </p:cNvSpPr>
          <p:nvPr>
            <p:ph type="body" sz="quarter" idx="18"/>
          </p:nvPr>
        </p:nvSpPr>
        <p:spPr/>
        <p:txBody>
          <a:bodyPr/>
          <a:lstStyle/>
          <a:p>
            <a:r>
              <a:rPr lang="en-AU"/>
              <a:t>What do you notice? What do you wonder?</a:t>
            </a:r>
          </a:p>
        </p:txBody>
      </p:sp>
      <p:pic>
        <p:nvPicPr>
          <p:cNvPr id="11" name="Picture 10" descr="A dot plot showing the winner of a scissor paper rock tournament. Rock has won 5 times, Paper has won 9 times and Scissors has won 6 times">
            <a:extLst>
              <a:ext uri="{FF2B5EF4-FFF2-40B4-BE49-F238E27FC236}">
                <a16:creationId xmlns:a16="http://schemas.microsoft.com/office/drawing/2014/main" id="{1A695F17-330A-FA7F-021C-F878BBD0A08F}"/>
              </a:ext>
            </a:extLst>
          </p:cNvPr>
          <p:cNvPicPr>
            <a:picLocks noChangeAspect="1"/>
          </p:cNvPicPr>
          <p:nvPr/>
        </p:nvPicPr>
        <p:blipFill>
          <a:blip r:embed="rId3"/>
          <a:stretch>
            <a:fillRect/>
          </a:stretch>
        </p:blipFill>
        <p:spPr>
          <a:xfrm>
            <a:off x="3642610" y="2172271"/>
            <a:ext cx="5819062" cy="3531485"/>
          </a:xfrm>
          <a:prstGeom prst="rect">
            <a:avLst/>
          </a:prstGeom>
        </p:spPr>
      </p:pic>
      <p:sp>
        <p:nvSpPr>
          <p:cNvPr id="4" name="Slide Number Placeholder 3">
            <a:extLst>
              <a:ext uri="{FF2B5EF4-FFF2-40B4-BE49-F238E27FC236}">
                <a16:creationId xmlns:a16="http://schemas.microsoft.com/office/drawing/2014/main" id="{D7F59E1E-4658-83DD-B77B-AECEA3B247B2}"/>
              </a:ext>
            </a:extLst>
          </p:cNvPr>
          <p:cNvSpPr>
            <a:spLocks noGrp="1"/>
          </p:cNvSpPr>
          <p:nvPr>
            <p:ph type="sldNum" sz="quarter" idx="12"/>
          </p:nvPr>
        </p:nvSpPr>
        <p:spPr/>
        <p:txBody>
          <a:bodyPr/>
          <a:lstStyle/>
          <a:p>
            <a:fld id="{53F625F3-B677-4D46-AEB5-DC449A9DF797}" type="slidenum">
              <a:rPr lang="en-AU" smtClean="0"/>
              <a:pPr/>
              <a:t>4</a:t>
            </a:fld>
            <a:endParaRPr lang="en-AU"/>
          </a:p>
        </p:txBody>
      </p:sp>
      <p:sp>
        <p:nvSpPr>
          <p:cNvPr id="8" name="Rectangle 7">
            <a:extLst>
              <a:ext uri="{FF2B5EF4-FFF2-40B4-BE49-F238E27FC236}">
                <a16:creationId xmlns:a16="http://schemas.microsoft.com/office/drawing/2014/main" id="{FE3A6804-A8DD-C457-404F-0ECED9CFB5BA}"/>
              </a:ext>
              <a:ext uri="{C183D7F6-B498-43B3-948B-1728B52AA6E4}">
                <adec:decorative xmlns:adec="http://schemas.microsoft.com/office/drawing/2017/decorative" val="1"/>
              </a:ext>
            </a:extLst>
          </p:cNvPr>
          <p:cNvSpPr/>
          <p:nvPr/>
        </p:nvSpPr>
        <p:spPr>
          <a:xfrm>
            <a:off x="3869712" y="2294063"/>
            <a:ext cx="457199" cy="347033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9" name="Rectangle 8">
            <a:extLst>
              <a:ext uri="{FF2B5EF4-FFF2-40B4-BE49-F238E27FC236}">
                <a16:creationId xmlns:a16="http://schemas.microsoft.com/office/drawing/2014/main" id="{C60D5C6E-CD82-6962-5941-626505E85960}"/>
              </a:ext>
              <a:ext uri="{C183D7F6-B498-43B3-948B-1728B52AA6E4}">
                <adec:decorative xmlns:adec="http://schemas.microsoft.com/office/drawing/2017/decorative" val="1"/>
              </a:ext>
            </a:extLst>
          </p:cNvPr>
          <p:cNvSpPr/>
          <p:nvPr/>
        </p:nvSpPr>
        <p:spPr>
          <a:xfrm rot="5400000">
            <a:off x="6665692" y="3743981"/>
            <a:ext cx="457199" cy="37049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12" name="Rectangle 11">
            <a:extLst>
              <a:ext uri="{FF2B5EF4-FFF2-40B4-BE49-F238E27FC236}">
                <a16:creationId xmlns:a16="http://schemas.microsoft.com/office/drawing/2014/main" id="{3D0087FA-A8EA-C7A1-C19E-575650567413}"/>
              </a:ext>
              <a:ext uri="{C183D7F6-B498-43B3-948B-1728B52AA6E4}">
                <adec:decorative xmlns:adec="http://schemas.microsoft.com/office/drawing/2017/decorative" val="1"/>
              </a:ext>
            </a:extLst>
          </p:cNvPr>
          <p:cNvSpPr/>
          <p:nvPr/>
        </p:nvSpPr>
        <p:spPr>
          <a:xfrm rot="5400000">
            <a:off x="6665692" y="555896"/>
            <a:ext cx="457199" cy="37049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Tree>
    <p:extLst>
      <p:ext uri="{BB962C8B-B14F-4D97-AF65-F5344CB8AC3E}">
        <p14:creationId xmlns:p14="http://schemas.microsoft.com/office/powerpoint/2010/main" val="1122622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C5F9F-AA89-3776-FB24-598516AC184A}"/>
              </a:ext>
            </a:extLst>
          </p:cNvPr>
          <p:cNvSpPr>
            <a:spLocks noGrp="1"/>
          </p:cNvSpPr>
          <p:nvPr>
            <p:ph type="title"/>
          </p:nvPr>
        </p:nvSpPr>
        <p:spPr/>
        <p:txBody>
          <a:bodyPr/>
          <a:lstStyle/>
          <a:p>
            <a:r>
              <a:rPr lang="en-AU" dirty="0"/>
              <a:t>Divided bar graph</a:t>
            </a:r>
          </a:p>
        </p:txBody>
      </p:sp>
      <p:sp>
        <p:nvSpPr>
          <p:cNvPr id="5" name="Text Placeholder 4">
            <a:extLst>
              <a:ext uri="{FF2B5EF4-FFF2-40B4-BE49-F238E27FC236}">
                <a16:creationId xmlns:a16="http://schemas.microsoft.com/office/drawing/2014/main" id="{AF06723A-BF9A-4E0E-A921-58223328D2FB}"/>
              </a:ext>
            </a:extLst>
          </p:cNvPr>
          <p:cNvSpPr>
            <a:spLocks noGrp="1"/>
          </p:cNvSpPr>
          <p:nvPr>
            <p:ph type="body" sz="quarter" idx="18"/>
          </p:nvPr>
        </p:nvSpPr>
        <p:spPr>
          <a:xfrm>
            <a:off x="360000" y="982520"/>
            <a:ext cx="10080000" cy="310015"/>
          </a:xfrm>
        </p:spPr>
        <p:txBody>
          <a:bodyPr/>
          <a:lstStyle/>
          <a:p>
            <a:r>
              <a:rPr lang="en-AU" dirty="0"/>
              <a:t>What do you notice? What do you wonder?</a:t>
            </a:r>
          </a:p>
        </p:txBody>
      </p:sp>
      <p:pic>
        <p:nvPicPr>
          <p:cNvPr id="3" name="Picture 10" descr="Divided bar graph showing homelessness in Australia.&#10;Under 12 is 15%,, 12 to 18 is 11%, 19 to 24 is 14%, 25 to 34 is  18%, 35 to 44 is 15%, 45 to 54 is 17% 55 to 64 is 8%, 65 to 74 is 4% and over 75 is 2%">
            <a:extLst>
              <a:ext uri="{FF2B5EF4-FFF2-40B4-BE49-F238E27FC236}">
                <a16:creationId xmlns:a16="http://schemas.microsoft.com/office/drawing/2014/main" id="{60152FF5-4AC6-7E1B-8103-EC601B137259}"/>
              </a:ext>
            </a:extLst>
          </p:cNvPr>
          <p:cNvPicPr>
            <a:picLocks noChangeAspect="1"/>
          </p:cNvPicPr>
          <p:nvPr/>
        </p:nvPicPr>
        <p:blipFill>
          <a:blip r:embed="rId3"/>
          <a:stretch>
            <a:fillRect/>
          </a:stretch>
        </p:blipFill>
        <p:spPr>
          <a:xfrm>
            <a:off x="2363450" y="1954043"/>
            <a:ext cx="8289560" cy="3168520"/>
          </a:xfrm>
          <a:prstGeom prst="rect">
            <a:avLst/>
          </a:prstGeom>
        </p:spPr>
      </p:pic>
      <p:sp>
        <p:nvSpPr>
          <p:cNvPr id="11" name="Rectangle 10">
            <a:extLst>
              <a:ext uri="{FF2B5EF4-FFF2-40B4-BE49-F238E27FC236}">
                <a16:creationId xmlns:a16="http://schemas.microsoft.com/office/drawing/2014/main" id="{CA328793-DACA-9472-BC96-82C06F55E978}"/>
              </a:ext>
              <a:ext uri="{C183D7F6-B498-43B3-948B-1728B52AA6E4}">
                <adec:decorative xmlns:adec="http://schemas.microsoft.com/office/drawing/2017/decorative" val="1"/>
              </a:ext>
            </a:extLst>
          </p:cNvPr>
          <p:cNvSpPr/>
          <p:nvPr/>
        </p:nvSpPr>
        <p:spPr>
          <a:xfrm>
            <a:off x="4277193" y="2259767"/>
            <a:ext cx="4605727" cy="3834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000" err="1"/>
          </a:p>
        </p:txBody>
      </p:sp>
      <p:sp>
        <p:nvSpPr>
          <p:cNvPr id="12" name="Rectangle 11">
            <a:extLst>
              <a:ext uri="{FF2B5EF4-FFF2-40B4-BE49-F238E27FC236}">
                <a16:creationId xmlns:a16="http://schemas.microsoft.com/office/drawing/2014/main" id="{9A1304C9-B161-5141-D024-9C2B662E0557}"/>
              </a:ext>
              <a:ext uri="{C183D7F6-B498-43B3-948B-1728B52AA6E4}">
                <adec:decorative xmlns:adec="http://schemas.microsoft.com/office/drawing/2017/decorative" val="1"/>
              </a:ext>
            </a:extLst>
          </p:cNvPr>
          <p:cNvSpPr/>
          <p:nvPr/>
        </p:nvSpPr>
        <p:spPr>
          <a:xfrm>
            <a:off x="4414602" y="1841290"/>
            <a:ext cx="4605727" cy="3834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000" err="1"/>
          </a:p>
        </p:txBody>
      </p:sp>
      <p:grpSp>
        <p:nvGrpSpPr>
          <p:cNvPr id="19" name="Group 18">
            <a:extLst>
              <a:ext uri="{FF2B5EF4-FFF2-40B4-BE49-F238E27FC236}">
                <a16:creationId xmlns:a16="http://schemas.microsoft.com/office/drawing/2014/main" id="{261B7D34-6D38-5B2D-4432-191CCA46C3A5}"/>
              </a:ext>
              <a:ext uri="{C183D7F6-B498-43B3-948B-1728B52AA6E4}">
                <adec:decorative xmlns:adec="http://schemas.microsoft.com/office/drawing/2017/decorative" val="1"/>
              </a:ext>
            </a:extLst>
          </p:cNvPr>
          <p:cNvGrpSpPr/>
          <p:nvPr/>
        </p:nvGrpSpPr>
        <p:grpSpPr>
          <a:xfrm>
            <a:off x="2858593" y="3714282"/>
            <a:ext cx="6324127" cy="498567"/>
            <a:chOff x="2858593" y="3714282"/>
            <a:chExt cx="6324127" cy="498567"/>
          </a:xfrm>
        </p:grpSpPr>
        <p:sp>
          <p:nvSpPr>
            <p:cNvPr id="13" name="Rectangle 12">
              <a:extLst>
                <a:ext uri="{FF2B5EF4-FFF2-40B4-BE49-F238E27FC236}">
                  <a16:creationId xmlns:a16="http://schemas.microsoft.com/office/drawing/2014/main" id="{C931A116-511D-D5BD-2178-039AD83F3F9A}"/>
                </a:ext>
              </a:extLst>
            </p:cNvPr>
            <p:cNvSpPr/>
            <p:nvPr/>
          </p:nvSpPr>
          <p:spPr>
            <a:xfrm>
              <a:off x="2858593" y="3714282"/>
              <a:ext cx="458450" cy="427220"/>
            </a:xfrm>
            <a:prstGeom prst="rect">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000" err="1"/>
            </a:p>
          </p:txBody>
        </p:sp>
        <p:sp>
          <p:nvSpPr>
            <p:cNvPr id="7" name="Rectangle 6">
              <a:extLst>
                <a:ext uri="{FF2B5EF4-FFF2-40B4-BE49-F238E27FC236}">
                  <a16:creationId xmlns:a16="http://schemas.microsoft.com/office/drawing/2014/main" id="{0A2F0D78-9FAC-794E-6A8C-3E7D120D6302}"/>
                </a:ext>
              </a:extLst>
            </p:cNvPr>
            <p:cNvSpPr/>
            <p:nvPr/>
          </p:nvSpPr>
          <p:spPr>
            <a:xfrm>
              <a:off x="3812186" y="3714282"/>
              <a:ext cx="458450" cy="427220"/>
            </a:xfrm>
            <a:prstGeom prst="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000" err="1"/>
            </a:p>
          </p:txBody>
        </p:sp>
        <p:sp>
          <p:nvSpPr>
            <p:cNvPr id="9" name="Rectangle 8">
              <a:extLst>
                <a:ext uri="{FF2B5EF4-FFF2-40B4-BE49-F238E27FC236}">
                  <a16:creationId xmlns:a16="http://schemas.microsoft.com/office/drawing/2014/main" id="{B192757D-CDDF-4228-DE62-0A126EDDFE36}"/>
                </a:ext>
              </a:extLst>
            </p:cNvPr>
            <p:cNvSpPr/>
            <p:nvPr/>
          </p:nvSpPr>
          <p:spPr>
            <a:xfrm>
              <a:off x="4631648" y="3740189"/>
              <a:ext cx="458450" cy="427220"/>
            </a:xfrm>
            <a:prstGeom prst="rect">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000" err="1"/>
            </a:p>
          </p:txBody>
        </p:sp>
        <p:sp>
          <p:nvSpPr>
            <p:cNvPr id="10" name="Rectangle 9">
              <a:extLst>
                <a:ext uri="{FF2B5EF4-FFF2-40B4-BE49-F238E27FC236}">
                  <a16:creationId xmlns:a16="http://schemas.microsoft.com/office/drawing/2014/main" id="{BAAB6BA4-E644-FBA8-8067-1AAAF68D0611}"/>
                </a:ext>
              </a:extLst>
            </p:cNvPr>
            <p:cNvSpPr/>
            <p:nvPr/>
          </p:nvSpPr>
          <p:spPr>
            <a:xfrm>
              <a:off x="5640049" y="3740189"/>
              <a:ext cx="458450" cy="42722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000" err="1"/>
            </a:p>
          </p:txBody>
        </p:sp>
        <p:sp>
          <p:nvSpPr>
            <p:cNvPr id="14" name="Rectangle 13">
              <a:extLst>
                <a:ext uri="{FF2B5EF4-FFF2-40B4-BE49-F238E27FC236}">
                  <a16:creationId xmlns:a16="http://schemas.microsoft.com/office/drawing/2014/main" id="{5F6F5D0F-7781-889F-A6BB-054FEE027BCC}"/>
                </a:ext>
              </a:extLst>
            </p:cNvPr>
            <p:cNvSpPr/>
            <p:nvPr/>
          </p:nvSpPr>
          <p:spPr>
            <a:xfrm>
              <a:off x="6724337" y="3740189"/>
              <a:ext cx="458450" cy="427220"/>
            </a:xfrm>
            <a:prstGeom prst="rect">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000" err="1"/>
            </a:p>
          </p:txBody>
        </p:sp>
        <p:sp>
          <p:nvSpPr>
            <p:cNvPr id="15" name="Rectangle 14">
              <a:extLst>
                <a:ext uri="{FF2B5EF4-FFF2-40B4-BE49-F238E27FC236}">
                  <a16:creationId xmlns:a16="http://schemas.microsoft.com/office/drawing/2014/main" id="{6CDBBC0D-660B-1694-383F-0F3B6A20B63E}"/>
                </a:ext>
              </a:extLst>
            </p:cNvPr>
            <p:cNvSpPr/>
            <p:nvPr/>
          </p:nvSpPr>
          <p:spPr>
            <a:xfrm>
              <a:off x="7671215" y="3740189"/>
              <a:ext cx="458450" cy="427220"/>
            </a:xfrm>
            <a:prstGeom prst="rect">
              <a:avLst/>
            </a:prstGeom>
            <a:solidFill>
              <a:srgbClr val="70AD47"/>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000" err="1"/>
            </a:p>
          </p:txBody>
        </p:sp>
        <p:sp>
          <p:nvSpPr>
            <p:cNvPr id="16" name="Rectangle 15">
              <a:extLst>
                <a:ext uri="{FF2B5EF4-FFF2-40B4-BE49-F238E27FC236}">
                  <a16:creationId xmlns:a16="http://schemas.microsoft.com/office/drawing/2014/main" id="{0AE06E49-C904-30E7-9371-341C612700DD}"/>
                </a:ext>
              </a:extLst>
            </p:cNvPr>
            <p:cNvSpPr/>
            <p:nvPr/>
          </p:nvSpPr>
          <p:spPr>
            <a:xfrm>
              <a:off x="8318290" y="3787515"/>
              <a:ext cx="368510" cy="379894"/>
            </a:xfrm>
            <a:prstGeom prst="rect">
              <a:avLst/>
            </a:prstGeom>
            <a:solidFill>
              <a:srgbClr val="264478"/>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000" err="1"/>
            </a:p>
          </p:txBody>
        </p:sp>
        <p:sp>
          <p:nvSpPr>
            <p:cNvPr id="17" name="Rectangle 16">
              <a:extLst>
                <a:ext uri="{FF2B5EF4-FFF2-40B4-BE49-F238E27FC236}">
                  <a16:creationId xmlns:a16="http://schemas.microsoft.com/office/drawing/2014/main" id="{14E953BB-940B-9566-200F-BB16599353DC}"/>
                </a:ext>
              </a:extLst>
            </p:cNvPr>
            <p:cNvSpPr/>
            <p:nvPr/>
          </p:nvSpPr>
          <p:spPr>
            <a:xfrm>
              <a:off x="8781735" y="3770495"/>
              <a:ext cx="276069" cy="379894"/>
            </a:xfrm>
            <a:prstGeom prst="rect">
              <a:avLst/>
            </a:prstGeom>
            <a:solidFill>
              <a:srgbClr val="9E480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000" err="1"/>
            </a:p>
          </p:txBody>
        </p:sp>
        <p:sp>
          <p:nvSpPr>
            <p:cNvPr id="18" name="Rectangle 17">
              <a:extLst>
                <a:ext uri="{FF2B5EF4-FFF2-40B4-BE49-F238E27FC236}">
                  <a16:creationId xmlns:a16="http://schemas.microsoft.com/office/drawing/2014/main" id="{B53DC140-5796-9B61-8D10-7B6D12DBDD4E}"/>
                </a:ext>
              </a:extLst>
            </p:cNvPr>
            <p:cNvSpPr/>
            <p:nvPr/>
          </p:nvSpPr>
          <p:spPr>
            <a:xfrm>
              <a:off x="9039070" y="3832955"/>
              <a:ext cx="143650" cy="379894"/>
            </a:xfrm>
            <a:prstGeom prst="rect">
              <a:avLst/>
            </a:prstGeom>
            <a:solidFill>
              <a:srgbClr val="63636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2000" err="1"/>
            </a:p>
          </p:txBody>
        </p:sp>
      </p:grpSp>
      <p:sp>
        <p:nvSpPr>
          <p:cNvPr id="20" name="Footer Placeholder 2">
            <a:extLst>
              <a:ext uri="{FF2B5EF4-FFF2-40B4-BE49-F238E27FC236}">
                <a16:creationId xmlns:a16="http://schemas.microsoft.com/office/drawing/2014/main" id="{47D4D406-4E59-722A-0F88-D90F2CCD229E}"/>
              </a:ext>
            </a:extLst>
          </p:cNvPr>
          <p:cNvSpPr txBox="1">
            <a:spLocks/>
          </p:cNvSpPr>
          <p:nvPr/>
        </p:nvSpPr>
        <p:spPr>
          <a:xfrm>
            <a:off x="254492" y="6390884"/>
            <a:ext cx="7556313" cy="287397"/>
          </a:xfrm>
          <a:prstGeom prst="rect">
            <a:avLst/>
          </a:prstGeom>
        </p:spPr>
        <p:txBody>
          <a:bodyPr/>
          <a:lstStyle>
            <a:defPPr>
              <a:defRPr lang="en-US"/>
            </a:defPPr>
            <a:lvl1pPr marL="0" algn="l" defTabSz="457173" rtl="0" eaLnBrk="1" latinLnBrk="0" hangingPunct="1">
              <a:defRPr sz="1800" kern="1200">
                <a:solidFill>
                  <a:schemeClr val="tx1"/>
                </a:solidFill>
                <a:latin typeface="+mn-lt"/>
                <a:ea typeface="+mn-ea"/>
                <a:cs typeface="+mn-cs"/>
              </a:defRPr>
            </a:lvl1pPr>
            <a:lvl2pPr marL="457173" algn="l" defTabSz="457173" rtl="0" eaLnBrk="1" latinLnBrk="0" hangingPunct="1">
              <a:defRPr sz="1800" kern="1200">
                <a:solidFill>
                  <a:schemeClr val="tx1"/>
                </a:solidFill>
                <a:latin typeface="+mn-lt"/>
                <a:ea typeface="+mn-ea"/>
                <a:cs typeface="+mn-cs"/>
              </a:defRPr>
            </a:lvl2pPr>
            <a:lvl3pPr marL="914347" algn="l" defTabSz="457173" rtl="0" eaLnBrk="1" latinLnBrk="0" hangingPunct="1">
              <a:defRPr sz="1800" kern="1200">
                <a:solidFill>
                  <a:schemeClr val="tx1"/>
                </a:solidFill>
                <a:latin typeface="+mn-lt"/>
                <a:ea typeface="+mn-ea"/>
                <a:cs typeface="+mn-cs"/>
              </a:defRPr>
            </a:lvl3pPr>
            <a:lvl4pPr marL="1371520" algn="l" defTabSz="457173" rtl="0" eaLnBrk="1" latinLnBrk="0" hangingPunct="1">
              <a:defRPr sz="1800" kern="1200">
                <a:solidFill>
                  <a:schemeClr val="tx1"/>
                </a:solidFill>
                <a:latin typeface="+mn-lt"/>
                <a:ea typeface="+mn-ea"/>
                <a:cs typeface="+mn-cs"/>
              </a:defRPr>
            </a:lvl4pPr>
            <a:lvl5pPr marL="1828694" algn="l" defTabSz="457173" rtl="0" eaLnBrk="1" latinLnBrk="0" hangingPunct="1">
              <a:defRPr sz="1800" kern="1200">
                <a:solidFill>
                  <a:schemeClr val="tx1"/>
                </a:solidFill>
                <a:latin typeface="+mn-lt"/>
                <a:ea typeface="+mn-ea"/>
                <a:cs typeface="+mn-cs"/>
              </a:defRPr>
            </a:lvl5pPr>
            <a:lvl6pPr marL="2285866" algn="l" defTabSz="457173" rtl="0" eaLnBrk="1" latinLnBrk="0" hangingPunct="1">
              <a:defRPr sz="1800" kern="1200">
                <a:solidFill>
                  <a:schemeClr val="tx1"/>
                </a:solidFill>
                <a:latin typeface="+mn-lt"/>
                <a:ea typeface="+mn-ea"/>
                <a:cs typeface="+mn-cs"/>
              </a:defRPr>
            </a:lvl6pPr>
            <a:lvl7pPr marL="2743041" algn="l" defTabSz="457173" rtl="0" eaLnBrk="1" latinLnBrk="0" hangingPunct="1">
              <a:defRPr sz="1800" kern="1200">
                <a:solidFill>
                  <a:schemeClr val="tx1"/>
                </a:solidFill>
                <a:latin typeface="+mn-lt"/>
                <a:ea typeface="+mn-ea"/>
                <a:cs typeface="+mn-cs"/>
              </a:defRPr>
            </a:lvl7pPr>
            <a:lvl8pPr marL="3200214" algn="l" defTabSz="457173" rtl="0" eaLnBrk="1" latinLnBrk="0" hangingPunct="1">
              <a:defRPr sz="1800" kern="1200">
                <a:solidFill>
                  <a:schemeClr val="tx1"/>
                </a:solidFill>
                <a:latin typeface="+mn-lt"/>
                <a:ea typeface="+mn-ea"/>
                <a:cs typeface="+mn-cs"/>
              </a:defRPr>
            </a:lvl8pPr>
            <a:lvl9pPr marL="3657388" algn="l" defTabSz="457173" rtl="0" eaLnBrk="1" latinLnBrk="0" hangingPunct="1">
              <a:defRPr sz="1800" kern="1200">
                <a:solidFill>
                  <a:schemeClr val="tx1"/>
                </a:solidFill>
                <a:latin typeface="+mn-lt"/>
                <a:ea typeface="+mn-ea"/>
                <a:cs typeface="+mn-cs"/>
              </a:defRPr>
            </a:lvl9pPr>
          </a:lstStyle>
          <a:p>
            <a:r>
              <a:rPr lang="en-US" sz="1400"/>
              <a:t>https://games.abc.net.au/education/statistics-game/index.htm#/</a:t>
            </a:r>
            <a:endParaRPr lang="en-US" sz="1400" dirty="0"/>
          </a:p>
        </p:txBody>
      </p:sp>
      <p:sp>
        <p:nvSpPr>
          <p:cNvPr id="4" name="Slide Number Placeholder 3">
            <a:extLst>
              <a:ext uri="{FF2B5EF4-FFF2-40B4-BE49-F238E27FC236}">
                <a16:creationId xmlns:a16="http://schemas.microsoft.com/office/drawing/2014/main" id="{14269926-7F43-3CF6-ABDD-442B7DD76117}"/>
              </a:ext>
            </a:extLst>
          </p:cNvPr>
          <p:cNvSpPr>
            <a:spLocks noGrp="1"/>
          </p:cNvSpPr>
          <p:nvPr>
            <p:ph type="sldNum" sz="quarter" idx="12"/>
          </p:nvPr>
        </p:nvSpPr>
        <p:spPr/>
        <p:txBody>
          <a:bodyPr/>
          <a:lstStyle/>
          <a:p>
            <a:fld id="{53F625F3-B677-4D46-AEB5-DC449A9DF797}" type="slidenum">
              <a:rPr lang="en-AU" smtClean="0"/>
              <a:pPr/>
              <a:t>5</a:t>
            </a:fld>
            <a:endParaRPr lang="en-AU"/>
          </a:p>
        </p:txBody>
      </p:sp>
    </p:spTree>
    <p:extLst>
      <p:ext uri="{BB962C8B-B14F-4D97-AF65-F5344CB8AC3E}">
        <p14:creationId xmlns:p14="http://schemas.microsoft.com/office/powerpoint/2010/main" val="66748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19"/>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55B96-711A-F952-D6E7-A56CE323A248}"/>
              </a:ext>
            </a:extLst>
          </p:cNvPr>
          <p:cNvSpPr>
            <a:spLocks noGrp="1"/>
          </p:cNvSpPr>
          <p:nvPr>
            <p:ph type="title"/>
          </p:nvPr>
        </p:nvSpPr>
        <p:spPr/>
        <p:txBody>
          <a:bodyPr/>
          <a:lstStyle/>
          <a:p>
            <a:r>
              <a:rPr lang="en-AU"/>
              <a:t>Sector graph</a:t>
            </a:r>
          </a:p>
        </p:txBody>
      </p:sp>
      <p:sp>
        <p:nvSpPr>
          <p:cNvPr id="5" name="Text Placeholder 4">
            <a:extLst>
              <a:ext uri="{FF2B5EF4-FFF2-40B4-BE49-F238E27FC236}">
                <a16:creationId xmlns:a16="http://schemas.microsoft.com/office/drawing/2014/main" id="{65721E6B-163B-B122-FCC2-886ED3081364}"/>
              </a:ext>
            </a:extLst>
          </p:cNvPr>
          <p:cNvSpPr>
            <a:spLocks noGrp="1"/>
          </p:cNvSpPr>
          <p:nvPr>
            <p:ph type="body" sz="quarter" idx="18"/>
          </p:nvPr>
        </p:nvSpPr>
        <p:spPr/>
        <p:txBody>
          <a:bodyPr/>
          <a:lstStyle/>
          <a:p>
            <a:r>
              <a:rPr lang="en-AU"/>
              <a:t>What do you notice? What do you wonder?</a:t>
            </a:r>
          </a:p>
        </p:txBody>
      </p:sp>
      <p:grpSp>
        <p:nvGrpSpPr>
          <p:cNvPr id="12" name="Group 11">
            <a:extLst>
              <a:ext uri="{FF2B5EF4-FFF2-40B4-BE49-F238E27FC236}">
                <a16:creationId xmlns:a16="http://schemas.microsoft.com/office/drawing/2014/main" id="{69BAB681-1FEE-1CDB-6483-A010B1ACD9DC}"/>
              </a:ext>
              <a:ext uri="{C183D7F6-B498-43B3-948B-1728B52AA6E4}">
                <adec:decorative xmlns:adec="http://schemas.microsoft.com/office/drawing/2017/decorative" val="1"/>
              </a:ext>
            </a:extLst>
          </p:cNvPr>
          <p:cNvGrpSpPr/>
          <p:nvPr/>
        </p:nvGrpSpPr>
        <p:grpSpPr>
          <a:xfrm>
            <a:off x="2893100" y="1650352"/>
            <a:ext cx="6374099" cy="4527139"/>
            <a:chOff x="2893100" y="1650352"/>
            <a:chExt cx="6374099" cy="4527139"/>
          </a:xfrm>
        </p:grpSpPr>
        <p:pic>
          <p:nvPicPr>
            <p:cNvPr id="9" name="Picture 8">
              <a:extLst>
                <a:ext uri="{FF2B5EF4-FFF2-40B4-BE49-F238E27FC236}">
                  <a16:creationId xmlns:a16="http://schemas.microsoft.com/office/drawing/2014/main" id="{151A8F8B-BEEA-010C-AD57-2AD9511DC78F}"/>
                </a:ext>
              </a:extLst>
            </p:cNvPr>
            <p:cNvPicPr>
              <a:picLocks noChangeAspect="1"/>
            </p:cNvPicPr>
            <p:nvPr/>
          </p:nvPicPr>
          <p:blipFill>
            <a:blip r:embed="rId3"/>
            <a:stretch>
              <a:fillRect/>
            </a:stretch>
          </p:blipFill>
          <p:spPr>
            <a:xfrm>
              <a:off x="2893100" y="1650352"/>
              <a:ext cx="5872397" cy="4479201"/>
            </a:xfrm>
            <a:prstGeom prst="rect">
              <a:avLst/>
            </a:prstGeom>
          </p:spPr>
        </p:pic>
        <p:sp>
          <p:nvSpPr>
            <p:cNvPr id="10" name="Rectangle 9">
              <a:extLst>
                <a:ext uri="{FF2B5EF4-FFF2-40B4-BE49-F238E27FC236}">
                  <a16:creationId xmlns:a16="http://schemas.microsoft.com/office/drawing/2014/main" id="{CB2D7286-13DE-B09B-5544-5FFA1B635321}"/>
                </a:ext>
              </a:extLst>
            </p:cNvPr>
            <p:cNvSpPr/>
            <p:nvPr/>
          </p:nvSpPr>
          <p:spPr>
            <a:xfrm>
              <a:off x="3120768" y="5799527"/>
              <a:ext cx="2320662" cy="36439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11" name="Rectangle 10">
              <a:extLst>
                <a:ext uri="{FF2B5EF4-FFF2-40B4-BE49-F238E27FC236}">
                  <a16:creationId xmlns:a16="http://schemas.microsoft.com/office/drawing/2014/main" id="{779B1134-B50D-75EB-0C6E-2C9AC4EE0CB2}"/>
                </a:ext>
              </a:extLst>
            </p:cNvPr>
            <p:cNvSpPr/>
            <p:nvPr/>
          </p:nvSpPr>
          <p:spPr>
            <a:xfrm>
              <a:off x="6946537" y="5813093"/>
              <a:ext cx="2320662" cy="36439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grpSp>
      <p:sp>
        <p:nvSpPr>
          <p:cNvPr id="13" name="Rectangle 12">
            <a:extLst>
              <a:ext uri="{FF2B5EF4-FFF2-40B4-BE49-F238E27FC236}">
                <a16:creationId xmlns:a16="http://schemas.microsoft.com/office/drawing/2014/main" id="{30F0FD9E-EC2F-E761-52BE-0F90D7D11356}"/>
              </a:ext>
              <a:ext uri="{C183D7F6-B498-43B3-948B-1728B52AA6E4}">
                <adec:decorative xmlns:adec="http://schemas.microsoft.com/office/drawing/2017/decorative" val="1"/>
              </a:ext>
            </a:extLst>
          </p:cNvPr>
          <p:cNvSpPr/>
          <p:nvPr/>
        </p:nvSpPr>
        <p:spPr>
          <a:xfrm>
            <a:off x="3327816" y="1521386"/>
            <a:ext cx="3132944" cy="246599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grpSp>
        <p:nvGrpSpPr>
          <p:cNvPr id="17" name="Group 16" descr="Sector graph showing how many people in Australia come from migrant families. In 2016 there were 6.1 million first generation Australians, 4.5 million second generation and 10.9 million third-plus generation">
            <a:extLst>
              <a:ext uri="{FF2B5EF4-FFF2-40B4-BE49-F238E27FC236}">
                <a16:creationId xmlns:a16="http://schemas.microsoft.com/office/drawing/2014/main" id="{36250571-77EA-3613-F66D-8718F98EB6AD}"/>
              </a:ext>
            </a:extLst>
          </p:cNvPr>
          <p:cNvGrpSpPr/>
          <p:nvPr/>
        </p:nvGrpSpPr>
        <p:grpSpPr>
          <a:xfrm>
            <a:off x="3278721" y="2548328"/>
            <a:ext cx="5781142" cy="3500383"/>
            <a:chOff x="3278721" y="2548328"/>
            <a:chExt cx="5781142" cy="3500383"/>
          </a:xfrm>
        </p:grpSpPr>
        <p:sp>
          <p:nvSpPr>
            <p:cNvPr id="14" name="Rectangle 13">
              <a:extLst>
                <a:ext uri="{FF2B5EF4-FFF2-40B4-BE49-F238E27FC236}">
                  <a16:creationId xmlns:a16="http://schemas.microsoft.com/office/drawing/2014/main" id="{7444E2BC-9268-221E-F097-9FA78D03182E}"/>
                </a:ext>
              </a:extLst>
            </p:cNvPr>
            <p:cNvSpPr/>
            <p:nvPr/>
          </p:nvSpPr>
          <p:spPr>
            <a:xfrm>
              <a:off x="6540396" y="2548328"/>
              <a:ext cx="1824115" cy="1423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15" name="Rectangle 14">
              <a:extLst>
                <a:ext uri="{FF2B5EF4-FFF2-40B4-BE49-F238E27FC236}">
                  <a16:creationId xmlns:a16="http://schemas.microsoft.com/office/drawing/2014/main" id="{955D92E2-44F3-7E42-B835-5F6432FC7B4F}"/>
                </a:ext>
              </a:extLst>
            </p:cNvPr>
            <p:cNvSpPr/>
            <p:nvPr/>
          </p:nvSpPr>
          <p:spPr>
            <a:xfrm>
              <a:off x="7235748" y="4625711"/>
              <a:ext cx="1824115" cy="1423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16" name="Rectangle 15">
              <a:extLst>
                <a:ext uri="{FF2B5EF4-FFF2-40B4-BE49-F238E27FC236}">
                  <a16:creationId xmlns:a16="http://schemas.microsoft.com/office/drawing/2014/main" id="{F0BC4317-1331-AAB2-D745-5A87548CF660}"/>
                </a:ext>
              </a:extLst>
            </p:cNvPr>
            <p:cNvSpPr/>
            <p:nvPr/>
          </p:nvSpPr>
          <p:spPr>
            <a:xfrm>
              <a:off x="3278721" y="4342155"/>
              <a:ext cx="1824115" cy="1423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grpSp>
      <p:sp>
        <p:nvSpPr>
          <p:cNvPr id="18" name="Rectangle 17">
            <a:extLst>
              <a:ext uri="{FF2B5EF4-FFF2-40B4-BE49-F238E27FC236}">
                <a16:creationId xmlns:a16="http://schemas.microsoft.com/office/drawing/2014/main" id="{B2E1D24A-9D8C-5738-0EA9-8565A168DB9D}"/>
              </a:ext>
              <a:ext uri="{C183D7F6-B498-43B3-948B-1728B52AA6E4}">
                <adec:decorative xmlns:adec="http://schemas.microsoft.com/office/drawing/2017/decorative" val="1"/>
              </a:ext>
            </a:extLst>
          </p:cNvPr>
          <p:cNvSpPr/>
          <p:nvPr/>
        </p:nvSpPr>
        <p:spPr>
          <a:xfrm>
            <a:off x="5656553" y="5126635"/>
            <a:ext cx="564365" cy="517161"/>
          </a:xfrm>
          <a:prstGeom prst="rect">
            <a:avLst/>
          </a:prstGeom>
          <a:solidFill>
            <a:srgbClr val="189EC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19" name="Rectangle 18">
            <a:extLst>
              <a:ext uri="{FF2B5EF4-FFF2-40B4-BE49-F238E27FC236}">
                <a16:creationId xmlns:a16="http://schemas.microsoft.com/office/drawing/2014/main" id="{CFE115EE-95C0-2DBF-8F71-C2958264CC87}"/>
              </a:ext>
              <a:ext uri="{C183D7F6-B498-43B3-948B-1728B52AA6E4}">
                <adec:decorative xmlns:adec="http://schemas.microsoft.com/office/drawing/2017/decorative" val="1"/>
              </a:ext>
            </a:extLst>
          </p:cNvPr>
          <p:cNvSpPr/>
          <p:nvPr/>
        </p:nvSpPr>
        <p:spPr>
          <a:xfrm>
            <a:off x="5976031" y="4213901"/>
            <a:ext cx="642126" cy="426978"/>
          </a:xfrm>
          <a:prstGeom prst="rect">
            <a:avLst/>
          </a:prstGeom>
          <a:solidFill>
            <a:srgbClr val="FCD21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20" name="Rectangle 19">
            <a:extLst>
              <a:ext uri="{FF2B5EF4-FFF2-40B4-BE49-F238E27FC236}">
                <a16:creationId xmlns:a16="http://schemas.microsoft.com/office/drawing/2014/main" id="{2242FECF-2820-E66F-654F-1408D9A1DBE8}"/>
              </a:ext>
              <a:ext uri="{C183D7F6-B498-43B3-948B-1728B52AA6E4}">
                <adec:decorative xmlns:adec="http://schemas.microsoft.com/office/drawing/2017/decorative" val="1"/>
              </a:ext>
            </a:extLst>
          </p:cNvPr>
          <p:cNvSpPr/>
          <p:nvPr/>
        </p:nvSpPr>
        <p:spPr>
          <a:xfrm>
            <a:off x="6477020" y="4792424"/>
            <a:ext cx="642126" cy="426978"/>
          </a:xfrm>
          <a:prstGeom prst="rect">
            <a:avLst/>
          </a:prstGeom>
          <a:solidFill>
            <a:srgbClr val="84C24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4" name="Slide Number Placeholder 3">
            <a:extLst>
              <a:ext uri="{FF2B5EF4-FFF2-40B4-BE49-F238E27FC236}">
                <a16:creationId xmlns:a16="http://schemas.microsoft.com/office/drawing/2014/main" id="{F2723131-A34D-1383-79FD-5EDCF3390264}"/>
              </a:ext>
            </a:extLst>
          </p:cNvPr>
          <p:cNvSpPr>
            <a:spLocks noGrp="1"/>
          </p:cNvSpPr>
          <p:nvPr>
            <p:ph type="sldNum" sz="quarter" idx="12"/>
          </p:nvPr>
        </p:nvSpPr>
        <p:spPr/>
        <p:txBody>
          <a:bodyPr/>
          <a:lstStyle/>
          <a:p>
            <a:fld id="{53F625F3-B677-4D46-AEB5-DC449A9DF797}" type="slidenum">
              <a:rPr lang="en-AU" smtClean="0"/>
              <a:pPr/>
              <a:t>6</a:t>
            </a:fld>
            <a:endParaRPr lang="en-AU"/>
          </a:p>
        </p:txBody>
      </p:sp>
    </p:spTree>
    <p:extLst>
      <p:ext uri="{BB962C8B-B14F-4D97-AF65-F5344CB8AC3E}">
        <p14:creationId xmlns:p14="http://schemas.microsoft.com/office/powerpoint/2010/main" val="1849808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19"/>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1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nodeType="clickEffect">
                                  <p:stCondLst>
                                    <p:cond delay="0"/>
                                  </p:stCondLst>
                                  <p:childTnLst>
                                    <p:set>
                                      <p:cBhvr>
                                        <p:cTn id="14" dur="1" fill="hold">
                                          <p:stCondLst>
                                            <p:cond delay="0"/>
                                          </p:stCondLst>
                                        </p:cTn>
                                        <p:tgtEl>
                                          <p:spTgt spid="17"/>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8" grpId="0" animBg="1"/>
      <p:bldP spid="19" grpId="0" animBg="1"/>
      <p:bldP spid="2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3CC01-BC6D-249F-D3B5-5B6405380837}"/>
              </a:ext>
            </a:extLst>
          </p:cNvPr>
          <p:cNvSpPr>
            <a:spLocks noGrp="1"/>
          </p:cNvSpPr>
          <p:nvPr>
            <p:ph type="title"/>
          </p:nvPr>
        </p:nvSpPr>
        <p:spPr/>
        <p:txBody>
          <a:bodyPr/>
          <a:lstStyle/>
          <a:p>
            <a:r>
              <a:rPr lang="en-AU"/>
              <a:t>Line graph</a:t>
            </a:r>
          </a:p>
        </p:txBody>
      </p:sp>
      <p:sp>
        <p:nvSpPr>
          <p:cNvPr id="5" name="Text Placeholder 4">
            <a:extLst>
              <a:ext uri="{FF2B5EF4-FFF2-40B4-BE49-F238E27FC236}">
                <a16:creationId xmlns:a16="http://schemas.microsoft.com/office/drawing/2014/main" id="{36CBD41B-3A3A-B0EF-B5AA-F5E19CE4E351}"/>
              </a:ext>
            </a:extLst>
          </p:cNvPr>
          <p:cNvSpPr>
            <a:spLocks noGrp="1"/>
          </p:cNvSpPr>
          <p:nvPr>
            <p:ph type="body" sz="quarter" idx="18"/>
          </p:nvPr>
        </p:nvSpPr>
        <p:spPr/>
        <p:txBody>
          <a:bodyPr/>
          <a:lstStyle/>
          <a:p>
            <a:r>
              <a:rPr lang="en-AU"/>
              <a:t>What do you notice? What do you wonder?</a:t>
            </a:r>
          </a:p>
        </p:txBody>
      </p:sp>
      <p:pic>
        <p:nvPicPr>
          <p:cNvPr id="7" name="Picture 6" descr="Line graph showing how world events have affected humanitarian arrivals in Australia. &#10;1947-1952 About 171,000 migrants and displaced people from Europe resettle in Australia in the aftermath of Word War 2.&#10;1950's and 1960's 14,000 Hungarians and almost 6000 Czechs are resettled in Australia after their countries are invaded by the former Soviet Union.&#10;1947-1996 150000 refugees from South-East Asia, many of when were displaced by the Vietnam War, resettled in Australia.&#10;1991 Global resettlement efforts intensify for refugees from Iraq and Myanmar. Thousands are resettled in Australia.&#10;2015-2017 In response to the humanitarian disasters in Syria and Iraq, the Australian Government resettles an additional 12000 people.&#10;2003-2005 70% of Australia's resettled program is allocated to refugees from the African continent.&#10;1992-2002 More than 39000 refugees and other humanitarian cases are resettled in Australia from countries of former Yugoslavia.">
            <a:extLst>
              <a:ext uri="{FF2B5EF4-FFF2-40B4-BE49-F238E27FC236}">
                <a16:creationId xmlns:a16="http://schemas.microsoft.com/office/drawing/2014/main" id="{1E9B0A7B-EE1D-9989-AE3A-86977D3C73DE}"/>
              </a:ext>
            </a:extLst>
          </p:cNvPr>
          <p:cNvPicPr>
            <a:picLocks noChangeAspect="1"/>
          </p:cNvPicPr>
          <p:nvPr/>
        </p:nvPicPr>
        <p:blipFill>
          <a:blip r:embed="rId3"/>
          <a:stretch>
            <a:fillRect/>
          </a:stretch>
        </p:blipFill>
        <p:spPr>
          <a:xfrm>
            <a:off x="4991725" y="910008"/>
            <a:ext cx="5521414" cy="5215459"/>
          </a:xfrm>
          <a:prstGeom prst="rect">
            <a:avLst/>
          </a:prstGeom>
        </p:spPr>
      </p:pic>
      <p:sp>
        <p:nvSpPr>
          <p:cNvPr id="8" name="Rectangle 7">
            <a:extLst>
              <a:ext uri="{FF2B5EF4-FFF2-40B4-BE49-F238E27FC236}">
                <a16:creationId xmlns:a16="http://schemas.microsoft.com/office/drawing/2014/main" id="{1FE16CF3-75D6-A8D5-FAFD-59938AB71F93}"/>
              </a:ext>
              <a:ext uri="{C183D7F6-B498-43B3-948B-1728B52AA6E4}">
                <adec:decorative xmlns:adec="http://schemas.microsoft.com/office/drawing/2017/decorative" val="1"/>
              </a:ext>
            </a:extLst>
          </p:cNvPr>
          <p:cNvSpPr/>
          <p:nvPr/>
        </p:nvSpPr>
        <p:spPr>
          <a:xfrm>
            <a:off x="5066675" y="732533"/>
            <a:ext cx="5446464" cy="143354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grpSp>
        <p:nvGrpSpPr>
          <p:cNvPr id="16" name="Group 15">
            <a:extLst>
              <a:ext uri="{FF2B5EF4-FFF2-40B4-BE49-F238E27FC236}">
                <a16:creationId xmlns:a16="http://schemas.microsoft.com/office/drawing/2014/main" id="{E48369EB-F665-E1B0-A2ED-F5438F6E9251}"/>
              </a:ext>
              <a:ext uri="{C183D7F6-B498-43B3-948B-1728B52AA6E4}">
                <adec:decorative xmlns:adec="http://schemas.microsoft.com/office/drawing/2017/decorative" val="1"/>
              </a:ext>
            </a:extLst>
          </p:cNvPr>
          <p:cNvGrpSpPr/>
          <p:nvPr/>
        </p:nvGrpSpPr>
        <p:grpSpPr>
          <a:xfrm>
            <a:off x="5335247" y="2175605"/>
            <a:ext cx="5015459" cy="3096640"/>
            <a:chOff x="5335247" y="2175605"/>
            <a:chExt cx="5015459" cy="3096640"/>
          </a:xfrm>
        </p:grpSpPr>
        <p:sp>
          <p:nvSpPr>
            <p:cNvPr id="9" name="Rectangle 8">
              <a:extLst>
                <a:ext uri="{FF2B5EF4-FFF2-40B4-BE49-F238E27FC236}">
                  <a16:creationId xmlns:a16="http://schemas.microsoft.com/office/drawing/2014/main" id="{4676F097-9D19-A3AF-6EA6-6A67052E3503}"/>
                </a:ext>
              </a:extLst>
            </p:cNvPr>
            <p:cNvSpPr/>
            <p:nvPr/>
          </p:nvSpPr>
          <p:spPr>
            <a:xfrm>
              <a:off x="5983573" y="4016432"/>
              <a:ext cx="994348" cy="118515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10" name="Rectangle 9">
              <a:extLst>
                <a:ext uri="{FF2B5EF4-FFF2-40B4-BE49-F238E27FC236}">
                  <a16:creationId xmlns:a16="http://schemas.microsoft.com/office/drawing/2014/main" id="{80EF2158-F8B0-920C-2E8B-F06241C1E5C3}"/>
                </a:ext>
              </a:extLst>
            </p:cNvPr>
            <p:cNvSpPr/>
            <p:nvPr/>
          </p:nvSpPr>
          <p:spPr>
            <a:xfrm>
              <a:off x="7867336" y="4087090"/>
              <a:ext cx="994348" cy="118515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11" name="Rectangle 10">
              <a:extLst>
                <a:ext uri="{FF2B5EF4-FFF2-40B4-BE49-F238E27FC236}">
                  <a16:creationId xmlns:a16="http://schemas.microsoft.com/office/drawing/2014/main" id="{98C3236B-F9FD-0E88-D045-BC373AC978AB}"/>
                </a:ext>
              </a:extLst>
            </p:cNvPr>
            <p:cNvSpPr/>
            <p:nvPr/>
          </p:nvSpPr>
          <p:spPr>
            <a:xfrm>
              <a:off x="9356358" y="4016431"/>
              <a:ext cx="994348" cy="118515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12" name="Rectangle 11">
              <a:extLst>
                <a:ext uri="{FF2B5EF4-FFF2-40B4-BE49-F238E27FC236}">
                  <a16:creationId xmlns:a16="http://schemas.microsoft.com/office/drawing/2014/main" id="{B32EC079-CB75-EC6A-C268-8E03CB32C1D1}"/>
                </a:ext>
              </a:extLst>
            </p:cNvPr>
            <p:cNvSpPr/>
            <p:nvPr/>
          </p:nvSpPr>
          <p:spPr>
            <a:xfrm>
              <a:off x="6588177" y="2175605"/>
              <a:ext cx="3302868" cy="229436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13" name="Rectangle 12">
              <a:extLst>
                <a:ext uri="{FF2B5EF4-FFF2-40B4-BE49-F238E27FC236}">
                  <a16:creationId xmlns:a16="http://schemas.microsoft.com/office/drawing/2014/main" id="{B37B79AB-EEFB-103B-905E-4ACD7AA12292}"/>
                </a:ext>
              </a:extLst>
            </p:cNvPr>
            <p:cNvSpPr/>
            <p:nvPr/>
          </p:nvSpPr>
          <p:spPr>
            <a:xfrm>
              <a:off x="5335247" y="2308485"/>
              <a:ext cx="994348" cy="89371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14" name="Rectangle 13">
              <a:extLst>
                <a:ext uri="{FF2B5EF4-FFF2-40B4-BE49-F238E27FC236}">
                  <a16:creationId xmlns:a16="http://schemas.microsoft.com/office/drawing/2014/main" id="{CBE53FC1-8BBC-669A-D289-137CCC4E426B}"/>
                </a:ext>
              </a:extLst>
            </p:cNvPr>
            <p:cNvSpPr/>
            <p:nvPr/>
          </p:nvSpPr>
          <p:spPr>
            <a:xfrm>
              <a:off x="5704021" y="3202202"/>
              <a:ext cx="391979" cy="23848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15" name="Rectangle 14">
              <a:extLst>
                <a:ext uri="{FF2B5EF4-FFF2-40B4-BE49-F238E27FC236}">
                  <a16:creationId xmlns:a16="http://schemas.microsoft.com/office/drawing/2014/main" id="{CA9A97A4-95DC-0573-4C58-0D648F91CE09}"/>
                </a:ext>
              </a:extLst>
            </p:cNvPr>
            <p:cNvSpPr/>
            <p:nvPr/>
          </p:nvSpPr>
          <p:spPr>
            <a:xfrm>
              <a:off x="5624829" y="3078198"/>
              <a:ext cx="391979" cy="23848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grpSp>
      <p:sp>
        <p:nvSpPr>
          <p:cNvPr id="17" name="Rectangle 16">
            <a:extLst>
              <a:ext uri="{FF2B5EF4-FFF2-40B4-BE49-F238E27FC236}">
                <a16:creationId xmlns:a16="http://schemas.microsoft.com/office/drawing/2014/main" id="{8B251E95-D370-F502-8745-4A14D294026D}"/>
              </a:ext>
              <a:ext uri="{C183D7F6-B498-43B3-948B-1728B52AA6E4}">
                <adec:decorative xmlns:adec="http://schemas.microsoft.com/office/drawing/2017/decorative" val="1"/>
              </a:ext>
            </a:extLst>
          </p:cNvPr>
          <p:cNvSpPr/>
          <p:nvPr/>
        </p:nvSpPr>
        <p:spPr>
          <a:xfrm>
            <a:off x="5180309" y="3196164"/>
            <a:ext cx="391979" cy="26889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18" name="Rectangle 17">
            <a:extLst>
              <a:ext uri="{FF2B5EF4-FFF2-40B4-BE49-F238E27FC236}">
                <a16:creationId xmlns:a16="http://schemas.microsoft.com/office/drawing/2014/main" id="{A5FA182F-DF5E-095A-6077-04FEAEEBA1AC}"/>
              </a:ext>
              <a:ext uri="{C183D7F6-B498-43B3-948B-1728B52AA6E4}">
                <adec:decorative xmlns:adec="http://schemas.microsoft.com/office/drawing/2017/decorative" val="1"/>
              </a:ext>
            </a:extLst>
          </p:cNvPr>
          <p:cNvSpPr/>
          <p:nvPr/>
        </p:nvSpPr>
        <p:spPr>
          <a:xfrm rot="16200000">
            <a:off x="7613786" y="3685607"/>
            <a:ext cx="238485" cy="448585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6" name="Footer Placeholder 2">
            <a:extLst>
              <a:ext uri="{FF2B5EF4-FFF2-40B4-BE49-F238E27FC236}">
                <a16:creationId xmlns:a16="http://schemas.microsoft.com/office/drawing/2014/main" id="{91BD7D7E-5CE0-4A60-D8F7-6C505E24C1B5}"/>
              </a:ext>
            </a:extLst>
          </p:cNvPr>
          <p:cNvSpPr txBox="1">
            <a:spLocks/>
          </p:cNvSpPr>
          <p:nvPr/>
        </p:nvSpPr>
        <p:spPr>
          <a:xfrm>
            <a:off x="254492" y="6390884"/>
            <a:ext cx="7556313" cy="287397"/>
          </a:xfrm>
          <a:prstGeom prst="rect">
            <a:avLst/>
          </a:prstGeom>
        </p:spPr>
        <p:txBody>
          <a:bodyPr/>
          <a:lstStyle>
            <a:defPPr>
              <a:defRPr lang="en-US"/>
            </a:defPPr>
            <a:lvl1pPr marL="0" algn="l" defTabSz="457173" rtl="0" eaLnBrk="1" latinLnBrk="0" hangingPunct="1">
              <a:defRPr sz="1800" kern="1200">
                <a:solidFill>
                  <a:schemeClr val="tx1"/>
                </a:solidFill>
                <a:latin typeface="+mn-lt"/>
                <a:ea typeface="+mn-ea"/>
                <a:cs typeface="+mn-cs"/>
              </a:defRPr>
            </a:lvl1pPr>
            <a:lvl2pPr marL="457173" algn="l" defTabSz="457173" rtl="0" eaLnBrk="1" latinLnBrk="0" hangingPunct="1">
              <a:defRPr sz="1800" kern="1200">
                <a:solidFill>
                  <a:schemeClr val="tx1"/>
                </a:solidFill>
                <a:latin typeface="+mn-lt"/>
                <a:ea typeface="+mn-ea"/>
                <a:cs typeface="+mn-cs"/>
              </a:defRPr>
            </a:lvl2pPr>
            <a:lvl3pPr marL="914347" algn="l" defTabSz="457173" rtl="0" eaLnBrk="1" latinLnBrk="0" hangingPunct="1">
              <a:defRPr sz="1800" kern="1200">
                <a:solidFill>
                  <a:schemeClr val="tx1"/>
                </a:solidFill>
                <a:latin typeface="+mn-lt"/>
                <a:ea typeface="+mn-ea"/>
                <a:cs typeface="+mn-cs"/>
              </a:defRPr>
            </a:lvl3pPr>
            <a:lvl4pPr marL="1371520" algn="l" defTabSz="457173" rtl="0" eaLnBrk="1" latinLnBrk="0" hangingPunct="1">
              <a:defRPr sz="1800" kern="1200">
                <a:solidFill>
                  <a:schemeClr val="tx1"/>
                </a:solidFill>
                <a:latin typeface="+mn-lt"/>
                <a:ea typeface="+mn-ea"/>
                <a:cs typeface="+mn-cs"/>
              </a:defRPr>
            </a:lvl4pPr>
            <a:lvl5pPr marL="1828694" algn="l" defTabSz="457173" rtl="0" eaLnBrk="1" latinLnBrk="0" hangingPunct="1">
              <a:defRPr sz="1800" kern="1200">
                <a:solidFill>
                  <a:schemeClr val="tx1"/>
                </a:solidFill>
                <a:latin typeface="+mn-lt"/>
                <a:ea typeface="+mn-ea"/>
                <a:cs typeface="+mn-cs"/>
              </a:defRPr>
            </a:lvl5pPr>
            <a:lvl6pPr marL="2285866" algn="l" defTabSz="457173" rtl="0" eaLnBrk="1" latinLnBrk="0" hangingPunct="1">
              <a:defRPr sz="1800" kern="1200">
                <a:solidFill>
                  <a:schemeClr val="tx1"/>
                </a:solidFill>
                <a:latin typeface="+mn-lt"/>
                <a:ea typeface="+mn-ea"/>
                <a:cs typeface="+mn-cs"/>
              </a:defRPr>
            </a:lvl6pPr>
            <a:lvl7pPr marL="2743041" algn="l" defTabSz="457173" rtl="0" eaLnBrk="1" latinLnBrk="0" hangingPunct="1">
              <a:defRPr sz="1800" kern="1200">
                <a:solidFill>
                  <a:schemeClr val="tx1"/>
                </a:solidFill>
                <a:latin typeface="+mn-lt"/>
                <a:ea typeface="+mn-ea"/>
                <a:cs typeface="+mn-cs"/>
              </a:defRPr>
            </a:lvl7pPr>
            <a:lvl8pPr marL="3200214" algn="l" defTabSz="457173" rtl="0" eaLnBrk="1" latinLnBrk="0" hangingPunct="1">
              <a:defRPr sz="1800" kern="1200">
                <a:solidFill>
                  <a:schemeClr val="tx1"/>
                </a:solidFill>
                <a:latin typeface="+mn-lt"/>
                <a:ea typeface="+mn-ea"/>
                <a:cs typeface="+mn-cs"/>
              </a:defRPr>
            </a:lvl8pPr>
            <a:lvl9pPr marL="3657388" algn="l" defTabSz="457173" rtl="0" eaLnBrk="1" latinLnBrk="0" hangingPunct="1">
              <a:defRPr sz="1800" kern="1200">
                <a:solidFill>
                  <a:schemeClr val="tx1"/>
                </a:solidFill>
                <a:latin typeface="+mn-lt"/>
                <a:ea typeface="+mn-ea"/>
                <a:cs typeface="+mn-cs"/>
              </a:defRPr>
            </a:lvl9pPr>
          </a:lstStyle>
          <a:p>
            <a:r>
              <a:rPr lang="en-US" sz="1400"/>
              <a:t>https://games.abc.net.au/education/statistics-game/index.htm#/</a:t>
            </a:r>
            <a:endParaRPr lang="en-US" sz="1400" dirty="0"/>
          </a:p>
        </p:txBody>
      </p:sp>
      <p:sp>
        <p:nvSpPr>
          <p:cNvPr id="4" name="Slide Number Placeholder 3">
            <a:extLst>
              <a:ext uri="{FF2B5EF4-FFF2-40B4-BE49-F238E27FC236}">
                <a16:creationId xmlns:a16="http://schemas.microsoft.com/office/drawing/2014/main" id="{F6D481DD-1B85-7DCE-5DFE-8032D808A16E}"/>
              </a:ext>
            </a:extLst>
          </p:cNvPr>
          <p:cNvSpPr>
            <a:spLocks noGrp="1"/>
          </p:cNvSpPr>
          <p:nvPr>
            <p:ph type="sldNum" sz="quarter" idx="12"/>
          </p:nvPr>
        </p:nvSpPr>
        <p:spPr/>
        <p:txBody>
          <a:bodyPr/>
          <a:lstStyle/>
          <a:p>
            <a:fld id="{53F625F3-B677-4D46-AEB5-DC449A9DF797}" type="slidenum">
              <a:rPr lang="en-AU" smtClean="0"/>
              <a:pPr/>
              <a:t>7</a:t>
            </a:fld>
            <a:endParaRPr lang="en-AU"/>
          </a:p>
        </p:txBody>
      </p:sp>
    </p:spTree>
    <p:extLst>
      <p:ext uri="{BB962C8B-B14F-4D97-AF65-F5344CB8AC3E}">
        <p14:creationId xmlns:p14="http://schemas.microsoft.com/office/powerpoint/2010/main" val="31150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nodeType="clickEffect">
                                  <p:stCondLst>
                                    <p:cond delay="0"/>
                                  </p:stCondLst>
                                  <p:childTnLst>
                                    <p:set>
                                      <p:cBhvr>
                                        <p:cTn id="18" dur="1" fill="hold">
                                          <p:stCondLst>
                                            <p:cond delay="0"/>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7" grpId="0" animBg="1"/>
      <p:bldP spid="1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6D746-7CF0-C2FA-ADC9-5B50761BFEAB}"/>
              </a:ext>
            </a:extLst>
          </p:cNvPr>
          <p:cNvSpPr>
            <a:spLocks noGrp="1"/>
          </p:cNvSpPr>
          <p:nvPr>
            <p:ph type="title"/>
          </p:nvPr>
        </p:nvSpPr>
        <p:spPr/>
        <p:txBody>
          <a:bodyPr/>
          <a:lstStyle/>
          <a:p>
            <a:r>
              <a:rPr lang="en-AU"/>
              <a:t>Stem and leaf plot</a:t>
            </a:r>
          </a:p>
        </p:txBody>
      </p:sp>
      <p:sp>
        <p:nvSpPr>
          <p:cNvPr id="5" name="Text Placeholder 4">
            <a:extLst>
              <a:ext uri="{FF2B5EF4-FFF2-40B4-BE49-F238E27FC236}">
                <a16:creationId xmlns:a16="http://schemas.microsoft.com/office/drawing/2014/main" id="{DFA61B3E-663E-9E7F-130B-6FB14DFE439C}"/>
              </a:ext>
            </a:extLst>
          </p:cNvPr>
          <p:cNvSpPr>
            <a:spLocks noGrp="1"/>
          </p:cNvSpPr>
          <p:nvPr>
            <p:ph type="body" sz="quarter" idx="18"/>
          </p:nvPr>
        </p:nvSpPr>
        <p:spPr/>
        <p:txBody>
          <a:bodyPr/>
          <a:lstStyle/>
          <a:p>
            <a:r>
              <a:rPr lang="en-AU"/>
              <a:t>What do you notice? What do you wonder?</a:t>
            </a:r>
          </a:p>
        </p:txBody>
      </p:sp>
      <p:pic>
        <p:nvPicPr>
          <p:cNvPr id="7" name="Picture 6" descr="Stem and leaf graph with stem showing unit value and leaf showing tenths value.&#10; 2 in stem and 3, 5, 5, 7,and 8 in leaf.">
            <a:extLst>
              <a:ext uri="{FF2B5EF4-FFF2-40B4-BE49-F238E27FC236}">
                <a16:creationId xmlns:a16="http://schemas.microsoft.com/office/drawing/2014/main" id="{517ACF71-58C8-B09A-8A36-33604891D9AB}"/>
              </a:ext>
            </a:extLst>
          </p:cNvPr>
          <p:cNvPicPr>
            <a:picLocks noChangeAspect="1"/>
          </p:cNvPicPr>
          <p:nvPr/>
        </p:nvPicPr>
        <p:blipFill>
          <a:blip r:embed="rId3"/>
          <a:stretch>
            <a:fillRect/>
          </a:stretch>
        </p:blipFill>
        <p:spPr>
          <a:xfrm>
            <a:off x="4691429" y="1907448"/>
            <a:ext cx="3474868" cy="4040544"/>
          </a:xfrm>
          <a:prstGeom prst="rect">
            <a:avLst/>
          </a:prstGeom>
        </p:spPr>
      </p:pic>
      <p:sp>
        <p:nvSpPr>
          <p:cNvPr id="8" name="TextBox 7">
            <a:extLst>
              <a:ext uri="{FF2B5EF4-FFF2-40B4-BE49-F238E27FC236}">
                <a16:creationId xmlns:a16="http://schemas.microsoft.com/office/drawing/2014/main" id="{6E93C004-5259-19BB-F1DE-E5CD23426A3B}"/>
              </a:ext>
            </a:extLst>
          </p:cNvPr>
          <p:cNvSpPr txBox="1"/>
          <p:nvPr/>
        </p:nvSpPr>
        <p:spPr>
          <a:xfrm>
            <a:off x="3362030" y="1637531"/>
            <a:ext cx="914400" cy="914400"/>
          </a:xfrm>
          <a:prstGeom prst="rect">
            <a:avLst/>
          </a:prstGeom>
          <a:noFill/>
        </p:spPr>
        <p:txBody>
          <a:bodyPr wrap="none" lIns="0" tIns="0" rIns="0" bIns="0" rtlCol="0">
            <a:noAutofit/>
          </a:bodyPr>
          <a:lstStyle/>
          <a:p>
            <a:pPr algn="l"/>
            <a:r>
              <a:rPr lang="en-AU" sz="2000"/>
              <a:t>Long jump results for U15 boys at Plainville High School</a:t>
            </a:r>
          </a:p>
        </p:txBody>
      </p:sp>
      <p:sp>
        <p:nvSpPr>
          <p:cNvPr id="9" name="TextBox 8">
            <a:extLst>
              <a:ext uri="{FF2B5EF4-FFF2-40B4-BE49-F238E27FC236}">
                <a16:creationId xmlns:a16="http://schemas.microsoft.com/office/drawing/2014/main" id="{C6E4CF6A-AFF8-35E4-5225-B0B72ED1CDD4}"/>
              </a:ext>
            </a:extLst>
          </p:cNvPr>
          <p:cNvSpPr txBox="1"/>
          <p:nvPr/>
        </p:nvSpPr>
        <p:spPr>
          <a:xfrm>
            <a:off x="5380674" y="5943600"/>
            <a:ext cx="914400" cy="914400"/>
          </a:xfrm>
          <a:prstGeom prst="rect">
            <a:avLst/>
          </a:prstGeom>
          <a:noFill/>
        </p:spPr>
        <p:txBody>
          <a:bodyPr wrap="none" lIns="0" tIns="0" rIns="0" bIns="0" rtlCol="0">
            <a:noAutofit/>
          </a:bodyPr>
          <a:lstStyle/>
          <a:p>
            <a:pPr algn="l"/>
            <a:r>
              <a:rPr lang="en-AU" sz="2000"/>
              <a:t>2 | 3 means 2.3</a:t>
            </a:r>
          </a:p>
        </p:txBody>
      </p:sp>
      <p:sp>
        <p:nvSpPr>
          <p:cNvPr id="10" name="Rectangle 9">
            <a:extLst>
              <a:ext uri="{FF2B5EF4-FFF2-40B4-BE49-F238E27FC236}">
                <a16:creationId xmlns:a16="http://schemas.microsoft.com/office/drawing/2014/main" id="{C243F897-A73F-BDE0-F8ED-631E14EF0063}"/>
              </a:ext>
              <a:ext uri="{C183D7F6-B498-43B3-948B-1728B52AA6E4}">
                <adec:decorative xmlns:adec="http://schemas.microsoft.com/office/drawing/2017/decorative" val="1"/>
              </a:ext>
            </a:extLst>
          </p:cNvPr>
          <p:cNvSpPr/>
          <p:nvPr/>
        </p:nvSpPr>
        <p:spPr>
          <a:xfrm>
            <a:off x="3123028" y="1376364"/>
            <a:ext cx="7491046" cy="6634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11" name="Rectangle 10">
            <a:extLst>
              <a:ext uri="{FF2B5EF4-FFF2-40B4-BE49-F238E27FC236}">
                <a16:creationId xmlns:a16="http://schemas.microsoft.com/office/drawing/2014/main" id="{71C6DED3-E167-E0CC-27F2-83FC94F2CC66}"/>
              </a:ext>
              <a:ext uri="{C183D7F6-B498-43B3-948B-1728B52AA6E4}">
                <adec:decorative xmlns:adec="http://schemas.microsoft.com/office/drawing/2017/decorative" val="1"/>
              </a:ext>
            </a:extLst>
          </p:cNvPr>
          <p:cNvSpPr/>
          <p:nvPr/>
        </p:nvSpPr>
        <p:spPr>
          <a:xfrm>
            <a:off x="2683340" y="5994950"/>
            <a:ext cx="7491046" cy="34254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12" name="Rectangle 11">
            <a:extLst>
              <a:ext uri="{FF2B5EF4-FFF2-40B4-BE49-F238E27FC236}">
                <a16:creationId xmlns:a16="http://schemas.microsoft.com/office/drawing/2014/main" id="{9922B27C-CA68-991D-579A-C4B5A7B55976}"/>
              </a:ext>
              <a:ext uri="{C183D7F6-B498-43B3-948B-1728B52AA6E4}">
                <adec:decorative xmlns:adec="http://schemas.microsoft.com/office/drawing/2017/decorative" val="1"/>
              </a:ext>
            </a:extLst>
          </p:cNvPr>
          <p:cNvSpPr/>
          <p:nvPr/>
        </p:nvSpPr>
        <p:spPr>
          <a:xfrm>
            <a:off x="3362030" y="2111270"/>
            <a:ext cx="7491046" cy="8359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13" name="Rectangle 12">
            <a:extLst>
              <a:ext uri="{FF2B5EF4-FFF2-40B4-BE49-F238E27FC236}">
                <a16:creationId xmlns:a16="http://schemas.microsoft.com/office/drawing/2014/main" id="{1DA6717B-4213-3BF3-7E96-40C49AE37556}"/>
              </a:ext>
              <a:ext uri="{C183D7F6-B498-43B3-948B-1728B52AA6E4}">
                <adec:decorative xmlns:adec="http://schemas.microsoft.com/office/drawing/2017/decorative" val="1"/>
              </a:ext>
            </a:extLst>
          </p:cNvPr>
          <p:cNvSpPr/>
          <p:nvPr/>
        </p:nvSpPr>
        <p:spPr>
          <a:xfrm>
            <a:off x="6252831" y="2930554"/>
            <a:ext cx="1709443" cy="294699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AU" sz="2000" err="1"/>
          </a:p>
        </p:txBody>
      </p:sp>
      <p:sp>
        <p:nvSpPr>
          <p:cNvPr id="4" name="Slide Number Placeholder 3">
            <a:extLst>
              <a:ext uri="{FF2B5EF4-FFF2-40B4-BE49-F238E27FC236}">
                <a16:creationId xmlns:a16="http://schemas.microsoft.com/office/drawing/2014/main" id="{9C7B54A8-EA50-633A-67FB-043F35B22409}"/>
              </a:ext>
            </a:extLst>
          </p:cNvPr>
          <p:cNvSpPr>
            <a:spLocks noGrp="1"/>
          </p:cNvSpPr>
          <p:nvPr>
            <p:ph type="sldNum" sz="quarter" idx="12"/>
          </p:nvPr>
        </p:nvSpPr>
        <p:spPr/>
        <p:txBody>
          <a:bodyPr/>
          <a:lstStyle/>
          <a:p>
            <a:fld id="{53F625F3-B677-4D46-AEB5-DC449A9DF797}" type="slidenum">
              <a:rPr lang="en-AU" smtClean="0"/>
              <a:pPr/>
              <a:t>8</a:t>
            </a:fld>
            <a:endParaRPr lang="en-AU"/>
          </a:p>
        </p:txBody>
      </p:sp>
    </p:spTree>
    <p:extLst>
      <p:ext uri="{BB962C8B-B14F-4D97-AF65-F5344CB8AC3E}">
        <p14:creationId xmlns:p14="http://schemas.microsoft.com/office/powerpoint/2010/main" val="19252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xit"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Lst>
  </p:timing>
</p:sld>
</file>

<file path=ppt/theme/theme1.xml><?xml version="1.0" encoding="utf-8"?>
<a:theme xmlns:a="http://schemas.openxmlformats.org/drawingml/2006/main" name="NSWG Corporate">
  <a:themeElements>
    <a:clrScheme name="NSWGOV Corporate Red04 Sept 2022">
      <a:dk1>
        <a:srgbClr val="22272B"/>
      </a:dk1>
      <a:lt1>
        <a:srgbClr val="FFFFFF"/>
      </a:lt1>
      <a:dk2>
        <a:srgbClr val="D7153A"/>
      </a:dk2>
      <a:lt2>
        <a:srgbClr val="EBEBEB"/>
      </a:lt2>
      <a:accent1>
        <a:srgbClr val="002664"/>
      </a:accent1>
      <a:accent2>
        <a:srgbClr val="146CFD"/>
      </a:accent2>
      <a:accent3>
        <a:srgbClr val="8CE0FF"/>
      </a:accent3>
      <a:accent4>
        <a:srgbClr val="CBEDFD"/>
      </a:accent4>
      <a:accent5>
        <a:srgbClr val="495054"/>
      </a:accent5>
      <a:accent6>
        <a:srgbClr val="FFE6EA"/>
      </a:accent6>
      <a:hlink>
        <a:srgbClr val="22272B"/>
      </a:hlink>
      <a:folHlink>
        <a:srgbClr val="22272B"/>
      </a:folHlink>
    </a:clrScheme>
    <a:fontScheme name="NSW Gov PPT">
      <a:majorFont>
        <a:latin typeface="Public Sans"/>
        <a:ea typeface=""/>
        <a:cs typeface=""/>
      </a:majorFont>
      <a:minorFont>
        <a:latin typeface="Public Sans Ligh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noAutofit/>
      </a:bodyPr>
      <a:lstStyle>
        <a:defPPr algn="l">
          <a:defRPr sz="1800" dirty="0"/>
        </a:defPPr>
      </a:lstStyle>
    </a:txDef>
  </a:objectDefaults>
  <a:extraClrSchemeLst/>
  <a:extLst>
    <a:ext uri="{05A4C25C-085E-4340-85A3-A5531E510DB2}">
      <thm15:themeFamily xmlns:thm15="http://schemas.microsoft.com/office/thememl/2012/main" name="DoE PPT Template 2022 DRAFT" id="{EE3A526C-8D38-9A4D-A42A-078C80723416}" vid="{3CBC06BA-A92D-1648-A71C-24BD71284C3B}"/>
    </a:ext>
  </a:extLst>
</a:theme>
</file>

<file path=ppt/theme/theme2.xml><?xml version="1.0" encoding="utf-8"?>
<a:theme xmlns:a="http://schemas.openxmlformats.org/drawingml/2006/main" name="1_NSWG Corporate">
  <a:themeElements>
    <a:clrScheme name="Custom 1">
      <a:dk1>
        <a:srgbClr val="22272B"/>
      </a:dk1>
      <a:lt1>
        <a:srgbClr val="FFFFFF"/>
      </a:lt1>
      <a:dk2>
        <a:srgbClr val="D7153A"/>
      </a:dk2>
      <a:lt2>
        <a:srgbClr val="EBEBEB"/>
      </a:lt2>
      <a:accent1>
        <a:srgbClr val="002664"/>
      </a:accent1>
      <a:accent2>
        <a:srgbClr val="146CFD"/>
      </a:accent2>
      <a:accent3>
        <a:srgbClr val="8CE0FF"/>
      </a:accent3>
      <a:accent4>
        <a:srgbClr val="CBEDFD"/>
      </a:accent4>
      <a:accent5>
        <a:srgbClr val="495054"/>
      </a:accent5>
      <a:accent6>
        <a:srgbClr val="FFE6EA"/>
      </a:accent6>
      <a:hlink>
        <a:srgbClr val="146CFD"/>
      </a:hlink>
      <a:folHlink>
        <a:srgbClr val="146CFD"/>
      </a:folHlink>
    </a:clrScheme>
    <a:fontScheme name="NSW Gov PPT">
      <a:majorFont>
        <a:latin typeface="Public Sans"/>
        <a:ea typeface=""/>
        <a:cs typeface=""/>
      </a:majorFont>
      <a:minorFont>
        <a:latin typeface="Public Sans Ligh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lIns="0" tIns="0" rIns="0" bIns="0" rtlCol="0">
        <a:noAutofit/>
      </a:bodyPr>
      <a:lstStyle>
        <a:defPPr algn="l">
          <a:defRPr sz="1800" dirty="0"/>
        </a:defPPr>
      </a:lstStyle>
    </a:txDef>
  </a:objectDefaults>
  <a:extraClrSchemeLst/>
  <a:extLst>
    <a:ext uri="{05A4C25C-085E-4340-85A3-A5531E510DB2}">
      <thm15:themeFamily xmlns:thm15="http://schemas.microsoft.com/office/thememl/2012/main" name="draft-updated-template.potx" id="{CFB5B524-3546-40BF-AADD-32F92B0624E1}" vid="{4DE3A013-8EF5-4F08-AE49-9E37C639DAA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TotalTime>
  <Words>1168</Words>
  <Application>Microsoft Office PowerPoint</Application>
  <PresentationFormat>Widescreen</PresentationFormat>
  <Paragraphs>100</Paragraphs>
  <Slides>8</Slides>
  <Notes>8</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8</vt:i4>
      </vt:variant>
    </vt:vector>
  </HeadingPairs>
  <TitlesOfParts>
    <vt:vector size="15" baseType="lpstr">
      <vt:lpstr>Arial</vt:lpstr>
      <vt:lpstr>Calibri</vt:lpstr>
      <vt:lpstr>Public Sans</vt:lpstr>
      <vt:lpstr>Public Sans Light</vt:lpstr>
      <vt:lpstr>Times New Roman</vt:lpstr>
      <vt:lpstr>NSWG Corporate</vt:lpstr>
      <vt:lpstr>1_NSWG Corporate</vt:lpstr>
      <vt:lpstr>Slow reveal graphs</vt:lpstr>
      <vt:lpstr>Column graph</vt:lpstr>
      <vt:lpstr>Pictograph</vt:lpstr>
      <vt:lpstr>Dot plot</vt:lpstr>
      <vt:lpstr>Divided bar graph</vt:lpstr>
      <vt:lpstr>Sector graph</vt:lpstr>
      <vt:lpstr>Line graph</vt:lpstr>
      <vt:lpstr>Stem and leaf plot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Maths – S4 – U2 – L5 – slow reveal graphs</dc:title>
  <dc:creator>NSW Department of Education</dc:creator>
  <dcterms:created xsi:type="dcterms:W3CDTF">2023-04-05T01:39:54Z</dcterms:created>
  <dcterms:modified xsi:type="dcterms:W3CDTF">2023-04-05T01:40:56Z</dcterms:modified>
</cp:coreProperties>
</file>