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74" r:id="rId1"/>
  </p:sldMasterIdLst>
  <p:notesMasterIdLst>
    <p:notesMasterId r:id="rId14"/>
  </p:notesMasterIdLst>
  <p:handoutMasterIdLst>
    <p:handoutMasterId r:id="rId15"/>
  </p:handoutMasterIdLst>
  <p:sldIdLst>
    <p:sldId id="325" r:id="rId2"/>
    <p:sldId id="344" r:id="rId3"/>
    <p:sldId id="353" r:id="rId4"/>
    <p:sldId id="361" r:id="rId5"/>
    <p:sldId id="360" r:id="rId6"/>
    <p:sldId id="354" r:id="rId7"/>
    <p:sldId id="355" r:id="rId8"/>
    <p:sldId id="362" r:id="rId9"/>
    <p:sldId id="363" r:id="rId10"/>
    <p:sldId id="364" r:id="rId11"/>
    <p:sldId id="365" r:id="rId12"/>
    <p:sldId id="336" r:id="rId13"/>
  </p:sldIdLst>
  <p:sldSz cx="12192000" cy="6858000"/>
  <p:notesSz cx="9144000" cy="6858000"/>
  <p:defaultTextStyle>
    <a:defPPr>
      <a:defRPr lang="en-US"/>
    </a:defPPr>
    <a:lvl1pPr marL="0" algn="l" defTabSz="457173" rtl="0" eaLnBrk="1" latinLnBrk="0" hangingPunct="1">
      <a:defRPr sz="1800" kern="1200">
        <a:solidFill>
          <a:schemeClr val="tx1"/>
        </a:solidFill>
        <a:latin typeface="+mn-lt"/>
        <a:ea typeface="+mn-ea"/>
        <a:cs typeface="+mn-cs"/>
      </a:defRPr>
    </a:lvl1pPr>
    <a:lvl2pPr marL="457173" algn="l" defTabSz="457173" rtl="0" eaLnBrk="1" latinLnBrk="0" hangingPunct="1">
      <a:defRPr sz="1800" kern="1200">
        <a:solidFill>
          <a:schemeClr val="tx1"/>
        </a:solidFill>
        <a:latin typeface="+mn-lt"/>
        <a:ea typeface="+mn-ea"/>
        <a:cs typeface="+mn-cs"/>
      </a:defRPr>
    </a:lvl2pPr>
    <a:lvl3pPr marL="914347" algn="l" defTabSz="457173" rtl="0" eaLnBrk="1" latinLnBrk="0" hangingPunct="1">
      <a:defRPr sz="1800" kern="1200">
        <a:solidFill>
          <a:schemeClr val="tx1"/>
        </a:solidFill>
        <a:latin typeface="+mn-lt"/>
        <a:ea typeface="+mn-ea"/>
        <a:cs typeface="+mn-cs"/>
      </a:defRPr>
    </a:lvl3pPr>
    <a:lvl4pPr marL="1371520" algn="l" defTabSz="457173" rtl="0" eaLnBrk="1" latinLnBrk="0" hangingPunct="1">
      <a:defRPr sz="1800" kern="1200">
        <a:solidFill>
          <a:schemeClr val="tx1"/>
        </a:solidFill>
        <a:latin typeface="+mn-lt"/>
        <a:ea typeface="+mn-ea"/>
        <a:cs typeface="+mn-cs"/>
      </a:defRPr>
    </a:lvl4pPr>
    <a:lvl5pPr marL="1828694" algn="l" defTabSz="457173" rtl="0" eaLnBrk="1" latinLnBrk="0" hangingPunct="1">
      <a:defRPr sz="1800" kern="1200">
        <a:solidFill>
          <a:schemeClr val="tx1"/>
        </a:solidFill>
        <a:latin typeface="+mn-lt"/>
        <a:ea typeface="+mn-ea"/>
        <a:cs typeface="+mn-cs"/>
      </a:defRPr>
    </a:lvl5pPr>
    <a:lvl6pPr marL="2285866" algn="l" defTabSz="457173" rtl="0" eaLnBrk="1" latinLnBrk="0" hangingPunct="1">
      <a:defRPr sz="1800" kern="1200">
        <a:solidFill>
          <a:schemeClr val="tx1"/>
        </a:solidFill>
        <a:latin typeface="+mn-lt"/>
        <a:ea typeface="+mn-ea"/>
        <a:cs typeface="+mn-cs"/>
      </a:defRPr>
    </a:lvl6pPr>
    <a:lvl7pPr marL="2743041" algn="l" defTabSz="457173" rtl="0" eaLnBrk="1" latinLnBrk="0" hangingPunct="1">
      <a:defRPr sz="1800" kern="1200">
        <a:solidFill>
          <a:schemeClr val="tx1"/>
        </a:solidFill>
        <a:latin typeface="+mn-lt"/>
        <a:ea typeface="+mn-ea"/>
        <a:cs typeface="+mn-cs"/>
      </a:defRPr>
    </a:lvl7pPr>
    <a:lvl8pPr marL="3200214" algn="l" defTabSz="457173" rtl="0" eaLnBrk="1" latinLnBrk="0" hangingPunct="1">
      <a:defRPr sz="1800" kern="1200">
        <a:solidFill>
          <a:schemeClr val="tx1"/>
        </a:solidFill>
        <a:latin typeface="+mn-lt"/>
        <a:ea typeface="+mn-ea"/>
        <a:cs typeface="+mn-cs"/>
      </a:defRPr>
    </a:lvl8pPr>
    <a:lvl9pPr marL="3657388" algn="l" defTabSz="457173"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Main Presentation" id="{1165592B-D1AE-EE48-AEB4-F19515D86DC8}">
          <p14:sldIdLst>
            <p14:sldId id="325"/>
            <p14:sldId id="344"/>
            <p14:sldId id="353"/>
            <p14:sldId id="361"/>
            <p14:sldId id="360"/>
            <p14:sldId id="354"/>
            <p14:sldId id="355"/>
            <p14:sldId id="362"/>
            <p14:sldId id="363"/>
            <p14:sldId id="364"/>
            <p14:sldId id="365"/>
            <p14:sldId id="336"/>
          </p14:sldIdLst>
        </p14:section>
      </p14:sectionLst>
    </p:ext>
    <p:ext uri="{EFAFB233-063F-42B5-8137-9DF3F51BA10A}">
      <p15:sldGuideLst xmlns:p15="http://schemas.microsoft.com/office/powerpoint/2012/main">
        <p15:guide id="1" orient="horz" pos="1842" userDrawn="1">
          <p15:clr>
            <a:srgbClr val="A4A3A4"/>
          </p15:clr>
        </p15:guide>
        <p15:guide id="2" orient="horz" pos="3294" userDrawn="1">
          <p15:clr>
            <a:srgbClr val="A4A3A4"/>
          </p15:clr>
        </p15:guide>
        <p15:guide id="3" orient="horz" pos="2228" userDrawn="1">
          <p15:clr>
            <a:srgbClr val="A4A3A4"/>
          </p15:clr>
        </p15:guide>
        <p15:guide id="4" orient="horz" pos="2614" userDrawn="1">
          <p15:clr>
            <a:srgbClr val="A4A3A4"/>
          </p15:clr>
        </p15:guide>
        <p15:guide id="5" pos="3812" userDrawn="1">
          <p15:clr>
            <a:srgbClr val="A4A3A4"/>
          </p15:clr>
        </p15:guide>
        <p15:guide id="6" orient="horz" pos="1570" userDrawn="1">
          <p15:clr>
            <a:srgbClr val="A4A3A4"/>
          </p15:clr>
        </p15:guide>
        <p15:guide id="7" orient="horz" pos="1616" userDrawn="1">
          <p15:clr>
            <a:srgbClr val="A4A3A4"/>
          </p15:clr>
        </p15:guide>
        <p15:guide id="8" pos="1300" userDrawn="1">
          <p15:clr>
            <a:srgbClr val="A4A3A4"/>
          </p15:clr>
        </p15:guide>
        <p15:guide id="9" pos="3407" userDrawn="1">
          <p15:clr>
            <a:srgbClr val="A4A3A4"/>
          </p15:clr>
        </p15:guide>
        <p15:guide id="10" pos="2361" userDrawn="1">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Author" initials="A" userId="Author"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2" name="Author"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46CFD"/>
    <a:srgbClr val="002664"/>
    <a:srgbClr val="84C241"/>
    <a:srgbClr val="FCD214"/>
    <a:srgbClr val="189ECF"/>
    <a:srgbClr val="041D42"/>
    <a:srgbClr val="041E41"/>
    <a:srgbClr val="235BA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1C09766-A1AC-61C1-7F21-E9BBE070E39E}" v="1" dt="2023-03-14T22:29:11.209"/>
    <p1510:client id="{1BE4CC8B-D636-4175-AAED-717988C19EAB}" v="2" dt="2023-03-08T21:45:10.968"/>
    <p1510:client id="{269D57B1-38C4-5B9E-EC54-FD3571754928}" v="4" dt="2023-03-14T23:40:02.210"/>
    <p1510:client id="{3873233F-ED1A-793E-1C3A-99B9CA5A34C1}" v="6" dt="2023-03-08T22:00:00.668"/>
    <p1510:client id="{3D0F4B38-E493-07D3-F5F7-2BD663DB43C7}" v="1" dt="2023-03-14T23:51:54.114"/>
    <p1510:client id="{7FB3AF28-E11E-32D7-C76C-EA7E5BD48E82}" v="3" dt="2023-03-08T02:47:14.839"/>
    <p1510:client id="{C8E06401-1E40-0BC4-F884-FE4732B2CB52}" v="2" dt="2023-03-08T05:15:02.880"/>
    <p1510:client id="{D6F37780-95DB-4199-83CD-10CC126BDA1E}" vWet="4" dt="2023-03-14T23:38:35.760"/>
  </p1510:revLst>
</p1510:revInfo>
</file>

<file path=ppt/tableStyles.xml><?xml version="1.0" encoding="utf-8"?>
<a:tblStyleLst xmlns:a="http://schemas.openxmlformats.org/drawingml/2006/main" def="{3B4B98B0-60AC-42C2-AFA5-B58CD77FA1E5}">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0E3FDE45-AF77-4B5C-9715-49D594BDF05E}" styleName="Light Style 1 - Accent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D27102A9-8310-4765-A935-A1911B00CA55}" styleName="Light Style 1 - Accent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5FD0F851-EC5A-4D38-B0AD-8093EC10F338}" styleName="Light Style 1 - Accent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167"/>
    <p:restoredTop sz="94781"/>
  </p:normalViewPr>
  <p:slideViewPr>
    <p:cSldViewPr snapToGrid="0">
      <p:cViewPr varScale="1">
        <p:scale>
          <a:sx n="97" d="100"/>
          <a:sy n="97" d="100"/>
        </p:scale>
        <p:origin x="1083" y="57"/>
      </p:cViewPr>
      <p:guideLst>
        <p:guide orient="horz" pos="1842"/>
        <p:guide orient="horz" pos="3294"/>
        <p:guide orient="horz" pos="2228"/>
        <p:guide orient="horz" pos="2614"/>
        <p:guide pos="3812"/>
        <p:guide orient="horz" pos="1570"/>
        <p:guide orient="horz" pos="1616"/>
        <p:guide pos="1300"/>
        <p:guide pos="3407"/>
        <p:guide pos="2361"/>
      </p:guideLst>
    </p:cSldViewPr>
  </p:slideViewPr>
  <p:notesTextViewPr>
    <p:cViewPr>
      <p:scale>
        <a:sx n="1" d="1"/>
        <a:sy n="1" d="1"/>
      </p:scale>
      <p:origin x="0" y="0"/>
    </p:cViewPr>
  </p:notesText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21" Type="http://schemas.microsoft.com/office/2015/10/relationships/revisionInfo" Target="revisionInfo.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 Id="rId22" Type="http://schemas.microsoft.com/office/2018/10/relationships/authors" Targe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44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5180013" y="0"/>
            <a:ext cx="3962400" cy="344488"/>
          </a:xfrm>
          <a:prstGeom prst="rect">
            <a:avLst/>
          </a:prstGeom>
        </p:spPr>
        <p:txBody>
          <a:bodyPr vert="horz" lIns="91440" tIns="45720" rIns="91440" bIns="45720" rtlCol="0"/>
          <a:lstStyle>
            <a:lvl1pPr algn="r">
              <a:defRPr sz="1200"/>
            </a:lvl1pPr>
          </a:lstStyle>
          <a:p>
            <a:fld id="{2B186FB7-8198-2C41-9C7F-A67099EBC713}" type="datetimeFigureOut">
              <a:rPr lang="en-US" smtClean="0"/>
              <a:t>4/5/2023</a:t>
            </a:fld>
            <a:endParaRPr lang="en-US"/>
          </a:p>
        </p:txBody>
      </p:sp>
      <p:sp>
        <p:nvSpPr>
          <p:cNvPr id="4" name="Footer Placeholder 3"/>
          <p:cNvSpPr>
            <a:spLocks noGrp="1"/>
          </p:cNvSpPr>
          <p:nvPr>
            <p:ph type="ftr" sz="quarter" idx="2"/>
          </p:nvPr>
        </p:nvSpPr>
        <p:spPr>
          <a:xfrm>
            <a:off x="0" y="6513513"/>
            <a:ext cx="3962400" cy="3444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5180013" y="6513513"/>
            <a:ext cx="3962400" cy="344487"/>
          </a:xfrm>
          <a:prstGeom prst="rect">
            <a:avLst/>
          </a:prstGeom>
        </p:spPr>
        <p:txBody>
          <a:bodyPr vert="horz" lIns="91440" tIns="45720" rIns="91440" bIns="45720" rtlCol="0" anchor="b"/>
          <a:lstStyle>
            <a:lvl1pPr algn="r">
              <a:defRPr sz="1200"/>
            </a:lvl1pPr>
          </a:lstStyle>
          <a:p>
            <a:fld id="{C9959333-EC29-A740-B340-F32DF9D7D5B5}" type="slidenum">
              <a:rPr lang="en-US" smtClean="0"/>
              <a:t>‹#›</a:t>
            </a:fld>
            <a:endParaRPr lang="en-US"/>
          </a:p>
        </p:txBody>
      </p:sp>
    </p:spTree>
    <p:extLst>
      <p:ext uri="{BB962C8B-B14F-4D97-AF65-F5344CB8AC3E}">
        <p14:creationId xmlns:p14="http://schemas.microsoft.com/office/powerpoint/2010/main" val="80695714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4091"/>
          </a:xfrm>
          <a:prstGeom prst="rect">
            <a:avLst/>
          </a:prstGeom>
        </p:spPr>
        <p:txBody>
          <a:bodyPr vert="horz" lIns="91440" tIns="45720" rIns="91440" bIns="45720" rtlCol="0"/>
          <a:lstStyle>
            <a:lvl1pPr algn="l">
              <a:defRPr sz="1200"/>
            </a:lvl1pPr>
          </a:lstStyle>
          <a:p>
            <a:endParaRPr lang="en-AU"/>
          </a:p>
        </p:txBody>
      </p:sp>
      <p:sp>
        <p:nvSpPr>
          <p:cNvPr id="3" name="Date Placeholder 2"/>
          <p:cNvSpPr>
            <a:spLocks noGrp="1"/>
          </p:cNvSpPr>
          <p:nvPr>
            <p:ph type="dt" idx="1"/>
          </p:nvPr>
        </p:nvSpPr>
        <p:spPr>
          <a:xfrm>
            <a:off x="5179484" y="0"/>
            <a:ext cx="3962400" cy="344091"/>
          </a:xfrm>
          <a:prstGeom prst="rect">
            <a:avLst/>
          </a:prstGeom>
        </p:spPr>
        <p:txBody>
          <a:bodyPr vert="horz" lIns="91440" tIns="45720" rIns="91440" bIns="45720" rtlCol="0"/>
          <a:lstStyle>
            <a:lvl1pPr algn="r">
              <a:defRPr sz="1200"/>
            </a:lvl1pPr>
          </a:lstStyle>
          <a:p>
            <a:fld id="{5832F91E-6BD3-4F0D-9CA3-7829EAE64D63}" type="datetimeFigureOut">
              <a:rPr lang="en-AU" smtClean="0"/>
              <a:t>5/04/2023</a:t>
            </a:fld>
            <a:endParaRPr lang="en-AU"/>
          </a:p>
        </p:txBody>
      </p:sp>
      <p:sp>
        <p:nvSpPr>
          <p:cNvPr id="4" name="Slide Image Placeholder 3"/>
          <p:cNvSpPr>
            <a:spLocks noGrp="1" noRot="1" noChangeAspect="1"/>
          </p:cNvSpPr>
          <p:nvPr>
            <p:ph type="sldImg" idx="2"/>
          </p:nvPr>
        </p:nvSpPr>
        <p:spPr>
          <a:xfrm>
            <a:off x="2514600" y="857250"/>
            <a:ext cx="4114800" cy="2314575"/>
          </a:xfrm>
          <a:prstGeom prst="rect">
            <a:avLst/>
          </a:prstGeom>
          <a:noFill/>
          <a:ln w="12700">
            <a:solidFill>
              <a:prstClr val="black"/>
            </a:solidFill>
          </a:ln>
        </p:spPr>
        <p:txBody>
          <a:bodyPr vert="horz" lIns="91440" tIns="45720" rIns="91440" bIns="45720" rtlCol="0" anchor="ctr"/>
          <a:lstStyle/>
          <a:p>
            <a:endParaRPr lang="en-AU"/>
          </a:p>
        </p:txBody>
      </p:sp>
      <p:sp>
        <p:nvSpPr>
          <p:cNvPr id="5" name="Notes Placeholder 4"/>
          <p:cNvSpPr>
            <a:spLocks noGrp="1"/>
          </p:cNvSpPr>
          <p:nvPr>
            <p:ph type="body" sz="quarter" idx="3"/>
          </p:nvPr>
        </p:nvSpPr>
        <p:spPr>
          <a:xfrm>
            <a:off x="914400" y="3300412"/>
            <a:ext cx="7315200" cy="2700338"/>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6" name="Footer Placeholder 5"/>
          <p:cNvSpPr>
            <a:spLocks noGrp="1"/>
          </p:cNvSpPr>
          <p:nvPr>
            <p:ph type="ftr" sz="quarter" idx="4"/>
          </p:nvPr>
        </p:nvSpPr>
        <p:spPr>
          <a:xfrm>
            <a:off x="0" y="6513910"/>
            <a:ext cx="3962400" cy="344090"/>
          </a:xfrm>
          <a:prstGeom prst="rect">
            <a:avLst/>
          </a:prstGeom>
        </p:spPr>
        <p:txBody>
          <a:bodyPr vert="horz" lIns="91440" tIns="45720" rIns="91440" bIns="45720" rtlCol="0" anchor="b"/>
          <a:lstStyle>
            <a:lvl1pPr algn="l">
              <a:defRPr sz="1200"/>
            </a:lvl1pPr>
          </a:lstStyle>
          <a:p>
            <a:endParaRPr lang="en-AU"/>
          </a:p>
        </p:txBody>
      </p:sp>
      <p:sp>
        <p:nvSpPr>
          <p:cNvPr id="7" name="Slide Number Placeholder 6"/>
          <p:cNvSpPr>
            <a:spLocks noGrp="1"/>
          </p:cNvSpPr>
          <p:nvPr>
            <p:ph type="sldNum" sz="quarter" idx="5"/>
          </p:nvPr>
        </p:nvSpPr>
        <p:spPr>
          <a:xfrm>
            <a:off x="5179484" y="6513910"/>
            <a:ext cx="3962400" cy="344090"/>
          </a:xfrm>
          <a:prstGeom prst="rect">
            <a:avLst/>
          </a:prstGeom>
        </p:spPr>
        <p:txBody>
          <a:bodyPr vert="horz" lIns="91440" tIns="45720" rIns="91440" bIns="45720" rtlCol="0" anchor="b"/>
          <a:lstStyle>
            <a:lvl1pPr algn="r">
              <a:defRPr sz="1200"/>
            </a:lvl1pPr>
          </a:lstStyle>
          <a:p>
            <a:fld id="{D09C5488-DD16-4714-9519-7BE21BA11D4E}" type="slidenum">
              <a:rPr lang="en-AU" smtClean="0"/>
              <a:t>‹#›</a:t>
            </a:fld>
            <a:endParaRPr lang="en-AU"/>
          </a:p>
        </p:txBody>
      </p:sp>
    </p:spTree>
    <p:extLst>
      <p:ext uri="{BB962C8B-B14F-4D97-AF65-F5344CB8AC3E}">
        <p14:creationId xmlns:p14="http://schemas.microsoft.com/office/powerpoint/2010/main" val="2809874824"/>
      </p:ext>
    </p:extLst>
  </p:cSld>
  <p:clrMap bg1="lt1" tx1="dk1" bg2="lt2" tx2="dk2" accent1="accent1" accent2="accent2" accent3="accent3" accent4="accent4" accent5="accent5" accent6="accent6" hlink="hlink" folHlink="folHlink"/>
  <p:notesStyle>
    <a:lvl1pPr marL="0" algn="l" defTabSz="914347" rtl="0" eaLnBrk="1" latinLnBrk="0" hangingPunct="1">
      <a:defRPr sz="1200" kern="1200">
        <a:solidFill>
          <a:schemeClr val="tx1"/>
        </a:solidFill>
        <a:latin typeface="+mn-lt"/>
        <a:ea typeface="+mn-ea"/>
        <a:cs typeface="+mn-cs"/>
      </a:defRPr>
    </a:lvl1pPr>
    <a:lvl2pPr marL="457173" algn="l" defTabSz="914347" rtl="0" eaLnBrk="1" latinLnBrk="0" hangingPunct="1">
      <a:defRPr sz="1200" kern="1200">
        <a:solidFill>
          <a:schemeClr val="tx1"/>
        </a:solidFill>
        <a:latin typeface="+mn-lt"/>
        <a:ea typeface="+mn-ea"/>
        <a:cs typeface="+mn-cs"/>
      </a:defRPr>
    </a:lvl2pPr>
    <a:lvl3pPr marL="914347" algn="l" defTabSz="914347" rtl="0" eaLnBrk="1" latinLnBrk="0" hangingPunct="1">
      <a:defRPr sz="1200" kern="1200">
        <a:solidFill>
          <a:schemeClr val="tx1"/>
        </a:solidFill>
        <a:latin typeface="+mn-lt"/>
        <a:ea typeface="+mn-ea"/>
        <a:cs typeface="+mn-cs"/>
      </a:defRPr>
    </a:lvl3pPr>
    <a:lvl4pPr marL="1371520" algn="l" defTabSz="914347" rtl="0" eaLnBrk="1" latinLnBrk="0" hangingPunct="1">
      <a:defRPr sz="1200" kern="1200">
        <a:solidFill>
          <a:schemeClr val="tx1"/>
        </a:solidFill>
        <a:latin typeface="+mn-lt"/>
        <a:ea typeface="+mn-ea"/>
        <a:cs typeface="+mn-cs"/>
      </a:defRPr>
    </a:lvl4pPr>
    <a:lvl5pPr marL="1828694" algn="l" defTabSz="914347" rtl="0" eaLnBrk="1" latinLnBrk="0" hangingPunct="1">
      <a:defRPr sz="1200" kern="1200">
        <a:solidFill>
          <a:schemeClr val="tx1"/>
        </a:solidFill>
        <a:latin typeface="+mn-lt"/>
        <a:ea typeface="+mn-ea"/>
        <a:cs typeface="+mn-cs"/>
      </a:defRPr>
    </a:lvl5pPr>
    <a:lvl6pPr marL="2285866" algn="l" defTabSz="914347" rtl="0" eaLnBrk="1" latinLnBrk="0" hangingPunct="1">
      <a:defRPr sz="1200" kern="1200">
        <a:solidFill>
          <a:schemeClr val="tx1"/>
        </a:solidFill>
        <a:latin typeface="+mn-lt"/>
        <a:ea typeface="+mn-ea"/>
        <a:cs typeface="+mn-cs"/>
      </a:defRPr>
    </a:lvl6pPr>
    <a:lvl7pPr marL="2743041" algn="l" defTabSz="914347" rtl="0" eaLnBrk="1" latinLnBrk="0" hangingPunct="1">
      <a:defRPr sz="1200" kern="1200">
        <a:solidFill>
          <a:schemeClr val="tx1"/>
        </a:solidFill>
        <a:latin typeface="+mn-lt"/>
        <a:ea typeface="+mn-ea"/>
        <a:cs typeface="+mn-cs"/>
      </a:defRPr>
    </a:lvl7pPr>
    <a:lvl8pPr marL="3200214" algn="l" defTabSz="914347" rtl="0" eaLnBrk="1" latinLnBrk="0" hangingPunct="1">
      <a:defRPr sz="1200" kern="1200">
        <a:solidFill>
          <a:schemeClr val="tx1"/>
        </a:solidFill>
        <a:latin typeface="+mn-lt"/>
        <a:ea typeface="+mn-ea"/>
        <a:cs typeface="+mn-cs"/>
      </a:defRPr>
    </a:lvl8pPr>
    <a:lvl9pPr marL="3657388" algn="l" defTabSz="914347"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Presentation to accompany Stage 5 – unit 1 – lesson 01</a:t>
            </a:r>
          </a:p>
        </p:txBody>
      </p:sp>
      <p:sp>
        <p:nvSpPr>
          <p:cNvPr id="4" name="Slide Number Placeholder 3"/>
          <p:cNvSpPr>
            <a:spLocks noGrp="1"/>
          </p:cNvSpPr>
          <p:nvPr>
            <p:ph type="sldNum" sz="quarter" idx="5"/>
          </p:nvPr>
        </p:nvSpPr>
        <p:spPr/>
        <p:txBody>
          <a:bodyPr/>
          <a:lstStyle/>
          <a:p>
            <a:fld id="{D09C5488-DD16-4714-9519-7BE21BA11D4E}" type="slidenum">
              <a:rPr lang="en-AU" smtClean="0"/>
              <a:t>1</a:t>
            </a:fld>
            <a:endParaRPr lang="en-AU"/>
          </a:p>
        </p:txBody>
      </p:sp>
    </p:spTree>
    <p:extLst>
      <p:ext uri="{BB962C8B-B14F-4D97-AF65-F5344CB8AC3E}">
        <p14:creationId xmlns:p14="http://schemas.microsoft.com/office/powerpoint/2010/main" val="198762343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85750" lvl="0" indent="-285750">
              <a:lnSpc>
                <a:spcPct val="125000"/>
              </a:lnSpc>
              <a:spcBef>
                <a:spcPts val="200"/>
              </a:spcBef>
              <a:buFontTx/>
              <a:buChar char="-"/>
            </a:pPr>
            <a:r>
              <a:rPr lang="en-AU" sz="1800">
                <a:effectLst/>
                <a:latin typeface="Arial" panose="020B0604020202020204" pitchFamily="34" charset="0"/>
                <a:ea typeface="SimSun" panose="02010600030101010101" pitchFamily="2" charset="-122"/>
                <a:cs typeface="Times New Roman" panose="02020603050405020304" pitchFamily="18" charset="0"/>
              </a:rPr>
              <a:t>Notice wonder lists</a:t>
            </a:r>
          </a:p>
          <a:p>
            <a:pPr marL="285750" lvl="0" indent="-285750">
              <a:lnSpc>
                <a:spcPct val="125000"/>
              </a:lnSpc>
              <a:spcBef>
                <a:spcPts val="200"/>
              </a:spcBef>
              <a:buFontTx/>
              <a:buChar char="-"/>
            </a:pPr>
            <a:r>
              <a:rPr lang="en-AU" sz="1800">
                <a:effectLst/>
                <a:latin typeface="Arial" panose="020B0604020202020204" pitchFamily="34" charset="0"/>
                <a:ea typeface="SimSun" panose="02010600030101010101" pitchFamily="2" charset="-122"/>
                <a:cs typeface="Times New Roman" panose="02020603050405020304" pitchFamily="18" charset="0"/>
              </a:rPr>
              <a:t>Ask further questions such as:</a:t>
            </a:r>
          </a:p>
          <a:p>
            <a:pPr marL="0" lvl="0" indent="0">
              <a:lnSpc>
                <a:spcPct val="125000"/>
              </a:lnSpc>
              <a:spcBef>
                <a:spcPts val="200"/>
              </a:spcBef>
              <a:buFont typeface="Courier New" panose="02070309020205020404" pitchFamily="49" charset="0"/>
              <a:buNone/>
            </a:pPr>
            <a:r>
              <a:rPr lang="en-AU" sz="1800">
                <a:effectLst/>
                <a:latin typeface="Arial" panose="020B0604020202020204" pitchFamily="34" charset="0"/>
                <a:ea typeface="SimSun" panose="02010600030101010101" pitchFamily="2" charset="-122"/>
                <a:cs typeface="Times New Roman" panose="02020603050405020304" pitchFamily="18" charset="0"/>
              </a:rPr>
              <a:t>“How long is a blue whale?”  </a:t>
            </a:r>
          </a:p>
          <a:p>
            <a:pPr marL="0" lvl="0" indent="0">
              <a:lnSpc>
                <a:spcPct val="125000"/>
              </a:lnSpc>
              <a:buFont typeface="Courier New" panose="02070309020205020404" pitchFamily="49" charset="0"/>
              <a:buNone/>
            </a:pPr>
            <a:r>
              <a:rPr lang="en-AU" sz="1800">
                <a:effectLst/>
                <a:latin typeface="Arial" panose="020B0604020202020204" pitchFamily="34" charset="0"/>
                <a:ea typeface="SimSun" panose="02010600030101010101" pitchFamily="2" charset="-122"/>
                <a:cs typeface="Times New Roman" panose="02020603050405020304" pitchFamily="18" charset="0"/>
              </a:rPr>
              <a:t>“Would a blue whale fit in this room?” </a:t>
            </a:r>
          </a:p>
          <a:p>
            <a:r>
              <a:rPr lang="en-AU" sz="1800">
                <a:effectLst/>
                <a:latin typeface="Arial" panose="020B0604020202020204" pitchFamily="34" charset="0"/>
                <a:ea typeface="Calibri" panose="020F0502020204030204" pitchFamily="34" charset="0"/>
              </a:rPr>
              <a:t>“How much longer is a whale than you?” </a:t>
            </a:r>
            <a:br>
              <a:rPr lang="en-AU" sz="1800">
                <a:effectLst/>
                <a:latin typeface="Arial" panose="020B0604020202020204" pitchFamily="34" charset="0"/>
                <a:ea typeface="Calibri" panose="020F0502020204030204" pitchFamily="34" charset="0"/>
              </a:rPr>
            </a:br>
            <a:endParaRPr lang="en-AU" sz="1800" u="none" strike="noStrike" kern="0" spc="0">
              <a:effectLst/>
              <a:latin typeface="Arial" panose="020B0604020202020204" pitchFamily="34" charset="0"/>
              <a:ea typeface="Calibri" panose="020F0502020204030204" pitchFamily="34" charset="0"/>
              <a:cs typeface="Times New Roman" panose="02020603050405020304" pitchFamily="18" charset="0"/>
            </a:endParaRPr>
          </a:p>
        </p:txBody>
      </p:sp>
      <p:sp>
        <p:nvSpPr>
          <p:cNvPr id="4" name="Slide Number Placeholder 3"/>
          <p:cNvSpPr>
            <a:spLocks noGrp="1"/>
          </p:cNvSpPr>
          <p:nvPr>
            <p:ph type="sldNum" sz="quarter" idx="5"/>
          </p:nvPr>
        </p:nvSpPr>
        <p:spPr/>
        <p:txBody>
          <a:bodyPr/>
          <a:lstStyle/>
          <a:p>
            <a:fld id="{D09C5488-DD16-4714-9519-7BE21BA11D4E}" type="slidenum">
              <a:rPr lang="en-AU" smtClean="0"/>
              <a:t>3</a:t>
            </a:fld>
            <a:endParaRPr lang="en-AU"/>
          </a:p>
        </p:txBody>
      </p:sp>
    </p:spTree>
    <p:extLst>
      <p:ext uri="{BB962C8B-B14F-4D97-AF65-F5344CB8AC3E}">
        <p14:creationId xmlns:p14="http://schemas.microsoft.com/office/powerpoint/2010/main" val="383791827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sz="1800">
                <a:effectLst/>
                <a:latin typeface="Arial" panose="020B0604020202020204" pitchFamily="34" charset="0"/>
                <a:ea typeface="Calibri" panose="020F0502020204030204" pitchFamily="34" charset="0"/>
              </a:rPr>
              <a:t>Students indicate via a finger vote which image shows a blue whale compared to an average human. (1 is correct).</a:t>
            </a:r>
            <a:endParaRPr lang="en-AU"/>
          </a:p>
        </p:txBody>
      </p:sp>
      <p:sp>
        <p:nvSpPr>
          <p:cNvPr id="4" name="Slide Number Placeholder 3"/>
          <p:cNvSpPr>
            <a:spLocks noGrp="1"/>
          </p:cNvSpPr>
          <p:nvPr>
            <p:ph type="sldNum" sz="quarter" idx="5"/>
          </p:nvPr>
        </p:nvSpPr>
        <p:spPr/>
        <p:txBody>
          <a:bodyPr/>
          <a:lstStyle/>
          <a:p>
            <a:fld id="{D09C5488-DD16-4714-9519-7BE21BA11D4E}" type="slidenum">
              <a:rPr lang="en-AU" smtClean="0"/>
              <a:t>4</a:t>
            </a:fld>
            <a:endParaRPr lang="en-AU"/>
          </a:p>
        </p:txBody>
      </p:sp>
    </p:spTree>
    <p:extLst>
      <p:ext uri="{BB962C8B-B14F-4D97-AF65-F5344CB8AC3E}">
        <p14:creationId xmlns:p14="http://schemas.microsoft.com/office/powerpoint/2010/main" val="343909307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5"/>
          </p:nvPr>
        </p:nvSpPr>
        <p:spPr/>
        <p:txBody>
          <a:bodyPr/>
          <a:lstStyle/>
          <a:p>
            <a:fld id="{D09C5488-DD16-4714-9519-7BE21BA11D4E}" type="slidenum">
              <a:rPr lang="en-AU" smtClean="0"/>
              <a:t>5</a:t>
            </a:fld>
            <a:endParaRPr lang="en-AU"/>
          </a:p>
        </p:txBody>
      </p:sp>
    </p:spTree>
    <p:extLst>
      <p:ext uri="{BB962C8B-B14F-4D97-AF65-F5344CB8AC3E}">
        <p14:creationId xmlns:p14="http://schemas.microsoft.com/office/powerpoint/2010/main" val="4282159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lvl="0" indent="0" fontAlgn="base">
              <a:lnSpc>
                <a:spcPct val="115000"/>
              </a:lnSpc>
              <a:spcBef>
                <a:spcPts val="400"/>
              </a:spcBef>
              <a:buFont typeface="+mj-lt"/>
              <a:buNone/>
            </a:pPr>
            <a:r>
              <a:rPr lang="en-AU" sz="1800">
                <a:effectLst/>
                <a:latin typeface="Arial" panose="020B0604020202020204" pitchFamily="34" charset="0"/>
                <a:ea typeface="Calibri" panose="020F0502020204030204" pitchFamily="34" charset="0"/>
              </a:rPr>
              <a:t>Tell students they will be guessing how many chihuahuas long, things are (measuring from head to tail).</a:t>
            </a:r>
            <a:endParaRPr lang="en-AU" sz="1800" u="none" strike="noStrike" kern="0" spc="0">
              <a:effectLst/>
              <a:latin typeface="Arial" panose="020B0604020202020204" pitchFamily="34" charset="0"/>
              <a:ea typeface="Calibri" panose="020F0502020204030204" pitchFamily="34" charset="0"/>
              <a:cs typeface="Times New Roman" panose="02020603050405020304" pitchFamily="18" charset="0"/>
            </a:endParaRPr>
          </a:p>
          <a:p>
            <a:pPr marL="0" lvl="0" indent="0" fontAlgn="base">
              <a:lnSpc>
                <a:spcPct val="115000"/>
              </a:lnSpc>
              <a:spcBef>
                <a:spcPts val="400"/>
              </a:spcBef>
              <a:buFont typeface="+mj-lt"/>
              <a:buNone/>
            </a:pPr>
            <a:endParaRPr lang="en-AU" sz="1800" u="none" strike="noStrike" kern="0" spc="0">
              <a:effectLst/>
              <a:latin typeface="Arial" panose="020B0604020202020204" pitchFamily="34" charset="0"/>
              <a:ea typeface="Calibri" panose="020F0502020204030204" pitchFamily="34" charset="0"/>
              <a:cs typeface="Times New Roman" panose="02020603050405020304" pitchFamily="18" charset="0"/>
            </a:endParaRPr>
          </a:p>
        </p:txBody>
      </p:sp>
      <p:sp>
        <p:nvSpPr>
          <p:cNvPr id="4" name="Slide Number Placeholder 3"/>
          <p:cNvSpPr>
            <a:spLocks noGrp="1"/>
          </p:cNvSpPr>
          <p:nvPr>
            <p:ph type="sldNum" sz="quarter" idx="5"/>
          </p:nvPr>
        </p:nvSpPr>
        <p:spPr/>
        <p:txBody>
          <a:bodyPr/>
          <a:lstStyle/>
          <a:p>
            <a:fld id="{D09C5488-DD16-4714-9519-7BE21BA11D4E}" type="slidenum">
              <a:rPr lang="en-AU" smtClean="0"/>
              <a:t>7</a:t>
            </a:fld>
            <a:endParaRPr lang="en-AU"/>
          </a:p>
        </p:txBody>
      </p:sp>
    </p:spTree>
    <p:extLst>
      <p:ext uri="{BB962C8B-B14F-4D97-AF65-F5344CB8AC3E}">
        <p14:creationId xmlns:p14="http://schemas.microsoft.com/office/powerpoint/2010/main" val="310734670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lvl="0" indent="0" fontAlgn="base">
              <a:lnSpc>
                <a:spcPct val="115000"/>
              </a:lnSpc>
              <a:spcBef>
                <a:spcPts val="400"/>
              </a:spcBef>
              <a:buFont typeface="+mj-lt"/>
              <a:buNone/>
            </a:pPr>
            <a:r>
              <a:rPr lang="en-AU" sz="1800">
                <a:effectLst/>
                <a:latin typeface="Arial" panose="020B0604020202020204" pitchFamily="34" charset="0"/>
                <a:ea typeface="Calibri" panose="020F0502020204030204" pitchFamily="34" charset="0"/>
              </a:rPr>
              <a:t>As an example, if we say the average student is </a:t>
            </a:r>
            <a:br>
              <a:rPr lang="en-AU" sz="1800">
                <a:effectLst/>
                <a:latin typeface="Arial" panose="020B0604020202020204" pitchFamily="34" charset="0"/>
                <a:ea typeface="Calibri" panose="020F0502020204030204" pitchFamily="34" charset="0"/>
              </a:rPr>
            </a:br>
            <a:r>
              <a:rPr lang="en-AU" sz="1800">
                <a:effectLst/>
                <a:latin typeface="Arial" panose="020B0604020202020204" pitchFamily="34" charset="0"/>
                <a:ea typeface="Calibri" panose="020F0502020204030204" pitchFamily="34" charset="0"/>
              </a:rPr>
              <a:t>150 cm tall, that would be 5 chihuahuas long, as shown</a:t>
            </a:r>
          </a:p>
          <a:p>
            <a:pPr marL="0" lvl="0" indent="0" fontAlgn="base">
              <a:lnSpc>
                <a:spcPct val="115000"/>
              </a:lnSpc>
              <a:spcBef>
                <a:spcPts val="400"/>
              </a:spcBef>
              <a:buFont typeface="+mj-lt"/>
              <a:buNone/>
            </a:pPr>
            <a:endParaRPr lang="en-AU" sz="1800" u="none" strike="noStrike" kern="0" spc="0">
              <a:effectLst/>
              <a:latin typeface="Arial" panose="020B0604020202020204" pitchFamily="34" charset="0"/>
              <a:ea typeface="Calibri" panose="020F0502020204030204" pitchFamily="34" charset="0"/>
              <a:cs typeface="Times New Roman" panose="02020603050405020304" pitchFamily="18" charset="0"/>
            </a:endParaRPr>
          </a:p>
          <a:p>
            <a:pPr marL="0" lvl="0" indent="0" fontAlgn="base">
              <a:lnSpc>
                <a:spcPct val="115000"/>
              </a:lnSpc>
              <a:spcBef>
                <a:spcPts val="400"/>
              </a:spcBef>
              <a:buFont typeface="+mj-lt"/>
              <a:buNone/>
            </a:pPr>
            <a:r>
              <a:rPr lang="en-AU" sz="1800">
                <a:effectLst/>
                <a:latin typeface="Arial" panose="020B0604020202020204" pitchFamily="34" charset="0"/>
                <a:ea typeface="Calibri" panose="020F0502020204030204" pitchFamily="34" charset="0"/>
              </a:rPr>
              <a:t>Ask students to answer using the following sentence structure scaffold as a pair/share:</a:t>
            </a:r>
            <a:endParaRPr lang="en-AU" sz="1800" u="none" strike="noStrike" kern="0" spc="0">
              <a:effectLst/>
              <a:latin typeface="Arial" panose="020B0604020202020204" pitchFamily="34" charset="0"/>
              <a:ea typeface="Calibri" panose="020F0502020204030204" pitchFamily="34" charset="0"/>
              <a:cs typeface="Times New Roman" panose="02020603050405020304" pitchFamily="18" charset="0"/>
            </a:endParaRPr>
          </a:p>
        </p:txBody>
      </p:sp>
      <p:sp>
        <p:nvSpPr>
          <p:cNvPr id="4" name="Slide Number Placeholder 3"/>
          <p:cNvSpPr>
            <a:spLocks noGrp="1"/>
          </p:cNvSpPr>
          <p:nvPr>
            <p:ph type="sldNum" sz="quarter" idx="5"/>
          </p:nvPr>
        </p:nvSpPr>
        <p:spPr/>
        <p:txBody>
          <a:bodyPr/>
          <a:lstStyle/>
          <a:p>
            <a:fld id="{D09C5488-DD16-4714-9519-7BE21BA11D4E}" type="slidenum">
              <a:rPr lang="en-AU" smtClean="0"/>
              <a:t>8</a:t>
            </a:fld>
            <a:endParaRPr lang="en-AU"/>
          </a:p>
        </p:txBody>
      </p:sp>
    </p:spTree>
    <p:extLst>
      <p:ext uri="{BB962C8B-B14F-4D97-AF65-F5344CB8AC3E}">
        <p14:creationId xmlns:p14="http://schemas.microsoft.com/office/powerpoint/2010/main" val="365814654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342900" lvl="0" indent="-342900" fontAlgn="base">
              <a:lnSpc>
                <a:spcPct val="115000"/>
              </a:lnSpc>
              <a:spcBef>
                <a:spcPts val="400"/>
              </a:spcBef>
              <a:buSzPts val="1200"/>
              <a:buFont typeface="+mj-lt"/>
              <a:buAutoNum type="arabicPeriod"/>
            </a:pPr>
            <a:r>
              <a:rPr lang="en-AU" sz="1800" u="none" strike="noStrike" kern="0" spc="0">
                <a:effectLst/>
                <a:latin typeface="Arial" panose="020B0604020202020204" pitchFamily="34" charset="0"/>
                <a:ea typeface="Calibri" panose="020F0502020204030204" pitchFamily="34" charset="0"/>
                <a:cs typeface="Arial" panose="020B0604020202020204" pitchFamily="34" charset="0"/>
              </a:rPr>
              <a:t>Organise students into random groups of three and provide each group with a mini whiteboard and one whiteboard marker.</a:t>
            </a:r>
          </a:p>
          <a:p>
            <a:pPr marL="342900" lvl="0" indent="-342900" fontAlgn="base">
              <a:lnSpc>
                <a:spcPct val="115000"/>
              </a:lnSpc>
              <a:spcBef>
                <a:spcPts val="400"/>
              </a:spcBef>
              <a:buSzPts val="1200"/>
              <a:buFont typeface="+mj-lt"/>
              <a:buAutoNum type="arabicPeriod"/>
            </a:pPr>
            <a:r>
              <a:rPr lang="en-AU" sz="1800" u="none" strike="noStrike" kern="0" spc="0">
                <a:effectLst/>
                <a:latin typeface="Arial" panose="020B0604020202020204" pitchFamily="34" charset="0"/>
                <a:ea typeface="Calibri" panose="020F0502020204030204" pitchFamily="34" charset="0"/>
                <a:cs typeface="Arial" panose="020B0604020202020204" pitchFamily="34" charset="0"/>
              </a:rPr>
              <a:t>Read each item aloud. Allow students time to discuss then write down how many chihuahuas long that object might be. Don’t read out the measurements in parentheses until students have made their predictions.</a:t>
            </a:r>
          </a:p>
          <a:p>
            <a:pPr marL="342900" lvl="0" indent="-342900">
              <a:lnSpc>
                <a:spcPct val="125000"/>
              </a:lnSpc>
              <a:spcBef>
                <a:spcPts val="200"/>
              </a:spcBef>
              <a:buFont typeface="Courier New" panose="02070309020205020404" pitchFamily="49" charset="0"/>
              <a:buChar char="o"/>
            </a:pPr>
            <a:r>
              <a:rPr lang="en-AU" sz="1800">
                <a:effectLst/>
                <a:latin typeface="Arial" panose="020B0604020202020204" pitchFamily="34" charset="0"/>
                <a:ea typeface="SimSun" panose="02010600030101010101" pitchFamily="2" charset="-122"/>
                <a:cs typeface="Times New Roman" panose="02020603050405020304" pitchFamily="18" charset="0"/>
              </a:rPr>
              <a:t>Big Banana (13 m which is 43 chihuahuas)</a:t>
            </a:r>
          </a:p>
          <a:p>
            <a:pPr marL="342900" lvl="0" indent="-342900">
              <a:lnSpc>
                <a:spcPct val="125000"/>
              </a:lnSpc>
              <a:buFont typeface="Courier New" panose="02070309020205020404" pitchFamily="49" charset="0"/>
              <a:buChar char="o"/>
            </a:pPr>
            <a:r>
              <a:rPr lang="en-AU" sz="1800">
                <a:effectLst/>
                <a:latin typeface="Arial" panose="020B0604020202020204" pitchFamily="34" charset="0"/>
                <a:ea typeface="SimSun" panose="02010600030101010101" pitchFamily="2" charset="-122"/>
                <a:cs typeface="Times New Roman" panose="02020603050405020304" pitchFamily="18" charset="0"/>
              </a:rPr>
              <a:t>Whale (27 m which is 90 chihuahuas)</a:t>
            </a:r>
          </a:p>
          <a:p>
            <a:pPr marL="342900" lvl="0" indent="-342900">
              <a:lnSpc>
                <a:spcPct val="125000"/>
              </a:lnSpc>
              <a:buFont typeface="Courier New" panose="02070309020205020404" pitchFamily="49" charset="0"/>
              <a:buChar char="o"/>
            </a:pPr>
            <a:r>
              <a:rPr lang="en-AU" sz="1800">
                <a:effectLst/>
                <a:latin typeface="Arial" panose="020B0604020202020204" pitchFamily="34" charset="0"/>
                <a:ea typeface="SimSun" panose="02010600030101010101" pitchFamily="2" charset="-122"/>
                <a:cs typeface="Times New Roman" panose="02020603050405020304" pitchFamily="18" charset="0"/>
              </a:rPr>
              <a:t>Bus (12.5 m which is 42 chihuahuas)</a:t>
            </a:r>
          </a:p>
          <a:p>
            <a:pPr marL="342900" lvl="0" indent="-342900">
              <a:lnSpc>
                <a:spcPct val="125000"/>
              </a:lnSpc>
              <a:buFont typeface="Courier New" panose="02070309020205020404" pitchFamily="49" charset="0"/>
              <a:buChar char="o"/>
            </a:pPr>
            <a:r>
              <a:rPr lang="en-AU" sz="1800">
                <a:effectLst/>
                <a:latin typeface="Arial" panose="020B0604020202020204" pitchFamily="34" charset="0"/>
                <a:ea typeface="SimSun" panose="02010600030101010101" pitchFamily="2" charset="-122"/>
                <a:cs typeface="Times New Roman" panose="02020603050405020304" pitchFamily="18" charset="0"/>
              </a:rPr>
              <a:t>Cricket pitch (20 m which is 67 chihuahuas)</a:t>
            </a:r>
          </a:p>
          <a:p>
            <a:pPr marL="342900" lvl="0" indent="-342900">
              <a:lnSpc>
                <a:spcPct val="125000"/>
              </a:lnSpc>
              <a:buFont typeface="Courier New" panose="02070309020205020404" pitchFamily="49" charset="0"/>
              <a:buChar char="o"/>
            </a:pPr>
            <a:r>
              <a:rPr lang="en-AU" sz="1800">
                <a:effectLst/>
                <a:latin typeface="Arial" panose="020B0604020202020204" pitchFamily="34" charset="0"/>
                <a:ea typeface="SimSun" panose="02010600030101010101" pitchFamily="2" charset="-122"/>
                <a:cs typeface="Times New Roman" panose="02020603050405020304" pitchFamily="18" charset="0"/>
              </a:rPr>
              <a:t>Crocodile (3 m which is 10 chihuahuas)</a:t>
            </a:r>
          </a:p>
          <a:p>
            <a:pPr marL="342900" lvl="0" indent="-342900">
              <a:lnSpc>
                <a:spcPct val="125000"/>
              </a:lnSpc>
              <a:buFont typeface="Courier New" panose="02070309020205020404" pitchFamily="49" charset="0"/>
              <a:buChar char="o"/>
            </a:pPr>
            <a:r>
              <a:rPr lang="en-AU" sz="1800">
                <a:effectLst/>
                <a:latin typeface="Arial" panose="020B0604020202020204" pitchFamily="34" charset="0"/>
                <a:ea typeface="SimSun" panose="02010600030101010101" pitchFamily="2" charset="-122"/>
                <a:cs typeface="Times New Roman" panose="02020603050405020304" pitchFamily="18" charset="0"/>
              </a:rPr>
              <a:t>Volleyball court (15 m which is 50 chihuahuas)</a:t>
            </a:r>
          </a:p>
        </p:txBody>
      </p:sp>
      <p:sp>
        <p:nvSpPr>
          <p:cNvPr id="4" name="Slide Number Placeholder 3"/>
          <p:cNvSpPr>
            <a:spLocks noGrp="1"/>
          </p:cNvSpPr>
          <p:nvPr>
            <p:ph type="sldNum" sz="quarter" idx="5"/>
          </p:nvPr>
        </p:nvSpPr>
        <p:spPr/>
        <p:txBody>
          <a:bodyPr/>
          <a:lstStyle/>
          <a:p>
            <a:fld id="{D09C5488-DD16-4714-9519-7BE21BA11D4E}" type="slidenum">
              <a:rPr lang="en-AU" smtClean="0"/>
              <a:t>9</a:t>
            </a:fld>
            <a:endParaRPr lang="en-AU"/>
          </a:p>
        </p:txBody>
      </p:sp>
    </p:spTree>
    <p:extLst>
      <p:ext uri="{BB962C8B-B14F-4D97-AF65-F5344CB8AC3E}">
        <p14:creationId xmlns:p14="http://schemas.microsoft.com/office/powerpoint/2010/main" val="51070227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347" rtl="0" eaLnBrk="1" fontAlgn="base" latinLnBrk="0" hangingPunct="1">
              <a:lnSpc>
                <a:spcPct val="115000"/>
              </a:lnSpc>
              <a:spcBef>
                <a:spcPts val="400"/>
              </a:spcBef>
              <a:spcAft>
                <a:spcPts val="0"/>
              </a:spcAft>
              <a:buClrTx/>
              <a:buSzTx/>
              <a:buFont typeface="+mj-lt"/>
              <a:buNone/>
              <a:tabLst/>
              <a:defRPr/>
            </a:pPr>
            <a:r>
              <a:rPr lang="en-AU" sz="1800" u="none" strike="noStrike" kern="0" spc="0">
                <a:effectLst/>
                <a:latin typeface="Arial" panose="020B0604020202020204" pitchFamily="34" charset="0"/>
                <a:ea typeface="Calibri" panose="020F0502020204030204" pitchFamily="34" charset="0"/>
                <a:cs typeface="Arial" panose="020B0604020202020204" pitchFamily="34" charset="0"/>
              </a:rPr>
              <a:t>1. Students work in pairs to engage with this activity</a:t>
            </a:r>
          </a:p>
          <a:p>
            <a:pPr marL="0" lvl="0" indent="0" fontAlgn="base">
              <a:lnSpc>
                <a:spcPct val="115000"/>
              </a:lnSpc>
              <a:spcBef>
                <a:spcPts val="400"/>
              </a:spcBef>
              <a:buSzPts val="1200"/>
              <a:buFont typeface="+mj-lt"/>
              <a:buNone/>
            </a:pPr>
            <a:r>
              <a:rPr lang="en-AU" sz="1800" u="none" strike="noStrike" kern="1200" spc="0">
                <a:solidFill>
                  <a:schemeClr val="tx1"/>
                </a:solidFill>
                <a:effectLst/>
                <a:latin typeface="Arial" panose="020B0604020202020204" pitchFamily="34" charset="0"/>
                <a:ea typeface="Calibri" panose="020F0502020204030204" pitchFamily="34" charset="0"/>
                <a:cs typeface="+mn-cs"/>
              </a:rPr>
              <a:t>2. </a:t>
            </a:r>
            <a:r>
              <a:rPr lang="en-AU" sz="1800" u="none" strike="noStrike" kern="0" spc="0">
                <a:solidFill>
                  <a:srgbClr val="000000"/>
                </a:solidFill>
                <a:effectLst/>
                <a:latin typeface="Arial" panose="020B0604020202020204" pitchFamily="34" charset="0"/>
                <a:ea typeface="Calibri" panose="020F0502020204030204" pitchFamily="34" charset="0"/>
                <a:cs typeface="Arial" panose="020B0604020202020204" pitchFamily="34" charset="0"/>
              </a:rPr>
              <a:t>Ask reflection questions from the activity such as:</a:t>
            </a:r>
            <a:endParaRPr lang="en-AU" sz="1800" u="none" strike="noStrike" kern="0" spc="0">
              <a:effectLst/>
              <a:latin typeface="Arial" panose="020B0604020202020204" pitchFamily="34" charset="0"/>
              <a:ea typeface="Calibri" panose="020F0502020204030204" pitchFamily="34" charset="0"/>
              <a:cs typeface="Arial" panose="020B0604020202020204" pitchFamily="34" charset="0"/>
            </a:endParaRPr>
          </a:p>
          <a:p>
            <a:pPr marL="342900" lvl="0" indent="-342900">
              <a:lnSpc>
                <a:spcPct val="125000"/>
              </a:lnSpc>
              <a:spcBef>
                <a:spcPts val="200"/>
              </a:spcBef>
              <a:buFont typeface="Courier New" panose="02070309020205020404" pitchFamily="49" charset="0"/>
              <a:buChar char="o"/>
            </a:pPr>
            <a:r>
              <a:rPr lang="en-AU" sz="1800">
                <a:effectLst/>
                <a:latin typeface="Arial" panose="020B0604020202020204" pitchFamily="34" charset="0"/>
                <a:ea typeface="SimSun" panose="02010600030101010101" pitchFamily="2" charset="-122"/>
                <a:cs typeface="Times New Roman" panose="02020603050405020304" pitchFamily="18" charset="0"/>
              </a:rPr>
              <a:t>“Was anything larger/smaller than you expected?” </a:t>
            </a:r>
          </a:p>
          <a:p>
            <a:pPr marL="342900" lvl="0" indent="-342900">
              <a:lnSpc>
                <a:spcPct val="125000"/>
              </a:lnSpc>
              <a:buFont typeface="Courier New" panose="02070309020205020404" pitchFamily="49" charset="0"/>
              <a:buChar char="o"/>
            </a:pPr>
            <a:r>
              <a:rPr lang="en-AU" sz="1800">
                <a:effectLst/>
                <a:latin typeface="Arial" panose="020B0604020202020204" pitchFamily="34" charset="0"/>
                <a:ea typeface="SimSun" panose="02010600030101010101" pitchFamily="2" charset="-122"/>
                <a:cs typeface="Times New Roman" panose="02020603050405020304" pitchFamily="18" charset="0"/>
              </a:rPr>
              <a:t>“Is anyone proud of their error?” </a:t>
            </a:r>
          </a:p>
          <a:p>
            <a:pPr marL="342900" lvl="0" indent="-342900">
              <a:lnSpc>
                <a:spcPct val="125000"/>
              </a:lnSpc>
              <a:buFont typeface="Courier New" panose="02070309020205020404" pitchFamily="49" charset="0"/>
              <a:buChar char="o"/>
            </a:pPr>
            <a:r>
              <a:rPr lang="en-AU" sz="1800">
                <a:effectLst/>
                <a:latin typeface="Arial" panose="020B0604020202020204" pitchFamily="34" charset="0"/>
                <a:ea typeface="SimSun" panose="02010600030101010101" pitchFamily="2" charset="-122"/>
                <a:cs typeface="Times New Roman" panose="02020603050405020304" pitchFamily="18" charset="0"/>
              </a:rPr>
              <a:t>“What were the more difficult objects to estimate and why?” </a:t>
            </a:r>
          </a:p>
          <a:p>
            <a:pPr marL="342900" lvl="0" indent="-342900">
              <a:lnSpc>
                <a:spcPct val="125000"/>
              </a:lnSpc>
              <a:buFont typeface="Courier New" panose="02070309020205020404" pitchFamily="49" charset="0"/>
              <a:buChar char="o"/>
            </a:pPr>
            <a:r>
              <a:rPr lang="en-AU" sz="1800">
                <a:effectLst/>
                <a:latin typeface="Arial" panose="020B0604020202020204" pitchFamily="34" charset="0"/>
                <a:ea typeface="SimSun" panose="02010600030101010101" pitchFamily="2" charset="-122"/>
                <a:cs typeface="Times New Roman" panose="02020603050405020304" pitchFamily="18" charset="0"/>
              </a:rPr>
              <a:t>“What strategies did you use?” </a:t>
            </a:r>
          </a:p>
          <a:p>
            <a:pPr marL="342900" lvl="0" indent="-342900">
              <a:lnSpc>
                <a:spcPct val="125000"/>
              </a:lnSpc>
              <a:buFont typeface="Courier New" panose="02070309020205020404" pitchFamily="49" charset="0"/>
              <a:buChar char="o"/>
            </a:pPr>
            <a:endParaRPr lang="en-AU" sz="1800">
              <a:effectLst/>
              <a:latin typeface="Arial" panose="020B0604020202020204" pitchFamily="34" charset="0"/>
              <a:ea typeface="SimSun" panose="02010600030101010101" pitchFamily="2" charset="-122"/>
              <a:cs typeface="Times New Roman" panose="02020603050405020304" pitchFamily="18" charset="0"/>
            </a:endParaRPr>
          </a:p>
          <a:p>
            <a:pPr marL="0" lvl="0" indent="0">
              <a:lnSpc>
                <a:spcPct val="125000"/>
              </a:lnSpc>
              <a:buFont typeface="Courier New" panose="02070309020205020404" pitchFamily="49" charset="0"/>
              <a:buNone/>
            </a:pPr>
            <a:r>
              <a:rPr lang="en-AU" sz="1800">
                <a:effectLst/>
                <a:latin typeface="Arial" panose="020B0604020202020204" pitchFamily="34" charset="0"/>
                <a:ea typeface="SimSun" panose="02010600030101010101" pitchFamily="2" charset="-122"/>
                <a:cs typeface="Times New Roman" panose="02020603050405020304" pitchFamily="18" charset="0"/>
              </a:rPr>
              <a:t>Instructions:</a:t>
            </a:r>
          </a:p>
          <a:p>
            <a:pPr>
              <a:lnSpc>
                <a:spcPct val="115000"/>
              </a:lnSpc>
              <a:spcBef>
                <a:spcPts val="1200"/>
              </a:spcBef>
            </a:pPr>
            <a:r>
              <a:rPr lang="en-AU" sz="1800">
                <a:effectLst/>
                <a:latin typeface="Arial" panose="020B0604020202020204" pitchFamily="34" charset="0"/>
                <a:ea typeface="Calibri" panose="020F0502020204030204" pitchFamily="34" charset="0"/>
                <a:cs typeface="Arial" panose="020B0604020202020204" pitchFamily="34" charset="0"/>
              </a:rPr>
              <a:t>In pairs: </a:t>
            </a:r>
          </a:p>
          <a:p>
            <a:pPr marL="342900" lvl="0" indent="-342900">
              <a:lnSpc>
                <a:spcPct val="115000"/>
              </a:lnSpc>
              <a:spcBef>
                <a:spcPts val="400"/>
              </a:spcBef>
              <a:buSzPts val="1200"/>
              <a:buFont typeface="Symbol" panose="05050102010706020507" pitchFamily="18" charset="2"/>
              <a:buChar char=""/>
              <a:tabLst>
                <a:tab pos="228600" algn="l"/>
                <a:tab pos="414020" algn="l"/>
              </a:tabLst>
            </a:pPr>
            <a:r>
              <a:rPr lang="en-AU" sz="1800">
                <a:effectLst/>
                <a:latin typeface="Arial" panose="020B0604020202020204" pitchFamily="34" charset="0"/>
                <a:ea typeface="Calibri" panose="020F0502020204030204" pitchFamily="34" charset="0"/>
                <a:cs typeface="Arial" panose="020B0604020202020204" pitchFamily="34" charset="0"/>
              </a:rPr>
              <a:t>Measure and record each person's height.  </a:t>
            </a:r>
          </a:p>
          <a:p>
            <a:pPr marL="342900" lvl="0" indent="-342900">
              <a:lnSpc>
                <a:spcPct val="115000"/>
              </a:lnSpc>
              <a:spcBef>
                <a:spcPts val="400"/>
              </a:spcBef>
              <a:buSzPts val="1200"/>
              <a:buFont typeface="Symbol" panose="05050102010706020507" pitchFamily="18" charset="2"/>
              <a:buChar char=""/>
              <a:tabLst>
                <a:tab pos="228600" algn="l"/>
                <a:tab pos="414020" algn="l"/>
              </a:tabLst>
            </a:pPr>
            <a:r>
              <a:rPr lang="en-AU" sz="1800">
                <a:effectLst/>
                <a:latin typeface="Arial" panose="020B0604020202020204" pitchFamily="34" charset="0"/>
                <a:ea typeface="Calibri" panose="020F0502020204030204" pitchFamily="34" charset="0"/>
                <a:cs typeface="Arial" panose="020B0604020202020204" pitchFamily="34" charset="0"/>
              </a:rPr>
              <a:t>Choose an object that corresponds to each of the sizes: Very large, Large etc. Be creative! </a:t>
            </a:r>
          </a:p>
          <a:p>
            <a:pPr marL="342900" lvl="0" indent="-342900">
              <a:lnSpc>
                <a:spcPct val="115000"/>
              </a:lnSpc>
              <a:spcBef>
                <a:spcPts val="400"/>
              </a:spcBef>
              <a:buSzPts val="1200"/>
              <a:buFont typeface="Symbol" panose="05050102010706020507" pitchFamily="18" charset="2"/>
              <a:buChar char=""/>
              <a:tabLst>
                <a:tab pos="228600" algn="l"/>
                <a:tab pos="414020" algn="l"/>
              </a:tabLst>
            </a:pPr>
            <a:r>
              <a:rPr lang="en-AU" sz="1800">
                <a:effectLst/>
                <a:latin typeface="Arial" panose="020B0604020202020204" pitchFamily="34" charset="0"/>
                <a:ea typeface="Calibri" panose="020F0502020204030204" pitchFamily="34" charset="0"/>
                <a:cs typeface="Arial" panose="020B0604020202020204" pitchFamily="34" charset="0"/>
              </a:rPr>
              <a:t>Estimate how tall the object is in reference to your height. </a:t>
            </a:r>
          </a:p>
          <a:p>
            <a:pPr marL="342900" lvl="0" indent="-342900">
              <a:lnSpc>
                <a:spcPct val="115000"/>
              </a:lnSpc>
              <a:spcBef>
                <a:spcPts val="400"/>
              </a:spcBef>
              <a:buSzPts val="1200"/>
              <a:buFont typeface="Symbol" panose="05050102010706020507" pitchFamily="18" charset="2"/>
              <a:buChar char=""/>
              <a:tabLst>
                <a:tab pos="228600" algn="l"/>
                <a:tab pos="414020" algn="l"/>
              </a:tabLst>
            </a:pPr>
            <a:r>
              <a:rPr lang="en-AU" sz="1800">
                <a:effectLst/>
                <a:latin typeface="Arial" panose="020B0604020202020204" pitchFamily="34" charset="0"/>
                <a:ea typeface="Calibri" panose="020F0502020204030204" pitchFamily="34" charset="0"/>
                <a:cs typeface="Arial" panose="020B0604020202020204" pitchFamily="34" charset="0"/>
              </a:rPr>
              <a:t>Swap sheets with your partner and get them to find the actual heights of your objects using the internet. </a:t>
            </a:r>
          </a:p>
          <a:p>
            <a:pPr marL="342900" lvl="0" indent="-342900">
              <a:lnSpc>
                <a:spcPct val="115000"/>
              </a:lnSpc>
              <a:spcBef>
                <a:spcPts val="400"/>
              </a:spcBef>
              <a:buSzPts val="1200"/>
              <a:buFont typeface="Symbol" panose="05050102010706020507" pitchFamily="18" charset="2"/>
              <a:buChar char=""/>
              <a:tabLst>
                <a:tab pos="228600" algn="l"/>
                <a:tab pos="414020" algn="l"/>
              </a:tabLst>
            </a:pPr>
            <a:r>
              <a:rPr lang="en-AU" sz="1800">
                <a:effectLst/>
                <a:latin typeface="Arial" panose="020B0604020202020204" pitchFamily="34" charset="0"/>
                <a:ea typeface="Calibri" panose="020F0502020204030204" pitchFamily="34" charset="0"/>
                <a:cs typeface="Arial" panose="020B0604020202020204" pitchFamily="34" charset="0"/>
              </a:rPr>
              <a:t>Find the difference between the estimate and actual measurements to complete the error column for your partner’s sheet. You will need all measurements in centimetres so you can add it up to find the total error. </a:t>
            </a:r>
          </a:p>
          <a:p>
            <a:pPr marL="0" lvl="0" indent="0">
              <a:lnSpc>
                <a:spcPct val="125000"/>
              </a:lnSpc>
              <a:buFont typeface="Courier New" panose="02070309020205020404" pitchFamily="49" charset="0"/>
              <a:buNone/>
            </a:pPr>
            <a:endParaRPr lang="en-AU" sz="1800">
              <a:effectLst/>
              <a:latin typeface="Arial" panose="020B0604020202020204" pitchFamily="34" charset="0"/>
              <a:ea typeface="SimSun" panose="02010600030101010101" pitchFamily="2" charset="-122"/>
              <a:cs typeface="Times New Roman" panose="02020603050405020304" pitchFamily="18" charset="0"/>
            </a:endParaRPr>
          </a:p>
          <a:p>
            <a:pPr marL="0" lvl="0" indent="0" fontAlgn="base">
              <a:lnSpc>
                <a:spcPct val="115000"/>
              </a:lnSpc>
              <a:spcBef>
                <a:spcPts val="400"/>
              </a:spcBef>
              <a:buFont typeface="+mj-lt"/>
              <a:buNone/>
            </a:pPr>
            <a:endParaRPr lang="en-AU" sz="1800" u="none" strike="noStrike" kern="0" spc="0">
              <a:effectLst/>
              <a:latin typeface="Arial" panose="020B0604020202020204" pitchFamily="34" charset="0"/>
              <a:ea typeface="Calibri" panose="020F0502020204030204" pitchFamily="34" charset="0"/>
              <a:cs typeface="Times New Roman" panose="02020603050405020304" pitchFamily="18" charset="0"/>
            </a:endParaRPr>
          </a:p>
        </p:txBody>
      </p:sp>
      <p:sp>
        <p:nvSpPr>
          <p:cNvPr id="4" name="Slide Number Placeholder 3"/>
          <p:cNvSpPr>
            <a:spLocks noGrp="1"/>
          </p:cNvSpPr>
          <p:nvPr>
            <p:ph type="sldNum" sz="quarter" idx="5"/>
          </p:nvPr>
        </p:nvSpPr>
        <p:spPr/>
        <p:txBody>
          <a:bodyPr/>
          <a:lstStyle/>
          <a:p>
            <a:fld id="{D09C5488-DD16-4714-9519-7BE21BA11D4E}" type="slidenum">
              <a:rPr lang="en-AU" smtClean="0"/>
              <a:t>11</a:t>
            </a:fld>
            <a:endParaRPr lang="en-AU"/>
          </a:p>
        </p:txBody>
      </p:sp>
    </p:spTree>
    <p:extLst>
      <p:ext uri="{BB962C8B-B14F-4D97-AF65-F5344CB8AC3E}">
        <p14:creationId xmlns:p14="http://schemas.microsoft.com/office/powerpoint/2010/main" val="157600968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6.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over 1">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E57A2D9F-61E4-43DD-AEE4-7DB03212C80F}"/>
              </a:ext>
              <a:ext uri="{C183D7F6-B498-43B3-948B-1728B52AA6E4}">
                <adec:decorative xmlns:adec="http://schemas.microsoft.com/office/drawing/2017/decorative" val="1"/>
              </a:ext>
            </a:extLst>
          </p:cNvPr>
          <p:cNvSpPr/>
          <p:nvPr userDrawn="1"/>
        </p:nvSpPr>
        <p:spPr>
          <a:xfrm>
            <a:off x="-1" y="0"/>
            <a:ext cx="12192001" cy="3924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solidFill>
                <a:schemeClr val="bg1"/>
              </a:solidFill>
            </a:endParaRPr>
          </a:p>
        </p:txBody>
      </p:sp>
      <p:sp>
        <p:nvSpPr>
          <p:cNvPr id="2" name="Title 1"/>
          <p:cNvSpPr>
            <a:spLocks noGrp="1"/>
          </p:cNvSpPr>
          <p:nvPr>
            <p:ph type="ctrTitle"/>
          </p:nvPr>
        </p:nvSpPr>
        <p:spPr>
          <a:xfrm>
            <a:off x="359998" y="360000"/>
            <a:ext cx="11484001" cy="2520000"/>
          </a:xfrm>
          <a:ln>
            <a:noFill/>
          </a:ln>
        </p:spPr>
        <p:txBody>
          <a:bodyPr anchor="t">
            <a:noAutofit/>
          </a:bodyPr>
          <a:lstStyle>
            <a:lvl1pPr algn="l">
              <a:lnSpc>
                <a:spcPct val="90000"/>
              </a:lnSpc>
              <a:defRPr sz="4800">
                <a:solidFill>
                  <a:schemeClr val="bg1"/>
                </a:solidFill>
              </a:defRPr>
            </a:lvl1pPr>
          </a:lstStyle>
          <a:p>
            <a:r>
              <a:rPr lang="en-US"/>
              <a:t>Click to edit Master title style</a:t>
            </a:r>
          </a:p>
        </p:txBody>
      </p:sp>
      <p:sp>
        <p:nvSpPr>
          <p:cNvPr id="7" name="Rectangle 6">
            <a:extLst>
              <a:ext uri="{FF2B5EF4-FFF2-40B4-BE49-F238E27FC236}">
                <a16:creationId xmlns:a16="http://schemas.microsoft.com/office/drawing/2014/main" id="{71C1630E-75DD-4988-B412-5BC99B5B5062}"/>
              </a:ext>
              <a:ext uri="{C183D7F6-B498-43B3-948B-1728B52AA6E4}">
                <adec:decorative xmlns:adec="http://schemas.microsoft.com/office/drawing/2017/decorative" val="1"/>
              </a:ext>
            </a:extLst>
          </p:cNvPr>
          <p:cNvSpPr/>
          <p:nvPr userDrawn="1"/>
        </p:nvSpPr>
        <p:spPr>
          <a:xfrm>
            <a:off x="-1" y="3924000"/>
            <a:ext cx="12192001" cy="1566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solidFill>
                <a:schemeClr val="accent3"/>
              </a:solidFill>
            </a:endParaRPr>
          </a:p>
        </p:txBody>
      </p:sp>
      <p:cxnSp>
        <p:nvCxnSpPr>
          <p:cNvPr id="18" name="Straight Connector 17">
            <a:extLst>
              <a:ext uri="{FF2B5EF4-FFF2-40B4-BE49-F238E27FC236}">
                <a16:creationId xmlns:a16="http://schemas.microsoft.com/office/drawing/2014/main" id="{89B807B7-CC07-4C79-849F-41D584D6BBC7}"/>
              </a:ext>
              <a:ext uri="{C183D7F6-B498-43B3-948B-1728B52AA6E4}">
                <adec:decorative xmlns:adec="http://schemas.microsoft.com/office/drawing/2017/decorative" val="1"/>
              </a:ext>
            </a:extLst>
          </p:cNvPr>
          <p:cNvCxnSpPr/>
          <p:nvPr userDrawn="1"/>
        </p:nvCxnSpPr>
        <p:spPr>
          <a:xfrm>
            <a:off x="360000" y="4104000"/>
            <a:ext cx="8532000" cy="0"/>
          </a:xfrm>
          <a:prstGeom prst="line">
            <a:avLst/>
          </a:prstGeom>
          <a:ln w="9525">
            <a:solidFill>
              <a:schemeClr val="accent1"/>
            </a:solidFill>
          </a:ln>
        </p:spPr>
        <p:style>
          <a:lnRef idx="1">
            <a:schemeClr val="accent1"/>
          </a:lnRef>
          <a:fillRef idx="0">
            <a:schemeClr val="accent1"/>
          </a:fillRef>
          <a:effectRef idx="0">
            <a:schemeClr val="accent1"/>
          </a:effectRef>
          <a:fontRef idx="minor">
            <a:schemeClr val="tx1"/>
          </a:fontRef>
        </p:style>
      </p:cxnSp>
      <p:sp>
        <p:nvSpPr>
          <p:cNvPr id="11" name="Text Placeholder 10">
            <a:extLst>
              <a:ext uri="{FF2B5EF4-FFF2-40B4-BE49-F238E27FC236}">
                <a16:creationId xmlns:a16="http://schemas.microsoft.com/office/drawing/2014/main" id="{AA33BD13-5953-47AF-A601-951A768FEDA1}"/>
              </a:ext>
            </a:extLst>
          </p:cNvPr>
          <p:cNvSpPr>
            <a:spLocks noGrp="1"/>
          </p:cNvSpPr>
          <p:nvPr>
            <p:ph type="body" sz="quarter" idx="10" hasCustomPrompt="1"/>
          </p:nvPr>
        </p:nvSpPr>
        <p:spPr>
          <a:xfrm>
            <a:off x="360000" y="4284000"/>
            <a:ext cx="2700000" cy="1080000"/>
          </a:xfrm>
        </p:spPr>
        <p:txBody>
          <a:bodyPr>
            <a:noAutofit/>
          </a:bodyPr>
          <a:lstStyle>
            <a:lvl1pPr>
              <a:defRPr sz="2000">
                <a:solidFill>
                  <a:schemeClr val="accent2"/>
                </a:solidFill>
                <a:latin typeface="+mj-lt"/>
              </a:defRPr>
            </a:lvl1pPr>
            <a:lvl2pPr>
              <a:defRPr sz="2000">
                <a:solidFill>
                  <a:schemeClr val="bg1"/>
                </a:solidFill>
              </a:defRPr>
            </a:lvl2pPr>
            <a:lvl3pPr>
              <a:defRPr sz="2000">
                <a:solidFill>
                  <a:schemeClr val="bg1"/>
                </a:solidFill>
              </a:defRPr>
            </a:lvl3pPr>
            <a:lvl4pPr>
              <a:defRPr sz="2000">
                <a:solidFill>
                  <a:schemeClr val="bg1"/>
                </a:solidFill>
              </a:defRPr>
            </a:lvl4pPr>
            <a:lvl5pPr>
              <a:defRPr sz="2000">
                <a:solidFill>
                  <a:schemeClr val="bg1"/>
                </a:solidFill>
              </a:defRPr>
            </a:lvl5pPr>
          </a:lstStyle>
          <a:p>
            <a:r>
              <a:rPr lang="en-AU"/>
              <a:t>Subtitle</a:t>
            </a:r>
          </a:p>
        </p:txBody>
      </p:sp>
      <p:sp>
        <p:nvSpPr>
          <p:cNvPr id="15" name="Text Placeholder 14">
            <a:extLst>
              <a:ext uri="{FF2B5EF4-FFF2-40B4-BE49-F238E27FC236}">
                <a16:creationId xmlns:a16="http://schemas.microsoft.com/office/drawing/2014/main" id="{B9280053-307C-4D8A-BF45-7B6743FA55E3}"/>
              </a:ext>
            </a:extLst>
          </p:cNvPr>
          <p:cNvSpPr>
            <a:spLocks noGrp="1"/>
          </p:cNvSpPr>
          <p:nvPr>
            <p:ph type="body" sz="quarter" idx="11" hasCustomPrompt="1"/>
          </p:nvPr>
        </p:nvSpPr>
        <p:spPr>
          <a:xfrm>
            <a:off x="3454400" y="4284000"/>
            <a:ext cx="3600000" cy="288000"/>
          </a:xfrm>
        </p:spPr>
        <p:txBody>
          <a:bodyPr>
            <a:noAutofit/>
          </a:bodyPr>
          <a:lstStyle>
            <a:lvl1pPr>
              <a:spcAft>
                <a:spcPts val="0"/>
              </a:spcAft>
              <a:defRPr sz="1800" b="1">
                <a:solidFill>
                  <a:schemeClr val="accent1"/>
                </a:solidFill>
                <a:latin typeface="+mn-lt"/>
              </a:defRPr>
            </a:lvl1pPr>
            <a:lvl2pPr>
              <a:spcAft>
                <a:spcPts val="0"/>
              </a:spcAft>
              <a:defRPr sz="1800" b="0">
                <a:solidFill>
                  <a:schemeClr val="bg1"/>
                </a:solidFill>
                <a:latin typeface="+mj-lt"/>
              </a:defRPr>
            </a:lvl2pPr>
            <a:lvl3pPr marL="0" indent="0">
              <a:buNone/>
              <a:defRPr sz="2000">
                <a:solidFill>
                  <a:schemeClr val="bg1"/>
                </a:solidFill>
              </a:defRPr>
            </a:lvl3pPr>
            <a:lvl4pPr>
              <a:defRPr sz="2000">
                <a:solidFill>
                  <a:schemeClr val="bg1"/>
                </a:solidFill>
              </a:defRPr>
            </a:lvl4pPr>
            <a:lvl5pPr>
              <a:defRPr sz="2000">
                <a:solidFill>
                  <a:schemeClr val="bg1"/>
                </a:solidFill>
              </a:defRPr>
            </a:lvl5pPr>
          </a:lstStyle>
          <a:p>
            <a:pPr lvl="0"/>
            <a:r>
              <a:rPr lang="en-US"/>
              <a:t>Presenter name</a:t>
            </a:r>
          </a:p>
        </p:txBody>
      </p:sp>
      <p:sp>
        <p:nvSpPr>
          <p:cNvPr id="8" name="Text Placeholder 7">
            <a:extLst>
              <a:ext uri="{FF2B5EF4-FFF2-40B4-BE49-F238E27FC236}">
                <a16:creationId xmlns:a16="http://schemas.microsoft.com/office/drawing/2014/main" id="{3D3A2FD3-519F-2044-B746-41CDD99A2A89}"/>
              </a:ext>
            </a:extLst>
          </p:cNvPr>
          <p:cNvSpPr>
            <a:spLocks noGrp="1"/>
          </p:cNvSpPr>
          <p:nvPr>
            <p:ph type="body" sz="quarter" idx="14" hasCustomPrompt="1"/>
          </p:nvPr>
        </p:nvSpPr>
        <p:spPr>
          <a:xfrm>
            <a:off x="3454399" y="4572000"/>
            <a:ext cx="3599999" cy="792000"/>
          </a:xfrm>
        </p:spPr>
        <p:txBody>
          <a:bodyPr/>
          <a:lstStyle>
            <a:lvl1pPr>
              <a:defRPr sz="1800">
                <a:solidFill>
                  <a:schemeClr val="accent1"/>
                </a:solidFill>
              </a:defRPr>
            </a:lvl1pPr>
          </a:lstStyle>
          <a:p>
            <a:pPr lvl="0"/>
            <a:r>
              <a:rPr lang="en-US"/>
              <a:t>Presenter title</a:t>
            </a:r>
            <a:endParaRPr lang="en-AU"/>
          </a:p>
        </p:txBody>
      </p:sp>
      <p:cxnSp>
        <p:nvCxnSpPr>
          <p:cNvPr id="19" name="Straight Connector 18">
            <a:extLst>
              <a:ext uri="{FF2B5EF4-FFF2-40B4-BE49-F238E27FC236}">
                <a16:creationId xmlns:a16="http://schemas.microsoft.com/office/drawing/2014/main" id="{DB400A8E-928A-43DB-8723-796D9A555203}"/>
              </a:ext>
              <a:ext uri="{C183D7F6-B498-43B3-948B-1728B52AA6E4}">
                <adec:decorative xmlns:adec="http://schemas.microsoft.com/office/drawing/2017/decorative" val="1"/>
              </a:ext>
            </a:extLst>
          </p:cNvPr>
          <p:cNvCxnSpPr>
            <a:cxnSpLocks/>
          </p:cNvCxnSpPr>
          <p:nvPr userDrawn="1"/>
        </p:nvCxnSpPr>
        <p:spPr>
          <a:xfrm>
            <a:off x="9072000" y="4104000"/>
            <a:ext cx="2772000" cy="0"/>
          </a:xfrm>
          <a:prstGeom prst="line">
            <a:avLst/>
          </a:prstGeom>
          <a:ln w="9525">
            <a:solidFill>
              <a:schemeClr val="accent1"/>
            </a:solidFill>
          </a:ln>
        </p:spPr>
        <p:style>
          <a:lnRef idx="1">
            <a:schemeClr val="accent1"/>
          </a:lnRef>
          <a:fillRef idx="0">
            <a:schemeClr val="accent1"/>
          </a:fillRef>
          <a:effectRef idx="0">
            <a:schemeClr val="accent1"/>
          </a:effectRef>
          <a:fontRef idx="minor">
            <a:schemeClr val="tx1"/>
          </a:fontRef>
        </p:style>
      </p:cxnSp>
      <p:sp>
        <p:nvSpPr>
          <p:cNvPr id="16" name="Text Placeholder 14">
            <a:extLst>
              <a:ext uri="{FF2B5EF4-FFF2-40B4-BE49-F238E27FC236}">
                <a16:creationId xmlns:a16="http://schemas.microsoft.com/office/drawing/2014/main" id="{0B9A9D47-05D2-409D-A941-8374F9F8E2D4}"/>
              </a:ext>
            </a:extLst>
          </p:cNvPr>
          <p:cNvSpPr>
            <a:spLocks noGrp="1"/>
          </p:cNvSpPr>
          <p:nvPr>
            <p:ph type="body" sz="quarter" idx="12" hasCustomPrompt="1"/>
          </p:nvPr>
        </p:nvSpPr>
        <p:spPr>
          <a:xfrm>
            <a:off x="9072000" y="4284000"/>
            <a:ext cx="2772000" cy="1080000"/>
          </a:xfrm>
        </p:spPr>
        <p:txBody>
          <a:bodyPr>
            <a:noAutofit/>
          </a:bodyPr>
          <a:lstStyle>
            <a:lvl1pPr>
              <a:defRPr sz="1800" b="0">
                <a:solidFill>
                  <a:schemeClr val="accent1"/>
                </a:solidFill>
                <a:latin typeface="+mn-lt"/>
              </a:defRPr>
            </a:lvl1pPr>
            <a:lvl2pPr>
              <a:defRPr sz="1600">
                <a:solidFill>
                  <a:schemeClr val="bg1"/>
                </a:solidFill>
              </a:defRPr>
            </a:lvl2pPr>
            <a:lvl3pPr marL="0" indent="0">
              <a:buNone/>
              <a:defRPr sz="2000">
                <a:solidFill>
                  <a:schemeClr val="bg1"/>
                </a:solidFill>
              </a:defRPr>
            </a:lvl3pPr>
            <a:lvl4pPr>
              <a:defRPr sz="2000">
                <a:solidFill>
                  <a:schemeClr val="bg1"/>
                </a:solidFill>
              </a:defRPr>
            </a:lvl4pPr>
            <a:lvl5pPr>
              <a:defRPr sz="2000">
                <a:solidFill>
                  <a:schemeClr val="bg1"/>
                </a:solidFill>
              </a:defRPr>
            </a:lvl5pPr>
          </a:lstStyle>
          <a:p>
            <a:r>
              <a:rPr lang="en-AU"/>
              <a:t>00 Month 20YY</a:t>
            </a:r>
          </a:p>
        </p:txBody>
      </p:sp>
      <p:sp>
        <p:nvSpPr>
          <p:cNvPr id="14" name="Footer Placeholder 4">
            <a:extLst>
              <a:ext uri="{FF2B5EF4-FFF2-40B4-BE49-F238E27FC236}">
                <a16:creationId xmlns:a16="http://schemas.microsoft.com/office/drawing/2014/main" id="{D96E34DF-3C26-CCBC-435C-CF0218F679AA}"/>
              </a:ext>
              <a:ext uri="{C183D7F6-B498-43B3-948B-1728B52AA6E4}">
                <adec:decorative xmlns:adec="http://schemas.microsoft.com/office/drawing/2017/decorative" val="1"/>
              </a:ext>
            </a:extLst>
          </p:cNvPr>
          <p:cNvSpPr>
            <a:spLocks noGrp="1"/>
          </p:cNvSpPr>
          <p:nvPr>
            <p:ph type="ftr" sz="quarter" idx="3"/>
          </p:nvPr>
        </p:nvSpPr>
        <p:spPr>
          <a:xfrm>
            <a:off x="360000" y="5867118"/>
            <a:ext cx="4500000" cy="684882"/>
          </a:xfrm>
          <a:prstGeom prst="rect">
            <a:avLst/>
          </a:prstGeom>
        </p:spPr>
        <p:txBody>
          <a:bodyPr vert="horz" lIns="0" tIns="0" rIns="0" bIns="0" rtlCol="0" anchor="b" anchorCtr="0">
            <a:noAutofit/>
          </a:bodyPr>
          <a:lstStyle>
            <a:lvl1pPr algn="l">
              <a:defRPr sz="1400">
                <a:solidFill>
                  <a:schemeClr val="accent1"/>
                </a:solidFill>
                <a:latin typeface="Public Sans" pitchFamily="2" charset="0"/>
              </a:defRPr>
            </a:lvl1pPr>
          </a:lstStyle>
          <a:p>
            <a:r>
              <a:rPr lang="en-US"/>
              <a:t>NSW Department of Education</a:t>
            </a:r>
            <a:endParaRPr lang="en-AU"/>
          </a:p>
        </p:txBody>
      </p:sp>
      <p:pic>
        <p:nvPicPr>
          <p:cNvPr id="5" name="Picture 4" descr="NSW Government logo">
            <a:extLst>
              <a:ext uri="{FF2B5EF4-FFF2-40B4-BE49-F238E27FC236}">
                <a16:creationId xmlns:a16="http://schemas.microsoft.com/office/drawing/2014/main" id="{1275AC60-D9B4-4746-B3F7-C112360E69A4}"/>
              </a:ext>
            </a:extLst>
          </p:cNvPr>
          <p:cNvPicPr>
            <a:picLocks noChangeAspect="1"/>
          </p:cNvPicPr>
          <p:nvPr userDrawn="1"/>
        </p:nvPicPr>
        <p:blipFill>
          <a:blip r:embed="rId2" cstate="screen">
            <a:extLst>
              <a:ext uri="{28A0092B-C50C-407E-A947-70E740481C1C}">
                <a14:useLocalDpi xmlns:a14="http://schemas.microsoft.com/office/drawing/2010/main"/>
              </a:ext>
            </a:extLst>
          </a:blip>
          <a:srcRect/>
          <a:stretch/>
        </p:blipFill>
        <p:spPr>
          <a:xfrm>
            <a:off x="11214000" y="5867118"/>
            <a:ext cx="630000" cy="684882"/>
          </a:xfrm>
          <a:prstGeom prst="rect">
            <a:avLst/>
          </a:prstGeom>
        </p:spPr>
      </p:pic>
    </p:spTree>
    <p:extLst>
      <p:ext uri="{BB962C8B-B14F-4D97-AF65-F5344CB8AC3E}">
        <p14:creationId xmlns:p14="http://schemas.microsoft.com/office/powerpoint/2010/main" val="2382171371"/>
      </p:ext>
    </p:extLst>
  </p:cSld>
  <p:clrMapOvr>
    <a:masterClrMapping/>
  </p:clrMapOvr>
  <p:extLst>
    <p:ext uri="{DCECCB84-F9BA-43D5-87BE-67443E8EF086}">
      <p15:sldGuideLst xmlns:p15="http://schemas.microsoft.com/office/powerpoint/2012/main">
        <p15:guide id="1" orient="horz" pos="4110">
          <p15:clr>
            <a:srgbClr val="FBAE40"/>
          </p15:clr>
        </p15:guide>
        <p15:guide id="2" pos="3840">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Divider 2">
    <p:spTree>
      <p:nvGrpSpPr>
        <p:cNvPr id="1" name=""/>
        <p:cNvGrpSpPr/>
        <p:nvPr/>
      </p:nvGrpSpPr>
      <p:grpSpPr>
        <a:xfrm>
          <a:off x="0" y="0"/>
          <a:ext cx="0" cy="0"/>
          <a:chOff x="0" y="0"/>
          <a:chExt cx="0" cy="0"/>
        </a:xfrm>
      </p:grpSpPr>
      <p:cxnSp>
        <p:nvCxnSpPr>
          <p:cNvPr id="8" name="Straight Connector 7">
            <a:extLst>
              <a:ext uri="{FF2B5EF4-FFF2-40B4-BE49-F238E27FC236}">
                <a16:creationId xmlns:a16="http://schemas.microsoft.com/office/drawing/2014/main" id="{5C261660-AF47-818D-7C30-D254D989CACE}"/>
              </a:ext>
              <a:ext uri="{C183D7F6-B498-43B3-948B-1728B52AA6E4}">
                <adec:decorative xmlns:adec="http://schemas.microsoft.com/office/drawing/2017/decorative" val="1"/>
              </a:ext>
            </a:extLst>
          </p:cNvPr>
          <p:cNvCxnSpPr>
            <a:cxnSpLocks/>
          </p:cNvCxnSpPr>
          <p:nvPr userDrawn="1"/>
        </p:nvCxnSpPr>
        <p:spPr>
          <a:xfrm>
            <a:off x="360000" y="360000"/>
            <a:ext cx="0" cy="6192000"/>
          </a:xfrm>
          <a:prstGeom prst="line">
            <a:avLst/>
          </a:prstGeom>
          <a:ln w="9525">
            <a:solidFill>
              <a:schemeClr val="accent1"/>
            </a:solidFill>
          </a:ln>
        </p:spPr>
        <p:style>
          <a:lnRef idx="1">
            <a:schemeClr val="accent1"/>
          </a:lnRef>
          <a:fillRef idx="0">
            <a:schemeClr val="accent1"/>
          </a:fillRef>
          <a:effectRef idx="0">
            <a:schemeClr val="accent1"/>
          </a:effectRef>
          <a:fontRef idx="minor">
            <a:schemeClr val="tx1"/>
          </a:fontRef>
        </p:style>
      </p:cxnSp>
      <p:sp>
        <p:nvSpPr>
          <p:cNvPr id="14" name="Footer Placeholder 4">
            <a:extLst>
              <a:ext uri="{FF2B5EF4-FFF2-40B4-BE49-F238E27FC236}">
                <a16:creationId xmlns:a16="http://schemas.microsoft.com/office/drawing/2014/main" id="{4C49F10D-4964-4C13-BDFD-A701813832E9}"/>
              </a:ext>
              <a:ext uri="{C183D7F6-B498-43B3-948B-1728B52AA6E4}">
                <adec:decorative xmlns:adec="http://schemas.microsoft.com/office/drawing/2017/decorative" val="1"/>
              </a:ext>
            </a:extLst>
          </p:cNvPr>
          <p:cNvSpPr>
            <a:spLocks noGrp="1"/>
          </p:cNvSpPr>
          <p:nvPr>
            <p:ph type="ftr" sz="quarter" idx="3"/>
          </p:nvPr>
        </p:nvSpPr>
        <p:spPr>
          <a:xfrm>
            <a:off x="540000" y="360000"/>
            <a:ext cx="4500000" cy="684000"/>
          </a:xfrm>
          <a:prstGeom prst="rect">
            <a:avLst/>
          </a:prstGeom>
        </p:spPr>
        <p:txBody>
          <a:bodyPr vert="horz" lIns="0" tIns="0" rIns="0" bIns="0" rtlCol="0" anchor="t">
            <a:noAutofit/>
          </a:bodyPr>
          <a:lstStyle>
            <a:lvl1pPr algn="l">
              <a:defRPr sz="1400">
                <a:solidFill>
                  <a:schemeClr val="accent1"/>
                </a:solidFill>
                <a:latin typeface="Public Sans" pitchFamily="2" charset="0"/>
              </a:defRPr>
            </a:lvl1pPr>
          </a:lstStyle>
          <a:p>
            <a:r>
              <a:rPr lang="en-US"/>
              <a:t>NSW Department of Education</a:t>
            </a:r>
            <a:endParaRPr lang="en-AU"/>
          </a:p>
        </p:txBody>
      </p:sp>
      <p:sp>
        <p:nvSpPr>
          <p:cNvPr id="2" name="Title 1"/>
          <p:cNvSpPr>
            <a:spLocks noGrp="1"/>
          </p:cNvSpPr>
          <p:nvPr>
            <p:ph type="ctrTitle" hasCustomPrompt="1"/>
          </p:nvPr>
        </p:nvSpPr>
        <p:spPr>
          <a:xfrm>
            <a:off x="540000" y="4320000"/>
            <a:ext cx="10080000" cy="1224000"/>
          </a:xfrm>
          <a:ln>
            <a:noFill/>
          </a:ln>
        </p:spPr>
        <p:txBody>
          <a:bodyPr anchor="t">
            <a:noAutofit/>
          </a:bodyPr>
          <a:lstStyle>
            <a:lvl1pPr algn="l">
              <a:lnSpc>
                <a:spcPct val="90000"/>
              </a:lnSpc>
              <a:defRPr sz="4800">
                <a:solidFill>
                  <a:schemeClr val="accent1"/>
                </a:solidFill>
                <a:latin typeface="+mj-lt"/>
              </a:defRPr>
            </a:lvl1pPr>
          </a:lstStyle>
          <a:p>
            <a:r>
              <a:rPr lang="en-US"/>
              <a:t>Divider title</a:t>
            </a:r>
          </a:p>
        </p:txBody>
      </p:sp>
      <p:sp>
        <p:nvSpPr>
          <p:cNvPr id="5" name="Text Placeholder 4">
            <a:extLst>
              <a:ext uri="{FF2B5EF4-FFF2-40B4-BE49-F238E27FC236}">
                <a16:creationId xmlns:a16="http://schemas.microsoft.com/office/drawing/2014/main" id="{38EDD08B-0E5C-4DF0-9C56-CC522D170EAA}"/>
              </a:ext>
              <a:ext uri="{C183D7F6-B498-43B3-948B-1728B52AA6E4}">
                <adec:decorative xmlns:adec="http://schemas.microsoft.com/office/drawing/2017/decorative" val="0"/>
              </a:ext>
            </a:extLst>
          </p:cNvPr>
          <p:cNvSpPr>
            <a:spLocks noGrp="1"/>
          </p:cNvSpPr>
          <p:nvPr>
            <p:ph type="body" sz="quarter" idx="11" hasCustomPrompt="1"/>
          </p:nvPr>
        </p:nvSpPr>
        <p:spPr>
          <a:xfrm>
            <a:off x="540000" y="1368311"/>
            <a:ext cx="2880000" cy="2880000"/>
          </a:xfrm>
        </p:spPr>
        <p:txBody>
          <a:bodyPr anchor="t">
            <a:noAutofit/>
          </a:bodyPr>
          <a:lstStyle>
            <a:lvl1pPr algn="l">
              <a:lnSpc>
                <a:spcPct val="80000"/>
              </a:lnSpc>
              <a:spcAft>
                <a:spcPts val="0"/>
              </a:spcAft>
              <a:defRPr sz="19000">
                <a:solidFill>
                  <a:schemeClr val="accent2"/>
                </a:solidFill>
                <a:latin typeface="+mn-lt"/>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a:t>#</a:t>
            </a:r>
          </a:p>
        </p:txBody>
      </p:sp>
      <p:sp>
        <p:nvSpPr>
          <p:cNvPr id="11" name="Text Placeholder 10">
            <a:extLst>
              <a:ext uri="{FF2B5EF4-FFF2-40B4-BE49-F238E27FC236}">
                <a16:creationId xmlns:a16="http://schemas.microsoft.com/office/drawing/2014/main" id="{AA33BD13-5953-47AF-A601-951A768FEDA1}"/>
              </a:ext>
            </a:extLst>
          </p:cNvPr>
          <p:cNvSpPr>
            <a:spLocks noGrp="1"/>
          </p:cNvSpPr>
          <p:nvPr>
            <p:ph type="body" sz="quarter" idx="10" hasCustomPrompt="1"/>
          </p:nvPr>
        </p:nvSpPr>
        <p:spPr>
          <a:xfrm>
            <a:off x="540000" y="5760000"/>
            <a:ext cx="10079997" cy="720000"/>
          </a:xfrm>
        </p:spPr>
        <p:txBody>
          <a:bodyPr>
            <a:noAutofit/>
          </a:bodyPr>
          <a:lstStyle>
            <a:lvl1pPr>
              <a:defRPr sz="2000">
                <a:solidFill>
                  <a:schemeClr val="accent1"/>
                </a:solidFill>
                <a:latin typeface="+mj-lt"/>
              </a:defRPr>
            </a:lvl1pPr>
            <a:lvl2pPr>
              <a:defRPr sz="2000">
                <a:solidFill>
                  <a:schemeClr val="bg1"/>
                </a:solidFill>
              </a:defRPr>
            </a:lvl2pPr>
            <a:lvl3pPr>
              <a:defRPr sz="2000">
                <a:solidFill>
                  <a:schemeClr val="bg1"/>
                </a:solidFill>
              </a:defRPr>
            </a:lvl3pPr>
            <a:lvl4pPr>
              <a:defRPr sz="2000">
                <a:solidFill>
                  <a:schemeClr val="bg1"/>
                </a:solidFill>
              </a:defRPr>
            </a:lvl4pPr>
            <a:lvl5pPr>
              <a:defRPr sz="2000">
                <a:solidFill>
                  <a:schemeClr val="bg1"/>
                </a:solidFill>
              </a:defRPr>
            </a:lvl5pPr>
          </a:lstStyle>
          <a:p>
            <a:pPr lvl="0"/>
            <a:r>
              <a:rPr lang="en-US"/>
              <a:t>Subtitle</a:t>
            </a:r>
          </a:p>
        </p:txBody>
      </p:sp>
    </p:spTree>
    <p:extLst>
      <p:ext uri="{BB962C8B-B14F-4D97-AF65-F5344CB8AC3E}">
        <p14:creationId xmlns:p14="http://schemas.microsoft.com/office/powerpoint/2010/main" val="32219130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2_Divider 2_Image">
    <p:spTree>
      <p:nvGrpSpPr>
        <p:cNvPr id="1" name=""/>
        <p:cNvGrpSpPr/>
        <p:nvPr/>
      </p:nvGrpSpPr>
      <p:grpSpPr>
        <a:xfrm>
          <a:off x="0" y="0"/>
          <a:ext cx="0" cy="0"/>
          <a:chOff x="0" y="0"/>
          <a:chExt cx="0" cy="0"/>
        </a:xfrm>
      </p:grpSpPr>
      <p:cxnSp>
        <p:nvCxnSpPr>
          <p:cNvPr id="8" name="Straight Connector 7">
            <a:extLst>
              <a:ext uri="{FF2B5EF4-FFF2-40B4-BE49-F238E27FC236}">
                <a16:creationId xmlns:a16="http://schemas.microsoft.com/office/drawing/2014/main" id="{5C261660-AF47-818D-7C30-D254D989CACE}"/>
              </a:ext>
              <a:ext uri="{C183D7F6-B498-43B3-948B-1728B52AA6E4}">
                <adec:decorative xmlns:adec="http://schemas.microsoft.com/office/drawing/2017/decorative" val="1"/>
              </a:ext>
            </a:extLst>
          </p:cNvPr>
          <p:cNvCxnSpPr>
            <a:cxnSpLocks/>
          </p:cNvCxnSpPr>
          <p:nvPr userDrawn="1"/>
        </p:nvCxnSpPr>
        <p:spPr>
          <a:xfrm>
            <a:off x="360000" y="360000"/>
            <a:ext cx="0" cy="6192000"/>
          </a:xfrm>
          <a:prstGeom prst="line">
            <a:avLst/>
          </a:prstGeom>
          <a:ln w="9525">
            <a:solidFill>
              <a:schemeClr val="accent1"/>
            </a:solidFill>
          </a:ln>
        </p:spPr>
        <p:style>
          <a:lnRef idx="1">
            <a:schemeClr val="accent1"/>
          </a:lnRef>
          <a:fillRef idx="0">
            <a:schemeClr val="accent1"/>
          </a:fillRef>
          <a:effectRef idx="0">
            <a:schemeClr val="accent1"/>
          </a:effectRef>
          <a:fontRef idx="minor">
            <a:schemeClr val="tx1"/>
          </a:fontRef>
        </p:style>
      </p:cxnSp>
      <p:sp>
        <p:nvSpPr>
          <p:cNvPr id="14" name="Footer Placeholder 4">
            <a:extLst>
              <a:ext uri="{FF2B5EF4-FFF2-40B4-BE49-F238E27FC236}">
                <a16:creationId xmlns:a16="http://schemas.microsoft.com/office/drawing/2014/main" id="{4C49F10D-4964-4C13-BDFD-A701813832E9}"/>
              </a:ext>
              <a:ext uri="{C183D7F6-B498-43B3-948B-1728B52AA6E4}">
                <adec:decorative xmlns:adec="http://schemas.microsoft.com/office/drawing/2017/decorative" val="1"/>
              </a:ext>
            </a:extLst>
          </p:cNvPr>
          <p:cNvSpPr>
            <a:spLocks noGrp="1"/>
          </p:cNvSpPr>
          <p:nvPr>
            <p:ph type="ftr" sz="quarter" idx="3"/>
          </p:nvPr>
        </p:nvSpPr>
        <p:spPr>
          <a:xfrm>
            <a:off x="540000" y="360000"/>
            <a:ext cx="4500000" cy="684000"/>
          </a:xfrm>
          <a:prstGeom prst="rect">
            <a:avLst/>
          </a:prstGeom>
        </p:spPr>
        <p:txBody>
          <a:bodyPr vert="horz" lIns="0" tIns="0" rIns="0" bIns="0" rtlCol="0" anchor="t">
            <a:noAutofit/>
          </a:bodyPr>
          <a:lstStyle>
            <a:lvl1pPr algn="l">
              <a:defRPr sz="1400">
                <a:solidFill>
                  <a:schemeClr val="accent1"/>
                </a:solidFill>
                <a:latin typeface="Public Sans" pitchFamily="2" charset="0"/>
              </a:defRPr>
            </a:lvl1pPr>
          </a:lstStyle>
          <a:p>
            <a:r>
              <a:rPr lang="en-US"/>
              <a:t>NSW Department of Education</a:t>
            </a:r>
            <a:endParaRPr lang="en-AU"/>
          </a:p>
        </p:txBody>
      </p:sp>
      <p:sp>
        <p:nvSpPr>
          <p:cNvPr id="2" name="Title 1"/>
          <p:cNvSpPr>
            <a:spLocks noGrp="1"/>
          </p:cNvSpPr>
          <p:nvPr>
            <p:ph type="ctrTitle" hasCustomPrompt="1"/>
          </p:nvPr>
        </p:nvSpPr>
        <p:spPr>
          <a:xfrm>
            <a:off x="540000" y="4320000"/>
            <a:ext cx="6343602" cy="1224000"/>
          </a:xfrm>
          <a:ln>
            <a:noFill/>
          </a:ln>
        </p:spPr>
        <p:txBody>
          <a:bodyPr anchor="t">
            <a:noAutofit/>
          </a:bodyPr>
          <a:lstStyle>
            <a:lvl1pPr algn="l">
              <a:lnSpc>
                <a:spcPct val="90000"/>
              </a:lnSpc>
              <a:defRPr sz="4800">
                <a:solidFill>
                  <a:schemeClr val="accent1"/>
                </a:solidFill>
                <a:latin typeface="+mj-lt"/>
              </a:defRPr>
            </a:lvl1pPr>
          </a:lstStyle>
          <a:p>
            <a:r>
              <a:rPr lang="en-US"/>
              <a:t>Divider title</a:t>
            </a:r>
          </a:p>
        </p:txBody>
      </p:sp>
      <p:sp>
        <p:nvSpPr>
          <p:cNvPr id="5" name="Text Placeholder 4">
            <a:extLst>
              <a:ext uri="{FF2B5EF4-FFF2-40B4-BE49-F238E27FC236}">
                <a16:creationId xmlns:a16="http://schemas.microsoft.com/office/drawing/2014/main" id="{38EDD08B-0E5C-4DF0-9C56-CC522D170EAA}"/>
              </a:ext>
              <a:ext uri="{C183D7F6-B498-43B3-948B-1728B52AA6E4}">
                <adec:decorative xmlns:adec="http://schemas.microsoft.com/office/drawing/2017/decorative" val="0"/>
              </a:ext>
            </a:extLst>
          </p:cNvPr>
          <p:cNvSpPr>
            <a:spLocks noGrp="1"/>
          </p:cNvSpPr>
          <p:nvPr>
            <p:ph type="body" sz="quarter" idx="11" hasCustomPrompt="1"/>
          </p:nvPr>
        </p:nvSpPr>
        <p:spPr>
          <a:xfrm>
            <a:off x="540000" y="1368311"/>
            <a:ext cx="2880000" cy="2880000"/>
          </a:xfrm>
        </p:spPr>
        <p:txBody>
          <a:bodyPr anchor="t">
            <a:noAutofit/>
          </a:bodyPr>
          <a:lstStyle>
            <a:lvl1pPr algn="l">
              <a:lnSpc>
                <a:spcPct val="80000"/>
              </a:lnSpc>
              <a:spcAft>
                <a:spcPts val="0"/>
              </a:spcAft>
              <a:defRPr sz="19000">
                <a:solidFill>
                  <a:schemeClr val="accent2"/>
                </a:solidFill>
                <a:latin typeface="+mn-lt"/>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a:t>#</a:t>
            </a:r>
          </a:p>
        </p:txBody>
      </p:sp>
      <p:sp>
        <p:nvSpPr>
          <p:cNvPr id="11" name="Text Placeholder 10">
            <a:extLst>
              <a:ext uri="{FF2B5EF4-FFF2-40B4-BE49-F238E27FC236}">
                <a16:creationId xmlns:a16="http://schemas.microsoft.com/office/drawing/2014/main" id="{AA33BD13-5953-47AF-A601-951A768FEDA1}"/>
              </a:ext>
            </a:extLst>
          </p:cNvPr>
          <p:cNvSpPr>
            <a:spLocks noGrp="1"/>
          </p:cNvSpPr>
          <p:nvPr>
            <p:ph type="body" sz="quarter" idx="10" hasCustomPrompt="1"/>
          </p:nvPr>
        </p:nvSpPr>
        <p:spPr>
          <a:xfrm>
            <a:off x="540001" y="5760000"/>
            <a:ext cx="6343602" cy="720000"/>
          </a:xfrm>
        </p:spPr>
        <p:txBody>
          <a:bodyPr>
            <a:noAutofit/>
          </a:bodyPr>
          <a:lstStyle>
            <a:lvl1pPr>
              <a:defRPr sz="2000">
                <a:solidFill>
                  <a:schemeClr val="accent1"/>
                </a:solidFill>
                <a:latin typeface="+mj-lt"/>
              </a:defRPr>
            </a:lvl1pPr>
            <a:lvl2pPr>
              <a:defRPr sz="2000">
                <a:solidFill>
                  <a:schemeClr val="bg1"/>
                </a:solidFill>
              </a:defRPr>
            </a:lvl2pPr>
            <a:lvl3pPr>
              <a:defRPr sz="2000">
                <a:solidFill>
                  <a:schemeClr val="bg1"/>
                </a:solidFill>
              </a:defRPr>
            </a:lvl3pPr>
            <a:lvl4pPr>
              <a:defRPr sz="2000">
                <a:solidFill>
                  <a:schemeClr val="bg1"/>
                </a:solidFill>
              </a:defRPr>
            </a:lvl4pPr>
            <a:lvl5pPr>
              <a:defRPr sz="2000">
                <a:solidFill>
                  <a:schemeClr val="bg1"/>
                </a:solidFill>
              </a:defRPr>
            </a:lvl5pPr>
          </a:lstStyle>
          <a:p>
            <a:pPr lvl="0"/>
            <a:r>
              <a:rPr lang="en-US"/>
              <a:t>Subtitle</a:t>
            </a:r>
          </a:p>
        </p:txBody>
      </p:sp>
      <p:sp>
        <p:nvSpPr>
          <p:cNvPr id="3" name="Picture Placeholder 4">
            <a:extLst>
              <a:ext uri="{FF2B5EF4-FFF2-40B4-BE49-F238E27FC236}">
                <a16:creationId xmlns:a16="http://schemas.microsoft.com/office/drawing/2014/main" id="{CD048189-D626-F31B-A3F0-9BF80BDFD40C}"/>
              </a:ext>
              <a:ext uri="{C183D7F6-B498-43B3-948B-1728B52AA6E4}">
                <adec:decorative xmlns:adec="http://schemas.microsoft.com/office/drawing/2017/decorative" val="1"/>
              </a:ext>
            </a:extLst>
          </p:cNvPr>
          <p:cNvSpPr>
            <a:spLocks noGrp="1"/>
          </p:cNvSpPr>
          <p:nvPr>
            <p:ph type="pic" sz="quarter" idx="13"/>
          </p:nvPr>
        </p:nvSpPr>
        <p:spPr>
          <a:xfrm>
            <a:off x="7128000" y="0"/>
            <a:ext cx="3708000" cy="6858000"/>
          </a:xfrm>
        </p:spPr>
        <p:txBody>
          <a:bodyPr/>
          <a:lstStyle/>
          <a:p>
            <a:r>
              <a:rPr lang="en-US"/>
              <a:t>Click icon to add picture</a:t>
            </a:r>
            <a:endParaRPr lang="en-AU"/>
          </a:p>
        </p:txBody>
      </p:sp>
    </p:spTree>
    <p:extLst>
      <p:ext uri="{BB962C8B-B14F-4D97-AF65-F5344CB8AC3E}">
        <p14:creationId xmlns:p14="http://schemas.microsoft.com/office/powerpoint/2010/main" val="39815928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4_Divider 2_Image">
    <p:spTree>
      <p:nvGrpSpPr>
        <p:cNvPr id="1" name=""/>
        <p:cNvGrpSpPr/>
        <p:nvPr/>
      </p:nvGrpSpPr>
      <p:grpSpPr>
        <a:xfrm>
          <a:off x="0" y="0"/>
          <a:ext cx="0" cy="0"/>
          <a:chOff x="0" y="0"/>
          <a:chExt cx="0" cy="0"/>
        </a:xfrm>
      </p:grpSpPr>
      <p:cxnSp>
        <p:nvCxnSpPr>
          <p:cNvPr id="8" name="Straight Connector 7">
            <a:extLst>
              <a:ext uri="{FF2B5EF4-FFF2-40B4-BE49-F238E27FC236}">
                <a16:creationId xmlns:a16="http://schemas.microsoft.com/office/drawing/2014/main" id="{5C261660-AF47-818D-7C30-D254D989CACE}"/>
              </a:ext>
              <a:ext uri="{C183D7F6-B498-43B3-948B-1728B52AA6E4}">
                <adec:decorative xmlns:adec="http://schemas.microsoft.com/office/drawing/2017/decorative" val="1"/>
              </a:ext>
            </a:extLst>
          </p:cNvPr>
          <p:cNvCxnSpPr>
            <a:cxnSpLocks/>
          </p:cNvCxnSpPr>
          <p:nvPr userDrawn="1"/>
        </p:nvCxnSpPr>
        <p:spPr>
          <a:xfrm>
            <a:off x="360000" y="360000"/>
            <a:ext cx="0" cy="6192000"/>
          </a:xfrm>
          <a:prstGeom prst="line">
            <a:avLst/>
          </a:prstGeom>
          <a:ln w="9525">
            <a:solidFill>
              <a:schemeClr val="accent1"/>
            </a:solidFill>
          </a:ln>
        </p:spPr>
        <p:style>
          <a:lnRef idx="1">
            <a:schemeClr val="accent1"/>
          </a:lnRef>
          <a:fillRef idx="0">
            <a:schemeClr val="accent1"/>
          </a:fillRef>
          <a:effectRef idx="0">
            <a:schemeClr val="accent1"/>
          </a:effectRef>
          <a:fontRef idx="minor">
            <a:schemeClr val="tx1"/>
          </a:fontRef>
        </p:style>
      </p:cxnSp>
      <p:sp>
        <p:nvSpPr>
          <p:cNvPr id="14" name="Footer Placeholder 4">
            <a:extLst>
              <a:ext uri="{FF2B5EF4-FFF2-40B4-BE49-F238E27FC236}">
                <a16:creationId xmlns:a16="http://schemas.microsoft.com/office/drawing/2014/main" id="{4C49F10D-4964-4C13-BDFD-A701813832E9}"/>
              </a:ext>
              <a:ext uri="{C183D7F6-B498-43B3-948B-1728B52AA6E4}">
                <adec:decorative xmlns:adec="http://schemas.microsoft.com/office/drawing/2017/decorative" val="1"/>
              </a:ext>
            </a:extLst>
          </p:cNvPr>
          <p:cNvSpPr>
            <a:spLocks noGrp="1"/>
          </p:cNvSpPr>
          <p:nvPr>
            <p:ph type="ftr" sz="quarter" idx="3"/>
          </p:nvPr>
        </p:nvSpPr>
        <p:spPr>
          <a:xfrm>
            <a:off x="540000" y="360000"/>
            <a:ext cx="4500000" cy="684000"/>
          </a:xfrm>
          <a:prstGeom prst="rect">
            <a:avLst/>
          </a:prstGeom>
        </p:spPr>
        <p:txBody>
          <a:bodyPr vert="horz" lIns="0" tIns="0" rIns="0" bIns="0" rtlCol="0" anchor="t">
            <a:noAutofit/>
          </a:bodyPr>
          <a:lstStyle>
            <a:lvl1pPr algn="l">
              <a:defRPr sz="1400">
                <a:solidFill>
                  <a:schemeClr val="bg1"/>
                </a:solidFill>
                <a:latin typeface="Public Sans" pitchFamily="2" charset="0"/>
              </a:defRPr>
            </a:lvl1pPr>
          </a:lstStyle>
          <a:p>
            <a:r>
              <a:rPr lang="en-US"/>
              <a:t>NSW Department of Education</a:t>
            </a:r>
            <a:endParaRPr lang="en-AU"/>
          </a:p>
        </p:txBody>
      </p:sp>
      <p:sp>
        <p:nvSpPr>
          <p:cNvPr id="2" name="Title 1"/>
          <p:cNvSpPr>
            <a:spLocks noGrp="1"/>
          </p:cNvSpPr>
          <p:nvPr>
            <p:ph type="ctrTitle" hasCustomPrompt="1"/>
          </p:nvPr>
        </p:nvSpPr>
        <p:spPr>
          <a:xfrm>
            <a:off x="540000" y="4320000"/>
            <a:ext cx="6343602" cy="1224000"/>
          </a:xfrm>
          <a:ln>
            <a:noFill/>
          </a:ln>
        </p:spPr>
        <p:txBody>
          <a:bodyPr anchor="t">
            <a:noAutofit/>
          </a:bodyPr>
          <a:lstStyle>
            <a:lvl1pPr algn="l">
              <a:lnSpc>
                <a:spcPct val="90000"/>
              </a:lnSpc>
              <a:defRPr sz="4800">
                <a:solidFill>
                  <a:schemeClr val="bg1"/>
                </a:solidFill>
                <a:latin typeface="+mj-lt"/>
              </a:defRPr>
            </a:lvl1pPr>
          </a:lstStyle>
          <a:p>
            <a:r>
              <a:rPr lang="en-US"/>
              <a:t>Divider title</a:t>
            </a:r>
          </a:p>
        </p:txBody>
      </p:sp>
      <p:sp>
        <p:nvSpPr>
          <p:cNvPr id="5" name="Text Placeholder 4">
            <a:extLst>
              <a:ext uri="{FF2B5EF4-FFF2-40B4-BE49-F238E27FC236}">
                <a16:creationId xmlns:a16="http://schemas.microsoft.com/office/drawing/2014/main" id="{38EDD08B-0E5C-4DF0-9C56-CC522D170EAA}"/>
              </a:ext>
              <a:ext uri="{C183D7F6-B498-43B3-948B-1728B52AA6E4}">
                <adec:decorative xmlns:adec="http://schemas.microsoft.com/office/drawing/2017/decorative" val="0"/>
              </a:ext>
            </a:extLst>
          </p:cNvPr>
          <p:cNvSpPr>
            <a:spLocks noGrp="1"/>
          </p:cNvSpPr>
          <p:nvPr>
            <p:ph type="body" sz="quarter" idx="11" hasCustomPrompt="1"/>
          </p:nvPr>
        </p:nvSpPr>
        <p:spPr>
          <a:xfrm>
            <a:off x="540000" y="1368311"/>
            <a:ext cx="2880000" cy="2880000"/>
          </a:xfrm>
        </p:spPr>
        <p:txBody>
          <a:bodyPr anchor="t">
            <a:noAutofit/>
          </a:bodyPr>
          <a:lstStyle>
            <a:lvl1pPr algn="l">
              <a:lnSpc>
                <a:spcPct val="80000"/>
              </a:lnSpc>
              <a:spcAft>
                <a:spcPts val="0"/>
              </a:spcAft>
              <a:defRPr sz="19000">
                <a:solidFill>
                  <a:schemeClr val="bg1"/>
                </a:solidFill>
                <a:latin typeface="+mn-lt"/>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a:t>#</a:t>
            </a:r>
          </a:p>
        </p:txBody>
      </p:sp>
      <p:sp>
        <p:nvSpPr>
          <p:cNvPr id="11" name="Text Placeholder 10">
            <a:extLst>
              <a:ext uri="{FF2B5EF4-FFF2-40B4-BE49-F238E27FC236}">
                <a16:creationId xmlns:a16="http://schemas.microsoft.com/office/drawing/2014/main" id="{AA33BD13-5953-47AF-A601-951A768FEDA1}"/>
              </a:ext>
            </a:extLst>
          </p:cNvPr>
          <p:cNvSpPr>
            <a:spLocks noGrp="1"/>
          </p:cNvSpPr>
          <p:nvPr>
            <p:ph type="body" sz="quarter" idx="10" hasCustomPrompt="1"/>
          </p:nvPr>
        </p:nvSpPr>
        <p:spPr>
          <a:xfrm>
            <a:off x="540001" y="5760000"/>
            <a:ext cx="6343602" cy="720000"/>
          </a:xfrm>
        </p:spPr>
        <p:txBody>
          <a:bodyPr>
            <a:noAutofit/>
          </a:bodyPr>
          <a:lstStyle>
            <a:lvl1pPr>
              <a:defRPr sz="2000">
                <a:solidFill>
                  <a:schemeClr val="bg1"/>
                </a:solidFill>
                <a:latin typeface="+mj-lt"/>
              </a:defRPr>
            </a:lvl1pPr>
            <a:lvl2pPr>
              <a:defRPr sz="2000">
                <a:solidFill>
                  <a:schemeClr val="bg1"/>
                </a:solidFill>
              </a:defRPr>
            </a:lvl2pPr>
            <a:lvl3pPr>
              <a:defRPr sz="2000">
                <a:solidFill>
                  <a:schemeClr val="bg1"/>
                </a:solidFill>
              </a:defRPr>
            </a:lvl3pPr>
            <a:lvl4pPr>
              <a:defRPr sz="2000">
                <a:solidFill>
                  <a:schemeClr val="bg1"/>
                </a:solidFill>
              </a:defRPr>
            </a:lvl4pPr>
            <a:lvl5pPr>
              <a:defRPr sz="2000">
                <a:solidFill>
                  <a:schemeClr val="bg1"/>
                </a:solidFill>
              </a:defRPr>
            </a:lvl5pPr>
          </a:lstStyle>
          <a:p>
            <a:pPr lvl="0"/>
            <a:r>
              <a:rPr lang="en-US"/>
              <a:t>Subtitle</a:t>
            </a:r>
          </a:p>
        </p:txBody>
      </p:sp>
      <p:sp>
        <p:nvSpPr>
          <p:cNvPr id="3" name="Picture Placeholder 4">
            <a:extLst>
              <a:ext uri="{FF2B5EF4-FFF2-40B4-BE49-F238E27FC236}">
                <a16:creationId xmlns:a16="http://schemas.microsoft.com/office/drawing/2014/main" id="{CD048189-D626-F31B-A3F0-9BF80BDFD40C}"/>
              </a:ext>
              <a:ext uri="{C183D7F6-B498-43B3-948B-1728B52AA6E4}">
                <adec:decorative xmlns:adec="http://schemas.microsoft.com/office/drawing/2017/decorative" val="1"/>
              </a:ext>
            </a:extLst>
          </p:cNvPr>
          <p:cNvSpPr>
            <a:spLocks noGrp="1"/>
          </p:cNvSpPr>
          <p:nvPr>
            <p:ph type="pic" sz="quarter" idx="13"/>
          </p:nvPr>
        </p:nvSpPr>
        <p:spPr>
          <a:xfrm>
            <a:off x="7128000" y="0"/>
            <a:ext cx="3708000" cy="6858000"/>
          </a:xfrm>
        </p:spPr>
        <p:txBody>
          <a:bodyPr/>
          <a:lstStyle>
            <a:lvl1pPr>
              <a:defRPr>
                <a:solidFill>
                  <a:schemeClr val="bg1"/>
                </a:solidFill>
              </a:defRPr>
            </a:lvl1pPr>
          </a:lstStyle>
          <a:p>
            <a:r>
              <a:rPr lang="en-US"/>
              <a:t>Click icon to add picture</a:t>
            </a:r>
            <a:endParaRPr lang="en-AU"/>
          </a:p>
        </p:txBody>
      </p:sp>
      <p:pic>
        <p:nvPicPr>
          <p:cNvPr id="6" name="Picture 5">
            <a:extLst>
              <a:ext uri="{FF2B5EF4-FFF2-40B4-BE49-F238E27FC236}">
                <a16:creationId xmlns:a16="http://schemas.microsoft.com/office/drawing/2014/main" id="{1A97EB2D-0002-4493-AE06-E07C299221DB}"/>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1182350" y="360000"/>
            <a:ext cx="678225" cy="715199"/>
          </a:xfrm>
          <a:prstGeom prst="rect">
            <a:avLst/>
          </a:prstGeom>
        </p:spPr>
      </p:pic>
    </p:spTree>
    <p:extLst>
      <p:ext uri="{BB962C8B-B14F-4D97-AF65-F5344CB8AC3E}">
        <p14:creationId xmlns:p14="http://schemas.microsoft.com/office/powerpoint/2010/main" val="114474459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Contents 1">
    <p:spTree>
      <p:nvGrpSpPr>
        <p:cNvPr id="1" name=""/>
        <p:cNvGrpSpPr/>
        <p:nvPr/>
      </p:nvGrpSpPr>
      <p:grpSpPr>
        <a:xfrm>
          <a:off x="0" y="0"/>
          <a:ext cx="0" cy="0"/>
          <a:chOff x="0" y="0"/>
          <a:chExt cx="0" cy="0"/>
        </a:xfrm>
      </p:grpSpPr>
      <p:sp>
        <p:nvSpPr>
          <p:cNvPr id="2" name="Title 1"/>
          <p:cNvSpPr>
            <a:spLocks noGrp="1"/>
          </p:cNvSpPr>
          <p:nvPr>
            <p:ph type="title"/>
          </p:nvPr>
        </p:nvSpPr>
        <p:spPr>
          <a:xfrm>
            <a:off x="360000" y="360001"/>
            <a:ext cx="10080000" cy="548704"/>
          </a:xfrm>
        </p:spPr>
        <p:txBody>
          <a:bodyPr/>
          <a:lstStyle>
            <a:lvl1pPr>
              <a:defRPr>
                <a:solidFill>
                  <a:schemeClr val="accent1"/>
                </a:solidFill>
                <a:latin typeface="+mj-lt"/>
              </a:defRPr>
            </a:lvl1pPr>
          </a:lstStyle>
          <a:p>
            <a:r>
              <a:rPr lang="en-US"/>
              <a:t>Click to edit Master title style</a:t>
            </a:r>
          </a:p>
        </p:txBody>
      </p:sp>
      <p:sp>
        <p:nvSpPr>
          <p:cNvPr id="4" name="Rectangle 3">
            <a:extLst>
              <a:ext uri="{FF2B5EF4-FFF2-40B4-BE49-F238E27FC236}">
                <a16:creationId xmlns:a16="http://schemas.microsoft.com/office/drawing/2014/main" id="{1903A8E2-73B2-4BCE-A537-BD98BFA45482}"/>
              </a:ext>
              <a:ext uri="{C183D7F6-B498-43B3-948B-1728B52AA6E4}">
                <adec:decorative xmlns:adec="http://schemas.microsoft.com/office/drawing/2017/decorative" val="1"/>
              </a:ext>
            </a:extLst>
          </p:cNvPr>
          <p:cNvSpPr/>
          <p:nvPr userDrawn="1"/>
        </p:nvSpPr>
        <p:spPr>
          <a:xfrm>
            <a:off x="0" y="1620000"/>
            <a:ext cx="12192000" cy="5238000"/>
          </a:xfrm>
          <a:prstGeom prst="rect">
            <a:avLst/>
          </a:prstGeom>
          <a:solidFill>
            <a:srgbClr val="EBEBE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3" name="Slide Number Placeholder 2">
            <a:extLst>
              <a:ext uri="{FF2B5EF4-FFF2-40B4-BE49-F238E27FC236}">
                <a16:creationId xmlns:a16="http://schemas.microsoft.com/office/drawing/2014/main" id="{50577C0E-B1B9-7F5F-3A8D-575B8D4B55BB}"/>
              </a:ext>
            </a:extLst>
          </p:cNvPr>
          <p:cNvSpPr>
            <a:spLocks noGrp="1"/>
          </p:cNvSpPr>
          <p:nvPr>
            <p:ph type="sldNum" sz="quarter" idx="14"/>
          </p:nvPr>
        </p:nvSpPr>
        <p:spPr/>
        <p:txBody>
          <a:bodyPr/>
          <a:lstStyle/>
          <a:p>
            <a:fld id="{10A01DC5-1685-4615-8240-15192985C6A2}" type="slidenum">
              <a:rPr lang="en-AU" smtClean="0"/>
              <a:pPr/>
              <a:t>‹#›</a:t>
            </a:fld>
            <a:endParaRPr lang="en-AU"/>
          </a:p>
        </p:txBody>
      </p:sp>
      <p:sp>
        <p:nvSpPr>
          <p:cNvPr id="9" name="Text Placeholder 10">
            <a:extLst>
              <a:ext uri="{FF2B5EF4-FFF2-40B4-BE49-F238E27FC236}">
                <a16:creationId xmlns:a16="http://schemas.microsoft.com/office/drawing/2014/main" id="{1879F4BE-E182-4B87-821C-1C8EF66674CD}"/>
              </a:ext>
            </a:extLst>
          </p:cNvPr>
          <p:cNvSpPr>
            <a:spLocks noGrp="1"/>
          </p:cNvSpPr>
          <p:nvPr>
            <p:ph type="body" sz="quarter" idx="18" hasCustomPrompt="1"/>
          </p:nvPr>
        </p:nvSpPr>
        <p:spPr>
          <a:xfrm>
            <a:off x="360000" y="1016704"/>
            <a:ext cx="10080000" cy="310015"/>
          </a:xfrm>
        </p:spPr>
        <p:txBody>
          <a:bodyPr anchor="b">
            <a:noAutofit/>
          </a:bodyPr>
          <a:lstStyle>
            <a:lvl1pPr>
              <a:defRPr sz="2000">
                <a:solidFill>
                  <a:schemeClr val="accent2"/>
                </a:solidFill>
                <a:latin typeface="+mj-lt"/>
              </a:defRPr>
            </a:lvl1pPr>
            <a:lvl2pPr>
              <a:defRPr sz="2000">
                <a:solidFill>
                  <a:schemeClr val="bg1"/>
                </a:solidFill>
              </a:defRPr>
            </a:lvl2pPr>
            <a:lvl3pPr>
              <a:defRPr sz="2000">
                <a:solidFill>
                  <a:schemeClr val="bg1"/>
                </a:solidFill>
              </a:defRPr>
            </a:lvl3pPr>
            <a:lvl4pPr>
              <a:defRPr sz="2000">
                <a:solidFill>
                  <a:schemeClr val="bg1"/>
                </a:solidFill>
              </a:defRPr>
            </a:lvl4pPr>
            <a:lvl5pPr>
              <a:defRPr sz="2000">
                <a:solidFill>
                  <a:schemeClr val="bg1"/>
                </a:solidFill>
              </a:defRPr>
            </a:lvl5pPr>
          </a:lstStyle>
          <a:p>
            <a:pPr lvl="0"/>
            <a:r>
              <a:rPr lang="en-US"/>
              <a:t>Subtitle</a:t>
            </a:r>
          </a:p>
        </p:txBody>
      </p:sp>
      <p:sp>
        <p:nvSpPr>
          <p:cNvPr id="11" name="Text Placeholder 10">
            <a:extLst>
              <a:ext uri="{FF2B5EF4-FFF2-40B4-BE49-F238E27FC236}">
                <a16:creationId xmlns:a16="http://schemas.microsoft.com/office/drawing/2014/main" id="{9A3EA2A1-9A76-4DF1-8B35-8460D1ED5121}"/>
              </a:ext>
            </a:extLst>
          </p:cNvPr>
          <p:cNvSpPr>
            <a:spLocks noGrp="1"/>
          </p:cNvSpPr>
          <p:nvPr>
            <p:ph type="body" sz="quarter" idx="19"/>
          </p:nvPr>
        </p:nvSpPr>
        <p:spPr>
          <a:xfrm>
            <a:off x="347663" y="1908001"/>
            <a:ext cx="5616575" cy="2160762"/>
          </a:xfrm>
        </p:spPr>
        <p:txBody>
          <a:bodyPr/>
          <a:lstStyle>
            <a:lvl1pPr>
              <a:lnSpc>
                <a:spcPct val="150000"/>
              </a:lnSpc>
              <a:defRPr/>
            </a:lvl1pPr>
            <a:lvl2pPr>
              <a:lnSpc>
                <a:spcPct val="150000"/>
              </a:lnSpc>
              <a:defRPr/>
            </a:lvl2pPr>
            <a:lvl3pPr>
              <a:lnSpc>
                <a:spcPct val="150000"/>
              </a:lnSpc>
              <a:defRPr/>
            </a:lvl3pPr>
            <a:lvl4pPr>
              <a:lnSpc>
                <a:spcPct val="150000"/>
              </a:lnSpc>
              <a:defRPr/>
            </a:lvl4pPr>
            <a:lvl5pPr>
              <a:lnSpc>
                <a:spcPct val="150000"/>
              </a:lnSpc>
              <a:defRPr/>
            </a:lvl5pPr>
          </a:lstStyle>
          <a:p>
            <a:pPr lvl="0"/>
            <a:r>
              <a:rPr lang="en-US"/>
              <a:t>Click to edit Master text styles</a:t>
            </a:r>
          </a:p>
          <a:p>
            <a:pPr lvl="1"/>
            <a:r>
              <a:rPr lang="en-US"/>
              <a:t>Second level</a:t>
            </a:r>
          </a:p>
          <a:p>
            <a:pPr lvl="2"/>
            <a:r>
              <a:rPr lang="en-US"/>
              <a:t>Third level</a:t>
            </a:r>
          </a:p>
          <a:p>
            <a:pPr lvl="3"/>
            <a:r>
              <a:rPr lang="en-US"/>
              <a:t>Fourth level</a:t>
            </a:r>
          </a:p>
        </p:txBody>
      </p:sp>
      <p:sp>
        <p:nvSpPr>
          <p:cNvPr id="12" name="Text Placeholder 10">
            <a:extLst>
              <a:ext uri="{FF2B5EF4-FFF2-40B4-BE49-F238E27FC236}">
                <a16:creationId xmlns:a16="http://schemas.microsoft.com/office/drawing/2014/main" id="{396D79FC-4511-46DC-8B32-AE6BB47494DD}"/>
              </a:ext>
            </a:extLst>
          </p:cNvPr>
          <p:cNvSpPr>
            <a:spLocks noGrp="1"/>
          </p:cNvSpPr>
          <p:nvPr>
            <p:ph type="body" sz="quarter" idx="20"/>
          </p:nvPr>
        </p:nvSpPr>
        <p:spPr>
          <a:xfrm>
            <a:off x="6227764" y="1908001"/>
            <a:ext cx="5616575" cy="2160762"/>
          </a:xfrm>
        </p:spPr>
        <p:txBody>
          <a:bodyPr/>
          <a:lstStyle>
            <a:lvl1pPr>
              <a:lnSpc>
                <a:spcPct val="150000"/>
              </a:lnSpc>
              <a:defRPr/>
            </a:lvl1pPr>
            <a:lvl2pPr>
              <a:lnSpc>
                <a:spcPct val="150000"/>
              </a:lnSpc>
              <a:defRPr/>
            </a:lvl2pPr>
            <a:lvl3pPr>
              <a:lnSpc>
                <a:spcPct val="150000"/>
              </a:lnSpc>
              <a:defRPr/>
            </a:lvl3pPr>
            <a:lvl4pPr>
              <a:lnSpc>
                <a:spcPct val="150000"/>
              </a:lnSpc>
              <a:defRPr/>
            </a:lvl4pPr>
            <a:lvl5pPr>
              <a:lnSpc>
                <a:spcPct val="150000"/>
              </a:lnSpc>
              <a:defRPr/>
            </a:lvl5pPr>
          </a:lstStyle>
          <a:p>
            <a:pPr lvl="0"/>
            <a:r>
              <a:rPr lang="en-US"/>
              <a:t>Click to edit Master text styles</a:t>
            </a:r>
          </a:p>
          <a:p>
            <a:pPr lvl="1"/>
            <a:r>
              <a:rPr lang="en-US"/>
              <a:t>Second level</a:t>
            </a:r>
          </a:p>
          <a:p>
            <a:pPr lvl="2"/>
            <a:r>
              <a:rPr lang="en-US"/>
              <a:t>Third level</a:t>
            </a:r>
          </a:p>
          <a:p>
            <a:pPr lvl="3"/>
            <a:r>
              <a:rPr lang="en-US"/>
              <a:t>Fourth level</a:t>
            </a:r>
          </a:p>
        </p:txBody>
      </p:sp>
      <p:sp>
        <p:nvSpPr>
          <p:cNvPr id="13" name="Text Placeholder 10">
            <a:extLst>
              <a:ext uri="{FF2B5EF4-FFF2-40B4-BE49-F238E27FC236}">
                <a16:creationId xmlns:a16="http://schemas.microsoft.com/office/drawing/2014/main" id="{94DABD93-F5E5-4624-A12D-1CB78E87878C}"/>
              </a:ext>
            </a:extLst>
          </p:cNvPr>
          <p:cNvSpPr>
            <a:spLocks noGrp="1"/>
          </p:cNvSpPr>
          <p:nvPr>
            <p:ph type="body" sz="quarter" idx="21"/>
          </p:nvPr>
        </p:nvSpPr>
        <p:spPr>
          <a:xfrm>
            <a:off x="6227764" y="4248000"/>
            <a:ext cx="5616575" cy="2160762"/>
          </a:xfrm>
        </p:spPr>
        <p:txBody>
          <a:bodyPr/>
          <a:lstStyle>
            <a:lvl1pPr>
              <a:lnSpc>
                <a:spcPct val="150000"/>
              </a:lnSpc>
              <a:defRPr/>
            </a:lvl1pPr>
            <a:lvl2pPr>
              <a:lnSpc>
                <a:spcPct val="150000"/>
              </a:lnSpc>
              <a:defRPr/>
            </a:lvl2pPr>
            <a:lvl3pPr>
              <a:lnSpc>
                <a:spcPct val="150000"/>
              </a:lnSpc>
              <a:defRPr/>
            </a:lvl3pPr>
            <a:lvl4pPr>
              <a:lnSpc>
                <a:spcPct val="150000"/>
              </a:lnSpc>
              <a:defRPr/>
            </a:lvl4pPr>
            <a:lvl5pPr>
              <a:lnSpc>
                <a:spcPct val="150000"/>
              </a:lnSpc>
              <a:defRPr/>
            </a:lvl5pPr>
          </a:lstStyle>
          <a:p>
            <a:pPr lvl="0"/>
            <a:r>
              <a:rPr lang="en-US"/>
              <a:t>Click to edit Master text styles</a:t>
            </a:r>
          </a:p>
          <a:p>
            <a:pPr lvl="1"/>
            <a:r>
              <a:rPr lang="en-US"/>
              <a:t>Second level</a:t>
            </a:r>
          </a:p>
          <a:p>
            <a:pPr lvl="2"/>
            <a:r>
              <a:rPr lang="en-US"/>
              <a:t>Third level</a:t>
            </a:r>
          </a:p>
          <a:p>
            <a:pPr lvl="3"/>
            <a:r>
              <a:rPr lang="en-US"/>
              <a:t>Fourth level</a:t>
            </a:r>
          </a:p>
        </p:txBody>
      </p:sp>
      <p:sp>
        <p:nvSpPr>
          <p:cNvPr id="14" name="Text Placeholder 10">
            <a:extLst>
              <a:ext uri="{FF2B5EF4-FFF2-40B4-BE49-F238E27FC236}">
                <a16:creationId xmlns:a16="http://schemas.microsoft.com/office/drawing/2014/main" id="{DF5F6401-A683-4E5C-B19F-60C8A58C2D35}"/>
              </a:ext>
            </a:extLst>
          </p:cNvPr>
          <p:cNvSpPr>
            <a:spLocks noGrp="1"/>
          </p:cNvSpPr>
          <p:nvPr>
            <p:ph type="body" sz="quarter" idx="22"/>
          </p:nvPr>
        </p:nvSpPr>
        <p:spPr>
          <a:xfrm>
            <a:off x="347663" y="4257900"/>
            <a:ext cx="5616575" cy="2160762"/>
          </a:xfrm>
        </p:spPr>
        <p:txBody>
          <a:bodyPr/>
          <a:lstStyle>
            <a:lvl1pPr>
              <a:lnSpc>
                <a:spcPct val="150000"/>
              </a:lnSpc>
              <a:defRPr/>
            </a:lvl1pPr>
            <a:lvl2pPr>
              <a:lnSpc>
                <a:spcPct val="150000"/>
              </a:lnSpc>
              <a:defRPr/>
            </a:lvl2pPr>
            <a:lvl3pPr>
              <a:lnSpc>
                <a:spcPct val="150000"/>
              </a:lnSpc>
              <a:defRPr/>
            </a:lvl3pPr>
            <a:lvl4pPr>
              <a:lnSpc>
                <a:spcPct val="150000"/>
              </a:lnSpc>
              <a:defRPr/>
            </a:lvl4pPr>
            <a:lvl5pPr>
              <a:lnSpc>
                <a:spcPct val="150000"/>
              </a:lnSpc>
              <a:defRPr/>
            </a:lvl5pPr>
          </a:lstStyle>
          <a:p>
            <a:pPr lvl="0"/>
            <a:r>
              <a:rPr lang="en-US"/>
              <a:t>Click to edit Master text styles</a:t>
            </a:r>
          </a:p>
          <a:p>
            <a:pPr lvl="1"/>
            <a:r>
              <a:rPr lang="en-US"/>
              <a:t>Second level</a:t>
            </a:r>
          </a:p>
          <a:p>
            <a:pPr lvl="2"/>
            <a:r>
              <a:rPr lang="en-US"/>
              <a:t>Third level</a:t>
            </a:r>
          </a:p>
          <a:p>
            <a:pPr lvl="3"/>
            <a:r>
              <a:rPr lang="en-US"/>
              <a:t>Fourth level</a:t>
            </a:r>
          </a:p>
        </p:txBody>
      </p:sp>
    </p:spTree>
    <p:extLst>
      <p:ext uri="{BB962C8B-B14F-4D97-AF65-F5344CB8AC3E}">
        <p14:creationId xmlns:p14="http://schemas.microsoft.com/office/powerpoint/2010/main" val="158598510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_Contents 1">
    <p:spTree>
      <p:nvGrpSpPr>
        <p:cNvPr id="1" name=""/>
        <p:cNvGrpSpPr/>
        <p:nvPr/>
      </p:nvGrpSpPr>
      <p:grpSpPr>
        <a:xfrm>
          <a:off x="0" y="0"/>
          <a:ext cx="0" cy="0"/>
          <a:chOff x="0" y="0"/>
          <a:chExt cx="0" cy="0"/>
        </a:xfrm>
      </p:grpSpPr>
      <p:sp>
        <p:nvSpPr>
          <p:cNvPr id="2" name="Title 1"/>
          <p:cNvSpPr>
            <a:spLocks noGrp="1"/>
          </p:cNvSpPr>
          <p:nvPr>
            <p:ph type="title"/>
          </p:nvPr>
        </p:nvSpPr>
        <p:spPr>
          <a:xfrm>
            <a:off x="360000" y="360001"/>
            <a:ext cx="10080000" cy="548703"/>
          </a:xfrm>
        </p:spPr>
        <p:txBody>
          <a:bodyPr/>
          <a:lstStyle>
            <a:lvl1pPr>
              <a:defRPr>
                <a:solidFill>
                  <a:schemeClr val="accent1"/>
                </a:solidFill>
                <a:latin typeface="+mj-lt"/>
              </a:defRPr>
            </a:lvl1pPr>
          </a:lstStyle>
          <a:p>
            <a:r>
              <a:rPr lang="en-US"/>
              <a:t>Click to edit Master title style</a:t>
            </a:r>
          </a:p>
        </p:txBody>
      </p:sp>
      <p:sp>
        <p:nvSpPr>
          <p:cNvPr id="4" name="Rectangle 3">
            <a:extLst>
              <a:ext uri="{FF2B5EF4-FFF2-40B4-BE49-F238E27FC236}">
                <a16:creationId xmlns:a16="http://schemas.microsoft.com/office/drawing/2014/main" id="{1903A8E2-73B2-4BCE-A537-BD98BFA45482}"/>
              </a:ext>
              <a:ext uri="{C183D7F6-B498-43B3-948B-1728B52AA6E4}">
                <adec:decorative xmlns:adec="http://schemas.microsoft.com/office/drawing/2017/decorative" val="1"/>
              </a:ext>
            </a:extLst>
          </p:cNvPr>
          <p:cNvSpPr/>
          <p:nvPr userDrawn="1"/>
        </p:nvSpPr>
        <p:spPr>
          <a:xfrm>
            <a:off x="0" y="1620000"/>
            <a:ext cx="12192000" cy="523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3" name="Slide Number Placeholder 2">
            <a:extLst>
              <a:ext uri="{FF2B5EF4-FFF2-40B4-BE49-F238E27FC236}">
                <a16:creationId xmlns:a16="http://schemas.microsoft.com/office/drawing/2014/main" id="{50577C0E-B1B9-7F5F-3A8D-575B8D4B55BB}"/>
              </a:ext>
            </a:extLst>
          </p:cNvPr>
          <p:cNvSpPr>
            <a:spLocks noGrp="1"/>
          </p:cNvSpPr>
          <p:nvPr>
            <p:ph type="sldNum" sz="quarter" idx="14"/>
          </p:nvPr>
        </p:nvSpPr>
        <p:spPr/>
        <p:txBody>
          <a:bodyPr/>
          <a:lstStyle/>
          <a:p>
            <a:fld id="{10A01DC5-1685-4615-8240-15192985C6A2}" type="slidenum">
              <a:rPr lang="en-AU" smtClean="0"/>
              <a:pPr/>
              <a:t>‹#›</a:t>
            </a:fld>
            <a:endParaRPr lang="en-AU"/>
          </a:p>
        </p:txBody>
      </p:sp>
      <p:sp>
        <p:nvSpPr>
          <p:cNvPr id="9" name="Text Placeholder 10">
            <a:extLst>
              <a:ext uri="{FF2B5EF4-FFF2-40B4-BE49-F238E27FC236}">
                <a16:creationId xmlns:a16="http://schemas.microsoft.com/office/drawing/2014/main" id="{C2D0BD54-7D0B-4891-A21E-B22F9DA5CCA4}"/>
              </a:ext>
            </a:extLst>
          </p:cNvPr>
          <p:cNvSpPr>
            <a:spLocks noGrp="1"/>
          </p:cNvSpPr>
          <p:nvPr>
            <p:ph type="body" sz="quarter" idx="18" hasCustomPrompt="1"/>
          </p:nvPr>
        </p:nvSpPr>
        <p:spPr>
          <a:xfrm>
            <a:off x="360000" y="1016704"/>
            <a:ext cx="10080000" cy="310015"/>
          </a:xfrm>
        </p:spPr>
        <p:txBody>
          <a:bodyPr anchor="b">
            <a:noAutofit/>
          </a:bodyPr>
          <a:lstStyle>
            <a:lvl1pPr>
              <a:defRPr sz="2000">
                <a:solidFill>
                  <a:schemeClr val="accent2"/>
                </a:solidFill>
                <a:latin typeface="+mj-lt"/>
              </a:defRPr>
            </a:lvl1pPr>
            <a:lvl2pPr>
              <a:defRPr sz="2000">
                <a:solidFill>
                  <a:schemeClr val="bg1"/>
                </a:solidFill>
              </a:defRPr>
            </a:lvl2pPr>
            <a:lvl3pPr>
              <a:defRPr sz="2000">
                <a:solidFill>
                  <a:schemeClr val="bg1"/>
                </a:solidFill>
              </a:defRPr>
            </a:lvl3pPr>
            <a:lvl4pPr>
              <a:defRPr sz="2000">
                <a:solidFill>
                  <a:schemeClr val="bg1"/>
                </a:solidFill>
              </a:defRPr>
            </a:lvl4pPr>
            <a:lvl5pPr>
              <a:defRPr sz="2000">
                <a:solidFill>
                  <a:schemeClr val="bg1"/>
                </a:solidFill>
              </a:defRPr>
            </a:lvl5pPr>
          </a:lstStyle>
          <a:p>
            <a:pPr lvl="0"/>
            <a:r>
              <a:rPr lang="en-US"/>
              <a:t>Subtitle</a:t>
            </a:r>
          </a:p>
        </p:txBody>
      </p:sp>
      <p:sp>
        <p:nvSpPr>
          <p:cNvPr id="11" name="Text Placeholder 10">
            <a:extLst>
              <a:ext uri="{FF2B5EF4-FFF2-40B4-BE49-F238E27FC236}">
                <a16:creationId xmlns:a16="http://schemas.microsoft.com/office/drawing/2014/main" id="{10FE7487-16E1-4608-9554-0EFBC927D0F7}"/>
              </a:ext>
            </a:extLst>
          </p:cNvPr>
          <p:cNvSpPr>
            <a:spLocks noGrp="1"/>
          </p:cNvSpPr>
          <p:nvPr>
            <p:ph type="body" sz="quarter" idx="19"/>
          </p:nvPr>
        </p:nvSpPr>
        <p:spPr>
          <a:xfrm>
            <a:off x="347663" y="1908001"/>
            <a:ext cx="5616575" cy="2160762"/>
          </a:xfrm>
        </p:spPr>
        <p:txBody>
          <a:bodyPr/>
          <a:lstStyle>
            <a:lvl1pPr>
              <a:lnSpc>
                <a:spcPct val="150000"/>
              </a:lnSpc>
              <a:defRPr/>
            </a:lvl1pPr>
            <a:lvl2pPr>
              <a:lnSpc>
                <a:spcPct val="150000"/>
              </a:lnSpc>
              <a:defRPr/>
            </a:lvl2pPr>
            <a:lvl3pPr>
              <a:lnSpc>
                <a:spcPct val="150000"/>
              </a:lnSpc>
              <a:defRPr/>
            </a:lvl3pPr>
            <a:lvl4pPr>
              <a:lnSpc>
                <a:spcPct val="150000"/>
              </a:lnSpc>
              <a:defRPr/>
            </a:lvl4pPr>
            <a:lvl5pPr>
              <a:lnSpc>
                <a:spcPct val="150000"/>
              </a:lnSpc>
              <a:defRPr/>
            </a:lvl5pPr>
          </a:lstStyle>
          <a:p>
            <a:pPr lvl="0"/>
            <a:r>
              <a:rPr lang="en-US"/>
              <a:t>Click to edit Master text styles</a:t>
            </a:r>
          </a:p>
          <a:p>
            <a:pPr lvl="1"/>
            <a:r>
              <a:rPr lang="en-US"/>
              <a:t>Second level</a:t>
            </a:r>
          </a:p>
          <a:p>
            <a:pPr lvl="2"/>
            <a:r>
              <a:rPr lang="en-US"/>
              <a:t>Third level</a:t>
            </a:r>
          </a:p>
          <a:p>
            <a:pPr lvl="3"/>
            <a:r>
              <a:rPr lang="en-US"/>
              <a:t>Fourth level</a:t>
            </a:r>
          </a:p>
        </p:txBody>
      </p:sp>
      <p:sp>
        <p:nvSpPr>
          <p:cNvPr id="12" name="Text Placeholder 10">
            <a:extLst>
              <a:ext uri="{FF2B5EF4-FFF2-40B4-BE49-F238E27FC236}">
                <a16:creationId xmlns:a16="http://schemas.microsoft.com/office/drawing/2014/main" id="{52C16B6B-1D72-4FE8-B3CC-6616A1E2AF10}"/>
              </a:ext>
            </a:extLst>
          </p:cNvPr>
          <p:cNvSpPr>
            <a:spLocks noGrp="1"/>
          </p:cNvSpPr>
          <p:nvPr>
            <p:ph type="body" sz="quarter" idx="20"/>
          </p:nvPr>
        </p:nvSpPr>
        <p:spPr>
          <a:xfrm>
            <a:off x="6227764" y="1908001"/>
            <a:ext cx="5616575" cy="2160762"/>
          </a:xfrm>
        </p:spPr>
        <p:txBody>
          <a:bodyPr/>
          <a:lstStyle>
            <a:lvl1pPr>
              <a:lnSpc>
                <a:spcPct val="150000"/>
              </a:lnSpc>
              <a:defRPr/>
            </a:lvl1pPr>
            <a:lvl2pPr>
              <a:lnSpc>
                <a:spcPct val="150000"/>
              </a:lnSpc>
              <a:defRPr/>
            </a:lvl2pPr>
            <a:lvl3pPr>
              <a:lnSpc>
                <a:spcPct val="150000"/>
              </a:lnSpc>
              <a:defRPr/>
            </a:lvl3pPr>
            <a:lvl4pPr>
              <a:lnSpc>
                <a:spcPct val="150000"/>
              </a:lnSpc>
              <a:defRPr/>
            </a:lvl4pPr>
            <a:lvl5pPr>
              <a:lnSpc>
                <a:spcPct val="150000"/>
              </a:lnSpc>
              <a:defRPr/>
            </a:lvl5pPr>
          </a:lstStyle>
          <a:p>
            <a:pPr lvl="0"/>
            <a:r>
              <a:rPr lang="en-US"/>
              <a:t>Click to edit Master text styles</a:t>
            </a:r>
          </a:p>
          <a:p>
            <a:pPr lvl="1"/>
            <a:r>
              <a:rPr lang="en-US"/>
              <a:t>Second level</a:t>
            </a:r>
          </a:p>
          <a:p>
            <a:pPr lvl="2"/>
            <a:r>
              <a:rPr lang="en-US"/>
              <a:t>Third level</a:t>
            </a:r>
          </a:p>
          <a:p>
            <a:pPr lvl="3"/>
            <a:r>
              <a:rPr lang="en-US"/>
              <a:t>Fourth level</a:t>
            </a:r>
          </a:p>
        </p:txBody>
      </p:sp>
      <p:sp>
        <p:nvSpPr>
          <p:cNvPr id="13" name="Text Placeholder 10">
            <a:extLst>
              <a:ext uri="{FF2B5EF4-FFF2-40B4-BE49-F238E27FC236}">
                <a16:creationId xmlns:a16="http://schemas.microsoft.com/office/drawing/2014/main" id="{95EB5E74-9FC4-4E25-B983-367B78B1663A}"/>
              </a:ext>
            </a:extLst>
          </p:cNvPr>
          <p:cNvSpPr>
            <a:spLocks noGrp="1"/>
          </p:cNvSpPr>
          <p:nvPr>
            <p:ph type="body" sz="quarter" idx="21"/>
          </p:nvPr>
        </p:nvSpPr>
        <p:spPr>
          <a:xfrm>
            <a:off x="6227764" y="4256584"/>
            <a:ext cx="5616575" cy="2160762"/>
          </a:xfrm>
        </p:spPr>
        <p:txBody>
          <a:bodyPr/>
          <a:lstStyle>
            <a:lvl1pPr>
              <a:lnSpc>
                <a:spcPct val="150000"/>
              </a:lnSpc>
              <a:defRPr/>
            </a:lvl1pPr>
            <a:lvl2pPr>
              <a:lnSpc>
                <a:spcPct val="150000"/>
              </a:lnSpc>
              <a:defRPr/>
            </a:lvl2pPr>
            <a:lvl3pPr>
              <a:lnSpc>
                <a:spcPct val="150000"/>
              </a:lnSpc>
              <a:defRPr/>
            </a:lvl3pPr>
            <a:lvl4pPr>
              <a:lnSpc>
                <a:spcPct val="150000"/>
              </a:lnSpc>
              <a:defRPr/>
            </a:lvl4pPr>
            <a:lvl5pPr>
              <a:lnSpc>
                <a:spcPct val="150000"/>
              </a:lnSpc>
              <a:defRPr/>
            </a:lvl5pPr>
          </a:lstStyle>
          <a:p>
            <a:pPr lvl="0"/>
            <a:r>
              <a:rPr lang="en-US"/>
              <a:t>Click to edit Master text styles</a:t>
            </a:r>
          </a:p>
          <a:p>
            <a:pPr lvl="1"/>
            <a:r>
              <a:rPr lang="en-US"/>
              <a:t>Second level</a:t>
            </a:r>
          </a:p>
          <a:p>
            <a:pPr lvl="2"/>
            <a:r>
              <a:rPr lang="en-US"/>
              <a:t>Third level</a:t>
            </a:r>
          </a:p>
          <a:p>
            <a:pPr lvl="3"/>
            <a:r>
              <a:rPr lang="en-US"/>
              <a:t>Fourth level</a:t>
            </a:r>
          </a:p>
        </p:txBody>
      </p:sp>
      <p:sp>
        <p:nvSpPr>
          <p:cNvPr id="14" name="Text Placeholder 10">
            <a:extLst>
              <a:ext uri="{FF2B5EF4-FFF2-40B4-BE49-F238E27FC236}">
                <a16:creationId xmlns:a16="http://schemas.microsoft.com/office/drawing/2014/main" id="{E54B5F10-5A3E-4704-87D5-2CB8D15F46B2}"/>
              </a:ext>
            </a:extLst>
          </p:cNvPr>
          <p:cNvSpPr>
            <a:spLocks noGrp="1"/>
          </p:cNvSpPr>
          <p:nvPr>
            <p:ph type="body" sz="quarter" idx="22"/>
          </p:nvPr>
        </p:nvSpPr>
        <p:spPr>
          <a:xfrm>
            <a:off x="347663" y="4256584"/>
            <a:ext cx="5616575" cy="2160762"/>
          </a:xfrm>
        </p:spPr>
        <p:txBody>
          <a:bodyPr/>
          <a:lstStyle>
            <a:lvl1pPr>
              <a:lnSpc>
                <a:spcPct val="150000"/>
              </a:lnSpc>
              <a:defRPr/>
            </a:lvl1pPr>
            <a:lvl2pPr>
              <a:lnSpc>
                <a:spcPct val="150000"/>
              </a:lnSpc>
              <a:defRPr/>
            </a:lvl2pPr>
            <a:lvl3pPr>
              <a:lnSpc>
                <a:spcPct val="150000"/>
              </a:lnSpc>
              <a:defRPr/>
            </a:lvl3pPr>
            <a:lvl4pPr>
              <a:lnSpc>
                <a:spcPct val="150000"/>
              </a:lnSpc>
              <a:defRPr/>
            </a:lvl4pPr>
            <a:lvl5pPr>
              <a:lnSpc>
                <a:spcPct val="150000"/>
              </a:lnSpc>
              <a:defRPr/>
            </a:lvl5pPr>
          </a:lstStyle>
          <a:p>
            <a:pPr lvl="0"/>
            <a:r>
              <a:rPr lang="en-US"/>
              <a:t>Click to edit Master text styles</a:t>
            </a:r>
          </a:p>
          <a:p>
            <a:pPr lvl="1"/>
            <a:r>
              <a:rPr lang="en-US"/>
              <a:t>Second level</a:t>
            </a:r>
          </a:p>
          <a:p>
            <a:pPr lvl="2"/>
            <a:r>
              <a:rPr lang="en-US"/>
              <a:t>Third level</a:t>
            </a:r>
          </a:p>
          <a:p>
            <a:pPr lvl="3"/>
            <a:r>
              <a:rPr lang="en-US"/>
              <a:t>Fourth level</a:t>
            </a:r>
          </a:p>
        </p:txBody>
      </p:sp>
    </p:spTree>
    <p:extLst>
      <p:ext uri="{BB962C8B-B14F-4D97-AF65-F5344CB8AC3E}">
        <p14:creationId xmlns:p14="http://schemas.microsoft.com/office/powerpoint/2010/main" val="378218588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Contents 2">
    <p:spTree>
      <p:nvGrpSpPr>
        <p:cNvPr id="1" name=""/>
        <p:cNvGrpSpPr/>
        <p:nvPr/>
      </p:nvGrpSpPr>
      <p:grpSpPr>
        <a:xfrm>
          <a:off x="0" y="0"/>
          <a:ext cx="0" cy="0"/>
          <a:chOff x="0" y="0"/>
          <a:chExt cx="0" cy="0"/>
        </a:xfrm>
      </p:grpSpPr>
      <p:sp>
        <p:nvSpPr>
          <p:cNvPr id="10" name="Table Placeholder 9">
            <a:extLst>
              <a:ext uri="{FF2B5EF4-FFF2-40B4-BE49-F238E27FC236}">
                <a16:creationId xmlns:a16="http://schemas.microsoft.com/office/drawing/2014/main" id="{F8D9268B-FAD5-4A3C-B190-A50230A1D12D}"/>
              </a:ext>
            </a:extLst>
          </p:cNvPr>
          <p:cNvSpPr>
            <a:spLocks noGrp="1"/>
          </p:cNvSpPr>
          <p:nvPr>
            <p:ph type="tbl" sz="quarter" idx="13"/>
          </p:nvPr>
        </p:nvSpPr>
        <p:spPr>
          <a:xfrm>
            <a:off x="360362" y="1620000"/>
            <a:ext cx="5616000" cy="4680000"/>
          </a:xfrm>
        </p:spPr>
        <p:txBody>
          <a:bodyPr/>
          <a:lstStyle>
            <a:lvl1pPr>
              <a:defRPr>
                <a:latin typeface="+mn-lt"/>
              </a:defRPr>
            </a:lvl1pPr>
          </a:lstStyle>
          <a:p>
            <a:r>
              <a:rPr lang="en-US"/>
              <a:t>Click icon to add table</a:t>
            </a:r>
            <a:endParaRPr lang="en-AU"/>
          </a:p>
        </p:txBody>
      </p:sp>
      <p:sp>
        <p:nvSpPr>
          <p:cNvPr id="2" name="Table Placeholder 9">
            <a:extLst>
              <a:ext uri="{FF2B5EF4-FFF2-40B4-BE49-F238E27FC236}">
                <a16:creationId xmlns:a16="http://schemas.microsoft.com/office/drawing/2014/main" id="{92BD0FCE-0804-4AAE-615C-566A4F2FAFEF}"/>
              </a:ext>
            </a:extLst>
          </p:cNvPr>
          <p:cNvSpPr>
            <a:spLocks noGrp="1"/>
          </p:cNvSpPr>
          <p:nvPr>
            <p:ph type="tbl" sz="quarter" idx="15"/>
          </p:nvPr>
        </p:nvSpPr>
        <p:spPr>
          <a:xfrm>
            <a:off x="6228000" y="1620000"/>
            <a:ext cx="5616000" cy="4680000"/>
          </a:xfrm>
        </p:spPr>
        <p:txBody>
          <a:bodyPr/>
          <a:lstStyle>
            <a:lvl1pPr>
              <a:defRPr>
                <a:latin typeface="+mn-lt"/>
              </a:defRPr>
            </a:lvl1pPr>
          </a:lstStyle>
          <a:p>
            <a:r>
              <a:rPr lang="en-US"/>
              <a:t>Click icon to add table</a:t>
            </a:r>
            <a:endParaRPr lang="en-AU"/>
          </a:p>
        </p:txBody>
      </p:sp>
      <p:sp>
        <p:nvSpPr>
          <p:cNvPr id="4" name="Slide Number Placeholder 3">
            <a:extLst>
              <a:ext uri="{FF2B5EF4-FFF2-40B4-BE49-F238E27FC236}">
                <a16:creationId xmlns:a16="http://schemas.microsoft.com/office/drawing/2014/main" id="{119A8057-F61F-CB11-BD7F-686904EB0E67}"/>
              </a:ext>
            </a:extLst>
          </p:cNvPr>
          <p:cNvSpPr>
            <a:spLocks noGrp="1"/>
          </p:cNvSpPr>
          <p:nvPr>
            <p:ph type="sldNum" sz="quarter" idx="14"/>
          </p:nvPr>
        </p:nvSpPr>
        <p:spPr/>
        <p:txBody>
          <a:bodyPr/>
          <a:lstStyle/>
          <a:p>
            <a:fld id="{10A01DC5-1685-4615-8240-15192985C6A2}" type="slidenum">
              <a:rPr lang="en-AU" smtClean="0"/>
              <a:pPr/>
              <a:t>‹#›</a:t>
            </a:fld>
            <a:endParaRPr lang="en-AU"/>
          </a:p>
        </p:txBody>
      </p:sp>
      <p:sp>
        <p:nvSpPr>
          <p:cNvPr id="6" name="Title 3">
            <a:extLst>
              <a:ext uri="{FF2B5EF4-FFF2-40B4-BE49-F238E27FC236}">
                <a16:creationId xmlns:a16="http://schemas.microsoft.com/office/drawing/2014/main" id="{28C0AB9A-5EB0-4C01-AB6A-268E21FF2C22}"/>
              </a:ext>
            </a:extLst>
          </p:cNvPr>
          <p:cNvSpPr>
            <a:spLocks noGrp="1"/>
          </p:cNvSpPr>
          <p:nvPr>
            <p:ph type="title"/>
          </p:nvPr>
        </p:nvSpPr>
        <p:spPr>
          <a:xfrm>
            <a:off x="360000" y="360000"/>
            <a:ext cx="10080000" cy="545601"/>
          </a:xfrm>
        </p:spPr>
        <p:txBody>
          <a:bodyPr/>
          <a:lstStyle>
            <a:lvl1pPr>
              <a:defRPr>
                <a:solidFill>
                  <a:schemeClr val="accent1"/>
                </a:solidFill>
              </a:defRPr>
            </a:lvl1pPr>
          </a:lstStyle>
          <a:p>
            <a:r>
              <a:rPr lang="en-US"/>
              <a:t>Click to edit Master title style</a:t>
            </a:r>
            <a:endParaRPr lang="en-AU"/>
          </a:p>
        </p:txBody>
      </p:sp>
      <p:sp>
        <p:nvSpPr>
          <p:cNvPr id="8" name="Text Placeholder 10">
            <a:extLst>
              <a:ext uri="{FF2B5EF4-FFF2-40B4-BE49-F238E27FC236}">
                <a16:creationId xmlns:a16="http://schemas.microsoft.com/office/drawing/2014/main" id="{57511D4D-B7CF-4565-A769-9BC0C0A0A228}"/>
              </a:ext>
            </a:extLst>
          </p:cNvPr>
          <p:cNvSpPr>
            <a:spLocks noGrp="1"/>
          </p:cNvSpPr>
          <p:nvPr>
            <p:ph type="body" sz="quarter" idx="18" hasCustomPrompt="1"/>
          </p:nvPr>
        </p:nvSpPr>
        <p:spPr>
          <a:xfrm>
            <a:off x="360000" y="1016704"/>
            <a:ext cx="10080000" cy="310015"/>
          </a:xfrm>
        </p:spPr>
        <p:txBody>
          <a:bodyPr anchor="b">
            <a:noAutofit/>
          </a:bodyPr>
          <a:lstStyle>
            <a:lvl1pPr>
              <a:defRPr sz="2000">
                <a:solidFill>
                  <a:schemeClr val="accent2"/>
                </a:solidFill>
                <a:latin typeface="+mj-lt"/>
              </a:defRPr>
            </a:lvl1pPr>
            <a:lvl2pPr>
              <a:defRPr sz="2000">
                <a:solidFill>
                  <a:schemeClr val="bg1"/>
                </a:solidFill>
              </a:defRPr>
            </a:lvl2pPr>
            <a:lvl3pPr>
              <a:defRPr sz="2000">
                <a:solidFill>
                  <a:schemeClr val="bg1"/>
                </a:solidFill>
              </a:defRPr>
            </a:lvl3pPr>
            <a:lvl4pPr>
              <a:defRPr sz="2000">
                <a:solidFill>
                  <a:schemeClr val="bg1"/>
                </a:solidFill>
              </a:defRPr>
            </a:lvl4pPr>
            <a:lvl5pPr>
              <a:defRPr sz="2000">
                <a:solidFill>
                  <a:schemeClr val="bg1"/>
                </a:solidFill>
              </a:defRPr>
            </a:lvl5pPr>
          </a:lstStyle>
          <a:p>
            <a:pPr lvl="0"/>
            <a:r>
              <a:rPr lang="en-US"/>
              <a:t>Subtitle</a:t>
            </a:r>
          </a:p>
        </p:txBody>
      </p:sp>
    </p:spTree>
    <p:extLst>
      <p:ext uri="{BB962C8B-B14F-4D97-AF65-F5344CB8AC3E}">
        <p14:creationId xmlns:p14="http://schemas.microsoft.com/office/powerpoint/2010/main" val="823159127"/>
      </p:ext>
    </p:extLst>
  </p:cSld>
  <p:clrMapOvr>
    <a:masterClrMapping/>
  </p:clrMapOvr>
  <p:extLst>
    <p:ext uri="{DCECCB84-F9BA-43D5-87BE-67443E8EF086}">
      <p15:sldGuideLst xmlns:p15="http://schemas.microsoft.com/office/powerpoint/2012/main">
        <p15:guide id="1" orient="horz" pos="4224">
          <p15:clr>
            <a:srgbClr val="FBAE40"/>
          </p15:clr>
        </p15:guide>
        <p15:guide id="2" pos="3840">
          <p15:clr>
            <a:srgbClr val="FBAE40"/>
          </p15:clr>
        </p15:guide>
      </p15:sldGuideLst>
    </p:ext>
  </p:extLst>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F5257F9B-C715-D998-280B-B0490FAB9D0D}"/>
              </a:ext>
            </a:extLst>
          </p:cNvPr>
          <p:cNvSpPr>
            <a:spLocks noGrp="1"/>
          </p:cNvSpPr>
          <p:nvPr>
            <p:ph type="title"/>
          </p:nvPr>
        </p:nvSpPr>
        <p:spPr>
          <a:xfrm>
            <a:off x="360000" y="360000"/>
            <a:ext cx="10080000" cy="545601"/>
          </a:xfrm>
        </p:spPr>
        <p:txBody>
          <a:bodyPr/>
          <a:lstStyle>
            <a:lvl1pPr>
              <a:defRPr>
                <a:solidFill>
                  <a:schemeClr val="accent1"/>
                </a:solidFill>
              </a:defRPr>
            </a:lvl1pPr>
          </a:lstStyle>
          <a:p>
            <a:r>
              <a:rPr lang="en-US"/>
              <a:t>Click to edit Master title style</a:t>
            </a:r>
            <a:endParaRPr lang="en-AU"/>
          </a:p>
        </p:txBody>
      </p:sp>
      <p:cxnSp>
        <p:nvCxnSpPr>
          <p:cNvPr id="7" name="Straight Connector 6">
            <a:extLst>
              <a:ext uri="{FF2B5EF4-FFF2-40B4-BE49-F238E27FC236}">
                <a16:creationId xmlns:a16="http://schemas.microsoft.com/office/drawing/2014/main" id="{FDEA8E5D-F9A7-48AC-AF91-6754515E9D1B}"/>
              </a:ext>
              <a:ext uri="{C183D7F6-B498-43B3-948B-1728B52AA6E4}">
                <adec:decorative xmlns:adec="http://schemas.microsoft.com/office/drawing/2017/decorative" val="1"/>
              </a:ext>
            </a:extLst>
          </p:cNvPr>
          <p:cNvCxnSpPr/>
          <p:nvPr userDrawn="1"/>
        </p:nvCxnSpPr>
        <p:spPr>
          <a:xfrm>
            <a:off x="360000" y="1368000"/>
            <a:ext cx="11484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3" name="Content Placeholder 2"/>
          <p:cNvSpPr>
            <a:spLocks noGrp="1"/>
          </p:cNvSpPr>
          <p:nvPr>
            <p:ph idx="1"/>
          </p:nvPr>
        </p:nvSpPr>
        <p:spPr>
          <a:xfrm>
            <a:off x="360000" y="1620000"/>
            <a:ext cx="11484000" cy="4536000"/>
          </a:xfrm>
        </p:spPr>
        <p:txBody>
          <a:bodyPr/>
          <a:lstStyle>
            <a:lvl1pPr>
              <a:lnSpc>
                <a:spcPct val="150000"/>
              </a:lnSpc>
              <a:defRPr>
                <a:latin typeface="+mn-lt"/>
              </a:defRPr>
            </a:lvl1pPr>
            <a:lvl2pPr>
              <a:lnSpc>
                <a:spcPct val="150000"/>
              </a:lnSpc>
              <a:defRPr/>
            </a:lvl2pPr>
            <a:lvl3pPr>
              <a:lnSpc>
                <a:spcPct val="150000"/>
              </a:lnSpc>
              <a:defRPr/>
            </a:lvl3pPr>
            <a:lvl4pPr>
              <a:lnSpc>
                <a:spcPct val="150000"/>
              </a:lnSpc>
              <a:defRPr/>
            </a:lvl4pPr>
            <a:lvl5pPr>
              <a:lnSpc>
                <a:spcPct val="150000"/>
              </a:lnSpc>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cxnSp>
        <p:nvCxnSpPr>
          <p:cNvPr id="10" name="Straight Connector 9">
            <a:extLst>
              <a:ext uri="{FF2B5EF4-FFF2-40B4-BE49-F238E27FC236}">
                <a16:creationId xmlns:a16="http://schemas.microsoft.com/office/drawing/2014/main" id="{C1C68106-4483-643D-2F20-EDD5AEDB960D}"/>
              </a:ext>
              <a:ext uri="{C183D7F6-B498-43B3-948B-1728B52AA6E4}">
                <adec:decorative xmlns:adec="http://schemas.microsoft.com/office/drawing/2017/decorative" val="1"/>
              </a:ext>
            </a:extLst>
          </p:cNvPr>
          <p:cNvCxnSpPr/>
          <p:nvPr userDrawn="1"/>
        </p:nvCxnSpPr>
        <p:spPr>
          <a:xfrm>
            <a:off x="360000" y="6300000"/>
            <a:ext cx="11484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5" name="Slide Number Placeholder 4">
            <a:extLst>
              <a:ext uri="{FF2B5EF4-FFF2-40B4-BE49-F238E27FC236}">
                <a16:creationId xmlns:a16="http://schemas.microsoft.com/office/drawing/2014/main" id="{09B0793B-9A9E-76CD-2FEC-E2CDF54AF066}"/>
              </a:ext>
            </a:extLst>
          </p:cNvPr>
          <p:cNvSpPr>
            <a:spLocks noGrp="1"/>
          </p:cNvSpPr>
          <p:nvPr>
            <p:ph type="sldNum" sz="quarter" idx="10"/>
          </p:nvPr>
        </p:nvSpPr>
        <p:spPr/>
        <p:txBody>
          <a:bodyPr/>
          <a:lstStyle/>
          <a:p>
            <a:fld id="{10A01DC5-1685-4615-8240-15192985C6A2}" type="slidenum">
              <a:rPr lang="en-AU" smtClean="0"/>
              <a:pPr/>
              <a:t>‹#›</a:t>
            </a:fld>
            <a:endParaRPr lang="en-AU"/>
          </a:p>
        </p:txBody>
      </p:sp>
      <p:sp>
        <p:nvSpPr>
          <p:cNvPr id="8" name="Text Placeholder 10">
            <a:extLst>
              <a:ext uri="{FF2B5EF4-FFF2-40B4-BE49-F238E27FC236}">
                <a16:creationId xmlns:a16="http://schemas.microsoft.com/office/drawing/2014/main" id="{CAACF727-AE7E-47EA-8835-DCF4CB035ECE}"/>
              </a:ext>
            </a:extLst>
          </p:cNvPr>
          <p:cNvSpPr>
            <a:spLocks noGrp="1"/>
          </p:cNvSpPr>
          <p:nvPr>
            <p:ph type="body" sz="quarter" idx="18" hasCustomPrompt="1"/>
          </p:nvPr>
        </p:nvSpPr>
        <p:spPr>
          <a:xfrm>
            <a:off x="360000" y="982520"/>
            <a:ext cx="10080000" cy="310015"/>
          </a:xfrm>
        </p:spPr>
        <p:txBody>
          <a:bodyPr anchor="b">
            <a:noAutofit/>
          </a:bodyPr>
          <a:lstStyle>
            <a:lvl1pPr>
              <a:defRPr sz="2000">
                <a:solidFill>
                  <a:schemeClr val="accent2"/>
                </a:solidFill>
                <a:latin typeface="+mj-lt"/>
              </a:defRPr>
            </a:lvl1pPr>
            <a:lvl2pPr>
              <a:defRPr sz="2000">
                <a:solidFill>
                  <a:schemeClr val="bg1"/>
                </a:solidFill>
              </a:defRPr>
            </a:lvl2pPr>
            <a:lvl3pPr>
              <a:defRPr sz="2000">
                <a:solidFill>
                  <a:schemeClr val="bg1"/>
                </a:solidFill>
              </a:defRPr>
            </a:lvl3pPr>
            <a:lvl4pPr>
              <a:defRPr sz="2000">
                <a:solidFill>
                  <a:schemeClr val="bg1"/>
                </a:solidFill>
              </a:defRPr>
            </a:lvl4pPr>
            <a:lvl5pPr>
              <a:defRPr sz="2000">
                <a:solidFill>
                  <a:schemeClr val="bg1"/>
                </a:solidFill>
              </a:defRPr>
            </a:lvl5pPr>
          </a:lstStyle>
          <a:p>
            <a:pPr lvl="0"/>
            <a:r>
              <a:rPr lang="en-US"/>
              <a:t>Subtitle</a:t>
            </a:r>
          </a:p>
        </p:txBody>
      </p:sp>
    </p:spTree>
    <p:extLst>
      <p:ext uri="{BB962C8B-B14F-4D97-AF65-F5344CB8AC3E}">
        <p14:creationId xmlns:p14="http://schemas.microsoft.com/office/powerpoint/2010/main" val="2958584356"/>
      </p:ext>
    </p:extLst>
  </p:cSld>
  <p:clrMapOvr>
    <a:masterClrMapping/>
  </p:clrMapOvr>
  <p:extLst>
    <p:ext uri="{DCECCB84-F9BA-43D5-87BE-67443E8EF086}">
      <p15:sldGuideLst xmlns:p15="http://schemas.microsoft.com/office/powerpoint/2012/main">
        <p15:guide id="1" orient="horz" pos="4224">
          <p15:clr>
            <a:srgbClr val="FBAE40"/>
          </p15:clr>
        </p15:guide>
        <p15:guide id="2" pos="3840">
          <p15:clr>
            <a:srgbClr val="FBAE40"/>
          </p15:clr>
        </p15:guide>
      </p15:sldGuideLst>
    </p:ext>
  </p:extLst>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1_Title and Content_no Line">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lvl1pPr>
              <a:defRPr>
                <a:latin typeface="+mn-lt"/>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4">
            <a:extLst>
              <a:ext uri="{FF2B5EF4-FFF2-40B4-BE49-F238E27FC236}">
                <a16:creationId xmlns:a16="http://schemas.microsoft.com/office/drawing/2014/main" id="{09B0793B-9A9E-76CD-2FEC-E2CDF54AF066}"/>
              </a:ext>
            </a:extLst>
          </p:cNvPr>
          <p:cNvSpPr>
            <a:spLocks noGrp="1"/>
          </p:cNvSpPr>
          <p:nvPr>
            <p:ph type="sldNum" sz="quarter" idx="10"/>
          </p:nvPr>
        </p:nvSpPr>
        <p:spPr/>
        <p:txBody>
          <a:bodyPr/>
          <a:lstStyle/>
          <a:p>
            <a:fld id="{10A01DC5-1685-4615-8240-15192985C6A2}" type="slidenum">
              <a:rPr lang="en-AU" smtClean="0"/>
              <a:pPr/>
              <a:t>‹#›</a:t>
            </a:fld>
            <a:endParaRPr lang="en-AU"/>
          </a:p>
        </p:txBody>
      </p:sp>
      <p:sp>
        <p:nvSpPr>
          <p:cNvPr id="6" name="Title 3">
            <a:extLst>
              <a:ext uri="{FF2B5EF4-FFF2-40B4-BE49-F238E27FC236}">
                <a16:creationId xmlns:a16="http://schemas.microsoft.com/office/drawing/2014/main" id="{77CB3A0F-511B-451A-8458-A90B8C25FB22}"/>
              </a:ext>
            </a:extLst>
          </p:cNvPr>
          <p:cNvSpPr>
            <a:spLocks noGrp="1"/>
          </p:cNvSpPr>
          <p:nvPr>
            <p:ph type="title"/>
          </p:nvPr>
        </p:nvSpPr>
        <p:spPr>
          <a:xfrm>
            <a:off x="360000" y="360000"/>
            <a:ext cx="10080000" cy="545601"/>
          </a:xfrm>
        </p:spPr>
        <p:txBody>
          <a:bodyPr/>
          <a:lstStyle>
            <a:lvl1pPr>
              <a:defRPr>
                <a:solidFill>
                  <a:schemeClr val="accent1"/>
                </a:solidFill>
              </a:defRPr>
            </a:lvl1pPr>
          </a:lstStyle>
          <a:p>
            <a:r>
              <a:rPr lang="en-US"/>
              <a:t>Click to edit Master title style</a:t>
            </a:r>
            <a:endParaRPr lang="en-AU"/>
          </a:p>
        </p:txBody>
      </p:sp>
      <p:sp>
        <p:nvSpPr>
          <p:cNvPr id="8" name="Text Placeholder 10">
            <a:extLst>
              <a:ext uri="{FF2B5EF4-FFF2-40B4-BE49-F238E27FC236}">
                <a16:creationId xmlns:a16="http://schemas.microsoft.com/office/drawing/2014/main" id="{B0454035-2B61-4AA5-B92D-AE7B4F8DA6AE}"/>
              </a:ext>
            </a:extLst>
          </p:cNvPr>
          <p:cNvSpPr>
            <a:spLocks noGrp="1"/>
          </p:cNvSpPr>
          <p:nvPr>
            <p:ph type="body" sz="quarter" idx="18" hasCustomPrompt="1"/>
          </p:nvPr>
        </p:nvSpPr>
        <p:spPr>
          <a:xfrm>
            <a:off x="360000" y="982520"/>
            <a:ext cx="10080000" cy="310015"/>
          </a:xfrm>
        </p:spPr>
        <p:txBody>
          <a:bodyPr anchor="b">
            <a:noAutofit/>
          </a:bodyPr>
          <a:lstStyle>
            <a:lvl1pPr>
              <a:defRPr sz="2000">
                <a:solidFill>
                  <a:schemeClr val="accent2"/>
                </a:solidFill>
                <a:latin typeface="+mj-lt"/>
              </a:defRPr>
            </a:lvl1pPr>
            <a:lvl2pPr>
              <a:defRPr sz="2000">
                <a:solidFill>
                  <a:schemeClr val="bg1"/>
                </a:solidFill>
              </a:defRPr>
            </a:lvl2pPr>
            <a:lvl3pPr>
              <a:defRPr sz="2000">
                <a:solidFill>
                  <a:schemeClr val="bg1"/>
                </a:solidFill>
              </a:defRPr>
            </a:lvl3pPr>
            <a:lvl4pPr>
              <a:defRPr sz="2000">
                <a:solidFill>
                  <a:schemeClr val="bg1"/>
                </a:solidFill>
              </a:defRPr>
            </a:lvl4pPr>
            <a:lvl5pPr>
              <a:defRPr sz="2000">
                <a:solidFill>
                  <a:schemeClr val="bg1"/>
                </a:solidFill>
              </a:defRPr>
            </a:lvl5pPr>
          </a:lstStyle>
          <a:p>
            <a:pPr lvl="0"/>
            <a:r>
              <a:rPr lang="en-US"/>
              <a:t>Subtitle</a:t>
            </a:r>
          </a:p>
        </p:txBody>
      </p:sp>
    </p:spTree>
    <p:extLst>
      <p:ext uri="{BB962C8B-B14F-4D97-AF65-F5344CB8AC3E}">
        <p14:creationId xmlns:p14="http://schemas.microsoft.com/office/powerpoint/2010/main" val="3519967051"/>
      </p:ext>
    </p:extLst>
  </p:cSld>
  <p:clrMapOvr>
    <a:masterClrMapping/>
  </p:clrMapOvr>
  <p:extLst>
    <p:ext uri="{DCECCB84-F9BA-43D5-87BE-67443E8EF086}">
      <p15:sldGuideLst xmlns:p15="http://schemas.microsoft.com/office/powerpoint/2012/main">
        <p15:guide id="1" orient="horz" pos="4224">
          <p15:clr>
            <a:srgbClr val="FBAE40"/>
          </p15:clr>
        </p15:guide>
        <p15:guide id="2" pos="3840">
          <p15:clr>
            <a:srgbClr val="FBAE40"/>
          </p15:clr>
        </p15:guide>
      </p15:sldGuideLst>
    </p:ext>
  </p:extLst>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Title and 2 Column Content">
    <p:spTree>
      <p:nvGrpSpPr>
        <p:cNvPr id="1" name=""/>
        <p:cNvGrpSpPr/>
        <p:nvPr/>
      </p:nvGrpSpPr>
      <p:grpSpPr>
        <a:xfrm>
          <a:off x="0" y="0"/>
          <a:ext cx="0" cy="0"/>
          <a:chOff x="0" y="0"/>
          <a:chExt cx="0" cy="0"/>
        </a:xfrm>
      </p:grpSpPr>
      <p:cxnSp>
        <p:nvCxnSpPr>
          <p:cNvPr id="7" name="Straight Connector 6">
            <a:extLst>
              <a:ext uri="{FF2B5EF4-FFF2-40B4-BE49-F238E27FC236}">
                <a16:creationId xmlns:a16="http://schemas.microsoft.com/office/drawing/2014/main" id="{FDEA8E5D-F9A7-48AC-AF91-6754515E9D1B}"/>
              </a:ext>
              <a:ext uri="{C183D7F6-B498-43B3-948B-1728B52AA6E4}">
                <adec:decorative xmlns:adec="http://schemas.microsoft.com/office/drawing/2017/decorative" val="1"/>
              </a:ext>
            </a:extLst>
          </p:cNvPr>
          <p:cNvCxnSpPr/>
          <p:nvPr userDrawn="1"/>
        </p:nvCxnSpPr>
        <p:spPr>
          <a:xfrm>
            <a:off x="360000" y="1548000"/>
            <a:ext cx="11484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3" name="Content Placeholder 2"/>
          <p:cNvSpPr>
            <a:spLocks noGrp="1"/>
          </p:cNvSpPr>
          <p:nvPr>
            <p:ph idx="1"/>
          </p:nvPr>
        </p:nvSpPr>
        <p:spPr>
          <a:xfrm>
            <a:off x="360000" y="1800000"/>
            <a:ext cx="11473200" cy="4351339"/>
          </a:xfrm>
        </p:spPr>
        <p:txBody>
          <a:bodyPr numCol="1" spcCol="180000"/>
          <a:lstStyle>
            <a:lvl1pPr algn="l">
              <a:defRPr sz="2200"/>
            </a:lvl1pPr>
            <a:lvl2pPr algn="l">
              <a:defRPr/>
            </a:lvl2pPr>
            <a:lvl3pPr algn="l">
              <a:defRPr/>
            </a:lvl3pPr>
            <a:lvl4pPr algn="l">
              <a:defRPr/>
            </a:lvl4pPr>
            <a:lvl5pPr algn="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cxnSp>
        <p:nvCxnSpPr>
          <p:cNvPr id="9" name="Straight Connector 8">
            <a:extLst>
              <a:ext uri="{FF2B5EF4-FFF2-40B4-BE49-F238E27FC236}">
                <a16:creationId xmlns:a16="http://schemas.microsoft.com/office/drawing/2014/main" id="{13DA8821-872D-DA98-FD86-2667B05FAE90}"/>
              </a:ext>
              <a:ext uri="{C183D7F6-B498-43B3-948B-1728B52AA6E4}">
                <adec:decorative xmlns:adec="http://schemas.microsoft.com/office/drawing/2017/decorative" val="1"/>
              </a:ext>
            </a:extLst>
          </p:cNvPr>
          <p:cNvCxnSpPr/>
          <p:nvPr userDrawn="1"/>
        </p:nvCxnSpPr>
        <p:spPr>
          <a:xfrm>
            <a:off x="360000" y="6300000"/>
            <a:ext cx="11484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5" name="Slide Number Placeholder 4">
            <a:extLst>
              <a:ext uri="{FF2B5EF4-FFF2-40B4-BE49-F238E27FC236}">
                <a16:creationId xmlns:a16="http://schemas.microsoft.com/office/drawing/2014/main" id="{81B646BC-5BB3-E31B-1A9E-AD82558D7FE8}"/>
              </a:ext>
            </a:extLst>
          </p:cNvPr>
          <p:cNvSpPr>
            <a:spLocks noGrp="1"/>
          </p:cNvSpPr>
          <p:nvPr>
            <p:ph type="sldNum" sz="quarter" idx="10"/>
          </p:nvPr>
        </p:nvSpPr>
        <p:spPr/>
        <p:txBody>
          <a:bodyPr/>
          <a:lstStyle/>
          <a:p>
            <a:fld id="{10A01DC5-1685-4615-8240-15192985C6A2}" type="slidenum">
              <a:rPr lang="en-AU" smtClean="0"/>
              <a:pPr/>
              <a:t>‹#›</a:t>
            </a:fld>
            <a:endParaRPr lang="en-AU"/>
          </a:p>
        </p:txBody>
      </p:sp>
      <p:sp>
        <p:nvSpPr>
          <p:cNvPr id="8" name="Title 3">
            <a:extLst>
              <a:ext uri="{FF2B5EF4-FFF2-40B4-BE49-F238E27FC236}">
                <a16:creationId xmlns:a16="http://schemas.microsoft.com/office/drawing/2014/main" id="{2245FC77-E959-4B3D-936D-71858DF4D065}"/>
              </a:ext>
            </a:extLst>
          </p:cNvPr>
          <p:cNvSpPr>
            <a:spLocks noGrp="1"/>
          </p:cNvSpPr>
          <p:nvPr>
            <p:ph type="title"/>
          </p:nvPr>
        </p:nvSpPr>
        <p:spPr>
          <a:xfrm>
            <a:off x="360000" y="360000"/>
            <a:ext cx="10080000" cy="618075"/>
          </a:xfrm>
        </p:spPr>
        <p:txBody>
          <a:bodyPr/>
          <a:lstStyle>
            <a:lvl1pPr>
              <a:defRPr>
                <a:solidFill>
                  <a:schemeClr val="accent1"/>
                </a:solidFill>
              </a:defRPr>
            </a:lvl1pPr>
          </a:lstStyle>
          <a:p>
            <a:r>
              <a:rPr lang="en-US"/>
              <a:t>Click to edit Master title style</a:t>
            </a:r>
            <a:endParaRPr lang="en-AU"/>
          </a:p>
        </p:txBody>
      </p:sp>
      <p:sp>
        <p:nvSpPr>
          <p:cNvPr id="11" name="Text Placeholder 10">
            <a:extLst>
              <a:ext uri="{FF2B5EF4-FFF2-40B4-BE49-F238E27FC236}">
                <a16:creationId xmlns:a16="http://schemas.microsoft.com/office/drawing/2014/main" id="{2E4530E4-39F1-41F1-B2DC-30ACB1CA595C}"/>
              </a:ext>
            </a:extLst>
          </p:cNvPr>
          <p:cNvSpPr>
            <a:spLocks noGrp="1"/>
          </p:cNvSpPr>
          <p:nvPr>
            <p:ph type="body" sz="quarter" idx="18" hasCustomPrompt="1"/>
          </p:nvPr>
        </p:nvSpPr>
        <p:spPr>
          <a:xfrm>
            <a:off x="360000" y="1102164"/>
            <a:ext cx="10080000" cy="310015"/>
          </a:xfrm>
        </p:spPr>
        <p:txBody>
          <a:bodyPr anchor="b">
            <a:noAutofit/>
          </a:bodyPr>
          <a:lstStyle>
            <a:lvl1pPr>
              <a:defRPr sz="2000">
                <a:solidFill>
                  <a:schemeClr val="accent2"/>
                </a:solidFill>
                <a:latin typeface="+mj-lt"/>
              </a:defRPr>
            </a:lvl1pPr>
            <a:lvl2pPr>
              <a:defRPr sz="2000">
                <a:solidFill>
                  <a:schemeClr val="bg1"/>
                </a:solidFill>
              </a:defRPr>
            </a:lvl2pPr>
            <a:lvl3pPr>
              <a:defRPr sz="2000">
                <a:solidFill>
                  <a:schemeClr val="bg1"/>
                </a:solidFill>
              </a:defRPr>
            </a:lvl3pPr>
            <a:lvl4pPr>
              <a:defRPr sz="2000">
                <a:solidFill>
                  <a:schemeClr val="bg1"/>
                </a:solidFill>
              </a:defRPr>
            </a:lvl4pPr>
            <a:lvl5pPr>
              <a:defRPr sz="2000">
                <a:solidFill>
                  <a:schemeClr val="bg1"/>
                </a:solidFill>
              </a:defRPr>
            </a:lvl5pPr>
          </a:lstStyle>
          <a:p>
            <a:pPr lvl="0"/>
            <a:r>
              <a:rPr lang="en-US"/>
              <a:t>Subtitle</a:t>
            </a:r>
          </a:p>
        </p:txBody>
      </p:sp>
    </p:spTree>
    <p:extLst>
      <p:ext uri="{BB962C8B-B14F-4D97-AF65-F5344CB8AC3E}">
        <p14:creationId xmlns:p14="http://schemas.microsoft.com/office/powerpoint/2010/main" val="4290908105"/>
      </p:ext>
    </p:extLst>
  </p:cSld>
  <p:clrMapOvr>
    <a:masterClrMapping/>
  </p:clrMapOvr>
  <p:extLst>
    <p:ext uri="{DCECCB84-F9BA-43D5-87BE-67443E8EF086}">
      <p15:sldGuideLst xmlns:p15="http://schemas.microsoft.com/office/powerpoint/2012/main">
        <p15:guide id="1" orient="horz" pos="4224">
          <p15:clr>
            <a:srgbClr val="FBAE40"/>
          </p15:clr>
        </p15:guide>
        <p15:guide id="2" pos="3840">
          <p15:clr>
            <a:srgbClr val="FBAE40"/>
          </p15:clr>
        </p15:guide>
      </p15:sldGuideLst>
    </p:ext>
  </p:extLst>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1_Title and 2 Column Content_no Line">
    <p:spTree>
      <p:nvGrpSpPr>
        <p:cNvPr id="1" name=""/>
        <p:cNvGrpSpPr/>
        <p:nvPr/>
      </p:nvGrpSpPr>
      <p:grpSpPr>
        <a:xfrm>
          <a:off x="0" y="0"/>
          <a:ext cx="0" cy="0"/>
          <a:chOff x="0" y="0"/>
          <a:chExt cx="0" cy="0"/>
        </a:xfrm>
      </p:grpSpPr>
      <p:sp>
        <p:nvSpPr>
          <p:cNvPr id="3" name="Content Placeholder 2"/>
          <p:cNvSpPr>
            <a:spLocks noGrp="1"/>
          </p:cNvSpPr>
          <p:nvPr>
            <p:ph idx="1"/>
          </p:nvPr>
        </p:nvSpPr>
        <p:spPr>
          <a:xfrm>
            <a:off x="360000" y="1800000"/>
            <a:ext cx="11473200" cy="4351339"/>
          </a:xfrm>
        </p:spPr>
        <p:txBody>
          <a:bodyPr numCol="2" spcCol="180000"/>
          <a:lstStyle>
            <a:lvl1pPr>
              <a:defRPr sz="2200"/>
            </a:lvl1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4">
            <a:extLst>
              <a:ext uri="{FF2B5EF4-FFF2-40B4-BE49-F238E27FC236}">
                <a16:creationId xmlns:a16="http://schemas.microsoft.com/office/drawing/2014/main" id="{81B646BC-5BB3-E31B-1A9E-AD82558D7FE8}"/>
              </a:ext>
            </a:extLst>
          </p:cNvPr>
          <p:cNvSpPr>
            <a:spLocks noGrp="1"/>
          </p:cNvSpPr>
          <p:nvPr>
            <p:ph type="sldNum" sz="quarter" idx="10"/>
          </p:nvPr>
        </p:nvSpPr>
        <p:spPr/>
        <p:txBody>
          <a:bodyPr/>
          <a:lstStyle/>
          <a:p>
            <a:fld id="{10A01DC5-1685-4615-8240-15192985C6A2}" type="slidenum">
              <a:rPr lang="en-AU" smtClean="0"/>
              <a:pPr/>
              <a:t>‹#›</a:t>
            </a:fld>
            <a:endParaRPr lang="en-AU"/>
          </a:p>
        </p:txBody>
      </p:sp>
      <p:sp>
        <p:nvSpPr>
          <p:cNvPr id="6" name="Title 3">
            <a:extLst>
              <a:ext uri="{FF2B5EF4-FFF2-40B4-BE49-F238E27FC236}">
                <a16:creationId xmlns:a16="http://schemas.microsoft.com/office/drawing/2014/main" id="{03CD5AEC-C258-42AE-85FE-5BEE6B15C14B}"/>
              </a:ext>
            </a:extLst>
          </p:cNvPr>
          <p:cNvSpPr>
            <a:spLocks noGrp="1"/>
          </p:cNvSpPr>
          <p:nvPr>
            <p:ph type="title"/>
          </p:nvPr>
        </p:nvSpPr>
        <p:spPr>
          <a:xfrm>
            <a:off x="360000" y="360000"/>
            <a:ext cx="10080000" cy="545601"/>
          </a:xfrm>
        </p:spPr>
        <p:txBody>
          <a:bodyPr/>
          <a:lstStyle>
            <a:lvl1pPr>
              <a:defRPr>
                <a:solidFill>
                  <a:schemeClr val="accent1"/>
                </a:solidFill>
              </a:defRPr>
            </a:lvl1pPr>
          </a:lstStyle>
          <a:p>
            <a:r>
              <a:rPr lang="en-US"/>
              <a:t>Click to edit Master title style</a:t>
            </a:r>
            <a:endParaRPr lang="en-AU"/>
          </a:p>
        </p:txBody>
      </p:sp>
      <p:sp>
        <p:nvSpPr>
          <p:cNvPr id="8" name="Text Placeholder 10">
            <a:extLst>
              <a:ext uri="{FF2B5EF4-FFF2-40B4-BE49-F238E27FC236}">
                <a16:creationId xmlns:a16="http://schemas.microsoft.com/office/drawing/2014/main" id="{16A8778F-1369-47FD-AB66-0F42629BE007}"/>
              </a:ext>
            </a:extLst>
          </p:cNvPr>
          <p:cNvSpPr>
            <a:spLocks noGrp="1"/>
          </p:cNvSpPr>
          <p:nvPr>
            <p:ph type="body" sz="quarter" idx="18" hasCustomPrompt="1"/>
          </p:nvPr>
        </p:nvSpPr>
        <p:spPr>
          <a:xfrm>
            <a:off x="360000" y="982520"/>
            <a:ext cx="10080000" cy="310015"/>
          </a:xfrm>
        </p:spPr>
        <p:txBody>
          <a:bodyPr anchor="b">
            <a:noAutofit/>
          </a:bodyPr>
          <a:lstStyle>
            <a:lvl1pPr>
              <a:defRPr sz="2000">
                <a:solidFill>
                  <a:schemeClr val="accent2"/>
                </a:solidFill>
                <a:latin typeface="+mj-lt"/>
              </a:defRPr>
            </a:lvl1pPr>
            <a:lvl2pPr>
              <a:defRPr sz="2000">
                <a:solidFill>
                  <a:schemeClr val="bg1"/>
                </a:solidFill>
              </a:defRPr>
            </a:lvl2pPr>
            <a:lvl3pPr>
              <a:defRPr sz="2000">
                <a:solidFill>
                  <a:schemeClr val="bg1"/>
                </a:solidFill>
              </a:defRPr>
            </a:lvl3pPr>
            <a:lvl4pPr>
              <a:defRPr sz="2000">
                <a:solidFill>
                  <a:schemeClr val="bg1"/>
                </a:solidFill>
              </a:defRPr>
            </a:lvl4pPr>
            <a:lvl5pPr>
              <a:defRPr sz="2000">
                <a:solidFill>
                  <a:schemeClr val="bg1"/>
                </a:solidFill>
              </a:defRPr>
            </a:lvl5pPr>
          </a:lstStyle>
          <a:p>
            <a:pPr lvl="0"/>
            <a:r>
              <a:rPr lang="en-US"/>
              <a:t>Subtitle</a:t>
            </a:r>
          </a:p>
        </p:txBody>
      </p:sp>
    </p:spTree>
    <p:extLst>
      <p:ext uri="{BB962C8B-B14F-4D97-AF65-F5344CB8AC3E}">
        <p14:creationId xmlns:p14="http://schemas.microsoft.com/office/powerpoint/2010/main" val="2752737838"/>
      </p:ext>
    </p:extLst>
  </p:cSld>
  <p:clrMapOvr>
    <a:masterClrMapping/>
  </p:clrMapOvr>
  <p:extLst>
    <p:ext uri="{DCECCB84-F9BA-43D5-87BE-67443E8EF086}">
      <p15:sldGuideLst xmlns:p15="http://schemas.microsoft.com/office/powerpoint/2012/main">
        <p15:guide id="1" orient="horz" pos="4224">
          <p15:clr>
            <a:srgbClr val="FBAE40"/>
          </p15:clr>
        </p15:guide>
        <p15:guide id="2" pos="3840">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2_Cover 1">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E57A2D9F-61E4-43DD-AEE4-7DB03212C80F}"/>
              </a:ext>
              <a:ext uri="{C183D7F6-B498-43B3-948B-1728B52AA6E4}">
                <adec:decorative xmlns:adec="http://schemas.microsoft.com/office/drawing/2017/decorative" val="1"/>
              </a:ext>
            </a:extLst>
          </p:cNvPr>
          <p:cNvSpPr/>
          <p:nvPr userDrawn="1"/>
        </p:nvSpPr>
        <p:spPr>
          <a:xfrm>
            <a:off x="-1" y="0"/>
            <a:ext cx="12192001" cy="3924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solidFill>
                <a:schemeClr val="bg1"/>
              </a:solidFill>
            </a:endParaRPr>
          </a:p>
        </p:txBody>
      </p:sp>
      <p:sp>
        <p:nvSpPr>
          <p:cNvPr id="2" name="Title 1"/>
          <p:cNvSpPr>
            <a:spLocks noGrp="1"/>
          </p:cNvSpPr>
          <p:nvPr>
            <p:ph type="ctrTitle"/>
          </p:nvPr>
        </p:nvSpPr>
        <p:spPr>
          <a:xfrm>
            <a:off x="359998" y="360000"/>
            <a:ext cx="11484001" cy="2520000"/>
          </a:xfrm>
          <a:ln>
            <a:noFill/>
          </a:ln>
        </p:spPr>
        <p:txBody>
          <a:bodyPr anchor="t">
            <a:noAutofit/>
          </a:bodyPr>
          <a:lstStyle>
            <a:lvl1pPr algn="l">
              <a:lnSpc>
                <a:spcPct val="90000"/>
              </a:lnSpc>
              <a:defRPr sz="4800">
                <a:solidFill>
                  <a:schemeClr val="accent1"/>
                </a:solidFill>
              </a:defRPr>
            </a:lvl1pPr>
          </a:lstStyle>
          <a:p>
            <a:r>
              <a:rPr lang="en-US"/>
              <a:t>Click to edit Master title style</a:t>
            </a:r>
          </a:p>
        </p:txBody>
      </p:sp>
      <p:sp>
        <p:nvSpPr>
          <p:cNvPr id="7" name="Rectangle 6">
            <a:extLst>
              <a:ext uri="{FF2B5EF4-FFF2-40B4-BE49-F238E27FC236}">
                <a16:creationId xmlns:a16="http://schemas.microsoft.com/office/drawing/2014/main" id="{71C1630E-75DD-4988-B412-5BC99B5B5062}"/>
              </a:ext>
              <a:ext uri="{C183D7F6-B498-43B3-948B-1728B52AA6E4}">
                <adec:decorative xmlns:adec="http://schemas.microsoft.com/office/drawing/2017/decorative" val="1"/>
              </a:ext>
            </a:extLst>
          </p:cNvPr>
          <p:cNvSpPr/>
          <p:nvPr userDrawn="1"/>
        </p:nvSpPr>
        <p:spPr>
          <a:xfrm>
            <a:off x="-1" y="3924000"/>
            <a:ext cx="12192001" cy="1566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solidFill>
                <a:schemeClr val="tx2">
                  <a:lumMod val="40000"/>
                  <a:lumOff val="60000"/>
                </a:schemeClr>
              </a:solidFill>
            </a:endParaRPr>
          </a:p>
        </p:txBody>
      </p:sp>
      <p:cxnSp>
        <p:nvCxnSpPr>
          <p:cNvPr id="18" name="Straight Connector 17">
            <a:extLst>
              <a:ext uri="{FF2B5EF4-FFF2-40B4-BE49-F238E27FC236}">
                <a16:creationId xmlns:a16="http://schemas.microsoft.com/office/drawing/2014/main" id="{89B807B7-CC07-4C79-849F-41D584D6BBC7}"/>
              </a:ext>
              <a:ext uri="{C183D7F6-B498-43B3-948B-1728B52AA6E4}">
                <adec:decorative xmlns:adec="http://schemas.microsoft.com/office/drawing/2017/decorative" val="1"/>
              </a:ext>
            </a:extLst>
          </p:cNvPr>
          <p:cNvCxnSpPr/>
          <p:nvPr userDrawn="1"/>
        </p:nvCxnSpPr>
        <p:spPr>
          <a:xfrm>
            <a:off x="360000" y="4104000"/>
            <a:ext cx="8532000" cy="0"/>
          </a:xfrm>
          <a:prstGeom prst="line">
            <a:avLst/>
          </a:prstGeom>
          <a:ln w="9525">
            <a:solidFill>
              <a:schemeClr val="bg1"/>
            </a:solidFill>
          </a:ln>
        </p:spPr>
        <p:style>
          <a:lnRef idx="1">
            <a:schemeClr val="accent1"/>
          </a:lnRef>
          <a:fillRef idx="0">
            <a:schemeClr val="accent1"/>
          </a:fillRef>
          <a:effectRef idx="0">
            <a:schemeClr val="accent1"/>
          </a:effectRef>
          <a:fontRef idx="minor">
            <a:schemeClr val="tx1"/>
          </a:fontRef>
        </p:style>
      </p:cxnSp>
      <p:sp>
        <p:nvSpPr>
          <p:cNvPr id="11" name="Text Placeholder 10">
            <a:extLst>
              <a:ext uri="{FF2B5EF4-FFF2-40B4-BE49-F238E27FC236}">
                <a16:creationId xmlns:a16="http://schemas.microsoft.com/office/drawing/2014/main" id="{AA33BD13-5953-47AF-A601-951A768FEDA1}"/>
              </a:ext>
            </a:extLst>
          </p:cNvPr>
          <p:cNvSpPr>
            <a:spLocks noGrp="1"/>
          </p:cNvSpPr>
          <p:nvPr>
            <p:ph type="body" sz="quarter" idx="10" hasCustomPrompt="1"/>
          </p:nvPr>
        </p:nvSpPr>
        <p:spPr>
          <a:xfrm>
            <a:off x="360000" y="4284000"/>
            <a:ext cx="2700000" cy="1080000"/>
          </a:xfrm>
        </p:spPr>
        <p:txBody>
          <a:bodyPr>
            <a:noAutofit/>
          </a:bodyPr>
          <a:lstStyle>
            <a:lvl1pPr>
              <a:defRPr sz="2000">
                <a:solidFill>
                  <a:schemeClr val="accent2"/>
                </a:solidFill>
                <a:latin typeface="+mj-lt"/>
              </a:defRPr>
            </a:lvl1pPr>
            <a:lvl2pPr>
              <a:defRPr sz="2000">
                <a:solidFill>
                  <a:schemeClr val="bg1"/>
                </a:solidFill>
              </a:defRPr>
            </a:lvl2pPr>
            <a:lvl3pPr>
              <a:defRPr sz="2000">
                <a:solidFill>
                  <a:schemeClr val="bg1"/>
                </a:solidFill>
              </a:defRPr>
            </a:lvl3pPr>
            <a:lvl4pPr>
              <a:defRPr sz="2000">
                <a:solidFill>
                  <a:schemeClr val="bg1"/>
                </a:solidFill>
              </a:defRPr>
            </a:lvl4pPr>
            <a:lvl5pPr>
              <a:defRPr sz="2000">
                <a:solidFill>
                  <a:schemeClr val="bg1"/>
                </a:solidFill>
              </a:defRPr>
            </a:lvl5pPr>
          </a:lstStyle>
          <a:p>
            <a:r>
              <a:rPr lang="en-AU"/>
              <a:t>Subtitle</a:t>
            </a:r>
          </a:p>
        </p:txBody>
      </p:sp>
      <p:sp>
        <p:nvSpPr>
          <p:cNvPr id="15" name="Text Placeholder 14">
            <a:extLst>
              <a:ext uri="{FF2B5EF4-FFF2-40B4-BE49-F238E27FC236}">
                <a16:creationId xmlns:a16="http://schemas.microsoft.com/office/drawing/2014/main" id="{B9280053-307C-4D8A-BF45-7B6743FA55E3}"/>
              </a:ext>
            </a:extLst>
          </p:cNvPr>
          <p:cNvSpPr>
            <a:spLocks noGrp="1"/>
          </p:cNvSpPr>
          <p:nvPr>
            <p:ph type="body" sz="quarter" idx="11" hasCustomPrompt="1"/>
          </p:nvPr>
        </p:nvSpPr>
        <p:spPr>
          <a:xfrm>
            <a:off x="3454400" y="4284000"/>
            <a:ext cx="3600000" cy="288000"/>
          </a:xfrm>
        </p:spPr>
        <p:txBody>
          <a:bodyPr>
            <a:noAutofit/>
          </a:bodyPr>
          <a:lstStyle>
            <a:lvl1pPr>
              <a:spcAft>
                <a:spcPts val="0"/>
              </a:spcAft>
              <a:defRPr sz="1800" b="1">
                <a:solidFill>
                  <a:schemeClr val="bg1"/>
                </a:solidFill>
                <a:latin typeface="+mn-lt"/>
              </a:defRPr>
            </a:lvl1pPr>
            <a:lvl2pPr>
              <a:spcAft>
                <a:spcPts val="0"/>
              </a:spcAft>
              <a:defRPr sz="1800" b="0">
                <a:solidFill>
                  <a:schemeClr val="bg1"/>
                </a:solidFill>
                <a:latin typeface="+mj-lt"/>
              </a:defRPr>
            </a:lvl2pPr>
            <a:lvl3pPr marL="0" indent="0">
              <a:buNone/>
              <a:defRPr sz="2000">
                <a:solidFill>
                  <a:schemeClr val="bg1"/>
                </a:solidFill>
              </a:defRPr>
            </a:lvl3pPr>
            <a:lvl4pPr>
              <a:defRPr sz="2000">
                <a:solidFill>
                  <a:schemeClr val="bg1"/>
                </a:solidFill>
              </a:defRPr>
            </a:lvl4pPr>
            <a:lvl5pPr>
              <a:defRPr sz="2000">
                <a:solidFill>
                  <a:schemeClr val="bg1"/>
                </a:solidFill>
              </a:defRPr>
            </a:lvl5pPr>
          </a:lstStyle>
          <a:p>
            <a:pPr lvl="0"/>
            <a:r>
              <a:rPr lang="en-US"/>
              <a:t>Presenter name</a:t>
            </a:r>
          </a:p>
        </p:txBody>
      </p:sp>
      <p:sp>
        <p:nvSpPr>
          <p:cNvPr id="8" name="Text Placeholder 7">
            <a:extLst>
              <a:ext uri="{FF2B5EF4-FFF2-40B4-BE49-F238E27FC236}">
                <a16:creationId xmlns:a16="http://schemas.microsoft.com/office/drawing/2014/main" id="{3D3A2FD3-519F-2044-B746-41CDD99A2A89}"/>
              </a:ext>
            </a:extLst>
          </p:cNvPr>
          <p:cNvSpPr>
            <a:spLocks noGrp="1"/>
          </p:cNvSpPr>
          <p:nvPr>
            <p:ph type="body" sz="quarter" idx="14" hasCustomPrompt="1"/>
          </p:nvPr>
        </p:nvSpPr>
        <p:spPr>
          <a:xfrm>
            <a:off x="3454399" y="4572000"/>
            <a:ext cx="3599999" cy="792000"/>
          </a:xfrm>
        </p:spPr>
        <p:txBody>
          <a:bodyPr/>
          <a:lstStyle>
            <a:lvl1pPr>
              <a:defRPr sz="1800">
                <a:solidFill>
                  <a:schemeClr val="bg1"/>
                </a:solidFill>
              </a:defRPr>
            </a:lvl1pPr>
          </a:lstStyle>
          <a:p>
            <a:pPr lvl="0"/>
            <a:r>
              <a:rPr lang="en-US"/>
              <a:t>Presenter title</a:t>
            </a:r>
            <a:endParaRPr lang="en-AU"/>
          </a:p>
        </p:txBody>
      </p:sp>
      <p:cxnSp>
        <p:nvCxnSpPr>
          <p:cNvPr id="19" name="Straight Connector 18">
            <a:extLst>
              <a:ext uri="{FF2B5EF4-FFF2-40B4-BE49-F238E27FC236}">
                <a16:creationId xmlns:a16="http://schemas.microsoft.com/office/drawing/2014/main" id="{DB400A8E-928A-43DB-8723-796D9A555203}"/>
              </a:ext>
              <a:ext uri="{C183D7F6-B498-43B3-948B-1728B52AA6E4}">
                <adec:decorative xmlns:adec="http://schemas.microsoft.com/office/drawing/2017/decorative" val="1"/>
              </a:ext>
            </a:extLst>
          </p:cNvPr>
          <p:cNvCxnSpPr>
            <a:cxnSpLocks/>
          </p:cNvCxnSpPr>
          <p:nvPr userDrawn="1"/>
        </p:nvCxnSpPr>
        <p:spPr>
          <a:xfrm>
            <a:off x="9072000" y="4104000"/>
            <a:ext cx="2772000" cy="0"/>
          </a:xfrm>
          <a:prstGeom prst="line">
            <a:avLst/>
          </a:prstGeom>
          <a:ln w="9525">
            <a:solidFill>
              <a:schemeClr val="bg1"/>
            </a:solidFill>
          </a:ln>
        </p:spPr>
        <p:style>
          <a:lnRef idx="1">
            <a:schemeClr val="accent1"/>
          </a:lnRef>
          <a:fillRef idx="0">
            <a:schemeClr val="accent1"/>
          </a:fillRef>
          <a:effectRef idx="0">
            <a:schemeClr val="accent1"/>
          </a:effectRef>
          <a:fontRef idx="minor">
            <a:schemeClr val="tx1"/>
          </a:fontRef>
        </p:style>
      </p:cxnSp>
      <p:sp>
        <p:nvSpPr>
          <p:cNvPr id="16" name="Text Placeholder 14">
            <a:extLst>
              <a:ext uri="{FF2B5EF4-FFF2-40B4-BE49-F238E27FC236}">
                <a16:creationId xmlns:a16="http://schemas.microsoft.com/office/drawing/2014/main" id="{0B9A9D47-05D2-409D-A941-8374F9F8E2D4}"/>
              </a:ext>
            </a:extLst>
          </p:cNvPr>
          <p:cNvSpPr>
            <a:spLocks noGrp="1"/>
          </p:cNvSpPr>
          <p:nvPr>
            <p:ph type="body" sz="quarter" idx="12" hasCustomPrompt="1"/>
          </p:nvPr>
        </p:nvSpPr>
        <p:spPr>
          <a:xfrm>
            <a:off x="9072000" y="4284000"/>
            <a:ext cx="2772000" cy="1080000"/>
          </a:xfrm>
        </p:spPr>
        <p:txBody>
          <a:bodyPr>
            <a:noAutofit/>
          </a:bodyPr>
          <a:lstStyle>
            <a:lvl1pPr>
              <a:defRPr sz="1800" b="0">
                <a:solidFill>
                  <a:schemeClr val="bg1"/>
                </a:solidFill>
                <a:latin typeface="+mn-lt"/>
              </a:defRPr>
            </a:lvl1pPr>
            <a:lvl2pPr>
              <a:defRPr sz="1600">
                <a:solidFill>
                  <a:schemeClr val="bg1"/>
                </a:solidFill>
              </a:defRPr>
            </a:lvl2pPr>
            <a:lvl3pPr marL="0" indent="0">
              <a:buNone/>
              <a:defRPr sz="2000">
                <a:solidFill>
                  <a:schemeClr val="bg1"/>
                </a:solidFill>
              </a:defRPr>
            </a:lvl3pPr>
            <a:lvl4pPr>
              <a:defRPr sz="2000">
                <a:solidFill>
                  <a:schemeClr val="bg1"/>
                </a:solidFill>
              </a:defRPr>
            </a:lvl4pPr>
            <a:lvl5pPr>
              <a:defRPr sz="2000">
                <a:solidFill>
                  <a:schemeClr val="bg1"/>
                </a:solidFill>
              </a:defRPr>
            </a:lvl5pPr>
          </a:lstStyle>
          <a:p>
            <a:r>
              <a:rPr lang="en-AU"/>
              <a:t>00 Month 20YY</a:t>
            </a:r>
          </a:p>
        </p:txBody>
      </p:sp>
      <p:sp>
        <p:nvSpPr>
          <p:cNvPr id="14" name="Footer Placeholder 4">
            <a:extLst>
              <a:ext uri="{FF2B5EF4-FFF2-40B4-BE49-F238E27FC236}">
                <a16:creationId xmlns:a16="http://schemas.microsoft.com/office/drawing/2014/main" id="{D96E34DF-3C26-CCBC-435C-CF0218F679AA}"/>
              </a:ext>
              <a:ext uri="{C183D7F6-B498-43B3-948B-1728B52AA6E4}">
                <adec:decorative xmlns:adec="http://schemas.microsoft.com/office/drawing/2017/decorative" val="1"/>
              </a:ext>
            </a:extLst>
          </p:cNvPr>
          <p:cNvSpPr>
            <a:spLocks noGrp="1"/>
          </p:cNvSpPr>
          <p:nvPr>
            <p:ph type="ftr" sz="quarter" idx="3"/>
          </p:nvPr>
        </p:nvSpPr>
        <p:spPr>
          <a:xfrm>
            <a:off x="360000" y="5867118"/>
            <a:ext cx="4500000" cy="684882"/>
          </a:xfrm>
          <a:prstGeom prst="rect">
            <a:avLst/>
          </a:prstGeom>
        </p:spPr>
        <p:txBody>
          <a:bodyPr vert="horz" lIns="0" tIns="0" rIns="0" bIns="0" rtlCol="0" anchor="b" anchorCtr="0">
            <a:noAutofit/>
          </a:bodyPr>
          <a:lstStyle>
            <a:lvl1pPr algn="l">
              <a:defRPr sz="1400">
                <a:solidFill>
                  <a:schemeClr val="accent1"/>
                </a:solidFill>
                <a:latin typeface="Public Sans" pitchFamily="2" charset="0"/>
              </a:defRPr>
            </a:lvl1pPr>
          </a:lstStyle>
          <a:p>
            <a:r>
              <a:rPr lang="en-US"/>
              <a:t>NSW Department of Education</a:t>
            </a:r>
            <a:endParaRPr lang="en-AU"/>
          </a:p>
        </p:txBody>
      </p:sp>
      <p:pic>
        <p:nvPicPr>
          <p:cNvPr id="5" name="Picture 4" descr="NSW Government logo">
            <a:extLst>
              <a:ext uri="{FF2B5EF4-FFF2-40B4-BE49-F238E27FC236}">
                <a16:creationId xmlns:a16="http://schemas.microsoft.com/office/drawing/2014/main" id="{1275AC60-D9B4-4746-B3F7-C112360E69A4}"/>
              </a:ext>
            </a:extLst>
          </p:cNvPr>
          <p:cNvPicPr>
            <a:picLocks noChangeAspect="1"/>
          </p:cNvPicPr>
          <p:nvPr userDrawn="1"/>
        </p:nvPicPr>
        <p:blipFill>
          <a:blip r:embed="rId2" cstate="screen">
            <a:extLst>
              <a:ext uri="{28A0092B-C50C-407E-A947-70E740481C1C}">
                <a14:useLocalDpi xmlns:a14="http://schemas.microsoft.com/office/drawing/2010/main"/>
              </a:ext>
            </a:extLst>
          </a:blip>
          <a:srcRect/>
          <a:stretch/>
        </p:blipFill>
        <p:spPr>
          <a:xfrm>
            <a:off x="11214000" y="5867118"/>
            <a:ext cx="630000" cy="684882"/>
          </a:xfrm>
          <a:prstGeom prst="rect">
            <a:avLst/>
          </a:prstGeom>
        </p:spPr>
      </p:pic>
    </p:spTree>
    <p:extLst>
      <p:ext uri="{BB962C8B-B14F-4D97-AF65-F5344CB8AC3E}">
        <p14:creationId xmlns:p14="http://schemas.microsoft.com/office/powerpoint/2010/main" val="2663466993"/>
      </p:ext>
    </p:extLst>
  </p:cSld>
  <p:clrMapOvr>
    <a:masterClrMapping/>
  </p:clrMapOvr>
  <p:extLst>
    <p:ext uri="{DCECCB84-F9BA-43D5-87BE-67443E8EF086}">
      <p15:sldGuideLst xmlns:p15="http://schemas.microsoft.com/office/powerpoint/2012/main">
        <p15:guide id="1" orient="horz" pos="4110">
          <p15:clr>
            <a:srgbClr val="FBAE40"/>
          </p15:clr>
        </p15:guide>
        <p15:guide id="2" pos="3840">
          <p15:clr>
            <a:srgbClr val="FBAE40"/>
          </p15:clr>
        </p15:guide>
      </p15:sldGuideLst>
    </p:ext>
  </p:extLst>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Title, Text box and 2 Column Content box">
    <p:spTree>
      <p:nvGrpSpPr>
        <p:cNvPr id="1" name=""/>
        <p:cNvGrpSpPr/>
        <p:nvPr/>
      </p:nvGrpSpPr>
      <p:grpSpPr>
        <a:xfrm>
          <a:off x="0" y="0"/>
          <a:ext cx="0" cy="0"/>
          <a:chOff x="0" y="0"/>
          <a:chExt cx="0" cy="0"/>
        </a:xfrm>
      </p:grpSpPr>
      <p:cxnSp>
        <p:nvCxnSpPr>
          <p:cNvPr id="7" name="Straight Connector 6">
            <a:extLst>
              <a:ext uri="{FF2B5EF4-FFF2-40B4-BE49-F238E27FC236}">
                <a16:creationId xmlns:a16="http://schemas.microsoft.com/office/drawing/2014/main" id="{FDEA8E5D-F9A7-48AC-AF91-6754515E9D1B}"/>
              </a:ext>
              <a:ext uri="{C183D7F6-B498-43B3-948B-1728B52AA6E4}">
                <adec:decorative xmlns:adec="http://schemas.microsoft.com/office/drawing/2017/decorative" val="1"/>
              </a:ext>
            </a:extLst>
          </p:cNvPr>
          <p:cNvCxnSpPr/>
          <p:nvPr userDrawn="1"/>
        </p:nvCxnSpPr>
        <p:spPr>
          <a:xfrm>
            <a:off x="360000" y="2160000"/>
            <a:ext cx="11484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9" name="Text Placeholder 8">
            <a:extLst>
              <a:ext uri="{FF2B5EF4-FFF2-40B4-BE49-F238E27FC236}">
                <a16:creationId xmlns:a16="http://schemas.microsoft.com/office/drawing/2014/main" id="{A728366C-8E0F-43D3-99CB-DE12D7F372E5}"/>
              </a:ext>
            </a:extLst>
          </p:cNvPr>
          <p:cNvSpPr>
            <a:spLocks noGrp="1"/>
          </p:cNvSpPr>
          <p:nvPr>
            <p:ph type="body" sz="quarter" idx="13"/>
          </p:nvPr>
        </p:nvSpPr>
        <p:spPr>
          <a:xfrm>
            <a:off x="360000" y="2339999"/>
            <a:ext cx="4680000" cy="3960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3" name="Content Placeholder 2"/>
          <p:cNvSpPr>
            <a:spLocks noGrp="1"/>
          </p:cNvSpPr>
          <p:nvPr>
            <p:ph idx="1"/>
          </p:nvPr>
        </p:nvSpPr>
        <p:spPr>
          <a:xfrm>
            <a:off x="5220000" y="2339999"/>
            <a:ext cx="6624000" cy="3960000"/>
          </a:xfrm>
        </p:spPr>
        <p:txBody>
          <a:bodyPr numCol="2" spcCol="180000"/>
          <a:lstStyle>
            <a:lvl1pPr>
              <a:defRPr/>
            </a:lvl1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4">
            <a:extLst>
              <a:ext uri="{FF2B5EF4-FFF2-40B4-BE49-F238E27FC236}">
                <a16:creationId xmlns:a16="http://schemas.microsoft.com/office/drawing/2014/main" id="{CF044F22-50EB-721D-DCB8-73255FFA7E27}"/>
              </a:ext>
            </a:extLst>
          </p:cNvPr>
          <p:cNvSpPr>
            <a:spLocks noGrp="1"/>
          </p:cNvSpPr>
          <p:nvPr>
            <p:ph type="sldNum" sz="quarter" idx="14"/>
          </p:nvPr>
        </p:nvSpPr>
        <p:spPr/>
        <p:txBody>
          <a:bodyPr/>
          <a:lstStyle/>
          <a:p>
            <a:fld id="{10A01DC5-1685-4615-8240-15192985C6A2}" type="slidenum">
              <a:rPr lang="en-AU" smtClean="0"/>
              <a:pPr/>
              <a:t>‹#›</a:t>
            </a:fld>
            <a:endParaRPr lang="en-AU"/>
          </a:p>
        </p:txBody>
      </p:sp>
      <p:sp>
        <p:nvSpPr>
          <p:cNvPr id="8" name="Title 3">
            <a:extLst>
              <a:ext uri="{FF2B5EF4-FFF2-40B4-BE49-F238E27FC236}">
                <a16:creationId xmlns:a16="http://schemas.microsoft.com/office/drawing/2014/main" id="{F677D244-6A00-4BD3-ACE8-5EC2A13CC5A8}"/>
              </a:ext>
            </a:extLst>
          </p:cNvPr>
          <p:cNvSpPr>
            <a:spLocks noGrp="1"/>
          </p:cNvSpPr>
          <p:nvPr>
            <p:ph type="title"/>
          </p:nvPr>
        </p:nvSpPr>
        <p:spPr>
          <a:xfrm>
            <a:off x="360000" y="360000"/>
            <a:ext cx="10080000" cy="1002730"/>
          </a:xfrm>
        </p:spPr>
        <p:txBody>
          <a:bodyPr/>
          <a:lstStyle>
            <a:lvl1pPr>
              <a:defRPr>
                <a:solidFill>
                  <a:schemeClr val="accent1"/>
                </a:solidFill>
              </a:defRPr>
            </a:lvl1pPr>
          </a:lstStyle>
          <a:p>
            <a:r>
              <a:rPr lang="en-US"/>
              <a:t>Click to edit Master title style</a:t>
            </a:r>
            <a:endParaRPr lang="en-AU"/>
          </a:p>
        </p:txBody>
      </p:sp>
      <p:sp>
        <p:nvSpPr>
          <p:cNvPr id="11" name="Text Placeholder 10">
            <a:extLst>
              <a:ext uri="{FF2B5EF4-FFF2-40B4-BE49-F238E27FC236}">
                <a16:creationId xmlns:a16="http://schemas.microsoft.com/office/drawing/2014/main" id="{0B01DC35-DB3A-4874-A68A-863609323324}"/>
              </a:ext>
            </a:extLst>
          </p:cNvPr>
          <p:cNvSpPr>
            <a:spLocks noGrp="1"/>
          </p:cNvSpPr>
          <p:nvPr>
            <p:ph type="body" sz="quarter" idx="18" hasCustomPrompt="1"/>
          </p:nvPr>
        </p:nvSpPr>
        <p:spPr>
          <a:xfrm>
            <a:off x="360000" y="1580728"/>
            <a:ext cx="10080000" cy="310015"/>
          </a:xfrm>
        </p:spPr>
        <p:txBody>
          <a:bodyPr anchor="b">
            <a:noAutofit/>
          </a:bodyPr>
          <a:lstStyle>
            <a:lvl1pPr>
              <a:defRPr sz="2000">
                <a:solidFill>
                  <a:schemeClr val="accent2"/>
                </a:solidFill>
                <a:latin typeface="+mj-lt"/>
              </a:defRPr>
            </a:lvl1pPr>
            <a:lvl2pPr>
              <a:defRPr sz="2000">
                <a:solidFill>
                  <a:schemeClr val="bg1"/>
                </a:solidFill>
              </a:defRPr>
            </a:lvl2pPr>
            <a:lvl3pPr>
              <a:defRPr sz="2000">
                <a:solidFill>
                  <a:schemeClr val="bg1"/>
                </a:solidFill>
              </a:defRPr>
            </a:lvl3pPr>
            <a:lvl4pPr>
              <a:defRPr sz="2000">
                <a:solidFill>
                  <a:schemeClr val="bg1"/>
                </a:solidFill>
              </a:defRPr>
            </a:lvl4pPr>
            <a:lvl5pPr>
              <a:defRPr sz="2000">
                <a:solidFill>
                  <a:schemeClr val="bg1"/>
                </a:solidFill>
              </a:defRPr>
            </a:lvl5pPr>
          </a:lstStyle>
          <a:p>
            <a:pPr lvl="0"/>
            <a:r>
              <a:rPr lang="en-US"/>
              <a:t>Subtitle</a:t>
            </a:r>
          </a:p>
        </p:txBody>
      </p:sp>
    </p:spTree>
    <p:extLst>
      <p:ext uri="{BB962C8B-B14F-4D97-AF65-F5344CB8AC3E}">
        <p14:creationId xmlns:p14="http://schemas.microsoft.com/office/powerpoint/2010/main" val="304368063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1_Title, Text box and 2 Column Content box_no Line">
    <p:spTree>
      <p:nvGrpSpPr>
        <p:cNvPr id="1" name=""/>
        <p:cNvGrpSpPr/>
        <p:nvPr/>
      </p:nvGrpSpPr>
      <p:grpSpPr>
        <a:xfrm>
          <a:off x="0" y="0"/>
          <a:ext cx="0" cy="0"/>
          <a:chOff x="0" y="0"/>
          <a:chExt cx="0" cy="0"/>
        </a:xfrm>
      </p:grpSpPr>
      <p:sp>
        <p:nvSpPr>
          <p:cNvPr id="9" name="Text Placeholder 8">
            <a:extLst>
              <a:ext uri="{FF2B5EF4-FFF2-40B4-BE49-F238E27FC236}">
                <a16:creationId xmlns:a16="http://schemas.microsoft.com/office/drawing/2014/main" id="{A728366C-8E0F-43D3-99CB-DE12D7F372E5}"/>
              </a:ext>
            </a:extLst>
          </p:cNvPr>
          <p:cNvSpPr>
            <a:spLocks noGrp="1"/>
          </p:cNvSpPr>
          <p:nvPr>
            <p:ph type="body" sz="quarter" idx="13"/>
          </p:nvPr>
        </p:nvSpPr>
        <p:spPr>
          <a:xfrm>
            <a:off x="360000" y="1800225"/>
            <a:ext cx="4680000" cy="449977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3" name="Content Placeholder 2"/>
          <p:cNvSpPr>
            <a:spLocks noGrp="1"/>
          </p:cNvSpPr>
          <p:nvPr>
            <p:ph idx="1"/>
          </p:nvPr>
        </p:nvSpPr>
        <p:spPr>
          <a:xfrm>
            <a:off x="5220000" y="1800225"/>
            <a:ext cx="6624000" cy="4499774"/>
          </a:xfrm>
        </p:spPr>
        <p:txBody>
          <a:bodyPr numCol="2" spcCol="180000"/>
          <a:lstStyle>
            <a:lvl1pPr>
              <a:defRPr/>
            </a:lvl1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4">
            <a:extLst>
              <a:ext uri="{FF2B5EF4-FFF2-40B4-BE49-F238E27FC236}">
                <a16:creationId xmlns:a16="http://schemas.microsoft.com/office/drawing/2014/main" id="{CF044F22-50EB-721D-DCB8-73255FFA7E27}"/>
              </a:ext>
            </a:extLst>
          </p:cNvPr>
          <p:cNvSpPr>
            <a:spLocks noGrp="1"/>
          </p:cNvSpPr>
          <p:nvPr>
            <p:ph type="sldNum" sz="quarter" idx="14"/>
          </p:nvPr>
        </p:nvSpPr>
        <p:spPr/>
        <p:txBody>
          <a:bodyPr/>
          <a:lstStyle/>
          <a:p>
            <a:fld id="{10A01DC5-1685-4615-8240-15192985C6A2}" type="slidenum">
              <a:rPr lang="en-AU" smtClean="0"/>
              <a:pPr/>
              <a:t>‹#›</a:t>
            </a:fld>
            <a:endParaRPr lang="en-AU"/>
          </a:p>
        </p:txBody>
      </p:sp>
      <p:sp>
        <p:nvSpPr>
          <p:cNvPr id="8" name="Title 3">
            <a:extLst>
              <a:ext uri="{FF2B5EF4-FFF2-40B4-BE49-F238E27FC236}">
                <a16:creationId xmlns:a16="http://schemas.microsoft.com/office/drawing/2014/main" id="{5A0FCAAA-70E2-4960-89F7-E534C412DC9B}"/>
              </a:ext>
            </a:extLst>
          </p:cNvPr>
          <p:cNvSpPr>
            <a:spLocks noGrp="1"/>
          </p:cNvSpPr>
          <p:nvPr>
            <p:ph type="title"/>
          </p:nvPr>
        </p:nvSpPr>
        <p:spPr>
          <a:xfrm>
            <a:off x="360000" y="360000"/>
            <a:ext cx="10080000" cy="545601"/>
          </a:xfrm>
        </p:spPr>
        <p:txBody>
          <a:bodyPr/>
          <a:lstStyle>
            <a:lvl1pPr>
              <a:defRPr>
                <a:solidFill>
                  <a:schemeClr val="accent1"/>
                </a:solidFill>
              </a:defRPr>
            </a:lvl1pPr>
          </a:lstStyle>
          <a:p>
            <a:r>
              <a:rPr lang="en-US"/>
              <a:t>Click to edit Master title style</a:t>
            </a:r>
            <a:endParaRPr lang="en-AU"/>
          </a:p>
        </p:txBody>
      </p:sp>
      <p:sp>
        <p:nvSpPr>
          <p:cNvPr id="7" name="Text Placeholder 10">
            <a:extLst>
              <a:ext uri="{FF2B5EF4-FFF2-40B4-BE49-F238E27FC236}">
                <a16:creationId xmlns:a16="http://schemas.microsoft.com/office/drawing/2014/main" id="{2916A36C-ED56-48CD-A0DE-B0EE6F84BBF3}"/>
              </a:ext>
            </a:extLst>
          </p:cNvPr>
          <p:cNvSpPr>
            <a:spLocks noGrp="1"/>
          </p:cNvSpPr>
          <p:nvPr>
            <p:ph type="body" sz="quarter" idx="18" hasCustomPrompt="1"/>
          </p:nvPr>
        </p:nvSpPr>
        <p:spPr>
          <a:xfrm>
            <a:off x="360000" y="982520"/>
            <a:ext cx="10080000" cy="310015"/>
          </a:xfrm>
        </p:spPr>
        <p:txBody>
          <a:bodyPr anchor="b">
            <a:noAutofit/>
          </a:bodyPr>
          <a:lstStyle>
            <a:lvl1pPr>
              <a:defRPr sz="2000">
                <a:solidFill>
                  <a:schemeClr val="accent2"/>
                </a:solidFill>
                <a:latin typeface="+mj-lt"/>
              </a:defRPr>
            </a:lvl1pPr>
            <a:lvl2pPr>
              <a:defRPr sz="2000">
                <a:solidFill>
                  <a:schemeClr val="bg1"/>
                </a:solidFill>
              </a:defRPr>
            </a:lvl2pPr>
            <a:lvl3pPr>
              <a:defRPr sz="2000">
                <a:solidFill>
                  <a:schemeClr val="bg1"/>
                </a:solidFill>
              </a:defRPr>
            </a:lvl3pPr>
            <a:lvl4pPr>
              <a:defRPr sz="2000">
                <a:solidFill>
                  <a:schemeClr val="bg1"/>
                </a:solidFill>
              </a:defRPr>
            </a:lvl4pPr>
            <a:lvl5pPr>
              <a:defRPr sz="2000">
                <a:solidFill>
                  <a:schemeClr val="bg1"/>
                </a:solidFill>
              </a:defRPr>
            </a:lvl5pPr>
          </a:lstStyle>
          <a:p>
            <a:pPr lvl="0"/>
            <a:r>
              <a:rPr lang="en-US"/>
              <a:t>Subtitle</a:t>
            </a:r>
          </a:p>
        </p:txBody>
      </p:sp>
    </p:spTree>
    <p:extLst>
      <p:ext uri="{BB962C8B-B14F-4D97-AF65-F5344CB8AC3E}">
        <p14:creationId xmlns:p14="http://schemas.microsoft.com/office/powerpoint/2010/main" val="8694290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Image, pullout text and caption">
    <p:spTree>
      <p:nvGrpSpPr>
        <p:cNvPr id="1" name=""/>
        <p:cNvGrpSpPr/>
        <p:nvPr/>
      </p:nvGrpSpPr>
      <p:grpSpPr>
        <a:xfrm>
          <a:off x="0" y="0"/>
          <a:ext cx="0" cy="0"/>
          <a:chOff x="0" y="0"/>
          <a:chExt cx="0" cy="0"/>
        </a:xfrm>
      </p:grpSpPr>
      <p:sp>
        <p:nvSpPr>
          <p:cNvPr id="9" name="Picture Placeholder 8">
            <a:extLst>
              <a:ext uri="{FF2B5EF4-FFF2-40B4-BE49-F238E27FC236}">
                <a16:creationId xmlns:a16="http://schemas.microsoft.com/office/drawing/2014/main" id="{516D7771-B92C-4B57-B3D3-8B15F5B9689C}"/>
              </a:ext>
              <a:ext uri="{C183D7F6-B498-43B3-948B-1728B52AA6E4}">
                <adec:decorative xmlns:adec="http://schemas.microsoft.com/office/drawing/2017/decorative" val="1"/>
              </a:ext>
            </a:extLst>
          </p:cNvPr>
          <p:cNvSpPr>
            <a:spLocks noGrp="1"/>
          </p:cNvSpPr>
          <p:nvPr>
            <p:ph type="pic" sz="quarter" idx="13"/>
          </p:nvPr>
        </p:nvSpPr>
        <p:spPr>
          <a:xfrm>
            <a:off x="0" y="0"/>
            <a:ext cx="5040000" cy="6858000"/>
          </a:xfrm>
        </p:spPr>
        <p:txBody>
          <a:bodyPr/>
          <a:lstStyle/>
          <a:p>
            <a:r>
              <a:rPr lang="en-US"/>
              <a:t>Click icon to add picture</a:t>
            </a:r>
            <a:endParaRPr lang="en-AU"/>
          </a:p>
        </p:txBody>
      </p:sp>
      <p:sp>
        <p:nvSpPr>
          <p:cNvPr id="8" name="Title 1">
            <a:extLst>
              <a:ext uri="{FF2B5EF4-FFF2-40B4-BE49-F238E27FC236}">
                <a16:creationId xmlns:a16="http://schemas.microsoft.com/office/drawing/2014/main" id="{8B6F15D0-AE99-5E95-E10F-E8416680942A}"/>
              </a:ext>
            </a:extLst>
          </p:cNvPr>
          <p:cNvSpPr>
            <a:spLocks noGrp="1"/>
          </p:cNvSpPr>
          <p:nvPr>
            <p:ph type="title"/>
          </p:nvPr>
        </p:nvSpPr>
        <p:spPr>
          <a:xfrm>
            <a:off x="5400000" y="360000"/>
            <a:ext cx="5400000" cy="1008000"/>
          </a:xfrm>
        </p:spPr>
        <p:txBody>
          <a:bodyPr/>
          <a:lstStyle>
            <a:lvl1pPr>
              <a:defRPr>
                <a:solidFill>
                  <a:schemeClr val="accent1"/>
                </a:solidFill>
              </a:defRPr>
            </a:lvl1pPr>
          </a:lstStyle>
          <a:p>
            <a:r>
              <a:rPr lang="en-US"/>
              <a:t>Click to edit Master title style</a:t>
            </a:r>
          </a:p>
        </p:txBody>
      </p:sp>
      <p:cxnSp>
        <p:nvCxnSpPr>
          <p:cNvPr id="7" name="Straight Connector 6">
            <a:extLst>
              <a:ext uri="{FF2B5EF4-FFF2-40B4-BE49-F238E27FC236}">
                <a16:creationId xmlns:a16="http://schemas.microsoft.com/office/drawing/2014/main" id="{FDEA8E5D-F9A7-48AC-AF91-6754515E9D1B}"/>
              </a:ext>
              <a:ext uri="{C183D7F6-B498-43B3-948B-1728B52AA6E4}">
                <adec:decorative xmlns:adec="http://schemas.microsoft.com/office/drawing/2017/decorative" val="1"/>
              </a:ext>
            </a:extLst>
          </p:cNvPr>
          <p:cNvCxnSpPr>
            <a:cxnSpLocks/>
          </p:cNvCxnSpPr>
          <p:nvPr userDrawn="1"/>
        </p:nvCxnSpPr>
        <p:spPr>
          <a:xfrm>
            <a:off x="5220000" y="1800000"/>
            <a:ext cx="0" cy="4536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Text Placeholder 10">
            <a:extLst>
              <a:ext uri="{FF2B5EF4-FFF2-40B4-BE49-F238E27FC236}">
                <a16:creationId xmlns:a16="http://schemas.microsoft.com/office/drawing/2014/main" id="{2FAB4FCE-5DFB-4423-ADC8-E6C79ABBEDD2}"/>
              </a:ext>
            </a:extLst>
          </p:cNvPr>
          <p:cNvSpPr>
            <a:spLocks noGrp="1"/>
          </p:cNvSpPr>
          <p:nvPr>
            <p:ph type="body" sz="quarter" idx="14"/>
          </p:nvPr>
        </p:nvSpPr>
        <p:spPr>
          <a:xfrm>
            <a:off x="5400000" y="1800225"/>
            <a:ext cx="6407997" cy="4140000"/>
          </a:xfrm>
        </p:spPr>
        <p:txBody>
          <a:bodyPr>
            <a:noAutofit/>
          </a:bodyPr>
          <a:lstStyle>
            <a:lvl1pPr>
              <a:defRPr sz="3600">
                <a:solidFill>
                  <a:srgbClr val="146CFD"/>
                </a:solidFill>
                <a:latin typeface="+mn-lt"/>
              </a:defRPr>
            </a:lvl1pPr>
            <a:lvl2pPr>
              <a:defRPr sz="1800">
                <a:solidFill>
                  <a:schemeClr val="tx1"/>
                </a:solidFill>
                <a:latin typeface="+mn-lt"/>
              </a:defRPr>
            </a:lvl2pPr>
            <a:lvl3pPr>
              <a:defRPr sz="3600">
                <a:solidFill>
                  <a:schemeClr val="bg2"/>
                </a:solidFill>
                <a:latin typeface="+mn-lt"/>
              </a:defRPr>
            </a:lvl3pPr>
            <a:lvl4pPr>
              <a:defRPr sz="3600">
                <a:solidFill>
                  <a:schemeClr val="bg2"/>
                </a:solidFill>
                <a:latin typeface="+mn-lt"/>
              </a:defRPr>
            </a:lvl4pPr>
            <a:lvl5pPr>
              <a:defRPr sz="3600">
                <a:solidFill>
                  <a:schemeClr val="bg2"/>
                </a:solidFill>
                <a:latin typeface="+mn-lt"/>
              </a:defRPr>
            </a:lvl5pPr>
          </a:lstStyle>
          <a:p>
            <a:pPr lvl="0"/>
            <a:r>
              <a:rPr lang="en-US"/>
              <a:t>Click to edit Master text styles</a:t>
            </a:r>
          </a:p>
        </p:txBody>
      </p:sp>
      <p:sp>
        <p:nvSpPr>
          <p:cNvPr id="13" name="Text Placeholder 12">
            <a:extLst>
              <a:ext uri="{FF2B5EF4-FFF2-40B4-BE49-F238E27FC236}">
                <a16:creationId xmlns:a16="http://schemas.microsoft.com/office/drawing/2014/main" id="{518B06DF-F3D5-44F7-AB62-30A2ED1F46C7}"/>
              </a:ext>
            </a:extLst>
          </p:cNvPr>
          <p:cNvSpPr>
            <a:spLocks noGrp="1"/>
          </p:cNvSpPr>
          <p:nvPr>
            <p:ph type="body" sz="quarter" idx="15" hasCustomPrompt="1"/>
          </p:nvPr>
        </p:nvSpPr>
        <p:spPr>
          <a:xfrm>
            <a:off x="5400000" y="5976000"/>
            <a:ext cx="6407996" cy="360000"/>
          </a:xfrm>
        </p:spPr>
        <p:txBody>
          <a:bodyPr anchor="b">
            <a:noAutofit/>
          </a:bodyPr>
          <a:lstStyle>
            <a:lvl1pPr>
              <a:defRPr sz="1400">
                <a:latin typeface="+mn-lt"/>
              </a:defRPr>
            </a:lvl1pPr>
          </a:lstStyle>
          <a:p>
            <a:pPr lvl="0"/>
            <a:r>
              <a:rPr lang="en-US"/>
              <a:t>Caption</a:t>
            </a:r>
            <a:endParaRPr lang="en-AU"/>
          </a:p>
        </p:txBody>
      </p:sp>
      <p:sp>
        <p:nvSpPr>
          <p:cNvPr id="2" name="Slide Number Placeholder 1">
            <a:extLst>
              <a:ext uri="{FF2B5EF4-FFF2-40B4-BE49-F238E27FC236}">
                <a16:creationId xmlns:a16="http://schemas.microsoft.com/office/drawing/2014/main" id="{A128877F-C33A-D522-FD46-F348296ACE01}"/>
              </a:ext>
            </a:extLst>
          </p:cNvPr>
          <p:cNvSpPr>
            <a:spLocks noGrp="1"/>
          </p:cNvSpPr>
          <p:nvPr>
            <p:ph type="sldNum" sz="quarter" idx="16"/>
          </p:nvPr>
        </p:nvSpPr>
        <p:spPr/>
        <p:txBody>
          <a:bodyPr/>
          <a:lstStyle/>
          <a:p>
            <a:fld id="{10A01DC5-1685-4615-8240-15192985C6A2}" type="slidenum">
              <a:rPr lang="en-AU" smtClean="0"/>
              <a:pPr/>
              <a:t>‹#›</a:t>
            </a:fld>
            <a:endParaRPr lang="en-AU"/>
          </a:p>
        </p:txBody>
      </p:sp>
    </p:spTree>
    <p:extLst>
      <p:ext uri="{BB962C8B-B14F-4D97-AF65-F5344CB8AC3E}">
        <p14:creationId xmlns:p14="http://schemas.microsoft.com/office/powerpoint/2010/main" val="289214413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2_Image, pullout text and caption">
    <p:spTree>
      <p:nvGrpSpPr>
        <p:cNvPr id="1" name=""/>
        <p:cNvGrpSpPr/>
        <p:nvPr/>
      </p:nvGrpSpPr>
      <p:grpSpPr>
        <a:xfrm>
          <a:off x="0" y="0"/>
          <a:ext cx="0" cy="0"/>
          <a:chOff x="0" y="0"/>
          <a:chExt cx="0" cy="0"/>
        </a:xfrm>
      </p:grpSpPr>
      <p:sp>
        <p:nvSpPr>
          <p:cNvPr id="9" name="Picture Placeholder 8">
            <a:extLst>
              <a:ext uri="{FF2B5EF4-FFF2-40B4-BE49-F238E27FC236}">
                <a16:creationId xmlns:a16="http://schemas.microsoft.com/office/drawing/2014/main" id="{516D7771-B92C-4B57-B3D3-8B15F5B9689C}"/>
              </a:ext>
              <a:ext uri="{C183D7F6-B498-43B3-948B-1728B52AA6E4}">
                <adec:decorative xmlns:adec="http://schemas.microsoft.com/office/drawing/2017/decorative" val="1"/>
              </a:ext>
            </a:extLst>
          </p:cNvPr>
          <p:cNvSpPr>
            <a:spLocks noGrp="1"/>
          </p:cNvSpPr>
          <p:nvPr>
            <p:ph type="pic" sz="quarter" idx="13"/>
          </p:nvPr>
        </p:nvSpPr>
        <p:spPr>
          <a:xfrm>
            <a:off x="0" y="0"/>
            <a:ext cx="5040000" cy="6858000"/>
          </a:xfrm>
        </p:spPr>
        <p:txBody>
          <a:bodyPr/>
          <a:lstStyle/>
          <a:p>
            <a:r>
              <a:rPr lang="en-US"/>
              <a:t>Click icon to add picture</a:t>
            </a:r>
            <a:endParaRPr lang="en-AU"/>
          </a:p>
        </p:txBody>
      </p:sp>
      <p:sp>
        <p:nvSpPr>
          <p:cNvPr id="8" name="Title 1">
            <a:extLst>
              <a:ext uri="{FF2B5EF4-FFF2-40B4-BE49-F238E27FC236}">
                <a16:creationId xmlns:a16="http://schemas.microsoft.com/office/drawing/2014/main" id="{8B6F15D0-AE99-5E95-E10F-E8416680942A}"/>
              </a:ext>
            </a:extLst>
          </p:cNvPr>
          <p:cNvSpPr>
            <a:spLocks noGrp="1"/>
          </p:cNvSpPr>
          <p:nvPr>
            <p:ph type="title"/>
          </p:nvPr>
        </p:nvSpPr>
        <p:spPr>
          <a:xfrm>
            <a:off x="5400000" y="360000"/>
            <a:ext cx="5400000" cy="557775"/>
          </a:xfrm>
        </p:spPr>
        <p:txBody>
          <a:bodyPr/>
          <a:lstStyle>
            <a:lvl1pPr>
              <a:defRPr>
                <a:solidFill>
                  <a:schemeClr val="accent1"/>
                </a:solidFill>
              </a:defRPr>
            </a:lvl1pPr>
          </a:lstStyle>
          <a:p>
            <a:r>
              <a:rPr lang="en-US"/>
              <a:t>Click to edit Master title </a:t>
            </a:r>
          </a:p>
        </p:txBody>
      </p:sp>
      <p:cxnSp>
        <p:nvCxnSpPr>
          <p:cNvPr id="7" name="Straight Connector 6">
            <a:extLst>
              <a:ext uri="{FF2B5EF4-FFF2-40B4-BE49-F238E27FC236}">
                <a16:creationId xmlns:a16="http://schemas.microsoft.com/office/drawing/2014/main" id="{FDEA8E5D-F9A7-48AC-AF91-6754515E9D1B}"/>
              </a:ext>
              <a:ext uri="{C183D7F6-B498-43B3-948B-1728B52AA6E4}">
                <adec:decorative xmlns:adec="http://schemas.microsoft.com/office/drawing/2017/decorative" val="1"/>
              </a:ext>
            </a:extLst>
          </p:cNvPr>
          <p:cNvCxnSpPr>
            <a:cxnSpLocks/>
          </p:cNvCxnSpPr>
          <p:nvPr userDrawn="1"/>
        </p:nvCxnSpPr>
        <p:spPr>
          <a:xfrm>
            <a:off x="5220000" y="1800000"/>
            <a:ext cx="0" cy="4536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Text Placeholder 10">
            <a:extLst>
              <a:ext uri="{FF2B5EF4-FFF2-40B4-BE49-F238E27FC236}">
                <a16:creationId xmlns:a16="http://schemas.microsoft.com/office/drawing/2014/main" id="{2FAB4FCE-5DFB-4423-ADC8-E6C79ABBEDD2}"/>
              </a:ext>
            </a:extLst>
          </p:cNvPr>
          <p:cNvSpPr>
            <a:spLocks noGrp="1"/>
          </p:cNvSpPr>
          <p:nvPr>
            <p:ph type="body" sz="quarter" idx="14"/>
          </p:nvPr>
        </p:nvSpPr>
        <p:spPr>
          <a:xfrm>
            <a:off x="5400000" y="1800225"/>
            <a:ext cx="6407997" cy="4140000"/>
          </a:xfrm>
        </p:spPr>
        <p:txBody>
          <a:bodyPr>
            <a:noAutofit/>
          </a:bodyPr>
          <a:lstStyle>
            <a:lvl1pPr>
              <a:defRPr sz="1800">
                <a:solidFill>
                  <a:schemeClr val="tx1"/>
                </a:solidFill>
                <a:latin typeface="+mn-lt"/>
              </a:defRPr>
            </a:lvl1pPr>
            <a:lvl2pPr>
              <a:defRPr sz="1800">
                <a:solidFill>
                  <a:schemeClr val="tx1"/>
                </a:solidFill>
                <a:latin typeface="+mn-lt"/>
              </a:defRPr>
            </a:lvl2pPr>
            <a:lvl3pPr>
              <a:defRPr sz="3600">
                <a:solidFill>
                  <a:schemeClr val="bg2"/>
                </a:solidFill>
                <a:latin typeface="+mn-lt"/>
              </a:defRPr>
            </a:lvl3pPr>
            <a:lvl4pPr>
              <a:defRPr sz="3600">
                <a:solidFill>
                  <a:schemeClr val="bg2"/>
                </a:solidFill>
                <a:latin typeface="+mn-lt"/>
              </a:defRPr>
            </a:lvl4pPr>
            <a:lvl5pPr>
              <a:defRPr sz="3600">
                <a:solidFill>
                  <a:schemeClr val="bg2"/>
                </a:solidFill>
                <a:latin typeface="+mn-lt"/>
              </a:defRPr>
            </a:lvl5pPr>
          </a:lstStyle>
          <a:p>
            <a:pPr lvl="0"/>
            <a:r>
              <a:rPr lang="en-US"/>
              <a:t>Click to edit Master text styles</a:t>
            </a:r>
          </a:p>
        </p:txBody>
      </p:sp>
      <p:sp>
        <p:nvSpPr>
          <p:cNvPr id="13" name="Text Placeholder 12">
            <a:extLst>
              <a:ext uri="{FF2B5EF4-FFF2-40B4-BE49-F238E27FC236}">
                <a16:creationId xmlns:a16="http://schemas.microsoft.com/office/drawing/2014/main" id="{518B06DF-F3D5-44F7-AB62-30A2ED1F46C7}"/>
              </a:ext>
            </a:extLst>
          </p:cNvPr>
          <p:cNvSpPr>
            <a:spLocks noGrp="1"/>
          </p:cNvSpPr>
          <p:nvPr>
            <p:ph type="body" sz="quarter" idx="15" hasCustomPrompt="1"/>
          </p:nvPr>
        </p:nvSpPr>
        <p:spPr>
          <a:xfrm>
            <a:off x="5400000" y="5976000"/>
            <a:ext cx="6407996" cy="360000"/>
          </a:xfrm>
        </p:spPr>
        <p:txBody>
          <a:bodyPr anchor="b">
            <a:noAutofit/>
          </a:bodyPr>
          <a:lstStyle>
            <a:lvl1pPr>
              <a:defRPr sz="1400">
                <a:latin typeface="+mn-lt"/>
              </a:defRPr>
            </a:lvl1pPr>
          </a:lstStyle>
          <a:p>
            <a:pPr lvl="0"/>
            <a:r>
              <a:rPr lang="en-US"/>
              <a:t>Caption</a:t>
            </a:r>
            <a:endParaRPr lang="en-AU"/>
          </a:p>
        </p:txBody>
      </p:sp>
      <p:sp>
        <p:nvSpPr>
          <p:cNvPr id="2" name="Slide Number Placeholder 1">
            <a:extLst>
              <a:ext uri="{FF2B5EF4-FFF2-40B4-BE49-F238E27FC236}">
                <a16:creationId xmlns:a16="http://schemas.microsoft.com/office/drawing/2014/main" id="{A128877F-C33A-D522-FD46-F348296ACE01}"/>
              </a:ext>
            </a:extLst>
          </p:cNvPr>
          <p:cNvSpPr>
            <a:spLocks noGrp="1"/>
          </p:cNvSpPr>
          <p:nvPr>
            <p:ph type="sldNum" sz="quarter" idx="16"/>
          </p:nvPr>
        </p:nvSpPr>
        <p:spPr/>
        <p:txBody>
          <a:bodyPr/>
          <a:lstStyle/>
          <a:p>
            <a:fld id="{10A01DC5-1685-4615-8240-15192985C6A2}" type="slidenum">
              <a:rPr lang="en-AU" smtClean="0"/>
              <a:pPr/>
              <a:t>‹#›</a:t>
            </a:fld>
            <a:endParaRPr lang="en-AU"/>
          </a:p>
        </p:txBody>
      </p:sp>
      <p:sp>
        <p:nvSpPr>
          <p:cNvPr id="3" name="Text Placeholder 10">
            <a:extLst>
              <a:ext uri="{FF2B5EF4-FFF2-40B4-BE49-F238E27FC236}">
                <a16:creationId xmlns:a16="http://schemas.microsoft.com/office/drawing/2014/main" id="{F53278F0-7E0D-358C-94A1-DAA4B70E2D01}"/>
              </a:ext>
            </a:extLst>
          </p:cNvPr>
          <p:cNvSpPr>
            <a:spLocks noGrp="1"/>
          </p:cNvSpPr>
          <p:nvPr>
            <p:ph type="body" sz="quarter" idx="18" hasCustomPrompt="1"/>
          </p:nvPr>
        </p:nvSpPr>
        <p:spPr>
          <a:xfrm>
            <a:off x="5400000" y="1168289"/>
            <a:ext cx="5400000" cy="317611"/>
          </a:xfrm>
        </p:spPr>
        <p:txBody>
          <a:bodyPr anchor="b">
            <a:noAutofit/>
          </a:bodyPr>
          <a:lstStyle>
            <a:lvl1pPr>
              <a:defRPr sz="2000">
                <a:solidFill>
                  <a:schemeClr val="accent2"/>
                </a:solidFill>
                <a:latin typeface="+mj-lt"/>
              </a:defRPr>
            </a:lvl1pPr>
            <a:lvl2pPr>
              <a:defRPr sz="2000">
                <a:solidFill>
                  <a:schemeClr val="bg1"/>
                </a:solidFill>
              </a:defRPr>
            </a:lvl2pPr>
            <a:lvl3pPr>
              <a:defRPr sz="2000">
                <a:solidFill>
                  <a:schemeClr val="bg1"/>
                </a:solidFill>
              </a:defRPr>
            </a:lvl3pPr>
            <a:lvl4pPr>
              <a:defRPr sz="2000">
                <a:solidFill>
                  <a:schemeClr val="bg1"/>
                </a:solidFill>
              </a:defRPr>
            </a:lvl4pPr>
            <a:lvl5pPr>
              <a:defRPr sz="2000">
                <a:solidFill>
                  <a:schemeClr val="bg1"/>
                </a:solidFill>
              </a:defRPr>
            </a:lvl5pPr>
          </a:lstStyle>
          <a:p>
            <a:pPr lvl="0"/>
            <a:r>
              <a:rPr lang="en-US"/>
              <a:t>Subtitle</a:t>
            </a:r>
          </a:p>
        </p:txBody>
      </p:sp>
    </p:spTree>
    <p:extLst>
      <p:ext uri="{BB962C8B-B14F-4D97-AF65-F5344CB8AC3E}">
        <p14:creationId xmlns:p14="http://schemas.microsoft.com/office/powerpoint/2010/main" val="4246917943"/>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1_Image, pullout text and caption">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01E143F9-7EC0-4AAA-8FBE-0E958CF620A6}"/>
              </a:ext>
              <a:ext uri="{C183D7F6-B498-43B3-948B-1728B52AA6E4}">
                <adec:decorative xmlns:adec="http://schemas.microsoft.com/office/drawing/2017/decorative" val="1"/>
              </a:ext>
            </a:extLst>
          </p:cNvPr>
          <p:cNvSpPr/>
          <p:nvPr userDrawn="1"/>
        </p:nvSpPr>
        <p:spPr>
          <a:xfrm>
            <a:off x="0" y="0"/>
            <a:ext cx="5039999"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solidFill>
                <a:schemeClr val="bg1"/>
              </a:solidFill>
              <a:latin typeface="Public Sans" pitchFamily="2" charset="0"/>
            </a:endParaRPr>
          </a:p>
        </p:txBody>
      </p:sp>
      <p:sp>
        <p:nvSpPr>
          <p:cNvPr id="9" name="Picture Placeholder 8">
            <a:extLst>
              <a:ext uri="{FF2B5EF4-FFF2-40B4-BE49-F238E27FC236}">
                <a16:creationId xmlns:a16="http://schemas.microsoft.com/office/drawing/2014/main" id="{516D7771-B92C-4B57-B3D3-8B15F5B9689C}"/>
              </a:ext>
              <a:ext uri="{C183D7F6-B498-43B3-948B-1728B52AA6E4}">
                <adec:decorative xmlns:adec="http://schemas.microsoft.com/office/drawing/2017/decorative" val="1"/>
              </a:ext>
            </a:extLst>
          </p:cNvPr>
          <p:cNvSpPr>
            <a:spLocks noGrp="1"/>
          </p:cNvSpPr>
          <p:nvPr>
            <p:ph type="pic" sz="quarter" idx="13"/>
          </p:nvPr>
        </p:nvSpPr>
        <p:spPr>
          <a:xfrm>
            <a:off x="-533400" y="639000"/>
            <a:ext cx="5040000" cy="6858000"/>
          </a:xfrm>
        </p:spPr>
        <p:txBody>
          <a:bodyPr/>
          <a:lstStyle/>
          <a:p>
            <a:r>
              <a:rPr lang="en-US"/>
              <a:t>Click icon to add picture</a:t>
            </a:r>
            <a:endParaRPr lang="en-AU"/>
          </a:p>
        </p:txBody>
      </p:sp>
      <p:sp>
        <p:nvSpPr>
          <p:cNvPr id="8" name="Title 1">
            <a:extLst>
              <a:ext uri="{FF2B5EF4-FFF2-40B4-BE49-F238E27FC236}">
                <a16:creationId xmlns:a16="http://schemas.microsoft.com/office/drawing/2014/main" id="{8B6F15D0-AE99-5E95-E10F-E8416680942A}"/>
              </a:ext>
            </a:extLst>
          </p:cNvPr>
          <p:cNvSpPr>
            <a:spLocks noGrp="1"/>
          </p:cNvSpPr>
          <p:nvPr>
            <p:ph type="title"/>
          </p:nvPr>
        </p:nvSpPr>
        <p:spPr>
          <a:xfrm>
            <a:off x="5400000" y="360000"/>
            <a:ext cx="5400000" cy="1008000"/>
          </a:xfrm>
        </p:spPr>
        <p:txBody>
          <a:bodyPr/>
          <a:lstStyle>
            <a:lvl1pPr>
              <a:defRPr>
                <a:solidFill>
                  <a:schemeClr val="accent1"/>
                </a:solidFill>
              </a:defRPr>
            </a:lvl1pPr>
          </a:lstStyle>
          <a:p>
            <a:r>
              <a:rPr lang="en-US"/>
              <a:t>Click to edit Master title style</a:t>
            </a:r>
          </a:p>
        </p:txBody>
      </p:sp>
      <p:sp>
        <p:nvSpPr>
          <p:cNvPr id="2" name="Slide Number Placeholder 1">
            <a:extLst>
              <a:ext uri="{FF2B5EF4-FFF2-40B4-BE49-F238E27FC236}">
                <a16:creationId xmlns:a16="http://schemas.microsoft.com/office/drawing/2014/main" id="{A128877F-C33A-D522-FD46-F348296ACE01}"/>
              </a:ext>
            </a:extLst>
          </p:cNvPr>
          <p:cNvSpPr>
            <a:spLocks noGrp="1"/>
          </p:cNvSpPr>
          <p:nvPr>
            <p:ph type="sldNum" sz="quarter" idx="16"/>
          </p:nvPr>
        </p:nvSpPr>
        <p:spPr/>
        <p:txBody>
          <a:bodyPr/>
          <a:lstStyle/>
          <a:p>
            <a:fld id="{10A01DC5-1685-4615-8240-15192985C6A2}" type="slidenum">
              <a:rPr lang="en-AU" smtClean="0"/>
              <a:pPr/>
              <a:t>‹#›</a:t>
            </a:fld>
            <a:endParaRPr lang="en-AU"/>
          </a:p>
        </p:txBody>
      </p:sp>
      <p:sp>
        <p:nvSpPr>
          <p:cNvPr id="4" name="Text Placeholder 3">
            <a:extLst>
              <a:ext uri="{FF2B5EF4-FFF2-40B4-BE49-F238E27FC236}">
                <a16:creationId xmlns:a16="http://schemas.microsoft.com/office/drawing/2014/main" id="{186DFE73-8EDC-49F9-98CE-69EE49E53679}"/>
              </a:ext>
            </a:extLst>
          </p:cNvPr>
          <p:cNvSpPr>
            <a:spLocks noGrp="1"/>
          </p:cNvSpPr>
          <p:nvPr>
            <p:ph type="body" sz="quarter" idx="17"/>
          </p:nvPr>
        </p:nvSpPr>
        <p:spPr>
          <a:xfrm>
            <a:off x="5400675" y="1800000"/>
            <a:ext cx="6407150" cy="4536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Tree>
    <p:extLst>
      <p:ext uri="{BB962C8B-B14F-4D97-AF65-F5344CB8AC3E}">
        <p14:creationId xmlns:p14="http://schemas.microsoft.com/office/powerpoint/2010/main" val="2478571733"/>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3_Image, pullout text and caption">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01E143F9-7EC0-4AAA-8FBE-0E958CF620A6}"/>
              </a:ext>
              <a:ext uri="{C183D7F6-B498-43B3-948B-1728B52AA6E4}">
                <adec:decorative xmlns:adec="http://schemas.microsoft.com/office/drawing/2017/decorative" val="1"/>
              </a:ext>
            </a:extLst>
          </p:cNvPr>
          <p:cNvSpPr/>
          <p:nvPr userDrawn="1"/>
        </p:nvSpPr>
        <p:spPr>
          <a:xfrm>
            <a:off x="0" y="0"/>
            <a:ext cx="5039999" cy="6858000"/>
          </a:xfrm>
          <a:prstGeom prst="rect">
            <a:avLst/>
          </a:prstGeom>
          <a:solidFill>
            <a:schemeClr val="bg2"/>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solidFill>
                <a:schemeClr val="bg1"/>
              </a:solidFill>
              <a:latin typeface="Public Sans" pitchFamily="2" charset="0"/>
            </a:endParaRPr>
          </a:p>
        </p:txBody>
      </p:sp>
      <p:sp>
        <p:nvSpPr>
          <p:cNvPr id="9" name="Picture Placeholder 8">
            <a:extLst>
              <a:ext uri="{FF2B5EF4-FFF2-40B4-BE49-F238E27FC236}">
                <a16:creationId xmlns:a16="http://schemas.microsoft.com/office/drawing/2014/main" id="{516D7771-B92C-4B57-B3D3-8B15F5B9689C}"/>
              </a:ext>
              <a:ext uri="{C183D7F6-B498-43B3-948B-1728B52AA6E4}">
                <adec:decorative xmlns:adec="http://schemas.microsoft.com/office/drawing/2017/decorative" val="1"/>
              </a:ext>
            </a:extLst>
          </p:cNvPr>
          <p:cNvSpPr>
            <a:spLocks noGrp="1"/>
          </p:cNvSpPr>
          <p:nvPr>
            <p:ph type="pic" sz="quarter" idx="13"/>
          </p:nvPr>
        </p:nvSpPr>
        <p:spPr>
          <a:xfrm>
            <a:off x="0" y="0"/>
            <a:ext cx="5040000" cy="6858000"/>
          </a:xfrm>
        </p:spPr>
        <p:txBody>
          <a:bodyPr/>
          <a:lstStyle/>
          <a:p>
            <a:r>
              <a:rPr lang="en-US"/>
              <a:t>Click icon to add picture</a:t>
            </a:r>
            <a:endParaRPr lang="en-AU"/>
          </a:p>
        </p:txBody>
      </p:sp>
      <p:sp>
        <p:nvSpPr>
          <p:cNvPr id="8" name="Title 1">
            <a:extLst>
              <a:ext uri="{FF2B5EF4-FFF2-40B4-BE49-F238E27FC236}">
                <a16:creationId xmlns:a16="http://schemas.microsoft.com/office/drawing/2014/main" id="{8B6F15D0-AE99-5E95-E10F-E8416680942A}"/>
              </a:ext>
            </a:extLst>
          </p:cNvPr>
          <p:cNvSpPr>
            <a:spLocks noGrp="1"/>
          </p:cNvSpPr>
          <p:nvPr>
            <p:ph type="title"/>
          </p:nvPr>
        </p:nvSpPr>
        <p:spPr>
          <a:xfrm>
            <a:off x="5400000" y="360000"/>
            <a:ext cx="5400000" cy="1008000"/>
          </a:xfrm>
        </p:spPr>
        <p:txBody>
          <a:bodyPr/>
          <a:lstStyle>
            <a:lvl1pPr>
              <a:defRPr>
                <a:solidFill>
                  <a:schemeClr val="accent1"/>
                </a:solidFill>
              </a:defRPr>
            </a:lvl1pPr>
          </a:lstStyle>
          <a:p>
            <a:r>
              <a:rPr lang="en-US"/>
              <a:t>Click to edit Master title style</a:t>
            </a:r>
          </a:p>
        </p:txBody>
      </p:sp>
      <p:sp>
        <p:nvSpPr>
          <p:cNvPr id="2" name="Slide Number Placeholder 1">
            <a:extLst>
              <a:ext uri="{FF2B5EF4-FFF2-40B4-BE49-F238E27FC236}">
                <a16:creationId xmlns:a16="http://schemas.microsoft.com/office/drawing/2014/main" id="{A128877F-C33A-D522-FD46-F348296ACE01}"/>
              </a:ext>
            </a:extLst>
          </p:cNvPr>
          <p:cNvSpPr>
            <a:spLocks noGrp="1"/>
          </p:cNvSpPr>
          <p:nvPr>
            <p:ph type="sldNum" sz="quarter" idx="16"/>
          </p:nvPr>
        </p:nvSpPr>
        <p:spPr/>
        <p:txBody>
          <a:bodyPr/>
          <a:lstStyle/>
          <a:p>
            <a:fld id="{10A01DC5-1685-4615-8240-15192985C6A2}" type="slidenum">
              <a:rPr lang="en-AU" smtClean="0"/>
              <a:pPr/>
              <a:t>‹#›</a:t>
            </a:fld>
            <a:endParaRPr lang="en-AU"/>
          </a:p>
        </p:txBody>
      </p:sp>
      <p:sp>
        <p:nvSpPr>
          <p:cNvPr id="4" name="Text Placeholder 3">
            <a:extLst>
              <a:ext uri="{FF2B5EF4-FFF2-40B4-BE49-F238E27FC236}">
                <a16:creationId xmlns:a16="http://schemas.microsoft.com/office/drawing/2014/main" id="{186DFE73-8EDC-49F9-98CE-69EE49E53679}"/>
              </a:ext>
            </a:extLst>
          </p:cNvPr>
          <p:cNvSpPr>
            <a:spLocks noGrp="1"/>
          </p:cNvSpPr>
          <p:nvPr>
            <p:ph type="body" sz="quarter" idx="17"/>
          </p:nvPr>
        </p:nvSpPr>
        <p:spPr>
          <a:xfrm>
            <a:off x="5400675" y="1800000"/>
            <a:ext cx="6407150" cy="4536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Tree>
    <p:extLst>
      <p:ext uri="{BB962C8B-B14F-4D97-AF65-F5344CB8AC3E}">
        <p14:creationId xmlns:p14="http://schemas.microsoft.com/office/powerpoint/2010/main" val="2393652264"/>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1_Feature 2 column">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A8B89783-DDB0-BFFC-2FB9-979DE48DC2EC}"/>
              </a:ext>
              <a:ext uri="{C183D7F6-B498-43B3-948B-1728B52AA6E4}">
                <adec:decorative xmlns:adec="http://schemas.microsoft.com/office/drawing/2017/decorative" val="1"/>
              </a:ext>
            </a:extLst>
          </p:cNvPr>
          <p:cNvSpPr/>
          <p:nvPr userDrawn="1"/>
        </p:nvSpPr>
        <p:spPr>
          <a:xfrm>
            <a:off x="7152001" y="0"/>
            <a:ext cx="5039999"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solidFill>
                <a:schemeClr val="bg1"/>
              </a:solidFill>
              <a:latin typeface="Public Sans" pitchFamily="2" charset="0"/>
            </a:endParaRPr>
          </a:p>
        </p:txBody>
      </p:sp>
      <p:sp>
        <p:nvSpPr>
          <p:cNvPr id="2" name="Slide Number Placeholder 1">
            <a:extLst>
              <a:ext uri="{FF2B5EF4-FFF2-40B4-BE49-F238E27FC236}">
                <a16:creationId xmlns:a16="http://schemas.microsoft.com/office/drawing/2014/main" id="{A128877F-C33A-D522-FD46-F348296ACE01}"/>
              </a:ext>
            </a:extLst>
          </p:cNvPr>
          <p:cNvSpPr>
            <a:spLocks noGrp="1"/>
          </p:cNvSpPr>
          <p:nvPr>
            <p:ph type="sldNum" sz="quarter" idx="16"/>
          </p:nvPr>
        </p:nvSpPr>
        <p:spPr/>
        <p:txBody>
          <a:bodyPr/>
          <a:lstStyle/>
          <a:p>
            <a:fld id="{10A01DC5-1685-4615-8240-15192985C6A2}" type="slidenum">
              <a:rPr lang="en-AU" smtClean="0"/>
              <a:pPr/>
              <a:t>‹#›</a:t>
            </a:fld>
            <a:endParaRPr lang="en-AU"/>
          </a:p>
        </p:txBody>
      </p:sp>
      <p:pic>
        <p:nvPicPr>
          <p:cNvPr id="12" name="Picture 11" descr="NSW Government logo">
            <a:extLst>
              <a:ext uri="{FF2B5EF4-FFF2-40B4-BE49-F238E27FC236}">
                <a16:creationId xmlns:a16="http://schemas.microsoft.com/office/drawing/2014/main" id="{5FC5D3ED-061A-37F0-98B5-C39727FE1910}"/>
              </a:ext>
            </a:extLst>
          </p:cNvPr>
          <p:cNvPicPr>
            <a:picLocks noChangeAspect="1"/>
          </p:cNvPicPr>
          <p:nvPr userDrawn="1"/>
        </p:nvPicPr>
        <p:blipFill>
          <a:blip r:embed="rId2" cstate="screen">
            <a:extLst>
              <a:ext uri="{28A0092B-C50C-407E-A947-70E740481C1C}">
                <a14:useLocalDpi xmlns:a14="http://schemas.microsoft.com/office/drawing/2010/main"/>
              </a:ext>
            </a:extLst>
          </a:blip>
          <a:srcRect/>
          <a:stretch/>
        </p:blipFill>
        <p:spPr>
          <a:xfrm>
            <a:off x="11214000" y="360321"/>
            <a:ext cx="630000" cy="684882"/>
          </a:xfrm>
          <a:prstGeom prst="rect">
            <a:avLst/>
          </a:prstGeom>
        </p:spPr>
      </p:pic>
      <p:sp>
        <p:nvSpPr>
          <p:cNvPr id="14" name="Content Placeholder 3">
            <a:extLst>
              <a:ext uri="{FF2B5EF4-FFF2-40B4-BE49-F238E27FC236}">
                <a16:creationId xmlns:a16="http://schemas.microsoft.com/office/drawing/2014/main" id="{80EA86DC-5E49-961E-593B-0DE205CE08E7}"/>
              </a:ext>
            </a:extLst>
          </p:cNvPr>
          <p:cNvSpPr>
            <a:spLocks noGrp="1"/>
          </p:cNvSpPr>
          <p:nvPr>
            <p:ph sz="half" idx="2"/>
          </p:nvPr>
        </p:nvSpPr>
        <p:spPr>
          <a:xfrm>
            <a:off x="7417612" y="1800000"/>
            <a:ext cx="4426387" cy="4536000"/>
          </a:xfrm>
        </p:spPr>
        <p:txBody>
          <a:bodyPr/>
          <a:lstStyle>
            <a:lvl1pPr>
              <a:defRPr sz="1800"/>
            </a:lvl1pPr>
            <a:lvl2pPr>
              <a:defRPr sz="1800"/>
            </a:lvl2pPr>
            <a:lvl3pPr>
              <a:defRPr sz="18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715E2CE7-BAAF-4A0F-BCDC-D1B8B984B089}"/>
              </a:ext>
            </a:extLst>
          </p:cNvPr>
          <p:cNvSpPr>
            <a:spLocks noGrp="1"/>
          </p:cNvSpPr>
          <p:nvPr>
            <p:ph type="body" sz="quarter" idx="17"/>
          </p:nvPr>
        </p:nvSpPr>
        <p:spPr>
          <a:xfrm>
            <a:off x="360363" y="1800001"/>
            <a:ext cx="6588125" cy="4535712"/>
          </a:xfrm>
        </p:spPr>
        <p:txBody>
          <a:bodyPr/>
          <a:lstStyle>
            <a:lvl1pPr>
              <a:defRPr sz="1800"/>
            </a:lvl1pPr>
            <a:lvl2pPr>
              <a:defRPr sz="1800"/>
            </a:lvl2pPr>
            <a:lvl3pPr>
              <a:defRPr sz="18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8" name="Title 3">
            <a:extLst>
              <a:ext uri="{FF2B5EF4-FFF2-40B4-BE49-F238E27FC236}">
                <a16:creationId xmlns:a16="http://schemas.microsoft.com/office/drawing/2014/main" id="{6E72A7D1-A5EB-4D09-AD47-B0A275B76352}"/>
              </a:ext>
            </a:extLst>
          </p:cNvPr>
          <p:cNvSpPr>
            <a:spLocks noGrp="1"/>
          </p:cNvSpPr>
          <p:nvPr>
            <p:ph type="title"/>
          </p:nvPr>
        </p:nvSpPr>
        <p:spPr>
          <a:xfrm>
            <a:off x="360000" y="360000"/>
            <a:ext cx="6588488" cy="545601"/>
          </a:xfrm>
        </p:spPr>
        <p:txBody>
          <a:bodyPr/>
          <a:lstStyle>
            <a:lvl1pPr>
              <a:defRPr>
                <a:solidFill>
                  <a:schemeClr val="accent1"/>
                </a:solidFill>
              </a:defRPr>
            </a:lvl1pPr>
          </a:lstStyle>
          <a:p>
            <a:r>
              <a:rPr lang="en-US"/>
              <a:t>Click to edit Master title style</a:t>
            </a:r>
            <a:endParaRPr lang="en-AU"/>
          </a:p>
        </p:txBody>
      </p:sp>
      <p:sp>
        <p:nvSpPr>
          <p:cNvPr id="11" name="Text Placeholder 10">
            <a:extLst>
              <a:ext uri="{FF2B5EF4-FFF2-40B4-BE49-F238E27FC236}">
                <a16:creationId xmlns:a16="http://schemas.microsoft.com/office/drawing/2014/main" id="{B7B9D695-CA75-41BE-8E93-58026D8541AA}"/>
              </a:ext>
            </a:extLst>
          </p:cNvPr>
          <p:cNvSpPr>
            <a:spLocks noGrp="1"/>
          </p:cNvSpPr>
          <p:nvPr>
            <p:ph type="body" sz="quarter" idx="18" hasCustomPrompt="1"/>
          </p:nvPr>
        </p:nvSpPr>
        <p:spPr>
          <a:xfrm>
            <a:off x="360000" y="948336"/>
            <a:ext cx="6588125" cy="310015"/>
          </a:xfrm>
        </p:spPr>
        <p:txBody>
          <a:bodyPr anchor="b">
            <a:noAutofit/>
          </a:bodyPr>
          <a:lstStyle>
            <a:lvl1pPr>
              <a:defRPr sz="2000">
                <a:solidFill>
                  <a:schemeClr val="accent2"/>
                </a:solidFill>
                <a:latin typeface="+mj-lt"/>
              </a:defRPr>
            </a:lvl1pPr>
            <a:lvl2pPr>
              <a:defRPr sz="2000">
                <a:solidFill>
                  <a:schemeClr val="bg1"/>
                </a:solidFill>
              </a:defRPr>
            </a:lvl2pPr>
            <a:lvl3pPr>
              <a:defRPr sz="2000">
                <a:solidFill>
                  <a:schemeClr val="bg1"/>
                </a:solidFill>
              </a:defRPr>
            </a:lvl3pPr>
            <a:lvl4pPr>
              <a:defRPr sz="2000">
                <a:solidFill>
                  <a:schemeClr val="bg1"/>
                </a:solidFill>
              </a:defRPr>
            </a:lvl4pPr>
            <a:lvl5pPr>
              <a:defRPr sz="2000">
                <a:solidFill>
                  <a:schemeClr val="bg1"/>
                </a:solidFill>
              </a:defRPr>
            </a:lvl5pPr>
          </a:lstStyle>
          <a:p>
            <a:pPr lvl="0"/>
            <a:r>
              <a:rPr lang="en-US"/>
              <a:t>Subtitle</a:t>
            </a:r>
          </a:p>
        </p:txBody>
      </p:sp>
    </p:spTree>
    <p:extLst>
      <p:ext uri="{BB962C8B-B14F-4D97-AF65-F5344CB8AC3E}">
        <p14:creationId xmlns:p14="http://schemas.microsoft.com/office/powerpoint/2010/main" val="1483149720"/>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2_Feature 2 column">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A8B89783-DDB0-BFFC-2FB9-979DE48DC2EC}"/>
              </a:ext>
              <a:ext uri="{C183D7F6-B498-43B3-948B-1728B52AA6E4}">
                <adec:decorative xmlns:adec="http://schemas.microsoft.com/office/drawing/2017/decorative" val="1"/>
              </a:ext>
            </a:extLst>
          </p:cNvPr>
          <p:cNvSpPr/>
          <p:nvPr userDrawn="1"/>
        </p:nvSpPr>
        <p:spPr>
          <a:xfrm>
            <a:off x="7152001" y="0"/>
            <a:ext cx="5039999"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solidFill>
                <a:schemeClr val="bg1"/>
              </a:solidFill>
              <a:latin typeface="Public Sans" pitchFamily="2" charset="0"/>
            </a:endParaRPr>
          </a:p>
        </p:txBody>
      </p:sp>
      <p:sp>
        <p:nvSpPr>
          <p:cNvPr id="2" name="Slide Number Placeholder 1">
            <a:extLst>
              <a:ext uri="{FF2B5EF4-FFF2-40B4-BE49-F238E27FC236}">
                <a16:creationId xmlns:a16="http://schemas.microsoft.com/office/drawing/2014/main" id="{A128877F-C33A-D522-FD46-F348296ACE01}"/>
              </a:ext>
            </a:extLst>
          </p:cNvPr>
          <p:cNvSpPr>
            <a:spLocks noGrp="1"/>
          </p:cNvSpPr>
          <p:nvPr>
            <p:ph type="sldNum" sz="quarter" idx="16"/>
          </p:nvPr>
        </p:nvSpPr>
        <p:spPr/>
        <p:txBody>
          <a:bodyPr/>
          <a:lstStyle/>
          <a:p>
            <a:fld id="{10A01DC5-1685-4615-8240-15192985C6A2}" type="slidenum">
              <a:rPr lang="en-AU" smtClean="0"/>
              <a:pPr/>
              <a:t>‹#›</a:t>
            </a:fld>
            <a:endParaRPr lang="en-AU"/>
          </a:p>
        </p:txBody>
      </p:sp>
      <p:pic>
        <p:nvPicPr>
          <p:cNvPr id="12" name="Picture 11" descr="NSW Government logo">
            <a:extLst>
              <a:ext uri="{FF2B5EF4-FFF2-40B4-BE49-F238E27FC236}">
                <a16:creationId xmlns:a16="http://schemas.microsoft.com/office/drawing/2014/main" id="{5FC5D3ED-061A-37F0-98B5-C39727FE1910}"/>
              </a:ext>
            </a:extLst>
          </p:cNvPr>
          <p:cNvPicPr>
            <a:picLocks noChangeAspect="1"/>
          </p:cNvPicPr>
          <p:nvPr userDrawn="1"/>
        </p:nvPicPr>
        <p:blipFill>
          <a:blip r:embed="rId2" cstate="screen">
            <a:extLst>
              <a:ext uri="{28A0092B-C50C-407E-A947-70E740481C1C}">
                <a14:useLocalDpi xmlns:a14="http://schemas.microsoft.com/office/drawing/2010/main"/>
              </a:ext>
            </a:extLst>
          </a:blip>
          <a:srcRect/>
          <a:stretch/>
        </p:blipFill>
        <p:spPr>
          <a:xfrm>
            <a:off x="11214000" y="360321"/>
            <a:ext cx="630000" cy="684882"/>
          </a:xfrm>
          <a:prstGeom prst="rect">
            <a:avLst/>
          </a:prstGeom>
        </p:spPr>
      </p:pic>
      <p:sp>
        <p:nvSpPr>
          <p:cNvPr id="14" name="Content Placeholder 3">
            <a:extLst>
              <a:ext uri="{FF2B5EF4-FFF2-40B4-BE49-F238E27FC236}">
                <a16:creationId xmlns:a16="http://schemas.microsoft.com/office/drawing/2014/main" id="{80EA86DC-5E49-961E-593B-0DE205CE08E7}"/>
              </a:ext>
            </a:extLst>
          </p:cNvPr>
          <p:cNvSpPr>
            <a:spLocks noGrp="1"/>
          </p:cNvSpPr>
          <p:nvPr>
            <p:ph sz="half" idx="2"/>
          </p:nvPr>
        </p:nvSpPr>
        <p:spPr>
          <a:xfrm>
            <a:off x="7417612" y="1800000"/>
            <a:ext cx="4426387" cy="4536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6" name="Content Placeholder 2">
            <a:extLst>
              <a:ext uri="{FF2B5EF4-FFF2-40B4-BE49-F238E27FC236}">
                <a16:creationId xmlns:a16="http://schemas.microsoft.com/office/drawing/2014/main" id="{1CB43674-C40D-7D08-3098-549DEE754BFD}"/>
              </a:ext>
            </a:extLst>
          </p:cNvPr>
          <p:cNvSpPr>
            <a:spLocks noGrp="1"/>
          </p:cNvSpPr>
          <p:nvPr>
            <p:ph idx="1"/>
          </p:nvPr>
        </p:nvSpPr>
        <p:spPr>
          <a:xfrm>
            <a:off x="360000" y="1800000"/>
            <a:ext cx="6587996" cy="4536000"/>
          </a:xfrm>
        </p:spPr>
        <p:txBody>
          <a:bodyPr numCol="1" spcCol="180000"/>
          <a:lstStyle>
            <a:lvl1pPr>
              <a:defRPr sz="2200"/>
            </a:lvl1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Title 3">
            <a:extLst>
              <a:ext uri="{FF2B5EF4-FFF2-40B4-BE49-F238E27FC236}">
                <a16:creationId xmlns:a16="http://schemas.microsoft.com/office/drawing/2014/main" id="{288B2F92-9E9A-44B6-B1AC-D5D3E091E305}"/>
              </a:ext>
            </a:extLst>
          </p:cNvPr>
          <p:cNvSpPr>
            <a:spLocks noGrp="1"/>
          </p:cNvSpPr>
          <p:nvPr>
            <p:ph type="title"/>
          </p:nvPr>
        </p:nvSpPr>
        <p:spPr>
          <a:xfrm>
            <a:off x="360000" y="360000"/>
            <a:ext cx="6587995" cy="545601"/>
          </a:xfrm>
        </p:spPr>
        <p:txBody>
          <a:bodyPr/>
          <a:lstStyle>
            <a:lvl1pPr>
              <a:defRPr>
                <a:solidFill>
                  <a:schemeClr val="accent1"/>
                </a:solidFill>
              </a:defRPr>
            </a:lvl1pPr>
          </a:lstStyle>
          <a:p>
            <a:r>
              <a:rPr lang="en-US"/>
              <a:t>Click to edit Master title style</a:t>
            </a:r>
            <a:endParaRPr lang="en-AU"/>
          </a:p>
        </p:txBody>
      </p:sp>
      <p:sp>
        <p:nvSpPr>
          <p:cNvPr id="10" name="Text Placeholder 10">
            <a:extLst>
              <a:ext uri="{FF2B5EF4-FFF2-40B4-BE49-F238E27FC236}">
                <a16:creationId xmlns:a16="http://schemas.microsoft.com/office/drawing/2014/main" id="{EC2837A2-1CBF-4261-8400-72B50306E678}"/>
              </a:ext>
            </a:extLst>
          </p:cNvPr>
          <p:cNvSpPr>
            <a:spLocks noGrp="1"/>
          </p:cNvSpPr>
          <p:nvPr>
            <p:ph type="body" sz="quarter" idx="18" hasCustomPrompt="1"/>
          </p:nvPr>
        </p:nvSpPr>
        <p:spPr>
          <a:xfrm>
            <a:off x="360000" y="948336"/>
            <a:ext cx="6588125" cy="310015"/>
          </a:xfrm>
        </p:spPr>
        <p:txBody>
          <a:bodyPr anchor="b">
            <a:noAutofit/>
          </a:bodyPr>
          <a:lstStyle>
            <a:lvl1pPr>
              <a:defRPr sz="2000">
                <a:solidFill>
                  <a:schemeClr val="accent2"/>
                </a:solidFill>
                <a:latin typeface="+mj-lt"/>
              </a:defRPr>
            </a:lvl1pPr>
            <a:lvl2pPr>
              <a:defRPr sz="2000">
                <a:solidFill>
                  <a:schemeClr val="bg1"/>
                </a:solidFill>
              </a:defRPr>
            </a:lvl2pPr>
            <a:lvl3pPr>
              <a:defRPr sz="2000">
                <a:solidFill>
                  <a:schemeClr val="bg1"/>
                </a:solidFill>
              </a:defRPr>
            </a:lvl3pPr>
            <a:lvl4pPr>
              <a:defRPr sz="2000">
                <a:solidFill>
                  <a:schemeClr val="bg1"/>
                </a:solidFill>
              </a:defRPr>
            </a:lvl4pPr>
            <a:lvl5pPr>
              <a:defRPr sz="2000">
                <a:solidFill>
                  <a:schemeClr val="bg1"/>
                </a:solidFill>
              </a:defRPr>
            </a:lvl5pPr>
          </a:lstStyle>
          <a:p>
            <a:pPr lvl="0"/>
            <a:r>
              <a:rPr lang="en-US"/>
              <a:t>Subtitle</a:t>
            </a:r>
          </a:p>
        </p:txBody>
      </p:sp>
    </p:spTree>
    <p:extLst>
      <p:ext uri="{BB962C8B-B14F-4D97-AF65-F5344CB8AC3E}">
        <p14:creationId xmlns:p14="http://schemas.microsoft.com/office/powerpoint/2010/main" val="452663804"/>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Acknowledgement of Country">
    <p:spTree>
      <p:nvGrpSpPr>
        <p:cNvPr id="1" name=""/>
        <p:cNvGrpSpPr/>
        <p:nvPr/>
      </p:nvGrpSpPr>
      <p:grpSpPr>
        <a:xfrm>
          <a:off x="0" y="0"/>
          <a:ext cx="0" cy="0"/>
          <a:chOff x="0" y="0"/>
          <a:chExt cx="0" cy="0"/>
        </a:xfrm>
      </p:grpSpPr>
      <p:pic>
        <p:nvPicPr>
          <p:cNvPr id="10" name="Picture 9" descr="Icon&#10;&#10;Description automatically generated">
            <a:extLst>
              <a:ext uri="{FF2B5EF4-FFF2-40B4-BE49-F238E27FC236}">
                <a16:creationId xmlns:a16="http://schemas.microsoft.com/office/drawing/2014/main" id="{A0CE222A-58C3-0A08-99DB-534710A0C256}"/>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5400" y="6350"/>
            <a:ext cx="5029200" cy="6845300"/>
          </a:xfrm>
          <a:prstGeom prst="rect">
            <a:avLst/>
          </a:prstGeom>
        </p:spPr>
      </p:pic>
      <p:sp>
        <p:nvSpPr>
          <p:cNvPr id="8" name="Title 1">
            <a:extLst>
              <a:ext uri="{FF2B5EF4-FFF2-40B4-BE49-F238E27FC236}">
                <a16:creationId xmlns:a16="http://schemas.microsoft.com/office/drawing/2014/main" id="{8B6F15D0-AE99-5E95-E10F-E8416680942A}"/>
              </a:ext>
            </a:extLst>
          </p:cNvPr>
          <p:cNvSpPr>
            <a:spLocks noGrp="1"/>
          </p:cNvSpPr>
          <p:nvPr>
            <p:ph type="title"/>
          </p:nvPr>
        </p:nvSpPr>
        <p:spPr>
          <a:xfrm>
            <a:off x="5400000" y="360000"/>
            <a:ext cx="5400000" cy="1008000"/>
          </a:xfrm>
        </p:spPr>
        <p:txBody>
          <a:bodyPr/>
          <a:lstStyle>
            <a:lvl1pPr>
              <a:defRPr>
                <a:solidFill>
                  <a:schemeClr val="accent1"/>
                </a:solidFill>
              </a:defRPr>
            </a:lvl1pPr>
          </a:lstStyle>
          <a:p>
            <a:r>
              <a:rPr lang="en-US"/>
              <a:t>Click to edit Master title style</a:t>
            </a:r>
          </a:p>
        </p:txBody>
      </p:sp>
      <p:cxnSp>
        <p:nvCxnSpPr>
          <p:cNvPr id="7" name="Straight Connector 6">
            <a:extLst>
              <a:ext uri="{FF2B5EF4-FFF2-40B4-BE49-F238E27FC236}">
                <a16:creationId xmlns:a16="http://schemas.microsoft.com/office/drawing/2014/main" id="{FDEA8E5D-F9A7-48AC-AF91-6754515E9D1B}"/>
              </a:ext>
              <a:ext uri="{C183D7F6-B498-43B3-948B-1728B52AA6E4}">
                <adec:decorative xmlns:adec="http://schemas.microsoft.com/office/drawing/2017/decorative" val="1"/>
              </a:ext>
            </a:extLst>
          </p:cNvPr>
          <p:cNvCxnSpPr/>
          <p:nvPr userDrawn="1"/>
        </p:nvCxnSpPr>
        <p:spPr>
          <a:xfrm>
            <a:off x="5220000" y="1800000"/>
            <a:ext cx="0" cy="4536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Text Placeholder 10">
            <a:extLst>
              <a:ext uri="{FF2B5EF4-FFF2-40B4-BE49-F238E27FC236}">
                <a16:creationId xmlns:a16="http://schemas.microsoft.com/office/drawing/2014/main" id="{2FAB4FCE-5DFB-4423-ADC8-E6C79ABBEDD2}"/>
              </a:ext>
            </a:extLst>
          </p:cNvPr>
          <p:cNvSpPr>
            <a:spLocks noGrp="1"/>
          </p:cNvSpPr>
          <p:nvPr>
            <p:ph type="body" sz="quarter" idx="14"/>
          </p:nvPr>
        </p:nvSpPr>
        <p:spPr>
          <a:xfrm>
            <a:off x="5400000" y="1800225"/>
            <a:ext cx="6408000" cy="4140000"/>
          </a:xfrm>
        </p:spPr>
        <p:txBody>
          <a:bodyPr>
            <a:noAutofit/>
          </a:bodyPr>
          <a:lstStyle>
            <a:lvl1pPr>
              <a:defRPr sz="1800">
                <a:solidFill>
                  <a:schemeClr val="tx1"/>
                </a:solidFill>
                <a:latin typeface="+mn-lt"/>
              </a:defRPr>
            </a:lvl1pPr>
            <a:lvl2pPr>
              <a:defRPr sz="1800">
                <a:solidFill>
                  <a:schemeClr val="tx1"/>
                </a:solidFill>
                <a:latin typeface="+mn-lt"/>
              </a:defRPr>
            </a:lvl2pPr>
            <a:lvl3pPr>
              <a:defRPr sz="3600">
                <a:solidFill>
                  <a:schemeClr val="bg2"/>
                </a:solidFill>
                <a:latin typeface="+mn-lt"/>
              </a:defRPr>
            </a:lvl3pPr>
            <a:lvl4pPr>
              <a:defRPr sz="3600">
                <a:solidFill>
                  <a:schemeClr val="bg2"/>
                </a:solidFill>
                <a:latin typeface="+mn-lt"/>
              </a:defRPr>
            </a:lvl4pPr>
            <a:lvl5pPr>
              <a:defRPr sz="3600">
                <a:solidFill>
                  <a:schemeClr val="bg2"/>
                </a:solidFill>
                <a:latin typeface="+mn-lt"/>
              </a:defRPr>
            </a:lvl5pPr>
          </a:lstStyle>
          <a:p>
            <a:pPr lvl="0"/>
            <a:r>
              <a:rPr lang="en-US"/>
              <a:t>Click to edit Master text styles</a:t>
            </a:r>
          </a:p>
        </p:txBody>
      </p:sp>
      <p:sp>
        <p:nvSpPr>
          <p:cNvPr id="9" name="Picture Placeholder 8">
            <a:extLst>
              <a:ext uri="{FF2B5EF4-FFF2-40B4-BE49-F238E27FC236}">
                <a16:creationId xmlns:a16="http://schemas.microsoft.com/office/drawing/2014/main" id="{516D7771-B92C-4B57-B3D3-8B15F5B9689C}"/>
              </a:ext>
              <a:ext uri="{C183D7F6-B498-43B3-948B-1728B52AA6E4}">
                <adec:decorative xmlns:adec="http://schemas.microsoft.com/office/drawing/2017/decorative" val="1"/>
              </a:ext>
            </a:extLst>
          </p:cNvPr>
          <p:cNvSpPr>
            <a:spLocks noGrp="1"/>
          </p:cNvSpPr>
          <p:nvPr>
            <p:ph type="pic" sz="quarter" idx="13"/>
          </p:nvPr>
        </p:nvSpPr>
        <p:spPr>
          <a:xfrm>
            <a:off x="-5400" y="0"/>
            <a:ext cx="5040000" cy="6858000"/>
          </a:xfrm>
        </p:spPr>
        <p:txBody>
          <a:bodyPr/>
          <a:lstStyle>
            <a:lvl1pPr>
              <a:defRPr>
                <a:solidFill>
                  <a:schemeClr val="bg1"/>
                </a:solidFill>
              </a:defRPr>
            </a:lvl1pPr>
          </a:lstStyle>
          <a:p>
            <a:r>
              <a:rPr lang="en-US"/>
              <a:t>Click icon to add picture</a:t>
            </a:r>
            <a:endParaRPr lang="en-AU"/>
          </a:p>
        </p:txBody>
      </p:sp>
      <p:sp>
        <p:nvSpPr>
          <p:cNvPr id="13" name="Text Placeholder 12">
            <a:extLst>
              <a:ext uri="{FF2B5EF4-FFF2-40B4-BE49-F238E27FC236}">
                <a16:creationId xmlns:a16="http://schemas.microsoft.com/office/drawing/2014/main" id="{518B06DF-F3D5-44F7-AB62-30A2ED1F46C7}"/>
              </a:ext>
            </a:extLst>
          </p:cNvPr>
          <p:cNvSpPr>
            <a:spLocks noGrp="1"/>
          </p:cNvSpPr>
          <p:nvPr>
            <p:ph type="body" sz="quarter" idx="15" hasCustomPrompt="1"/>
          </p:nvPr>
        </p:nvSpPr>
        <p:spPr>
          <a:xfrm>
            <a:off x="5400000" y="5976000"/>
            <a:ext cx="6407999" cy="360000"/>
          </a:xfrm>
        </p:spPr>
        <p:txBody>
          <a:bodyPr anchor="b">
            <a:noAutofit/>
          </a:bodyPr>
          <a:lstStyle>
            <a:lvl1pPr>
              <a:defRPr sz="1400">
                <a:latin typeface="+mn-lt"/>
              </a:defRPr>
            </a:lvl1pPr>
          </a:lstStyle>
          <a:p>
            <a:pPr lvl="0"/>
            <a:r>
              <a:rPr lang="en-US"/>
              <a:t>Caption</a:t>
            </a:r>
            <a:endParaRPr lang="en-AU"/>
          </a:p>
        </p:txBody>
      </p:sp>
      <p:sp>
        <p:nvSpPr>
          <p:cNvPr id="5" name="Slide Number Placeholder 4">
            <a:extLst>
              <a:ext uri="{FF2B5EF4-FFF2-40B4-BE49-F238E27FC236}">
                <a16:creationId xmlns:a16="http://schemas.microsoft.com/office/drawing/2014/main" id="{FA1D6039-007D-7CE1-2455-85685924710B}"/>
              </a:ext>
            </a:extLst>
          </p:cNvPr>
          <p:cNvSpPr>
            <a:spLocks noGrp="1"/>
          </p:cNvSpPr>
          <p:nvPr>
            <p:ph type="sldNum" sz="quarter" idx="16"/>
          </p:nvPr>
        </p:nvSpPr>
        <p:spPr/>
        <p:txBody>
          <a:bodyPr/>
          <a:lstStyle/>
          <a:p>
            <a:fld id="{10A01DC5-1685-4615-8240-15192985C6A2}" type="slidenum">
              <a:rPr lang="en-AU" smtClean="0"/>
              <a:pPr/>
              <a:t>‹#›</a:t>
            </a:fld>
            <a:endParaRPr lang="en-AU"/>
          </a:p>
        </p:txBody>
      </p:sp>
    </p:spTree>
    <p:extLst>
      <p:ext uri="{BB962C8B-B14F-4D97-AF65-F5344CB8AC3E}">
        <p14:creationId xmlns:p14="http://schemas.microsoft.com/office/powerpoint/2010/main" val="2227371258"/>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2_Acknowledgement of Country">
    <p:spTree>
      <p:nvGrpSpPr>
        <p:cNvPr id="1" name=""/>
        <p:cNvGrpSpPr/>
        <p:nvPr/>
      </p:nvGrpSpPr>
      <p:grpSpPr>
        <a:xfrm>
          <a:off x="0" y="0"/>
          <a:ext cx="0" cy="0"/>
          <a:chOff x="0" y="0"/>
          <a:chExt cx="0" cy="0"/>
        </a:xfrm>
      </p:grpSpPr>
      <p:pic>
        <p:nvPicPr>
          <p:cNvPr id="10" name="Picture 9" descr="Icon&#10;&#10;Description automatically generated">
            <a:extLst>
              <a:ext uri="{FF2B5EF4-FFF2-40B4-BE49-F238E27FC236}">
                <a16:creationId xmlns:a16="http://schemas.microsoft.com/office/drawing/2014/main" id="{A0CE222A-58C3-0A08-99DB-534710A0C256}"/>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5400" y="6350"/>
            <a:ext cx="5029200" cy="6845300"/>
          </a:xfrm>
          <a:prstGeom prst="rect">
            <a:avLst/>
          </a:prstGeom>
        </p:spPr>
      </p:pic>
      <p:sp>
        <p:nvSpPr>
          <p:cNvPr id="8" name="Title 1">
            <a:extLst>
              <a:ext uri="{FF2B5EF4-FFF2-40B4-BE49-F238E27FC236}">
                <a16:creationId xmlns:a16="http://schemas.microsoft.com/office/drawing/2014/main" id="{8B6F15D0-AE99-5E95-E10F-E8416680942A}"/>
              </a:ext>
            </a:extLst>
          </p:cNvPr>
          <p:cNvSpPr>
            <a:spLocks noGrp="1"/>
          </p:cNvSpPr>
          <p:nvPr>
            <p:ph type="title"/>
          </p:nvPr>
        </p:nvSpPr>
        <p:spPr>
          <a:xfrm>
            <a:off x="5400000" y="360000"/>
            <a:ext cx="5400000" cy="1008000"/>
          </a:xfrm>
        </p:spPr>
        <p:txBody>
          <a:bodyPr/>
          <a:lstStyle>
            <a:lvl1pPr>
              <a:defRPr>
                <a:solidFill>
                  <a:schemeClr val="bg1"/>
                </a:solidFill>
              </a:defRPr>
            </a:lvl1pPr>
          </a:lstStyle>
          <a:p>
            <a:r>
              <a:rPr lang="en-US"/>
              <a:t>Click to edit Master title style</a:t>
            </a:r>
          </a:p>
        </p:txBody>
      </p:sp>
      <p:cxnSp>
        <p:nvCxnSpPr>
          <p:cNvPr id="7" name="Straight Connector 6">
            <a:extLst>
              <a:ext uri="{FF2B5EF4-FFF2-40B4-BE49-F238E27FC236}">
                <a16:creationId xmlns:a16="http://schemas.microsoft.com/office/drawing/2014/main" id="{FDEA8E5D-F9A7-48AC-AF91-6754515E9D1B}"/>
              </a:ext>
              <a:ext uri="{C183D7F6-B498-43B3-948B-1728B52AA6E4}">
                <adec:decorative xmlns:adec="http://schemas.microsoft.com/office/drawing/2017/decorative" val="1"/>
              </a:ext>
            </a:extLst>
          </p:cNvPr>
          <p:cNvCxnSpPr/>
          <p:nvPr userDrawn="1"/>
        </p:nvCxnSpPr>
        <p:spPr>
          <a:xfrm>
            <a:off x="5220000" y="1800000"/>
            <a:ext cx="0" cy="453600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11" name="Text Placeholder 10">
            <a:extLst>
              <a:ext uri="{FF2B5EF4-FFF2-40B4-BE49-F238E27FC236}">
                <a16:creationId xmlns:a16="http://schemas.microsoft.com/office/drawing/2014/main" id="{2FAB4FCE-5DFB-4423-ADC8-E6C79ABBEDD2}"/>
              </a:ext>
            </a:extLst>
          </p:cNvPr>
          <p:cNvSpPr>
            <a:spLocks noGrp="1"/>
          </p:cNvSpPr>
          <p:nvPr>
            <p:ph type="body" sz="quarter" idx="14"/>
          </p:nvPr>
        </p:nvSpPr>
        <p:spPr>
          <a:xfrm>
            <a:off x="5400000" y="1800225"/>
            <a:ext cx="6408000" cy="4140000"/>
          </a:xfrm>
        </p:spPr>
        <p:txBody>
          <a:bodyPr>
            <a:noAutofit/>
          </a:bodyPr>
          <a:lstStyle>
            <a:lvl1pPr>
              <a:defRPr sz="1800">
                <a:solidFill>
                  <a:schemeClr val="bg1"/>
                </a:solidFill>
                <a:latin typeface="+mn-lt"/>
              </a:defRPr>
            </a:lvl1pPr>
            <a:lvl2pPr>
              <a:defRPr sz="1800">
                <a:solidFill>
                  <a:schemeClr val="tx1"/>
                </a:solidFill>
                <a:latin typeface="+mn-lt"/>
              </a:defRPr>
            </a:lvl2pPr>
            <a:lvl3pPr>
              <a:defRPr sz="3600">
                <a:solidFill>
                  <a:schemeClr val="bg2"/>
                </a:solidFill>
                <a:latin typeface="+mn-lt"/>
              </a:defRPr>
            </a:lvl3pPr>
            <a:lvl4pPr>
              <a:defRPr sz="3600">
                <a:solidFill>
                  <a:schemeClr val="bg2"/>
                </a:solidFill>
                <a:latin typeface="+mn-lt"/>
              </a:defRPr>
            </a:lvl4pPr>
            <a:lvl5pPr>
              <a:defRPr sz="3600">
                <a:solidFill>
                  <a:schemeClr val="bg2"/>
                </a:solidFill>
                <a:latin typeface="+mn-lt"/>
              </a:defRPr>
            </a:lvl5pPr>
          </a:lstStyle>
          <a:p>
            <a:pPr lvl="0"/>
            <a:r>
              <a:rPr lang="en-US"/>
              <a:t>Click to edit Master text styles</a:t>
            </a:r>
          </a:p>
        </p:txBody>
      </p:sp>
      <p:sp>
        <p:nvSpPr>
          <p:cNvPr id="9" name="Picture Placeholder 8">
            <a:extLst>
              <a:ext uri="{FF2B5EF4-FFF2-40B4-BE49-F238E27FC236}">
                <a16:creationId xmlns:a16="http://schemas.microsoft.com/office/drawing/2014/main" id="{516D7771-B92C-4B57-B3D3-8B15F5B9689C}"/>
              </a:ext>
              <a:ext uri="{C183D7F6-B498-43B3-948B-1728B52AA6E4}">
                <adec:decorative xmlns:adec="http://schemas.microsoft.com/office/drawing/2017/decorative" val="1"/>
              </a:ext>
            </a:extLst>
          </p:cNvPr>
          <p:cNvSpPr>
            <a:spLocks noGrp="1"/>
          </p:cNvSpPr>
          <p:nvPr>
            <p:ph type="pic" sz="quarter" idx="13"/>
          </p:nvPr>
        </p:nvSpPr>
        <p:spPr>
          <a:xfrm>
            <a:off x="-5400" y="0"/>
            <a:ext cx="5040000" cy="6858000"/>
          </a:xfrm>
        </p:spPr>
        <p:txBody>
          <a:bodyPr/>
          <a:lstStyle>
            <a:lvl1pPr>
              <a:defRPr>
                <a:solidFill>
                  <a:schemeClr val="bg1"/>
                </a:solidFill>
              </a:defRPr>
            </a:lvl1pPr>
          </a:lstStyle>
          <a:p>
            <a:r>
              <a:rPr lang="en-US"/>
              <a:t>Click icon to add picture</a:t>
            </a:r>
            <a:endParaRPr lang="en-AU"/>
          </a:p>
        </p:txBody>
      </p:sp>
      <p:sp>
        <p:nvSpPr>
          <p:cNvPr id="13" name="Text Placeholder 12">
            <a:extLst>
              <a:ext uri="{FF2B5EF4-FFF2-40B4-BE49-F238E27FC236}">
                <a16:creationId xmlns:a16="http://schemas.microsoft.com/office/drawing/2014/main" id="{518B06DF-F3D5-44F7-AB62-30A2ED1F46C7}"/>
              </a:ext>
            </a:extLst>
          </p:cNvPr>
          <p:cNvSpPr>
            <a:spLocks noGrp="1"/>
          </p:cNvSpPr>
          <p:nvPr>
            <p:ph type="body" sz="quarter" idx="15" hasCustomPrompt="1"/>
          </p:nvPr>
        </p:nvSpPr>
        <p:spPr>
          <a:xfrm>
            <a:off x="5400000" y="5976000"/>
            <a:ext cx="6407999" cy="360000"/>
          </a:xfrm>
        </p:spPr>
        <p:txBody>
          <a:bodyPr anchor="b">
            <a:noAutofit/>
          </a:bodyPr>
          <a:lstStyle>
            <a:lvl1pPr>
              <a:defRPr sz="1400">
                <a:solidFill>
                  <a:schemeClr val="bg1"/>
                </a:solidFill>
                <a:latin typeface="+mn-lt"/>
              </a:defRPr>
            </a:lvl1pPr>
          </a:lstStyle>
          <a:p>
            <a:pPr lvl="0"/>
            <a:r>
              <a:rPr lang="en-US"/>
              <a:t>Caption</a:t>
            </a:r>
            <a:endParaRPr lang="en-AU"/>
          </a:p>
        </p:txBody>
      </p:sp>
      <p:sp>
        <p:nvSpPr>
          <p:cNvPr id="5" name="Slide Number Placeholder 4">
            <a:extLst>
              <a:ext uri="{FF2B5EF4-FFF2-40B4-BE49-F238E27FC236}">
                <a16:creationId xmlns:a16="http://schemas.microsoft.com/office/drawing/2014/main" id="{FA1D6039-007D-7CE1-2455-85685924710B}"/>
              </a:ext>
            </a:extLst>
          </p:cNvPr>
          <p:cNvSpPr>
            <a:spLocks noGrp="1"/>
          </p:cNvSpPr>
          <p:nvPr>
            <p:ph type="sldNum" sz="quarter" idx="16"/>
          </p:nvPr>
        </p:nvSpPr>
        <p:spPr/>
        <p:txBody>
          <a:bodyPr/>
          <a:lstStyle>
            <a:lvl1pPr>
              <a:defRPr>
                <a:solidFill>
                  <a:schemeClr val="bg1"/>
                </a:solidFill>
              </a:defRPr>
            </a:lvl1pPr>
          </a:lstStyle>
          <a:p>
            <a:fld id="{10A01DC5-1685-4615-8240-15192985C6A2}" type="slidenum">
              <a:rPr lang="en-AU" smtClean="0"/>
              <a:pPr/>
              <a:t>‹#›</a:t>
            </a:fld>
            <a:endParaRPr lang="en-AU"/>
          </a:p>
        </p:txBody>
      </p:sp>
      <p:pic>
        <p:nvPicPr>
          <p:cNvPr id="3" name="Picture 2">
            <a:extLst>
              <a:ext uri="{FF2B5EF4-FFF2-40B4-BE49-F238E27FC236}">
                <a16:creationId xmlns:a16="http://schemas.microsoft.com/office/drawing/2014/main" id="{CBCAB367-DE01-40E9-A368-655F816DA3CE}"/>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1190327" y="348916"/>
            <a:ext cx="653673" cy="689309"/>
          </a:xfrm>
          <a:prstGeom prst="rect">
            <a:avLst/>
          </a:prstGeom>
        </p:spPr>
      </p:pic>
    </p:spTree>
    <p:extLst>
      <p:ext uri="{BB962C8B-B14F-4D97-AF65-F5344CB8AC3E}">
        <p14:creationId xmlns:p14="http://schemas.microsoft.com/office/powerpoint/2010/main" val="186953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Cover 1">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E57A2D9F-61E4-43DD-AEE4-7DB03212C80F}"/>
              </a:ext>
              <a:ext uri="{C183D7F6-B498-43B3-948B-1728B52AA6E4}">
                <adec:decorative xmlns:adec="http://schemas.microsoft.com/office/drawing/2017/decorative" val="1"/>
              </a:ext>
            </a:extLst>
          </p:cNvPr>
          <p:cNvSpPr/>
          <p:nvPr userDrawn="1"/>
        </p:nvSpPr>
        <p:spPr>
          <a:xfrm>
            <a:off x="-1" y="0"/>
            <a:ext cx="12192001" cy="3924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solidFill>
                <a:schemeClr val="bg1"/>
              </a:solidFill>
            </a:endParaRPr>
          </a:p>
        </p:txBody>
      </p:sp>
      <p:sp>
        <p:nvSpPr>
          <p:cNvPr id="6" name="Rectangle 5">
            <a:extLst>
              <a:ext uri="{FF2B5EF4-FFF2-40B4-BE49-F238E27FC236}">
                <a16:creationId xmlns:a16="http://schemas.microsoft.com/office/drawing/2014/main" id="{8B441F1C-5173-8DB5-B1C6-8E93B9C835DC}"/>
              </a:ext>
              <a:ext uri="{C183D7F6-B498-43B3-948B-1728B52AA6E4}">
                <adec:decorative xmlns:adec="http://schemas.microsoft.com/office/drawing/2017/decorative" val="1"/>
              </a:ext>
            </a:extLst>
          </p:cNvPr>
          <p:cNvSpPr/>
          <p:nvPr userDrawn="1"/>
        </p:nvSpPr>
        <p:spPr>
          <a:xfrm>
            <a:off x="-2" y="-5532"/>
            <a:ext cx="12192001" cy="222010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solidFill>
                <a:schemeClr val="bg1"/>
              </a:solidFill>
            </a:endParaRPr>
          </a:p>
        </p:txBody>
      </p:sp>
      <p:sp>
        <p:nvSpPr>
          <p:cNvPr id="2" name="Title 1"/>
          <p:cNvSpPr>
            <a:spLocks noGrp="1"/>
          </p:cNvSpPr>
          <p:nvPr>
            <p:ph type="ctrTitle"/>
          </p:nvPr>
        </p:nvSpPr>
        <p:spPr>
          <a:xfrm>
            <a:off x="359998" y="360000"/>
            <a:ext cx="11484001" cy="1648741"/>
          </a:xfrm>
          <a:ln>
            <a:noFill/>
          </a:ln>
        </p:spPr>
        <p:txBody>
          <a:bodyPr anchor="t">
            <a:noAutofit/>
          </a:bodyPr>
          <a:lstStyle>
            <a:lvl1pPr algn="l">
              <a:lnSpc>
                <a:spcPct val="90000"/>
              </a:lnSpc>
              <a:defRPr sz="4800">
                <a:solidFill>
                  <a:schemeClr val="bg1"/>
                </a:solidFill>
              </a:defRPr>
            </a:lvl1pPr>
          </a:lstStyle>
          <a:p>
            <a:r>
              <a:rPr lang="en-US"/>
              <a:t>Click to edit Master title style</a:t>
            </a:r>
          </a:p>
        </p:txBody>
      </p:sp>
      <p:sp>
        <p:nvSpPr>
          <p:cNvPr id="7" name="Rectangle 6">
            <a:extLst>
              <a:ext uri="{FF2B5EF4-FFF2-40B4-BE49-F238E27FC236}">
                <a16:creationId xmlns:a16="http://schemas.microsoft.com/office/drawing/2014/main" id="{71C1630E-75DD-4988-B412-5BC99B5B5062}"/>
              </a:ext>
              <a:ext uri="{C183D7F6-B498-43B3-948B-1728B52AA6E4}">
                <adec:decorative xmlns:adec="http://schemas.microsoft.com/office/drawing/2017/decorative" val="1"/>
              </a:ext>
            </a:extLst>
          </p:cNvPr>
          <p:cNvSpPr/>
          <p:nvPr userDrawn="1"/>
        </p:nvSpPr>
        <p:spPr>
          <a:xfrm>
            <a:off x="-1" y="3924000"/>
            <a:ext cx="12192001" cy="2934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solidFill>
                <a:schemeClr val="accent3"/>
              </a:solidFill>
            </a:endParaRPr>
          </a:p>
        </p:txBody>
      </p:sp>
      <p:cxnSp>
        <p:nvCxnSpPr>
          <p:cNvPr id="18" name="Straight Connector 17">
            <a:extLst>
              <a:ext uri="{FF2B5EF4-FFF2-40B4-BE49-F238E27FC236}">
                <a16:creationId xmlns:a16="http://schemas.microsoft.com/office/drawing/2014/main" id="{89B807B7-CC07-4C79-849F-41D584D6BBC7}"/>
              </a:ext>
              <a:ext uri="{C183D7F6-B498-43B3-948B-1728B52AA6E4}">
                <adec:decorative xmlns:adec="http://schemas.microsoft.com/office/drawing/2017/decorative" val="1"/>
              </a:ext>
            </a:extLst>
          </p:cNvPr>
          <p:cNvCxnSpPr/>
          <p:nvPr userDrawn="1"/>
        </p:nvCxnSpPr>
        <p:spPr>
          <a:xfrm>
            <a:off x="360000" y="2205288"/>
            <a:ext cx="8532000" cy="0"/>
          </a:xfrm>
          <a:prstGeom prst="line">
            <a:avLst/>
          </a:prstGeom>
          <a:ln w="9525">
            <a:solidFill>
              <a:schemeClr val="accent1"/>
            </a:solidFill>
          </a:ln>
        </p:spPr>
        <p:style>
          <a:lnRef idx="1">
            <a:schemeClr val="accent1"/>
          </a:lnRef>
          <a:fillRef idx="0">
            <a:schemeClr val="accent1"/>
          </a:fillRef>
          <a:effectRef idx="0">
            <a:schemeClr val="accent1"/>
          </a:effectRef>
          <a:fontRef idx="minor">
            <a:schemeClr val="tx1"/>
          </a:fontRef>
        </p:style>
      </p:cxnSp>
      <p:sp>
        <p:nvSpPr>
          <p:cNvPr id="11" name="Text Placeholder 10">
            <a:extLst>
              <a:ext uri="{FF2B5EF4-FFF2-40B4-BE49-F238E27FC236}">
                <a16:creationId xmlns:a16="http://schemas.microsoft.com/office/drawing/2014/main" id="{AA33BD13-5953-47AF-A601-951A768FEDA1}"/>
              </a:ext>
            </a:extLst>
          </p:cNvPr>
          <p:cNvSpPr>
            <a:spLocks noGrp="1"/>
          </p:cNvSpPr>
          <p:nvPr>
            <p:ph type="body" sz="quarter" idx="10" hasCustomPrompt="1"/>
          </p:nvPr>
        </p:nvSpPr>
        <p:spPr>
          <a:xfrm>
            <a:off x="360000" y="2385288"/>
            <a:ext cx="2700000" cy="1080000"/>
          </a:xfrm>
        </p:spPr>
        <p:txBody>
          <a:bodyPr>
            <a:noAutofit/>
          </a:bodyPr>
          <a:lstStyle>
            <a:lvl1pPr>
              <a:defRPr sz="2000">
                <a:solidFill>
                  <a:schemeClr val="accent2"/>
                </a:solidFill>
                <a:latin typeface="+mj-lt"/>
              </a:defRPr>
            </a:lvl1pPr>
            <a:lvl2pPr>
              <a:defRPr sz="2000">
                <a:solidFill>
                  <a:schemeClr val="bg1"/>
                </a:solidFill>
              </a:defRPr>
            </a:lvl2pPr>
            <a:lvl3pPr>
              <a:defRPr sz="2000">
                <a:solidFill>
                  <a:schemeClr val="bg1"/>
                </a:solidFill>
              </a:defRPr>
            </a:lvl3pPr>
            <a:lvl4pPr>
              <a:defRPr sz="2000">
                <a:solidFill>
                  <a:schemeClr val="bg1"/>
                </a:solidFill>
              </a:defRPr>
            </a:lvl4pPr>
            <a:lvl5pPr>
              <a:defRPr sz="2000">
                <a:solidFill>
                  <a:schemeClr val="bg1"/>
                </a:solidFill>
              </a:defRPr>
            </a:lvl5pPr>
          </a:lstStyle>
          <a:p>
            <a:r>
              <a:rPr lang="en-AU"/>
              <a:t>Subtitle</a:t>
            </a:r>
          </a:p>
        </p:txBody>
      </p:sp>
      <p:sp>
        <p:nvSpPr>
          <p:cNvPr id="15" name="Text Placeholder 14">
            <a:extLst>
              <a:ext uri="{FF2B5EF4-FFF2-40B4-BE49-F238E27FC236}">
                <a16:creationId xmlns:a16="http://schemas.microsoft.com/office/drawing/2014/main" id="{B9280053-307C-4D8A-BF45-7B6743FA55E3}"/>
              </a:ext>
            </a:extLst>
          </p:cNvPr>
          <p:cNvSpPr>
            <a:spLocks noGrp="1"/>
          </p:cNvSpPr>
          <p:nvPr>
            <p:ph type="body" sz="quarter" idx="11" hasCustomPrompt="1"/>
          </p:nvPr>
        </p:nvSpPr>
        <p:spPr>
          <a:xfrm>
            <a:off x="3454400" y="2385288"/>
            <a:ext cx="3600000" cy="288000"/>
          </a:xfrm>
        </p:spPr>
        <p:txBody>
          <a:bodyPr>
            <a:noAutofit/>
          </a:bodyPr>
          <a:lstStyle>
            <a:lvl1pPr>
              <a:spcAft>
                <a:spcPts val="0"/>
              </a:spcAft>
              <a:defRPr sz="1800" b="1">
                <a:solidFill>
                  <a:schemeClr val="accent1"/>
                </a:solidFill>
                <a:latin typeface="+mn-lt"/>
              </a:defRPr>
            </a:lvl1pPr>
            <a:lvl2pPr>
              <a:spcAft>
                <a:spcPts val="0"/>
              </a:spcAft>
              <a:defRPr sz="1800" b="0">
                <a:solidFill>
                  <a:schemeClr val="bg1"/>
                </a:solidFill>
                <a:latin typeface="+mj-lt"/>
              </a:defRPr>
            </a:lvl2pPr>
            <a:lvl3pPr marL="0" indent="0">
              <a:buNone/>
              <a:defRPr sz="2000">
                <a:solidFill>
                  <a:schemeClr val="bg1"/>
                </a:solidFill>
              </a:defRPr>
            </a:lvl3pPr>
            <a:lvl4pPr>
              <a:defRPr sz="2000">
                <a:solidFill>
                  <a:schemeClr val="bg1"/>
                </a:solidFill>
              </a:defRPr>
            </a:lvl4pPr>
            <a:lvl5pPr>
              <a:defRPr sz="2000">
                <a:solidFill>
                  <a:schemeClr val="bg1"/>
                </a:solidFill>
              </a:defRPr>
            </a:lvl5pPr>
          </a:lstStyle>
          <a:p>
            <a:pPr lvl="0"/>
            <a:r>
              <a:rPr lang="en-US"/>
              <a:t>Presenter name</a:t>
            </a:r>
          </a:p>
        </p:txBody>
      </p:sp>
      <p:sp>
        <p:nvSpPr>
          <p:cNvPr id="8" name="Text Placeholder 7">
            <a:extLst>
              <a:ext uri="{FF2B5EF4-FFF2-40B4-BE49-F238E27FC236}">
                <a16:creationId xmlns:a16="http://schemas.microsoft.com/office/drawing/2014/main" id="{3D3A2FD3-519F-2044-B746-41CDD99A2A89}"/>
              </a:ext>
            </a:extLst>
          </p:cNvPr>
          <p:cNvSpPr>
            <a:spLocks noGrp="1"/>
          </p:cNvSpPr>
          <p:nvPr>
            <p:ph type="body" sz="quarter" idx="14" hasCustomPrompt="1"/>
          </p:nvPr>
        </p:nvSpPr>
        <p:spPr>
          <a:xfrm>
            <a:off x="3454399" y="2673288"/>
            <a:ext cx="3599999" cy="792000"/>
          </a:xfrm>
        </p:spPr>
        <p:txBody>
          <a:bodyPr/>
          <a:lstStyle>
            <a:lvl1pPr>
              <a:defRPr sz="1800">
                <a:solidFill>
                  <a:schemeClr val="accent1"/>
                </a:solidFill>
              </a:defRPr>
            </a:lvl1pPr>
          </a:lstStyle>
          <a:p>
            <a:pPr lvl="0"/>
            <a:r>
              <a:rPr lang="en-US"/>
              <a:t>Presenter title</a:t>
            </a:r>
            <a:endParaRPr lang="en-AU"/>
          </a:p>
        </p:txBody>
      </p:sp>
      <p:cxnSp>
        <p:nvCxnSpPr>
          <p:cNvPr id="19" name="Straight Connector 18">
            <a:extLst>
              <a:ext uri="{FF2B5EF4-FFF2-40B4-BE49-F238E27FC236}">
                <a16:creationId xmlns:a16="http://schemas.microsoft.com/office/drawing/2014/main" id="{DB400A8E-928A-43DB-8723-796D9A555203}"/>
              </a:ext>
              <a:ext uri="{C183D7F6-B498-43B3-948B-1728B52AA6E4}">
                <adec:decorative xmlns:adec="http://schemas.microsoft.com/office/drawing/2017/decorative" val="1"/>
              </a:ext>
            </a:extLst>
          </p:cNvPr>
          <p:cNvCxnSpPr>
            <a:cxnSpLocks/>
          </p:cNvCxnSpPr>
          <p:nvPr userDrawn="1"/>
        </p:nvCxnSpPr>
        <p:spPr>
          <a:xfrm>
            <a:off x="9072000" y="2205288"/>
            <a:ext cx="2772000" cy="0"/>
          </a:xfrm>
          <a:prstGeom prst="line">
            <a:avLst/>
          </a:prstGeom>
          <a:ln w="9525">
            <a:solidFill>
              <a:schemeClr val="accent1"/>
            </a:solidFill>
          </a:ln>
        </p:spPr>
        <p:style>
          <a:lnRef idx="1">
            <a:schemeClr val="accent1"/>
          </a:lnRef>
          <a:fillRef idx="0">
            <a:schemeClr val="accent1"/>
          </a:fillRef>
          <a:effectRef idx="0">
            <a:schemeClr val="accent1"/>
          </a:effectRef>
          <a:fontRef idx="minor">
            <a:schemeClr val="tx1"/>
          </a:fontRef>
        </p:style>
      </p:cxnSp>
      <p:sp>
        <p:nvSpPr>
          <p:cNvPr id="16" name="Text Placeholder 14">
            <a:extLst>
              <a:ext uri="{FF2B5EF4-FFF2-40B4-BE49-F238E27FC236}">
                <a16:creationId xmlns:a16="http://schemas.microsoft.com/office/drawing/2014/main" id="{0B9A9D47-05D2-409D-A941-8374F9F8E2D4}"/>
              </a:ext>
            </a:extLst>
          </p:cNvPr>
          <p:cNvSpPr>
            <a:spLocks noGrp="1"/>
          </p:cNvSpPr>
          <p:nvPr>
            <p:ph type="body" sz="quarter" idx="12" hasCustomPrompt="1"/>
          </p:nvPr>
        </p:nvSpPr>
        <p:spPr>
          <a:xfrm>
            <a:off x="9072000" y="2385288"/>
            <a:ext cx="2772000" cy="287999"/>
          </a:xfrm>
        </p:spPr>
        <p:txBody>
          <a:bodyPr>
            <a:noAutofit/>
          </a:bodyPr>
          <a:lstStyle>
            <a:lvl1pPr>
              <a:defRPr sz="1800" b="0">
                <a:solidFill>
                  <a:schemeClr val="accent1"/>
                </a:solidFill>
                <a:latin typeface="+mn-lt"/>
              </a:defRPr>
            </a:lvl1pPr>
            <a:lvl2pPr>
              <a:defRPr sz="1600">
                <a:solidFill>
                  <a:schemeClr val="bg1"/>
                </a:solidFill>
              </a:defRPr>
            </a:lvl2pPr>
            <a:lvl3pPr marL="0" indent="0">
              <a:buNone/>
              <a:defRPr sz="2000">
                <a:solidFill>
                  <a:schemeClr val="bg1"/>
                </a:solidFill>
              </a:defRPr>
            </a:lvl3pPr>
            <a:lvl4pPr>
              <a:defRPr sz="2000">
                <a:solidFill>
                  <a:schemeClr val="bg1"/>
                </a:solidFill>
              </a:defRPr>
            </a:lvl4pPr>
            <a:lvl5pPr>
              <a:defRPr sz="2000">
                <a:solidFill>
                  <a:schemeClr val="bg1"/>
                </a:solidFill>
              </a:defRPr>
            </a:lvl5pPr>
          </a:lstStyle>
          <a:p>
            <a:r>
              <a:rPr lang="en-AU"/>
              <a:t>00 Month 20YY</a:t>
            </a:r>
          </a:p>
        </p:txBody>
      </p:sp>
      <p:sp>
        <p:nvSpPr>
          <p:cNvPr id="14" name="Footer Placeholder 4">
            <a:extLst>
              <a:ext uri="{FF2B5EF4-FFF2-40B4-BE49-F238E27FC236}">
                <a16:creationId xmlns:a16="http://schemas.microsoft.com/office/drawing/2014/main" id="{D96E34DF-3C26-CCBC-435C-CF0218F679AA}"/>
              </a:ext>
              <a:ext uri="{C183D7F6-B498-43B3-948B-1728B52AA6E4}">
                <adec:decorative xmlns:adec="http://schemas.microsoft.com/office/drawing/2017/decorative" val="1"/>
              </a:ext>
            </a:extLst>
          </p:cNvPr>
          <p:cNvSpPr>
            <a:spLocks noGrp="1"/>
          </p:cNvSpPr>
          <p:nvPr>
            <p:ph type="ftr" sz="quarter" idx="3"/>
          </p:nvPr>
        </p:nvSpPr>
        <p:spPr>
          <a:xfrm>
            <a:off x="360000" y="3042575"/>
            <a:ext cx="4500000" cy="684882"/>
          </a:xfrm>
          <a:prstGeom prst="rect">
            <a:avLst/>
          </a:prstGeom>
        </p:spPr>
        <p:txBody>
          <a:bodyPr vert="horz" lIns="0" tIns="0" rIns="0" bIns="0" rtlCol="0" anchor="b" anchorCtr="0">
            <a:noAutofit/>
          </a:bodyPr>
          <a:lstStyle>
            <a:lvl1pPr algn="l">
              <a:defRPr sz="1400">
                <a:solidFill>
                  <a:schemeClr val="accent1"/>
                </a:solidFill>
                <a:latin typeface="Public Sans" pitchFamily="2" charset="0"/>
              </a:defRPr>
            </a:lvl1pPr>
          </a:lstStyle>
          <a:p>
            <a:r>
              <a:rPr lang="en-US"/>
              <a:t>NSW Department of Education</a:t>
            </a:r>
            <a:endParaRPr lang="en-AU"/>
          </a:p>
        </p:txBody>
      </p:sp>
      <p:pic>
        <p:nvPicPr>
          <p:cNvPr id="5" name="Picture 4" descr="NSW Government logo">
            <a:extLst>
              <a:ext uri="{FF2B5EF4-FFF2-40B4-BE49-F238E27FC236}">
                <a16:creationId xmlns:a16="http://schemas.microsoft.com/office/drawing/2014/main" id="{1275AC60-D9B4-4746-B3F7-C112360E69A4}"/>
              </a:ext>
            </a:extLst>
          </p:cNvPr>
          <p:cNvPicPr>
            <a:picLocks noChangeAspect="1"/>
          </p:cNvPicPr>
          <p:nvPr userDrawn="1"/>
        </p:nvPicPr>
        <p:blipFill>
          <a:blip r:embed="rId2" cstate="screen">
            <a:extLst>
              <a:ext uri="{28A0092B-C50C-407E-A947-70E740481C1C}">
                <a14:useLocalDpi xmlns:a14="http://schemas.microsoft.com/office/drawing/2010/main"/>
              </a:ext>
            </a:extLst>
          </a:blip>
          <a:srcRect/>
          <a:stretch/>
        </p:blipFill>
        <p:spPr>
          <a:xfrm>
            <a:off x="11214000" y="3059119"/>
            <a:ext cx="630000" cy="684882"/>
          </a:xfrm>
          <a:prstGeom prst="rect">
            <a:avLst/>
          </a:prstGeom>
        </p:spPr>
      </p:pic>
      <p:sp>
        <p:nvSpPr>
          <p:cNvPr id="3" name="Picture Placeholder 4">
            <a:extLst>
              <a:ext uri="{FF2B5EF4-FFF2-40B4-BE49-F238E27FC236}">
                <a16:creationId xmlns:a16="http://schemas.microsoft.com/office/drawing/2014/main" id="{CE3745DC-AC8E-A131-2A57-EFBCFFD5CE06}"/>
              </a:ext>
              <a:ext uri="{C183D7F6-B498-43B3-948B-1728B52AA6E4}">
                <adec:decorative xmlns:adec="http://schemas.microsoft.com/office/drawing/2017/decorative" val="1"/>
              </a:ext>
            </a:extLst>
          </p:cNvPr>
          <p:cNvSpPr>
            <a:spLocks noGrp="1"/>
          </p:cNvSpPr>
          <p:nvPr>
            <p:ph type="pic" sz="quarter" idx="13"/>
          </p:nvPr>
        </p:nvSpPr>
        <p:spPr>
          <a:xfrm>
            <a:off x="0" y="3924000"/>
            <a:ext cx="12192000" cy="2934000"/>
          </a:xfrm>
        </p:spPr>
        <p:txBody>
          <a:bodyPr/>
          <a:lstStyle/>
          <a:p>
            <a:r>
              <a:rPr lang="en-US"/>
              <a:t>Click icon to add picture</a:t>
            </a:r>
            <a:endParaRPr lang="en-AU"/>
          </a:p>
        </p:txBody>
      </p:sp>
    </p:spTree>
    <p:extLst>
      <p:ext uri="{BB962C8B-B14F-4D97-AF65-F5344CB8AC3E}">
        <p14:creationId xmlns:p14="http://schemas.microsoft.com/office/powerpoint/2010/main" val="3224861607"/>
      </p:ext>
    </p:extLst>
  </p:cSld>
  <p:clrMapOvr>
    <a:masterClrMapping/>
  </p:clrMapOvr>
  <p:extLst>
    <p:ext uri="{DCECCB84-F9BA-43D5-87BE-67443E8EF086}">
      <p15:sldGuideLst xmlns:p15="http://schemas.microsoft.com/office/powerpoint/2012/main">
        <p15:guide id="1" orient="horz" pos="4110">
          <p15:clr>
            <a:srgbClr val="FBAE40"/>
          </p15:clr>
        </p15:guide>
        <p15:guide id="2" pos="3840">
          <p15:clr>
            <a:srgbClr val="FBAE40"/>
          </p15:clr>
        </p15:guide>
      </p15:sldGuideLst>
    </p:ext>
  </p:extLst>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cxnSp>
        <p:nvCxnSpPr>
          <p:cNvPr id="9" name="Straight Connector 8">
            <a:extLst>
              <a:ext uri="{FF2B5EF4-FFF2-40B4-BE49-F238E27FC236}">
                <a16:creationId xmlns:a16="http://schemas.microsoft.com/office/drawing/2014/main" id="{D97CC562-144A-4EC8-A68D-03DE6177D0F2}"/>
              </a:ext>
              <a:ext uri="{C183D7F6-B498-43B3-948B-1728B52AA6E4}">
                <adec:decorative xmlns:adec="http://schemas.microsoft.com/office/drawing/2017/decorative" val="1"/>
              </a:ext>
            </a:extLst>
          </p:cNvPr>
          <p:cNvCxnSpPr>
            <a:cxnSpLocks/>
          </p:cNvCxnSpPr>
          <p:nvPr userDrawn="1"/>
        </p:nvCxnSpPr>
        <p:spPr>
          <a:xfrm>
            <a:off x="360000" y="1548000"/>
            <a:ext cx="11484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3" name="Content Placeholder 2"/>
          <p:cNvSpPr>
            <a:spLocks noGrp="1"/>
          </p:cNvSpPr>
          <p:nvPr>
            <p:ph sz="half" idx="1"/>
          </p:nvPr>
        </p:nvSpPr>
        <p:spPr>
          <a:xfrm>
            <a:off x="360000" y="1800000"/>
            <a:ext cx="5616000" cy="4320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228000" y="1800000"/>
            <a:ext cx="5616000" cy="4320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cxnSp>
        <p:nvCxnSpPr>
          <p:cNvPr id="10" name="Straight Connector 9">
            <a:extLst>
              <a:ext uri="{FF2B5EF4-FFF2-40B4-BE49-F238E27FC236}">
                <a16:creationId xmlns:a16="http://schemas.microsoft.com/office/drawing/2014/main" id="{3489BCDB-A0CC-B54C-ECE2-9EFE4F58BD01}"/>
              </a:ext>
              <a:ext uri="{C183D7F6-B498-43B3-948B-1728B52AA6E4}">
                <adec:decorative xmlns:adec="http://schemas.microsoft.com/office/drawing/2017/decorative" val="1"/>
              </a:ext>
            </a:extLst>
          </p:cNvPr>
          <p:cNvCxnSpPr/>
          <p:nvPr userDrawn="1"/>
        </p:nvCxnSpPr>
        <p:spPr>
          <a:xfrm>
            <a:off x="360000" y="6300000"/>
            <a:ext cx="11484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6" name="Slide Number Placeholder 5">
            <a:extLst>
              <a:ext uri="{FF2B5EF4-FFF2-40B4-BE49-F238E27FC236}">
                <a16:creationId xmlns:a16="http://schemas.microsoft.com/office/drawing/2014/main" id="{B68A74C7-627F-C434-F744-29348409A7CB}"/>
              </a:ext>
            </a:extLst>
          </p:cNvPr>
          <p:cNvSpPr>
            <a:spLocks noGrp="1"/>
          </p:cNvSpPr>
          <p:nvPr>
            <p:ph type="sldNum" sz="quarter" idx="10"/>
          </p:nvPr>
        </p:nvSpPr>
        <p:spPr/>
        <p:txBody>
          <a:bodyPr/>
          <a:lstStyle/>
          <a:p>
            <a:fld id="{10A01DC5-1685-4615-8240-15192985C6A2}" type="slidenum">
              <a:rPr lang="en-AU" smtClean="0"/>
              <a:pPr/>
              <a:t>‹#›</a:t>
            </a:fld>
            <a:endParaRPr lang="en-AU"/>
          </a:p>
        </p:txBody>
      </p:sp>
      <p:sp>
        <p:nvSpPr>
          <p:cNvPr id="12" name="Title 3">
            <a:extLst>
              <a:ext uri="{FF2B5EF4-FFF2-40B4-BE49-F238E27FC236}">
                <a16:creationId xmlns:a16="http://schemas.microsoft.com/office/drawing/2014/main" id="{CB7A21B1-08A4-421B-AA52-B0854A5F5781}"/>
              </a:ext>
            </a:extLst>
          </p:cNvPr>
          <p:cNvSpPr>
            <a:spLocks noGrp="1"/>
          </p:cNvSpPr>
          <p:nvPr>
            <p:ph type="title"/>
          </p:nvPr>
        </p:nvSpPr>
        <p:spPr>
          <a:xfrm>
            <a:off x="360000" y="360000"/>
            <a:ext cx="10080000" cy="545601"/>
          </a:xfrm>
        </p:spPr>
        <p:txBody>
          <a:bodyPr/>
          <a:lstStyle>
            <a:lvl1pPr>
              <a:defRPr>
                <a:solidFill>
                  <a:schemeClr val="accent1"/>
                </a:solidFill>
              </a:defRPr>
            </a:lvl1pPr>
          </a:lstStyle>
          <a:p>
            <a:r>
              <a:rPr lang="en-US"/>
              <a:t>Click to edit Master title style</a:t>
            </a:r>
            <a:endParaRPr lang="en-AU"/>
          </a:p>
        </p:txBody>
      </p:sp>
      <p:sp>
        <p:nvSpPr>
          <p:cNvPr id="11" name="Text Placeholder 10">
            <a:extLst>
              <a:ext uri="{FF2B5EF4-FFF2-40B4-BE49-F238E27FC236}">
                <a16:creationId xmlns:a16="http://schemas.microsoft.com/office/drawing/2014/main" id="{188840D4-8AFA-479E-9A68-568C2F149974}"/>
              </a:ext>
            </a:extLst>
          </p:cNvPr>
          <p:cNvSpPr>
            <a:spLocks noGrp="1"/>
          </p:cNvSpPr>
          <p:nvPr>
            <p:ph type="body" sz="quarter" idx="18" hasCustomPrompt="1"/>
          </p:nvPr>
        </p:nvSpPr>
        <p:spPr>
          <a:xfrm>
            <a:off x="360000" y="1050888"/>
            <a:ext cx="10080000" cy="310015"/>
          </a:xfrm>
        </p:spPr>
        <p:txBody>
          <a:bodyPr anchor="b">
            <a:noAutofit/>
          </a:bodyPr>
          <a:lstStyle>
            <a:lvl1pPr>
              <a:defRPr sz="2000">
                <a:solidFill>
                  <a:schemeClr val="accent2"/>
                </a:solidFill>
                <a:latin typeface="+mj-lt"/>
              </a:defRPr>
            </a:lvl1pPr>
            <a:lvl2pPr>
              <a:defRPr sz="2000">
                <a:solidFill>
                  <a:schemeClr val="bg1"/>
                </a:solidFill>
              </a:defRPr>
            </a:lvl2pPr>
            <a:lvl3pPr>
              <a:defRPr sz="2000">
                <a:solidFill>
                  <a:schemeClr val="bg1"/>
                </a:solidFill>
              </a:defRPr>
            </a:lvl3pPr>
            <a:lvl4pPr>
              <a:defRPr sz="2000">
                <a:solidFill>
                  <a:schemeClr val="bg1"/>
                </a:solidFill>
              </a:defRPr>
            </a:lvl4pPr>
            <a:lvl5pPr>
              <a:defRPr sz="2000">
                <a:solidFill>
                  <a:schemeClr val="bg1"/>
                </a:solidFill>
              </a:defRPr>
            </a:lvl5pPr>
          </a:lstStyle>
          <a:p>
            <a:pPr lvl="0"/>
            <a:r>
              <a:rPr lang="en-US"/>
              <a:t>Subtitle</a:t>
            </a:r>
          </a:p>
        </p:txBody>
      </p:sp>
    </p:spTree>
    <p:extLst>
      <p:ext uri="{BB962C8B-B14F-4D97-AF65-F5344CB8AC3E}">
        <p14:creationId xmlns:p14="http://schemas.microsoft.com/office/powerpoint/2010/main" val="1109924214"/>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1_Two Content_no Line">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360000" y="1800000"/>
            <a:ext cx="5616000" cy="4320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228000" y="1800000"/>
            <a:ext cx="5616000" cy="4320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a:extLst>
              <a:ext uri="{FF2B5EF4-FFF2-40B4-BE49-F238E27FC236}">
                <a16:creationId xmlns:a16="http://schemas.microsoft.com/office/drawing/2014/main" id="{B68A74C7-627F-C434-F744-29348409A7CB}"/>
              </a:ext>
            </a:extLst>
          </p:cNvPr>
          <p:cNvSpPr>
            <a:spLocks noGrp="1"/>
          </p:cNvSpPr>
          <p:nvPr>
            <p:ph type="sldNum" sz="quarter" idx="10"/>
          </p:nvPr>
        </p:nvSpPr>
        <p:spPr/>
        <p:txBody>
          <a:bodyPr/>
          <a:lstStyle/>
          <a:p>
            <a:fld id="{10A01DC5-1685-4615-8240-15192985C6A2}" type="slidenum">
              <a:rPr lang="en-AU" smtClean="0"/>
              <a:pPr/>
              <a:t>‹#›</a:t>
            </a:fld>
            <a:endParaRPr lang="en-AU"/>
          </a:p>
        </p:txBody>
      </p:sp>
      <p:sp>
        <p:nvSpPr>
          <p:cNvPr id="7" name="Title 3">
            <a:extLst>
              <a:ext uri="{FF2B5EF4-FFF2-40B4-BE49-F238E27FC236}">
                <a16:creationId xmlns:a16="http://schemas.microsoft.com/office/drawing/2014/main" id="{E70140A7-B494-4ADF-8485-E52C7306BAA8}"/>
              </a:ext>
            </a:extLst>
          </p:cNvPr>
          <p:cNvSpPr>
            <a:spLocks noGrp="1"/>
          </p:cNvSpPr>
          <p:nvPr>
            <p:ph type="title"/>
          </p:nvPr>
        </p:nvSpPr>
        <p:spPr>
          <a:xfrm>
            <a:off x="360000" y="360000"/>
            <a:ext cx="10080000" cy="545601"/>
          </a:xfrm>
        </p:spPr>
        <p:txBody>
          <a:bodyPr/>
          <a:lstStyle>
            <a:lvl1pPr>
              <a:defRPr>
                <a:solidFill>
                  <a:schemeClr val="accent1"/>
                </a:solidFill>
              </a:defRPr>
            </a:lvl1pPr>
          </a:lstStyle>
          <a:p>
            <a:r>
              <a:rPr lang="en-US"/>
              <a:t>Click to edit Master title style</a:t>
            </a:r>
            <a:endParaRPr lang="en-AU"/>
          </a:p>
        </p:txBody>
      </p:sp>
      <p:sp>
        <p:nvSpPr>
          <p:cNvPr id="9" name="Text Placeholder 10">
            <a:extLst>
              <a:ext uri="{FF2B5EF4-FFF2-40B4-BE49-F238E27FC236}">
                <a16:creationId xmlns:a16="http://schemas.microsoft.com/office/drawing/2014/main" id="{C94CF964-0D7A-4F66-8FE1-E2E50D870BE0}"/>
              </a:ext>
            </a:extLst>
          </p:cNvPr>
          <p:cNvSpPr>
            <a:spLocks noGrp="1"/>
          </p:cNvSpPr>
          <p:nvPr>
            <p:ph type="body" sz="quarter" idx="18" hasCustomPrompt="1"/>
          </p:nvPr>
        </p:nvSpPr>
        <p:spPr>
          <a:xfrm>
            <a:off x="360000" y="982520"/>
            <a:ext cx="10080000" cy="310015"/>
          </a:xfrm>
        </p:spPr>
        <p:txBody>
          <a:bodyPr anchor="b">
            <a:noAutofit/>
          </a:bodyPr>
          <a:lstStyle>
            <a:lvl1pPr>
              <a:defRPr sz="2000">
                <a:solidFill>
                  <a:schemeClr val="accent2"/>
                </a:solidFill>
                <a:latin typeface="+mj-lt"/>
              </a:defRPr>
            </a:lvl1pPr>
            <a:lvl2pPr>
              <a:defRPr sz="2000">
                <a:solidFill>
                  <a:schemeClr val="bg1"/>
                </a:solidFill>
              </a:defRPr>
            </a:lvl2pPr>
            <a:lvl3pPr>
              <a:defRPr sz="2000">
                <a:solidFill>
                  <a:schemeClr val="bg1"/>
                </a:solidFill>
              </a:defRPr>
            </a:lvl3pPr>
            <a:lvl4pPr>
              <a:defRPr sz="2000">
                <a:solidFill>
                  <a:schemeClr val="bg1"/>
                </a:solidFill>
              </a:defRPr>
            </a:lvl4pPr>
            <a:lvl5pPr>
              <a:defRPr sz="2000">
                <a:solidFill>
                  <a:schemeClr val="bg1"/>
                </a:solidFill>
              </a:defRPr>
            </a:lvl5pPr>
          </a:lstStyle>
          <a:p>
            <a:pPr lvl="0"/>
            <a:r>
              <a:rPr lang="en-US"/>
              <a:t>Subtitle</a:t>
            </a:r>
          </a:p>
        </p:txBody>
      </p:sp>
    </p:spTree>
    <p:extLst>
      <p:ext uri="{BB962C8B-B14F-4D97-AF65-F5344CB8AC3E}">
        <p14:creationId xmlns:p14="http://schemas.microsoft.com/office/powerpoint/2010/main" val="3273886087"/>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Two Content lower">
    <p:spTree>
      <p:nvGrpSpPr>
        <p:cNvPr id="1" name=""/>
        <p:cNvGrpSpPr/>
        <p:nvPr/>
      </p:nvGrpSpPr>
      <p:grpSpPr>
        <a:xfrm>
          <a:off x="0" y="0"/>
          <a:ext cx="0" cy="0"/>
          <a:chOff x="0" y="0"/>
          <a:chExt cx="0" cy="0"/>
        </a:xfrm>
      </p:grpSpPr>
      <p:cxnSp>
        <p:nvCxnSpPr>
          <p:cNvPr id="9" name="Straight Connector 8">
            <a:extLst>
              <a:ext uri="{FF2B5EF4-FFF2-40B4-BE49-F238E27FC236}">
                <a16:creationId xmlns:a16="http://schemas.microsoft.com/office/drawing/2014/main" id="{D97CC562-144A-4EC8-A68D-03DE6177D0F2}"/>
              </a:ext>
              <a:ext uri="{C183D7F6-B498-43B3-948B-1728B52AA6E4}">
                <adec:decorative xmlns:adec="http://schemas.microsoft.com/office/drawing/2017/decorative" val="1"/>
              </a:ext>
            </a:extLst>
          </p:cNvPr>
          <p:cNvCxnSpPr>
            <a:cxnSpLocks/>
          </p:cNvCxnSpPr>
          <p:nvPr userDrawn="1"/>
        </p:nvCxnSpPr>
        <p:spPr>
          <a:xfrm>
            <a:off x="360000" y="2160000"/>
            <a:ext cx="11484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3" name="Content Placeholder 2"/>
          <p:cNvSpPr>
            <a:spLocks noGrp="1"/>
          </p:cNvSpPr>
          <p:nvPr>
            <p:ph sz="half" idx="1"/>
          </p:nvPr>
        </p:nvSpPr>
        <p:spPr>
          <a:xfrm>
            <a:off x="360000" y="2340000"/>
            <a:ext cx="5616000" cy="3780000"/>
          </a:xfrm>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228000" y="2340000"/>
            <a:ext cx="5616000" cy="3780000"/>
          </a:xfrm>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cxnSp>
        <p:nvCxnSpPr>
          <p:cNvPr id="10" name="Straight Connector 9">
            <a:extLst>
              <a:ext uri="{FF2B5EF4-FFF2-40B4-BE49-F238E27FC236}">
                <a16:creationId xmlns:a16="http://schemas.microsoft.com/office/drawing/2014/main" id="{4C0B6C8A-6222-B0CE-D530-EA6C14EF245A}"/>
              </a:ext>
              <a:ext uri="{C183D7F6-B498-43B3-948B-1728B52AA6E4}">
                <adec:decorative xmlns:adec="http://schemas.microsoft.com/office/drawing/2017/decorative" val="1"/>
              </a:ext>
            </a:extLst>
          </p:cNvPr>
          <p:cNvCxnSpPr/>
          <p:nvPr userDrawn="1"/>
        </p:nvCxnSpPr>
        <p:spPr>
          <a:xfrm>
            <a:off x="360000" y="6300000"/>
            <a:ext cx="11484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6" name="Slide Number Placeholder 5">
            <a:extLst>
              <a:ext uri="{FF2B5EF4-FFF2-40B4-BE49-F238E27FC236}">
                <a16:creationId xmlns:a16="http://schemas.microsoft.com/office/drawing/2014/main" id="{E65E7C93-68FA-7ED1-D25E-41125776BC41}"/>
              </a:ext>
            </a:extLst>
          </p:cNvPr>
          <p:cNvSpPr>
            <a:spLocks noGrp="1"/>
          </p:cNvSpPr>
          <p:nvPr>
            <p:ph type="sldNum" sz="quarter" idx="10"/>
          </p:nvPr>
        </p:nvSpPr>
        <p:spPr/>
        <p:txBody>
          <a:bodyPr/>
          <a:lstStyle/>
          <a:p>
            <a:fld id="{10A01DC5-1685-4615-8240-15192985C6A2}" type="slidenum">
              <a:rPr lang="en-AU" smtClean="0"/>
              <a:pPr/>
              <a:t>‹#›</a:t>
            </a:fld>
            <a:endParaRPr lang="en-AU"/>
          </a:p>
        </p:txBody>
      </p:sp>
      <p:sp>
        <p:nvSpPr>
          <p:cNvPr id="8" name="Title 3">
            <a:extLst>
              <a:ext uri="{FF2B5EF4-FFF2-40B4-BE49-F238E27FC236}">
                <a16:creationId xmlns:a16="http://schemas.microsoft.com/office/drawing/2014/main" id="{E86C865E-A068-4FBE-B21E-C9D861952ED4}"/>
              </a:ext>
            </a:extLst>
          </p:cNvPr>
          <p:cNvSpPr>
            <a:spLocks noGrp="1"/>
          </p:cNvSpPr>
          <p:nvPr>
            <p:ph type="title"/>
          </p:nvPr>
        </p:nvSpPr>
        <p:spPr>
          <a:xfrm>
            <a:off x="360000" y="360000"/>
            <a:ext cx="10080000" cy="1002730"/>
          </a:xfrm>
        </p:spPr>
        <p:txBody>
          <a:bodyPr/>
          <a:lstStyle>
            <a:lvl1pPr>
              <a:defRPr>
                <a:solidFill>
                  <a:schemeClr val="accent1"/>
                </a:solidFill>
              </a:defRPr>
            </a:lvl1pPr>
          </a:lstStyle>
          <a:p>
            <a:r>
              <a:rPr lang="en-US"/>
              <a:t>Click to edit Master title style</a:t>
            </a:r>
            <a:endParaRPr lang="en-AU"/>
          </a:p>
        </p:txBody>
      </p:sp>
      <p:sp>
        <p:nvSpPr>
          <p:cNvPr id="12" name="Text Placeholder 10">
            <a:extLst>
              <a:ext uri="{FF2B5EF4-FFF2-40B4-BE49-F238E27FC236}">
                <a16:creationId xmlns:a16="http://schemas.microsoft.com/office/drawing/2014/main" id="{BE794027-C1B1-4CB9-8AFE-582EC29DB3F4}"/>
              </a:ext>
            </a:extLst>
          </p:cNvPr>
          <p:cNvSpPr>
            <a:spLocks noGrp="1"/>
          </p:cNvSpPr>
          <p:nvPr>
            <p:ph type="body" sz="quarter" idx="18" hasCustomPrompt="1"/>
          </p:nvPr>
        </p:nvSpPr>
        <p:spPr>
          <a:xfrm>
            <a:off x="360000" y="1623457"/>
            <a:ext cx="10080000" cy="310015"/>
          </a:xfrm>
        </p:spPr>
        <p:txBody>
          <a:bodyPr anchor="b">
            <a:noAutofit/>
          </a:bodyPr>
          <a:lstStyle>
            <a:lvl1pPr>
              <a:defRPr sz="2000">
                <a:solidFill>
                  <a:schemeClr val="accent2"/>
                </a:solidFill>
                <a:latin typeface="+mj-lt"/>
              </a:defRPr>
            </a:lvl1pPr>
            <a:lvl2pPr>
              <a:defRPr sz="2000">
                <a:solidFill>
                  <a:schemeClr val="bg1"/>
                </a:solidFill>
              </a:defRPr>
            </a:lvl2pPr>
            <a:lvl3pPr>
              <a:defRPr sz="2000">
                <a:solidFill>
                  <a:schemeClr val="bg1"/>
                </a:solidFill>
              </a:defRPr>
            </a:lvl3pPr>
            <a:lvl4pPr>
              <a:defRPr sz="2000">
                <a:solidFill>
                  <a:schemeClr val="bg1"/>
                </a:solidFill>
              </a:defRPr>
            </a:lvl4pPr>
            <a:lvl5pPr>
              <a:defRPr sz="2000">
                <a:solidFill>
                  <a:schemeClr val="bg1"/>
                </a:solidFill>
              </a:defRPr>
            </a:lvl5pPr>
          </a:lstStyle>
          <a:p>
            <a:pPr lvl="0"/>
            <a:r>
              <a:rPr lang="en-US"/>
              <a:t>Subtitle</a:t>
            </a:r>
          </a:p>
        </p:txBody>
      </p:sp>
    </p:spTree>
    <p:extLst>
      <p:ext uri="{BB962C8B-B14F-4D97-AF65-F5344CB8AC3E}">
        <p14:creationId xmlns:p14="http://schemas.microsoft.com/office/powerpoint/2010/main" val="1316348795"/>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1_Two Content lower_no Line">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360000" y="1809750"/>
            <a:ext cx="5616000" cy="4310250"/>
          </a:xfrm>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228000" y="1809750"/>
            <a:ext cx="5616000" cy="4310250"/>
          </a:xfrm>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a:extLst>
              <a:ext uri="{FF2B5EF4-FFF2-40B4-BE49-F238E27FC236}">
                <a16:creationId xmlns:a16="http://schemas.microsoft.com/office/drawing/2014/main" id="{E65E7C93-68FA-7ED1-D25E-41125776BC41}"/>
              </a:ext>
            </a:extLst>
          </p:cNvPr>
          <p:cNvSpPr>
            <a:spLocks noGrp="1"/>
          </p:cNvSpPr>
          <p:nvPr>
            <p:ph type="sldNum" sz="quarter" idx="10"/>
          </p:nvPr>
        </p:nvSpPr>
        <p:spPr/>
        <p:txBody>
          <a:bodyPr/>
          <a:lstStyle/>
          <a:p>
            <a:fld id="{10A01DC5-1685-4615-8240-15192985C6A2}" type="slidenum">
              <a:rPr lang="en-AU" smtClean="0"/>
              <a:pPr/>
              <a:t>‹#›</a:t>
            </a:fld>
            <a:endParaRPr lang="en-AU"/>
          </a:p>
        </p:txBody>
      </p:sp>
      <p:sp>
        <p:nvSpPr>
          <p:cNvPr id="7" name="Title 3">
            <a:extLst>
              <a:ext uri="{FF2B5EF4-FFF2-40B4-BE49-F238E27FC236}">
                <a16:creationId xmlns:a16="http://schemas.microsoft.com/office/drawing/2014/main" id="{7753531B-D8A9-4B37-924D-FCDE48E22787}"/>
              </a:ext>
            </a:extLst>
          </p:cNvPr>
          <p:cNvSpPr>
            <a:spLocks noGrp="1"/>
          </p:cNvSpPr>
          <p:nvPr>
            <p:ph type="title"/>
          </p:nvPr>
        </p:nvSpPr>
        <p:spPr>
          <a:xfrm>
            <a:off x="360000" y="360000"/>
            <a:ext cx="10080000" cy="545601"/>
          </a:xfrm>
        </p:spPr>
        <p:txBody>
          <a:bodyPr/>
          <a:lstStyle>
            <a:lvl1pPr>
              <a:defRPr>
                <a:solidFill>
                  <a:schemeClr val="accent1"/>
                </a:solidFill>
              </a:defRPr>
            </a:lvl1pPr>
          </a:lstStyle>
          <a:p>
            <a:r>
              <a:rPr lang="en-US"/>
              <a:t>Click to edit Master title style</a:t>
            </a:r>
            <a:endParaRPr lang="en-AU"/>
          </a:p>
        </p:txBody>
      </p:sp>
      <p:sp>
        <p:nvSpPr>
          <p:cNvPr id="9" name="Text Placeholder 10">
            <a:extLst>
              <a:ext uri="{FF2B5EF4-FFF2-40B4-BE49-F238E27FC236}">
                <a16:creationId xmlns:a16="http://schemas.microsoft.com/office/drawing/2014/main" id="{4EE53A05-3D7E-4414-B822-57F7C3CD674C}"/>
              </a:ext>
            </a:extLst>
          </p:cNvPr>
          <p:cNvSpPr>
            <a:spLocks noGrp="1"/>
          </p:cNvSpPr>
          <p:nvPr>
            <p:ph type="body" sz="quarter" idx="18" hasCustomPrompt="1"/>
          </p:nvPr>
        </p:nvSpPr>
        <p:spPr>
          <a:xfrm>
            <a:off x="360000" y="982520"/>
            <a:ext cx="10080000" cy="310015"/>
          </a:xfrm>
        </p:spPr>
        <p:txBody>
          <a:bodyPr anchor="b">
            <a:noAutofit/>
          </a:bodyPr>
          <a:lstStyle>
            <a:lvl1pPr>
              <a:defRPr sz="2000">
                <a:solidFill>
                  <a:schemeClr val="accent2"/>
                </a:solidFill>
                <a:latin typeface="+mj-lt"/>
              </a:defRPr>
            </a:lvl1pPr>
            <a:lvl2pPr>
              <a:defRPr sz="2000">
                <a:solidFill>
                  <a:schemeClr val="bg1"/>
                </a:solidFill>
              </a:defRPr>
            </a:lvl2pPr>
            <a:lvl3pPr>
              <a:defRPr sz="2000">
                <a:solidFill>
                  <a:schemeClr val="bg1"/>
                </a:solidFill>
              </a:defRPr>
            </a:lvl3pPr>
            <a:lvl4pPr>
              <a:defRPr sz="2000">
                <a:solidFill>
                  <a:schemeClr val="bg1"/>
                </a:solidFill>
              </a:defRPr>
            </a:lvl4pPr>
            <a:lvl5pPr>
              <a:defRPr sz="2000">
                <a:solidFill>
                  <a:schemeClr val="bg1"/>
                </a:solidFill>
              </a:defRPr>
            </a:lvl5pPr>
          </a:lstStyle>
          <a:p>
            <a:pPr lvl="0"/>
            <a:r>
              <a:rPr lang="en-US"/>
              <a:t>Subtitle</a:t>
            </a:r>
          </a:p>
        </p:txBody>
      </p:sp>
    </p:spTree>
    <p:extLst>
      <p:ext uri="{BB962C8B-B14F-4D97-AF65-F5344CB8AC3E}">
        <p14:creationId xmlns:p14="http://schemas.microsoft.com/office/powerpoint/2010/main" val="3802355526"/>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Subheading box with three column text box and image box">
    <p:spTree>
      <p:nvGrpSpPr>
        <p:cNvPr id="1" name=""/>
        <p:cNvGrpSpPr/>
        <p:nvPr/>
      </p:nvGrpSpPr>
      <p:grpSpPr>
        <a:xfrm>
          <a:off x="0" y="0"/>
          <a:ext cx="0" cy="0"/>
          <a:chOff x="0" y="0"/>
          <a:chExt cx="0" cy="0"/>
        </a:xfrm>
      </p:grpSpPr>
      <p:cxnSp>
        <p:nvCxnSpPr>
          <p:cNvPr id="9" name="Straight Connector 8">
            <a:extLst>
              <a:ext uri="{FF2B5EF4-FFF2-40B4-BE49-F238E27FC236}">
                <a16:creationId xmlns:a16="http://schemas.microsoft.com/office/drawing/2014/main" id="{D97CC562-144A-4EC8-A68D-03DE6177D0F2}"/>
              </a:ext>
              <a:ext uri="{C183D7F6-B498-43B3-948B-1728B52AA6E4}">
                <adec:decorative xmlns:adec="http://schemas.microsoft.com/office/drawing/2017/decorative" val="1"/>
              </a:ext>
            </a:extLst>
          </p:cNvPr>
          <p:cNvCxnSpPr/>
          <p:nvPr userDrawn="1"/>
        </p:nvCxnSpPr>
        <p:spPr>
          <a:xfrm>
            <a:off x="360000" y="2160000"/>
            <a:ext cx="11484000"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
        <p:nvSpPr>
          <p:cNvPr id="13" name="Text Placeholder 12">
            <a:extLst>
              <a:ext uri="{FF2B5EF4-FFF2-40B4-BE49-F238E27FC236}">
                <a16:creationId xmlns:a16="http://schemas.microsoft.com/office/drawing/2014/main" id="{4652EAB0-9BF3-42B8-9260-854C74B7761C}"/>
              </a:ext>
            </a:extLst>
          </p:cNvPr>
          <p:cNvSpPr>
            <a:spLocks noGrp="1"/>
          </p:cNvSpPr>
          <p:nvPr>
            <p:ph type="body" sz="quarter" idx="14" hasCustomPrompt="1"/>
          </p:nvPr>
        </p:nvSpPr>
        <p:spPr>
          <a:xfrm>
            <a:off x="360363" y="2340000"/>
            <a:ext cx="8532000" cy="1116002"/>
          </a:xfrm>
        </p:spPr>
        <p:txBody>
          <a:bodyPr/>
          <a:lstStyle>
            <a:lvl1pPr>
              <a:defRPr b="1">
                <a:solidFill>
                  <a:schemeClr val="accent1"/>
                </a:solidFill>
              </a:defRPr>
            </a:lvl1pPr>
          </a:lstStyle>
          <a:p>
            <a:pPr lvl="0"/>
            <a:r>
              <a:rPr lang="en-US"/>
              <a:t>Subheading</a:t>
            </a:r>
            <a:endParaRPr lang="en-AU"/>
          </a:p>
        </p:txBody>
      </p:sp>
      <p:sp>
        <p:nvSpPr>
          <p:cNvPr id="11" name="Text Placeholder 10">
            <a:extLst>
              <a:ext uri="{FF2B5EF4-FFF2-40B4-BE49-F238E27FC236}">
                <a16:creationId xmlns:a16="http://schemas.microsoft.com/office/drawing/2014/main" id="{FBCA03EB-CF3D-4096-8D64-2420CB9A078B}"/>
              </a:ext>
            </a:extLst>
          </p:cNvPr>
          <p:cNvSpPr>
            <a:spLocks noGrp="1"/>
          </p:cNvSpPr>
          <p:nvPr>
            <p:ph type="body" sz="quarter" idx="13"/>
          </p:nvPr>
        </p:nvSpPr>
        <p:spPr>
          <a:xfrm>
            <a:off x="360363" y="3600000"/>
            <a:ext cx="8532000" cy="2699999"/>
          </a:xfrm>
        </p:spPr>
        <p:txBody>
          <a:bodyPr numCol="3" spcCol="180000"/>
          <a:lstStyle>
            <a:lvl1pPr>
              <a:defRPr>
                <a:solidFill>
                  <a:schemeClr val="accent1"/>
                </a:solidFill>
              </a:defRPr>
            </a:lvl1pPr>
            <a:lvl2pPr>
              <a:defRPr>
                <a:solidFill>
                  <a:schemeClr val="accent1"/>
                </a:solidFill>
              </a:defRPr>
            </a:lvl2pPr>
            <a:lvl3pPr>
              <a:defRPr>
                <a:solidFill>
                  <a:schemeClr val="accent1"/>
                </a:solidFill>
              </a:defRPr>
            </a:lvl3pPr>
            <a:lvl4pPr>
              <a:defRPr>
                <a:solidFill>
                  <a:schemeClr val="accent1"/>
                </a:solidFill>
              </a:defRPr>
            </a:lvl4pPr>
            <a:lvl5pPr>
              <a:defRPr>
                <a:solidFill>
                  <a:schemeClr val="accent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Picture Placeholder 4">
            <a:extLst>
              <a:ext uri="{FF2B5EF4-FFF2-40B4-BE49-F238E27FC236}">
                <a16:creationId xmlns:a16="http://schemas.microsoft.com/office/drawing/2014/main" id="{9815A714-98D5-4052-AB2F-14DD929CCC25}"/>
              </a:ext>
            </a:extLst>
          </p:cNvPr>
          <p:cNvSpPr>
            <a:spLocks noGrp="1"/>
          </p:cNvSpPr>
          <p:nvPr>
            <p:ph type="pic" sz="quarter" idx="15"/>
          </p:nvPr>
        </p:nvSpPr>
        <p:spPr>
          <a:xfrm>
            <a:off x="9072000" y="2340000"/>
            <a:ext cx="2736000" cy="3960000"/>
          </a:xfrm>
        </p:spPr>
        <p:txBody>
          <a:bodyPr/>
          <a:lstStyle>
            <a:lvl1pPr>
              <a:defRPr>
                <a:solidFill>
                  <a:schemeClr val="accent1"/>
                </a:solidFill>
              </a:defRPr>
            </a:lvl1pPr>
          </a:lstStyle>
          <a:p>
            <a:r>
              <a:rPr lang="en-US"/>
              <a:t>Click icon to add picture</a:t>
            </a:r>
            <a:endParaRPr lang="en-AU"/>
          </a:p>
        </p:txBody>
      </p:sp>
      <p:sp>
        <p:nvSpPr>
          <p:cNvPr id="6" name="Slide Number Placeholder 5">
            <a:extLst>
              <a:ext uri="{FF2B5EF4-FFF2-40B4-BE49-F238E27FC236}">
                <a16:creationId xmlns:a16="http://schemas.microsoft.com/office/drawing/2014/main" id="{BD8289E0-5097-5F11-B9C6-5305FA6340F4}"/>
              </a:ext>
            </a:extLst>
          </p:cNvPr>
          <p:cNvSpPr>
            <a:spLocks noGrp="1"/>
          </p:cNvSpPr>
          <p:nvPr>
            <p:ph type="sldNum" sz="quarter" idx="16"/>
          </p:nvPr>
        </p:nvSpPr>
        <p:spPr/>
        <p:txBody>
          <a:bodyPr/>
          <a:lstStyle>
            <a:lvl1pPr>
              <a:defRPr>
                <a:solidFill>
                  <a:schemeClr val="accent1"/>
                </a:solidFill>
              </a:defRPr>
            </a:lvl1pPr>
          </a:lstStyle>
          <a:p>
            <a:fld id="{10A01DC5-1685-4615-8240-15192985C6A2}" type="slidenum">
              <a:rPr lang="en-AU" smtClean="0"/>
              <a:pPr/>
              <a:t>‹#›</a:t>
            </a:fld>
            <a:endParaRPr lang="en-AU"/>
          </a:p>
        </p:txBody>
      </p:sp>
      <p:sp>
        <p:nvSpPr>
          <p:cNvPr id="8" name="Title 3">
            <a:extLst>
              <a:ext uri="{FF2B5EF4-FFF2-40B4-BE49-F238E27FC236}">
                <a16:creationId xmlns:a16="http://schemas.microsoft.com/office/drawing/2014/main" id="{14599791-EF19-4673-AA81-5D6FF85F2016}"/>
              </a:ext>
            </a:extLst>
          </p:cNvPr>
          <p:cNvSpPr>
            <a:spLocks noGrp="1"/>
          </p:cNvSpPr>
          <p:nvPr>
            <p:ph type="title"/>
          </p:nvPr>
        </p:nvSpPr>
        <p:spPr>
          <a:xfrm>
            <a:off x="360000" y="360000"/>
            <a:ext cx="10080000" cy="1002730"/>
          </a:xfrm>
        </p:spPr>
        <p:txBody>
          <a:bodyPr/>
          <a:lstStyle>
            <a:lvl1pPr>
              <a:defRPr>
                <a:solidFill>
                  <a:schemeClr val="accent1"/>
                </a:solidFill>
              </a:defRPr>
            </a:lvl1pPr>
          </a:lstStyle>
          <a:p>
            <a:r>
              <a:rPr lang="en-US"/>
              <a:t>Click to edit Master title style</a:t>
            </a:r>
            <a:endParaRPr lang="en-AU"/>
          </a:p>
        </p:txBody>
      </p:sp>
      <p:sp>
        <p:nvSpPr>
          <p:cNvPr id="12" name="Text Placeholder 10">
            <a:extLst>
              <a:ext uri="{FF2B5EF4-FFF2-40B4-BE49-F238E27FC236}">
                <a16:creationId xmlns:a16="http://schemas.microsoft.com/office/drawing/2014/main" id="{DE07C0E9-CC6F-48B9-A5AB-2914FBDFD3B0}"/>
              </a:ext>
            </a:extLst>
          </p:cNvPr>
          <p:cNvSpPr>
            <a:spLocks noGrp="1"/>
          </p:cNvSpPr>
          <p:nvPr>
            <p:ph type="body" sz="quarter" idx="18" hasCustomPrompt="1"/>
          </p:nvPr>
        </p:nvSpPr>
        <p:spPr>
          <a:xfrm>
            <a:off x="360000" y="1589275"/>
            <a:ext cx="10080000" cy="310015"/>
          </a:xfrm>
        </p:spPr>
        <p:txBody>
          <a:bodyPr anchor="b">
            <a:noAutofit/>
          </a:bodyPr>
          <a:lstStyle>
            <a:lvl1pPr>
              <a:defRPr sz="2000">
                <a:solidFill>
                  <a:schemeClr val="accent2"/>
                </a:solidFill>
                <a:latin typeface="+mj-lt"/>
              </a:defRPr>
            </a:lvl1pPr>
            <a:lvl2pPr>
              <a:defRPr sz="2000">
                <a:solidFill>
                  <a:schemeClr val="bg1"/>
                </a:solidFill>
              </a:defRPr>
            </a:lvl2pPr>
            <a:lvl3pPr>
              <a:defRPr sz="2000">
                <a:solidFill>
                  <a:schemeClr val="bg1"/>
                </a:solidFill>
              </a:defRPr>
            </a:lvl3pPr>
            <a:lvl4pPr>
              <a:defRPr sz="2000">
                <a:solidFill>
                  <a:schemeClr val="bg1"/>
                </a:solidFill>
              </a:defRPr>
            </a:lvl4pPr>
            <a:lvl5pPr>
              <a:defRPr sz="2000">
                <a:solidFill>
                  <a:schemeClr val="bg1"/>
                </a:solidFill>
              </a:defRPr>
            </a:lvl5pPr>
          </a:lstStyle>
          <a:p>
            <a:pPr lvl="0"/>
            <a:r>
              <a:rPr lang="en-US"/>
              <a:t>Subtitle</a:t>
            </a:r>
          </a:p>
        </p:txBody>
      </p:sp>
    </p:spTree>
    <p:extLst>
      <p:ext uri="{BB962C8B-B14F-4D97-AF65-F5344CB8AC3E}">
        <p14:creationId xmlns:p14="http://schemas.microsoft.com/office/powerpoint/2010/main" val="4061169444"/>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1_Subheading box with three column text box and image box_no Line">
    <p:spTree>
      <p:nvGrpSpPr>
        <p:cNvPr id="1" name=""/>
        <p:cNvGrpSpPr/>
        <p:nvPr/>
      </p:nvGrpSpPr>
      <p:grpSpPr>
        <a:xfrm>
          <a:off x="0" y="0"/>
          <a:ext cx="0" cy="0"/>
          <a:chOff x="0" y="0"/>
          <a:chExt cx="0" cy="0"/>
        </a:xfrm>
      </p:grpSpPr>
      <p:sp>
        <p:nvSpPr>
          <p:cNvPr id="13" name="Text Placeholder 12">
            <a:extLst>
              <a:ext uri="{FF2B5EF4-FFF2-40B4-BE49-F238E27FC236}">
                <a16:creationId xmlns:a16="http://schemas.microsoft.com/office/drawing/2014/main" id="{4652EAB0-9BF3-42B8-9260-854C74B7761C}"/>
              </a:ext>
            </a:extLst>
          </p:cNvPr>
          <p:cNvSpPr>
            <a:spLocks noGrp="1"/>
          </p:cNvSpPr>
          <p:nvPr>
            <p:ph type="body" sz="quarter" idx="14" hasCustomPrompt="1"/>
          </p:nvPr>
        </p:nvSpPr>
        <p:spPr>
          <a:xfrm>
            <a:off x="360363" y="2340000"/>
            <a:ext cx="8532000" cy="1116002"/>
          </a:xfrm>
        </p:spPr>
        <p:txBody>
          <a:bodyPr/>
          <a:lstStyle>
            <a:lvl1pPr>
              <a:defRPr b="1">
                <a:solidFill>
                  <a:schemeClr val="accent1"/>
                </a:solidFill>
              </a:defRPr>
            </a:lvl1pPr>
          </a:lstStyle>
          <a:p>
            <a:pPr lvl="0"/>
            <a:r>
              <a:rPr lang="en-US"/>
              <a:t>Subheading</a:t>
            </a:r>
            <a:endParaRPr lang="en-AU"/>
          </a:p>
        </p:txBody>
      </p:sp>
      <p:sp>
        <p:nvSpPr>
          <p:cNvPr id="11" name="Text Placeholder 10">
            <a:extLst>
              <a:ext uri="{FF2B5EF4-FFF2-40B4-BE49-F238E27FC236}">
                <a16:creationId xmlns:a16="http://schemas.microsoft.com/office/drawing/2014/main" id="{FBCA03EB-CF3D-4096-8D64-2420CB9A078B}"/>
              </a:ext>
            </a:extLst>
          </p:cNvPr>
          <p:cNvSpPr>
            <a:spLocks noGrp="1"/>
          </p:cNvSpPr>
          <p:nvPr>
            <p:ph type="body" sz="quarter" idx="13"/>
          </p:nvPr>
        </p:nvSpPr>
        <p:spPr>
          <a:xfrm>
            <a:off x="360363" y="3600000"/>
            <a:ext cx="8532000" cy="2699999"/>
          </a:xfrm>
        </p:spPr>
        <p:txBody>
          <a:bodyPr numCol="3" spcCol="180000"/>
          <a:lstStyle>
            <a:lvl1pPr>
              <a:defRPr>
                <a:solidFill>
                  <a:schemeClr val="accent1"/>
                </a:solidFill>
              </a:defRPr>
            </a:lvl1pPr>
            <a:lvl2pPr>
              <a:defRPr>
                <a:solidFill>
                  <a:schemeClr val="accent1"/>
                </a:solidFill>
              </a:defRPr>
            </a:lvl2pPr>
            <a:lvl3pPr>
              <a:defRPr>
                <a:solidFill>
                  <a:schemeClr val="accent1"/>
                </a:solidFill>
              </a:defRPr>
            </a:lvl3pPr>
            <a:lvl4pPr>
              <a:defRPr>
                <a:solidFill>
                  <a:schemeClr val="accent1"/>
                </a:solidFill>
              </a:defRPr>
            </a:lvl4pPr>
            <a:lvl5pPr>
              <a:defRPr>
                <a:solidFill>
                  <a:schemeClr val="accent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Picture Placeholder 4">
            <a:extLst>
              <a:ext uri="{FF2B5EF4-FFF2-40B4-BE49-F238E27FC236}">
                <a16:creationId xmlns:a16="http://schemas.microsoft.com/office/drawing/2014/main" id="{9815A714-98D5-4052-AB2F-14DD929CCC25}"/>
              </a:ext>
            </a:extLst>
          </p:cNvPr>
          <p:cNvSpPr>
            <a:spLocks noGrp="1"/>
          </p:cNvSpPr>
          <p:nvPr>
            <p:ph type="pic" sz="quarter" idx="15"/>
          </p:nvPr>
        </p:nvSpPr>
        <p:spPr>
          <a:xfrm>
            <a:off x="9072000" y="2340000"/>
            <a:ext cx="2736000" cy="3960000"/>
          </a:xfrm>
        </p:spPr>
        <p:txBody>
          <a:bodyPr/>
          <a:lstStyle>
            <a:lvl1pPr>
              <a:defRPr>
                <a:solidFill>
                  <a:schemeClr val="accent1"/>
                </a:solidFill>
              </a:defRPr>
            </a:lvl1pPr>
          </a:lstStyle>
          <a:p>
            <a:r>
              <a:rPr lang="en-US"/>
              <a:t>Click icon to add picture</a:t>
            </a:r>
            <a:endParaRPr lang="en-AU"/>
          </a:p>
        </p:txBody>
      </p:sp>
      <p:sp>
        <p:nvSpPr>
          <p:cNvPr id="6" name="Slide Number Placeholder 5">
            <a:extLst>
              <a:ext uri="{FF2B5EF4-FFF2-40B4-BE49-F238E27FC236}">
                <a16:creationId xmlns:a16="http://schemas.microsoft.com/office/drawing/2014/main" id="{BD8289E0-5097-5F11-B9C6-5305FA6340F4}"/>
              </a:ext>
            </a:extLst>
          </p:cNvPr>
          <p:cNvSpPr>
            <a:spLocks noGrp="1"/>
          </p:cNvSpPr>
          <p:nvPr>
            <p:ph type="sldNum" sz="quarter" idx="16"/>
          </p:nvPr>
        </p:nvSpPr>
        <p:spPr/>
        <p:txBody>
          <a:bodyPr/>
          <a:lstStyle>
            <a:lvl1pPr>
              <a:defRPr>
                <a:solidFill>
                  <a:schemeClr val="accent1"/>
                </a:solidFill>
              </a:defRPr>
            </a:lvl1pPr>
          </a:lstStyle>
          <a:p>
            <a:fld id="{10A01DC5-1685-4615-8240-15192985C6A2}" type="slidenum">
              <a:rPr lang="en-AU" smtClean="0"/>
              <a:pPr/>
              <a:t>‹#›</a:t>
            </a:fld>
            <a:endParaRPr lang="en-AU"/>
          </a:p>
        </p:txBody>
      </p:sp>
      <p:sp>
        <p:nvSpPr>
          <p:cNvPr id="7" name="Title 3">
            <a:extLst>
              <a:ext uri="{FF2B5EF4-FFF2-40B4-BE49-F238E27FC236}">
                <a16:creationId xmlns:a16="http://schemas.microsoft.com/office/drawing/2014/main" id="{9FF4BC1C-28FA-438D-B02E-F022AA594BC4}"/>
              </a:ext>
            </a:extLst>
          </p:cNvPr>
          <p:cNvSpPr>
            <a:spLocks noGrp="1"/>
          </p:cNvSpPr>
          <p:nvPr>
            <p:ph type="title"/>
          </p:nvPr>
        </p:nvSpPr>
        <p:spPr>
          <a:xfrm>
            <a:off x="360000" y="360000"/>
            <a:ext cx="10080000" cy="1002730"/>
          </a:xfrm>
        </p:spPr>
        <p:txBody>
          <a:bodyPr/>
          <a:lstStyle>
            <a:lvl1pPr>
              <a:defRPr>
                <a:solidFill>
                  <a:schemeClr val="accent1"/>
                </a:solidFill>
              </a:defRPr>
            </a:lvl1pPr>
          </a:lstStyle>
          <a:p>
            <a:r>
              <a:rPr lang="en-US"/>
              <a:t>Click to edit Master title style</a:t>
            </a:r>
            <a:endParaRPr lang="en-AU"/>
          </a:p>
        </p:txBody>
      </p:sp>
      <p:sp>
        <p:nvSpPr>
          <p:cNvPr id="9" name="Text Placeholder 10">
            <a:extLst>
              <a:ext uri="{FF2B5EF4-FFF2-40B4-BE49-F238E27FC236}">
                <a16:creationId xmlns:a16="http://schemas.microsoft.com/office/drawing/2014/main" id="{60FD63DB-4575-4B45-9A01-C99009246C7B}"/>
              </a:ext>
            </a:extLst>
          </p:cNvPr>
          <p:cNvSpPr>
            <a:spLocks noGrp="1"/>
          </p:cNvSpPr>
          <p:nvPr>
            <p:ph type="body" sz="quarter" idx="18" hasCustomPrompt="1"/>
          </p:nvPr>
        </p:nvSpPr>
        <p:spPr>
          <a:xfrm>
            <a:off x="360000" y="1546545"/>
            <a:ext cx="10080000" cy="310015"/>
          </a:xfrm>
        </p:spPr>
        <p:txBody>
          <a:bodyPr anchor="b">
            <a:noAutofit/>
          </a:bodyPr>
          <a:lstStyle>
            <a:lvl1pPr>
              <a:defRPr sz="2000">
                <a:solidFill>
                  <a:schemeClr val="accent2"/>
                </a:solidFill>
                <a:latin typeface="+mj-lt"/>
              </a:defRPr>
            </a:lvl1pPr>
            <a:lvl2pPr>
              <a:defRPr sz="2000">
                <a:solidFill>
                  <a:schemeClr val="bg1"/>
                </a:solidFill>
              </a:defRPr>
            </a:lvl2pPr>
            <a:lvl3pPr>
              <a:defRPr sz="2000">
                <a:solidFill>
                  <a:schemeClr val="bg1"/>
                </a:solidFill>
              </a:defRPr>
            </a:lvl3pPr>
            <a:lvl4pPr>
              <a:defRPr sz="2000">
                <a:solidFill>
                  <a:schemeClr val="bg1"/>
                </a:solidFill>
              </a:defRPr>
            </a:lvl4pPr>
            <a:lvl5pPr>
              <a:defRPr sz="2000">
                <a:solidFill>
                  <a:schemeClr val="bg1"/>
                </a:solidFill>
              </a:defRPr>
            </a:lvl5pPr>
          </a:lstStyle>
          <a:p>
            <a:pPr lvl="0"/>
            <a:r>
              <a:rPr lang="en-US"/>
              <a:t>Subtitle</a:t>
            </a:r>
          </a:p>
        </p:txBody>
      </p:sp>
    </p:spTree>
    <p:extLst>
      <p:ext uri="{BB962C8B-B14F-4D97-AF65-F5344CB8AC3E}">
        <p14:creationId xmlns:p14="http://schemas.microsoft.com/office/powerpoint/2010/main" val="72741973"/>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Image with caption at right over text box">
    <p:spTree>
      <p:nvGrpSpPr>
        <p:cNvPr id="1" name=""/>
        <p:cNvGrpSpPr/>
        <p:nvPr/>
      </p:nvGrpSpPr>
      <p:grpSpPr>
        <a:xfrm>
          <a:off x="0" y="0"/>
          <a:ext cx="0" cy="0"/>
          <a:chOff x="0" y="0"/>
          <a:chExt cx="0" cy="0"/>
        </a:xfrm>
      </p:grpSpPr>
      <p:sp>
        <p:nvSpPr>
          <p:cNvPr id="5" name="Picture Placeholder 4">
            <a:extLst>
              <a:ext uri="{FF2B5EF4-FFF2-40B4-BE49-F238E27FC236}">
                <a16:creationId xmlns:a16="http://schemas.microsoft.com/office/drawing/2014/main" id="{0AA01239-4425-4D06-9E14-E14F3426FB3F}"/>
              </a:ext>
              <a:ext uri="{C183D7F6-B498-43B3-948B-1728B52AA6E4}">
                <adec:decorative xmlns:adec="http://schemas.microsoft.com/office/drawing/2017/decorative" val="1"/>
              </a:ext>
            </a:extLst>
          </p:cNvPr>
          <p:cNvSpPr>
            <a:spLocks noGrp="1"/>
          </p:cNvSpPr>
          <p:nvPr>
            <p:ph type="pic" sz="quarter" idx="15"/>
          </p:nvPr>
        </p:nvSpPr>
        <p:spPr>
          <a:xfrm>
            <a:off x="0" y="1548000"/>
            <a:ext cx="5976000" cy="4680000"/>
          </a:xfrm>
        </p:spPr>
        <p:txBody>
          <a:bodyPr/>
          <a:lstStyle/>
          <a:p>
            <a:r>
              <a:rPr lang="en-US"/>
              <a:t>Click icon to add picture</a:t>
            </a:r>
            <a:endParaRPr lang="en-AU"/>
          </a:p>
        </p:txBody>
      </p:sp>
      <p:cxnSp>
        <p:nvCxnSpPr>
          <p:cNvPr id="9" name="Straight Connector 8">
            <a:extLst>
              <a:ext uri="{FF2B5EF4-FFF2-40B4-BE49-F238E27FC236}">
                <a16:creationId xmlns:a16="http://schemas.microsoft.com/office/drawing/2014/main" id="{D97CC562-144A-4EC8-A68D-03DE6177D0F2}"/>
              </a:ext>
              <a:ext uri="{C183D7F6-B498-43B3-948B-1728B52AA6E4}">
                <adec:decorative xmlns:adec="http://schemas.microsoft.com/office/drawing/2017/decorative" val="1"/>
              </a:ext>
            </a:extLst>
          </p:cNvPr>
          <p:cNvCxnSpPr>
            <a:cxnSpLocks/>
          </p:cNvCxnSpPr>
          <p:nvPr userDrawn="1"/>
        </p:nvCxnSpPr>
        <p:spPr>
          <a:xfrm>
            <a:off x="6192000" y="1548000"/>
            <a:ext cx="5688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3" name="Text Placeholder 12">
            <a:extLst>
              <a:ext uri="{FF2B5EF4-FFF2-40B4-BE49-F238E27FC236}">
                <a16:creationId xmlns:a16="http://schemas.microsoft.com/office/drawing/2014/main" id="{4652EAB0-9BF3-42B8-9260-854C74B7761C}"/>
              </a:ext>
            </a:extLst>
          </p:cNvPr>
          <p:cNvSpPr>
            <a:spLocks noGrp="1"/>
          </p:cNvSpPr>
          <p:nvPr>
            <p:ph type="body" sz="quarter" idx="14" hasCustomPrompt="1"/>
          </p:nvPr>
        </p:nvSpPr>
        <p:spPr>
          <a:xfrm>
            <a:off x="6192000" y="1728000"/>
            <a:ext cx="5688000" cy="900000"/>
          </a:xfrm>
        </p:spPr>
        <p:txBody>
          <a:bodyPr>
            <a:noAutofit/>
          </a:bodyPr>
          <a:lstStyle>
            <a:lvl1pPr>
              <a:defRPr sz="1400">
                <a:latin typeface="+mn-lt"/>
              </a:defRPr>
            </a:lvl1pPr>
          </a:lstStyle>
          <a:p>
            <a:pPr lvl="0"/>
            <a:r>
              <a:rPr lang="en-US"/>
              <a:t>Caption</a:t>
            </a:r>
            <a:endParaRPr lang="en-AU"/>
          </a:p>
        </p:txBody>
      </p:sp>
      <p:sp>
        <p:nvSpPr>
          <p:cNvPr id="11" name="Text Placeholder 10">
            <a:extLst>
              <a:ext uri="{FF2B5EF4-FFF2-40B4-BE49-F238E27FC236}">
                <a16:creationId xmlns:a16="http://schemas.microsoft.com/office/drawing/2014/main" id="{FBCA03EB-CF3D-4096-8D64-2420CB9A078B}"/>
              </a:ext>
            </a:extLst>
          </p:cNvPr>
          <p:cNvSpPr>
            <a:spLocks noGrp="1"/>
          </p:cNvSpPr>
          <p:nvPr>
            <p:ph type="body" sz="quarter" idx="13"/>
          </p:nvPr>
        </p:nvSpPr>
        <p:spPr>
          <a:xfrm>
            <a:off x="6192000" y="2771999"/>
            <a:ext cx="5688000" cy="3240000"/>
          </a:xfrm>
        </p:spPr>
        <p:txBody>
          <a:bodyPr numCol="2" spcCol="180000"/>
          <a:lstStyle>
            <a:lvl1pPr>
              <a:defRPr/>
            </a:lvl1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cxnSp>
        <p:nvCxnSpPr>
          <p:cNvPr id="15" name="Straight Connector 14">
            <a:extLst>
              <a:ext uri="{FF2B5EF4-FFF2-40B4-BE49-F238E27FC236}">
                <a16:creationId xmlns:a16="http://schemas.microsoft.com/office/drawing/2014/main" id="{D55E9072-3A33-4C6D-A549-4A012107B65C}"/>
              </a:ext>
              <a:ext uri="{C183D7F6-B498-43B3-948B-1728B52AA6E4}">
                <adec:decorative xmlns:adec="http://schemas.microsoft.com/office/drawing/2017/decorative" val="1"/>
              </a:ext>
            </a:extLst>
          </p:cNvPr>
          <p:cNvCxnSpPr>
            <a:cxnSpLocks/>
          </p:cNvCxnSpPr>
          <p:nvPr userDrawn="1"/>
        </p:nvCxnSpPr>
        <p:spPr>
          <a:xfrm>
            <a:off x="6192000" y="6228000"/>
            <a:ext cx="5688000" cy="0"/>
          </a:xfrm>
          <a:prstGeom prst="line">
            <a:avLst/>
          </a:prstGeom>
        </p:spPr>
        <p:style>
          <a:lnRef idx="1">
            <a:schemeClr val="accent1"/>
          </a:lnRef>
          <a:fillRef idx="0">
            <a:schemeClr val="accent1"/>
          </a:fillRef>
          <a:effectRef idx="0">
            <a:schemeClr val="accent1"/>
          </a:effectRef>
          <a:fontRef idx="minor">
            <a:schemeClr val="tx1"/>
          </a:fontRef>
        </p:style>
      </p:cxnSp>
      <p:sp>
        <p:nvSpPr>
          <p:cNvPr id="6" name="Slide Number Placeholder 5">
            <a:extLst>
              <a:ext uri="{FF2B5EF4-FFF2-40B4-BE49-F238E27FC236}">
                <a16:creationId xmlns:a16="http://schemas.microsoft.com/office/drawing/2014/main" id="{C6C6E195-08D8-B578-8FC3-04019FAB2860}"/>
              </a:ext>
            </a:extLst>
          </p:cNvPr>
          <p:cNvSpPr>
            <a:spLocks noGrp="1"/>
          </p:cNvSpPr>
          <p:nvPr>
            <p:ph type="sldNum" sz="quarter" idx="16"/>
          </p:nvPr>
        </p:nvSpPr>
        <p:spPr/>
        <p:txBody>
          <a:bodyPr/>
          <a:lstStyle/>
          <a:p>
            <a:fld id="{10A01DC5-1685-4615-8240-15192985C6A2}" type="slidenum">
              <a:rPr lang="en-AU" smtClean="0"/>
              <a:pPr/>
              <a:t>‹#›</a:t>
            </a:fld>
            <a:endParaRPr lang="en-AU"/>
          </a:p>
        </p:txBody>
      </p:sp>
      <p:sp>
        <p:nvSpPr>
          <p:cNvPr id="10" name="Title 3">
            <a:extLst>
              <a:ext uri="{FF2B5EF4-FFF2-40B4-BE49-F238E27FC236}">
                <a16:creationId xmlns:a16="http://schemas.microsoft.com/office/drawing/2014/main" id="{EFC25D5C-75DB-4279-AC00-2D320745128E}"/>
              </a:ext>
            </a:extLst>
          </p:cNvPr>
          <p:cNvSpPr>
            <a:spLocks noGrp="1"/>
          </p:cNvSpPr>
          <p:nvPr>
            <p:ph type="title"/>
          </p:nvPr>
        </p:nvSpPr>
        <p:spPr>
          <a:xfrm>
            <a:off x="360000" y="360000"/>
            <a:ext cx="10080000" cy="545601"/>
          </a:xfrm>
        </p:spPr>
        <p:txBody>
          <a:bodyPr/>
          <a:lstStyle>
            <a:lvl1pPr>
              <a:defRPr>
                <a:solidFill>
                  <a:schemeClr val="accent1"/>
                </a:solidFill>
              </a:defRPr>
            </a:lvl1pPr>
          </a:lstStyle>
          <a:p>
            <a:r>
              <a:rPr lang="en-US"/>
              <a:t>Click to edit Master title style</a:t>
            </a:r>
            <a:endParaRPr lang="en-AU"/>
          </a:p>
        </p:txBody>
      </p:sp>
      <p:sp>
        <p:nvSpPr>
          <p:cNvPr id="14" name="Text Placeholder 10">
            <a:extLst>
              <a:ext uri="{FF2B5EF4-FFF2-40B4-BE49-F238E27FC236}">
                <a16:creationId xmlns:a16="http://schemas.microsoft.com/office/drawing/2014/main" id="{D9046FC8-7C55-4C92-84EC-77EF486F475B}"/>
              </a:ext>
            </a:extLst>
          </p:cNvPr>
          <p:cNvSpPr>
            <a:spLocks noGrp="1"/>
          </p:cNvSpPr>
          <p:nvPr>
            <p:ph type="body" sz="quarter" idx="18" hasCustomPrompt="1"/>
          </p:nvPr>
        </p:nvSpPr>
        <p:spPr>
          <a:xfrm>
            <a:off x="360000" y="982520"/>
            <a:ext cx="10080000" cy="310015"/>
          </a:xfrm>
        </p:spPr>
        <p:txBody>
          <a:bodyPr anchor="b">
            <a:noAutofit/>
          </a:bodyPr>
          <a:lstStyle>
            <a:lvl1pPr>
              <a:defRPr sz="2000">
                <a:solidFill>
                  <a:schemeClr val="accent2"/>
                </a:solidFill>
                <a:latin typeface="+mj-lt"/>
              </a:defRPr>
            </a:lvl1pPr>
            <a:lvl2pPr>
              <a:defRPr sz="2000">
                <a:solidFill>
                  <a:schemeClr val="bg1"/>
                </a:solidFill>
              </a:defRPr>
            </a:lvl2pPr>
            <a:lvl3pPr>
              <a:defRPr sz="2000">
                <a:solidFill>
                  <a:schemeClr val="bg1"/>
                </a:solidFill>
              </a:defRPr>
            </a:lvl3pPr>
            <a:lvl4pPr>
              <a:defRPr sz="2000">
                <a:solidFill>
                  <a:schemeClr val="bg1"/>
                </a:solidFill>
              </a:defRPr>
            </a:lvl4pPr>
            <a:lvl5pPr>
              <a:defRPr sz="2000">
                <a:solidFill>
                  <a:schemeClr val="bg1"/>
                </a:solidFill>
              </a:defRPr>
            </a:lvl5pPr>
          </a:lstStyle>
          <a:p>
            <a:pPr lvl="0"/>
            <a:r>
              <a:rPr lang="en-US"/>
              <a:t>Subtitle</a:t>
            </a:r>
          </a:p>
        </p:txBody>
      </p:sp>
    </p:spTree>
    <p:extLst>
      <p:ext uri="{BB962C8B-B14F-4D97-AF65-F5344CB8AC3E}">
        <p14:creationId xmlns:p14="http://schemas.microsoft.com/office/powerpoint/2010/main" val="2340656352"/>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Large quote">
    <p:spTree>
      <p:nvGrpSpPr>
        <p:cNvPr id="1" name=""/>
        <p:cNvGrpSpPr/>
        <p:nvPr/>
      </p:nvGrpSpPr>
      <p:grpSpPr>
        <a:xfrm>
          <a:off x="0" y="0"/>
          <a:ext cx="0" cy="0"/>
          <a:chOff x="0" y="0"/>
          <a:chExt cx="0" cy="0"/>
        </a:xfrm>
      </p:grpSpPr>
      <p:sp>
        <p:nvSpPr>
          <p:cNvPr id="2" name="Title 1"/>
          <p:cNvSpPr>
            <a:spLocks noGrp="1"/>
          </p:cNvSpPr>
          <p:nvPr>
            <p:ph type="title"/>
          </p:nvPr>
        </p:nvSpPr>
        <p:spPr>
          <a:xfrm>
            <a:off x="360000" y="359998"/>
            <a:ext cx="2520000" cy="5976002"/>
          </a:xfrm>
        </p:spPr>
        <p:txBody>
          <a:bodyPr>
            <a:noAutofit/>
          </a:bodyPr>
          <a:lstStyle>
            <a:lvl1pPr>
              <a:defRPr sz="1800">
                <a:latin typeface="+mj-lt"/>
              </a:defRPr>
            </a:lvl1pPr>
          </a:lstStyle>
          <a:p>
            <a:r>
              <a:rPr lang="en-US"/>
              <a:t>Click to edit Master title style</a:t>
            </a:r>
          </a:p>
        </p:txBody>
      </p:sp>
      <p:cxnSp>
        <p:nvCxnSpPr>
          <p:cNvPr id="12" name="Straight Connector 11">
            <a:extLst>
              <a:ext uri="{FF2B5EF4-FFF2-40B4-BE49-F238E27FC236}">
                <a16:creationId xmlns:a16="http://schemas.microsoft.com/office/drawing/2014/main" id="{80B8F80F-22E3-47D7-8D99-80BFFDFB35CD}"/>
              </a:ext>
              <a:ext uri="{C183D7F6-B498-43B3-948B-1728B52AA6E4}">
                <adec:decorative xmlns:adec="http://schemas.microsoft.com/office/drawing/2017/decorative" val="1"/>
              </a:ext>
            </a:extLst>
          </p:cNvPr>
          <p:cNvCxnSpPr>
            <a:cxnSpLocks/>
          </p:cNvCxnSpPr>
          <p:nvPr userDrawn="1"/>
        </p:nvCxnSpPr>
        <p:spPr>
          <a:xfrm>
            <a:off x="3096000" y="360000"/>
            <a:ext cx="0" cy="597600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Text Placeholder 10">
            <a:extLst>
              <a:ext uri="{FF2B5EF4-FFF2-40B4-BE49-F238E27FC236}">
                <a16:creationId xmlns:a16="http://schemas.microsoft.com/office/drawing/2014/main" id="{FBCA03EB-CF3D-4096-8D64-2420CB9A078B}"/>
              </a:ext>
            </a:extLst>
          </p:cNvPr>
          <p:cNvSpPr>
            <a:spLocks noGrp="1"/>
          </p:cNvSpPr>
          <p:nvPr>
            <p:ph type="body" sz="quarter" idx="13"/>
          </p:nvPr>
        </p:nvSpPr>
        <p:spPr>
          <a:xfrm>
            <a:off x="3312002" y="360000"/>
            <a:ext cx="7560000" cy="5976000"/>
          </a:xfrm>
        </p:spPr>
        <p:txBody>
          <a:bodyPr numCol="1" spcCol="180000"/>
          <a:lstStyle>
            <a:lvl1pPr>
              <a:defRPr sz="3600">
                <a:solidFill>
                  <a:schemeClr val="accent1"/>
                </a:solidFill>
              </a:defRPr>
            </a:lvl1pPr>
            <a:lvl2pPr>
              <a:defRPr sz="1800">
                <a:latin typeface="+mn-lt"/>
              </a:defRPr>
            </a:lvl2pPr>
          </a:lstStyle>
          <a:p>
            <a:pPr lvl="0"/>
            <a:r>
              <a:rPr lang="en-US"/>
              <a:t>Click to edit Master text styles</a:t>
            </a:r>
          </a:p>
          <a:p>
            <a:pPr lvl="1"/>
            <a:r>
              <a:rPr lang="en-US"/>
              <a:t>Second level</a:t>
            </a:r>
          </a:p>
        </p:txBody>
      </p:sp>
      <p:sp>
        <p:nvSpPr>
          <p:cNvPr id="7" name="Slide Number Placeholder 6"/>
          <p:cNvSpPr>
            <a:spLocks noGrp="1"/>
          </p:cNvSpPr>
          <p:nvPr>
            <p:ph type="sldNum" sz="quarter" idx="12"/>
          </p:nvPr>
        </p:nvSpPr>
        <p:spPr/>
        <p:txBody>
          <a:bodyPr/>
          <a:lstStyle/>
          <a:p>
            <a:fld id="{10A01DC5-1685-4615-8240-15192985C6A2}" type="slidenum">
              <a:rPr lang="en-AU" smtClean="0"/>
              <a:t>‹#›</a:t>
            </a:fld>
            <a:endParaRPr lang="en-AU"/>
          </a:p>
        </p:txBody>
      </p:sp>
    </p:spTree>
    <p:extLst>
      <p:ext uri="{BB962C8B-B14F-4D97-AF65-F5344CB8AC3E}">
        <p14:creationId xmlns:p14="http://schemas.microsoft.com/office/powerpoint/2010/main" val="67665923"/>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1_2 column text above graphic">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5165CECD-C00D-4560-9C97-AE28A8535867}"/>
              </a:ext>
              <a:ext uri="{C183D7F6-B498-43B3-948B-1728B52AA6E4}">
                <adec:decorative xmlns:adec="http://schemas.microsoft.com/office/drawing/2017/decorative" val="1"/>
              </a:ext>
            </a:extLst>
          </p:cNvPr>
          <p:cNvSpPr/>
          <p:nvPr userDrawn="1"/>
        </p:nvSpPr>
        <p:spPr>
          <a:xfrm>
            <a:off x="0" y="1620000"/>
            <a:ext cx="12192000" cy="523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cxnSp>
        <p:nvCxnSpPr>
          <p:cNvPr id="8" name="Straight Connector 7">
            <a:extLst>
              <a:ext uri="{FF2B5EF4-FFF2-40B4-BE49-F238E27FC236}">
                <a16:creationId xmlns:a16="http://schemas.microsoft.com/office/drawing/2014/main" id="{017468B5-9304-8780-B3F7-E48A7589BD28}"/>
              </a:ext>
              <a:ext uri="{C183D7F6-B498-43B3-948B-1728B52AA6E4}">
                <adec:decorative xmlns:adec="http://schemas.microsoft.com/office/drawing/2017/decorative" val="1"/>
              </a:ext>
            </a:extLst>
          </p:cNvPr>
          <p:cNvCxnSpPr/>
          <p:nvPr userDrawn="1"/>
        </p:nvCxnSpPr>
        <p:spPr>
          <a:xfrm>
            <a:off x="360000" y="6228000"/>
            <a:ext cx="11484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7" name="Slide Number Placeholder 6"/>
          <p:cNvSpPr>
            <a:spLocks noGrp="1"/>
          </p:cNvSpPr>
          <p:nvPr>
            <p:ph type="sldNum" sz="quarter" idx="12"/>
          </p:nvPr>
        </p:nvSpPr>
        <p:spPr/>
        <p:txBody>
          <a:bodyPr/>
          <a:lstStyle/>
          <a:p>
            <a:fld id="{10A01DC5-1685-4615-8240-15192985C6A2}" type="slidenum">
              <a:rPr lang="en-AU" smtClean="0"/>
              <a:t>‹#›</a:t>
            </a:fld>
            <a:endParaRPr lang="en-AU"/>
          </a:p>
        </p:txBody>
      </p:sp>
      <p:sp>
        <p:nvSpPr>
          <p:cNvPr id="10" name="Title 4">
            <a:extLst>
              <a:ext uri="{FF2B5EF4-FFF2-40B4-BE49-F238E27FC236}">
                <a16:creationId xmlns:a16="http://schemas.microsoft.com/office/drawing/2014/main" id="{4B69FB63-5913-44B0-9BCA-4B6E66CE48BF}"/>
              </a:ext>
            </a:extLst>
          </p:cNvPr>
          <p:cNvSpPr>
            <a:spLocks noGrp="1"/>
          </p:cNvSpPr>
          <p:nvPr>
            <p:ph type="title"/>
          </p:nvPr>
        </p:nvSpPr>
        <p:spPr>
          <a:xfrm>
            <a:off x="359998" y="360000"/>
            <a:ext cx="10260002" cy="522000"/>
          </a:xfrm>
        </p:spPr>
        <p:txBody>
          <a:bodyPr/>
          <a:lstStyle>
            <a:lvl1pPr>
              <a:defRPr>
                <a:solidFill>
                  <a:schemeClr val="accent1"/>
                </a:solidFill>
              </a:defRPr>
            </a:lvl1pPr>
          </a:lstStyle>
          <a:p>
            <a:r>
              <a:rPr lang="en-US"/>
              <a:t>Click to edit Master title style</a:t>
            </a:r>
            <a:endParaRPr lang="en-AU"/>
          </a:p>
        </p:txBody>
      </p:sp>
      <p:sp>
        <p:nvSpPr>
          <p:cNvPr id="11" name="Text Placeholder 10">
            <a:extLst>
              <a:ext uri="{FF2B5EF4-FFF2-40B4-BE49-F238E27FC236}">
                <a16:creationId xmlns:a16="http://schemas.microsoft.com/office/drawing/2014/main" id="{4A905C52-CF4B-447B-B93D-A86FD209402A}"/>
              </a:ext>
            </a:extLst>
          </p:cNvPr>
          <p:cNvSpPr>
            <a:spLocks noGrp="1"/>
          </p:cNvSpPr>
          <p:nvPr>
            <p:ph type="body" sz="quarter" idx="18" hasCustomPrompt="1"/>
          </p:nvPr>
        </p:nvSpPr>
        <p:spPr>
          <a:xfrm>
            <a:off x="360000" y="1016704"/>
            <a:ext cx="10080000" cy="310015"/>
          </a:xfrm>
        </p:spPr>
        <p:txBody>
          <a:bodyPr anchor="b">
            <a:noAutofit/>
          </a:bodyPr>
          <a:lstStyle>
            <a:lvl1pPr>
              <a:defRPr sz="2000">
                <a:solidFill>
                  <a:schemeClr val="accent2"/>
                </a:solidFill>
                <a:latin typeface="+mj-lt"/>
              </a:defRPr>
            </a:lvl1pPr>
            <a:lvl2pPr>
              <a:defRPr sz="2000">
                <a:solidFill>
                  <a:schemeClr val="bg1"/>
                </a:solidFill>
              </a:defRPr>
            </a:lvl2pPr>
            <a:lvl3pPr>
              <a:defRPr sz="2000">
                <a:solidFill>
                  <a:schemeClr val="bg1"/>
                </a:solidFill>
              </a:defRPr>
            </a:lvl3pPr>
            <a:lvl4pPr>
              <a:defRPr sz="2000">
                <a:solidFill>
                  <a:schemeClr val="bg1"/>
                </a:solidFill>
              </a:defRPr>
            </a:lvl4pPr>
            <a:lvl5pPr>
              <a:defRPr sz="2000">
                <a:solidFill>
                  <a:schemeClr val="bg1"/>
                </a:solidFill>
              </a:defRPr>
            </a:lvl5pPr>
          </a:lstStyle>
          <a:p>
            <a:pPr lvl="0"/>
            <a:r>
              <a:rPr lang="en-US"/>
              <a:t>Subtitle</a:t>
            </a:r>
          </a:p>
        </p:txBody>
      </p:sp>
      <p:sp>
        <p:nvSpPr>
          <p:cNvPr id="4" name="Text Placeholder 3">
            <a:extLst>
              <a:ext uri="{FF2B5EF4-FFF2-40B4-BE49-F238E27FC236}">
                <a16:creationId xmlns:a16="http://schemas.microsoft.com/office/drawing/2014/main" id="{45FF91FD-74CC-081D-89EB-09C2A0ACEDA6}"/>
              </a:ext>
            </a:extLst>
          </p:cNvPr>
          <p:cNvSpPr>
            <a:spLocks noGrp="1"/>
          </p:cNvSpPr>
          <p:nvPr>
            <p:ph type="body" sz="quarter" idx="19"/>
          </p:nvPr>
        </p:nvSpPr>
        <p:spPr>
          <a:xfrm>
            <a:off x="359998" y="1818975"/>
            <a:ext cx="11496675" cy="421005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Tree>
    <p:extLst>
      <p:ext uri="{BB962C8B-B14F-4D97-AF65-F5344CB8AC3E}">
        <p14:creationId xmlns:p14="http://schemas.microsoft.com/office/powerpoint/2010/main" val="411785871"/>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3_2 column text above graphic">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5165CECD-C00D-4560-9C97-AE28A8535867}"/>
              </a:ext>
              <a:ext uri="{C183D7F6-B498-43B3-948B-1728B52AA6E4}">
                <adec:decorative xmlns:adec="http://schemas.microsoft.com/office/drawing/2017/decorative" val="1"/>
              </a:ext>
            </a:extLst>
          </p:cNvPr>
          <p:cNvSpPr/>
          <p:nvPr userDrawn="1"/>
        </p:nvSpPr>
        <p:spPr>
          <a:xfrm>
            <a:off x="0" y="1620000"/>
            <a:ext cx="12192000" cy="523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cxnSp>
        <p:nvCxnSpPr>
          <p:cNvPr id="8" name="Straight Connector 7">
            <a:extLst>
              <a:ext uri="{FF2B5EF4-FFF2-40B4-BE49-F238E27FC236}">
                <a16:creationId xmlns:a16="http://schemas.microsoft.com/office/drawing/2014/main" id="{017468B5-9304-8780-B3F7-E48A7589BD28}"/>
              </a:ext>
              <a:ext uri="{C183D7F6-B498-43B3-948B-1728B52AA6E4}">
                <adec:decorative xmlns:adec="http://schemas.microsoft.com/office/drawing/2017/decorative" val="1"/>
              </a:ext>
            </a:extLst>
          </p:cNvPr>
          <p:cNvCxnSpPr/>
          <p:nvPr userDrawn="1"/>
        </p:nvCxnSpPr>
        <p:spPr>
          <a:xfrm>
            <a:off x="360000" y="6228000"/>
            <a:ext cx="11484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7" name="Slide Number Placeholder 6"/>
          <p:cNvSpPr>
            <a:spLocks noGrp="1"/>
          </p:cNvSpPr>
          <p:nvPr>
            <p:ph type="sldNum" sz="quarter" idx="12"/>
          </p:nvPr>
        </p:nvSpPr>
        <p:spPr/>
        <p:txBody>
          <a:bodyPr/>
          <a:lstStyle/>
          <a:p>
            <a:fld id="{10A01DC5-1685-4615-8240-15192985C6A2}" type="slidenum">
              <a:rPr lang="en-AU" smtClean="0"/>
              <a:t>‹#›</a:t>
            </a:fld>
            <a:endParaRPr lang="en-AU"/>
          </a:p>
        </p:txBody>
      </p:sp>
      <p:sp>
        <p:nvSpPr>
          <p:cNvPr id="10" name="Title 4">
            <a:extLst>
              <a:ext uri="{FF2B5EF4-FFF2-40B4-BE49-F238E27FC236}">
                <a16:creationId xmlns:a16="http://schemas.microsoft.com/office/drawing/2014/main" id="{4B69FB63-5913-44B0-9BCA-4B6E66CE48BF}"/>
              </a:ext>
            </a:extLst>
          </p:cNvPr>
          <p:cNvSpPr>
            <a:spLocks noGrp="1"/>
          </p:cNvSpPr>
          <p:nvPr>
            <p:ph type="title"/>
          </p:nvPr>
        </p:nvSpPr>
        <p:spPr>
          <a:xfrm>
            <a:off x="359998" y="360000"/>
            <a:ext cx="10260002" cy="522000"/>
          </a:xfrm>
        </p:spPr>
        <p:txBody>
          <a:bodyPr/>
          <a:lstStyle>
            <a:lvl1pPr>
              <a:defRPr>
                <a:solidFill>
                  <a:schemeClr val="accent1"/>
                </a:solidFill>
              </a:defRPr>
            </a:lvl1pPr>
          </a:lstStyle>
          <a:p>
            <a:r>
              <a:rPr lang="en-US"/>
              <a:t>Click to edit Master title style</a:t>
            </a:r>
            <a:endParaRPr lang="en-AU"/>
          </a:p>
        </p:txBody>
      </p:sp>
      <p:sp>
        <p:nvSpPr>
          <p:cNvPr id="11" name="Text Placeholder 10">
            <a:extLst>
              <a:ext uri="{FF2B5EF4-FFF2-40B4-BE49-F238E27FC236}">
                <a16:creationId xmlns:a16="http://schemas.microsoft.com/office/drawing/2014/main" id="{4A905C52-CF4B-447B-B93D-A86FD209402A}"/>
              </a:ext>
            </a:extLst>
          </p:cNvPr>
          <p:cNvSpPr>
            <a:spLocks noGrp="1"/>
          </p:cNvSpPr>
          <p:nvPr>
            <p:ph type="body" sz="quarter" idx="18" hasCustomPrompt="1"/>
          </p:nvPr>
        </p:nvSpPr>
        <p:spPr>
          <a:xfrm>
            <a:off x="360000" y="1016704"/>
            <a:ext cx="10080000" cy="310015"/>
          </a:xfrm>
        </p:spPr>
        <p:txBody>
          <a:bodyPr anchor="b">
            <a:noAutofit/>
          </a:bodyPr>
          <a:lstStyle>
            <a:lvl1pPr>
              <a:defRPr sz="2000">
                <a:solidFill>
                  <a:schemeClr val="accent2"/>
                </a:solidFill>
                <a:latin typeface="+mj-lt"/>
              </a:defRPr>
            </a:lvl1pPr>
            <a:lvl2pPr>
              <a:defRPr sz="2000">
                <a:solidFill>
                  <a:schemeClr val="bg1"/>
                </a:solidFill>
              </a:defRPr>
            </a:lvl2pPr>
            <a:lvl3pPr>
              <a:defRPr sz="2000">
                <a:solidFill>
                  <a:schemeClr val="bg1"/>
                </a:solidFill>
              </a:defRPr>
            </a:lvl3pPr>
            <a:lvl4pPr>
              <a:defRPr sz="2000">
                <a:solidFill>
                  <a:schemeClr val="bg1"/>
                </a:solidFill>
              </a:defRPr>
            </a:lvl4pPr>
            <a:lvl5pPr>
              <a:defRPr sz="2000">
                <a:solidFill>
                  <a:schemeClr val="bg1"/>
                </a:solidFill>
              </a:defRPr>
            </a:lvl5pPr>
          </a:lstStyle>
          <a:p>
            <a:pPr lvl="0"/>
            <a:r>
              <a:rPr lang="en-US"/>
              <a:t>Subtitle</a:t>
            </a:r>
          </a:p>
        </p:txBody>
      </p:sp>
      <p:sp>
        <p:nvSpPr>
          <p:cNvPr id="4" name="Text Placeholder 3">
            <a:extLst>
              <a:ext uri="{FF2B5EF4-FFF2-40B4-BE49-F238E27FC236}">
                <a16:creationId xmlns:a16="http://schemas.microsoft.com/office/drawing/2014/main" id="{45FF91FD-74CC-081D-89EB-09C2A0ACEDA6}"/>
              </a:ext>
            </a:extLst>
          </p:cNvPr>
          <p:cNvSpPr>
            <a:spLocks noGrp="1"/>
          </p:cNvSpPr>
          <p:nvPr>
            <p:ph type="body" sz="quarter" idx="19"/>
          </p:nvPr>
        </p:nvSpPr>
        <p:spPr>
          <a:xfrm>
            <a:off x="359998" y="1818975"/>
            <a:ext cx="11496675" cy="421005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Tree>
    <p:extLst>
      <p:ext uri="{BB962C8B-B14F-4D97-AF65-F5344CB8AC3E}">
        <p14:creationId xmlns:p14="http://schemas.microsoft.com/office/powerpoint/2010/main" val="12010296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ver 2">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3FED08CF-2518-2327-406C-6026029FD05B}"/>
              </a:ext>
              <a:ext uri="{C183D7F6-B498-43B3-948B-1728B52AA6E4}">
                <adec:decorative xmlns:adec="http://schemas.microsoft.com/office/drawing/2017/decorative" val="1"/>
              </a:ext>
            </a:extLst>
          </p:cNvPr>
          <p:cNvSpPr/>
          <p:nvPr userDrawn="1"/>
        </p:nvSpPr>
        <p:spPr>
          <a:xfrm>
            <a:off x="3060000" y="0"/>
            <a:ext cx="77760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solidFill>
                <a:schemeClr val="bg1"/>
              </a:solidFill>
              <a:latin typeface="+mj-lt"/>
            </a:endParaRPr>
          </a:p>
        </p:txBody>
      </p:sp>
      <p:cxnSp>
        <p:nvCxnSpPr>
          <p:cNvPr id="11" name="Straight Connector 10">
            <a:extLst>
              <a:ext uri="{FF2B5EF4-FFF2-40B4-BE49-F238E27FC236}">
                <a16:creationId xmlns:a16="http://schemas.microsoft.com/office/drawing/2014/main" id="{167B4648-D1B6-2648-37DC-35CC3262B2EE}"/>
              </a:ext>
              <a:ext uri="{C183D7F6-B498-43B3-948B-1728B52AA6E4}">
                <adec:decorative xmlns:adec="http://schemas.microsoft.com/office/drawing/2017/decorative" val="1"/>
              </a:ext>
            </a:extLst>
          </p:cNvPr>
          <p:cNvCxnSpPr>
            <a:cxnSpLocks/>
          </p:cNvCxnSpPr>
          <p:nvPr userDrawn="1"/>
        </p:nvCxnSpPr>
        <p:spPr>
          <a:xfrm>
            <a:off x="3420000" y="360000"/>
            <a:ext cx="0" cy="6192773"/>
          </a:xfrm>
          <a:prstGeom prst="line">
            <a:avLst/>
          </a:prstGeom>
          <a:ln w="9525">
            <a:solidFill>
              <a:schemeClr val="bg1"/>
            </a:solidFill>
          </a:ln>
        </p:spPr>
        <p:style>
          <a:lnRef idx="1">
            <a:schemeClr val="accent1"/>
          </a:lnRef>
          <a:fillRef idx="0">
            <a:schemeClr val="accent1"/>
          </a:fillRef>
          <a:effectRef idx="0">
            <a:schemeClr val="accent1"/>
          </a:effectRef>
          <a:fontRef idx="minor">
            <a:schemeClr val="tx1"/>
          </a:fontRef>
        </p:style>
      </p:cxnSp>
      <p:sp>
        <p:nvSpPr>
          <p:cNvPr id="7" name="Title 1">
            <a:extLst>
              <a:ext uri="{FF2B5EF4-FFF2-40B4-BE49-F238E27FC236}">
                <a16:creationId xmlns:a16="http://schemas.microsoft.com/office/drawing/2014/main" id="{A6070B46-EC77-177A-DA25-5155F929B19D}"/>
              </a:ext>
            </a:extLst>
          </p:cNvPr>
          <p:cNvSpPr>
            <a:spLocks noGrp="1"/>
          </p:cNvSpPr>
          <p:nvPr>
            <p:ph type="ctrTitle" hasCustomPrompt="1"/>
          </p:nvPr>
        </p:nvSpPr>
        <p:spPr>
          <a:xfrm>
            <a:off x="3599997" y="1259999"/>
            <a:ext cx="6948000" cy="2700000"/>
          </a:xfrm>
          <a:ln>
            <a:noFill/>
          </a:ln>
        </p:spPr>
        <p:txBody>
          <a:bodyPr anchor="t">
            <a:noAutofit/>
          </a:bodyPr>
          <a:lstStyle>
            <a:lvl1pPr algn="l">
              <a:lnSpc>
                <a:spcPct val="90000"/>
              </a:lnSpc>
              <a:defRPr sz="4800">
                <a:solidFill>
                  <a:schemeClr val="bg1"/>
                </a:solidFill>
                <a:latin typeface="+mj-lt"/>
              </a:defRPr>
            </a:lvl1pPr>
          </a:lstStyle>
          <a:p>
            <a:r>
              <a:rPr lang="en-US"/>
              <a:t>Presentation title</a:t>
            </a:r>
          </a:p>
        </p:txBody>
      </p:sp>
      <p:sp>
        <p:nvSpPr>
          <p:cNvPr id="3" name="Footer Placeholder 2">
            <a:extLst>
              <a:ext uri="{FF2B5EF4-FFF2-40B4-BE49-F238E27FC236}">
                <a16:creationId xmlns:a16="http://schemas.microsoft.com/office/drawing/2014/main" id="{6E1481CC-14AE-44A2-E62B-3050FD80215A}"/>
              </a:ext>
              <a:ext uri="{C183D7F6-B498-43B3-948B-1728B52AA6E4}">
                <adec:decorative xmlns:adec="http://schemas.microsoft.com/office/drawing/2017/decorative" val="1"/>
              </a:ext>
            </a:extLst>
          </p:cNvPr>
          <p:cNvSpPr>
            <a:spLocks noGrp="1"/>
          </p:cNvSpPr>
          <p:nvPr>
            <p:ph type="ftr" sz="quarter" idx="10"/>
          </p:nvPr>
        </p:nvSpPr>
        <p:spPr>
          <a:xfrm>
            <a:off x="3599997" y="360000"/>
            <a:ext cx="3599996" cy="684000"/>
          </a:xfrm>
          <a:prstGeom prst="rect">
            <a:avLst/>
          </a:prstGeom>
        </p:spPr>
        <p:txBody>
          <a:bodyPr lIns="0" tIns="0" rIns="0" bIns="0">
            <a:noAutofit/>
          </a:bodyPr>
          <a:lstStyle>
            <a:lvl1pPr>
              <a:defRPr sz="1400">
                <a:solidFill>
                  <a:schemeClr val="bg1"/>
                </a:solidFill>
                <a:latin typeface="Public Sans" pitchFamily="2" charset="0"/>
              </a:defRPr>
            </a:lvl1pPr>
          </a:lstStyle>
          <a:p>
            <a:r>
              <a:rPr lang="en-US"/>
              <a:t>NSW Department of Education</a:t>
            </a:r>
            <a:endParaRPr lang="en-AU"/>
          </a:p>
        </p:txBody>
      </p:sp>
      <p:sp>
        <p:nvSpPr>
          <p:cNvPr id="8" name="Text Placeholder 10">
            <a:extLst>
              <a:ext uri="{FF2B5EF4-FFF2-40B4-BE49-F238E27FC236}">
                <a16:creationId xmlns:a16="http://schemas.microsoft.com/office/drawing/2014/main" id="{55A48081-2B8F-CBA5-A4D1-4D0CEEEDB3CA}"/>
              </a:ext>
            </a:extLst>
          </p:cNvPr>
          <p:cNvSpPr>
            <a:spLocks noGrp="1"/>
          </p:cNvSpPr>
          <p:nvPr>
            <p:ph type="body" sz="quarter" idx="14" hasCustomPrompt="1"/>
          </p:nvPr>
        </p:nvSpPr>
        <p:spPr>
          <a:xfrm>
            <a:off x="3599997" y="4248000"/>
            <a:ext cx="6947996" cy="1152000"/>
          </a:xfrm>
        </p:spPr>
        <p:txBody>
          <a:bodyPr anchor="b">
            <a:noAutofit/>
          </a:bodyPr>
          <a:lstStyle>
            <a:lvl1pPr>
              <a:defRPr sz="2000">
                <a:solidFill>
                  <a:schemeClr val="accent2"/>
                </a:solidFill>
                <a:latin typeface="+mj-lt"/>
              </a:defRPr>
            </a:lvl1pPr>
            <a:lvl2pPr>
              <a:defRPr sz="2000">
                <a:solidFill>
                  <a:schemeClr val="bg1"/>
                </a:solidFill>
              </a:defRPr>
            </a:lvl2pPr>
            <a:lvl3pPr>
              <a:defRPr sz="2000">
                <a:solidFill>
                  <a:schemeClr val="bg1"/>
                </a:solidFill>
              </a:defRPr>
            </a:lvl3pPr>
            <a:lvl4pPr>
              <a:defRPr sz="2000">
                <a:solidFill>
                  <a:schemeClr val="bg1"/>
                </a:solidFill>
              </a:defRPr>
            </a:lvl4pPr>
            <a:lvl5pPr>
              <a:defRPr sz="2000">
                <a:solidFill>
                  <a:schemeClr val="bg1"/>
                </a:solidFill>
              </a:defRPr>
            </a:lvl5pPr>
          </a:lstStyle>
          <a:p>
            <a:pPr lvl="0"/>
            <a:r>
              <a:rPr lang="en-US"/>
              <a:t>Subtitle</a:t>
            </a:r>
          </a:p>
        </p:txBody>
      </p:sp>
      <p:sp>
        <p:nvSpPr>
          <p:cNvPr id="9" name="Text Placeholder 14">
            <a:extLst>
              <a:ext uri="{FF2B5EF4-FFF2-40B4-BE49-F238E27FC236}">
                <a16:creationId xmlns:a16="http://schemas.microsoft.com/office/drawing/2014/main" id="{AEED1A4F-C99E-03ED-E8E3-C614DDDC05BB}"/>
              </a:ext>
            </a:extLst>
          </p:cNvPr>
          <p:cNvSpPr>
            <a:spLocks noGrp="1"/>
          </p:cNvSpPr>
          <p:nvPr>
            <p:ph type="body" sz="quarter" idx="11" hasCustomPrompt="1"/>
          </p:nvPr>
        </p:nvSpPr>
        <p:spPr>
          <a:xfrm>
            <a:off x="3599997" y="5832773"/>
            <a:ext cx="3600000" cy="396000"/>
          </a:xfrm>
        </p:spPr>
        <p:txBody>
          <a:bodyPr anchor="b" anchorCtr="0">
            <a:noAutofit/>
          </a:bodyPr>
          <a:lstStyle>
            <a:lvl1pPr>
              <a:lnSpc>
                <a:spcPct val="100000"/>
              </a:lnSpc>
              <a:spcAft>
                <a:spcPts val="0"/>
              </a:spcAft>
              <a:defRPr sz="1800" b="1">
                <a:solidFill>
                  <a:schemeClr val="bg1"/>
                </a:solidFill>
                <a:latin typeface="+mn-lt"/>
              </a:defRPr>
            </a:lvl1pPr>
            <a:lvl2pPr>
              <a:lnSpc>
                <a:spcPct val="100000"/>
              </a:lnSpc>
              <a:spcAft>
                <a:spcPts val="0"/>
              </a:spcAft>
              <a:defRPr sz="1800" b="0">
                <a:solidFill>
                  <a:schemeClr val="bg1"/>
                </a:solidFill>
                <a:latin typeface="+mj-lt"/>
              </a:defRPr>
            </a:lvl2pPr>
            <a:lvl3pPr marL="0" indent="0">
              <a:buNone/>
              <a:defRPr sz="2000">
                <a:solidFill>
                  <a:schemeClr val="bg1"/>
                </a:solidFill>
              </a:defRPr>
            </a:lvl3pPr>
            <a:lvl4pPr>
              <a:defRPr sz="2000">
                <a:solidFill>
                  <a:schemeClr val="bg1"/>
                </a:solidFill>
              </a:defRPr>
            </a:lvl4pPr>
            <a:lvl5pPr>
              <a:defRPr sz="2000">
                <a:solidFill>
                  <a:schemeClr val="bg1"/>
                </a:solidFill>
              </a:defRPr>
            </a:lvl5pPr>
          </a:lstStyle>
          <a:p>
            <a:pPr lvl="0"/>
            <a:r>
              <a:rPr lang="en-US"/>
              <a:t>Presenter name</a:t>
            </a:r>
          </a:p>
        </p:txBody>
      </p:sp>
      <p:sp>
        <p:nvSpPr>
          <p:cNvPr id="2" name="Text Placeholder 7">
            <a:extLst>
              <a:ext uri="{FF2B5EF4-FFF2-40B4-BE49-F238E27FC236}">
                <a16:creationId xmlns:a16="http://schemas.microsoft.com/office/drawing/2014/main" id="{60E763D3-A13C-06E4-9014-2E3B13407800}"/>
              </a:ext>
            </a:extLst>
          </p:cNvPr>
          <p:cNvSpPr>
            <a:spLocks noGrp="1"/>
          </p:cNvSpPr>
          <p:nvPr>
            <p:ph type="body" sz="quarter" idx="16" hasCustomPrompt="1"/>
          </p:nvPr>
        </p:nvSpPr>
        <p:spPr>
          <a:xfrm>
            <a:off x="3600000" y="6264773"/>
            <a:ext cx="3599999" cy="288000"/>
          </a:xfrm>
        </p:spPr>
        <p:txBody>
          <a:bodyPr anchor="b" anchorCtr="0"/>
          <a:lstStyle>
            <a:lvl1pPr>
              <a:defRPr sz="1800">
                <a:solidFill>
                  <a:schemeClr val="bg1"/>
                </a:solidFill>
              </a:defRPr>
            </a:lvl1pPr>
          </a:lstStyle>
          <a:p>
            <a:pPr lvl="0"/>
            <a:r>
              <a:rPr lang="en-US"/>
              <a:t>Presenter title</a:t>
            </a:r>
            <a:endParaRPr lang="en-AU"/>
          </a:p>
        </p:txBody>
      </p:sp>
      <p:sp>
        <p:nvSpPr>
          <p:cNvPr id="10" name="Text Placeholder 14">
            <a:extLst>
              <a:ext uri="{FF2B5EF4-FFF2-40B4-BE49-F238E27FC236}">
                <a16:creationId xmlns:a16="http://schemas.microsoft.com/office/drawing/2014/main" id="{37F13F42-B330-47E5-3F90-36734EC08976}"/>
              </a:ext>
            </a:extLst>
          </p:cNvPr>
          <p:cNvSpPr>
            <a:spLocks noGrp="1"/>
          </p:cNvSpPr>
          <p:nvPr>
            <p:ph type="body" sz="quarter" idx="12" hasCustomPrompt="1"/>
          </p:nvPr>
        </p:nvSpPr>
        <p:spPr>
          <a:xfrm>
            <a:off x="7847995" y="5832773"/>
            <a:ext cx="2700000" cy="720000"/>
          </a:xfrm>
        </p:spPr>
        <p:txBody>
          <a:bodyPr anchor="b">
            <a:noAutofit/>
          </a:bodyPr>
          <a:lstStyle>
            <a:lvl1pPr algn="r">
              <a:defRPr sz="1800" b="0">
                <a:solidFill>
                  <a:schemeClr val="bg1"/>
                </a:solidFill>
                <a:latin typeface="+mn-lt"/>
              </a:defRPr>
            </a:lvl1pPr>
            <a:lvl2pPr>
              <a:defRPr sz="1600">
                <a:solidFill>
                  <a:schemeClr val="bg1"/>
                </a:solidFill>
              </a:defRPr>
            </a:lvl2pPr>
            <a:lvl3pPr marL="0" indent="0">
              <a:buNone/>
              <a:defRPr sz="2000">
                <a:solidFill>
                  <a:schemeClr val="bg1"/>
                </a:solidFill>
              </a:defRPr>
            </a:lvl3pPr>
            <a:lvl4pPr>
              <a:defRPr sz="2000">
                <a:solidFill>
                  <a:schemeClr val="bg1"/>
                </a:solidFill>
              </a:defRPr>
            </a:lvl4pPr>
            <a:lvl5pPr>
              <a:defRPr sz="2000">
                <a:solidFill>
                  <a:schemeClr val="bg1"/>
                </a:solidFill>
              </a:defRPr>
            </a:lvl5pPr>
          </a:lstStyle>
          <a:p>
            <a:pPr lvl="0"/>
            <a:r>
              <a:rPr lang="en-US"/>
              <a:t>00 Month YY20</a:t>
            </a:r>
          </a:p>
        </p:txBody>
      </p:sp>
      <p:sp>
        <p:nvSpPr>
          <p:cNvPr id="5" name="Picture Placeholder 4">
            <a:extLst>
              <a:ext uri="{FF2B5EF4-FFF2-40B4-BE49-F238E27FC236}">
                <a16:creationId xmlns:a16="http://schemas.microsoft.com/office/drawing/2014/main" id="{DAEA5A75-B013-2CCC-2269-682E37F0B276}"/>
              </a:ext>
              <a:ext uri="{C183D7F6-B498-43B3-948B-1728B52AA6E4}">
                <adec:decorative xmlns:adec="http://schemas.microsoft.com/office/drawing/2017/decorative" val="1"/>
              </a:ext>
            </a:extLst>
          </p:cNvPr>
          <p:cNvSpPr>
            <a:spLocks noGrp="1"/>
          </p:cNvSpPr>
          <p:nvPr>
            <p:ph type="pic" sz="quarter" idx="13"/>
          </p:nvPr>
        </p:nvSpPr>
        <p:spPr>
          <a:xfrm>
            <a:off x="0" y="0"/>
            <a:ext cx="3060000" cy="6858000"/>
          </a:xfrm>
        </p:spPr>
        <p:txBody>
          <a:bodyPr/>
          <a:lstStyle/>
          <a:p>
            <a:r>
              <a:rPr lang="en-US"/>
              <a:t>Click icon to add picture</a:t>
            </a:r>
            <a:endParaRPr lang="en-AU"/>
          </a:p>
        </p:txBody>
      </p:sp>
    </p:spTree>
    <p:extLst>
      <p:ext uri="{BB962C8B-B14F-4D97-AF65-F5344CB8AC3E}">
        <p14:creationId xmlns:p14="http://schemas.microsoft.com/office/powerpoint/2010/main" val="363333010"/>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2_2 column text above graphic">
    <p:spTree>
      <p:nvGrpSpPr>
        <p:cNvPr id="1" name=""/>
        <p:cNvGrpSpPr/>
        <p:nvPr/>
      </p:nvGrpSpPr>
      <p:grpSpPr>
        <a:xfrm>
          <a:off x="0" y="0"/>
          <a:ext cx="0" cy="0"/>
          <a:chOff x="0" y="0"/>
          <a:chExt cx="0" cy="0"/>
        </a:xfrm>
      </p:grpSpPr>
      <p:sp>
        <p:nvSpPr>
          <p:cNvPr id="5" name="Picture Placeholder 4">
            <a:extLst>
              <a:ext uri="{FF2B5EF4-FFF2-40B4-BE49-F238E27FC236}">
                <a16:creationId xmlns:a16="http://schemas.microsoft.com/office/drawing/2014/main" id="{8AB6FE45-2247-43AE-AFB0-3C1EC574D8FA}"/>
              </a:ext>
              <a:ext uri="{C183D7F6-B498-43B3-948B-1728B52AA6E4}">
                <adec:decorative xmlns:adec="http://schemas.microsoft.com/office/drawing/2017/decorative" val="1"/>
              </a:ext>
            </a:extLst>
          </p:cNvPr>
          <p:cNvSpPr>
            <a:spLocks noGrp="1"/>
          </p:cNvSpPr>
          <p:nvPr>
            <p:ph type="pic" sz="quarter" idx="13"/>
          </p:nvPr>
        </p:nvSpPr>
        <p:spPr>
          <a:xfrm>
            <a:off x="359998" y="1909282"/>
            <a:ext cx="11483999" cy="4210718"/>
          </a:xfrm>
        </p:spPr>
        <p:txBody>
          <a:bodyPr/>
          <a:lstStyle/>
          <a:p>
            <a:r>
              <a:rPr lang="en-US"/>
              <a:t>Click icon to add picture</a:t>
            </a:r>
            <a:endParaRPr lang="en-AU"/>
          </a:p>
        </p:txBody>
      </p:sp>
      <p:cxnSp>
        <p:nvCxnSpPr>
          <p:cNvPr id="8" name="Straight Connector 7">
            <a:extLst>
              <a:ext uri="{FF2B5EF4-FFF2-40B4-BE49-F238E27FC236}">
                <a16:creationId xmlns:a16="http://schemas.microsoft.com/office/drawing/2014/main" id="{017468B5-9304-8780-B3F7-E48A7589BD28}"/>
              </a:ext>
              <a:ext uri="{C183D7F6-B498-43B3-948B-1728B52AA6E4}">
                <adec:decorative xmlns:adec="http://schemas.microsoft.com/office/drawing/2017/decorative" val="1"/>
              </a:ext>
            </a:extLst>
          </p:cNvPr>
          <p:cNvCxnSpPr/>
          <p:nvPr userDrawn="1"/>
        </p:nvCxnSpPr>
        <p:spPr>
          <a:xfrm>
            <a:off x="360000" y="6228000"/>
            <a:ext cx="11484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7" name="Slide Number Placeholder 6"/>
          <p:cNvSpPr>
            <a:spLocks noGrp="1"/>
          </p:cNvSpPr>
          <p:nvPr>
            <p:ph type="sldNum" sz="quarter" idx="12"/>
          </p:nvPr>
        </p:nvSpPr>
        <p:spPr/>
        <p:txBody>
          <a:bodyPr/>
          <a:lstStyle/>
          <a:p>
            <a:fld id="{10A01DC5-1685-4615-8240-15192985C6A2}" type="slidenum">
              <a:rPr lang="en-AU" smtClean="0"/>
              <a:t>‹#›</a:t>
            </a:fld>
            <a:endParaRPr lang="en-AU"/>
          </a:p>
        </p:txBody>
      </p:sp>
      <p:sp>
        <p:nvSpPr>
          <p:cNvPr id="9" name="Title 3">
            <a:extLst>
              <a:ext uri="{FF2B5EF4-FFF2-40B4-BE49-F238E27FC236}">
                <a16:creationId xmlns:a16="http://schemas.microsoft.com/office/drawing/2014/main" id="{05BC5410-7E55-4593-BA28-5E8E6B37DC52}"/>
              </a:ext>
            </a:extLst>
          </p:cNvPr>
          <p:cNvSpPr>
            <a:spLocks noGrp="1"/>
          </p:cNvSpPr>
          <p:nvPr>
            <p:ph type="title"/>
          </p:nvPr>
        </p:nvSpPr>
        <p:spPr>
          <a:xfrm>
            <a:off x="360000" y="360000"/>
            <a:ext cx="10080000" cy="545601"/>
          </a:xfrm>
        </p:spPr>
        <p:txBody>
          <a:bodyPr/>
          <a:lstStyle>
            <a:lvl1pPr>
              <a:defRPr>
                <a:solidFill>
                  <a:schemeClr val="accent1"/>
                </a:solidFill>
              </a:defRPr>
            </a:lvl1pPr>
          </a:lstStyle>
          <a:p>
            <a:r>
              <a:rPr lang="en-US"/>
              <a:t>Click to edit Master title style</a:t>
            </a:r>
            <a:endParaRPr lang="en-AU"/>
          </a:p>
        </p:txBody>
      </p:sp>
      <p:sp>
        <p:nvSpPr>
          <p:cNvPr id="11" name="Text Placeholder 10">
            <a:extLst>
              <a:ext uri="{FF2B5EF4-FFF2-40B4-BE49-F238E27FC236}">
                <a16:creationId xmlns:a16="http://schemas.microsoft.com/office/drawing/2014/main" id="{CCAC8508-E60B-446A-8E8E-4CDD0947B710}"/>
              </a:ext>
            </a:extLst>
          </p:cNvPr>
          <p:cNvSpPr>
            <a:spLocks noGrp="1"/>
          </p:cNvSpPr>
          <p:nvPr>
            <p:ph type="body" sz="quarter" idx="18" hasCustomPrompt="1"/>
          </p:nvPr>
        </p:nvSpPr>
        <p:spPr>
          <a:xfrm>
            <a:off x="360000" y="1016704"/>
            <a:ext cx="10080000" cy="310015"/>
          </a:xfrm>
        </p:spPr>
        <p:txBody>
          <a:bodyPr anchor="b">
            <a:noAutofit/>
          </a:bodyPr>
          <a:lstStyle>
            <a:lvl1pPr>
              <a:defRPr sz="2000">
                <a:solidFill>
                  <a:schemeClr val="accent2"/>
                </a:solidFill>
                <a:latin typeface="+mj-lt"/>
              </a:defRPr>
            </a:lvl1pPr>
            <a:lvl2pPr>
              <a:defRPr sz="2000">
                <a:solidFill>
                  <a:schemeClr val="bg1"/>
                </a:solidFill>
              </a:defRPr>
            </a:lvl2pPr>
            <a:lvl3pPr>
              <a:defRPr sz="2000">
                <a:solidFill>
                  <a:schemeClr val="bg1"/>
                </a:solidFill>
              </a:defRPr>
            </a:lvl3pPr>
            <a:lvl4pPr>
              <a:defRPr sz="2000">
                <a:solidFill>
                  <a:schemeClr val="bg1"/>
                </a:solidFill>
              </a:defRPr>
            </a:lvl4pPr>
            <a:lvl5pPr>
              <a:defRPr sz="2000">
                <a:solidFill>
                  <a:schemeClr val="bg1"/>
                </a:solidFill>
              </a:defRPr>
            </a:lvl5pPr>
          </a:lstStyle>
          <a:p>
            <a:pPr lvl="0"/>
            <a:r>
              <a:rPr lang="en-US"/>
              <a:t>Subtitle</a:t>
            </a:r>
          </a:p>
        </p:txBody>
      </p:sp>
    </p:spTree>
    <p:extLst>
      <p:ext uri="{BB962C8B-B14F-4D97-AF65-F5344CB8AC3E}">
        <p14:creationId xmlns:p14="http://schemas.microsoft.com/office/powerpoint/2010/main" val="396382382"/>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userDrawn="1">
  <p:cSld name="Image with two multi-content boxes">
    <p:spTree>
      <p:nvGrpSpPr>
        <p:cNvPr id="1" name=""/>
        <p:cNvGrpSpPr/>
        <p:nvPr/>
      </p:nvGrpSpPr>
      <p:grpSpPr>
        <a:xfrm>
          <a:off x="0" y="0"/>
          <a:ext cx="0" cy="0"/>
          <a:chOff x="0" y="0"/>
          <a:chExt cx="0" cy="0"/>
        </a:xfrm>
      </p:grpSpPr>
      <p:cxnSp>
        <p:nvCxnSpPr>
          <p:cNvPr id="12" name="Straight Connector 11">
            <a:extLst>
              <a:ext uri="{FF2B5EF4-FFF2-40B4-BE49-F238E27FC236}">
                <a16:creationId xmlns:a16="http://schemas.microsoft.com/office/drawing/2014/main" id="{9E937FAD-09C4-B9AC-E0F8-D88B1E980AFF}"/>
              </a:ext>
              <a:ext uri="{C183D7F6-B498-43B3-948B-1728B52AA6E4}">
                <adec:decorative xmlns:adec="http://schemas.microsoft.com/office/drawing/2017/decorative" val="1"/>
              </a:ext>
            </a:extLst>
          </p:cNvPr>
          <p:cNvCxnSpPr>
            <a:cxnSpLocks/>
          </p:cNvCxnSpPr>
          <p:nvPr userDrawn="1"/>
        </p:nvCxnSpPr>
        <p:spPr>
          <a:xfrm>
            <a:off x="360000" y="360000"/>
            <a:ext cx="0" cy="5976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5" name="Picture Placeholder 14">
            <a:extLst>
              <a:ext uri="{FF2B5EF4-FFF2-40B4-BE49-F238E27FC236}">
                <a16:creationId xmlns:a16="http://schemas.microsoft.com/office/drawing/2014/main" id="{A1EC6F40-A8A0-4128-90D0-E467B30278DC}"/>
              </a:ext>
              <a:ext uri="{C183D7F6-B498-43B3-948B-1728B52AA6E4}">
                <adec:decorative xmlns:adec="http://schemas.microsoft.com/office/drawing/2017/decorative" val="1"/>
              </a:ext>
            </a:extLst>
          </p:cNvPr>
          <p:cNvSpPr>
            <a:spLocks noGrp="1"/>
          </p:cNvSpPr>
          <p:nvPr>
            <p:ph type="pic" sz="quarter" idx="13"/>
          </p:nvPr>
        </p:nvSpPr>
        <p:spPr>
          <a:xfrm>
            <a:off x="539750" y="1728788"/>
            <a:ext cx="6229350" cy="4607212"/>
          </a:xfrm>
        </p:spPr>
        <p:txBody>
          <a:bodyPr/>
          <a:lstStyle/>
          <a:p>
            <a:r>
              <a:rPr lang="en-US"/>
              <a:t>Click icon to add picture</a:t>
            </a:r>
            <a:endParaRPr lang="en-AU"/>
          </a:p>
        </p:txBody>
      </p:sp>
      <p:cxnSp>
        <p:nvCxnSpPr>
          <p:cNvPr id="17" name="Straight Connector 16">
            <a:extLst>
              <a:ext uri="{FF2B5EF4-FFF2-40B4-BE49-F238E27FC236}">
                <a16:creationId xmlns:a16="http://schemas.microsoft.com/office/drawing/2014/main" id="{82CE467A-6B5B-43F6-973F-516915856717}"/>
              </a:ext>
              <a:ext uri="{C183D7F6-B498-43B3-948B-1728B52AA6E4}">
                <adec:decorative xmlns:adec="http://schemas.microsoft.com/office/drawing/2017/decorative" val="1"/>
              </a:ext>
            </a:extLst>
          </p:cNvPr>
          <p:cNvCxnSpPr>
            <a:cxnSpLocks/>
          </p:cNvCxnSpPr>
          <p:nvPr userDrawn="1"/>
        </p:nvCxnSpPr>
        <p:spPr>
          <a:xfrm>
            <a:off x="6948000" y="1728000"/>
            <a:ext cx="0" cy="4608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3" name="Content Placeholder 2"/>
          <p:cNvSpPr>
            <a:spLocks noGrp="1"/>
          </p:cNvSpPr>
          <p:nvPr>
            <p:ph sz="half" idx="1"/>
          </p:nvPr>
        </p:nvSpPr>
        <p:spPr>
          <a:xfrm>
            <a:off x="7127999" y="1727999"/>
            <a:ext cx="4715997" cy="2052000"/>
          </a:xfrm>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7128000" y="3924000"/>
            <a:ext cx="4715996" cy="2052000"/>
          </a:xfrm>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6" name="Text Placeholder 12">
            <a:extLst>
              <a:ext uri="{FF2B5EF4-FFF2-40B4-BE49-F238E27FC236}">
                <a16:creationId xmlns:a16="http://schemas.microsoft.com/office/drawing/2014/main" id="{0EAFF04E-EED2-4901-9136-39CEC8DFA263}"/>
              </a:ext>
            </a:extLst>
          </p:cNvPr>
          <p:cNvSpPr>
            <a:spLocks noGrp="1"/>
          </p:cNvSpPr>
          <p:nvPr>
            <p:ph type="body" sz="quarter" idx="14" hasCustomPrompt="1"/>
          </p:nvPr>
        </p:nvSpPr>
        <p:spPr>
          <a:xfrm>
            <a:off x="7127998" y="6048000"/>
            <a:ext cx="4716000" cy="288000"/>
          </a:xfrm>
        </p:spPr>
        <p:txBody>
          <a:bodyPr anchor="b" anchorCtr="0">
            <a:normAutofit/>
          </a:bodyPr>
          <a:lstStyle>
            <a:lvl1pPr>
              <a:defRPr sz="1000">
                <a:latin typeface="+mn-lt"/>
              </a:defRPr>
            </a:lvl1pPr>
          </a:lstStyle>
          <a:p>
            <a:pPr lvl="0"/>
            <a:r>
              <a:rPr lang="en-US"/>
              <a:t>Caption</a:t>
            </a:r>
            <a:endParaRPr lang="en-AU"/>
          </a:p>
        </p:txBody>
      </p:sp>
      <p:sp>
        <p:nvSpPr>
          <p:cNvPr id="6" name="Slide Number Placeholder 5">
            <a:extLst>
              <a:ext uri="{FF2B5EF4-FFF2-40B4-BE49-F238E27FC236}">
                <a16:creationId xmlns:a16="http://schemas.microsoft.com/office/drawing/2014/main" id="{AD7D6739-5371-B762-58B3-DA849DE6A79E}"/>
              </a:ext>
            </a:extLst>
          </p:cNvPr>
          <p:cNvSpPr>
            <a:spLocks noGrp="1"/>
          </p:cNvSpPr>
          <p:nvPr>
            <p:ph type="sldNum" sz="quarter" idx="15"/>
          </p:nvPr>
        </p:nvSpPr>
        <p:spPr/>
        <p:txBody>
          <a:bodyPr/>
          <a:lstStyle/>
          <a:p>
            <a:fld id="{10A01DC5-1685-4615-8240-15192985C6A2}" type="slidenum">
              <a:rPr lang="en-AU" smtClean="0"/>
              <a:pPr/>
              <a:t>‹#›</a:t>
            </a:fld>
            <a:endParaRPr lang="en-AU"/>
          </a:p>
        </p:txBody>
      </p:sp>
      <p:sp>
        <p:nvSpPr>
          <p:cNvPr id="10" name="Title 3">
            <a:extLst>
              <a:ext uri="{FF2B5EF4-FFF2-40B4-BE49-F238E27FC236}">
                <a16:creationId xmlns:a16="http://schemas.microsoft.com/office/drawing/2014/main" id="{79691CFB-7E44-4ABC-B663-13EAB9E121E0}"/>
              </a:ext>
            </a:extLst>
          </p:cNvPr>
          <p:cNvSpPr>
            <a:spLocks noGrp="1"/>
          </p:cNvSpPr>
          <p:nvPr>
            <p:ph type="title"/>
          </p:nvPr>
        </p:nvSpPr>
        <p:spPr>
          <a:xfrm>
            <a:off x="539748" y="360000"/>
            <a:ext cx="9900251" cy="545601"/>
          </a:xfrm>
        </p:spPr>
        <p:txBody>
          <a:bodyPr/>
          <a:lstStyle>
            <a:lvl1pPr>
              <a:defRPr>
                <a:solidFill>
                  <a:schemeClr val="accent1"/>
                </a:solidFill>
              </a:defRPr>
            </a:lvl1pPr>
          </a:lstStyle>
          <a:p>
            <a:r>
              <a:rPr lang="en-US"/>
              <a:t>Click to edit Master title style</a:t>
            </a:r>
            <a:endParaRPr lang="en-AU"/>
          </a:p>
        </p:txBody>
      </p:sp>
      <p:sp>
        <p:nvSpPr>
          <p:cNvPr id="13" name="Text Placeholder 10">
            <a:extLst>
              <a:ext uri="{FF2B5EF4-FFF2-40B4-BE49-F238E27FC236}">
                <a16:creationId xmlns:a16="http://schemas.microsoft.com/office/drawing/2014/main" id="{91B4D21B-6662-499E-B4B3-F33ABC0C0C36}"/>
              </a:ext>
            </a:extLst>
          </p:cNvPr>
          <p:cNvSpPr>
            <a:spLocks noGrp="1"/>
          </p:cNvSpPr>
          <p:nvPr>
            <p:ph type="body" sz="quarter" idx="18" hasCustomPrompt="1"/>
          </p:nvPr>
        </p:nvSpPr>
        <p:spPr>
          <a:xfrm>
            <a:off x="539748" y="1016704"/>
            <a:ext cx="9900252" cy="310015"/>
          </a:xfrm>
        </p:spPr>
        <p:txBody>
          <a:bodyPr anchor="b">
            <a:noAutofit/>
          </a:bodyPr>
          <a:lstStyle>
            <a:lvl1pPr>
              <a:defRPr sz="2000">
                <a:solidFill>
                  <a:schemeClr val="accent2"/>
                </a:solidFill>
                <a:latin typeface="+mj-lt"/>
              </a:defRPr>
            </a:lvl1pPr>
            <a:lvl2pPr>
              <a:defRPr sz="2000">
                <a:solidFill>
                  <a:schemeClr val="bg1"/>
                </a:solidFill>
              </a:defRPr>
            </a:lvl2pPr>
            <a:lvl3pPr>
              <a:defRPr sz="2000">
                <a:solidFill>
                  <a:schemeClr val="bg1"/>
                </a:solidFill>
              </a:defRPr>
            </a:lvl3pPr>
            <a:lvl4pPr>
              <a:defRPr sz="2000">
                <a:solidFill>
                  <a:schemeClr val="bg1"/>
                </a:solidFill>
              </a:defRPr>
            </a:lvl4pPr>
            <a:lvl5pPr>
              <a:defRPr sz="2000">
                <a:solidFill>
                  <a:schemeClr val="bg1"/>
                </a:solidFill>
              </a:defRPr>
            </a:lvl5pPr>
          </a:lstStyle>
          <a:p>
            <a:pPr lvl="0"/>
            <a:r>
              <a:rPr lang="en-US"/>
              <a:t>Subtitle</a:t>
            </a:r>
          </a:p>
        </p:txBody>
      </p:sp>
    </p:spTree>
    <p:extLst>
      <p:ext uri="{BB962C8B-B14F-4D97-AF65-F5344CB8AC3E}">
        <p14:creationId xmlns:p14="http://schemas.microsoft.com/office/powerpoint/2010/main" val="992760389"/>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preserve="1" userDrawn="1">
  <p:cSld name="2 charts with supporting text">
    <p:spTree>
      <p:nvGrpSpPr>
        <p:cNvPr id="1" name=""/>
        <p:cNvGrpSpPr/>
        <p:nvPr/>
      </p:nvGrpSpPr>
      <p:grpSpPr>
        <a:xfrm>
          <a:off x="0" y="0"/>
          <a:ext cx="0" cy="0"/>
          <a:chOff x="0" y="0"/>
          <a:chExt cx="0" cy="0"/>
        </a:xfrm>
      </p:grpSpPr>
      <p:cxnSp>
        <p:nvCxnSpPr>
          <p:cNvPr id="13" name="Straight Connector 12">
            <a:extLst>
              <a:ext uri="{FF2B5EF4-FFF2-40B4-BE49-F238E27FC236}">
                <a16:creationId xmlns:a16="http://schemas.microsoft.com/office/drawing/2014/main" id="{36E96714-DAB5-89E1-9A49-F9D9F3DE01D0}"/>
              </a:ext>
              <a:ext uri="{C183D7F6-B498-43B3-948B-1728B52AA6E4}">
                <adec:decorative xmlns:adec="http://schemas.microsoft.com/office/drawing/2017/decorative" val="1"/>
              </a:ext>
            </a:extLst>
          </p:cNvPr>
          <p:cNvCxnSpPr/>
          <p:nvPr userDrawn="1"/>
        </p:nvCxnSpPr>
        <p:spPr>
          <a:xfrm>
            <a:off x="360000" y="360000"/>
            <a:ext cx="0" cy="5976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2" name="Chart Placeholder 11">
            <a:extLst>
              <a:ext uri="{FF2B5EF4-FFF2-40B4-BE49-F238E27FC236}">
                <a16:creationId xmlns:a16="http://schemas.microsoft.com/office/drawing/2014/main" id="{D7E1CAC4-88FF-4E85-8A37-9D1F4A8514EE}"/>
              </a:ext>
            </a:extLst>
          </p:cNvPr>
          <p:cNvSpPr>
            <a:spLocks noGrp="1"/>
          </p:cNvSpPr>
          <p:nvPr>
            <p:ph type="chart" sz="quarter" idx="15"/>
          </p:nvPr>
        </p:nvSpPr>
        <p:spPr>
          <a:xfrm>
            <a:off x="539750" y="1547999"/>
            <a:ext cx="7560000" cy="3888000"/>
          </a:xfrm>
        </p:spPr>
        <p:txBody>
          <a:bodyPr/>
          <a:lstStyle/>
          <a:p>
            <a:r>
              <a:rPr lang="en-US"/>
              <a:t>Click icon to add chart</a:t>
            </a:r>
            <a:endParaRPr lang="en-AU"/>
          </a:p>
        </p:txBody>
      </p:sp>
      <p:sp>
        <p:nvSpPr>
          <p:cNvPr id="20" name="Text Placeholder 19">
            <a:extLst>
              <a:ext uri="{FF2B5EF4-FFF2-40B4-BE49-F238E27FC236}">
                <a16:creationId xmlns:a16="http://schemas.microsoft.com/office/drawing/2014/main" id="{CD3768AF-49AB-464E-9DF6-68376B8AC32E}"/>
              </a:ext>
            </a:extLst>
          </p:cNvPr>
          <p:cNvSpPr>
            <a:spLocks noGrp="1"/>
          </p:cNvSpPr>
          <p:nvPr>
            <p:ph type="body" sz="quarter" idx="17"/>
          </p:nvPr>
        </p:nvSpPr>
        <p:spPr>
          <a:xfrm>
            <a:off x="539750" y="5544000"/>
            <a:ext cx="7560000" cy="792000"/>
          </a:xfrm>
        </p:spPr>
        <p:txBody>
          <a:bodyPr>
            <a:noAutofit/>
          </a:bodyPr>
          <a:lstStyle>
            <a:lvl1pPr>
              <a:lnSpc>
                <a:spcPct val="100000"/>
              </a:lnSpc>
              <a:spcAft>
                <a:spcPts val="0"/>
              </a:spcAft>
              <a:defRPr sz="1800" b="1">
                <a:latin typeface="+mn-lt"/>
              </a:defRPr>
            </a:lvl1pPr>
            <a:lvl2pPr>
              <a:lnSpc>
                <a:spcPct val="100000"/>
              </a:lnSpc>
              <a:spcAft>
                <a:spcPts val="0"/>
              </a:spcAft>
              <a:defRPr sz="1800" b="0">
                <a:latin typeface="+mn-lt"/>
              </a:defRPr>
            </a:lvl2pPr>
            <a:lvl3pPr>
              <a:defRPr sz="1200"/>
            </a:lvl3pPr>
            <a:lvl4pPr>
              <a:defRPr sz="1200"/>
            </a:lvl4pPr>
            <a:lvl5pPr>
              <a:defRPr sz="1200"/>
            </a:lvl5pPr>
          </a:lstStyle>
          <a:p>
            <a:pPr lvl="0"/>
            <a:r>
              <a:rPr lang="en-US"/>
              <a:t>Click to edit Master text styles</a:t>
            </a:r>
          </a:p>
          <a:p>
            <a:pPr lvl="1"/>
            <a:r>
              <a:rPr lang="en-US"/>
              <a:t>Second level</a:t>
            </a:r>
          </a:p>
        </p:txBody>
      </p:sp>
      <p:cxnSp>
        <p:nvCxnSpPr>
          <p:cNvPr id="17" name="Straight Connector 16">
            <a:extLst>
              <a:ext uri="{FF2B5EF4-FFF2-40B4-BE49-F238E27FC236}">
                <a16:creationId xmlns:a16="http://schemas.microsoft.com/office/drawing/2014/main" id="{82CE467A-6B5B-43F6-973F-516915856717}"/>
              </a:ext>
              <a:ext uri="{C183D7F6-B498-43B3-948B-1728B52AA6E4}">
                <adec:decorative xmlns:adec="http://schemas.microsoft.com/office/drawing/2017/decorative" val="1"/>
              </a:ext>
            </a:extLst>
          </p:cNvPr>
          <p:cNvCxnSpPr>
            <a:cxnSpLocks/>
          </p:cNvCxnSpPr>
          <p:nvPr userDrawn="1"/>
        </p:nvCxnSpPr>
        <p:spPr>
          <a:xfrm>
            <a:off x="8928000" y="3276000"/>
            <a:ext cx="0" cy="306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8" name="Chart Placeholder 17">
            <a:extLst>
              <a:ext uri="{FF2B5EF4-FFF2-40B4-BE49-F238E27FC236}">
                <a16:creationId xmlns:a16="http://schemas.microsoft.com/office/drawing/2014/main" id="{0F4F51DE-C82F-4C69-9901-7D4EF2CBE8D4}"/>
              </a:ext>
            </a:extLst>
          </p:cNvPr>
          <p:cNvSpPr>
            <a:spLocks noGrp="1"/>
          </p:cNvSpPr>
          <p:nvPr>
            <p:ph type="chart" sz="quarter" idx="16"/>
          </p:nvPr>
        </p:nvSpPr>
        <p:spPr>
          <a:xfrm>
            <a:off x="9108000" y="3276000"/>
            <a:ext cx="2736000" cy="2159999"/>
          </a:xfrm>
        </p:spPr>
        <p:txBody>
          <a:bodyPr/>
          <a:lstStyle/>
          <a:p>
            <a:r>
              <a:rPr lang="en-US"/>
              <a:t>Click icon to add chart</a:t>
            </a:r>
            <a:endParaRPr lang="en-AU"/>
          </a:p>
        </p:txBody>
      </p:sp>
      <p:sp>
        <p:nvSpPr>
          <p:cNvPr id="21" name="Text Placeholder 19">
            <a:extLst>
              <a:ext uri="{FF2B5EF4-FFF2-40B4-BE49-F238E27FC236}">
                <a16:creationId xmlns:a16="http://schemas.microsoft.com/office/drawing/2014/main" id="{2A94C0C8-30F5-4B00-BC99-C6DFC381A6C9}"/>
              </a:ext>
            </a:extLst>
          </p:cNvPr>
          <p:cNvSpPr>
            <a:spLocks noGrp="1"/>
          </p:cNvSpPr>
          <p:nvPr>
            <p:ph type="body" sz="quarter" idx="18" hasCustomPrompt="1"/>
          </p:nvPr>
        </p:nvSpPr>
        <p:spPr>
          <a:xfrm>
            <a:off x="9108000" y="5544000"/>
            <a:ext cx="2735999" cy="792000"/>
          </a:xfrm>
        </p:spPr>
        <p:txBody>
          <a:bodyPr>
            <a:noAutofit/>
          </a:bodyPr>
          <a:lstStyle>
            <a:lvl1pPr>
              <a:lnSpc>
                <a:spcPct val="100000"/>
              </a:lnSpc>
              <a:spcAft>
                <a:spcPts val="0"/>
              </a:spcAft>
              <a:defRPr sz="1800" b="1">
                <a:latin typeface="+mn-lt"/>
              </a:defRPr>
            </a:lvl1pPr>
            <a:lvl2pPr>
              <a:lnSpc>
                <a:spcPct val="100000"/>
              </a:lnSpc>
              <a:spcAft>
                <a:spcPts val="0"/>
              </a:spcAft>
              <a:defRPr sz="1800" b="0">
                <a:latin typeface="+mn-lt"/>
              </a:defRPr>
            </a:lvl2pPr>
            <a:lvl3pPr>
              <a:defRPr sz="1200"/>
            </a:lvl3pPr>
            <a:lvl4pPr>
              <a:defRPr sz="1200"/>
            </a:lvl4pPr>
            <a:lvl5pPr>
              <a:defRPr sz="1200"/>
            </a:lvl5pPr>
          </a:lstStyle>
          <a:p>
            <a:pPr lvl="0"/>
            <a:r>
              <a:rPr lang="en-US"/>
              <a:t>Click to edit text styles</a:t>
            </a:r>
          </a:p>
          <a:p>
            <a:pPr lvl="1"/>
            <a:r>
              <a:rPr lang="en-US"/>
              <a:t>Second level</a:t>
            </a:r>
          </a:p>
        </p:txBody>
      </p:sp>
      <p:sp>
        <p:nvSpPr>
          <p:cNvPr id="4" name="Slide Number Placeholder 3">
            <a:extLst>
              <a:ext uri="{FF2B5EF4-FFF2-40B4-BE49-F238E27FC236}">
                <a16:creationId xmlns:a16="http://schemas.microsoft.com/office/drawing/2014/main" id="{22B538D5-1269-AD49-5ECE-E3F740C2007D}"/>
              </a:ext>
            </a:extLst>
          </p:cNvPr>
          <p:cNvSpPr>
            <a:spLocks noGrp="1"/>
          </p:cNvSpPr>
          <p:nvPr>
            <p:ph type="sldNum" sz="quarter" idx="19"/>
          </p:nvPr>
        </p:nvSpPr>
        <p:spPr/>
        <p:txBody>
          <a:bodyPr/>
          <a:lstStyle/>
          <a:p>
            <a:fld id="{10A01DC5-1685-4615-8240-15192985C6A2}" type="slidenum">
              <a:rPr lang="en-AU" smtClean="0"/>
              <a:pPr/>
              <a:t>‹#›</a:t>
            </a:fld>
            <a:endParaRPr lang="en-AU"/>
          </a:p>
        </p:txBody>
      </p:sp>
      <p:sp>
        <p:nvSpPr>
          <p:cNvPr id="10" name="Title 3">
            <a:extLst>
              <a:ext uri="{FF2B5EF4-FFF2-40B4-BE49-F238E27FC236}">
                <a16:creationId xmlns:a16="http://schemas.microsoft.com/office/drawing/2014/main" id="{10741BC9-5810-4402-AD5B-2DD451F81539}"/>
              </a:ext>
            </a:extLst>
          </p:cNvPr>
          <p:cNvSpPr>
            <a:spLocks noGrp="1"/>
          </p:cNvSpPr>
          <p:nvPr>
            <p:ph type="title"/>
          </p:nvPr>
        </p:nvSpPr>
        <p:spPr>
          <a:xfrm>
            <a:off x="539750" y="360000"/>
            <a:ext cx="9900250" cy="545601"/>
          </a:xfrm>
        </p:spPr>
        <p:txBody>
          <a:bodyPr/>
          <a:lstStyle>
            <a:lvl1pPr>
              <a:defRPr>
                <a:solidFill>
                  <a:schemeClr val="accent1"/>
                </a:solidFill>
              </a:defRPr>
            </a:lvl1pPr>
          </a:lstStyle>
          <a:p>
            <a:r>
              <a:rPr lang="en-US"/>
              <a:t>Click to edit Master title style</a:t>
            </a:r>
            <a:endParaRPr lang="en-AU"/>
          </a:p>
        </p:txBody>
      </p:sp>
      <p:sp>
        <p:nvSpPr>
          <p:cNvPr id="14" name="Text Placeholder 10">
            <a:extLst>
              <a:ext uri="{FF2B5EF4-FFF2-40B4-BE49-F238E27FC236}">
                <a16:creationId xmlns:a16="http://schemas.microsoft.com/office/drawing/2014/main" id="{26173B19-BDA0-4232-B1D7-D85D6B594E60}"/>
              </a:ext>
            </a:extLst>
          </p:cNvPr>
          <p:cNvSpPr>
            <a:spLocks noGrp="1"/>
          </p:cNvSpPr>
          <p:nvPr>
            <p:ph type="body" sz="quarter" idx="20" hasCustomPrompt="1"/>
          </p:nvPr>
        </p:nvSpPr>
        <p:spPr>
          <a:xfrm>
            <a:off x="539750" y="1016704"/>
            <a:ext cx="9900250" cy="310015"/>
          </a:xfrm>
        </p:spPr>
        <p:txBody>
          <a:bodyPr anchor="b">
            <a:noAutofit/>
          </a:bodyPr>
          <a:lstStyle>
            <a:lvl1pPr>
              <a:defRPr sz="2000">
                <a:solidFill>
                  <a:schemeClr val="accent2"/>
                </a:solidFill>
                <a:latin typeface="+mj-lt"/>
              </a:defRPr>
            </a:lvl1pPr>
            <a:lvl2pPr>
              <a:defRPr sz="2000">
                <a:solidFill>
                  <a:schemeClr val="bg1"/>
                </a:solidFill>
              </a:defRPr>
            </a:lvl2pPr>
            <a:lvl3pPr>
              <a:defRPr sz="2000">
                <a:solidFill>
                  <a:schemeClr val="bg1"/>
                </a:solidFill>
              </a:defRPr>
            </a:lvl3pPr>
            <a:lvl4pPr>
              <a:defRPr sz="2000">
                <a:solidFill>
                  <a:schemeClr val="bg1"/>
                </a:solidFill>
              </a:defRPr>
            </a:lvl4pPr>
            <a:lvl5pPr>
              <a:defRPr sz="2000">
                <a:solidFill>
                  <a:schemeClr val="bg1"/>
                </a:solidFill>
              </a:defRPr>
            </a:lvl5pPr>
          </a:lstStyle>
          <a:p>
            <a:pPr lvl="0"/>
            <a:r>
              <a:rPr lang="en-US"/>
              <a:t>Subtitle</a:t>
            </a:r>
          </a:p>
        </p:txBody>
      </p:sp>
    </p:spTree>
    <p:extLst>
      <p:ext uri="{BB962C8B-B14F-4D97-AF65-F5344CB8AC3E}">
        <p14:creationId xmlns:p14="http://schemas.microsoft.com/office/powerpoint/2010/main" val="1134874112"/>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cxnSp>
        <p:nvCxnSpPr>
          <p:cNvPr id="12" name="Straight Connector 11">
            <a:extLst>
              <a:ext uri="{FF2B5EF4-FFF2-40B4-BE49-F238E27FC236}">
                <a16:creationId xmlns:a16="http://schemas.microsoft.com/office/drawing/2014/main" id="{E70612CD-1BF1-42B5-8546-A674A0B86640}"/>
              </a:ext>
              <a:ext uri="{C183D7F6-B498-43B3-948B-1728B52AA6E4}">
                <adec:decorative xmlns:adec="http://schemas.microsoft.com/office/drawing/2017/decorative" val="1"/>
              </a:ext>
            </a:extLst>
          </p:cNvPr>
          <p:cNvCxnSpPr/>
          <p:nvPr userDrawn="1"/>
        </p:nvCxnSpPr>
        <p:spPr>
          <a:xfrm>
            <a:off x="360000" y="1548000"/>
            <a:ext cx="11484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3" name="Text Placeholder 2"/>
          <p:cNvSpPr>
            <a:spLocks noGrp="1"/>
          </p:cNvSpPr>
          <p:nvPr>
            <p:ph type="body" idx="1"/>
          </p:nvPr>
        </p:nvSpPr>
        <p:spPr>
          <a:xfrm>
            <a:off x="360000" y="1800000"/>
            <a:ext cx="5400000" cy="540000"/>
          </a:xfrm>
        </p:spPr>
        <p:txBody>
          <a:bodyPr anchor="t">
            <a:noAutofit/>
          </a:bodyPr>
          <a:lstStyle>
            <a:lvl1pPr marL="0" indent="0">
              <a:buNone/>
              <a:defRPr sz="2000" b="1"/>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en-US"/>
              <a:t>Click to edit Master text styles</a:t>
            </a:r>
          </a:p>
        </p:txBody>
      </p:sp>
      <p:sp>
        <p:nvSpPr>
          <p:cNvPr id="4" name="Content Placeholder 3"/>
          <p:cNvSpPr>
            <a:spLocks noGrp="1"/>
          </p:cNvSpPr>
          <p:nvPr>
            <p:ph sz="half" idx="2"/>
          </p:nvPr>
        </p:nvSpPr>
        <p:spPr>
          <a:xfrm>
            <a:off x="359999" y="2340000"/>
            <a:ext cx="5400000" cy="3780000"/>
          </a:xfrm>
        </p:spPr>
        <p:txBody>
          <a:bodyPr>
            <a:noAutofit/>
          </a:bodyPr>
          <a:lstStyle>
            <a:lvl1pPr>
              <a:defRPr sz="1800"/>
            </a:lvl1pPr>
            <a:lvl2pPr>
              <a:defRPr sz="1800"/>
            </a:lvl2pPr>
            <a:lvl3pPr>
              <a:defRPr sz="18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408000" y="1800000"/>
            <a:ext cx="5400000" cy="540000"/>
          </a:xfrm>
        </p:spPr>
        <p:txBody>
          <a:bodyPr anchor="t">
            <a:noAutofit/>
          </a:bodyPr>
          <a:lstStyle>
            <a:lvl1pPr marL="0" indent="0">
              <a:buNone/>
              <a:defRPr sz="2000" b="1"/>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408000" y="2340000"/>
            <a:ext cx="5400000" cy="3780000"/>
          </a:xfrm>
        </p:spPr>
        <p:txBody>
          <a:bodyPr>
            <a:noAutofit/>
          </a:bodyPr>
          <a:lstStyle>
            <a:lvl1pPr>
              <a:defRPr sz="1800"/>
            </a:lvl1pPr>
            <a:lvl2pPr>
              <a:defRPr sz="1800"/>
            </a:lvl2pPr>
            <a:lvl3pPr>
              <a:defRPr sz="18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cxnSp>
        <p:nvCxnSpPr>
          <p:cNvPr id="11" name="Straight Connector 10">
            <a:extLst>
              <a:ext uri="{FF2B5EF4-FFF2-40B4-BE49-F238E27FC236}">
                <a16:creationId xmlns:a16="http://schemas.microsoft.com/office/drawing/2014/main" id="{D1BAADAD-B302-2C54-28BE-DE627A1513A5}"/>
              </a:ext>
              <a:ext uri="{C183D7F6-B498-43B3-948B-1728B52AA6E4}">
                <adec:decorative xmlns:adec="http://schemas.microsoft.com/office/drawing/2017/decorative" val="1"/>
              </a:ext>
            </a:extLst>
          </p:cNvPr>
          <p:cNvCxnSpPr/>
          <p:nvPr userDrawn="1"/>
        </p:nvCxnSpPr>
        <p:spPr>
          <a:xfrm>
            <a:off x="360000" y="6228000"/>
            <a:ext cx="11484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7" name="Slide Number Placeholder 6">
            <a:extLst>
              <a:ext uri="{FF2B5EF4-FFF2-40B4-BE49-F238E27FC236}">
                <a16:creationId xmlns:a16="http://schemas.microsoft.com/office/drawing/2014/main" id="{8CC0920B-AC4B-0EAF-B89F-B7D590469196}"/>
              </a:ext>
            </a:extLst>
          </p:cNvPr>
          <p:cNvSpPr>
            <a:spLocks noGrp="1"/>
          </p:cNvSpPr>
          <p:nvPr>
            <p:ph type="sldNum" sz="quarter" idx="10"/>
          </p:nvPr>
        </p:nvSpPr>
        <p:spPr/>
        <p:txBody>
          <a:bodyPr/>
          <a:lstStyle/>
          <a:p>
            <a:fld id="{10A01DC5-1685-4615-8240-15192985C6A2}" type="slidenum">
              <a:rPr lang="en-AU" smtClean="0"/>
              <a:pPr/>
              <a:t>‹#›</a:t>
            </a:fld>
            <a:endParaRPr lang="en-AU"/>
          </a:p>
        </p:txBody>
      </p:sp>
      <p:sp>
        <p:nvSpPr>
          <p:cNvPr id="10" name="Title 3">
            <a:extLst>
              <a:ext uri="{FF2B5EF4-FFF2-40B4-BE49-F238E27FC236}">
                <a16:creationId xmlns:a16="http://schemas.microsoft.com/office/drawing/2014/main" id="{F2CB1FCA-D1E5-416B-B1F2-710F1C82DC16}"/>
              </a:ext>
            </a:extLst>
          </p:cNvPr>
          <p:cNvSpPr>
            <a:spLocks noGrp="1"/>
          </p:cNvSpPr>
          <p:nvPr>
            <p:ph type="title"/>
          </p:nvPr>
        </p:nvSpPr>
        <p:spPr>
          <a:xfrm>
            <a:off x="360000" y="360000"/>
            <a:ext cx="10080000" cy="545601"/>
          </a:xfrm>
        </p:spPr>
        <p:txBody>
          <a:bodyPr/>
          <a:lstStyle>
            <a:lvl1pPr>
              <a:defRPr>
                <a:solidFill>
                  <a:schemeClr val="accent1"/>
                </a:solidFill>
              </a:defRPr>
            </a:lvl1pPr>
          </a:lstStyle>
          <a:p>
            <a:r>
              <a:rPr lang="en-US"/>
              <a:t>Click to edit Master title style</a:t>
            </a:r>
            <a:endParaRPr lang="en-AU"/>
          </a:p>
        </p:txBody>
      </p:sp>
      <p:sp>
        <p:nvSpPr>
          <p:cNvPr id="14" name="Text Placeholder 10">
            <a:extLst>
              <a:ext uri="{FF2B5EF4-FFF2-40B4-BE49-F238E27FC236}">
                <a16:creationId xmlns:a16="http://schemas.microsoft.com/office/drawing/2014/main" id="{04324E8E-03E6-4838-9622-D9823630F780}"/>
              </a:ext>
            </a:extLst>
          </p:cNvPr>
          <p:cNvSpPr>
            <a:spLocks noGrp="1"/>
          </p:cNvSpPr>
          <p:nvPr>
            <p:ph type="body" sz="quarter" idx="18" hasCustomPrompt="1"/>
          </p:nvPr>
        </p:nvSpPr>
        <p:spPr>
          <a:xfrm>
            <a:off x="360000" y="1050888"/>
            <a:ext cx="10080000" cy="310015"/>
          </a:xfrm>
        </p:spPr>
        <p:txBody>
          <a:bodyPr anchor="b">
            <a:noAutofit/>
          </a:bodyPr>
          <a:lstStyle>
            <a:lvl1pPr>
              <a:defRPr sz="2000">
                <a:solidFill>
                  <a:schemeClr val="accent2"/>
                </a:solidFill>
                <a:latin typeface="+mj-lt"/>
              </a:defRPr>
            </a:lvl1pPr>
            <a:lvl2pPr>
              <a:defRPr sz="2000">
                <a:solidFill>
                  <a:schemeClr val="bg1"/>
                </a:solidFill>
              </a:defRPr>
            </a:lvl2pPr>
            <a:lvl3pPr>
              <a:defRPr sz="2000">
                <a:solidFill>
                  <a:schemeClr val="bg1"/>
                </a:solidFill>
              </a:defRPr>
            </a:lvl3pPr>
            <a:lvl4pPr>
              <a:defRPr sz="2000">
                <a:solidFill>
                  <a:schemeClr val="bg1"/>
                </a:solidFill>
              </a:defRPr>
            </a:lvl4pPr>
            <a:lvl5pPr>
              <a:defRPr sz="2000">
                <a:solidFill>
                  <a:schemeClr val="bg1"/>
                </a:solidFill>
              </a:defRPr>
            </a:lvl5pPr>
          </a:lstStyle>
          <a:p>
            <a:pPr lvl="0"/>
            <a:r>
              <a:rPr lang="en-US"/>
              <a:t>Subtitle</a:t>
            </a:r>
          </a:p>
        </p:txBody>
      </p:sp>
    </p:spTree>
    <p:extLst>
      <p:ext uri="{BB962C8B-B14F-4D97-AF65-F5344CB8AC3E}">
        <p14:creationId xmlns:p14="http://schemas.microsoft.com/office/powerpoint/2010/main" val="308107359"/>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10A01DC5-1685-4615-8240-15192985C6A2}" type="slidenum">
              <a:rPr lang="en-AU" smtClean="0"/>
              <a:t>‹#›</a:t>
            </a:fld>
            <a:endParaRPr lang="en-AU"/>
          </a:p>
        </p:txBody>
      </p:sp>
      <p:sp>
        <p:nvSpPr>
          <p:cNvPr id="4" name="Title 3">
            <a:extLst>
              <a:ext uri="{FF2B5EF4-FFF2-40B4-BE49-F238E27FC236}">
                <a16:creationId xmlns:a16="http://schemas.microsoft.com/office/drawing/2014/main" id="{7CF8C2E4-E0FA-4F11-9270-098EDFE8B41D}"/>
              </a:ext>
            </a:extLst>
          </p:cNvPr>
          <p:cNvSpPr>
            <a:spLocks noGrp="1"/>
          </p:cNvSpPr>
          <p:nvPr>
            <p:ph type="title"/>
          </p:nvPr>
        </p:nvSpPr>
        <p:spPr>
          <a:xfrm>
            <a:off x="360000" y="360000"/>
            <a:ext cx="10080000" cy="545601"/>
          </a:xfrm>
        </p:spPr>
        <p:txBody>
          <a:bodyPr/>
          <a:lstStyle>
            <a:lvl1pPr>
              <a:defRPr>
                <a:solidFill>
                  <a:schemeClr val="accent1"/>
                </a:solidFill>
              </a:defRPr>
            </a:lvl1pPr>
          </a:lstStyle>
          <a:p>
            <a:r>
              <a:rPr lang="en-US"/>
              <a:t>Click to edit Master title style</a:t>
            </a:r>
            <a:endParaRPr lang="en-AU"/>
          </a:p>
        </p:txBody>
      </p:sp>
      <p:sp>
        <p:nvSpPr>
          <p:cNvPr id="7" name="Text Placeholder 10">
            <a:extLst>
              <a:ext uri="{FF2B5EF4-FFF2-40B4-BE49-F238E27FC236}">
                <a16:creationId xmlns:a16="http://schemas.microsoft.com/office/drawing/2014/main" id="{C65DF8EF-3190-4490-9931-2111E9229317}"/>
              </a:ext>
            </a:extLst>
          </p:cNvPr>
          <p:cNvSpPr>
            <a:spLocks noGrp="1"/>
          </p:cNvSpPr>
          <p:nvPr>
            <p:ph type="body" sz="quarter" idx="18" hasCustomPrompt="1"/>
          </p:nvPr>
        </p:nvSpPr>
        <p:spPr>
          <a:xfrm>
            <a:off x="360000" y="982520"/>
            <a:ext cx="10080000" cy="310015"/>
          </a:xfrm>
        </p:spPr>
        <p:txBody>
          <a:bodyPr anchor="b">
            <a:noAutofit/>
          </a:bodyPr>
          <a:lstStyle>
            <a:lvl1pPr>
              <a:defRPr sz="2000">
                <a:solidFill>
                  <a:schemeClr val="accent2"/>
                </a:solidFill>
                <a:latin typeface="+mj-lt"/>
              </a:defRPr>
            </a:lvl1pPr>
            <a:lvl2pPr>
              <a:defRPr sz="2000">
                <a:solidFill>
                  <a:schemeClr val="bg1"/>
                </a:solidFill>
              </a:defRPr>
            </a:lvl2pPr>
            <a:lvl3pPr>
              <a:defRPr sz="2000">
                <a:solidFill>
                  <a:schemeClr val="bg1"/>
                </a:solidFill>
              </a:defRPr>
            </a:lvl3pPr>
            <a:lvl4pPr>
              <a:defRPr sz="2000">
                <a:solidFill>
                  <a:schemeClr val="bg1"/>
                </a:solidFill>
              </a:defRPr>
            </a:lvl4pPr>
            <a:lvl5pPr>
              <a:defRPr sz="2000">
                <a:solidFill>
                  <a:schemeClr val="bg1"/>
                </a:solidFill>
              </a:defRPr>
            </a:lvl5pPr>
          </a:lstStyle>
          <a:p>
            <a:pPr lvl="0"/>
            <a:r>
              <a:rPr lang="en-US"/>
              <a:t>Subtitle</a:t>
            </a:r>
          </a:p>
        </p:txBody>
      </p:sp>
    </p:spTree>
    <p:extLst>
      <p:ext uri="{BB962C8B-B14F-4D97-AF65-F5344CB8AC3E}">
        <p14:creationId xmlns:p14="http://schemas.microsoft.com/office/powerpoint/2010/main" val="1481552531"/>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10A01DC5-1685-4615-8240-15192985C6A2}" type="slidenum">
              <a:rPr lang="en-AU" smtClean="0"/>
              <a:t>‹#›</a:t>
            </a:fld>
            <a:endParaRPr lang="en-AU"/>
          </a:p>
        </p:txBody>
      </p:sp>
    </p:spTree>
    <p:extLst>
      <p:ext uri="{BB962C8B-B14F-4D97-AF65-F5344CB8AC3E}">
        <p14:creationId xmlns:p14="http://schemas.microsoft.com/office/powerpoint/2010/main" val="4242507144"/>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userDrawn="1">
  <p:cSld name="Content Double Column_Imag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E23056-E44C-AF43-A422-C82DD035EF01}"/>
              </a:ext>
            </a:extLst>
          </p:cNvPr>
          <p:cNvSpPr>
            <a:spLocks noGrp="1"/>
          </p:cNvSpPr>
          <p:nvPr>
            <p:ph type="title"/>
          </p:nvPr>
        </p:nvSpPr>
        <p:spPr>
          <a:xfrm>
            <a:off x="343125" y="402012"/>
            <a:ext cx="10629676" cy="498470"/>
          </a:xfrm>
        </p:spPr>
        <p:txBody>
          <a:bodyPr/>
          <a:lstStyle>
            <a:lvl1pPr>
              <a:defRPr>
                <a:solidFill>
                  <a:schemeClr val="tx2"/>
                </a:solidFill>
                <a:latin typeface="Arial" panose="020B0604020202020204" pitchFamily="34" charset="0"/>
                <a:cs typeface="Arial" panose="020B0604020202020204" pitchFamily="34" charset="0"/>
              </a:defRPr>
            </a:lvl1pPr>
          </a:lstStyle>
          <a:p>
            <a:r>
              <a:rPr lang="en-US"/>
              <a:t>Click to edit Master title style</a:t>
            </a:r>
          </a:p>
        </p:txBody>
      </p:sp>
      <p:sp>
        <p:nvSpPr>
          <p:cNvPr id="3" name="Footer Placeholder 2">
            <a:extLst>
              <a:ext uri="{FF2B5EF4-FFF2-40B4-BE49-F238E27FC236}">
                <a16:creationId xmlns:a16="http://schemas.microsoft.com/office/drawing/2014/main" id="{5C701063-BE19-724C-91DD-C5F4B7488FA3}"/>
              </a:ext>
            </a:extLst>
          </p:cNvPr>
          <p:cNvSpPr>
            <a:spLocks noGrp="1"/>
          </p:cNvSpPr>
          <p:nvPr>
            <p:ph type="ftr" sz="quarter" idx="10"/>
          </p:nvPr>
        </p:nvSpPr>
        <p:spPr/>
        <p:txBody>
          <a:bodyPr/>
          <a:lstStyle/>
          <a:p>
            <a:endParaRPr lang="en-US"/>
          </a:p>
        </p:txBody>
      </p:sp>
      <p:sp>
        <p:nvSpPr>
          <p:cNvPr id="4" name="Slide Number Placeholder 3">
            <a:extLst>
              <a:ext uri="{FF2B5EF4-FFF2-40B4-BE49-F238E27FC236}">
                <a16:creationId xmlns:a16="http://schemas.microsoft.com/office/drawing/2014/main" id="{196E156F-4B4A-874F-AEE2-940A34FF45A4}"/>
              </a:ext>
            </a:extLst>
          </p:cNvPr>
          <p:cNvSpPr>
            <a:spLocks noGrp="1"/>
          </p:cNvSpPr>
          <p:nvPr>
            <p:ph type="sldNum" sz="quarter" idx="11"/>
          </p:nvPr>
        </p:nvSpPr>
        <p:spPr/>
        <p:txBody>
          <a:bodyPr/>
          <a:lstStyle/>
          <a:p>
            <a:fld id="{53F625F3-B677-4D46-AEB5-DC449A9DF797}" type="slidenum">
              <a:rPr lang="en-AU" smtClean="0"/>
              <a:pPr/>
              <a:t>‹#›</a:t>
            </a:fld>
            <a:endParaRPr lang="en-AU"/>
          </a:p>
        </p:txBody>
      </p:sp>
      <p:sp>
        <p:nvSpPr>
          <p:cNvPr id="5" name="Text Placeholder 2078">
            <a:extLst>
              <a:ext uri="{FF2B5EF4-FFF2-40B4-BE49-F238E27FC236}">
                <a16:creationId xmlns:a16="http://schemas.microsoft.com/office/drawing/2014/main" id="{0C286ABD-2EA9-E445-A9AD-2AD792A0E003}"/>
              </a:ext>
            </a:extLst>
          </p:cNvPr>
          <p:cNvSpPr>
            <a:spLocks noGrp="1"/>
          </p:cNvSpPr>
          <p:nvPr>
            <p:ph type="body" sz="quarter" idx="15" hasCustomPrompt="1"/>
          </p:nvPr>
        </p:nvSpPr>
        <p:spPr>
          <a:xfrm>
            <a:off x="340307" y="910008"/>
            <a:ext cx="10632493" cy="466356"/>
          </a:xfrm>
          <a:prstGeom prst="rect">
            <a:avLst/>
          </a:prstGeom>
        </p:spPr>
        <p:txBody>
          <a:bodyPr wrap="square" lIns="0">
            <a:noAutofit/>
          </a:bodyPr>
          <a:lstStyle>
            <a:lvl1pPr marL="0" indent="0">
              <a:buNone/>
              <a:defRPr sz="1800" b="0" i="0">
                <a:solidFill>
                  <a:schemeClr val="accent2"/>
                </a:solidFill>
                <a:latin typeface="Arial" panose="020B0604020202020204" pitchFamily="34" charset="0"/>
                <a:cs typeface="Arial" panose="020B0604020202020204" pitchFamily="34" charset="0"/>
              </a:defRPr>
            </a:lvl1pPr>
            <a:lvl2pPr marL="0" indent="0">
              <a:buNone/>
              <a:defRPr/>
            </a:lvl2pPr>
          </a:lstStyle>
          <a:p>
            <a:pPr lvl="0"/>
            <a:r>
              <a:rPr lang="en-US"/>
              <a:t>Subtitle goes here</a:t>
            </a:r>
          </a:p>
        </p:txBody>
      </p:sp>
      <p:cxnSp>
        <p:nvCxnSpPr>
          <p:cNvPr id="7" name="Straight Connector 6">
            <a:extLst>
              <a:ext uri="{FF2B5EF4-FFF2-40B4-BE49-F238E27FC236}">
                <a16:creationId xmlns:a16="http://schemas.microsoft.com/office/drawing/2014/main" id="{B47D4F20-168E-1D45-8475-BC928E86208C}"/>
              </a:ext>
            </a:extLst>
          </p:cNvPr>
          <p:cNvCxnSpPr>
            <a:cxnSpLocks/>
          </p:cNvCxnSpPr>
          <p:nvPr userDrawn="1"/>
        </p:nvCxnSpPr>
        <p:spPr>
          <a:xfrm>
            <a:off x="334963" y="1665287"/>
            <a:ext cx="114681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Picture Placeholder 3">
            <a:extLst>
              <a:ext uri="{FF2B5EF4-FFF2-40B4-BE49-F238E27FC236}">
                <a16:creationId xmlns:a16="http://schemas.microsoft.com/office/drawing/2014/main" id="{92BA1511-BC03-1340-A366-AB5EC6B308E1}"/>
              </a:ext>
            </a:extLst>
          </p:cNvPr>
          <p:cNvSpPr>
            <a:spLocks noGrp="1"/>
          </p:cNvSpPr>
          <p:nvPr>
            <p:ph type="pic" sz="quarter" idx="17"/>
          </p:nvPr>
        </p:nvSpPr>
        <p:spPr>
          <a:xfrm>
            <a:off x="5951538" y="1989138"/>
            <a:ext cx="5868987" cy="4123485"/>
          </a:xfrm>
        </p:spPr>
        <p:txBody>
          <a:bodyPr>
            <a:normAutofit/>
          </a:bodyPr>
          <a:lstStyle>
            <a:lvl1pPr marL="0" indent="0">
              <a:buNone/>
              <a:defRPr sz="1800"/>
            </a:lvl1pPr>
          </a:lstStyle>
          <a:p>
            <a:r>
              <a:rPr lang="en-US"/>
              <a:t>Click icon to add picture</a:t>
            </a:r>
            <a:endParaRPr lang="en-AU"/>
          </a:p>
        </p:txBody>
      </p:sp>
      <p:sp>
        <p:nvSpPr>
          <p:cNvPr id="11" name="Text Placeholder 2">
            <a:extLst>
              <a:ext uri="{FF2B5EF4-FFF2-40B4-BE49-F238E27FC236}">
                <a16:creationId xmlns:a16="http://schemas.microsoft.com/office/drawing/2014/main" id="{C34004FB-FECF-9449-91A7-F251720D0E38}"/>
              </a:ext>
            </a:extLst>
          </p:cNvPr>
          <p:cNvSpPr>
            <a:spLocks noGrp="1"/>
          </p:cNvSpPr>
          <p:nvPr>
            <p:ph type="body" sz="quarter" idx="16"/>
          </p:nvPr>
        </p:nvSpPr>
        <p:spPr>
          <a:xfrm>
            <a:off x="334962" y="1989138"/>
            <a:ext cx="5392737" cy="4123485"/>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pic>
        <p:nvPicPr>
          <p:cNvPr id="12" name="Graphic 11">
            <a:extLst>
              <a:ext uri="{FF2B5EF4-FFF2-40B4-BE49-F238E27FC236}">
                <a16:creationId xmlns:a16="http://schemas.microsoft.com/office/drawing/2014/main" id="{00079BD0-8F19-D845-893E-1EF997B1BF5A}"/>
              </a:ext>
            </a:extLst>
          </p:cNvPr>
          <p:cNvPicPr>
            <a:picLocks noChangeAspect="1"/>
          </p:cNvPicPr>
          <p:nvPr userDrawn="1"/>
        </p:nvPicPr>
        <p:blipFill>
          <a:blip r:embed="rId2" cstate="screen">
            <a:extLst>
              <a:ext uri="{28A0092B-C50C-407E-A947-70E740481C1C}">
                <a14:useLocalDpi xmlns:a14="http://schemas.microsoft.com/office/drawing/2010/main"/>
              </a:ext>
              <a:ext uri="{96DAC541-7B7A-43D3-8B79-37D633B846F1}">
                <asvg:svgBlip xmlns:asvg="http://schemas.microsoft.com/office/drawing/2016/SVG/main" r:embed="rId3"/>
              </a:ext>
            </a:extLst>
          </a:blip>
          <a:stretch>
            <a:fillRect/>
          </a:stretch>
        </p:blipFill>
        <p:spPr>
          <a:xfrm>
            <a:off x="11292918" y="383757"/>
            <a:ext cx="504501" cy="531895"/>
          </a:xfrm>
          <a:prstGeom prst="rect">
            <a:avLst/>
          </a:prstGeom>
        </p:spPr>
      </p:pic>
    </p:spTree>
    <p:extLst>
      <p:ext uri="{BB962C8B-B14F-4D97-AF65-F5344CB8AC3E}">
        <p14:creationId xmlns:p14="http://schemas.microsoft.com/office/powerpoint/2010/main" val="4293455799"/>
      </p:ext>
    </p:extLst>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_Cover 2">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3FED08CF-2518-2327-406C-6026029FD05B}"/>
              </a:ext>
              <a:ext uri="{C183D7F6-B498-43B3-948B-1728B52AA6E4}">
                <adec:decorative xmlns:adec="http://schemas.microsoft.com/office/drawing/2017/decorative" val="1"/>
              </a:ext>
            </a:extLst>
          </p:cNvPr>
          <p:cNvSpPr/>
          <p:nvPr userDrawn="1"/>
        </p:nvSpPr>
        <p:spPr>
          <a:xfrm>
            <a:off x="3060000" y="0"/>
            <a:ext cx="7776000"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solidFill>
                <a:schemeClr val="bg1"/>
              </a:solidFill>
              <a:latin typeface="+mj-lt"/>
            </a:endParaRPr>
          </a:p>
        </p:txBody>
      </p:sp>
      <p:cxnSp>
        <p:nvCxnSpPr>
          <p:cNvPr id="11" name="Straight Connector 10">
            <a:extLst>
              <a:ext uri="{FF2B5EF4-FFF2-40B4-BE49-F238E27FC236}">
                <a16:creationId xmlns:a16="http://schemas.microsoft.com/office/drawing/2014/main" id="{167B4648-D1B6-2648-37DC-35CC3262B2EE}"/>
              </a:ext>
              <a:ext uri="{C183D7F6-B498-43B3-948B-1728B52AA6E4}">
                <adec:decorative xmlns:adec="http://schemas.microsoft.com/office/drawing/2017/decorative" val="1"/>
              </a:ext>
            </a:extLst>
          </p:cNvPr>
          <p:cNvCxnSpPr>
            <a:cxnSpLocks/>
          </p:cNvCxnSpPr>
          <p:nvPr userDrawn="1"/>
        </p:nvCxnSpPr>
        <p:spPr>
          <a:xfrm>
            <a:off x="3420000" y="360000"/>
            <a:ext cx="0" cy="6192773"/>
          </a:xfrm>
          <a:prstGeom prst="line">
            <a:avLst/>
          </a:prstGeom>
          <a:ln w="9525">
            <a:solidFill>
              <a:schemeClr val="accent1"/>
            </a:solidFill>
          </a:ln>
        </p:spPr>
        <p:style>
          <a:lnRef idx="1">
            <a:schemeClr val="accent1"/>
          </a:lnRef>
          <a:fillRef idx="0">
            <a:schemeClr val="accent1"/>
          </a:fillRef>
          <a:effectRef idx="0">
            <a:schemeClr val="accent1"/>
          </a:effectRef>
          <a:fontRef idx="minor">
            <a:schemeClr val="tx1"/>
          </a:fontRef>
        </p:style>
      </p:cxnSp>
      <p:sp>
        <p:nvSpPr>
          <p:cNvPr id="7" name="Title 1">
            <a:extLst>
              <a:ext uri="{FF2B5EF4-FFF2-40B4-BE49-F238E27FC236}">
                <a16:creationId xmlns:a16="http://schemas.microsoft.com/office/drawing/2014/main" id="{A6070B46-EC77-177A-DA25-5155F929B19D}"/>
              </a:ext>
            </a:extLst>
          </p:cNvPr>
          <p:cNvSpPr>
            <a:spLocks noGrp="1"/>
          </p:cNvSpPr>
          <p:nvPr>
            <p:ph type="ctrTitle" hasCustomPrompt="1"/>
          </p:nvPr>
        </p:nvSpPr>
        <p:spPr>
          <a:xfrm>
            <a:off x="3599997" y="1259999"/>
            <a:ext cx="6948000" cy="2700000"/>
          </a:xfrm>
          <a:ln>
            <a:noFill/>
          </a:ln>
        </p:spPr>
        <p:txBody>
          <a:bodyPr anchor="t">
            <a:noAutofit/>
          </a:bodyPr>
          <a:lstStyle>
            <a:lvl1pPr algn="l">
              <a:lnSpc>
                <a:spcPct val="90000"/>
              </a:lnSpc>
              <a:defRPr sz="4800">
                <a:solidFill>
                  <a:schemeClr val="accent1"/>
                </a:solidFill>
                <a:latin typeface="+mj-lt"/>
              </a:defRPr>
            </a:lvl1pPr>
          </a:lstStyle>
          <a:p>
            <a:r>
              <a:rPr lang="en-US"/>
              <a:t>Presentation title</a:t>
            </a:r>
          </a:p>
        </p:txBody>
      </p:sp>
      <p:sp>
        <p:nvSpPr>
          <p:cNvPr id="3" name="Footer Placeholder 2">
            <a:extLst>
              <a:ext uri="{FF2B5EF4-FFF2-40B4-BE49-F238E27FC236}">
                <a16:creationId xmlns:a16="http://schemas.microsoft.com/office/drawing/2014/main" id="{6E1481CC-14AE-44A2-E62B-3050FD80215A}"/>
              </a:ext>
              <a:ext uri="{C183D7F6-B498-43B3-948B-1728B52AA6E4}">
                <adec:decorative xmlns:adec="http://schemas.microsoft.com/office/drawing/2017/decorative" val="1"/>
              </a:ext>
            </a:extLst>
          </p:cNvPr>
          <p:cNvSpPr>
            <a:spLocks noGrp="1"/>
          </p:cNvSpPr>
          <p:nvPr>
            <p:ph type="ftr" sz="quarter" idx="10"/>
          </p:nvPr>
        </p:nvSpPr>
        <p:spPr>
          <a:xfrm>
            <a:off x="3599997" y="360000"/>
            <a:ext cx="3599996" cy="684000"/>
          </a:xfrm>
          <a:prstGeom prst="rect">
            <a:avLst/>
          </a:prstGeom>
        </p:spPr>
        <p:txBody>
          <a:bodyPr lIns="0" tIns="0" rIns="0" bIns="0">
            <a:noAutofit/>
          </a:bodyPr>
          <a:lstStyle>
            <a:lvl1pPr>
              <a:defRPr sz="1400">
                <a:solidFill>
                  <a:schemeClr val="accent1"/>
                </a:solidFill>
                <a:latin typeface="Public Sans" pitchFamily="2" charset="0"/>
              </a:defRPr>
            </a:lvl1pPr>
          </a:lstStyle>
          <a:p>
            <a:r>
              <a:rPr lang="en-US"/>
              <a:t>NSW Department of Education</a:t>
            </a:r>
            <a:endParaRPr lang="en-AU"/>
          </a:p>
        </p:txBody>
      </p:sp>
      <p:sp>
        <p:nvSpPr>
          <p:cNvPr id="8" name="Text Placeholder 10">
            <a:extLst>
              <a:ext uri="{FF2B5EF4-FFF2-40B4-BE49-F238E27FC236}">
                <a16:creationId xmlns:a16="http://schemas.microsoft.com/office/drawing/2014/main" id="{55A48081-2B8F-CBA5-A4D1-4D0CEEEDB3CA}"/>
              </a:ext>
            </a:extLst>
          </p:cNvPr>
          <p:cNvSpPr>
            <a:spLocks noGrp="1"/>
          </p:cNvSpPr>
          <p:nvPr>
            <p:ph type="body" sz="quarter" idx="14" hasCustomPrompt="1"/>
          </p:nvPr>
        </p:nvSpPr>
        <p:spPr>
          <a:xfrm>
            <a:off x="3599997" y="4248000"/>
            <a:ext cx="6947996" cy="1152000"/>
          </a:xfrm>
        </p:spPr>
        <p:txBody>
          <a:bodyPr anchor="b">
            <a:noAutofit/>
          </a:bodyPr>
          <a:lstStyle>
            <a:lvl1pPr>
              <a:defRPr sz="2000">
                <a:solidFill>
                  <a:schemeClr val="accent2"/>
                </a:solidFill>
                <a:latin typeface="+mj-lt"/>
              </a:defRPr>
            </a:lvl1pPr>
            <a:lvl2pPr>
              <a:defRPr sz="2000">
                <a:solidFill>
                  <a:schemeClr val="bg1"/>
                </a:solidFill>
              </a:defRPr>
            </a:lvl2pPr>
            <a:lvl3pPr>
              <a:defRPr sz="2000">
                <a:solidFill>
                  <a:schemeClr val="bg1"/>
                </a:solidFill>
              </a:defRPr>
            </a:lvl3pPr>
            <a:lvl4pPr>
              <a:defRPr sz="2000">
                <a:solidFill>
                  <a:schemeClr val="bg1"/>
                </a:solidFill>
              </a:defRPr>
            </a:lvl4pPr>
            <a:lvl5pPr>
              <a:defRPr sz="2000">
                <a:solidFill>
                  <a:schemeClr val="bg1"/>
                </a:solidFill>
              </a:defRPr>
            </a:lvl5pPr>
          </a:lstStyle>
          <a:p>
            <a:pPr lvl="0"/>
            <a:r>
              <a:rPr lang="en-US"/>
              <a:t>Subtitle</a:t>
            </a:r>
          </a:p>
        </p:txBody>
      </p:sp>
      <p:sp>
        <p:nvSpPr>
          <p:cNvPr id="9" name="Text Placeholder 14">
            <a:extLst>
              <a:ext uri="{FF2B5EF4-FFF2-40B4-BE49-F238E27FC236}">
                <a16:creationId xmlns:a16="http://schemas.microsoft.com/office/drawing/2014/main" id="{AEED1A4F-C99E-03ED-E8E3-C614DDDC05BB}"/>
              </a:ext>
            </a:extLst>
          </p:cNvPr>
          <p:cNvSpPr>
            <a:spLocks noGrp="1"/>
          </p:cNvSpPr>
          <p:nvPr>
            <p:ph type="body" sz="quarter" idx="11" hasCustomPrompt="1"/>
          </p:nvPr>
        </p:nvSpPr>
        <p:spPr>
          <a:xfrm>
            <a:off x="3599997" y="5832773"/>
            <a:ext cx="3600000" cy="396000"/>
          </a:xfrm>
        </p:spPr>
        <p:txBody>
          <a:bodyPr anchor="b" anchorCtr="0">
            <a:noAutofit/>
          </a:bodyPr>
          <a:lstStyle>
            <a:lvl1pPr>
              <a:lnSpc>
                <a:spcPct val="100000"/>
              </a:lnSpc>
              <a:spcAft>
                <a:spcPts val="0"/>
              </a:spcAft>
              <a:defRPr sz="1800" b="1">
                <a:solidFill>
                  <a:schemeClr val="accent1"/>
                </a:solidFill>
                <a:latin typeface="+mn-lt"/>
              </a:defRPr>
            </a:lvl1pPr>
            <a:lvl2pPr>
              <a:lnSpc>
                <a:spcPct val="100000"/>
              </a:lnSpc>
              <a:spcAft>
                <a:spcPts val="0"/>
              </a:spcAft>
              <a:defRPr sz="1800" b="0">
                <a:solidFill>
                  <a:schemeClr val="bg1"/>
                </a:solidFill>
                <a:latin typeface="+mj-lt"/>
              </a:defRPr>
            </a:lvl2pPr>
            <a:lvl3pPr marL="0" indent="0">
              <a:buNone/>
              <a:defRPr sz="2000">
                <a:solidFill>
                  <a:schemeClr val="bg1"/>
                </a:solidFill>
              </a:defRPr>
            </a:lvl3pPr>
            <a:lvl4pPr>
              <a:defRPr sz="2000">
                <a:solidFill>
                  <a:schemeClr val="bg1"/>
                </a:solidFill>
              </a:defRPr>
            </a:lvl4pPr>
            <a:lvl5pPr>
              <a:defRPr sz="2000">
                <a:solidFill>
                  <a:schemeClr val="bg1"/>
                </a:solidFill>
              </a:defRPr>
            </a:lvl5pPr>
          </a:lstStyle>
          <a:p>
            <a:pPr lvl="0"/>
            <a:r>
              <a:rPr lang="en-US"/>
              <a:t>Presenter name</a:t>
            </a:r>
          </a:p>
        </p:txBody>
      </p:sp>
      <p:sp>
        <p:nvSpPr>
          <p:cNvPr id="2" name="Text Placeholder 7">
            <a:extLst>
              <a:ext uri="{FF2B5EF4-FFF2-40B4-BE49-F238E27FC236}">
                <a16:creationId xmlns:a16="http://schemas.microsoft.com/office/drawing/2014/main" id="{60E763D3-A13C-06E4-9014-2E3B13407800}"/>
              </a:ext>
            </a:extLst>
          </p:cNvPr>
          <p:cNvSpPr>
            <a:spLocks noGrp="1"/>
          </p:cNvSpPr>
          <p:nvPr>
            <p:ph type="body" sz="quarter" idx="16" hasCustomPrompt="1"/>
          </p:nvPr>
        </p:nvSpPr>
        <p:spPr>
          <a:xfrm>
            <a:off x="3600000" y="6264773"/>
            <a:ext cx="3599999" cy="288000"/>
          </a:xfrm>
        </p:spPr>
        <p:txBody>
          <a:bodyPr anchor="b" anchorCtr="0"/>
          <a:lstStyle>
            <a:lvl1pPr>
              <a:defRPr sz="1800">
                <a:solidFill>
                  <a:schemeClr val="accent1"/>
                </a:solidFill>
              </a:defRPr>
            </a:lvl1pPr>
          </a:lstStyle>
          <a:p>
            <a:pPr lvl="0"/>
            <a:r>
              <a:rPr lang="en-US"/>
              <a:t>Presenter title</a:t>
            </a:r>
            <a:endParaRPr lang="en-AU"/>
          </a:p>
        </p:txBody>
      </p:sp>
      <p:sp>
        <p:nvSpPr>
          <p:cNvPr id="10" name="Text Placeholder 14">
            <a:extLst>
              <a:ext uri="{FF2B5EF4-FFF2-40B4-BE49-F238E27FC236}">
                <a16:creationId xmlns:a16="http://schemas.microsoft.com/office/drawing/2014/main" id="{37F13F42-B330-47E5-3F90-36734EC08976}"/>
              </a:ext>
            </a:extLst>
          </p:cNvPr>
          <p:cNvSpPr>
            <a:spLocks noGrp="1"/>
          </p:cNvSpPr>
          <p:nvPr>
            <p:ph type="body" sz="quarter" idx="12" hasCustomPrompt="1"/>
          </p:nvPr>
        </p:nvSpPr>
        <p:spPr>
          <a:xfrm>
            <a:off x="7847995" y="5832773"/>
            <a:ext cx="2700000" cy="720000"/>
          </a:xfrm>
        </p:spPr>
        <p:txBody>
          <a:bodyPr anchor="b">
            <a:noAutofit/>
          </a:bodyPr>
          <a:lstStyle>
            <a:lvl1pPr algn="r">
              <a:defRPr sz="1800" b="0">
                <a:solidFill>
                  <a:schemeClr val="accent1"/>
                </a:solidFill>
                <a:latin typeface="+mn-lt"/>
              </a:defRPr>
            </a:lvl1pPr>
            <a:lvl2pPr>
              <a:defRPr sz="1600">
                <a:solidFill>
                  <a:schemeClr val="bg1"/>
                </a:solidFill>
              </a:defRPr>
            </a:lvl2pPr>
            <a:lvl3pPr marL="0" indent="0">
              <a:buNone/>
              <a:defRPr sz="2000">
                <a:solidFill>
                  <a:schemeClr val="bg1"/>
                </a:solidFill>
              </a:defRPr>
            </a:lvl3pPr>
            <a:lvl4pPr>
              <a:defRPr sz="2000">
                <a:solidFill>
                  <a:schemeClr val="bg1"/>
                </a:solidFill>
              </a:defRPr>
            </a:lvl4pPr>
            <a:lvl5pPr>
              <a:defRPr sz="2000">
                <a:solidFill>
                  <a:schemeClr val="bg1"/>
                </a:solidFill>
              </a:defRPr>
            </a:lvl5pPr>
          </a:lstStyle>
          <a:p>
            <a:pPr lvl="0"/>
            <a:r>
              <a:rPr lang="en-US"/>
              <a:t>00 Month YY20</a:t>
            </a:r>
          </a:p>
        </p:txBody>
      </p:sp>
      <p:sp>
        <p:nvSpPr>
          <p:cNvPr id="5" name="Picture Placeholder 4">
            <a:extLst>
              <a:ext uri="{FF2B5EF4-FFF2-40B4-BE49-F238E27FC236}">
                <a16:creationId xmlns:a16="http://schemas.microsoft.com/office/drawing/2014/main" id="{DAEA5A75-B013-2CCC-2269-682E37F0B276}"/>
              </a:ext>
              <a:ext uri="{C183D7F6-B498-43B3-948B-1728B52AA6E4}">
                <adec:decorative xmlns:adec="http://schemas.microsoft.com/office/drawing/2017/decorative" val="1"/>
              </a:ext>
            </a:extLst>
          </p:cNvPr>
          <p:cNvSpPr>
            <a:spLocks noGrp="1"/>
          </p:cNvSpPr>
          <p:nvPr>
            <p:ph type="pic" sz="quarter" idx="13"/>
          </p:nvPr>
        </p:nvSpPr>
        <p:spPr>
          <a:xfrm>
            <a:off x="0" y="0"/>
            <a:ext cx="3060000" cy="6858000"/>
          </a:xfrm>
        </p:spPr>
        <p:txBody>
          <a:bodyPr/>
          <a:lstStyle/>
          <a:p>
            <a:r>
              <a:rPr lang="en-US"/>
              <a:t>Click icon to add picture</a:t>
            </a:r>
            <a:endParaRPr lang="en-AU"/>
          </a:p>
        </p:txBody>
      </p:sp>
    </p:spTree>
    <p:extLst>
      <p:ext uri="{BB962C8B-B14F-4D97-AF65-F5344CB8AC3E}">
        <p14:creationId xmlns:p14="http://schemas.microsoft.com/office/powerpoint/2010/main" val="16291350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over 3">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E57A2D9F-61E4-43DD-AEE4-7DB03212C80F}"/>
              </a:ext>
              <a:ext uri="{C183D7F6-B498-43B3-948B-1728B52AA6E4}">
                <adec:decorative xmlns:adec="http://schemas.microsoft.com/office/drawing/2017/decorative" val="1"/>
              </a:ext>
            </a:extLst>
          </p:cNvPr>
          <p:cNvSpPr/>
          <p:nvPr userDrawn="1"/>
        </p:nvSpPr>
        <p:spPr>
          <a:xfrm>
            <a:off x="0" y="0"/>
            <a:ext cx="5040000"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solidFill>
                <a:schemeClr val="bg1"/>
              </a:solidFill>
              <a:latin typeface="Public Sans" pitchFamily="2" charset="0"/>
            </a:endParaRPr>
          </a:p>
        </p:txBody>
      </p:sp>
      <p:sp>
        <p:nvSpPr>
          <p:cNvPr id="20" name="Footer Placeholder 4">
            <a:extLst>
              <a:ext uri="{FF2B5EF4-FFF2-40B4-BE49-F238E27FC236}">
                <a16:creationId xmlns:a16="http://schemas.microsoft.com/office/drawing/2014/main" id="{E3775B0C-7FFD-4E7F-AC26-D5F1E787B1CC}"/>
              </a:ext>
              <a:ext uri="{C183D7F6-B498-43B3-948B-1728B52AA6E4}">
                <adec:decorative xmlns:adec="http://schemas.microsoft.com/office/drawing/2017/decorative" val="1"/>
              </a:ext>
            </a:extLst>
          </p:cNvPr>
          <p:cNvSpPr>
            <a:spLocks noGrp="1"/>
          </p:cNvSpPr>
          <p:nvPr>
            <p:ph type="ftr" sz="quarter" idx="3"/>
          </p:nvPr>
        </p:nvSpPr>
        <p:spPr>
          <a:xfrm>
            <a:off x="360000" y="359998"/>
            <a:ext cx="4500000" cy="684000"/>
          </a:xfrm>
          <a:prstGeom prst="rect">
            <a:avLst/>
          </a:prstGeom>
        </p:spPr>
        <p:txBody>
          <a:bodyPr vert="horz" lIns="0" tIns="0" rIns="0" bIns="0" rtlCol="0" anchor="t">
            <a:noAutofit/>
          </a:bodyPr>
          <a:lstStyle>
            <a:lvl1pPr algn="l">
              <a:defRPr sz="1400">
                <a:solidFill>
                  <a:schemeClr val="accent1"/>
                </a:solidFill>
                <a:latin typeface="Public Sans" pitchFamily="2" charset="0"/>
              </a:defRPr>
            </a:lvl1pPr>
          </a:lstStyle>
          <a:p>
            <a:r>
              <a:rPr lang="en-US"/>
              <a:t>NSW Department of Education</a:t>
            </a:r>
            <a:endParaRPr lang="en-AU"/>
          </a:p>
        </p:txBody>
      </p:sp>
      <p:sp>
        <p:nvSpPr>
          <p:cNvPr id="2" name="Title 1"/>
          <p:cNvSpPr>
            <a:spLocks noGrp="1"/>
          </p:cNvSpPr>
          <p:nvPr>
            <p:ph type="ctrTitle" hasCustomPrompt="1"/>
          </p:nvPr>
        </p:nvSpPr>
        <p:spPr>
          <a:xfrm>
            <a:off x="360001" y="1044000"/>
            <a:ext cx="4500000" cy="2520000"/>
          </a:xfrm>
          <a:ln>
            <a:noFill/>
          </a:ln>
        </p:spPr>
        <p:txBody>
          <a:bodyPr anchor="b">
            <a:noAutofit/>
          </a:bodyPr>
          <a:lstStyle>
            <a:lvl1pPr algn="l">
              <a:lnSpc>
                <a:spcPct val="90000"/>
              </a:lnSpc>
              <a:defRPr sz="4800">
                <a:solidFill>
                  <a:schemeClr val="accent1"/>
                </a:solidFill>
                <a:latin typeface="+mj-lt"/>
              </a:defRPr>
            </a:lvl1pPr>
          </a:lstStyle>
          <a:p>
            <a:r>
              <a:rPr lang="en-US"/>
              <a:t>Presentation title</a:t>
            </a:r>
          </a:p>
        </p:txBody>
      </p:sp>
      <p:sp>
        <p:nvSpPr>
          <p:cNvPr id="11" name="Text Placeholder 10">
            <a:extLst>
              <a:ext uri="{FF2B5EF4-FFF2-40B4-BE49-F238E27FC236}">
                <a16:creationId xmlns:a16="http://schemas.microsoft.com/office/drawing/2014/main" id="{AA33BD13-5953-47AF-A601-951A768FEDA1}"/>
              </a:ext>
            </a:extLst>
          </p:cNvPr>
          <p:cNvSpPr>
            <a:spLocks noGrp="1"/>
          </p:cNvSpPr>
          <p:nvPr>
            <p:ph type="body" sz="quarter" idx="10" hasCustomPrompt="1"/>
          </p:nvPr>
        </p:nvSpPr>
        <p:spPr>
          <a:xfrm>
            <a:off x="360001" y="3707999"/>
            <a:ext cx="4500000" cy="1188000"/>
          </a:xfrm>
        </p:spPr>
        <p:txBody>
          <a:bodyPr anchor="t">
            <a:noAutofit/>
          </a:bodyPr>
          <a:lstStyle>
            <a:lvl1pPr>
              <a:defRPr sz="2000">
                <a:solidFill>
                  <a:schemeClr val="accent2"/>
                </a:solidFill>
                <a:latin typeface="+mj-lt"/>
              </a:defRPr>
            </a:lvl1pPr>
            <a:lvl2pPr>
              <a:defRPr sz="2000">
                <a:solidFill>
                  <a:schemeClr val="bg1"/>
                </a:solidFill>
              </a:defRPr>
            </a:lvl2pPr>
            <a:lvl3pPr>
              <a:defRPr sz="2000">
                <a:solidFill>
                  <a:schemeClr val="bg1"/>
                </a:solidFill>
              </a:defRPr>
            </a:lvl3pPr>
            <a:lvl4pPr>
              <a:defRPr sz="2000">
                <a:solidFill>
                  <a:schemeClr val="bg1"/>
                </a:solidFill>
              </a:defRPr>
            </a:lvl4pPr>
            <a:lvl5pPr>
              <a:defRPr sz="2000">
                <a:solidFill>
                  <a:schemeClr val="bg1"/>
                </a:solidFill>
              </a:defRPr>
            </a:lvl5pPr>
          </a:lstStyle>
          <a:p>
            <a:pPr lvl="0"/>
            <a:r>
              <a:rPr lang="en-US"/>
              <a:t>Subtitle</a:t>
            </a:r>
          </a:p>
        </p:txBody>
      </p:sp>
      <p:sp>
        <p:nvSpPr>
          <p:cNvPr id="6" name="Text Placeholder 14">
            <a:extLst>
              <a:ext uri="{FF2B5EF4-FFF2-40B4-BE49-F238E27FC236}">
                <a16:creationId xmlns:a16="http://schemas.microsoft.com/office/drawing/2014/main" id="{CBD988A2-69DC-6498-35F1-5A52AD30CEAC}"/>
              </a:ext>
            </a:extLst>
          </p:cNvPr>
          <p:cNvSpPr>
            <a:spLocks noGrp="1"/>
          </p:cNvSpPr>
          <p:nvPr>
            <p:ph type="body" sz="quarter" idx="14" hasCustomPrompt="1"/>
          </p:nvPr>
        </p:nvSpPr>
        <p:spPr>
          <a:xfrm>
            <a:off x="359997" y="5039998"/>
            <a:ext cx="4499999" cy="288000"/>
          </a:xfrm>
        </p:spPr>
        <p:txBody>
          <a:bodyPr>
            <a:noAutofit/>
          </a:bodyPr>
          <a:lstStyle>
            <a:lvl1pPr>
              <a:spcAft>
                <a:spcPts val="0"/>
              </a:spcAft>
              <a:defRPr sz="1800" b="1">
                <a:solidFill>
                  <a:schemeClr val="accent1"/>
                </a:solidFill>
                <a:latin typeface="+mn-lt"/>
              </a:defRPr>
            </a:lvl1pPr>
            <a:lvl2pPr>
              <a:spcAft>
                <a:spcPts val="0"/>
              </a:spcAft>
              <a:defRPr sz="1800" b="0">
                <a:solidFill>
                  <a:schemeClr val="bg1"/>
                </a:solidFill>
                <a:latin typeface="+mj-lt"/>
              </a:defRPr>
            </a:lvl2pPr>
            <a:lvl3pPr marL="0" indent="0">
              <a:buNone/>
              <a:defRPr sz="2000">
                <a:solidFill>
                  <a:schemeClr val="bg1"/>
                </a:solidFill>
              </a:defRPr>
            </a:lvl3pPr>
            <a:lvl4pPr>
              <a:defRPr sz="2000">
                <a:solidFill>
                  <a:schemeClr val="bg1"/>
                </a:solidFill>
              </a:defRPr>
            </a:lvl4pPr>
            <a:lvl5pPr>
              <a:defRPr sz="2000">
                <a:solidFill>
                  <a:schemeClr val="bg1"/>
                </a:solidFill>
              </a:defRPr>
            </a:lvl5pPr>
          </a:lstStyle>
          <a:p>
            <a:pPr lvl="0"/>
            <a:r>
              <a:rPr lang="en-US"/>
              <a:t>Presenter name</a:t>
            </a:r>
          </a:p>
        </p:txBody>
      </p:sp>
      <p:sp>
        <p:nvSpPr>
          <p:cNvPr id="8" name="Text Placeholder 7">
            <a:extLst>
              <a:ext uri="{FF2B5EF4-FFF2-40B4-BE49-F238E27FC236}">
                <a16:creationId xmlns:a16="http://schemas.microsoft.com/office/drawing/2014/main" id="{F1B4A246-8750-3B76-6335-2AB142573783}"/>
              </a:ext>
            </a:extLst>
          </p:cNvPr>
          <p:cNvSpPr>
            <a:spLocks noGrp="1"/>
          </p:cNvSpPr>
          <p:nvPr>
            <p:ph type="body" sz="quarter" idx="16" hasCustomPrompt="1"/>
          </p:nvPr>
        </p:nvSpPr>
        <p:spPr>
          <a:xfrm>
            <a:off x="359997" y="5327998"/>
            <a:ext cx="4499999" cy="792000"/>
          </a:xfrm>
        </p:spPr>
        <p:txBody>
          <a:bodyPr/>
          <a:lstStyle>
            <a:lvl1pPr>
              <a:defRPr sz="1800">
                <a:solidFill>
                  <a:schemeClr val="accent1"/>
                </a:solidFill>
              </a:defRPr>
            </a:lvl1pPr>
          </a:lstStyle>
          <a:p>
            <a:pPr lvl="0"/>
            <a:r>
              <a:rPr lang="en-US"/>
              <a:t>Presenter title</a:t>
            </a:r>
            <a:endParaRPr lang="en-AU"/>
          </a:p>
        </p:txBody>
      </p:sp>
      <p:sp>
        <p:nvSpPr>
          <p:cNvPr id="16" name="Text Placeholder 14">
            <a:extLst>
              <a:ext uri="{FF2B5EF4-FFF2-40B4-BE49-F238E27FC236}">
                <a16:creationId xmlns:a16="http://schemas.microsoft.com/office/drawing/2014/main" id="{0B9A9D47-05D2-409D-A941-8374F9F8E2D4}"/>
              </a:ext>
            </a:extLst>
          </p:cNvPr>
          <p:cNvSpPr>
            <a:spLocks noGrp="1"/>
          </p:cNvSpPr>
          <p:nvPr>
            <p:ph type="body" sz="quarter" idx="12" hasCustomPrompt="1"/>
          </p:nvPr>
        </p:nvSpPr>
        <p:spPr>
          <a:xfrm>
            <a:off x="359999" y="6192000"/>
            <a:ext cx="4499999" cy="360000"/>
          </a:xfrm>
        </p:spPr>
        <p:txBody>
          <a:bodyPr anchor="b" anchorCtr="0">
            <a:noAutofit/>
          </a:bodyPr>
          <a:lstStyle>
            <a:lvl1pPr algn="l">
              <a:defRPr sz="1800" b="0">
                <a:solidFill>
                  <a:schemeClr val="accent1"/>
                </a:solidFill>
                <a:latin typeface="+mn-lt"/>
              </a:defRPr>
            </a:lvl1pPr>
            <a:lvl2pPr>
              <a:defRPr sz="1600">
                <a:solidFill>
                  <a:schemeClr val="bg1"/>
                </a:solidFill>
              </a:defRPr>
            </a:lvl2pPr>
            <a:lvl3pPr marL="0" indent="0">
              <a:buNone/>
              <a:defRPr sz="2000">
                <a:solidFill>
                  <a:schemeClr val="bg1"/>
                </a:solidFill>
              </a:defRPr>
            </a:lvl3pPr>
            <a:lvl4pPr>
              <a:defRPr sz="2000">
                <a:solidFill>
                  <a:schemeClr val="bg1"/>
                </a:solidFill>
              </a:defRPr>
            </a:lvl4pPr>
            <a:lvl5pPr>
              <a:defRPr sz="2000">
                <a:solidFill>
                  <a:schemeClr val="bg1"/>
                </a:solidFill>
              </a:defRPr>
            </a:lvl5pPr>
          </a:lstStyle>
          <a:p>
            <a:pPr lvl="0"/>
            <a:r>
              <a:rPr lang="en-US"/>
              <a:t>00 Month YY20</a:t>
            </a:r>
          </a:p>
        </p:txBody>
      </p:sp>
      <p:sp>
        <p:nvSpPr>
          <p:cNvPr id="5" name="Picture Placeholder 4">
            <a:extLst>
              <a:ext uri="{FF2B5EF4-FFF2-40B4-BE49-F238E27FC236}">
                <a16:creationId xmlns:a16="http://schemas.microsoft.com/office/drawing/2014/main" id="{47081598-8EF9-4067-828C-DA3306F39365}"/>
              </a:ext>
              <a:ext uri="{C183D7F6-B498-43B3-948B-1728B52AA6E4}">
                <adec:decorative xmlns:adec="http://schemas.microsoft.com/office/drawing/2017/decorative" val="1"/>
              </a:ext>
            </a:extLst>
          </p:cNvPr>
          <p:cNvSpPr>
            <a:spLocks noGrp="1"/>
          </p:cNvSpPr>
          <p:nvPr>
            <p:ph type="pic" sz="quarter" idx="13"/>
          </p:nvPr>
        </p:nvSpPr>
        <p:spPr>
          <a:xfrm>
            <a:off x="5040000" y="0"/>
            <a:ext cx="2880000" cy="6858000"/>
          </a:xfrm>
        </p:spPr>
        <p:txBody>
          <a:bodyPr/>
          <a:lstStyle/>
          <a:p>
            <a:r>
              <a:rPr lang="en-US"/>
              <a:t>Click icon to add picture</a:t>
            </a:r>
            <a:endParaRPr lang="en-AU"/>
          </a:p>
        </p:txBody>
      </p:sp>
      <p:sp>
        <p:nvSpPr>
          <p:cNvPr id="17" name="Rectangle 16">
            <a:extLst>
              <a:ext uri="{FF2B5EF4-FFF2-40B4-BE49-F238E27FC236}">
                <a16:creationId xmlns:a16="http://schemas.microsoft.com/office/drawing/2014/main" id="{F646A5C8-9FAD-4A32-B2BD-9D5DD5101B50}"/>
              </a:ext>
              <a:ext uri="{C183D7F6-B498-43B3-948B-1728B52AA6E4}">
                <adec:decorative xmlns:adec="http://schemas.microsoft.com/office/drawing/2017/decorative" val="1"/>
              </a:ext>
            </a:extLst>
          </p:cNvPr>
          <p:cNvSpPr/>
          <p:nvPr userDrawn="1"/>
        </p:nvSpPr>
        <p:spPr>
          <a:xfrm>
            <a:off x="7919999" y="0"/>
            <a:ext cx="2651872"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solidFill>
                <a:schemeClr val="bg1"/>
              </a:solidFill>
              <a:latin typeface="Public Sans" pitchFamily="2" charset="0"/>
            </a:endParaRPr>
          </a:p>
        </p:txBody>
      </p:sp>
    </p:spTree>
    <p:extLst>
      <p:ext uri="{BB962C8B-B14F-4D97-AF65-F5344CB8AC3E}">
        <p14:creationId xmlns:p14="http://schemas.microsoft.com/office/powerpoint/2010/main" val="35435381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over 4">
    <p:spTree>
      <p:nvGrpSpPr>
        <p:cNvPr id="1" name=""/>
        <p:cNvGrpSpPr/>
        <p:nvPr/>
      </p:nvGrpSpPr>
      <p:grpSpPr>
        <a:xfrm>
          <a:off x="0" y="0"/>
          <a:ext cx="0" cy="0"/>
          <a:chOff x="0" y="0"/>
          <a:chExt cx="0" cy="0"/>
        </a:xfrm>
      </p:grpSpPr>
      <p:sp>
        <p:nvSpPr>
          <p:cNvPr id="17" name="Rectangle 16">
            <a:extLst>
              <a:ext uri="{FF2B5EF4-FFF2-40B4-BE49-F238E27FC236}">
                <a16:creationId xmlns:a16="http://schemas.microsoft.com/office/drawing/2014/main" id="{F646A5C8-9FAD-4A32-B2BD-9D5DD5101B50}"/>
              </a:ext>
              <a:ext uri="{C183D7F6-B498-43B3-948B-1728B52AA6E4}">
                <adec:decorative xmlns:adec="http://schemas.microsoft.com/office/drawing/2017/decorative" val="1"/>
              </a:ext>
            </a:extLst>
          </p:cNvPr>
          <p:cNvSpPr/>
          <p:nvPr userDrawn="1"/>
        </p:nvSpPr>
        <p:spPr>
          <a:xfrm>
            <a:off x="0" y="0"/>
            <a:ext cx="7128000"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solidFill>
                <a:schemeClr val="bg1"/>
              </a:solidFill>
              <a:latin typeface="Public Sans" pitchFamily="2" charset="0"/>
            </a:endParaRPr>
          </a:p>
        </p:txBody>
      </p:sp>
      <p:cxnSp>
        <p:nvCxnSpPr>
          <p:cNvPr id="12" name="Straight Connector 11">
            <a:extLst>
              <a:ext uri="{FF2B5EF4-FFF2-40B4-BE49-F238E27FC236}">
                <a16:creationId xmlns:a16="http://schemas.microsoft.com/office/drawing/2014/main" id="{3283C022-C11C-47A8-B2C6-38BBC7F57777}"/>
              </a:ext>
              <a:ext uri="{C183D7F6-B498-43B3-948B-1728B52AA6E4}">
                <adec:decorative xmlns:adec="http://schemas.microsoft.com/office/drawing/2017/decorative" val="1"/>
              </a:ext>
            </a:extLst>
          </p:cNvPr>
          <p:cNvCxnSpPr>
            <a:cxnSpLocks/>
          </p:cNvCxnSpPr>
          <p:nvPr userDrawn="1"/>
        </p:nvCxnSpPr>
        <p:spPr>
          <a:xfrm>
            <a:off x="360000" y="360000"/>
            <a:ext cx="0" cy="6192000"/>
          </a:xfrm>
          <a:prstGeom prst="line">
            <a:avLst/>
          </a:prstGeom>
          <a:ln w="9525">
            <a:solidFill>
              <a:schemeClr val="accent1"/>
            </a:solidFill>
          </a:ln>
        </p:spPr>
        <p:style>
          <a:lnRef idx="1">
            <a:schemeClr val="accent1"/>
          </a:lnRef>
          <a:fillRef idx="0">
            <a:schemeClr val="accent1"/>
          </a:fillRef>
          <a:effectRef idx="0">
            <a:schemeClr val="accent1"/>
          </a:effectRef>
          <a:fontRef idx="minor">
            <a:schemeClr val="tx1"/>
          </a:fontRef>
        </p:style>
      </p:cxnSp>
      <p:sp>
        <p:nvSpPr>
          <p:cNvPr id="20" name="Footer Placeholder 4">
            <a:extLst>
              <a:ext uri="{FF2B5EF4-FFF2-40B4-BE49-F238E27FC236}">
                <a16:creationId xmlns:a16="http://schemas.microsoft.com/office/drawing/2014/main" id="{E3775B0C-7FFD-4E7F-AC26-D5F1E787B1CC}"/>
              </a:ext>
              <a:ext uri="{C183D7F6-B498-43B3-948B-1728B52AA6E4}">
                <adec:decorative xmlns:adec="http://schemas.microsoft.com/office/drawing/2017/decorative" val="1"/>
              </a:ext>
            </a:extLst>
          </p:cNvPr>
          <p:cNvSpPr>
            <a:spLocks noGrp="1"/>
          </p:cNvSpPr>
          <p:nvPr>
            <p:ph type="ftr" sz="quarter" idx="3"/>
          </p:nvPr>
        </p:nvSpPr>
        <p:spPr>
          <a:xfrm>
            <a:off x="539999" y="359998"/>
            <a:ext cx="6192000" cy="684000"/>
          </a:xfrm>
          <a:prstGeom prst="rect">
            <a:avLst/>
          </a:prstGeom>
        </p:spPr>
        <p:txBody>
          <a:bodyPr vert="horz" lIns="0" tIns="0" rIns="0" bIns="0" rtlCol="0" anchor="t">
            <a:noAutofit/>
          </a:bodyPr>
          <a:lstStyle>
            <a:lvl1pPr algn="l">
              <a:defRPr sz="1400">
                <a:solidFill>
                  <a:schemeClr val="accent1"/>
                </a:solidFill>
                <a:latin typeface="Public Sans" pitchFamily="2" charset="0"/>
              </a:defRPr>
            </a:lvl1pPr>
          </a:lstStyle>
          <a:p>
            <a:r>
              <a:rPr lang="en-US"/>
              <a:t>NSW Department of Education</a:t>
            </a:r>
            <a:endParaRPr lang="en-AU"/>
          </a:p>
        </p:txBody>
      </p:sp>
      <p:sp>
        <p:nvSpPr>
          <p:cNvPr id="2" name="Title 1"/>
          <p:cNvSpPr>
            <a:spLocks noGrp="1"/>
          </p:cNvSpPr>
          <p:nvPr>
            <p:ph type="ctrTitle" hasCustomPrompt="1"/>
          </p:nvPr>
        </p:nvSpPr>
        <p:spPr>
          <a:xfrm>
            <a:off x="539999" y="1044000"/>
            <a:ext cx="6191997" cy="2520000"/>
          </a:xfrm>
          <a:ln>
            <a:noFill/>
          </a:ln>
        </p:spPr>
        <p:txBody>
          <a:bodyPr anchor="b">
            <a:noAutofit/>
          </a:bodyPr>
          <a:lstStyle>
            <a:lvl1pPr algn="l">
              <a:lnSpc>
                <a:spcPct val="90000"/>
              </a:lnSpc>
              <a:defRPr sz="4800">
                <a:solidFill>
                  <a:schemeClr val="accent1"/>
                </a:solidFill>
                <a:latin typeface="+mj-lt"/>
              </a:defRPr>
            </a:lvl1pPr>
          </a:lstStyle>
          <a:p>
            <a:r>
              <a:rPr lang="en-US"/>
              <a:t>Presentation </a:t>
            </a:r>
            <a:br>
              <a:rPr lang="en-US"/>
            </a:br>
            <a:r>
              <a:rPr lang="en-US"/>
              <a:t>title</a:t>
            </a:r>
          </a:p>
        </p:txBody>
      </p:sp>
      <p:sp>
        <p:nvSpPr>
          <p:cNvPr id="11" name="Text Placeholder 10">
            <a:extLst>
              <a:ext uri="{FF2B5EF4-FFF2-40B4-BE49-F238E27FC236}">
                <a16:creationId xmlns:a16="http://schemas.microsoft.com/office/drawing/2014/main" id="{AA33BD13-5953-47AF-A601-951A768FEDA1}"/>
              </a:ext>
            </a:extLst>
          </p:cNvPr>
          <p:cNvSpPr>
            <a:spLocks noGrp="1"/>
          </p:cNvSpPr>
          <p:nvPr>
            <p:ph type="body" sz="quarter" idx="10" hasCustomPrompt="1"/>
          </p:nvPr>
        </p:nvSpPr>
        <p:spPr>
          <a:xfrm>
            <a:off x="540000" y="3708000"/>
            <a:ext cx="6191996" cy="1188000"/>
          </a:xfrm>
        </p:spPr>
        <p:txBody>
          <a:bodyPr anchor="t">
            <a:noAutofit/>
          </a:bodyPr>
          <a:lstStyle>
            <a:lvl1pPr>
              <a:defRPr sz="2000">
                <a:solidFill>
                  <a:schemeClr val="accent2"/>
                </a:solidFill>
                <a:latin typeface="+mj-lt"/>
              </a:defRPr>
            </a:lvl1pPr>
            <a:lvl2pPr>
              <a:defRPr sz="2000">
                <a:solidFill>
                  <a:schemeClr val="bg1"/>
                </a:solidFill>
              </a:defRPr>
            </a:lvl2pPr>
            <a:lvl3pPr>
              <a:defRPr sz="2000">
                <a:solidFill>
                  <a:schemeClr val="bg1"/>
                </a:solidFill>
              </a:defRPr>
            </a:lvl3pPr>
            <a:lvl4pPr>
              <a:defRPr sz="2000">
                <a:solidFill>
                  <a:schemeClr val="bg1"/>
                </a:solidFill>
              </a:defRPr>
            </a:lvl4pPr>
            <a:lvl5pPr>
              <a:defRPr sz="2000">
                <a:solidFill>
                  <a:schemeClr val="bg1"/>
                </a:solidFill>
              </a:defRPr>
            </a:lvl5pPr>
          </a:lstStyle>
          <a:p>
            <a:pPr lvl="0"/>
            <a:r>
              <a:rPr lang="en-US"/>
              <a:t>Subtitle</a:t>
            </a:r>
          </a:p>
        </p:txBody>
      </p:sp>
      <p:sp>
        <p:nvSpPr>
          <p:cNvPr id="8" name="Text Placeholder 14">
            <a:extLst>
              <a:ext uri="{FF2B5EF4-FFF2-40B4-BE49-F238E27FC236}">
                <a16:creationId xmlns:a16="http://schemas.microsoft.com/office/drawing/2014/main" id="{5FC58E93-7580-E9FF-6148-0F5E545477CE}"/>
              </a:ext>
            </a:extLst>
          </p:cNvPr>
          <p:cNvSpPr>
            <a:spLocks noGrp="1"/>
          </p:cNvSpPr>
          <p:nvPr>
            <p:ph type="body" sz="quarter" idx="16" hasCustomPrompt="1"/>
          </p:nvPr>
        </p:nvSpPr>
        <p:spPr>
          <a:xfrm>
            <a:off x="540000" y="5039998"/>
            <a:ext cx="6191993" cy="288000"/>
          </a:xfrm>
        </p:spPr>
        <p:txBody>
          <a:bodyPr>
            <a:noAutofit/>
          </a:bodyPr>
          <a:lstStyle>
            <a:lvl1pPr>
              <a:spcAft>
                <a:spcPts val="0"/>
              </a:spcAft>
              <a:defRPr sz="1800" b="1">
                <a:solidFill>
                  <a:schemeClr val="accent1"/>
                </a:solidFill>
                <a:latin typeface="+mn-lt"/>
              </a:defRPr>
            </a:lvl1pPr>
            <a:lvl2pPr>
              <a:spcAft>
                <a:spcPts val="0"/>
              </a:spcAft>
              <a:defRPr sz="1800" b="0">
                <a:solidFill>
                  <a:schemeClr val="bg1"/>
                </a:solidFill>
                <a:latin typeface="+mj-lt"/>
              </a:defRPr>
            </a:lvl2pPr>
            <a:lvl3pPr marL="0" indent="0">
              <a:buNone/>
              <a:defRPr sz="2000">
                <a:solidFill>
                  <a:schemeClr val="bg1"/>
                </a:solidFill>
              </a:defRPr>
            </a:lvl3pPr>
            <a:lvl4pPr>
              <a:defRPr sz="2000">
                <a:solidFill>
                  <a:schemeClr val="bg1"/>
                </a:solidFill>
              </a:defRPr>
            </a:lvl4pPr>
            <a:lvl5pPr>
              <a:defRPr sz="2000">
                <a:solidFill>
                  <a:schemeClr val="bg1"/>
                </a:solidFill>
              </a:defRPr>
            </a:lvl5pPr>
          </a:lstStyle>
          <a:p>
            <a:pPr lvl="0"/>
            <a:r>
              <a:rPr lang="en-US"/>
              <a:t>Presenter name</a:t>
            </a:r>
          </a:p>
        </p:txBody>
      </p:sp>
      <p:sp>
        <p:nvSpPr>
          <p:cNvPr id="3" name="Text Placeholder 7">
            <a:extLst>
              <a:ext uri="{FF2B5EF4-FFF2-40B4-BE49-F238E27FC236}">
                <a16:creationId xmlns:a16="http://schemas.microsoft.com/office/drawing/2014/main" id="{1F0629B0-A42C-4FB6-B454-03D8AB00E863}"/>
              </a:ext>
            </a:extLst>
          </p:cNvPr>
          <p:cNvSpPr>
            <a:spLocks noGrp="1"/>
          </p:cNvSpPr>
          <p:nvPr>
            <p:ph type="body" sz="quarter" idx="14" hasCustomPrompt="1"/>
          </p:nvPr>
        </p:nvSpPr>
        <p:spPr>
          <a:xfrm>
            <a:off x="540000" y="5327998"/>
            <a:ext cx="6191989" cy="792000"/>
          </a:xfrm>
        </p:spPr>
        <p:txBody>
          <a:bodyPr/>
          <a:lstStyle>
            <a:lvl1pPr>
              <a:defRPr sz="1800">
                <a:solidFill>
                  <a:schemeClr val="accent1"/>
                </a:solidFill>
              </a:defRPr>
            </a:lvl1pPr>
          </a:lstStyle>
          <a:p>
            <a:pPr lvl="0"/>
            <a:r>
              <a:rPr lang="en-US"/>
              <a:t>Presenter title</a:t>
            </a:r>
            <a:endParaRPr lang="en-AU"/>
          </a:p>
        </p:txBody>
      </p:sp>
      <p:sp>
        <p:nvSpPr>
          <p:cNvPr id="7" name="Text Placeholder 14">
            <a:extLst>
              <a:ext uri="{FF2B5EF4-FFF2-40B4-BE49-F238E27FC236}">
                <a16:creationId xmlns:a16="http://schemas.microsoft.com/office/drawing/2014/main" id="{FC583E1C-2B14-0034-2E56-1DF5C19C56FD}"/>
              </a:ext>
            </a:extLst>
          </p:cNvPr>
          <p:cNvSpPr>
            <a:spLocks noGrp="1"/>
          </p:cNvSpPr>
          <p:nvPr>
            <p:ph type="body" sz="quarter" idx="15" hasCustomPrompt="1"/>
          </p:nvPr>
        </p:nvSpPr>
        <p:spPr>
          <a:xfrm>
            <a:off x="540000" y="6192000"/>
            <a:ext cx="6191993" cy="360000"/>
          </a:xfrm>
        </p:spPr>
        <p:txBody>
          <a:bodyPr anchor="b" anchorCtr="0">
            <a:noAutofit/>
          </a:bodyPr>
          <a:lstStyle>
            <a:lvl1pPr algn="l">
              <a:defRPr sz="1800" b="0">
                <a:solidFill>
                  <a:schemeClr val="accent1"/>
                </a:solidFill>
                <a:latin typeface="+mn-lt"/>
              </a:defRPr>
            </a:lvl1pPr>
            <a:lvl2pPr>
              <a:defRPr sz="1600">
                <a:solidFill>
                  <a:schemeClr val="bg1"/>
                </a:solidFill>
              </a:defRPr>
            </a:lvl2pPr>
            <a:lvl3pPr marL="0" indent="0">
              <a:buNone/>
              <a:defRPr sz="2000">
                <a:solidFill>
                  <a:schemeClr val="bg1"/>
                </a:solidFill>
              </a:defRPr>
            </a:lvl3pPr>
            <a:lvl4pPr>
              <a:defRPr sz="2000">
                <a:solidFill>
                  <a:schemeClr val="bg1"/>
                </a:solidFill>
              </a:defRPr>
            </a:lvl4pPr>
            <a:lvl5pPr>
              <a:defRPr sz="2000">
                <a:solidFill>
                  <a:schemeClr val="bg1"/>
                </a:solidFill>
              </a:defRPr>
            </a:lvl5pPr>
          </a:lstStyle>
          <a:p>
            <a:pPr lvl="0"/>
            <a:r>
              <a:rPr lang="en-US"/>
              <a:t>00 Month YY20</a:t>
            </a:r>
          </a:p>
        </p:txBody>
      </p:sp>
      <p:sp>
        <p:nvSpPr>
          <p:cNvPr id="5" name="Picture Placeholder 4">
            <a:extLst>
              <a:ext uri="{FF2B5EF4-FFF2-40B4-BE49-F238E27FC236}">
                <a16:creationId xmlns:a16="http://schemas.microsoft.com/office/drawing/2014/main" id="{47081598-8EF9-4067-828C-DA3306F39365}"/>
              </a:ext>
              <a:ext uri="{C183D7F6-B498-43B3-948B-1728B52AA6E4}">
                <adec:decorative xmlns:adec="http://schemas.microsoft.com/office/drawing/2017/decorative" val="1"/>
              </a:ext>
            </a:extLst>
          </p:cNvPr>
          <p:cNvSpPr>
            <a:spLocks noGrp="1"/>
          </p:cNvSpPr>
          <p:nvPr>
            <p:ph type="pic" sz="quarter" idx="13"/>
          </p:nvPr>
        </p:nvSpPr>
        <p:spPr>
          <a:xfrm>
            <a:off x="7128000" y="0"/>
            <a:ext cx="3708000" cy="6858000"/>
          </a:xfrm>
        </p:spPr>
        <p:txBody>
          <a:bodyPr/>
          <a:lstStyle/>
          <a:p>
            <a:r>
              <a:rPr lang="en-US"/>
              <a:t>Click icon to add picture</a:t>
            </a:r>
            <a:endParaRPr lang="en-AU"/>
          </a:p>
        </p:txBody>
      </p:sp>
    </p:spTree>
    <p:extLst>
      <p:ext uri="{BB962C8B-B14F-4D97-AF65-F5344CB8AC3E}">
        <p14:creationId xmlns:p14="http://schemas.microsoft.com/office/powerpoint/2010/main" val="21982515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1_Cover 4">
    <p:spTree>
      <p:nvGrpSpPr>
        <p:cNvPr id="1" name=""/>
        <p:cNvGrpSpPr/>
        <p:nvPr/>
      </p:nvGrpSpPr>
      <p:grpSpPr>
        <a:xfrm>
          <a:off x="0" y="0"/>
          <a:ext cx="0" cy="0"/>
          <a:chOff x="0" y="0"/>
          <a:chExt cx="0" cy="0"/>
        </a:xfrm>
      </p:grpSpPr>
      <p:sp>
        <p:nvSpPr>
          <p:cNvPr id="17" name="Rectangle 16">
            <a:extLst>
              <a:ext uri="{FF2B5EF4-FFF2-40B4-BE49-F238E27FC236}">
                <a16:creationId xmlns:a16="http://schemas.microsoft.com/office/drawing/2014/main" id="{F646A5C8-9FAD-4A32-B2BD-9D5DD5101B50}"/>
              </a:ext>
              <a:ext uri="{C183D7F6-B498-43B3-948B-1728B52AA6E4}">
                <adec:decorative xmlns:adec="http://schemas.microsoft.com/office/drawing/2017/decorative" val="1"/>
              </a:ext>
            </a:extLst>
          </p:cNvPr>
          <p:cNvSpPr/>
          <p:nvPr userDrawn="1"/>
        </p:nvSpPr>
        <p:spPr>
          <a:xfrm>
            <a:off x="0" y="0"/>
            <a:ext cx="71280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solidFill>
                <a:schemeClr val="bg1"/>
              </a:solidFill>
              <a:latin typeface="Public Sans" pitchFamily="2" charset="0"/>
            </a:endParaRPr>
          </a:p>
        </p:txBody>
      </p:sp>
      <p:cxnSp>
        <p:nvCxnSpPr>
          <p:cNvPr id="12" name="Straight Connector 11">
            <a:extLst>
              <a:ext uri="{FF2B5EF4-FFF2-40B4-BE49-F238E27FC236}">
                <a16:creationId xmlns:a16="http://schemas.microsoft.com/office/drawing/2014/main" id="{3283C022-C11C-47A8-B2C6-38BBC7F57777}"/>
              </a:ext>
              <a:ext uri="{C183D7F6-B498-43B3-948B-1728B52AA6E4}">
                <adec:decorative xmlns:adec="http://schemas.microsoft.com/office/drawing/2017/decorative" val="1"/>
              </a:ext>
            </a:extLst>
          </p:cNvPr>
          <p:cNvCxnSpPr>
            <a:cxnSpLocks/>
          </p:cNvCxnSpPr>
          <p:nvPr userDrawn="1"/>
        </p:nvCxnSpPr>
        <p:spPr>
          <a:xfrm>
            <a:off x="360000" y="360000"/>
            <a:ext cx="0" cy="6192000"/>
          </a:xfrm>
          <a:prstGeom prst="line">
            <a:avLst/>
          </a:prstGeom>
          <a:ln w="9525">
            <a:solidFill>
              <a:schemeClr val="bg1"/>
            </a:solidFill>
          </a:ln>
        </p:spPr>
        <p:style>
          <a:lnRef idx="1">
            <a:schemeClr val="accent1"/>
          </a:lnRef>
          <a:fillRef idx="0">
            <a:schemeClr val="accent1"/>
          </a:fillRef>
          <a:effectRef idx="0">
            <a:schemeClr val="accent1"/>
          </a:effectRef>
          <a:fontRef idx="minor">
            <a:schemeClr val="tx1"/>
          </a:fontRef>
        </p:style>
      </p:cxnSp>
      <p:sp>
        <p:nvSpPr>
          <p:cNvPr id="20" name="Footer Placeholder 4">
            <a:extLst>
              <a:ext uri="{FF2B5EF4-FFF2-40B4-BE49-F238E27FC236}">
                <a16:creationId xmlns:a16="http://schemas.microsoft.com/office/drawing/2014/main" id="{E3775B0C-7FFD-4E7F-AC26-D5F1E787B1CC}"/>
              </a:ext>
              <a:ext uri="{C183D7F6-B498-43B3-948B-1728B52AA6E4}">
                <adec:decorative xmlns:adec="http://schemas.microsoft.com/office/drawing/2017/decorative" val="1"/>
              </a:ext>
            </a:extLst>
          </p:cNvPr>
          <p:cNvSpPr>
            <a:spLocks noGrp="1"/>
          </p:cNvSpPr>
          <p:nvPr>
            <p:ph type="ftr" sz="quarter" idx="3"/>
          </p:nvPr>
        </p:nvSpPr>
        <p:spPr>
          <a:xfrm>
            <a:off x="539999" y="359998"/>
            <a:ext cx="6192000" cy="684000"/>
          </a:xfrm>
          <a:prstGeom prst="rect">
            <a:avLst/>
          </a:prstGeom>
        </p:spPr>
        <p:txBody>
          <a:bodyPr vert="horz" lIns="0" tIns="0" rIns="0" bIns="0" rtlCol="0" anchor="t">
            <a:noAutofit/>
          </a:bodyPr>
          <a:lstStyle>
            <a:lvl1pPr algn="l">
              <a:defRPr sz="1400">
                <a:solidFill>
                  <a:schemeClr val="bg1"/>
                </a:solidFill>
                <a:latin typeface="Public Sans" pitchFamily="2" charset="0"/>
              </a:defRPr>
            </a:lvl1pPr>
          </a:lstStyle>
          <a:p>
            <a:r>
              <a:rPr lang="en-US"/>
              <a:t>NSW Department of Education</a:t>
            </a:r>
            <a:endParaRPr lang="en-AU"/>
          </a:p>
        </p:txBody>
      </p:sp>
      <p:sp>
        <p:nvSpPr>
          <p:cNvPr id="2" name="Title 1"/>
          <p:cNvSpPr>
            <a:spLocks noGrp="1"/>
          </p:cNvSpPr>
          <p:nvPr>
            <p:ph type="ctrTitle" hasCustomPrompt="1"/>
          </p:nvPr>
        </p:nvSpPr>
        <p:spPr>
          <a:xfrm>
            <a:off x="539999" y="1044000"/>
            <a:ext cx="6191997" cy="2520000"/>
          </a:xfrm>
          <a:ln>
            <a:noFill/>
          </a:ln>
        </p:spPr>
        <p:txBody>
          <a:bodyPr anchor="b">
            <a:noAutofit/>
          </a:bodyPr>
          <a:lstStyle>
            <a:lvl1pPr algn="l">
              <a:lnSpc>
                <a:spcPct val="90000"/>
              </a:lnSpc>
              <a:defRPr sz="4800">
                <a:solidFill>
                  <a:schemeClr val="bg1"/>
                </a:solidFill>
                <a:latin typeface="+mj-lt"/>
              </a:defRPr>
            </a:lvl1pPr>
          </a:lstStyle>
          <a:p>
            <a:r>
              <a:rPr lang="en-US"/>
              <a:t>Presentation </a:t>
            </a:r>
            <a:br>
              <a:rPr lang="en-US"/>
            </a:br>
            <a:r>
              <a:rPr lang="en-US"/>
              <a:t>title</a:t>
            </a:r>
          </a:p>
        </p:txBody>
      </p:sp>
      <p:sp>
        <p:nvSpPr>
          <p:cNvPr id="11" name="Text Placeholder 10">
            <a:extLst>
              <a:ext uri="{FF2B5EF4-FFF2-40B4-BE49-F238E27FC236}">
                <a16:creationId xmlns:a16="http://schemas.microsoft.com/office/drawing/2014/main" id="{AA33BD13-5953-47AF-A601-951A768FEDA1}"/>
              </a:ext>
            </a:extLst>
          </p:cNvPr>
          <p:cNvSpPr>
            <a:spLocks noGrp="1"/>
          </p:cNvSpPr>
          <p:nvPr>
            <p:ph type="body" sz="quarter" idx="10" hasCustomPrompt="1"/>
          </p:nvPr>
        </p:nvSpPr>
        <p:spPr>
          <a:xfrm>
            <a:off x="540000" y="3708000"/>
            <a:ext cx="6191996" cy="1188000"/>
          </a:xfrm>
        </p:spPr>
        <p:txBody>
          <a:bodyPr anchor="t">
            <a:noAutofit/>
          </a:bodyPr>
          <a:lstStyle>
            <a:lvl1pPr>
              <a:defRPr sz="2000">
                <a:solidFill>
                  <a:schemeClr val="accent2"/>
                </a:solidFill>
                <a:latin typeface="+mj-lt"/>
              </a:defRPr>
            </a:lvl1pPr>
            <a:lvl2pPr>
              <a:defRPr sz="2000">
                <a:solidFill>
                  <a:schemeClr val="bg1"/>
                </a:solidFill>
              </a:defRPr>
            </a:lvl2pPr>
            <a:lvl3pPr>
              <a:defRPr sz="2000">
                <a:solidFill>
                  <a:schemeClr val="bg1"/>
                </a:solidFill>
              </a:defRPr>
            </a:lvl3pPr>
            <a:lvl4pPr>
              <a:defRPr sz="2000">
                <a:solidFill>
                  <a:schemeClr val="bg1"/>
                </a:solidFill>
              </a:defRPr>
            </a:lvl4pPr>
            <a:lvl5pPr>
              <a:defRPr sz="2000">
                <a:solidFill>
                  <a:schemeClr val="bg1"/>
                </a:solidFill>
              </a:defRPr>
            </a:lvl5pPr>
          </a:lstStyle>
          <a:p>
            <a:pPr lvl="0"/>
            <a:r>
              <a:rPr lang="en-US"/>
              <a:t>Subtitle</a:t>
            </a:r>
          </a:p>
        </p:txBody>
      </p:sp>
      <p:sp>
        <p:nvSpPr>
          <p:cNvPr id="8" name="Text Placeholder 14">
            <a:extLst>
              <a:ext uri="{FF2B5EF4-FFF2-40B4-BE49-F238E27FC236}">
                <a16:creationId xmlns:a16="http://schemas.microsoft.com/office/drawing/2014/main" id="{5FC58E93-7580-E9FF-6148-0F5E545477CE}"/>
              </a:ext>
            </a:extLst>
          </p:cNvPr>
          <p:cNvSpPr>
            <a:spLocks noGrp="1"/>
          </p:cNvSpPr>
          <p:nvPr>
            <p:ph type="body" sz="quarter" idx="16" hasCustomPrompt="1"/>
          </p:nvPr>
        </p:nvSpPr>
        <p:spPr>
          <a:xfrm>
            <a:off x="540000" y="5039998"/>
            <a:ext cx="6191993" cy="288000"/>
          </a:xfrm>
        </p:spPr>
        <p:txBody>
          <a:bodyPr>
            <a:noAutofit/>
          </a:bodyPr>
          <a:lstStyle>
            <a:lvl1pPr>
              <a:spcAft>
                <a:spcPts val="0"/>
              </a:spcAft>
              <a:defRPr sz="1800" b="1">
                <a:solidFill>
                  <a:schemeClr val="bg1"/>
                </a:solidFill>
                <a:latin typeface="+mn-lt"/>
              </a:defRPr>
            </a:lvl1pPr>
            <a:lvl2pPr>
              <a:spcAft>
                <a:spcPts val="0"/>
              </a:spcAft>
              <a:defRPr sz="1800" b="0">
                <a:solidFill>
                  <a:schemeClr val="bg1"/>
                </a:solidFill>
                <a:latin typeface="+mj-lt"/>
              </a:defRPr>
            </a:lvl2pPr>
            <a:lvl3pPr marL="0" indent="0">
              <a:buNone/>
              <a:defRPr sz="2000">
                <a:solidFill>
                  <a:schemeClr val="bg1"/>
                </a:solidFill>
              </a:defRPr>
            </a:lvl3pPr>
            <a:lvl4pPr>
              <a:defRPr sz="2000">
                <a:solidFill>
                  <a:schemeClr val="bg1"/>
                </a:solidFill>
              </a:defRPr>
            </a:lvl4pPr>
            <a:lvl5pPr>
              <a:defRPr sz="2000">
                <a:solidFill>
                  <a:schemeClr val="bg1"/>
                </a:solidFill>
              </a:defRPr>
            </a:lvl5pPr>
          </a:lstStyle>
          <a:p>
            <a:pPr lvl="0"/>
            <a:r>
              <a:rPr lang="en-US"/>
              <a:t>Presenter name</a:t>
            </a:r>
          </a:p>
        </p:txBody>
      </p:sp>
      <p:sp>
        <p:nvSpPr>
          <p:cNvPr id="3" name="Text Placeholder 7">
            <a:extLst>
              <a:ext uri="{FF2B5EF4-FFF2-40B4-BE49-F238E27FC236}">
                <a16:creationId xmlns:a16="http://schemas.microsoft.com/office/drawing/2014/main" id="{1F0629B0-A42C-4FB6-B454-03D8AB00E863}"/>
              </a:ext>
            </a:extLst>
          </p:cNvPr>
          <p:cNvSpPr>
            <a:spLocks noGrp="1"/>
          </p:cNvSpPr>
          <p:nvPr>
            <p:ph type="body" sz="quarter" idx="14" hasCustomPrompt="1"/>
          </p:nvPr>
        </p:nvSpPr>
        <p:spPr>
          <a:xfrm>
            <a:off x="540000" y="5327998"/>
            <a:ext cx="6191989" cy="792000"/>
          </a:xfrm>
        </p:spPr>
        <p:txBody>
          <a:bodyPr/>
          <a:lstStyle>
            <a:lvl1pPr>
              <a:defRPr sz="1800">
                <a:solidFill>
                  <a:schemeClr val="bg1"/>
                </a:solidFill>
              </a:defRPr>
            </a:lvl1pPr>
          </a:lstStyle>
          <a:p>
            <a:pPr lvl="0"/>
            <a:r>
              <a:rPr lang="en-US"/>
              <a:t>Presenter title</a:t>
            </a:r>
            <a:endParaRPr lang="en-AU"/>
          </a:p>
        </p:txBody>
      </p:sp>
      <p:sp>
        <p:nvSpPr>
          <p:cNvPr id="7" name="Text Placeholder 14">
            <a:extLst>
              <a:ext uri="{FF2B5EF4-FFF2-40B4-BE49-F238E27FC236}">
                <a16:creationId xmlns:a16="http://schemas.microsoft.com/office/drawing/2014/main" id="{FC583E1C-2B14-0034-2E56-1DF5C19C56FD}"/>
              </a:ext>
            </a:extLst>
          </p:cNvPr>
          <p:cNvSpPr>
            <a:spLocks noGrp="1"/>
          </p:cNvSpPr>
          <p:nvPr>
            <p:ph type="body" sz="quarter" idx="15" hasCustomPrompt="1"/>
          </p:nvPr>
        </p:nvSpPr>
        <p:spPr>
          <a:xfrm>
            <a:off x="540000" y="6192000"/>
            <a:ext cx="6191993" cy="360000"/>
          </a:xfrm>
        </p:spPr>
        <p:txBody>
          <a:bodyPr anchor="b" anchorCtr="0">
            <a:noAutofit/>
          </a:bodyPr>
          <a:lstStyle>
            <a:lvl1pPr algn="l">
              <a:defRPr sz="1800" b="0">
                <a:solidFill>
                  <a:schemeClr val="bg1"/>
                </a:solidFill>
                <a:latin typeface="+mn-lt"/>
              </a:defRPr>
            </a:lvl1pPr>
            <a:lvl2pPr>
              <a:defRPr sz="1600">
                <a:solidFill>
                  <a:schemeClr val="bg1"/>
                </a:solidFill>
              </a:defRPr>
            </a:lvl2pPr>
            <a:lvl3pPr marL="0" indent="0">
              <a:buNone/>
              <a:defRPr sz="2000">
                <a:solidFill>
                  <a:schemeClr val="bg1"/>
                </a:solidFill>
              </a:defRPr>
            </a:lvl3pPr>
            <a:lvl4pPr>
              <a:defRPr sz="2000">
                <a:solidFill>
                  <a:schemeClr val="bg1"/>
                </a:solidFill>
              </a:defRPr>
            </a:lvl4pPr>
            <a:lvl5pPr>
              <a:defRPr sz="2000">
                <a:solidFill>
                  <a:schemeClr val="bg1"/>
                </a:solidFill>
              </a:defRPr>
            </a:lvl5pPr>
          </a:lstStyle>
          <a:p>
            <a:pPr lvl="0"/>
            <a:r>
              <a:rPr lang="en-US"/>
              <a:t>00 Month YY20</a:t>
            </a:r>
          </a:p>
        </p:txBody>
      </p:sp>
      <p:sp>
        <p:nvSpPr>
          <p:cNvPr id="5" name="Picture Placeholder 4">
            <a:extLst>
              <a:ext uri="{FF2B5EF4-FFF2-40B4-BE49-F238E27FC236}">
                <a16:creationId xmlns:a16="http://schemas.microsoft.com/office/drawing/2014/main" id="{47081598-8EF9-4067-828C-DA3306F39365}"/>
              </a:ext>
              <a:ext uri="{C183D7F6-B498-43B3-948B-1728B52AA6E4}">
                <adec:decorative xmlns:adec="http://schemas.microsoft.com/office/drawing/2017/decorative" val="1"/>
              </a:ext>
            </a:extLst>
          </p:cNvPr>
          <p:cNvSpPr>
            <a:spLocks noGrp="1"/>
          </p:cNvSpPr>
          <p:nvPr>
            <p:ph type="pic" sz="quarter" idx="13"/>
          </p:nvPr>
        </p:nvSpPr>
        <p:spPr>
          <a:xfrm>
            <a:off x="7128000" y="0"/>
            <a:ext cx="3708000" cy="6858000"/>
          </a:xfrm>
        </p:spPr>
        <p:txBody>
          <a:bodyPr/>
          <a:lstStyle/>
          <a:p>
            <a:r>
              <a:rPr lang="en-US"/>
              <a:t>Click icon to add picture</a:t>
            </a:r>
            <a:endParaRPr lang="en-AU"/>
          </a:p>
        </p:txBody>
      </p:sp>
    </p:spTree>
    <p:extLst>
      <p:ext uri="{BB962C8B-B14F-4D97-AF65-F5344CB8AC3E}">
        <p14:creationId xmlns:p14="http://schemas.microsoft.com/office/powerpoint/2010/main" val="25470217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Divider 1">
    <p:spTree>
      <p:nvGrpSpPr>
        <p:cNvPr id="1" name=""/>
        <p:cNvGrpSpPr/>
        <p:nvPr/>
      </p:nvGrpSpPr>
      <p:grpSpPr>
        <a:xfrm>
          <a:off x="0" y="0"/>
          <a:ext cx="0" cy="0"/>
          <a:chOff x="0" y="0"/>
          <a:chExt cx="0" cy="0"/>
        </a:xfrm>
      </p:grpSpPr>
      <p:sp>
        <p:nvSpPr>
          <p:cNvPr id="14" name="Footer Placeholder 4">
            <a:extLst>
              <a:ext uri="{FF2B5EF4-FFF2-40B4-BE49-F238E27FC236}">
                <a16:creationId xmlns:a16="http://schemas.microsoft.com/office/drawing/2014/main" id="{4C49F10D-4964-4C13-BDFD-A701813832E9}"/>
              </a:ext>
              <a:ext uri="{C183D7F6-B498-43B3-948B-1728B52AA6E4}">
                <adec:decorative xmlns:adec="http://schemas.microsoft.com/office/drawing/2017/decorative" val="1"/>
              </a:ext>
            </a:extLst>
          </p:cNvPr>
          <p:cNvSpPr>
            <a:spLocks noGrp="1"/>
          </p:cNvSpPr>
          <p:nvPr>
            <p:ph type="ftr" sz="quarter" idx="3"/>
          </p:nvPr>
        </p:nvSpPr>
        <p:spPr>
          <a:xfrm>
            <a:off x="360000" y="360000"/>
            <a:ext cx="4500000" cy="684000"/>
          </a:xfrm>
          <a:prstGeom prst="rect">
            <a:avLst/>
          </a:prstGeom>
        </p:spPr>
        <p:txBody>
          <a:bodyPr vert="horz" lIns="0" tIns="0" rIns="0" bIns="0" rtlCol="0" anchor="t">
            <a:noAutofit/>
          </a:bodyPr>
          <a:lstStyle>
            <a:lvl1pPr algn="l">
              <a:defRPr sz="1400">
                <a:solidFill>
                  <a:schemeClr val="tx1"/>
                </a:solidFill>
                <a:latin typeface="Public Sans" pitchFamily="2" charset="0"/>
              </a:defRPr>
            </a:lvl1pPr>
          </a:lstStyle>
          <a:p>
            <a:r>
              <a:rPr lang="en-US"/>
              <a:t>NSW Department of Education</a:t>
            </a:r>
            <a:endParaRPr lang="en-AU"/>
          </a:p>
        </p:txBody>
      </p:sp>
      <p:sp>
        <p:nvSpPr>
          <p:cNvPr id="4" name="Rectangle 3">
            <a:extLst>
              <a:ext uri="{FF2B5EF4-FFF2-40B4-BE49-F238E27FC236}">
                <a16:creationId xmlns:a16="http://schemas.microsoft.com/office/drawing/2014/main" id="{E57A2D9F-61E4-43DD-AEE4-7DB03212C80F}"/>
              </a:ext>
              <a:ext uri="{C183D7F6-B498-43B3-948B-1728B52AA6E4}">
                <adec:decorative xmlns:adec="http://schemas.microsoft.com/office/drawing/2017/decorative" val="1"/>
              </a:ext>
            </a:extLst>
          </p:cNvPr>
          <p:cNvSpPr/>
          <p:nvPr userDrawn="1"/>
        </p:nvSpPr>
        <p:spPr>
          <a:xfrm>
            <a:off x="0" y="1548000"/>
            <a:ext cx="12192001" cy="1800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solidFill>
                <a:schemeClr val="bg1"/>
              </a:solidFill>
            </a:endParaRPr>
          </a:p>
        </p:txBody>
      </p:sp>
      <p:sp>
        <p:nvSpPr>
          <p:cNvPr id="7" name="Rectangle 6">
            <a:extLst>
              <a:ext uri="{FF2B5EF4-FFF2-40B4-BE49-F238E27FC236}">
                <a16:creationId xmlns:a16="http://schemas.microsoft.com/office/drawing/2014/main" id="{71C1630E-75DD-4988-B412-5BC99B5B5062}"/>
              </a:ext>
              <a:ext uri="{C183D7F6-B498-43B3-948B-1728B52AA6E4}">
                <adec:decorative xmlns:adec="http://schemas.microsoft.com/office/drawing/2017/decorative" val="1"/>
              </a:ext>
            </a:extLst>
          </p:cNvPr>
          <p:cNvSpPr/>
          <p:nvPr userDrawn="1"/>
        </p:nvSpPr>
        <p:spPr>
          <a:xfrm>
            <a:off x="0" y="3348000"/>
            <a:ext cx="12192001" cy="3510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solidFill>
                <a:schemeClr val="bg1"/>
              </a:solidFill>
            </a:endParaRPr>
          </a:p>
        </p:txBody>
      </p:sp>
      <p:sp>
        <p:nvSpPr>
          <p:cNvPr id="2" name="Title 1"/>
          <p:cNvSpPr>
            <a:spLocks noGrp="1"/>
          </p:cNvSpPr>
          <p:nvPr>
            <p:ph type="ctrTitle" hasCustomPrompt="1"/>
          </p:nvPr>
        </p:nvSpPr>
        <p:spPr>
          <a:xfrm>
            <a:off x="360000" y="3600000"/>
            <a:ext cx="7200000" cy="2520000"/>
          </a:xfrm>
          <a:ln>
            <a:noFill/>
          </a:ln>
        </p:spPr>
        <p:txBody>
          <a:bodyPr anchor="t">
            <a:noAutofit/>
          </a:bodyPr>
          <a:lstStyle>
            <a:lvl1pPr algn="l">
              <a:lnSpc>
                <a:spcPct val="90000"/>
              </a:lnSpc>
              <a:defRPr sz="4800">
                <a:solidFill>
                  <a:schemeClr val="accent1"/>
                </a:solidFill>
                <a:latin typeface="+mj-lt"/>
              </a:defRPr>
            </a:lvl1pPr>
          </a:lstStyle>
          <a:p>
            <a:r>
              <a:rPr lang="en-US"/>
              <a:t>Divider title</a:t>
            </a:r>
          </a:p>
        </p:txBody>
      </p:sp>
      <p:sp>
        <p:nvSpPr>
          <p:cNvPr id="11" name="Text Placeholder 10">
            <a:extLst>
              <a:ext uri="{FF2B5EF4-FFF2-40B4-BE49-F238E27FC236}">
                <a16:creationId xmlns:a16="http://schemas.microsoft.com/office/drawing/2014/main" id="{AA33BD13-5953-47AF-A601-951A768FEDA1}"/>
              </a:ext>
            </a:extLst>
          </p:cNvPr>
          <p:cNvSpPr>
            <a:spLocks noGrp="1"/>
          </p:cNvSpPr>
          <p:nvPr>
            <p:ph type="body" sz="quarter" idx="10" hasCustomPrompt="1"/>
          </p:nvPr>
        </p:nvSpPr>
        <p:spPr>
          <a:xfrm>
            <a:off x="359999" y="1908000"/>
            <a:ext cx="7200000" cy="1080000"/>
          </a:xfrm>
        </p:spPr>
        <p:txBody>
          <a:bodyPr>
            <a:noAutofit/>
          </a:bodyPr>
          <a:lstStyle>
            <a:lvl1pPr>
              <a:defRPr sz="2000">
                <a:solidFill>
                  <a:schemeClr val="bg1"/>
                </a:solidFill>
                <a:latin typeface="+mj-lt"/>
              </a:defRPr>
            </a:lvl1pPr>
            <a:lvl2pPr>
              <a:defRPr sz="2000">
                <a:solidFill>
                  <a:schemeClr val="bg1"/>
                </a:solidFill>
              </a:defRPr>
            </a:lvl2pPr>
            <a:lvl3pPr>
              <a:defRPr sz="2000">
                <a:solidFill>
                  <a:schemeClr val="bg1"/>
                </a:solidFill>
              </a:defRPr>
            </a:lvl3pPr>
            <a:lvl4pPr>
              <a:defRPr sz="2000">
                <a:solidFill>
                  <a:schemeClr val="bg1"/>
                </a:solidFill>
              </a:defRPr>
            </a:lvl4pPr>
            <a:lvl5pPr>
              <a:defRPr sz="2000">
                <a:solidFill>
                  <a:schemeClr val="bg1"/>
                </a:solidFill>
              </a:defRPr>
            </a:lvl5pPr>
          </a:lstStyle>
          <a:p>
            <a:pPr lvl="0"/>
            <a:r>
              <a:rPr lang="en-US"/>
              <a:t>Subtitle</a:t>
            </a:r>
          </a:p>
        </p:txBody>
      </p:sp>
      <p:sp>
        <p:nvSpPr>
          <p:cNvPr id="5" name="Text Placeholder 4">
            <a:extLst>
              <a:ext uri="{FF2B5EF4-FFF2-40B4-BE49-F238E27FC236}">
                <a16:creationId xmlns:a16="http://schemas.microsoft.com/office/drawing/2014/main" id="{38EDD08B-0E5C-4DF0-9C56-CC522D170EAA}"/>
              </a:ext>
            </a:extLst>
          </p:cNvPr>
          <p:cNvSpPr>
            <a:spLocks noGrp="1"/>
          </p:cNvSpPr>
          <p:nvPr>
            <p:ph type="body" sz="quarter" idx="11" hasCustomPrompt="1"/>
          </p:nvPr>
        </p:nvSpPr>
        <p:spPr>
          <a:xfrm>
            <a:off x="8952000" y="3978000"/>
            <a:ext cx="2880000" cy="2880000"/>
          </a:xfrm>
        </p:spPr>
        <p:txBody>
          <a:bodyPr anchor="b">
            <a:noAutofit/>
          </a:bodyPr>
          <a:lstStyle>
            <a:lvl1pPr algn="r">
              <a:lnSpc>
                <a:spcPct val="80000"/>
              </a:lnSpc>
              <a:spcAft>
                <a:spcPts val="0"/>
              </a:spcAft>
              <a:defRPr sz="19000">
                <a:solidFill>
                  <a:schemeClr val="accent1"/>
                </a:solidFill>
                <a:latin typeface="+mn-lt"/>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a:t>#</a:t>
            </a:r>
          </a:p>
        </p:txBody>
      </p:sp>
    </p:spTree>
    <p:extLst>
      <p:ext uri="{BB962C8B-B14F-4D97-AF65-F5344CB8AC3E}">
        <p14:creationId xmlns:p14="http://schemas.microsoft.com/office/powerpoint/2010/main" val="1796698591"/>
      </p:ext>
    </p:extLst>
  </p:cSld>
  <p:clrMapOvr>
    <a:masterClrMapping/>
  </p:clrMapOvr>
</p:sldLayout>
</file>

<file path=ppt/slideMasters/_rels/slideMaster1.xml.rels><?xml version="1.0" encoding="UTF-8" standalone="yes"?>
<Relationships xmlns="http://schemas.openxmlformats.org/package/2006/relationships"><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9" Type="http://schemas.openxmlformats.org/officeDocument/2006/relationships/slideLayout" Target="../slideLayouts/slideLayout39.xml"/><Relationship Id="rId21" Type="http://schemas.openxmlformats.org/officeDocument/2006/relationships/slideLayout" Target="../slideLayouts/slideLayout21.xml"/><Relationship Id="rId34" Type="http://schemas.openxmlformats.org/officeDocument/2006/relationships/slideLayout" Target="../slideLayouts/slideLayout34.xml"/><Relationship Id="rId42" Type="http://schemas.openxmlformats.org/officeDocument/2006/relationships/slideLayout" Target="../slideLayouts/slideLayout42.xml"/><Relationship Id="rId47" Type="http://schemas.openxmlformats.org/officeDocument/2006/relationships/theme" Target="../theme/theme1.xml"/><Relationship Id="rId7" Type="http://schemas.openxmlformats.org/officeDocument/2006/relationships/slideLayout" Target="../slideLayouts/slideLayout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9" Type="http://schemas.openxmlformats.org/officeDocument/2006/relationships/slideLayout" Target="../slideLayouts/slideLayout29.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slideLayout" Target="../slideLayouts/slideLayout32.xml"/><Relationship Id="rId37" Type="http://schemas.openxmlformats.org/officeDocument/2006/relationships/slideLayout" Target="../slideLayouts/slideLayout37.xml"/><Relationship Id="rId40" Type="http://schemas.openxmlformats.org/officeDocument/2006/relationships/slideLayout" Target="../slideLayouts/slideLayout40.xml"/><Relationship Id="rId45" Type="http://schemas.openxmlformats.org/officeDocument/2006/relationships/slideLayout" Target="../slideLayouts/slideLayout45.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36" Type="http://schemas.openxmlformats.org/officeDocument/2006/relationships/slideLayout" Target="../slideLayouts/slideLayout36.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slideLayout" Target="../slideLayouts/slideLayout31.xml"/><Relationship Id="rId44" Type="http://schemas.openxmlformats.org/officeDocument/2006/relationships/slideLayout" Target="../slideLayouts/slideLayout44.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 Id="rId35" Type="http://schemas.openxmlformats.org/officeDocument/2006/relationships/slideLayout" Target="../slideLayouts/slideLayout35.xml"/><Relationship Id="rId43" Type="http://schemas.openxmlformats.org/officeDocument/2006/relationships/slideLayout" Target="../slideLayouts/slideLayout43.xml"/><Relationship Id="rId48" Type="http://schemas.openxmlformats.org/officeDocument/2006/relationships/image" Target="../media/image1.png"/><Relationship Id="rId8" Type="http://schemas.openxmlformats.org/officeDocument/2006/relationships/slideLayout" Target="../slideLayouts/slideLayout8.xml"/><Relationship Id="rId3" Type="http://schemas.openxmlformats.org/officeDocument/2006/relationships/slideLayout" Target="../slideLayouts/slideLayout3.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slideLayout" Target="../slideLayouts/slideLayout33.xml"/><Relationship Id="rId38" Type="http://schemas.openxmlformats.org/officeDocument/2006/relationships/slideLayout" Target="../slideLayouts/slideLayout38.xml"/><Relationship Id="rId46" Type="http://schemas.openxmlformats.org/officeDocument/2006/relationships/slideLayout" Target="../slideLayouts/slideLayout46.xml"/><Relationship Id="rId20" Type="http://schemas.openxmlformats.org/officeDocument/2006/relationships/slideLayout" Target="../slideLayouts/slideLayout20.xml"/><Relationship Id="rId41" Type="http://schemas.openxmlformats.org/officeDocument/2006/relationships/slideLayout" Target="../slideLayouts/slideLayout4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60000" y="360000"/>
            <a:ext cx="10080000" cy="1008000"/>
          </a:xfrm>
          <a:prstGeom prst="rect">
            <a:avLst/>
          </a:prstGeom>
        </p:spPr>
        <p:txBody>
          <a:bodyPr vert="horz" lIns="0" tIns="0" rIns="0" bIns="0" rtlCol="0" anchor="t">
            <a:noAutofit/>
          </a:bodyPr>
          <a:lstStyle/>
          <a:p>
            <a:r>
              <a:rPr lang="en-US"/>
              <a:t>Click to edit Master title style</a:t>
            </a:r>
          </a:p>
        </p:txBody>
      </p:sp>
      <p:pic>
        <p:nvPicPr>
          <p:cNvPr id="8" name="Picture 7" descr="NSW Government logo">
            <a:extLst>
              <a:ext uri="{FF2B5EF4-FFF2-40B4-BE49-F238E27FC236}">
                <a16:creationId xmlns:a16="http://schemas.microsoft.com/office/drawing/2014/main" id="{CCBF5FED-71CD-4122-8BE4-CA4C03A99224}"/>
              </a:ext>
            </a:extLst>
          </p:cNvPr>
          <p:cNvPicPr>
            <a:picLocks noChangeAspect="1"/>
          </p:cNvPicPr>
          <p:nvPr userDrawn="1"/>
        </p:nvPicPr>
        <p:blipFill>
          <a:blip r:embed="rId48" cstate="screen">
            <a:extLst>
              <a:ext uri="{28A0092B-C50C-407E-A947-70E740481C1C}">
                <a14:useLocalDpi xmlns:a14="http://schemas.microsoft.com/office/drawing/2010/main"/>
              </a:ext>
            </a:extLst>
          </a:blip>
          <a:srcRect/>
          <a:stretch/>
        </p:blipFill>
        <p:spPr>
          <a:xfrm>
            <a:off x="11214000" y="360321"/>
            <a:ext cx="630000" cy="684882"/>
          </a:xfrm>
          <a:prstGeom prst="rect">
            <a:avLst/>
          </a:prstGeom>
        </p:spPr>
      </p:pic>
      <p:sp>
        <p:nvSpPr>
          <p:cNvPr id="3" name="Text Placeholder 2"/>
          <p:cNvSpPr>
            <a:spLocks noGrp="1"/>
          </p:cNvSpPr>
          <p:nvPr>
            <p:ph type="body" idx="1"/>
          </p:nvPr>
        </p:nvSpPr>
        <p:spPr>
          <a:xfrm>
            <a:off x="360000" y="1620000"/>
            <a:ext cx="11484000" cy="4536000"/>
          </a:xfrm>
          <a:prstGeom prst="rect">
            <a:avLst/>
          </a:prstGeom>
        </p:spPr>
        <p:txBody>
          <a:bodyPr vert="horz" lIns="0" tIns="0" rIns="0" bIns="0" rtlCol="0">
            <a:no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4"/>
          </p:nvPr>
        </p:nvSpPr>
        <p:spPr>
          <a:xfrm>
            <a:off x="11124000" y="6516000"/>
            <a:ext cx="720000" cy="180000"/>
          </a:xfrm>
          <a:prstGeom prst="rect">
            <a:avLst/>
          </a:prstGeom>
        </p:spPr>
        <p:txBody>
          <a:bodyPr vert="horz" lIns="0" tIns="0" rIns="0" bIns="0" rtlCol="0" anchor="t"/>
          <a:lstStyle>
            <a:lvl1pPr algn="r">
              <a:defRPr sz="1200">
                <a:solidFill>
                  <a:schemeClr val="tx1"/>
                </a:solidFill>
                <a:latin typeface="+mn-lt"/>
              </a:defRPr>
            </a:lvl1pPr>
          </a:lstStyle>
          <a:p>
            <a:fld id="{10A01DC5-1685-4615-8240-15192985C6A2}" type="slidenum">
              <a:rPr lang="en-AU" smtClean="0"/>
              <a:pPr/>
              <a:t>‹#›</a:t>
            </a:fld>
            <a:endParaRPr lang="en-AU"/>
          </a:p>
        </p:txBody>
      </p:sp>
    </p:spTree>
    <p:extLst>
      <p:ext uri="{BB962C8B-B14F-4D97-AF65-F5344CB8AC3E}">
        <p14:creationId xmlns:p14="http://schemas.microsoft.com/office/powerpoint/2010/main" val="2025497824"/>
      </p:ext>
    </p:extLst>
  </p:cSld>
  <p:clrMap bg1="lt1" tx1="dk1" bg2="lt2" tx2="dk2" accent1="accent1" accent2="accent2" accent3="accent3" accent4="accent4" accent5="accent5" accent6="accent6" hlink="hlink" folHlink="folHlink"/>
  <p:sldLayoutIdLst>
    <p:sldLayoutId id="2147483775" r:id="rId1"/>
    <p:sldLayoutId id="2147483776" r:id="rId2"/>
    <p:sldLayoutId id="2147483777" r:id="rId3"/>
    <p:sldLayoutId id="2147483778" r:id="rId4"/>
    <p:sldLayoutId id="2147483779" r:id="rId5"/>
    <p:sldLayoutId id="2147483780" r:id="rId6"/>
    <p:sldLayoutId id="2147483781" r:id="rId7"/>
    <p:sldLayoutId id="2147483782" r:id="rId8"/>
    <p:sldLayoutId id="2147483783" r:id="rId9"/>
    <p:sldLayoutId id="2147483784" r:id="rId10"/>
    <p:sldLayoutId id="2147483785" r:id="rId11"/>
    <p:sldLayoutId id="2147483786" r:id="rId12"/>
    <p:sldLayoutId id="2147483787" r:id="rId13"/>
    <p:sldLayoutId id="2147483788" r:id="rId14"/>
    <p:sldLayoutId id="2147483789" r:id="rId15"/>
    <p:sldLayoutId id="2147483790" r:id="rId16"/>
    <p:sldLayoutId id="2147483791" r:id="rId17"/>
    <p:sldLayoutId id="2147483792" r:id="rId18"/>
    <p:sldLayoutId id="2147483793" r:id="rId19"/>
    <p:sldLayoutId id="2147483794" r:id="rId20"/>
    <p:sldLayoutId id="2147483795" r:id="rId21"/>
    <p:sldLayoutId id="2147483796" r:id="rId22"/>
    <p:sldLayoutId id="2147483797" r:id="rId23"/>
    <p:sldLayoutId id="2147483798" r:id="rId24"/>
    <p:sldLayoutId id="2147483799" r:id="rId25"/>
    <p:sldLayoutId id="2147483800" r:id="rId26"/>
    <p:sldLayoutId id="2147483801" r:id="rId27"/>
    <p:sldLayoutId id="2147483802" r:id="rId28"/>
    <p:sldLayoutId id="2147483803" r:id="rId29"/>
    <p:sldLayoutId id="2147483804" r:id="rId30"/>
    <p:sldLayoutId id="2147483805" r:id="rId31"/>
    <p:sldLayoutId id="2147483806" r:id="rId32"/>
    <p:sldLayoutId id="2147483807" r:id="rId33"/>
    <p:sldLayoutId id="2147483808" r:id="rId34"/>
    <p:sldLayoutId id="2147483809" r:id="rId35"/>
    <p:sldLayoutId id="2147483810" r:id="rId36"/>
    <p:sldLayoutId id="2147483811" r:id="rId37"/>
    <p:sldLayoutId id="2147483812" r:id="rId38"/>
    <p:sldLayoutId id="2147483813" r:id="rId39"/>
    <p:sldLayoutId id="2147483814" r:id="rId40"/>
    <p:sldLayoutId id="2147483815" r:id="rId41"/>
    <p:sldLayoutId id="2147483816" r:id="rId42"/>
    <p:sldLayoutId id="2147483817" r:id="rId43"/>
    <p:sldLayoutId id="2147483818" r:id="rId44"/>
    <p:sldLayoutId id="2147483819" r:id="rId45"/>
    <p:sldLayoutId id="2147483820" r:id="rId46"/>
  </p:sldLayoutIdLst>
  <p:hf hdr="0" dt="0"/>
  <p:txStyles>
    <p:titleStyle>
      <a:lvl1pPr algn="l" defTabSz="914377" rtl="0" eaLnBrk="1" latinLnBrk="0" hangingPunct="1">
        <a:lnSpc>
          <a:spcPct val="90000"/>
        </a:lnSpc>
        <a:spcBef>
          <a:spcPct val="0"/>
        </a:spcBef>
        <a:buNone/>
        <a:defRPr sz="3600" kern="1200">
          <a:solidFill>
            <a:schemeClr val="tx1"/>
          </a:solidFill>
          <a:latin typeface="+mj-lt"/>
          <a:ea typeface="+mj-ea"/>
          <a:cs typeface="+mj-cs"/>
        </a:defRPr>
      </a:lvl1pPr>
    </p:titleStyle>
    <p:bodyStyle>
      <a:lvl1pPr marL="0" indent="0" algn="l" defTabSz="914377" rtl="0" eaLnBrk="1" latinLnBrk="0" hangingPunct="1">
        <a:lnSpc>
          <a:spcPct val="150000"/>
        </a:lnSpc>
        <a:spcBef>
          <a:spcPts val="0"/>
        </a:spcBef>
        <a:spcAft>
          <a:spcPts val="1200"/>
        </a:spcAft>
        <a:buFont typeface="Arial" panose="020B0604020202020204" pitchFamily="34" charset="0"/>
        <a:buNone/>
        <a:defRPr sz="2000" b="0" kern="1200">
          <a:solidFill>
            <a:schemeClr val="tx1"/>
          </a:solidFill>
          <a:latin typeface="+mn-lt"/>
          <a:ea typeface="+mn-ea"/>
          <a:cs typeface="+mn-cs"/>
        </a:defRPr>
      </a:lvl1pPr>
      <a:lvl2pPr marL="0" indent="0" algn="l" defTabSz="914377" rtl="0" eaLnBrk="1" latinLnBrk="0" hangingPunct="1">
        <a:lnSpc>
          <a:spcPct val="150000"/>
        </a:lnSpc>
        <a:spcBef>
          <a:spcPts val="0"/>
        </a:spcBef>
        <a:spcAft>
          <a:spcPts val="600"/>
        </a:spcAft>
        <a:buFont typeface="Arial" panose="020B0604020202020204" pitchFamily="34" charset="0"/>
        <a:buNone/>
        <a:defRPr sz="1800" b="1" kern="1200">
          <a:solidFill>
            <a:schemeClr val="tx1"/>
          </a:solidFill>
          <a:latin typeface="+mn-lt"/>
          <a:ea typeface="+mn-ea"/>
          <a:cs typeface="+mn-cs"/>
        </a:defRPr>
      </a:lvl2pPr>
      <a:lvl3pPr marL="0" indent="0" algn="l" defTabSz="914377" rtl="0" eaLnBrk="1" latinLnBrk="0" hangingPunct="1">
        <a:lnSpc>
          <a:spcPct val="150000"/>
        </a:lnSpc>
        <a:spcBef>
          <a:spcPts val="0"/>
        </a:spcBef>
        <a:spcAft>
          <a:spcPts val="600"/>
        </a:spcAft>
        <a:buFont typeface="Arial" panose="020B0604020202020204" pitchFamily="34" charset="0"/>
        <a:buNone/>
        <a:defRPr sz="1800" kern="1200">
          <a:solidFill>
            <a:schemeClr val="tx1"/>
          </a:solidFill>
          <a:latin typeface="+mn-lt"/>
          <a:ea typeface="+mn-ea"/>
          <a:cs typeface="+mn-cs"/>
        </a:defRPr>
      </a:lvl3pPr>
      <a:lvl4pPr marL="0" indent="-180000" algn="l" defTabSz="914377" rtl="0" eaLnBrk="1" latinLnBrk="0" hangingPunct="1">
        <a:lnSpc>
          <a:spcPct val="150000"/>
        </a:lnSpc>
        <a:spcBef>
          <a:spcPts val="0"/>
        </a:spcBef>
        <a:spcAft>
          <a:spcPts val="600"/>
        </a:spcAft>
        <a:buFont typeface="Arial" panose="020B0604020202020204" pitchFamily="34" charset="0"/>
        <a:buChar char="•"/>
        <a:defRPr sz="1800" kern="1200">
          <a:solidFill>
            <a:schemeClr val="tx1"/>
          </a:solidFill>
          <a:latin typeface="+mn-lt"/>
          <a:ea typeface="+mn-ea"/>
          <a:cs typeface="+mn-cs"/>
        </a:defRPr>
      </a:lvl4pPr>
      <a:lvl5pPr marL="360000" indent="-180000" algn="l" defTabSz="914377" rtl="0" eaLnBrk="1" latinLnBrk="0" hangingPunct="1">
        <a:lnSpc>
          <a:spcPct val="150000"/>
        </a:lnSpc>
        <a:spcBef>
          <a:spcPts val="0"/>
        </a:spcBef>
        <a:spcAft>
          <a:spcPts val="600"/>
        </a:spcAft>
        <a:buFont typeface="Times New Roman" panose="02020603050405020304" pitchFamily="18" charset="0"/>
        <a:buChar char="–"/>
        <a:defRPr sz="1800" kern="1200">
          <a:solidFill>
            <a:schemeClr val="tx1"/>
          </a:solidFill>
          <a:latin typeface="+mn-lt"/>
          <a:ea typeface="+mn-ea"/>
          <a:cs typeface="+mn-cs"/>
        </a:defRPr>
      </a:lvl5pPr>
      <a:lvl6pPr marL="2514537"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726"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914"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103"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377" rtl="0" eaLnBrk="1" latinLnBrk="0" hangingPunct="1">
        <a:defRPr sz="1800" kern="1200">
          <a:solidFill>
            <a:schemeClr val="tx1"/>
          </a:solidFill>
          <a:latin typeface="+mn-lt"/>
          <a:ea typeface="+mn-ea"/>
          <a:cs typeface="+mn-cs"/>
        </a:defRPr>
      </a:lvl1pPr>
      <a:lvl2pPr marL="457189" algn="l" defTabSz="914377" rtl="0" eaLnBrk="1" latinLnBrk="0" hangingPunct="1">
        <a:defRPr sz="1800" kern="1200">
          <a:solidFill>
            <a:schemeClr val="tx1"/>
          </a:solidFill>
          <a:latin typeface="+mn-lt"/>
          <a:ea typeface="+mn-ea"/>
          <a:cs typeface="+mn-cs"/>
        </a:defRPr>
      </a:lvl2pPr>
      <a:lvl3pPr marL="914377" algn="l" defTabSz="914377" rtl="0" eaLnBrk="1" latinLnBrk="0" hangingPunct="1">
        <a:defRPr sz="1800" kern="1200">
          <a:solidFill>
            <a:schemeClr val="tx1"/>
          </a:solidFill>
          <a:latin typeface="+mn-lt"/>
          <a:ea typeface="+mn-ea"/>
          <a:cs typeface="+mn-cs"/>
        </a:defRPr>
      </a:lvl3pPr>
      <a:lvl4pPr marL="1371566" algn="l" defTabSz="914377" rtl="0" eaLnBrk="1" latinLnBrk="0" hangingPunct="1">
        <a:defRPr sz="1800" kern="1200">
          <a:solidFill>
            <a:schemeClr val="tx1"/>
          </a:solidFill>
          <a:latin typeface="+mn-lt"/>
          <a:ea typeface="+mn-ea"/>
          <a:cs typeface="+mn-cs"/>
        </a:defRPr>
      </a:lvl4pPr>
      <a:lvl5pPr marL="1828754" algn="l" defTabSz="914377" rtl="0" eaLnBrk="1" latinLnBrk="0" hangingPunct="1">
        <a:defRPr sz="1800" kern="1200">
          <a:solidFill>
            <a:schemeClr val="tx1"/>
          </a:solidFill>
          <a:latin typeface="+mn-lt"/>
          <a:ea typeface="+mn-ea"/>
          <a:cs typeface="+mn-cs"/>
        </a:defRPr>
      </a:lvl5pPr>
      <a:lvl6pPr marL="2285943" algn="l" defTabSz="914377" rtl="0" eaLnBrk="1" latinLnBrk="0" hangingPunct="1">
        <a:defRPr sz="1800" kern="1200">
          <a:solidFill>
            <a:schemeClr val="tx1"/>
          </a:solidFill>
          <a:latin typeface="+mn-lt"/>
          <a:ea typeface="+mn-ea"/>
          <a:cs typeface="+mn-cs"/>
        </a:defRPr>
      </a:lvl6pPr>
      <a:lvl7pPr marL="2743131" algn="l" defTabSz="914377" rtl="0" eaLnBrk="1" latinLnBrk="0" hangingPunct="1">
        <a:defRPr sz="1800" kern="1200">
          <a:solidFill>
            <a:schemeClr val="tx1"/>
          </a:solidFill>
          <a:latin typeface="+mn-lt"/>
          <a:ea typeface="+mn-ea"/>
          <a:cs typeface="+mn-cs"/>
        </a:defRPr>
      </a:lvl7pPr>
      <a:lvl8pPr marL="3200320" algn="l" defTabSz="914377" rtl="0" eaLnBrk="1" latinLnBrk="0" hangingPunct="1">
        <a:defRPr sz="1800" kern="1200">
          <a:solidFill>
            <a:schemeClr val="tx1"/>
          </a:solidFill>
          <a:latin typeface="+mn-lt"/>
          <a:ea typeface="+mn-ea"/>
          <a:cs typeface="+mn-cs"/>
        </a:defRPr>
      </a:lvl8pPr>
      <a:lvl9pPr marL="3657509" algn="l" defTabSz="914377"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8.xml"/><Relationship Id="rId1" Type="http://schemas.openxmlformats.org/officeDocument/2006/relationships/slideLayout" Target="../slideLayouts/slideLayout1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xml"/><Relationship Id="rId1" Type="http://schemas.openxmlformats.org/officeDocument/2006/relationships/slideLayout" Target="../slideLayouts/slideLayout16.xml"/></Relationships>
</file>

<file path=ppt/slides/_rels/slide4.xml.rels><?xml version="1.0" encoding="UTF-8" standalone="yes"?>
<Relationships xmlns="http://schemas.openxmlformats.org/package/2006/relationships"><Relationship Id="rId3" Type="http://schemas.openxmlformats.org/officeDocument/2006/relationships/oleObject" Target="../embeddings/oleObject1.bin"/><Relationship Id="rId7" Type="http://schemas.openxmlformats.org/officeDocument/2006/relationships/image" Target="../media/image9.png"/><Relationship Id="rId2" Type="http://schemas.openxmlformats.org/officeDocument/2006/relationships/notesSlide" Target="../notesSlides/notesSlide3.xml"/><Relationship Id="rId1" Type="http://schemas.openxmlformats.org/officeDocument/2006/relationships/slideLayout" Target="../slideLayouts/slideLayout17.xml"/><Relationship Id="rId6" Type="http://schemas.openxmlformats.org/officeDocument/2006/relationships/image" Target="../media/image8.emf"/><Relationship Id="rId5" Type="http://schemas.openxmlformats.org/officeDocument/2006/relationships/oleObject" Target="../embeddings/oleObject2.bin"/><Relationship Id="rId4" Type="http://schemas.openxmlformats.org/officeDocument/2006/relationships/image" Target="../media/image7.emf"/></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5.xml"/><Relationship Id="rId1" Type="http://schemas.openxmlformats.org/officeDocument/2006/relationships/slideLayout" Target="../slideLayouts/slideLayout19.xml"/></Relationships>
</file>

<file path=ppt/slides/_rels/slide8.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6.xml"/><Relationship Id="rId1" Type="http://schemas.openxmlformats.org/officeDocument/2006/relationships/slideLayout" Target="../slideLayouts/slideLayout21.xml"/></Relationships>
</file>

<file path=ppt/slides/_rels/slide9.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notesSlide" Target="../notesSlides/notesSlide7.xml"/><Relationship Id="rId1" Type="http://schemas.openxmlformats.org/officeDocument/2006/relationships/slideLayout" Target="../slideLayouts/slideLayout15.xml"/><Relationship Id="rId4" Type="http://schemas.openxmlformats.org/officeDocument/2006/relationships/image" Target="../media/image10.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16B2403B-3D00-6C48-9C04-C5FE8C187D84}"/>
              </a:ext>
            </a:extLst>
          </p:cNvPr>
          <p:cNvSpPr>
            <a:spLocks noGrp="1"/>
          </p:cNvSpPr>
          <p:nvPr>
            <p:ph type="ctrTitle"/>
          </p:nvPr>
        </p:nvSpPr>
        <p:spPr>
          <a:xfrm>
            <a:off x="353999" y="3010305"/>
            <a:ext cx="11484001" cy="761790"/>
          </a:xfrm>
        </p:spPr>
        <p:txBody>
          <a:bodyPr/>
          <a:lstStyle/>
          <a:p>
            <a:r>
              <a:rPr lang="en-US" dirty="0"/>
              <a:t>How long is a blue whale?</a:t>
            </a:r>
          </a:p>
        </p:txBody>
      </p:sp>
      <p:sp>
        <p:nvSpPr>
          <p:cNvPr id="2" name="Text Placeholder 2">
            <a:extLst>
              <a:ext uri="{FF2B5EF4-FFF2-40B4-BE49-F238E27FC236}">
                <a16:creationId xmlns:a16="http://schemas.microsoft.com/office/drawing/2014/main" id="{E4AE27A0-1CE4-2D49-A917-980DC55DBA2E}"/>
              </a:ext>
            </a:extLst>
          </p:cNvPr>
          <p:cNvSpPr>
            <a:spLocks noGrp="1"/>
          </p:cNvSpPr>
          <p:nvPr>
            <p:ph type="body" sz="quarter" idx="10"/>
          </p:nvPr>
        </p:nvSpPr>
        <p:spPr>
          <a:xfrm>
            <a:off x="353999" y="4189733"/>
            <a:ext cx="2700000" cy="561377"/>
          </a:xfrm>
        </p:spPr>
        <p:txBody>
          <a:bodyPr/>
          <a:lstStyle/>
          <a:p>
            <a:r>
              <a:rPr lang="en-US" dirty="0">
                <a:solidFill>
                  <a:srgbClr val="146CFD"/>
                </a:solidFill>
              </a:rPr>
              <a:t>Explicit teaching</a:t>
            </a:r>
          </a:p>
        </p:txBody>
      </p:sp>
    </p:spTree>
    <p:extLst>
      <p:ext uri="{BB962C8B-B14F-4D97-AF65-F5344CB8AC3E}">
        <p14:creationId xmlns:p14="http://schemas.microsoft.com/office/powerpoint/2010/main" val="6471420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A5E164A6-5D9D-473A-BBF6-A449A38FD8B8}"/>
              </a:ext>
            </a:extLst>
          </p:cNvPr>
          <p:cNvSpPr>
            <a:spLocks noGrp="1"/>
          </p:cNvSpPr>
          <p:nvPr>
            <p:ph type="ctrTitle"/>
          </p:nvPr>
        </p:nvSpPr>
        <p:spPr/>
        <p:txBody>
          <a:bodyPr/>
          <a:lstStyle/>
          <a:p>
            <a:r>
              <a:rPr lang="en-AU" dirty="0"/>
              <a:t>Summarise</a:t>
            </a:r>
          </a:p>
        </p:txBody>
      </p:sp>
      <p:sp>
        <p:nvSpPr>
          <p:cNvPr id="7" name="Text Placeholder 6">
            <a:extLst>
              <a:ext uri="{FF2B5EF4-FFF2-40B4-BE49-F238E27FC236}">
                <a16:creationId xmlns:a16="http://schemas.microsoft.com/office/drawing/2014/main" id="{08A565AA-E511-FFA8-2FB1-A7DEEA355707}"/>
              </a:ext>
            </a:extLst>
          </p:cNvPr>
          <p:cNvSpPr>
            <a:spLocks noGrp="1"/>
          </p:cNvSpPr>
          <p:nvPr>
            <p:ph type="body" sz="quarter" idx="10"/>
          </p:nvPr>
        </p:nvSpPr>
        <p:spPr/>
        <p:txBody>
          <a:bodyPr/>
          <a:lstStyle/>
          <a:p>
            <a:r>
              <a:rPr lang="en-AU" dirty="0">
                <a:solidFill>
                  <a:schemeClr val="accent3"/>
                </a:solidFill>
              </a:rPr>
              <a:t>I’m as tall as a…</a:t>
            </a:r>
          </a:p>
          <a:p>
            <a:endParaRPr lang="en-US" dirty="0">
              <a:solidFill>
                <a:schemeClr val="accent3"/>
              </a:solidFill>
            </a:endParaRPr>
          </a:p>
        </p:txBody>
      </p:sp>
    </p:spTree>
    <p:extLst>
      <p:ext uri="{BB962C8B-B14F-4D97-AF65-F5344CB8AC3E}">
        <p14:creationId xmlns:p14="http://schemas.microsoft.com/office/powerpoint/2010/main" val="2814207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9B72EE69-283D-464C-BC3C-12766F8193F3}"/>
              </a:ext>
            </a:extLst>
          </p:cNvPr>
          <p:cNvSpPr>
            <a:spLocks noGrp="1"/>
          </p:cNvSpPr>
          <p:nvPr>
            <p:ph type="title"/>
          </p:nvPr>
        </p:nvSpPr>
        <p:spPr/>
        <p:txBody>
          <a:bodyPr wrap="square" anchor="ctr">
            <a:normAutofit/>
          </a:bodyPr>
          <a:lstStyle/>
          <a:p>
            <a:r>
              <a:rPr lang="en-AU" dirty="0"/>
              <a:t>I’m as tall as a…</a:t>
            </a:r>
          </a:p>
        </p:txBody>
      </p:sp>
      <p:sp>
        <p:nvSpPr>
          <p:cNvPr id="5" name="Text Placeholder 4">
            <a:extLst>
              <a:ext uri="{FF2B5EF4-FFF2-40B4-BE49-F238E27FC236}">
                <a16:creationId xmlns:a16="http://schemas.microsoft.com/office/drawing/2014/main" id="{B1825CC3-D2D2-468F-92C6-33AEA897EE3D}"/>
              </a:ext>
            </a:extLst>
          </p:cNvPr>
          <p:cNvSpPr>
            <a:spLocks noGrp="1"/>
          </p:cNvSpPr>
          <p:nvPr>
            <p:ph type="body" sz="quarter" idx="18"/>
          </p:nvPr>
        </p:nvSpPr>
        <p:spPr>
          <a:xfrm>
            <a:off x="360000" y="900000"/>
            <a:ext cx="10080000" cy="478635"/>
          </a:xfrm>
        </p:spPr>
        <p:txBody>
          <a:bodyPr wrap="square">
            <a:normAutofit/>
          </a:bodyPr>
          <a:lstStyle/>
          <a:p>
            <a:r>
              <a:rPr lang="en-AU" dirty="0"/>
              <a:t>Summarise</a:t>
            </a:r>
          </a:p>
        </p:txBody>
      </p:sp>
      <p:pic>
        <p:nvPicPr>
          <p:cNvPr id="9" name="Picture 8" descr="Table with column headings: Size, object, estimate, actual, error.&#10;Row headings: example, very alrge, large, your height, small, very small.&#10;Example row: Train, 4 x my height = 150 cm, 4.5m, 150cm.">
            <a:extLst>
              <a:ext uri="{FF2B5EF4-FFF2-40B4-BE49-F238E27FC236}">
                <a16:creationId xmlns:a16="http://schemas.microsoft.com/office/drawing/2014/main" id="{B4D15C40-C25C-9013-FDE9-AD0CA5A3C86A}"/>
              </a:ext>
            </a:extLst>
          </p:cNvPr>
          <p:cNvPicPr>
            <a:picLocks noChangeAspect="1"/>
          </p:cNvPicPr>
          <p:nvPr/>
        </p:nvPicPr>
        <p:blipFill>
          <a:blip r:embed="rId3"/>
          <a:stretch>
            <a:fillRect/>
          </a:stretch>
        </p:blipFill>
        <p:spPr>
          <a:xfrm>
            <a:off x="1803936" y="1913575"/>
            <a:ext cx="8584127" cy="3961905"/>
          </a:xfrm>
          <a:prstGeom prst="rect">
            <a:avLst/>
          </a:prstGeom>
        </p:spPr>
      </p:pic>
      <p:sp>
        <p:nvSpPr>
          <p:cNvPr id="3" name="Slide Number Placeholder 2">
            <a:extLst>
              <a:ext uri="{FF2B5EF4-FFF2-40B4-BE49-F238E27FC236}">
                <a16:creationId xmlns:a16="http://schemas.microsoft.com/office/drawing/2014/main" id="{22F34AB1-475D-4764-A9DD-63A9822D5725}"/>
              </a:ext>
              <a:ext uri="{C183D7F6-B498-43B3-948B-1728B52AA6E4}">
                <adec:decorative xmlns:adec="http://schemas.microsoft.com/office/drawing/2017/decorative" val="1"/>
              </a:ext>
            </a:extLst>
          </p:cNvPr>
          <p:cNvSpPr>
            <a:spLocks noGrp="1"/>
          </p:cNvSpPr>
          <p:nvPr>
            <p:ph type="sldNum" sz="quarter" idx="10"/>
          </p:nvPr>
        </p:nvSpPr>
        <p:spPr/>
        <p:txBody>
          <a:bodyPr anchor="b">
            <a:normAutofit lnSpcReduction="10000"/>
          </a:bodyPr>
          <a:lstStyle/>
          <a:p>
            <a:pPr>
              <a:spcAft>
                <a:spcPts val="600"/>
              </a:spcAft>
            </a:pPr>
            <a:fld id="{53F625F3-B677-4D46-AEB5-DC449A9DF797}" type="slidenum">
              <a:rPr lang="en-AU" smtClean="0"/>
              <a:pPr>
                <a:spcAft>
                  <a:spcPts val="600"/>
                </a:spcAft>
              </a:pPr>
              <a:t>11</a:t>
            </a:fld>
            <a:endParaRPr lang="en-AU" dirty="0"/>
          </a:p>
        </p:txBody>
      </p:sp>
    </p:spTree>
    <p:extLst>
      <p:ext uri="{BB962C8B-B14F-4D97-AF65-F5344CB8AC3E}">
        <p14:creationId xmlns:p14="http://schemas.microsoft.com/office/powerpoint/2010/main" val="207134353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9D201DFD-4672-433C-9F3E-8635A161011F}"/>
              </a:ext>
            </a:extLst>
          </p:cNvPr>
          <p:cNvSpPr>
            <a:spLocks noGrp="1"/>
          </p:cNvSpPr>
          <p:nvPr>
            <p:ph type="title"/>
          </p:nvPr>
        </p:nvSpPr>
        <p:spPr>
          <a:xfrm>
            <a:off x="359998" y="900000"/>
            <a:ext cx="10260002" cy="522000"/>
          </a:xfrm>
        </p:spPr>
        <p:txBody>
          <a:bodyPr/>
          <a:lstStyle/>
          <a:p>
            <a:r>
              <a:rPr lang="en-AU" dirty="0"/>
              <a:t>Success criteria</a:t>
            </a:r>
          </a:p>
        </p:txBody>
      </p:sp>
      <p:sp>
        <p:nvSpPr>
          <p:cNvPr id="4" name="Text Placeholder 3">
            <a:extLst>
              <a:ext uri="{FF2B5EF4-FFF2-40B4-BE49-F238E27FC236}">
                <a16:creationId xmlns:a16="http://schemas.microsoft.com/office/drawing/2014/main" id="{F6E522E3-1A2B-8581-63B2-322C9E7F8934}"/>
              </a:ext>
            </a:extLst>
          </p:cNvPr>
          <p:cNvSpPr>
            <a:spLocks noGrp="1"/>
          </p:cNvSpPr>
          <p:nvPr>
            <p:ph type="body" sz="quarter" idx="19"/>
          </p:nvPr>
        </p:nvSpPr>
        <p:spPr>
          <a:xfrm>
            <a:off x="359998" y="1800000"/>
            <a:ext cx="11496675" cy="4210050"/>
          </a:xfrm>
        </p:spPr>
        <p:txBody>
          <a:bodyPr/>
          <a:lstStyle/>
          <a:p>
            <a:pPr marL="342900" lvl="0" indent="-342900">
              <a:spcBef>
                <a:spcPts val="400"/>
              </a:spcBef>
              <a:buSzPct val="100000"/>
              <a:buFont typeface="Symbol" panose="05050102010706020507" pitchFamily="18" charset="2"/>
              <a:buChar char=""/>
              <a:tabLst>
                <a:tab pos="414020" algn="l"/>
              </a:tabLst>
            </a:pPr>
            <a:r>
              <a:rPr lang="en-AU" sz="1800" dirty="0">
                <a:effectLst/>
                <a:ea typeface="Calibri" panose="020F0502020204030204" pitchFamily="34" charset="0"/>
                <a:cs typeface="Arial" panose="020B0604020202020204" pitchFamily="34" charset="0"/>
              </a:rPr>
              <a:t>I can make approximate comparisons between familiar lengths and unseen long and short objects.</a:t>
            </a:r>
          </a:p>
          <a:p>
            <a:pPr marL="342900" lvl="0" indent="-342900">
              <a:spcBef>
                <a:spcPts val="400"/>
              </a:spcBef>
              <a:buSzPct val="100000"/>
              <a:buFont typeface="Symbol" panose="05050102010706020507" pitchFamily="18" charset="2"/>
              <a:buChar char=""/>
              <a:tabLst>
                <a:tab pos="414020" algn="l"/>
              </a:tabLst>
            </a:pPr>
            <a:r>
              <a:rPr lang="en-AU" sz="1800" dirty="0">
                <a:effectLst/>
                <a:ea typeface="Calibri" panose="020F0502020204030204" pitchFamily="34" charset="0"/>
                <a:cs typeface="Arial" panose="020B0604020202020204" pitchFamily="34" charset="0"/>
              </a:rPr>
              <a:t>I can estimate the length of objects larger and smaller than me. </a:t>
            </a:r>
          </a:p>
          <a:p>
            <a:pPr marL="342900" lvl="0" indent="-342900">
              <a:spcBef>
                <a:spcPts val="400"/>
              </a:spcBef>
              <a:buSzPct val="100000"/>
              <a:buFont typeface="Symbol" panose="05050102010706020507" pitchFamily="18" charset="2"/>
              <a:buChar char=""/>
              <a:tabLst>
                <a:tab pos="414020" algn="l"/>
              </a:tabLst>
            </a:pPr>
            <a:r>
              <a:rPr lang="en-AU" sz="1800" dirty="0">
                <a:effectLst/>
                <a:ea typeface="Calibri" panose="020F0502020204030204" pitchFamily="34" charset="0"/>
                <a:cs typeface="Arial" panose="020B0604020202020204" pitchFamily="34" charset="0"/>
              </a:rPr>
              <a:t>I can visualise proportion to check if my answers are logical. </a:t>
            </a:r>
          </a:p>
          <a:p>
            <a:endParaRPr lang="en-US" sz="1800" dirty="0"/>
          </a:p>
        </p:txBody>
      </p:sp>
    </p:spTree>
    <p:extLst>
      <p:ext uri="{BB962C8B-B14F-4D97-AF65-F5344CB8AC3E}">
        <p14:creationId xmlns:p14="http://schemas.microsoft.com/office/powerpoint/2010/main" val="33061918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A5E164A6-5D9D-473A-BBF6-A449A38FD8B8}"/>
              </a:ext>
            </a:extLst>
          </p:cNvPr>
          <p:cNvSpPr>
            <a:spLocks noGrp="1"/>
          </p:cNvSpPr>
          <p:nvPr>
            <p:ph type="ctrTitle"/>
          </p:nvPr>
        </p:nvSpPr>
        <p:spPr/>
        <p:txBody>
          <a:bodyPr/>
          <a:lstStyle/>
          <a:p>
            <a:r>
              <a:rPr lang="en-AU" dirty="0"/>
              <a:t>Launch</a:t>
            </a:r>
          </a:p>
        </p:txBody>
      </p:sp>
      <p:sp>
        <p:nvSpPr>
          <p:cNvPr id="5" name="Text Placeholder 4">
            <a:extLst>
              <a:ext uri="{FF2B5EF4-FFF2-40B4-BE49-F238E27FC236}">
                <a16:creationId xmlns:a16="http://schemas.microsoft.com/office/drawing/2014/main" id="{F26F9655-CE0E-4532-B7E8-F7F8C23CDC3F}"/>
              </a:ext>
            </a:extLst>
          </p:cNvPr>
          <p:cNvSpPr>
            <a:spLocks noGrp="1"/>
          </p:cNvSpPr>
          <p:nvPr>
            <p:ph type="body" sz="quarter" idx="10"/>
          </p:nvPr>
        </p:nvSpPr>
        <p:spPr/>
        <p:txBody>
          <a:bodyPr/>
          <a:lstStyle/>
          <a:p>
            <a:r>
              <a:rPr lang="en-AU" dirty="0">
                <a:solidFill>
                  <a:schemeClr val="accent3"/>
                </a:solidFill>
              </a:rPr>
              <a:t>How long is a blue whale?</a:t>
            </a:r>
          </a:p>
        </p:txBody>
      </p:sp>
    </p:spTree>
    <p:extLst>
      <p:ext uri="{BB962C8B-B14F-4D97-AF65-F5344CB8AC3E}">
        <p14:creationId xmlns:p14="http://schemas.microsoft.com/office/powerpoint/2010/main" val="29771194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9B72EE69-283D-464C-BC3C-12766F8193F3}"/>
              </a:ext>
            </a:extLst>
          </p:cNvPr>
          <p:cNvSpPr>
            <a:spLocks noGrp="1"/>
          </p:cNvSpPr>
          <p:nvPr>
            <p:ph type="title"/>
          </p:nvPr>
        </p:nvSpPr>
        <p:spPr/>
        <p:txBody>
          <a:bodyPr wrap="square" anchor="ctr">
            <a:normAutofit/>
          </a:bodyPr>
          <a:lstStyle/>
          <a:p>
            <a:r>
              <a:rPr lang="en-AU" dirty="0">
                <a:solidFill>
                  <a:srgbClr val="002664"/>
                </a:solidFill>
              </a:rPr>
              <a:t>Measuring lengths and distances – part 1</a:t>
            </a:r>
          </a:p>
        </p:txBody>
      </p:sp>
      <p:sp>
        <p:nvSpPr>
          <p:cNvPr id="5" name="Text Placeholder 4">
            <a:extLst>
              <a:ext uri="{FF2B5EF4-FFF2-40B4-BE49-F238E27FC236}">
                <a16:creationId xmlns:a16="http://schemas.microsoft.com/office/drawing/2014/main" id="{B1825CC3-D2D2-468F-92C6-33AEA897EE3D}"/>
              </a:ext>
            </a:extLst>
          </p:cNvPr>
          <p:cNvSpPr>
            <a:spLocks noGrp="1"/>
          </p:cNvSpPr>
          <p:nvPr>
            <p:ph type="body" sz="quarter" idx="18"/>
          </p:nvPr>
        </p:nvSpPr>
        <p:spPr>
          <a:xfrm>
            <a:off x="360000" y="900000"/>
            <a:ext cx="10080000" cy="310015"/>
          </a:xfrm>
        </p:spPr>
        <p:txBody>
          <a:bodyPr wrap="square">
            <a:noAutofit/>
          </a:bodyPr>
          <a:lstStyle/>
          <a:p>
            <a:r>
              <a:rPr lang="en-AU" dirty="0">
                <a:solidFill>
                  <a:srgbClr val="146CFD"/>
                </a:solidFill>
              </a:rPr>
              <a:t>Launch</a:t>
            </a:r>
          </a:p>
        </p:txBody>
      </p:sp>
      <p:pic>
        <p:nvPicPr>
          <p:cNvPr id="2" name="Picture 1" descr="Drawing of a blue whale">
            <a:extLst>
              <a:ext uri="{FF2B5EF4-FFF2-40B4-BE49-F238E27FC236}">
                <a16:creationId xmlns:a16="http://schemas.microsoft.com/office/drawing/2014/main" id="{58530650-15AE-C57B-9A65-AB0BE913796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bwMode="auto">
          <a:xfrm>
            <a:off x="1270498" y="1804888"/>
            <a:ext cx="9853502" cy="3990667"/>
          </a:xfrm>
          <a:prstGeom prst="rect">
            <a:avLst/>
          </a:prstGeom>
          <a:noFill/>
          <a:ln>
            <a:noFill/>
          </a:ln>
        </p:spPr>
      </p:pic>
    </p:spTree>
    <p:extLst>
      <p:ext uri="{BB962C8B-B14F-4D97-AF65-F5344CB8AC3E}">
        <p14:creationId xmlns:p14="http://schemas.microsoft.com/office/powerpoint/2010/main" val="428463471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E07FA136-D9A6-89FA-48FC-D316A5B657DD}"/>
              </a:ext>
            </a:extLst>
          </p:cNvPr>
          <p:cNvSpPr>
            <a:spLocks noGrp="1"/>
          </p:cNvSpPr>
          <p:nvPr>
            <p:ph type="sldNum" sz="quarter" idx="10"/>
          </p:nvPr>
        </p:nvSpPr>
        <p:spPr/>
        <p:txBody>
          <a:bodyPr/>
          <a:lstStyle/>
          <a:p>
            <a:fld id="{53F625F3-B677-4D46-AEB5-DC449A9DF797}" type="slidenum">
              <a:rPr lang="en-AU" smtClean="0"/>
              <a:pPr/>
              <a:t>4</a:t>
            </a:fld>
            <a:endParaRPr lang="en-AU"/>
          </a:p>
        </p:txBody>
      </p:sp>
      <p:sp>
        <p:nvSpPr>
          <p:cNvPr id="5" name="Title 5">
            <a:extLst>
              <a:ext uri="{FF2B5EF4-FFF2-40B4-BE49-F238E27FC236}">
                <a16:creationId xmlns:a16="http://schemas.microsoft.com/office/drawing/2014/main" id="{D7AB0E74-D59C-49A6-31C3-FBCE5ACDC60D}"/>
              </a:ext>
            </a:extLst>
          </p:cNvPr>
          <p:cNvSpPr>
            <a:spLocks noGrp="1"/>
          </p:cNvSpPr>
          <p:nvPr>
            <p:ph type="title"/>
          </p:nvPr>
        </p:nvSpPr>
        <p:spPr/>
        <p:txBody>
          <a:bodyPr wrap="square" anchor="ctr">
            <a:normAutofit/>
          </a:bodyPr>
          <a:lstStyle/>
          <a:p>
            <a:r>
              <a:rPr lang="en-AU" dirty="0"/>
              <a:t>Measuring lengths and distances – part 2</a:t>
            </a:r>
          </a:p>
        </p:txBody>
      </p:sp>
      <p:grpSp>
        <p:nvGrpSpPr>
          <p:cNvPr id="11" name="Group 10" descr="3 drawings of blue whales alongside divers.">
            <a:extLst>
              <a:ext uri="{FF2B5EF4-FFF2-40B4-BE49-F238E27FC236}">
                <a16:creationId xmlns:a16="http://schemas.microsoft.com/office/drawing/2014/main" id="{9351A434-FEC1-5A28-A4CA-7FC1CE8338C3}"/>
              </a:ext>
            </a:extLst>
          </p:cNvPr>
          <p:cNvGrpSpPr/>
          <p:nvPr/>
        </p:nvGrpSpPr>
        <p:grpSpPr>
          <a:xfrm>
            <a:off x="178121" y="1625134"/>
            <a:ext cx="11835757" cy="4320000"/>
            <a:chOff x="217415" y="1269000"/>
            <a:chExt cx="11835757" cy="4320000"/>
          </a:xfrm>
        </p:grpSpPr>
        <p:graphicFrame>
          <p:nvGraphicFramePr>
            <p:cNvPr id="10" name="Object 9" descr="Whale drawing with a diver (larger than scale size)">
              <a:extLst>
                <a:ext uri="{FF2B5EF4-FFF2-40B4-BE49-F238E27FC236}">
                  <a16:creationId xmlns:a16="http://schemas.microsoft.com/office/drawing/2014/main" id="{FDCD199B-4A3D-044A-16FA-0A22EED3A5C3}"/>
                </a:ext>
              </a:extLst>
            </p:cNvPr>
            <p:cNvGraphicFramePr>
              <a:graphicFrameLocks noChangeAspect="1"/>
            </p:cNvGraphicFramePr>
            <p:nvPr>
              <p:extLst>
                <p:ext uri="{D42A27DB-BD31-4B8C-83A1-F6EECF244321}">
                  <p14:modId xmlns:p14="http://schemas.microsoft.com/office/powerpoint/2010/main" val="2866562748"/>
                </p:ext>
              </p:extLst>
            </p:nvPr>
          </p:nvGraphicFramePr>
          <p:xfrm>
            <a:off x="3218987" y="3429000"/>
            <a:ext cx="5754025" cy="2160000"/>
          </p:xfrm>
          <a:graphic>
            <a:graphicData uri="http://schemas.openxmlformats.org/presentationml/2006/ole">
              <mc:AlternateContent xmlns:mc="http://schemas.openxmlformats.org/markup-compatibility/2006">
                <mc:Choice xmlns:v="urn:schemas-microsoft-com:vml" Requires="v">
                  <p:oleObj r:id="rId3" imgW="8343423" imgH="3119878" progId="Unknown">
                    <p:embed/>
                  </p:oleObj>
                </mc:Choice>
                <mc:Fallback>
                  <p:oleObj r:id="rId3" imgW="8343423" imgH="3119878" progId="Unknown">
                    <p:embed/>
                    <p:pic>
                      <p:nvPicPr>
                        <p:cNvPr id="10" name="Object 9" descr="Whale drawing with a diver (larger than scale size)">
                          <a:extLst>
                            <a:ext uri="{FF2B5EF4-FFF2-40B4-BE49-F238E27FC236}">
                              <a16:creationId xmlns:a16="http://schemas.microsoft.com/office/drawing/2014/main" id="{FDCD199B-4A3D-044A-16FA-0A22EED3A5C3}"/>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218987" y="3429000"/>
                          <a:ext cx="5754025" cy="21600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2" name="Object 11" descr="Whale drawing with a diver (smaller than scale size)">
              <a:extLst>
                <a:ext uri="{FF2B5EF4-FFF2-40B4-BE49-F238E27FC236}">
                  <a16:creationId xmlns:a16="http://schemas.microsoft.com/office/drawing/2014/main" id="{CD7C9790-22EC-6332-59B5-9D9F9DB13F1E}"/>
                </a:ext>
              </a:extLst>
            </p:cNvPr>
            <p:cNvGraphicFramePr>
              <a:graphicFrameLocks noChangeAspect="1"/>
            </p:cNvGraphicFramePr>
            <p:nvPr>
              <p:extLst>
                <p:ext uri="{D42A27DB-BD31-4B8C-83A1-F6EECF244321}">
                  <p14:modId xmlns:p14="http://schemas.microsoft.com/office/powerpoint/2010/main" val="1702855015"/>
                </p:ext>
              </p:extLst>
            </p:nvPr>
          </p:nvGraphicFramePr>
          <p:xfrm>
            <a:off x="6299147" y="1269000"/>
            <a:ext cx="5754025" cy="2160000"/>
          </p:xfrm>
          <a:graphic>
            <a:graphicData uri="http://schemas.openxmlformats.org/presentationml/2006/ole">
              <mc:AlternateContent xmlns:mc="http://schemas.openxmlformats.org/markup-compatibility/2006">
                <mc:Choice xmlns:v="urn:schemas-microsoft-com:vml" Requires="v">
                  <p:oleObj r:id="rId5" imgW="8343423" imgH="3119878" progId="Unknown">
                    <p:embed/>
                  </p:oleObj>
                </mc:Choice>
                <mc:Fallback>
                  <p:oleObj r:id="rId5" imgW="8343423" imgH="3119878" progId="Unknown">
                    <p:embed/>
                    <p:pic>
                      <p:nvPicPr>
                        <p:cNvPr id="12" name="Object 11" descr="Whale drawing with a diver (smaller than scale size)">
                          <a:extLst>
                            <a:ext uri="{FF2B5EF4-FFF2-40B4-BE49-F238E27FC236}">
                              <a16:creationId xmlns:a16="http://schemas.microsoft.com/office/drawing/2014/main" id="{CD7C9790-22EC-6332-59B5-9D9F9DB13F1E}"/>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299147" y="1269000"/>
                          <a:ext cx="5754025" cy="21600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3" name="TextBox 12">
              <a:extLst>
                <a:ext uri="{FF2B5EF4-FFF2-40B4-BE49-F238E27FC236}">
                  <a16:creationId xmlns:a16="http://schemas.microsoft.com/office/drawing/2014/main" id="{131C913D-44F3-B86A-46C9-2A5DB6D5CFF5}"/>
                </a:ext>
              </a:extLst>
            </p:cNvPr>
            <p:cNvSpPr txBox="1"/>
            <p:nvPr/>
          </p:nvSpPr>
          <p:spPr>
            <a:xfrm>
              <a:off x="217415" y="1704328"/>
              <a:ext cx="818707" cy="741211"/>
            </a:xfrm>
            <a:prstGeom prst="rect">
              <a:avLst/>
            </a:prstGeom>
            <a:noFill/>
          </p:spPr>
          <p:txBody>
            <a:bodyPr wrap="square" lIns="0" tIns="0" rIns="0" bIns="0" rtlCol="0">
              <a:noAutofit/>
            </a:bodyPr>
            <a:lstStyle/>
            <a:p>
              <a:pPr algn="l"/>
              <a:r>
                <a:rPr lang="en-AU" sz="2000" b="1" dirty="0">
                  <a:latin typeface="Arial" panose="020B0604020202020204" pitchFamily="34" charset="0"/>
                  <a:cs typeface="Arial" panose="020B0604020202020204" pitchFamily="34" charset="0"/>
                </a:rPr>
                <a:t>1</a:t>
              </a:r>
            </a:p>
          </p:txBody>
        </p:sp>
        <p:sp>
          <p:nvSpPr>
            <p:cNvPr id="14" name="TextBox 13">
              <a:extLst>
                <a:ext uri="{FF2B5EF4-FFF2-40B4-BE49-F238E27FC236}">
                  <a16:creationId xmlns:a16="http://schemas.microsoft.com/office/drawing/2014/main" id="{2AFC54AB-AA44-C2AF-754F-1D33E11D78E7}"/>
                </a:ext>
              </a:extLst>
            </p:cNvPr>
            <p:cNvSpPr txBox="1"/>
            <p:nvPr/>
          </p:nvSpPr>
          <p:spPr>
            <a:xfrm>
              <a:off x="6096000" y="1704328"/>
              <a:ext cx="818707" cy="741211"/>
            </a:xfrm>
            <a:prstGeom prst="rect">
              <a:avLst/>
            </a:prstGeom>
            <a:noFill/>
          </p:spPr>
          <p:txBody>
            <a:bodyPr wrap="square" lIns="0" tIns="0" rIns="0" bIns="0" rtlCol="0">
              <a:noAutofit/>
            </a:bodyPr>
            <a:lstStyle/>
            <a:p>
              <a:pPr algn="l"/>
              <a:r>
                <a:rPr lang="en-AU" sz="2000" b="1" dirty="0">
                  <a:latin typeface="Arial" panose="020B0604020202020204" pitchFamily="34" charset="0"/>
                  <a:cs typeface="Arial" panose="020B0604020202020204" pitchFamily="34" charset="0"/>
                </a:rPr>
                <a:t>2</a:t>
              </a:r>
            </a:p>
          </p:txBody>
        </p:sp>
        <p:sp>
          <p:nvSpPr>
            <p:cNvPr id="15" name="TextBox 14">
              <a:extLst>
                <a:ext uri="{FF2B5EF4-FFF2-40B4-BE49-F238E27FC236}">
                  <a16:creationId xmlns:a16="http://schemas.microsoft.com/office/drawing/2014/main" id="{B632F679-9A34-2786-7A7A-7E30F65039C7}"/>
                </a:ext>
              </a:extLst>
            </p:cNvPr>
            <p:cNvSpPr txBox="1"/>
            <p:nvPr/>
          </p:nvSpPr>
          <p:spPr>
            <a:xfrm>
              <a:off x="2809633" y="3767789"/>
              <a:ext cx="818707" cy="741211"/>
            </a:xfrm>
            <a:prstGeom prst="rect">
              <a:avLst/>
            </a:prstGeom>
            <a:noFill/>
          </p:spPr>
          <p:txBody>
            <a:bodyPr wrap="square" lIns="0" tIns="0" rIns="0" bIns="0" rtlCol="0">
              <a:noAutofit/>
            </a:bodyPr>
            <a:lstStyle/>
            <a:p>
              <a:pPr algn="l"/>
              <a:r>
                <a:rPr lang="en-AU" sz="2000" b="1" dirty="0">
                  <a:latin typeface="Arial" panose="020B0604020202020204" pitchFamily="34" charset="0"/>
                  <a:cs typeface="Arial" panose="020B0604020202020204" pitchFamily="34" charset="0"/>
                </a:rPr>
                <a:t>3</a:t>
              </a:r>
            </a:p>
          </p:txBody>
        </p:sp>
        <p:pic>
          <p:nvPicPr>
            <p:cNvPr id="8" name="Picture 7" descr="Whale drawing with a diver (actual scale size)">
              <a:extLst>
                <a:ext uri="{FF2B5EF4-FFF2-40B4-BE49-F238E27FC236}">
                  <a16:creationId xmlns:a16="http://schemas.microsoft.com/office/drawing/2014/main" id="{990B3A94-D957-2A0B-1E95-46AFB4E18CB7}"/>
                </a:ext>
              </a:extLst>
            </p:cNvPr>
            <p:cNvPicPr>
              <a:picLocks noChangeAspect="1"/>
            </p:cNvPicPr>
            <p:nvPr/>
          </p:nvPicPr>
          <p:blipFill>
            <a:blip r:embed="rId7">
              <a:extLst>
                <a:ext uri="{28A0092B-C50C-407E-A947-70E740481C1C}">
                  <a14:useLocalDpi xmlns:a14="http://schemas.microsoft.com/office/drawing/2010/main" val="0"/>
                </a:ext>
              </a:extLst>
            </a:blip>
            <a:srcRect/>
            <a:stretch>
              <a:fillRect/>
            </a:stretch>
          </p:blipFill>
          <p:spPr bwMode="auto">
            <a:xfrm>
              <a:off x="464901" y="1269000"/>
              <a:ext cx="5329640" cy="2160000"/>
            </a:xfrm>
            <a:prstGeom prst="rect">
              <a:avLst/>
            </a:prstGeom>
            <a:noFill/>
            <a:ln>
              <a:noFill/>
            </a:ln>
          </p:spPr>
        </p:pic>
      </p:grpSp>
    </p:spTree>
    <p:extLst>
      <p:ext uri="{BB962C8B-B14F-4D97-AF65-F5344CB8AC3E}">
        <p14:creationId xmlns:p14="http://schemas.microsoft.com/office/powerpoint/2010/main" val="29625519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A5E164A6-5D9D-473A-BBF6-A449A38FD8B8}"/>
              </a:ext>
            </a:extLst>
          </p:cNvPr>
          <p:cNvSpPr>
            <a:spLocks noGrp="1"/>
          </p:cNvSpPr>
          <p:nvPr>
            <p:ph type="title"/>
          </p:nvPr>
        </p:nvSpPr>
        <p:spPr>
          <a:xfrm>
            <a:off x="359998" y="900000"/>
            <a:ext cx="10260002" cy="522000"/>
          </a:xfrm>
        </p:spPr>
        <p:txBody>
          <a:bodyPr/>
          <a:lstStyle/>
          <a:p>
            <a:r>
              <a:rPr lang="en-AU" dirty="0"/>
              <a:t>Visible learning</a:t>
            </a:r>
          </a:p>
        </p:txBody>
      </p:sp>
      <p:sp>
        <p:nvSpPr>
          <p:cNvPr id="6" name="Text Placeholder 5">
            <a:extLst>
              <a:ext uri="{FF2B5EF4-FFF2-40B4-BE49-F238E27FC236}">
                <a16:creationId xmlns:a16="http://schemas.microsoft.com/office/drawing/2014/main" id="{1201DF7D-8EDB-6227-1233-4E2B5FADC694}"/>
              </a:ext>
            </a:extLst>
          </p:cNvPr>
          <p:cNvSpPr>
            <a:spLocks noGrp="1"/>
          </p:cNvSpPr>
          <p:nvPr>
            <p:ph type="body" sz="quarter" idx="19"/>
          </p:nvPr>
        </p:nvSpPr>
        <p:spPr>
          <a:xfrm>
            <a:off x="360000" y="1800000"/>
            <a:ext cx="11496675" cy="4210050"/>
          </a:xfrm>
        </p:spPr>
        <p:txBody>
          <a:bodyPr/>
          <a:lstStyle/>
          <a:p>
            <a:pPr marL="7938" lvl="2">
              <a:spcBef>
                <a:spcPts val="1200"/>
              </a:spcBef>
              <a:spcAft>
                <a:spcPts val="1000"/>
              </a:spcAft>
              <a:buNone/>
            </a:pPr>
            <a:r>
              <a:rPr lang="en-AU" sz="2000" b="1" dirty="0">
                <a:effectLst/>
                <a:latin typeface="+mj-lt"/>
                <a:ea typeface="SimSun" panose="02010600030101010101" pitchFamily="2" charset="-122"/>
              </a:rPr>
              <a:t>Learning intentions</a:t>
            </a:r>
          </a:p>
          <a:p>
            <a:pPr marL="285750" lvl="0" indent="-285750">
              <a:spcBef>
                <a:spcPts val="400"/>
              </a:spcBef>
              <a:buSzPct val="150000"/>
              <a:buFont typeface="Arial" panose="020B0604020202020204" pitchFamily="34" charset="0"/>
              <a:buChar char="•"/>
              <a:tabLst>
                <a:tab pos="414020" algn="l"/>
              </a:tabLst>
            </a:pPr>
            <a:r>
              <a:rPr lang="en-AU" sz="1800" dirty="0">
                <a:effectLst/>
                <a:ea typeface="Calibri" panose="020F0502020204030204" pitchFamily="34" charset="0"/>
                <a:cs typeface="Arial" panose="020B0604020202020204" pitchFamily="34" charset="0"/>
              </a:rPr>
              <a:t>To visualise lengths by comparing familiar objects. </a:t>
            </a:r>
          </a:p>
          <a:p>
            <a:pPr marL="7938" lvl="2">
              <a:spcBef>
                <a:spcPts val="1200"/>
              </a:spcBef>
              <a:spcAft>
                <a:spcPts val="1000"/>
              </a:spcAft>
              <a:buNone/>
            </a:pPr>
            <a:r>
              <a:rPr lang="en-AU" sz="2000" b="1" dirty="0">
                <a:latin typeface="+mj-lt"/>
                <a:ea typeface="SimSun" panose="02010600030101010101" pitchFamily="2" charset="-122"/>
              </a:rPr>
              <a:t>Success criteria</a:t>
            </a:r>
          </a:p>
          <a:p>
            <a:pPr marL="342900" lvl="0" indent="-342900">
              <a:spcBef>
                <a:spcPts val="400"/>
              </a:spcBef>
              <a:buSzPct val="100000"/>
              <a:buFont typeface="Symbol" panose="05050102010706020507" pitchFamily="18" charset="2"/>
              <a:buChar char=""/>
              <a:tabLst>
                <a:tab pos="414020" algn="l"/>
              </a:tabLst>
            </a:pPr>
            <a:r>
              <a:rPr lang="en-AU" sz="1800" dirty="0">
                <a:effectLst/>
                <a:ea typeface="Calibri" panose="020F0502020204030204" pitchFamily="34" charset="0"/>
                <a:cs typeface="Arial" panose="020B0604020202020204" pitchFamily="34" charset="0"/>
              </a:rPr>
              <a:t>I can make approximate comparisons between familiar lengths and unseen long and short objects.</a:t>
            </a:r>
          </a:p>
          <a:p>
            <a:pPr marL="342900" lvl="0" indent="-342900">
              <a:spcBef>
                <a:spcPts val="400"/>
              </a:spcBef>
              <a:buSzPct val="100000"/>
              <a:buFont typeface="Symbol" panose="05050102010706020507" pitchFamily="18" charset="2"/>
              <a:buChar char=""/>
              <a:tabLst>
                <a:tab pos="414020" algn="l"/>
              </a:tabLst>
            </a:pPr>
            <a:r>
              <a:rPr lang="en-AU" sz="1800" dirty="0">
                <a:effectLst/>
                <a:ea typeface="Calibri" panose="020F0502020204030204" pitchFamily="34" charset="0"/>
                <a:cs typeface="Arial" panose="020B0604020202020204" pitchFamily="34" charset="0"/>
              </a:rPr>
              <a:t>I can estimate the length of objects larger and smaller than me.</a:t>
            </a:r>
          </a:p>
          <a:p>
            <a:pPr marL="342900" lvl="0" indent="-342900">
              <a:spcBef>
                <a:spcPts val="400"/>
              </a:spcBef>
              <a:buSzPct val="100000"/>
              <a:buFont typeface="Symbol" panose="05050102010706020507" pitchFamily="18" charset="2"/>
              <a:buChar char=""/>
              <a:tabLst>
                <a:tab pos="414020" algn="l"/>
              </a:tabLst>
            </a:pPr>
            <a:r>
              <a:rPr lang="en-AU" sz="1800" dirty="0">
                <a:effectLst/>
                <a:ea typeface="Calibri" panose="020F0502020204030204" pitchFamily="34" charset="0"/>
                <a:cs typeface="Arial" panose="020B0604020202020204" pitchFamily="34" charset="0"/>
              </a:rPr>
              <a:t>I can visualise proportion to check if my answers are logical.</a:t>
            </a:r>
          </a:p>
          <a:p>
            <a:pPr marL="342900" lvl="0" indent="-342900">
              <a:spcBef>
                <a:spcPts val="400"/>
              </a:spcBef>
              <a:buSzPts val="1200"/>
              <a:buFont typeface="Symbol" panose="05050102010706020507" pitchFamily="18" charset="2"/>
              <a:buChar char=""/>
              <a:tabLst>
                <a:tab pos="414020" algn="l"/>
              </a:tabLst>
            </a:pPr>
            <a:endParaRPr lang="en-AU" sz="1800" dirty="0">
              <a:effectLst/>
              <a:ea typeface="Calibri" panose="020F0502020204030204" pitchFamily="34" charset="0"/>
              <a:cs typeface="Arial" panose="020B0604020202020204" pitchFamily="34" charset="0"/>
            </a:endParaRPr>
          </a:p>
          <a:p>
            <a:endParaRPr lang="en-US" sz="1800" dirty="0"/>
          </a:p>
        </p:txBody>
      </p:sp>
    </p:spTree>
    <p:extLst>
      <p:ext uri="{BB962C8B-B14F-4D97-AF65-F5344CB8AC3E}">
        <p14:creationId xmlns:p14="http://schemas.microsoft.com/office/powerpoint/2010/main" val="28916446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A5E164A6-5D9D-473A-BBF6-A449A38FD8B8}"/>
              </a:ext>
            </a:extLst>
          </p:cNvPr>
          <p:cNvSpPr>
            <a:spLocks noGrp="1"/>
          </p:cNvSpPr>
          <p:nvPr>
            <p:ph type="ctrTitle"/>
          </p:nvPr>
        </p:nvSpPr>
        <p:spPr/>
        <p:txBody>
          <a:bodyPr/>
          <a:lstStyle/>
          <a:p>
            <a:r>
              <a:rPr lang="en-AU" dirty="0"/>
              <a:t>Explore</a:t>
            </a:r>
          </a:p>
        </p:txBody>
      </p:sp>
      <p:sp>
        <p:nvSpPr>
          <p:cNvPr id="5" name="Text Placeholder 4">
            <a:extLst>
              <a:ext uri="{FF2B5EF4-FFF2-40B4-BE49-F238E27FC236}">
                <a16:creationId xmlns:a16="http://schemas.microsoft.com/office/drawing/2014/main" id="{F26F9655-CE0E-4532-B7E8-F7F8C23CDC3F}"/>
              </a:ext>
            </a:extLst>
          </p:cNvPr>
          <p:cNvSpPr>
            <a:spLocks noGrp="1"/>
          </p:cNvSpPr>
          <p:nvPr>
            <p:ph type="body" sz="quarter" idx="10"/>
          </p:nvPr>
        </p:nvSpPr>
        <p:spPr/>
        <p:txBody>
          <a:bodyPr/>
          <a:lstStyle/>
          <a:p>
            <a:r>
              <a:rPr lang="en-AU" dirty="0">
                <a:solidFill>
                  <a:schemeClr val="accent3"/>
                </a:solidFill>
              </a:rPr>
              <a:t>Constructing a map</a:t>
            </a:r>
          </a:p>
        </p:txBody>
      </p:sp>
    </p:spTree>
    <p:extLst>
      <p:ext uri="{BB962C8B-B14F-4D97-AF65-F5344CB8AC3E}">
        <p14:creationId xmlns:p14="http://schemas.microsoft.com/office/powerpoint/2010/main" val="3682315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9B72EE69-283D-464C-BC3C-12766F8193F3}"/>
              </a:ext>
            </a:extLst>
          </p:cNvPr>
          <p:cNvSpPr>
            <a:spLocks noGrp="1"/>
          </p:cNvSpPr>
          <p:nvPr>
            <p:ph type="title"/>
          </p:nvPr>
        </p:nvSpPr>
        <p:spPr/>
        <p:txBody>
          <a:bodyPr wrap="square" anchor="ctr">
            <a:normAutofit/>
          </a:bodyPr>
          <a:lstStyle/>
          <a:p>
            <a:r>
              <a:rPr lang="en-AU" dirty="0"/>
              <a:t>Measuring lengths and distances – part 3</a:t>
            </a:r>
          </a:p>
        </p:txBody>
      </p:sp>
      <p:sp>
        <p:nvSpPr>
          <p:cNvPr id="12" name="Text Placeholder 11">
            <a:extLst>
              <a:ext uri="{FF2B5EF4-FFF2-40B4-BE49-F238E27FC236}">
                <a16:creationId xmlns:a16="http://schemas.microsoft.com/office/drawing/2014/main" id="{71760BAA-F8A1-D23E-06B1-BFA7E604B8FF}"/>
              </a:ext>
            </a:extLst>
          </p:cNvPr>
          <p:cNvSpPr>
            <a:spLocks noGrp="1"/>
          </p:cNvSpPr>
          <p:nvPr>
            <p:ph type="body" sz="quarter" idx="18"/>
          </p:nvPr>
        </p:nvSpPr>
        <p:spPr>
          <a:xfrm>
            <a:off x="360000" y="900000"/>
            <a:ext cx="10080000" cy="310015"/>
          </a:xfrm>
        </p:spPr>
        <p:txBody>
          <a:bodyPr/>
          <a:lstStyle/>
          <a:p>
            <a:r>
              <a:rPr lang="en-AU" dirty="0">
                <a:solidFill>
                  <a:srgbClr val="146CFD"/>
                </a:solidFill>
              </a:rPr>
              <a:t>Explore</a:t>
            </a:r>
          </a:p>
        </p:txBody>
      </p:sp>
      <p:sp>
        <p:nvSpPr>
          <p:cNvPr id="15" name="Text Placeholder 14">
            <a:extLst>
              <a:ext uri="{FF2B5EF4-FFF2-40B4-BE49-F238E27FC236}">
                <a16:creationId xmlns:a16="http://schemas.microsoft.com/office/drawing/2014/main" id="{E760969B-316D-D1BD-D1BC-2C1D9B782E88}"/>
              </a:ext>
            </a:extLst>
          </p:cNvPr>
          <p:cNvSpPr>
            <a:spLocks noGrp="1"/>
          </p:cNvSpPr>
          <p:nvPr>
            <p:ph idx="1"/>
          </p:nvPr>
        </p:nvSpPr>
        <p:spPr>
          <a:xfrm>
            <a:off x="360000" y="1800000"/>
            <a:ext cx="11484000" cy="4351339"/>
          </a:xfrm>
        </p:spPr>
        <p:txBody>
          <a:bodyPr>
            <a:noAutofit/>
          </a:bodyPr>
          <a:lstStyle/>
          <a:p>
            <a:pPr marL="342900" indent="-342900">
              <a:buFont typeface="+mj-lt"/>
              <a:buAutoNum type="arabicPeriod"/>
            </a:pPr>
            <a:r>
              <a:rPr lang="en-AU" sz="1800" dirty="0">
                <a:solidFill>
                  <a:schemeClr val="tx1"/>
                </a:solidFill>
                <a:latin typeface="+mn-lt"/>
              </a:rPr>
              <a:t>Measure and record the dimensions of the classroom.</a:t>
            </a:r>
          </a:p>
        </p:txBody>
      </p:sp>
      <p:pic>
        <p:nvPicPr>
          <p:cNvPr id="10" name="Picture 9" descr="30 cm long chihuahua">
            <a:extLst>
              <a:ext uri="{FF2B5EF4-FFF2-40B4-BE49-F238E27FC236}">
                <a16:creationId xmlns:a16="http://schemas.microsoft.com/office/drawing/2014/main" id="{491D39B6-C61C-6900-46CD-CE46A104F21A}"/>
              </a:ext>
            </a:extLst>
          </p:cNvPr>
          <p:cNvPicPr>
            <a:picLocks noChangeAspect="1"/>
          </p:cNvPicPr>
          <p:nvPr/>
        </p:nvPicPr>
        <p:blipFill>
          <a:blip r:embed="rId3"/>
          <a:stretch>
            <a:fillRect/>
          </a:stretch>
        </p:blipFill>
        <p:spPr>
          <a:xfrm>
            <a:off x="7920000" y="2340000"/>
            <a:ext cx="3461571" cy="3791245"/>
          </a:xfrm>
          <a:prstGeom prst="rect">
            <a:avLst/>
          </a:prstGeom>
          <a:noFill/>
        </p:spPr>
      </p:pic>
      <p:sp>
        <p:nvSpPr>
          <p:cNvPr id="3" name="Slide Number Placeholder 2">
            <a:extLst>
              <a:ext uri="{FF2B5EF4-FFF2-40B4-BE49-F238E27FC236}">
                <a16:creationId xmlns:a16="http://schemas.microsoft.com/office/drawing/2014/main" id="{22F34AB1-475D-4764-A9DD-63A9822D5725}"/>
              </a:ext>
              <a:ext uri="{C183D7F6-B498-43B3-948B-1728B52AA6E4}">
                <adec:decorative xmlns:adec="http://schemas.microsoft.com/office/drawing/2017/decorative" val="1"/>
              </a:ext>
            </a:extLst>
          </p:cNvPr>
          <p:cNvSpPr>
            <a:spLocks noGrp="1"/>
          </p:cNvSpPr>
          <p:nvPr>
            <p:ph type="sldNum" sz="quarter" idx="10"/>
          </p:nvPr>
        </p:nvSpPr>
        <p:spPr/>
        <p:txBody>
          <a:bodyPr anchor="b">
            <a:normAutofit lnSpcReduction="10000"/>
          </a:bodyPr>
          <a:lstStyle/>
          <a:p>
            <a:pPr>
              <a:spcAft>
                <a:spcPts val="600"/>
              </a:spcAft>
            </a:pPr>
            <a:fld id="{53F625F3-B677-4D46-AEB5-DC449A9DF797}" type="slidenum">
              <a:rPr lang="en-AU" smtClean="0"/>
              <a:pPr>
                <a:spcAft>
                  <a:spcPts val="600"/>
                </a:spcAft>
              </a:pPr>
              <a:t>7</a:t>
            </a:fld>
            <a:endParaRPr lang="en-AU" dirty="0"/>
          </a:p>
        </p:txBody>
      </p:sp>
    </p:spTree>
    <p:extLst>
      <p:ext uri="{BB962C8B-B14F-4D97-AF65-F5344CB8AC3E}">
        <p14:creationId xmlns:p14="http://schemas.microsoft.com/office/powerpoint/2010/main" val="33687365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9B72EE69-283D-464C-BC3C-12766F8193F3}"/>
              </a:ext>
            </a:extLst>
          </p:cNvPr>
          <p:cNvSpPr>
            <a:spLocks noGrp="1"/>
          </p:cNvSpPr>
          <p:nvPr>
            <p:ph type="title"/>
          </p:nvPr>
        </p:nvSpPr>
        <p:spPr>
          <a:xfrm>
            <a:off x="360000" y="360000"/>
            <a:ext cx="10080000" cy="545601"/>
          </a:xfrm>
        </p:spPr>
        <p:txBody>
          <a:bodyPr wrap="square" anchor="ctr">
            <a:normAutofit/>
          </a:bodyPr>
          <a:lstStyle/>
          <a:p>
            <a:r>
              <a:rPr lang="en-AU" dirty="0"/>
              <a:t>Measuring lengths and distances – part 4</a:t>
            </a:r>
          </a:p>
        </p:txBody>
      </p:sp>
      <p:sp>
        <p:nvSpPr>
          <p:cNvPr id="5" name="Text Placeholder 4">
            <a:extLst>
              <a:ext uri="{FF2B5EF4-FFF2-40B4-BE49-F238E27FC236}">
                <a16:creationId xmlns:a16="http://schemas.microsoft.com/office/drawing/2014/main" id="{B1825CC3-D2D2-468F-92C6-33AEA897EE3D}"/>
              </a:ext>
            </a:extLst>
          </p:cNvPr>
          <p:cNvSpPr>
            <a:spLocks noGrp="1"/>
          </p:cNvSpPr>
          <p:nvPr>
            <p:ph type="body" sz="quarter" idx="13"/>
          </p:nvPr>
        </p:nvSpPr>
        <p:spPr>
          <a:xfrm>
            <a:off x="360000" y="900000"/>
            <a:ext cx="4680000" cy="545601"/>
          </a:xfrm>
        </p:spPr>
        <p:txBody>
          <a:bodyPr wrap="square">
            <a:normAutofit/>
          </a:bodyPr>
          <a:lstStyle/>
          <a:p>
            <a:r>
              <a:rPr lang="en-AU" dirty="0">
                <a:solidFill>
                  <a:schemeClr val="accent2"/>
                </a:solidFill>
              </a:rPr>
              <a:t>Explore</a:t>
            </a:r>
          </a:p>
        </p:txBody>
      </p:sp>
      <p:sp>
        <p:nvSpPr>
          <p:cNvPr id="8" name="Text Placeholder 7">
            <a:extLst>
              <a:ext uri="{FF2B5EF4-FFF2-40B4-BE49-F238E27FC236}">
                <a16:creationId xmlns:a16="http://schemas.microsoft.com/office/drawing/2014/main" id="{0DA0C1AF-39FE-C2C6-3A36-389A43D69B6D}"/>
              </a:ext>
            </a:extLst>
          </p:cNvPr>
          <p:cNvSpPr>
            <a:spLocks noGrp="1"/>
          </p:cNvSpPr>
          <p:nvPr>
            <p:ph type="body" sz="quarter" idx="18"/>
          </p:nvPr>
        </p:nvSpPr>
        <p:spPr>
          <a:xfrm>
            <a:off x="360000" y="1800000"/>
            <a:ext cx="10080000" cy="1024909"/>
          </a:xfrm>
        </p:spPr>
        <p:txBody>
          <a:bodyPr/>
          <a:lstStyle/>
          <a:p>
            <a:pPr marL="0" indent="0">
              <a:buNone/>
            </a:pPr>
            <a:r>
              <a:rPr lang="en-AU" sz="1800" dirty="0">
                <a:solidFill>
                  <a:schemeClr val="tx1"/>
                </a:solidFill>
                <a:effectLst/>
                <a:latin typeface="+mn-lt"/>
                <a:ea typeface="Calibri" panose="020F0502020204030204" pitchFamily="34" charset="0"/>
              </a:rPr>
              <a:t>The student is made up of ____ chihuahuas. </a:t>
            </a:r>
          </a:p>
          <a:p>
            <a:pPr marL="0" indent="0">
              <a:buNone/>
            </a:pPr>
            <a:r>
              <a:rPr lang="en-AU" sz="1800" dirty="0">
                <a:solidFill>
                  <a:schemeClr val="tx1"/>
                </a:solidFill>
                <a:effectLst/>
                <a:latin typeface="+mn-lt"/>
                <a:ea typeface="Calibri" panose="020F0502020204030204" pitchFamily="34" charset="0"/>
              </a:rPr>
              <a:t>So, the student is ____ times longer than a chihuahua.</a:t>
            </a:r>
            <a:endParaRPr lang="en-AU" dirty="0">
              <a:solidFill>
                <a:schemeClr val="tx1"/>
              </a:solidFill>
              <a:latin typeface="+mn-lt"/>
            </a:endParaRPr>
          </a:p>
        </p:txBody>
      </p:sp>
      <p:pic>
        <p:nvPicPr>
          <p:cNvPr id="4" name="Picture 3" descr="silhouette adjacent to 5 chihuahuas on a scale">
            <a:extLst>
              <a:ext uri="{FF2B5EF4-FFF2-40B4-BE49-F238E27FC236}">
                <a16:creationId xmlns:a16="http://schemas.microsoft.com/office/drawing/2014/main" id="{225277FD-172C-C855-C22D-623C6A6986B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16200000">
            <a:off x="7200000" y="1440000"/>
            <a:ext cx="3061331" cy="5145096"/>
          </a:xfrm>
          <a:prstGeom prst="rect">
            <a:avLst/>
          </a:prstGeom>
          <a:noFill/>
        </p:spPr>
      </p:pic>
      <p:sp>
        <p:nvSpPr>
          <p:cNvPr id="3" name="Slide Number Placeholder 2">
            <a:extLst>
              <a:ext uri="{FF2B5EF4-FFF2-40B4-BE49-F238E27FC236}">
                <a16:creationId xmlns:a16="http://schemas.microsoft.com/office/drawing/2014/main" id="{22F34AB1-475D-4764-A9DD-63A9822D5725}"/>
              </a:ext>
            </a:extLst>
          </p:cNvPr>
          <p:cNvSpPr>
            <a:spLocks noGrp="1"/>
          </p:cNvSpPr>
          <p:nvPr>
            <p:ph type="sldNum" sz="quarter" idx="14"/>
          </p:nvPr>
        </p:nvSpPr>
        <p:spPr/>
        <p:txBody>
          <a:bodyPr anchor="b">
            <a:normAutofit lnSpcReduction="10000"/>
          </a:bodyPr>
          <a:lstStyle/>
          <a:p>
            <a:pPr>
              <a:spcAft>
                <a:spcPts val="600"/>
              </a:spcAft>
            </a:pPr>
            <a:fld id="{53F625F3-B677-4D46-AEB5-DC449A9DF797}" type="slidenum">
              <a:rPr lang="en-AU" smtClean="0"/>
              <a:pPr>
                <a:spcAft>
                  <a:spcPts val="600"/>
                </a:spcAft>
              </a:pPr>
              <a:t>8</a:t>
            </a:fld>
            <a:endParaRPr lang="en-AU"/>
          </a:p>
        </p:txBody>
      </p:sp>
    </p:spTree>
    <p:extLst>
      <p:ext uri="{BB962C8B-B14F-4D97-AF65-F5344CB8AC3E}">
        <p14:creationId xmlns:p14="http://schemas.microsoft.com/office/powerpoint/2010/main" val="124646612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9B72EE69-283D-464C-BC3C-12766F8193F3}"/>
              </a:ext>
            </a:extLst>
          </p:cNvPr>
          <p:cNvSpPr>
            <a:spLocks noGrp="1"/>
          </p:cNvSpPr>
          <p:nvPr>
            <p:ph type="title"/>
          </p:nvPr>
        </p:nvSpPr>
        <p:spPr/>
        <p:txBody>
          <a:bodyPr wrap="square" anchor="ctr">
            <a:normAutofit/>
          </a:bodyPr>
          <a:lstStyle/>
          <a:p>
            <a:r>
              <a:rPr lang="en-AU" dirty="0"/>
              <a:t>Measuring lengths and distances – part 5</a:t>
            </a:r>
          </a:p>
        </p:txBody>
      </p:sp>
      <p:sp>
        <p:nvSpPr>
          <p:cNvPr id="5" name="Text Placeholder 4">
            <a:extLst>
              <a:ext uri="{FF2B5EF4-FFF2-40B4-BE49-F238E27FC236}">
                <a16:creationId xmlns:a16="http://schemas.microsoft.com/office/drawing/2014/main" id="{B1825CC3-D2D2-468F-92C6-33AEA897EE3D}"/>
              </a:ext>
            </a:extLst>
          </p:cNvPr>
          <p:cNvSpPr>
            <a:spLocks noGrp="1"/>
          </p:cNvSpPr>
          <p:nvPr>
            <p:ph type="body" sz="quarter" idx="18"/>
          </p:nvPr>
        </p:nvSpPr>
        <p:spPr>
          <a:xfrm>
            <a:off x="360000" y="900000"/>
            <a:ext cx="10080000" cy="374528"/>
          </a:xfrm>
        </p:spPr>
        <p:txBody>
          <a:bodyPr wrap="square">
            <a:noAutofit/>
          </a:bodyPr>
          <a:lstStyle/>
          <a:p>
            <a:r>
              <a:rPr lang="en-AU" dirty="0"/>
              <a:t>Explore</a:t>
            </a:r>
          </a:p>
        </p:txBody>
      </p:sp>
      <p:pic>
        <p:nvPicPr>
          <p:cNvPr id="2050" name="Picture 2" descr="The Big Banana | Halans | Flickr">
            <a:extLst>
              <a:ext uri="{FF2B5EF4-FFF2-40B4-BE49-F238E27FC236}">
                <a16:creationId xmlns:a16="http://schemas.microsoft.com/office/drawing/2014/main" id="{D6BFEF80-EB7B-0F99-2893-88A50E55E263}"/>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40307" y="1908022"/>
            <a:ext cx="6182207" cy="4123484"/>
          </a:xfrm>
          <a:prstGeom prst="rect">
            <a:avLst/>
          </a:prstGeom>
          <a:noFill/>
          <a:extLst>
            <a:ext uri="{909E8E84-426E-40DD-AFC4-6F175D3DCCD1}">
              <a14:hiddenFill xmlns:a14="http://schemas.microsoft.com/office/drawing/2010/main">
                <a:solidFill>
                  <a:srgbClr val="FFFFFF"/>
                </a:solidFill>
              </a14:hiddenFill>
            </a:ext>
          </a:extLst>
        </p:spPr>
      </p:pic>
      <p:pic>
        <p:nvPicPr>
          <p:cNvPr id="2" name="Picture 1" descr="30 cm long chihuahua">
            <a:extLst>
              <a:ext uri="{FF2B5EF4-FFF2-40B4-BE49-F238E27FC236}">
                <a16:creationId xmlns:a16="http://schemas.microsoft.com/office/drawing/2014/main" id="{EF92A3B0-039B-0110-1135-4720DD380999}"/>
              </a:ext>
            </a:extLst>
          </p:cNvPr>
          <p:cNvPicPr>
            <a:picLocks noChangeAspect="1"/>
          </p:cNvPicPr>
          <p:nvPr/>
        </p:nvPicPr>
        <p:blipFill>
          <a:blip r:embed="rId4"/>
          <a:stretch>
            <a:fillRect/>
          </a:stretch>
        </p:blipFill>
        <p:spPr>
          <a:xfrm>
            <a:off x="7473892" y="1908022"/>
            <a:ext cx="3650108" cy="3997738"/>
          </a:xfrm>
          <a:prstGeom prst="rect">
            <a:avLst/>
          </a:prstGeom>
          <a:noFill/>
        </p:spPr>
      </p:pic>
      <p:sp>
        <p:nvSpPr>
          <p:cNvPr id="3" name="Slide Number Placeholder 2">
            <a:extLst>
              <a:ext uri="{FF2B5EF4-FFF2-40B4-BE49-F238E27FC236}">
                <a16:creationId xmlns:a16="http://schemas.microsoft.com/office/drawing/2014/main" id="{22F34AB1-475D-4764-A9DD-63A9822D5725}"/>
              </a:ext>
              <a:ext uri="{C183D7F6-B498-43B3-948B-1728B52AA6E4}">
                <adec:decorative xmlns:adec="http://schemas.microsoft.com/office/drawing/2017/decorative" val="1"/>
              </a:ext>
            </a:extLst>
          </p:cNvPr>
          <p:cNvSpPr>
            <a:spLocks noGrp="1"/>
          </p:cNvSpPr>
          <p:nvPr>
            <p:ph type="sldNum" sz="quarter" idx="14"/>
          </p:nvPr>
        </p:nvSpPr>
        <p:spPr/>
        <p:txBody>
          <a:bodyPr anchor="b">
            <a:normAutofit lnSpcReduction="10000"/>
          </a:bodyPr>
          <a:lstStyle/>
          <a:p>
            <a:pPr>
              <a:spcAft>
                <a:spcPts val="600"/>
              </a:spcAft>
            </a:pPr>
            <a:fld id="{53F625F3-B677-4D46-AEB5-DC449A9DF797}" type="slidenum">
              <a:rPr lang="en-AU" smtClean="0"/>
              <a:pPr>
                <a:spcAft>
                  <a:spcPts val="600"/>
                </a:spcAft>
              </a:pPr>
              <a:t>9</a:t>
            </a:fld>
            <a:endParaRPr lang="en-AU"/>
          </a:p>
        </p:txBody>
      </p:sp>
    </p:spTree>
    <p:extLst>
      <p:ext uri="{BB962C8B-B14F-4D97-AF65-F5344CB8AC3E}">
        <p14:creationId xmlns:p14="http://schemas.microsoft.com/office/powerpoint/2010/main" val="416420831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NSWG Corporate">
  <a:themeElements>
    <a:clrScheme name="Custom 1">
      <a:dk1>
        <a:srgbClr val="22272B"/>
      </a:dk1>
      <a:lt1>
        <a:srgbClr val="FFFFFF"/>
      </a:lt1>
      <a:dk2>
        <a:srgbClr val="D7153A"/>
      </a:dk2>
      <a:lt2>
        <a:srgbClr val="EBEBEB"/>
      </a:lt2>
      <a:accent1>
        <a:srgbClr val="002664"/>
      </a:accent1>
      <a:accent2>
        <a:srgbClr val="146CFD"/>
      </a:accent2>
      <a:accent3>
        <a:srgbClr val="8CE0FF"/>
      </a:accent3>
      <a:accent4>
        <a:srgbClr val="CBEDFD"/>
      </a:accent4>
      <a:accent5>
        <a:srgbClr val="495054"/>
      </a:accent5>
      <a:accent6>
        <a:srgbClr val="FFE6EA"/>
      </a:accent6>
      <a:hlink>
        <a:srgbClr val="146CFD"/>
      </a:hlink>
      <a:folHlink>
        <a:srgbClr val="146CFD"/>
      </a:folHlink>
    </a:clrScheme>
    <a:fontScheme name="NSW Gov PPT">
      <a:majorFont>
        <a:latin typeface="Public Sans"/>
        <a:ea typeface=""/>
        <a:cs typeface=""/>
      </a:majorFont>
      <a:minorFont>
        <a:latin typeface="Public Sans Light"/>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noFill/>
      </a:spPr>
      <a:bodyPr wrap="square" lIns="0" tIns="0" rIns="0" bIns="0" rtlCol="0">
        <a:noAutofit/>
      </a:bodyPr>
      <a:lstStyle>
        <a:defPPr algn="l">
          <a:defRPr sz="1800" dirty="0"/>
        </a:defPPr>
      </a:lstStyle>
    </a:txDef>
  </a:objectDefaults>
  <a:extraClrSchemeLst/>
  <a:extLst>
    <a:ext uri="{05A4C25C-085E-4340-85A3-A5531E510DB2}">
      <thm15:themeFamily xmlns:thm15="http://schemas.microsoft.com/office/thememl/2012/main" name="draft-updated-template.potx" id="{CFB5B524-3546-40BF-AADD-32F92B0624E1}" vid="{4DE3A013-8EF5-4F08-AE49-9E37C639DAA9}"/>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0</TotalTime>
  <Words>623</Words>
  <Application>Microsoft Office PowerPoint</Application>
  <PresentationFormat>Widescreen</PresentationFormat>
  <Paragraphs>82</Paragraphs>
  <Slides>12</Slides>
  <Notes>8</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12</vt:i4>
      </vt:variant>
    </vt:vector>
  </HeadingPairs>
  <TitlesOfParts>
    <vt:vector size="21" baseType="lpstr">
      <vt:lpstr>Arial</vt:lpstr>
      <vt:lpstr>Calibri</vt:lpstr>
      <vt:lpstr>Courier New</vt:lpstr>
      <vt:lpstr>Public Sans</vt:lpstr>
      <vt:lpstr>Public Sans Light</vt:lpstr>
      <vt:lpstr>Symbol</vt:lpstr>
      <vt:lpstr>Times New Roman</vt:lpstr>
      <vt:lpstr>NSWG Corporate</vt:lpstr>
      <vt:lpstr>Unknown</vt:lpstr>
      <vt:lpstr>How long is a blue whale?</vt:lpstr>
      <vt:lpstr>Launch</vt:lpstr>
      <vt:lpstr>Measuring lengths and distances – part 1</vt:lpstr>
      <vt:lpstr>Measuring lengths and distances – part 2</vt:lpstr>
      <vt:lpstr>Visible learning</vt:lpstr>
      <vt:lpstr>Explore</vt:lpstr>
      <vt:lpstr>Measuring lengths and distances – part 3</vt:lpstr>
      <vt:lpstr>Measuring lengths and distances – part 4</vt:lpstr>
      <vt:lpstr>Measuring lengths and distances – part 5</vt:lpstr>
      <vt:lpstr>Summarise</vt:lpstr>
      <vt:lpstr>I’m as tall as a…</vt:lpstr>
      <vt:lpstr>Success criteria</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Maths – S5 – U1 – L1 – whales and chihuahuas</dc:title>
  <dc:subject/>
  <dc:creator>NSW Department of Education</dc:creator>
  <cp:keywords/>
  <dc:description/>
  <dcterms:created xsi:type="dcterms:W3CDTF">2023-04-05T02:15:12Z</dcterms:created>
  <dcterms:modified xsi:type="dcterms:W3CDTF">2023-04-05T02:16:12Z</dcterms:modified>
  <cp:category/>
</cp:coreProperties>
</file>