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3" r:id="rId1"/>
  </p:sldMasterIdLst>
  <p:notesMasterIdLst>
    <p:notesMasterId r:id="rId11"/>
  </p:notesMasterIdLst>
  <p:handoutMasterIdLst>
    <p:handoutMasterId r:id="rId12"/>
  </p:handoutMasterIdLst>
  <p:sldIdLst>
    <p:sldId id="325" r:id="rId2"/>
    <p:sldId id="360" r:id="rId3"/>
    <p:sldId id="368" r:id="rId4"/>
    <p:sldId id="369" r:id="rId5"/>
    <p:sldId id="344" r:id="rId6"/>
    <p:sldId id="353" r:id="rId7"/>
    <p:sldId id="370" r:id="rId8"/>
    <p:sldId id="371" r:id="rId9"/>
    <p:sldId id="336" r:id="rId10"/>
  </p:sldIdLst>
  <p:sldSz cx="12192000" cy="6858000"/>
  <p:notesSz cx="9144000" cy="6858000"/>
  <p:defaultTextStyle>
    <a:defPPr>
      <a:defRPr lang="en-US"/>
    </a:defPPr>
    <a:lvl1pPr marL="0" algn="l" defTabSz="457173" rtl="0" eaLnBrk="1" latinLnBrk="0" hangingPunct="1">
      <a:defRPr sz="1800" kern="1200">
        <a:solidFill>
          <a:schemeClr val="tx1"/>
        </a:solidFill>
        <a:latin typeface="+mn-lt"/>
        <a:ea typeface="+mn-ea"/>
        <a:cs typeface="+mn-cs"/>
      </a:defRPr>
    </a:lvl1pPr>
    <a:lvl2pPr marL="457173" algn="l" defTabSz="457173" rtl="0" eaLnBrk="1" latinLnBrk="0" hangingPunct="1">
      <a:defRPr sz="1800" kern="1200">
        <a:solidFill>
          <a:schemeClr val="tx1"/>
        </a:solidFill>
        <a:latin typeface="+mn-lt"/>
        <a:ea typeface="+mn-ea"/>
        <a:cs typeface="+mn-cs"/>
      </a:defRPr>
    </a:lvl2pPr>
    <a:lvl3pPr marL="914347" algn="l" defTabSz="457173" rtl="0" eaLnBrk="1" latinLnBrk="0" hangingPunct="1">
      <a:defRPr sz="1800" kern="1200">
        <a:solidFill>
          <a:schemeClr val="tx1"/>
        </a:solidFill>
        <a:latin typeface="+mn-lt"/>
        <a:ea typeface="+mn-ea"/>
        <a:cs typeface="+mn-cs"/>
      </a:defRPr>
    </a:lvl3pPr>
    <a:lvl4pPr marL="1371520" algn="l" defTabSz="457173" rtl="0" eaLnBrk="1" latinLnBrk="0" hangingPunct="1">
      <a:defRPr sz="1800" kern="1200">
        <a:solidFill>
          <a:schemeClr val="tx1"/>
        </a:solidFill>
        <a:latin typeface="+mn-lt"/>
        <a:ea typeface="+mn-ea"/>
        <a:cs typeface="+mn-cs"/>
      </a:defRPr>
    </a:lvl4pPr>
    <a:lvl5pPr marL="1828694" algn="l" defTabSz="457173" rtl="0" eaLnBrk="1" latinLnBrk="0" hangingPunct="1">
      <a:defRPr sz="1800" kern="1200">
        <a:solidFill>
          <a:schemeClr val="tx1"/>
        </a:solidFill>
        <a:latin typeface="+mn-lt"/>
        <a:ea typeface="+mn-ea"/>
        <a:cs typeface="+mn-cs"/>
      </a:defRPr>
    </a:lvl5pPr>
    <a:lvl6pPr marL="2285866" algn="l" defTabSz="457173" rtl="0" eaLnBrk="1" latinLnBrk="0" hangingPunct="1">
      <a:defRPr sz="1800" kern="1200">
        <a:solidFill>
          <a:schemeClr val="tx1"/>
        </a:solidFill>
        <a:latin typeface="+mn-lt"/>
        <a:ea typeface="+mn-ea"/>
        <a:cs typeface="+mn-cs"/>
      </a:defRPr>
    </a:lvl6pPr>
    <a:lvl7pPr marL="2743041" algn="l" defTabSz="457173" rtl="0" eaLnBrk="1" latinLnBrk="0" hangingPunct="1">
      <a:defRPr sz="1800" kern="1200">
        <a:solidFill>
          <a:schemeClr val="tx1"/>
        </a:solidFill>
        <a:latin typeface="+mn-lt"/>
        <a:ea typeface="+mn-ea"/>
        <a:cs typeface="+mn-cs"/>
      </a:defRPr>
    </a:lvl7pPr>
    <a:lvl8pPr marL="3200214" algn="l" defTabSz="457173" rtl="0" eaLnBrk="1" latinLnBrk="0" hangingPunct="1">
      <a:defRPr sz="1800" kern="1200">
        <a:solidFill>
          <a:schemeClr val="tx1"/>
        </a:solidFill>
        <a:latin typeface="+mn-lt"/>
        <a:ea typeface="+mn-ea"/>
        <a:cs typeface="+mn-cs"/>
      </a:defRPr>
    </a:lvl8pPr>
    <a:lvl9pPr marL="3657388" algn="l" defTabSz="457173"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ain Presentation" id="{1165592B-D1AE-EE48-AEB4-F19515D86DC8}">
          <p14:sldIdLst>
            <p14:sldId id="325"/>
            <p14:sldId id="360"/>
            <p14:sldId id="368"/>
            <p14:sldId id="369"/>
            <p14:sldId id="344"/>
            <p14:sldId id="353"/>
            <p14:sldId id="370"/>
            <p14:sldId id="371"/>
            <p14:sldId id="336"/>
          </p14:sldIdLst>
        </p14:section>
      </p14:sectionLst>
    </p:ext>
    <p:ext uri="{EFAFB233-063F-42B5-8137-9DF3F51BA10A}">
      <p15:sldGuideLst xmlns:p15="http://schemas.microsoft.com/office/powerpoint/2012/main">
        <p15:guide id="1" orient="horz" pos="1842" userDrawn="1">
          <p15:clr>
            <a:srgbClr val="A4A3A4"/>
          </p15:clr>
        </p15:guide>
        <p15:guide id="2" orient="horz" pos="3294" userDrawn="1">
          <p15:clr>
            <a:srgbClr val="A4A3A4"/>
          </p15:clr>
        </p15:guide>
        <p15:guide id="3" orient="horz" pos="2228" userDrawn="1">
          <p15:clr>
            <a:srgbClr val="A4A3A4"/>
          </p15:clr>
        </p15:guide>
        <p15:guide id="4" orient="horz" pos="2614" userDrawn="1">
          <p15:clr>
            <a:srgbClr val="A4A3A4"/>
          </p15:clr>
        </p15:guide>
        <p15:guide id="5" pos="3812" userDrawn="1">
          <p15:clr>
            <a:srgbClr val="A4A3A4"/>
          </p15:clr>
        </p15:guide>
        <p15:guide id="6" orient="horz" pos="1570" userDrawn="1">
          <p15:clr>
            <a:srgbClr val="A4A3A4"/>
          </p15:clr>
        </p15:guide>
        <p15:guide id="7" orient="horz" pos="1616" userDrawn="1">
          <p15:clr>
            <a:srgbClr val="A4A3A4"/>
          </p15:clr>
        </p15:guide>
        <p15:guide id="8" pos="1300" userDrawn="1">
          <p15:clr>
            <a:srgbClr val="A4A3A4"/>
          </p15:clr>
        </p15:guide>
        <p15:guide id="9" pos="3407" userDrawn="1">
          <p15:clr>
            <a:srgbClr val="A4A3A4"/>
          </p15:clr>
        </p15:guide>
        <p15:guide id="10" pos="2361"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217C917-583C-E77D-B579-6E8946FFDC11}" name="Sam Houda" initials="SH" userId="S::samantha.houda1@det.nsw.edu.au::8177d86a-8cc2-4537-942b-686d9dda63ce" providerId="AD"/>
  <p188:author id="{37541F5C-94CE-019A-0D68-C84DD6ADB9FA}" name="Matt Scott" initials="MS" userId="S::matthew.scott7@det.nsw.edu.au::c1e07d0a-9392-484c-b897-7e5da2cb30ac" providerId="AD"/>
  <p188:author id="{C461638E-F1F5-7186-9758-0B4A52497F93}" name="Meagan Rodda" initials="MR" userId="S::Meagan.Rodda@det.nsw.edu.au::efecb8de-290d-42b5-96ee-00df0648c086" providerId="AD"/>
  <p188:author id="{D84E49CE-2BCD-8431-0782-D52A02898A5C}" name="Meagan Rodda" initials="MR" userId="S::meagan.rodda@det.nsw.edu.au::efecb8de-290d-42b5-96ee-00df0648c08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Office"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C241"/>
    <a:srgbClr val="FCD214"/>
    <a:srgbClr val="189ECF"/>
    <a:srgbClr val="041D42"/>
    <a:srgbClr val="041E41"/>
    <a:srgbClr val="235B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982" autoAdjust="0"/>
  </p:normalViewPr>
  <p:slideViewPr>
    <p:cSldViewPr snapToGrid="0">
      <p:cViewPr varScale="1">
        <p:scale>
          <a:sx n="83" d="100"/>
          <a:sy n="83" d="100"/>
        </p:scale>
        <p:origin x="1539" y="36"/>
      </p:cViewPr>
      <p:guideLst>
        <p:guide orient="horz" pos="1842"/>
        <p:guide orient="horz" pos="3294"/>
        <p:guide orient="horz" pos="2228"/>
        <p:guide orient="horz" pos="2614"/>
        <p:guide pos="3812"/>
        <p:guide orient="horz" pos="1570"/>
        <p:guide orient="horz" pos="1616"/>
        <p:guide pos="1300"/>
        <p:guide pos="3407"/>
        <p:guide pos="2361"/>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18" Type="http://schemas.microsoft.com/office/2018/10/relationships/authors" Targe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80013" y="0"/>
            <a:ext cx="3962400" cy="344488"/>
          </a:xfrm>
          <a:prstGeom prst="rect">
            <a:avLst/>
          </a:prstGeom>
        </p:spPr>
        <p:txBody>
          <a:bodyPr vert="horz" lIns="91440" tIns="45720" rIns="91440" bIns="45720" rtlCol="0"/>
          <a:lstStyle>
            <a:lvl1pPr algn="r">
              <a:defRPr sz="1200"/>
            </a:lvl1pPr>
          </a:lstStyle>
          <a:p>
            <a:fld id="{2B186FB7-8198-2C41-9C7F-A67099EBC713}" type="datetimeFigureOut">
              <a:rPr lang="en-US" smtClean="0"/>
              <a:t>4/5/2023</a:t>
            </a:fld>
            <a:endParaRPr lang="en-US"/>
          </a:p>
        </p:txBody>
      </p:sp>
      <p:sp>
        <p:nvSpPr>
          <p:cNvPr id="4" name="Footer Placeholder 3"/>
          <p:cNvSpPr>
            <a:spLocks noGrp="1"/>
          </p:cNvSpPr>
          <p:nvPr>
            <p:ph type="ftr" sz="quarter" idx="2"/>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80013" y="6513513"/>
            <a:ext cx="3962400" cy="344487"/>
          </a:xfrm>
          <a:prstGeom prst="rect">
            <a:avLst/>
          </a:prstGeom>
        </p:spPr>
        <p:txBody>
          <a:bodyPr vert="horz" lIns="91440" tIns="45720" rIns="91440" bIns="45720" rtlCol="0" anchor="b"/>
          <a:lstStyle>
            <a:lvl1pPr algn="r">
              <a:defRPr sz="1200"/>
            </a:lvl1pPr>
          </a:lstStyle>
          <a:p>
            <a:fld id="{C9959333-EC29-A740-B340-F32DF9D7D5B5}" type="slidenum">
              <a:rPr lang="en-US" smtClean="0"/>
              <a:t>‹#›</a:t>
            </a:fld>
            <a:endParaRPr lang="en-US"/>
          </a:p>
        </p:txBody>
      </p:sp>
    </p:spTree>
    <p:extLst>
      <p:ext uri="{BB962C8B-B14F-4D97-AF65-F5344CB8AC3E}">
        <p14:creationId xmlns:p14="http://schemas.microsoft.com/office/powerpoint/2010/main" val="8069571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5832F91E-6BD3-4F0D-9CA3-7829EAE64D63}" type="datetimeFigureOut">
              <a:rPr lang="en-AU" smtClean="0"/>
              <a:t>5/04/2023</a:t>
            </a:fld>
            <a:endParaRPr lang="en-AU"/>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D09C5488-DD16-4714-9519-7BE21BA11D4E}" type="slidenum">
              <a:rPr lang="en-AU" smtClean="0"/>
              <a:t>‹#›</a:t>
            </a:fld>
            <a:endParaRPr lang="en-AU"/>
          </a:p>
        </p:txBody>
      </p:sp>
    </p:spTree>
    <p:extLst>
      <p:ext uri="{BB962C8B-B14F-4D97-AF65-F5344CB8AC3E}">
        <p14:creationId xmlns:p14="http://schemas.microsoft.com/office/powerpoint/2010/main" val="2809874824"/>
      </p:ext>
    </p:extLst>
  </p:cSld>
  <p:clrMap bg1="lt1" tx1="dk1" bg2="lt2" tx2="dk2" accent1="accent1" accent2="accent2" accent3="accent3" accent4="accent4" accent5="accent5" accent6="accent6" hlink="hlink" folHlink="folHlink"/>
  <p:notesStyle>
    <a:lvl1pPr marL="0" algn="l" defTabSz="914347" rtl="0" eaLnBrk="1" latinLnBrk="0" hangingPunct="1">
      <a:defRPr sz="1200" kern="1200">
        <a:solidFill>
          <a:schemeClr val="tx1"/>
        </a:solidFill>
        <a:latin typeface="+mn-lt"/>
        <a:ea typeface="+mn-ea"/>
        <a:cs typeface="+mn-cs"/>
      </a:defRPr>
    </a:lvl1pPr>
    <a:lvl2pPr marL="457173" algn="l" defTabSz="914347" rtl="0" eaLnBrk="1" latinLnBrk="0" hangingPunct="1">
      <a:defRPr sz="1200" kern="1200">
        <a:solidFill>
          <a:schemeClr val="tx1"/>
        </a:solidFill>
        <a:latin typeface="+mn-lt"/>
        <a:ea typeface="+mn-ea"/>
        <a:cs typeface="+mn-cs"/>
      </a:defRPr>
    </a:lvl2pPr>
    <a:lvl3pPr marL="914347" algn="l" defTabSz="914347" rtl="0" eaLnBrk="1" latinLnBrk="0" hangingPunct="1">
      <a:defRPr sz="1200" kern="1200">
        <a:solidFill>
          <a:schemeClr val="tx1"/>
        </a:solidFill>
        <a:latin typeface="+mn-lt"/>
        <a:ea typeface="+mn-ea"/>
        <a:cs typeface="+mn-cs"/>
      </a:defRPr>
    </a:lvl3pPr>
    <a:lvl4pPr marL="1371520" algn="l" defTabSz="914347" rtl="0" eaLnBrk="1" latinLnBrk="0" hangingPunct="1">
      <a:defRPr sz="1200" kern="1200">
        <a:solidFill>
          <a:schemeClr val="tx1"/>
        </a:solidFill>
        <a:latin typeface="+mn-lt"/>
        <a:ea typeface="+mn-ea"/>
        <a:cs typeface="+mn-cs"/>
      </a:defRPr>
    </a:lvl4pPr>
    <a:lvl5pPr marL="1828694" algn="l" defTabSz="914347" rtl="0" eaLnBrk="1" latinLnBrk="0" hangingPunct="1">
      <a:defRPr sz="1200" kern="1200">
        <a:solidFill>
          <a:schemeClr val="tx1"/>
        </a:solidFill>
        <a:latin typeface="+mn-lt"/>
        <a:ea typeface="+mn-ea"/>
        <a:cs typeface="+mn-cs"/>
      </a:defRPr>
    </a:lvl5pPr>
    <a:lvl6pPr marL="2285866" algn="l" defTabSz="914347" rtl="0" eaLnBrk="1" latinLnBrk="0" hangingPunct="1">
      <a:defRPr sz="1200" kern="1200">
        <a:solidFill>
          <a:schemeClr val="tx1"/>
        </a:solidFill>
        <a:latin typeface="+mn-lt"/>
        <a:ea typeface="+mn-ea"/>
        <a:cs typeface="+mn-cs"/>
      </a:defRPr>
    </a:lvl6pPr>
    <a:lvl7pPr marL="2743041" algn="l" defTabSz="914347" rtl="0" eaLnBrk="1" latinLnBrk="0" hangingPunct="1">
      <a:defRPr sz="1200" kern="1200">
        <a:solidFill>
          <a:schemeClr val="tx1"/>
        </a:solidFill>
        <a:latin typeface="+mn-lt"/>
        <a:ea typeface="+mn-ea"/>
        <a:cs typeface="+mn-cs"/>
      </a:defRPr>
    </a:lvl7pPr>
    <a:lvl8pPr marL="3200214" algn="l" defTabSz="914347" rtl="0" eaLnBrk="1" latinLnBrk="0" hangingPunct="1">
      <a:defRPr sz="1200" kern="1200">
        <a:solidFill>
          <a:schemeClr val="tx1"/>
        </a:solidFill>
        <a:latin typeface="+mn-lt"/>
        <a:ea typeface="+mn-ea"/>
        <a:cs typeface="+mn-cs"/>
      </a:defRPr>
    </a:lvl8pPr>
    <a:lvl9pPr marL="3657388" algn="l" defTabSz="91434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bit.ly/thinkpairsharestrategy"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Presentation to accompany Stage 5 – unit 1 – lesson 03</a:t>
            </a:r>
          </a:p>
        </p:txBody>
      </p:sp>
      <p:sp>
        <p:nvSpPr>
          <p:cNvPr id="4" name="Slide Number Placeholder 3"/>
          <p:cNvSpPr>
            <a:spLocks noGrp="1"/>
          </p:cNvSpPr>
          <p:nvPr>
            <p:ph type="sldNum" sz="quarter" idx="5"/>
          </p:nvPr>
        </p:nvSpPr>
        <p:spPr/>
        <p:txBody>
          <a:bodyPr/>
          <a:lstStyle/>
          <a:p>
            <a:fld id="{D09C5488-DD16-4714-9519-7BE21BA11D4E}" type="slidenum">
              <a:rPr lang="en-AU" smtClean="0"/>
              <a:t>1</a:t>
            </a:fld>
            <a:endParaRPr lang="en-AU"/>
          </a:p>
        </p:txBody>
      </p:sp>
    </p:spTree>
    <p:extLst>
      <p:ext uri="{BB962C8B-B14F-4D97-AF65-F5344CB8AC3E}">
        <p14:creationId xmlns:p14="http://schemas.microsoft.com/office/powerpoint/2010/main" val="19876234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914347" rtl="0" eaLnBrk="1" fontAlgn="base" latinLnBrk="0" hangingPunct="1">
              <a:lnSpc>
                <a:spcPct val="115000"/>
              </a:lnSpc>
              <a:spcBef>
                <a:spcPts val="400"/>
              </a:spcBef>
              <a:spcAft>
                <a:spcPts val="0"/>
              </a:spcAft>
              <a:buClrTx/>
              <a:buSzTx/>
              <a:buFont typeface="+mj-lt"/>
              <a:buAutoNum type="arabicPeriod"/>
              <a:tabLst/>
              <a:defRPr/>
            </a:pPr>
            <a:r>
              <a:rPr lang="en-AU" sz="1800" u="none" strike="noStrike" kern="0" spc="0" dirty="0">
                <a:effectLst/>
                <a:latin typeface="Arial" panose="020B0604020202020204" pitchFamily="34" charset="0"/>
                <a:ea typeface="Calibri" panose="020F0502020204030204" pitchFamily="34" charset="0"/>
                <a:cs typeface="Arial" panose="020B0604020202020204" pitchFamily="34" charset="0"/>
              </a:rPr>
              <a:t>Have students justify which one doesn’t belong in a Think / Pair / Share (</a:t>
            </a:r>
            <a:r>
              <a:rPr lang="en-AU" sz="1800" u="none" strike="noStrike" kern="0" spc="0" dirty="0">
                <a:solidFill>
                  <a:srgbClr val="2F5496"/>
                </a:solidFill>
                <a:effectLst/>
                <a:latin typeface="Arial" panose="020B0604020202020204" pitchFamily="34" charset="0"/>
                <a:ea typeface="Calibri" panose="020F0502020204030204" pitchFamily="34" charset="0"/>
                <a:cs typeface="Arial" panose="020B0604020202020204" pitchFamily="34" charset="0"/>
                <a:hlinkClick r:id="rId3"/>
              </a:rPr>
              <a:t>bit.ly/</a:t>
            </a:r>
            <a:r>
              <a:rPr lang="en-AU" sz="1800" u="none" strike="noStrike" kern="0" spc="0" dirty="0" err="1">
                <a:solidFill>
                  <a:srgbClr val="2F5496"/>
                </a:solidFill>
                <a:effectLst/>
                <a:latin typeface="Arial" panose="020B0604020202020204" pitchFamily="34" charset="0"/>
                <a:ea typeface="Calibri" panose="020F0502020204030204" pitchFamily="34" charset="0"/>
                <a:cs typeface="Arial" panose="020B0604020202020204" pitchFamily="34" charset="0"/>
                <a:hlinkClick r:id="rId3"/>
              </a:rPr>
              <a:t>thinkpairsharestrategy</a:t>
            </a:r>
            <a:r>
              <a:rPr lang="en-AU" sz="1800" u="none" strike="noStrike" kern="0" spc="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AU" sz="1800" u="none" strike="noStrike" kern="0" spc="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fontAlgn="base">
              <a:lnSpc>
                <a:spcPct val="115000"/>
              </a:lnSpc>
              <a:spcBef>
                <a:spcPts val="400"/>
              </a:spcBef>
              <a:buFont typeface="+mj-lt"/>
              <a:buAutoNum type="arabicPeriod"/>
            </a:pPr>
            <a:endParaRPr lang="en-AU" sz="1800" u="none" strike="noStrike" kern="0" spc="0" dirty="0">
              <a:effectLst/>
              <a:latin typeface="Arial" panose="020B060402020202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4</a:t>
            </a:fld>
            <a:endParaRPr lang="en-AU"/>
          </a:p>
        </p:txBody>
      </p:sp>
    </p:spTree>
    <p:extLst>
      <p:ext uri="{BB962C8B-B14F-4D97-AF65-F5344CB8AC3E}">
        <p14:creationId xmlns:p14="http://schemas.microsoft.com/office/powerpoint/2010/main" val="14245941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fontAlgn="base">
              <a:lnSpc>
                <a:spcPct val="115000"/>
              </a:lnSpc>
              <a:spcBef>
                <a:spcPts val="400"/>
              </a:spcBef>
              <a:buFont typeface="+mj-lt"/>
              <a:buAutoNum type="arabicPeriod"/>
            </a:pPr>
            <a:r>
              <a:rPr lang="en-AU" sz="1800" u="none" strike="noStrike" kern="0" spc="0" dirty="0">
                <a:effectLst/>
                <a:latin typeface="Arial" panose="020B0604020202020204" pitchFamily="34" charset="0"/>
                <a:ea typeface="Calibri" panose="020F0502020204030204" pitchFamily="34" charset="0"/>
                <a:cs typeface="Arial" panose="020B0604020202020204" pitchFamily="34" charset="0"/>
              </a:rPr>
              <a:t>Students are to draw the apple below in their books. The apple should take up ½ a page. </a:t>
            </a:r>
          </a:p>
          <a:p>
            <a:pPr marL="342900" lvl="0" indent="-342900" fontAlgn="base">
              <a:lnSpc>
                <a:spcPct val="115000"/>
              </a:lnSpc>
              <a:spcBef>
                <a:spcPts val="400"/>
              </a:spcBef>
              <a:buFont typeface="+mj-lt"/>
              <a:buAutoNum type="arabicPeriod"/>
            </a:pPr>
            <a:r>
              <a:rPr lang="en-AU" sz="1200" u="none" strike="noStrike" kern="0" spc="0" dirty="0">
                <a:effectLst/>
                <a:latin typeface="Arial" panose="020B0604020202020204" pitchFamily="34" charset="0"/>
                <a:ea typeface="Calibri" panose="020F0502020204030204" pitchFamily="34" charset="0"/>
                <a:cs typeface="Arial" panose="020B0604020202020204" pitchFamily="34" charset="0"/>
              </a:rPr>
              <a:t>Reflection questions to be considered by students:</a:t>
            </a:r>
          </a:p>
          <a:p>
            <a:pPr marL="742950" lvl="1" indent="-285750">
              <a:lnSpc>
                <a:spcPct val="125000"/>
              </a:lnSpc>
              <a:spcBef>
                <a:spcPts val="200"/>
              </a:spcBef>
              <a:buFont typeface="Courier New" panose="02070309020205020404" pitchFamily="49" charset="0"/>
              <a:buChar char="o"/>
            </a:pPr>
            <a:r>
              <a:rPr lang="en-AU" sz="1200" dirty="0">
                <a:effectLst/>
                <a:latin typeface="Arial" panose="020B0604020202020204" pitchFamily="34" charset="0"/>
                <a:ea typeface="SimSun" panose="02010600030101010101" pitchFamily="2" charset="-122"/>
                <a:cs typeface="Times New Roman" panose="02020603050405020304" pitchFamily="18" charset="0"/>
              </a:rPr>
              <a:t>Was that an easy activity?</a:t>
            </a:r>
          </a:p>
          <a:p>
            <a:pPr marL="742950" lvl="1" indent="-285750">
              <a:lnSpc>
                <a:spcPct val="125000"/>
              </a:lnSpc>
              <a:buFont typeface="Courier New" panose="02070309020205020404" pitchFamily="49" charset="0"/>
              <a:buChar char="o"/>
            </a:pPr>
            <a:r>
              <a:rPr lang="en-AU" sz="1200" dirty="0">
                <a:effectLst/>
                <a:latin typeface="Arial" panose="020B0604020202020204" pitchFamily="34" charset="0"/>
                <a:ea typeface="SimSun" panose="02010600030101010101" pitchFamily="2" charset="-122"/>
                <a:cs typeface="Times New Roman" panose="02020603050405020304" pitchFamily="18" charset="0"/>
              </a:rPr>
              <a:t>Did you make the apple larger or smaller?</a:t>
            </a:r>
          </a:p>
          <a:p>
            <a:pPr marL="742950" lvl="1" indent="-285750">
              <a:lnSpc>
                <a:spcPct val="125000"/>
              </a:lnSpc>
              <a:buFont typeface="Courier New" panose="02070309020205020404" pitchFamily="49" charset="0"/>
              <a:buChar char="o"/>
            </a:pPr>
            <a:r>
              <a:rPr lang="en-AU" sz="1200" dirty="0">
                <a:effectLst/>
                <a:latin typeface="Arial" panose="020B0604020202020204" pitchFamily="34" charset="0"/>
                <a:ea typeface="SimSun" panose="02010600030101010101" pitchFamily="2" charset="-122"/>
                <a:cs typeface="Times New Roman" panose="02020603050405020304" pitchFamily="18" charset="0"/>
              </a:rPr>
              <a:t>What made the activity difficult? </a:t>
            </a:r>
          </a:p>
          <a:p>
            <a:pPr marL="742950" lvl="1" indent="-285750">
              <a:lnSpc>
                <a:spcPct val="125000"/>
              </a:lnSpc>
              <a:buFont typeface="Courier New" panose="02070309020205020404" pitchFamily="49" charset="0"/>
              <a:buChar char="o"/>
            </a:pPr>
            <a:r>
              <a:rPr lang="en-AU" sz="1200" dirty="0">
                <a:effectLst/>
                <a:latin typeface="Arial" panose="020B0604020202020204" pitchFamily="34" charset="0"/>
                <a:ea typeface="SimSun" panose="02010600030101010101" pitchFamily="2" charset="-122"/>
                <a:cs typeface="Times New Roman" panose="02020603050405020304" pitchFamily="18" charset="0"/>
              </a:rPr>
              <a:t>Is your apple the correct shape and size?</a:t>
            </a:r>
          </a:p>
          <a:p>
            <a:pPr marL="742950" lvl="1" indent="-285750">
              <a:lnSpc>
                <a:spcPct val="125000"/>
              </a:lnSpc>
              <a:buFont typeface="Courier New" panose="02070309020205020404" pitchFamily="49" charset="0"/>
              <a:buChar char="o"/>
            </a:pPr>
            <a:r>
              <a:rPr lang="en-AU" sz="1200" dirty="0">
                <a:effectLst/>
                <a:latin typeface="Arial" panose="020B0604020202020204" pitchFamily="34" charset="0"/>
                <a:ea typeface="SimSun" panose="02010600030101010101" pitchFamily="2" charset="-122"/>
                <a:cs typeface="Times New Roman" panose="02020603050405020304" pitchFamily="18" charset="0"/>
              </a:rPr>
              <a:t>Did you have difficulty making your apple ½ a page?</a:t>
            </a:r>
          </a:p>
          <a:p>
            <a:pPr marL="342900" marR="0" lvl="0" indent="-342900" algn="l" defTabSz="914347" rtl="0" eaLnBrk="1" fontAlgn="base" latinLnBrk="0" hangingPunct="1">
              <a:lnSpc>
                <a:spcPct val="115000"/>
              </a:lnSpc>
              <a:spcBef>
                <a:spcPts val="400"/>
              </a:spcBef>
              <a:spcAft>
                <a:spcPts val="0"/>
              </a:spcAft>
              <a:buClrTx/>
              <a:buSzTx/>
              <a:buFont typeface="+mj-lt"/>
              <a:buAutoNum type="arabicPeriod"/>
              <a:tabLst/>
              <a:defRPr/>
            </a:pPr>
            <a:r>
              <a:rPr lang="en-AU" sz="1800" u="none" strike="noStrike" kern="0" spc="0" dirty="0">
                <a:effectLst/>
                <a:latin typeface="Arial" panose="020B0604020202020204" pitchFamily="34" charset="0"/>
                <a:ea typeface="Calibri" panose="020F0502020204030204" pitchFamily="34" charset="0"/>
                <a:cs typeface="Arial" panose="020B0604020202020204" pitchFamily="34" charset="0"/>
              </a:rPr>
              <a:t>The background information below should be shared with students, then ask students to do the Enlargement activity (Appendix A).</a:t>
            </a:r>
          </a:p>
          <a:p>
            <a:pPr marL="342900" lvl="0" indent="-342900" fontAlgn="base">
              <a:lnSpc>
                <a:spcPct val="115000"/>
              </a:lnSpc>
              <a:spcBef>
                <a:spcPts val="400"/>
              </a:spcBef>
              <a:buFont typeface="+mj-lt"/>
              <a:buAutoNum type="arabicPeriod"/>
            </a:pPr>
            <a:endParaRPr lang="en-AU" sz="1800" u="none" strike="noStrike" kern="0" spc="0" dirty="0">
              <a:effectLst/>
              <a:latin typeface="Arial" panose="020B060402020202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6</a:t>
            </a:fld>
            <a:endParaRPr lang="en-AU"/>
          </a:p>
        </p:txBody>
      </p:sp>
    </p:spTree>
    <p:extLst>
      <p:ext uri="{BB962C8B-B14F-4D97-AF65-F5344CB8AC3E}">
        <p14:creationId xmlns:p14="http://schemas.microsoft.com/office/powerpoint/2010/main" val="38379182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Bef>
                <a:spcPts val="1200"/>
              </a:spcBef>
            </a:pPr>
            <a:r>
              <a:rPr lang="en-AU" sz="1800" dirty="0">
                <a:effectLst/>
                <a:latin typeface="Arial" panose="020B0604020202020204" pitchFamily="34" charset="0"/>
                <a:ea typeface="Calibri" panose="020F0502020204030204" pitchFamily="34" charset="0"/>
                <a:cs typeface="Arial" panose="020B0604020202020204" pitchFamily="34" charset="0"/>
              </a:rPr>
              <a:t>Artists use similarity in artworks to serve a variety of purposes. With the absence of technology, artists have been using grids to change the size of objects whilst maintaining the object’s true shape for centuries. One of the most famous grid techniques is that of artist Albrecht Durer. Durer used a transparent grid that was positioned between himself and the object of the artwork. For this technique to work, the artist has to position their eye in exactly the same spot each time they look at the subject and re-create what they see onto a smaller grid on their paper. Below is an artwork by Albrecht Durer depicting this process. </a:t>
            </a:r>
          </a:p>
        </p:txBody>
      </p:sp>
      <p:sp>
        <p:nvSpPr>
          <p:cNvPr id="4" name="Slide Number Placeholder 3"/>
          <p:cNvSpPr>
            <a:spLocks noGrp="1"/>
          </p:cNvSpPr>
          <p:nvPr>
            <p:ph type="sldNum" sz="quarter" idx="5"/>
          </p:nvPr>
        </p:nvSpPr>
        <p:spPr/>
        <p:txBody>
          <a:bodyPr/>
          <a:lstStyle/>
          <a:p>
            <a:fld id="{D09C5488-DD16-4714-9519-7BE21BA11D4E}" type="slidenum">
              <a:rPr lang="en-AU" smtClean="0"/>
              <a:t>7</a:t>
            </a:fld>
            <a:endParaRPr lang="en-AU"/>
          </a:p>
        </p:txBody>
      </p:sp>
    </p:spTree>
    <p:extLst>
      <p:ext uri="{BB962C8B-B14F-4D97-AF65-F5344CB8AC3E}">
        <p14:creationId xmlns:p14="http://schemas.microsoft.com/office/powerpoint/2010/main" val="16822633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Bef>
                <a:spcPts val="1200"/>
              </a:spcBef>
            </a:pPr>
            <a:r>
              <a:rPr lang="en-AU" sz="1800" dirty="0">
                <a:effectLst/>
                <a:latin typeface="Arial" panose="020B0604020202020204" pitchFamily="34" charset="0"/>
                <a:ea typeface="Calibri" panose="020F0502020204030204" pitchFamily="34" charset="0"/>
                <a:cs typeface="Arial" panose="020B0604020202020204" pitchFamily="34" charset="0"/>
              </a:rPr>
              <a:t>Artists also use grids to enlarge images and create murals. The famous silo art trail in Victoria is a series of large-scale paintings created on silos. These can also be seen in rural NSW.  </a:t>
            </a:r>
          </a:p>
        </p:txBody>
      </p:sp>
      <p:sp>
        <p:nvSpPr>
          <p:cNvPr id="4" name="Slide Number Placeholder 3"/>
          <p:cNvSpPr>
            <a:spLocks noGrp="1"/>
          </p:cNvSpPr>
          <p:nvPr>
            <p:ph type="sldNum" sz="quarter" idx="5"/>
          </p:nvPr>
        </p:nvSpPr>
        <p:spPr/>
        <p:txBody>
          <a:bodyPr/>
          <a:lstStyle/>
          <a:p>
            <a:fld id="{D09C5488-DD16-4714-9519-7BE21BA11D4E}" type="slidenum">
              <a:rPr lang="en-AU" smtClean="0"/>
              <a:t>8</a:t>
            </a:fld>
            <a:endParaRPr lang="en-AU"/>
          </a:p>
        </p:txBody>
      </p:sp>
    </p:spTree>
    <p:extLst>
      <p:ext uri="{BB962C8B-B14F-4D97-AF65-F5344CB8AC3E}">
        <p14:creationId xmlns:p14="http://schemas.microsoft.com/office/powerpoint/2010/main" val="7305642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09C5488-DD16-4714-9519-7BE21BA11D4E}" type="slidenum">
              <a:rPr lang="en-AU" smtClean="0"/>
              <a:t>9</a:t>
            </a:fld>
            <a:endParaRPr lang="en-AU"/>
          </a:p>
        </p:txBody>
      </p:sp>
    </p:spTree>
    <p:extLst>
      <p:ext uri="{BB962C8B-B14F-4D97-AF65-F5344CB8AC3E}">
        <p14:creationId xmlns:p14="http://schemas.microsoft.com/office/powerpoint/2010/main" val="35577288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0" y="4284000"/>
            <a:ext cx="2700000" cy="1080000"/>
          </a:xfrm>
        </p:spPr>
        <p:txBody>
          <a:bodyPr>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r>
              <a:rPr lang="en-AU"/>
              <a:t>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3454400" y="4284000"/>
            <a:ext cx="3600000" cy="288000"/>
          </a:xfrm>
        </p:spPr>
        <p:txBody>
          <a:bodyPr>
            <a:noAutofit/>
          </a:bodyPr>
          <a:lstStyle>
            <a:lvl1pPr>
              <a:spcAft>
                <a:spcPts val="0"/>
              </a:spcAft>
              <a:defRPr sz="1800" b="1">
                <a:solidFill>
                  <a:schemeClr val="accent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8" name="Text Placeholder 7">
            <a:extLst>
              <a:ext uri="{FF2B5EF4-FFF2-40B4-BE49-F238E27FC236}">
                <a16:creationId xmlns:a16="http://schemas.microsoft.com/office/drawing/2014/main" id="{3D3A2FD3-519F-2044-B746-41CDD99A2A89}"/>
              </a:ext>
            </a:extLst>
          </p:cNvPr>
          <p:cNvSpPr>
            <a:spLocks noGrp="1"/>
          </p:cNvSpPr>
          <p:nvPr>
            <p:ph type="body" sz="quarter" idx="14" hasCustomPrompt="1"/>
          </p:nvPr>
        </p:nvSpPr>
        <p:spPr>
          <a:xfrm>
            <a:off x="3454399" y="4572000"/>
            <a:ext cx="3599999" cy="792000"/>
          </a:xfrm>
        </p:spPr>
        <p:txBody>
          <a:bodyPr/>
          <a:lstStyle>
            <a:lvl1pPr>
              <a:defRPr sz="1800">
                <a:solidFill>
                  <a:schemeClr val="accent1"/>
                </a:solidFill>
              </a:defRPr>
            </a:lvl1pPr>
          </a:lstStyle>
          <a:p>
            <a:pPr lvl="0"/>
            <a:r>
              <a:rPr lang="en-US"/>
              <a:t>Presenter title</a:t>
            </a:r>
            <a:endParaRPr lang="en-AU"/>
          </a:p>
        </p:txBody>
      </p: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9072000" y="4284000"/>
            <a:ext cx="2772000" cy="1080000"/>
          </a:xfrm>
        </p:spPr>
        <p:txBody>
          <a:bodyPr>
            <a:noAutofit/>
          </a:bodyPr>
          <a:lstStyle>
            <a:lvl1pPr>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r>
              <a:rPr lang="en-AU"/>
              <a:t>00 Month 20YY</a:t>
            </a:r>
          </a:p>
        </p:txBody>
      </p: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Tree>
    <p:extLst>
      <p:ext uri="{BB962C8B-B14F-4D97-AF65-F5344CB8AC3E}">
        <p14:creationId xmlns:p14="http://schemas.microsoft.com/office/powerpoint/2010/main" val="1255713073"/>
      </p:ext>
    </p:extLst>
  </p:cSld>
  <p:clrMapOvr>
    <a:masterClrMapping/>
  </p:clrMapOvr>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540000" y="4320000"/>
            <a:ext cx="10080000" cy="1224000"/>
          </a:xfrm>
          <a:ln>
            <a:noFill/>
          </a:ln>
        </p:spPr>
        <p:txBody>
          <a:bodyPr anchor="t">
            <a:noAutofit/>
          </a:bodyPr>
          <a:lstStyle>
            <a:lvl1pPr algn="l">
              <a:lnSpc>
                <a:spcPct val="90000"/>
              </a:lnSpc>
              <a:defRPr sz="4800">
                <a:solidFill>
                  <a:schemeClr val="accent1"/>
                </a:solidFill>
                <a:latin typeface="+mj-lt"/>
              </a:defRPr>
            </a:lvl1pPr>
          </a:lstStyle>
          <a:p>
            <a:r>
              <a:rPr lang="en-US"/>
              <a:t>Divider title</a:t>
            </a:r>
          </a:p>
        </p:txBody>
      </p:sp>
      <p:sp>
        <p:nvSpPr>
          <p:cNvPr id="5" name="Text Placeholder 4">
            <a:extLst>
              <a:ext uri="{FF2B5EF4-FFF2-40B4-BE49-F238E27FC236}">
                <a16:creationId xmlns:a16="http://schemas.microsoft.com/office/drawing/2014/main" id="{38EDD08B-0E5C-4DF0-9C56-CC522D170EAA}"/>
              </a:ext>
              <a:ext uri="{C183D7F6-B498-43B3-948B-1728B52AA6E4}">
                <adec:decorative xmlns:adec="http://schemas.microsoft.com/office/drawing/2017/decorative" val="0"/>
              </a:ext>
            </a:extLst>
          </p:cNvPr>
          <p:cNvSpPr>
            <a:spLocks noGrp="1"/>
          </p:cNvSpPr>
          <p:nvPr>
            <p:ph type="body" sz="quarter" idx="11" hasCustomPrompt="1"/>
          </p:nvPr>
        </p:nvSpPr>
        <p:spPr>
          <a:xfrm>
            <a:off x="540000" y="1368311"/>
            <a:ext cx="2880000" cy="2880000"/>
          </a:xfrm>
        </p:spPr>
        <p:txBody>
          <a:bodyPr anchor="t">
            <a:noAutofit/>
          </a:bodyPr>
          <a:lstStyle>
            <a:lvl1pPr algn="l">
              <a:lnSpc>
                <a:spcPct val="80000"/>
              </a:lnSpc>
              <a:spcAft>
                <a:spcPts val="0"/>
              </a:spcAft>
              <a:defRPr sz="19000">
                <a:solidFill>
                  <a:schemeClr val="accent2"/>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5760000"/>
            <a:ext cx="10079997" cy="720000"/>
          </a:xfrm>
        </p:spPr>
        <p:txBody>
          <a:bodyPr>
            <a:noAutofit/>
          </a:bodyPr>
          <a:lstStyle>
            <a:lvl1pPr>
              <a:defRPr sz="2000">
                <a:solidFill>
                  <a:schemeClr val="accent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6045231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Divider 2_Image">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540000" y="4320000"/>
            <a:ext cx="6343602" cy="1224000"/>
          </a:xfrm>
          <a:ln>
            <a:noFill/>
          </a:ln>
        </p:spPr>
        <p:txBody>
          <a:bodyPr anchor="t">
            <a:noAutofit/>
          </a:bodyPr>
          <a:lstStyle>
            <a:lvl1pPr algn="l">
              <a:lnSpc>
                <a:spcPct val="90000"/>
              </a:lnSpc>
              <a:defRPr sz="4800">
                <a:solidFill>
                  <a:schemeClr val="accent1"/>
                </a:solidFill>
                <a:latin typeface="+mj-lt"/>
              </a:defRPr>
            </a:lvl1pPr>
          </a:lstStyle>
          <a:p>
            <a:r>
              <a:rPr lang="en-US"/>
              <a:t>Divider title</a:t>
            </a:r>
          </a:p>
        </p:txBody>
      </p:sp>
      <p:sp>
        <p:nvSpPr>
          <p:cNvPr id="5" name="Text Placeholder 4">
            <a:extLst>
              <a:ext uri="{FF2B5EF4-FFF2-40B4-BE49-F238E27FC236}">
                <a16:creationId xmlns:a16="http://schemas.microsoft.com/office/drawing/2014/main" id="{38EDD08B-0E5C-4DF0-9C56-CC522D170EAA}"/>
              </a:ext>
              <a:ext uri="{C183D7F6-B498-43B3-948B-1728B52AA6E4}">
                <adec:decorative xmlns:adec="http://schemas.microsoft.com/office/drawing/2017/decorative" val="0"/>
              </a:ext>
            </a:extLst>
          </p:cNvPr>
          <p:cNvSpPr>
            <a:spLocks noGrp="1"/>
          </p:cNvSpPr>
          <p:nvPr>
            <p:ph type="body" sz="quarter" idx="11" hasCustomPrompt="1"/>
          </p:nvPr>
        </p:nvSpPr>
        <p:spPr>
          <a:xfrm>
            <a:off x="540000" y="1368311"/>
            <a:ext cx="2880000" cy="2880000"/>
          </a:xfrm>
        </p:spPr>
        <p:txBody>
          <a:bodyPr anchor="t">
            <a:noAutofit/>
          </a:bodyPr>
          <a:lstStyle>
            <a:lvl1pPr algn="l">
              <a:lnSpc>
                <a:spcPct val="80000"/>
              </a:lnSpc>
              <a:spcAft>
                <a:spcPts val="0"/>
              </a:spcAft>
              <a:defRPr sz="19000">
                <a:solidFill>
                  <a:schemeClr val="accent2"/>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1" y="5760000"/>
            <a:ext cx="6343602" cy="720000"/>
          </a:xfrm>
        </p:spPr>
        <p:txBody>
          <a:bodyPr>
            <a:noAutofit/>
          </a:bodyPr>
          <a:lstStyle>
            <a:lvl1pPr>
              <a:defRPr sz="2000">
                <a:solidFill>
                  <a:schemeClr val="accent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0" y="0"/>
            <a:ext cx="3708000" cy="6858000"/>
          </a:xfrm>
        </p:spPr>
        <p:txBody>
          <a:bodyPr/>
          <a:lstStyle/>
          <a:p>
            <a:r>
              <a:rPr lang="en-US"/>
              <a:t>Click icon to add picture</a:t>
            </a:r>
            <a:endParaRPr lang="en-AU"/>
          </a:p>
        </p:txBody>
      </p:sp>
    </p:spTree>
    <p:extLst>
      <p:ext uri="{BB962C8B-B14F-4D97-AF65-F5344CB8AC3E}">
        <p14:creationId xmlns:p14="http://schemas.microsoft.com/office/powerpoint/2010/main" val="26024014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Divider 2_Image">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540000" y="4320000"/>
            <a:ext cx="6343602" cy="1224000"/>
          </a:xfrm>
          <a:ln>
            <a:noFill/>
          </a:ln>
        </p:spPr>
        <p:txBody>
          <a:bodyPr anchor="t">
            <a:noAutofit/>
          </a:bodyPr>
          <a:lstStyle>
            <a:lvl1pPr algn="l">
              <a:lnSpc>
                <a:spcPct val="90000"/>
              </a:lnSpc>
              <a:defRPr sz="4800">
                <a:solidFill>
                  <a:schemeClr val="bg1"/>
                </a:solidFill>
                <a:latin typeface="+mj-lt"/>
              </a:defRPr>
            </a:lvl1pPr>
          </a:lstStyle>
          <a:p>
            <a:r>
              <a:rPr lang="en-US"/>
              <a:t>Divider title</a:t>
            </a:r>
          </a:p>
        </p:txBody>
      </p:sp>
      <p:sp>
        <p:nvSpPr>
          <p:cNvPr id="5" name="Text Placeholder 4">
            <a:extLst>
              <a:ext uri="{FF2B5EF4-FFF2-40B4-BE49-F238E27FC236}">
                <a16:creationId xmlns:a16="http://schemas.microsoft.com/office/drawing/2014/main" id="{38EDD08B-0E5C-4DF0-9C56-CC522D170EAA}"/>
              </a:ext>
              <a:ext uri="{C183D7F6-B498-43B3-948B-1728B52AA6E4}">
                <adec:decorative xmlns:adec="http://schemas.microsoft.com/office/drawing/2017/decorative" val="0"/>
              </a:ext>
            </a:extLst>
          </p:cNvPr>
          <p:cNvSpPr>
            <a:spLocks noGrp="1"/>
          </p:cNvSpPr>
          <p:nvPr>
            <p:ph type="body" sz="quarter" idx="11" hasCustomPrompt="1"/>
          </p:nvPr>
        </p:nvSpPr>
        <p:spPr>
          <a:xfrm>
            <a:off x="540000" y="1368311"/>
            <a:ext cx="2880000" cy="2880000"/>
          </a:xfrm>
        </p:spPr>
        <p:txBody>
          <a:bodyPr anchor="t">
            <a:noAutofit/>
          </a:bodyPr>
          <a:lstStyle>
            <a:lvl1pPr algn="l">
              <a:lnSpc>
                <a:spcPct val="80000"/>
              </a:lnSpc>
              <a:spcAft>
                <a:spcPts val="0"/>
              </a:spcAft>
              <a:defRPr sz="1900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1" y="5760000"/>
            <a:ext cx="6343602" cy="720000"/>
          </a:xfrm>
        </p:spPr>
        <p:txBody>
          <a:bodyPr>
            <a:noAutofit/>
          </a:bodyPr>
          <a:lstStyle>
            <a:lvl1pPr>
              <a:defRPr sz="2000">
                <a:solidFill>
                  <a:schemeClr val="bg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0" y="0"/>
            <a:ext cx="3708000" cy="6858000"/>
          </a:xfrm>
        </p:spPr>
        <p:txBody>
          <a:bodyPr/>
          <a:lstStyle>
            <a:lvl1pPr>
              <a:defRPr>
                <a:solidFill>
                  <a:schemeClr val="bg1"/>
                </a:solidFill>
              </a:defRPr>
            </a:lvl1pPr>
          </a:lstStyle>
          <a:p>
            <a:r>
              <a:rPr lang="en-US"/>
              <a:t>Click icon to add picture</a:t>
            </a:r>
            <a:endParaRPr lang="en-AU"/>
          </a:p>
        </p:txBody>
      </p:sp>
      <p:pic>
        <p:nvPicPr>
          <p:cNvPr id="6" name="Picture 5">
            <a:extLst>
              <a:ext uri="{FF2B5EF4-FFF2-40B4-BE49-F238E27FC236}">
                <a16:creationId xmlns:a16="http://schemas.microsoft.com/office/drawing/2014/main" id="{1A97EB2D-0002-4493-AE06-E07C299221D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82350" y="360000"/>
            <a:ext cx="678225" cy="715199"/>
          </a:xfrm>
          <a:prstGeom prst="rect">
            <a:avLst/>
          </a:prstGeom>
        </p:spPr>
      </p:pic>
    </p:spTree>
    <p:extLst>
      <p:ext uri="{BB962C8B-B14F-4D97-AF65-F5344CB8AC3E}">
        <p14:creationId xmlns:p14="http://schemas.microsoft.com/office/powerpoint/2010/main" val="22154700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s 1">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1" name="Text Placeholder 10">
            <a:extLst>
              <a:ext uri="{FF2B5EF4-FFF2-40B4-BE49-F238E27FC236}">
                <a16:creationId xmlns:a16="http://schemas.microsoft.com/office/drawing/2014/main" id="{9A3EA2A1-9A76-4DF1-8B35-8460D1ED5121}"/>
              </a:ext>
            </a:extLst>
          </p:cNvPr>
          <p:cNvSpPr>
            <a:spLocks noGrp="1"/>
          </p:cNvSpPr>
          <p:nvPr>
            <p:ph type="body" sz="quarter" idx="19"/>
          </p:nvPr>
        </p:nvSpPr>
        <p:spPr>
          <a:xfrm>
            <a:off x="347663" y="1908001"/>
            <a:ext cx="5616575" cy="2160762"/>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Text Placeholder 10">
            <a:extLst>
              <a:ext uri="{FF2B5EF4-FFF2-40B4-BE49-F238E27FC236}">
                <a16:creationId xmlns:a16="http://schemas.microsoft.com/office/drawing/2014/main" id="{396D79FC-4511-46DC-8B32-AE6BB47494DD}"/>
              </a:ext>
            </a:extLst>
          </p:cNvPr>
          <p:cNvSpPr>
            <a:spLocks noGrp="1"/>
          </p:cNvSpPr>
          <p:nvPr>
            <p:ph type="body" sz="quarter" idx="20"/>
          </p:nvPr>
        </p:nvSpPr>
        <p:spPr>
          <a:xfrm>
            <a:off x="6227764" y="1908001"/>
            <a:ext cx="5616575" cy="2160762"/>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Text Placeholder 10">
            <a:extLst>
              <a:ext uri="{FF2B5EF4-FFF2-40B4-BE49-F238E27FC236}">
                <a16:creationId xmlns:a16="http://schemas.microsoft.com/office/drawing/2014/main" id="{94DABD93-F5E5-4624-A12D-1CB78E87878C}"/>
              </a:ext>
            </a:extLst>
          </p:cNvPr>
          <p:cNvSpPr>
            <a:spLocks noGrp="1"/>
          </p:cNvSpPr>
          <p:nvPr>
            <p:ph type="body" sz="quarter" idx="21"/>
          </p:nvPr>
        </p:nvSpPr>
        <p:spPr>
          <a:xfrm>
            <a:off x="6227764" y="4248000"/>
            <a:ext cx="5616575" cy="2160762"/>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4" name="Text Placeholder 10">
            <a:extLst>
              <a:ext uri="{FF2B5EF4-FFF2-40B4-BE49-F238E27FC236}">
                <a16:creationId xmlns:a16="http://schemas.microsoft.com/office/drawing/2014/main" id="{DF5F6401-A683-4E5C-B19F-60C8A58C2D35}"/>
              </a:ext>
            </a:extLst>
          </p:cNvPr>
          <p:cNvSpPr>
            <a:spLocks noGrp="1"/>
          </p:cNvSpPr>
          <p:nvPr>
            <p:ph type="body" sz="quarter" idx="22"/>
          </p:nvPr>
        </p:nvSpPr>
        <p:spPr>
          <a:xfrm>
            <a:off x="347663" y="4257900"/>
            <a:ext cx="5616575" cy="2160762"/>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7519008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ntents 1">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3"/>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C2D0BD54-7D0B-4891-A21E-B22F9DA5CCA4}"/>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1" name="Text Placeholder 10">
            <a:extLst>
              <a:ext uri="{FF2B5EF4-FFF2-40B4-BE49-F238E27FC236}">
                <a16:creationId xmlns:a16="http://schemas.microsoft.com/office/drawing/2014/main" id="{10FE7487-16E1-4608-9554-0EFBC927D0F7}"/>
              </a:ext>
            </a:extLst>
          </p:cNvPr>
          <p:cNvSpPr>
            <a:spLocks noGrp="1"/>
          </p:cNvSpPr>
          <p:nvPr>
            <p:ph type="body" sz="quarter" idx="19"/>
          </p:nvPr>
        </p:nvSpPr>
        <p:spPr>
          <a:xfrm>
            <a:off x="347663" y="1908001"/>
            <a:ext cx="5616575" cy="2160762"/>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Text Placeholder 10">
            <a:extLst>
              <a:ext uri="{FF2B5EF4-FFF2-40B4-BE49-F238E27FC236}">
                <a16:creationId xmlns:a16="http://schemas.microsoft.com/office/drawing/2014/main" id="{52C16B6B-1D72-4FE8-B3CC-6616A1E2AF10}"/>
              </a:ext>
            </a:extLst>
          </p:cNvPr>
          <p:cNvSpPr>
            <a:spLocks noGrp="1"/>
          </p:cNvSpPr>
          <p:nvPr>
            <p:ph type="body" sz="quarter" idx="20"/>
          </p:nvPr>
        </p:nvSpPr>
        <p:spPr>
          <a:xfrm>
            <a:off x="6227764" y="1908001"/>
            <a:ext cx="5616575" cy="2160762"/>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Text Placeholder 10">
            <a:extLst>
              <a:ext uri="{FF2B5EF4-FFF2-40B4-BE49-F238E27FC236}">
                <a16:creationId xmlns:a16="http://schemas.microsoft.com/office/drawing/2014/main" id="{95EB5E74-9FC4-4E25-B983-367B78B1663A}"/>
              </a:ext>
            </a:extLst>
          </p:cNvPr>
          <p:cNvSpPr>
            <a:spLocks noGrp="1"/>
          </p:cNvSpPr>
          <p:nvPr>
            <p:ph type="body" sz="quarter" idx="21"/>
          </p:nvPr>
        </p:nvSpPr>
        <p:spPr>
          <a:xfrm>
            <a:off x="6227764" y="4256584"/>
            <a:ext cx="5616575" cy="2160762"/>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4" name="Text Placeholder 10">
            <a:extLst>
              <a:ext uri="{FF2B5EF4-FFF2-40B4-BE49-F238E27FC236}">
                <a16:creationId xmlns:a16="http://schemas.microsoft.com/office/drawing/2014/main" id="{E54B5F10-5A3E-4704-87D5-2CB8D15F46B2}"/>
              </a:ext>
            </a:extLst>
          </p:cNvPr>
          <p:cNvSpPr>
            <a:spLocks noGrp="1"/>
          </p:cNvSpPr>
          <p:nvPr>
            <p:ph type="body" sz="quarter" idx="22"/>
          </p:nvPr>
        </p:nvSpPr>
        <p:spPr>
          <a:xfrm>
            <a:off x="347663" y="4256584"/>
            <a:ext cx="5616575" cy="2160762"/>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5892586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s 2">
    <p:spTree>
      <p:nvGrpSpPr>
        <p:cNvPr id="1" name=""/>
        <p:cNvGrpSpPr/>
        <p:nvPr/>
      </p:nvGrpSpPr>
      <p:grpSpPr>
        <a:xfrm>
          <a:off x="0" y="0"/>
          <a:ext cx="0" cy="0"/>
          <a:chOff x="0" y="0"/>
          <a:chExt cx="0" cy="0"/>
        </a:xfrm>
      </p:grpSpPr>
      <p:sp>
        <p:nvSpPr>
          <p:cNvPr id="10" name="Table Placeholder 9">
            <a:extLst>
              <a:ext uri="{FF2B5EF4-FFF2-40B4-BE49-F238E27FC236}">
                <a16:creationId xmlns:a16="http://schemas.microsoft.com/office/drawing/2014/main" id="{F8D9268B-FAD5-4A3C-B190-A50230A1D12D}"/>
              </a:ext>
            </a:extLst>
          </p:cNvPr>
          <p:cNvSpPr>
            <a:spLocks noGrp="1"/>
          </p:cNvSpPr>
          <p:nvPr>
            <p:ph type="tbl" sz="quarter" idx="13"/>
          </p:nvPr>
        </p:nvSpPr>
        <p:spPr>
          <a:xfrm>
            <a:off x="360362" y="1620000"/>
            <a:ext cx="5616000" cy="4680000"/>
          </a:xfrm>
        </p:spPr>
        <p:txBody>
          <a:bodyPr/>
          <a:lstStyle>
            <a:lvl1pPr>
              <a:defRPr>
                <a:latin typeface="+mn-lt"/>
              </a:defRPr>
            </a:lvl1pPr>
          </a:lstStyle>
          <a:p>
            <a:r>
              <a:rPr lang="en-US"/>
              <a:t>Click icon to add table</a:t>
            </a:r>
            <a:endParaRPr lang="en-AU"/>
          </a:p>
        </p:txBody>
      </p:sp>
      <p:sp>
        <p:nvSpPr>
          <p:cNvPr id="2" name="Table Placeholder 9">
            <a:extLst>
              <a:ext uri="{FF2B5EF4-FFF2-40B4-BE49-F238E27FC236}">
                <a16:creationId xmlns:a16="http://schemas.microsoft.com/office/drawing/2014/main" id="{92BD0FCE-0804-4AAE-615C-566A4F2FAFEF}"/>
              </a:ext>
            </a:extLst>
          </p:cNvPr>
          <p:cNvSpPr>
            <a:spLocks noGrp="1"/>
          </p:cNvSpPr>
          <p:nvPr>
            <p:ph type="tbl" sz="quarter" idx="15"/>
          </p:nvPr>
        </p:nvSpPr>
        <p:spPr>
          <a:xfrm>
            <a:off x="6228000" y="1620000"/>
            <a:ext cx="5616000" cy="4680000"/>
          </a:xfrm>
        </p:spPr>
        <p:txBody>
          <a:bodyPr/>
          <a:lstStyle>
            <a:lvl1pPr>
              <a:defRPr>
                <a:latin typeface="+mn-lt"/>
              </a:defRPr>
            </a:lvl1pPr>
          </a:lstStyle>
          <a:p>
            <a:r>
              <a:rPr lang="en-US"/>
              <a:t>Click icon to add table</a:t>
            </a:r>
            <a:endParaRPr lang="en-AU"/>
          </a:p>
        </p:txBody>
      </p:sp>
      <p:sp>
        <p:nvSpPr>
          <p:cNvPr id="4" name="Slide Number Placeholder 3">
            <a:extLst>
              <a:ext uri="{FF2B5EF4-FFF2-40B4-BE49-F238E27FC236}">
                <a16:creationId xmlns:a16="http://schemas.microsoft.com/office/drawing/2014/main" id="{119A8057-F61F-CB11-BD7F-686904EB0E67}"/>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6" name="Title 3">
            <a:extLst>
              <a:ext uri="{FF2B5EF4-FFF2-40B4-BE49-F238E27FC236}">
                <a16:creationId xmlns:a16="http://schemas.microsoft.com/office/drawing/2014/main" id="{28C0AB9A-5EB0-4C01-AB6A-268E21FF2C22}"/>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sp>
        <p:nvSpPr>
          <p:cNvPr id="8" name="Text Placeholder 10">
            <a:extLst>
              <a:ext uri="{FF2B5EF4-FFF2-40B4-BE49-F238E27FC236}">
                <a16:creationId xmlns:a16="http://schemas.microsoft.com/office/drawing/2014/main" id="{57511D4D-B7CF-4565-A769-9BC0C0A0A228}"/>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258597191"/>
      </p:ext>
    </p:extLst>
  </p:cSld>
  <p:clrMapOvr>
    <a:masterClrMapping/>
  </p:clrMapOvr>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60000" y="1620000"/>
            <a:ext cx="11484000" cy="4536000"/>
          </a:xfrm>
        </p:spPr>
        <p:txBody>
          <a:bodyPr/>
          <a:lstStyle>
            <a:lvl1pPr>
              <a:lnSpc>
                <a:spcPct val="150000"/>
              </a:lnSpc>
              <a:defRPr>
                <a:latin typeface="+mn-lt"/>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457749791"/>
      </p:ext>
    </p:extLst>
  </p:cSld>
  <p:clrMapOvr>
    <a:masterClrMapping/>
  </p:clrMapOvr>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Content_no Line">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mn-lt"/>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6" name="Title 3">
            <a:extLst>
              <a:ext uri="{FF2B5EF4-FFF2-40B4-BE49-F238E27FC236}">
                <a16:creationId xmlns:a16="http://schemas.microsoft.com/office/drawing/2014/main" id="{77CB3A0F-511B-451A-8458-A90B8C25FB22}"/>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sp>
        <p:nvSpPr>
          <p:cNvPr id="8" name="Text Placeholder 10">
            <a:extLst>
              <a:ext uri="{FF2B5EF4-FFF2-40B4-BE49-F238E27FC236}">
                <a16:creationId xmlns:a16="http://schemas.microsoft.com/office/drawing/2014/main" id="{B0454035-2B61-4AA5-B92D-AE7B4F8DA6A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470644539"/>
      </p:ext>
    </p:extLst>
  </p:cSld>
  <p:clrMapOvr>
    <a:masterClrMapping/>
  </p:clrMapOvr>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2 Column Content">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60000" y="1800000"/>
            <a:ext cx="11473200" cy="4351339"/>
          </a:xfrm>
        </p:spPr>
        <p:txBody>
          <a:bodyPr numCol="1" spcCol="180000"/>
          <a:lstStyle>
            <a:lvl1pPr algn="l">
              <a:defRPr sz="2200"/>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a:extLst>
              <a:ext uri="{FF2B5EF4-FFF2-40B4-BE49-F238E27FC236}">
                <a16:creationId xmlns:a16="http://schemas.microsoft.com/office/drawing/2014/main" id="{13DA8821-872D-DA98-FD86-2667B05FAE90}"/>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p:nvPr>
        </p:nvSpPr>
        <p:spPr>
          <a:xfrm>
            <a:off x="360000" y="360000"/>
            <a:ext cx="10080000" cy="618075"/>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2E4530E4-39F1-41F1-B2DC-30ACB1CA595C}"/>
              </a:ext>
            </a:extLst>
          </p:cNvPr>
          <p:cNvSpPr>
            <a:spLocks noGrp="1"/>
          </p:cNvSpPr>
          <p:nvPr>
            <p:ph type="body" sz="quarter" idx="18" hasCustomPrompt="1"/>
          </p:nvPr>
        </p:nvSpPr>
        <p:spPr>
          <a:xfrm>
            <a:off x="360000" y="11021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4071939520"/>
      </p:ext>
    </p:extLst>
  </p:cSld>
  <p:clrMapOvr>
    <a:masterClrMapping/>
  </p:clrMapOvr>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2 Column Content_no Line">
    <p:spTree>
      <p:nvGrpSpPr>
        <p:cNvPr id="1" name=""/>
        <p:cNvGrpSpPr/>
        <p:nvPr/>
      </p:nvGrpSpPr>
      <p:grpSpPr>
        <a:xfrm>
          <a:off x="0" y="0"/>
          <a:ext cx="0" cy="0"/>
          <a:chOff x="0" y="0"/>
          <a:chExt cx="0" cy="0"/>
        </a:xfrm>
      </p:grpSpPr>
      <p:sp>
        <p:nvSpPr>
          <p:cNvPr id="3" name="Content Placeholder 2"/>
          <p:cNvSpPr>
            <a:spLocks noGrp="1"/>
          </p:cNvSpPr>
          <p:nvPr>
            <p:ph idx="1"/>
          </p:nvPr>
        </p:nvSpPr>
        <p:spPr>
          <a:xfrm>
            <a:off x="360000" y="1800000"/>
            <a:ext cx="11473200" cy="4351339"/>
          </a:xfrm>
        </p:spPr>
        <p:txBody>
          <a:bodyPr numCol="2" spcCol="180000"/>
          <a:lstStyle>
            <a:lvl1pPr>
              <a:defRPr sz="2200"/>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6" name="Title 3">
            <a:extLst>
              <a:ext uri="{FF2B5EF4-FFF2-40B4-BE49-F238E27FC236}">
                <a16:creationId xmlns:a16="http://schemas.microsoft.com/office/drawing/2014/main" id="{03CD5AEC-C258-42AE-85FE-5BEE6B15C14B}"/>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sp>
        <p:nvSpPr>
          <p:cNvPr id="8" name="Text Placeholder 10">
            <a:extLst>
              <a:ext uri="{FF2B5EF4-FFF2-40B4-BE49-F238E27FC236}">
                <a16:creationId xmlns:a16="http://schemas.microsoft.com/office/drawing/2014/main" id="{16A8778F-1369-47FD-AB66-0F42629BE00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582978752"/>
      </p:ext>
    </p:extLst>
  </p:cSld>
  <p:clrMapOvr>
    <a:masterClrMapping/>
  </p:clrMapOvr>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accent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2">
                  <a:lumMod val="40000"/>
                  <a:lumOff val="60000"/>
                </a:schemeClr>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0" y="4284000"/>
            <a:ext cx="2700000" cy="1080000"/>
          </a:xfrm>
        </p:spPr>
        <p:txBody>
          <a:bodyPr>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r>
              <a:rPr lang="en-AU"/>
              <a:t>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3454400" y="4284000"/>
            <a:ext cx="3600000" cy="288000"/>
          </a:xfrm>
        </p:spPr>
        <p:txBody>
          <a:bodyPr>
            <a:noAutofit/>
          </a:bodyPr>
          <a:lstStyle>
            <a:lvl1pPr>
              <a:spcAft>
                <a:spcPts val="0"/>
              </a:spcAft>
              <a:defRPr sz="1800" b="1">
                <a:solidFill>
                  <a:schemeClr val="bg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8" name="Text Placeholder 7">
            <a:extLst>
              <a:ext uri="{FF2B5EF4-FFF2-40B4-BE49-F238E27FC236}">
                <a16:creationId xmlns:a16="http://schemas.microsoft.com/office/drawing/2014/main" id="{3D3A2FD3-519F-2044-B746-41CDD99A2A89}"/>
              </a:ext>
            </a:extLst>
          </p:cNvPr>
          <p:cNvSpPr>
            <a:spLocks noGrp="1"/>
          </p:cNvSpPr>
          <p:nvPr>
            <p:ph type="body" sz="quarter" idx="14" hasCustomPrompt="1"/>
          </p:nvPr>
        </p:nvSpPr>
        <p:spPr>
          <a:xfrm>
            <a:off x="3454399" y="4572000"/>
            <a:ext cx="3599999" cy="792000"/>
          </a:xfrm>
        </p:spPr>
        <p:txBody>
          <a:bodyPr/>
          <a:lstStyle>
            <a:lvl1pPr>
              <a:defRPr sz="1800">
                <a:solidFill>
                  <a:schemeClr val="bg1"/>
                </a:solidFill>
              </a:defRPr>
            </a:lvl1pPr>
          </a:lstStyle>
          <a:p>
            <a:pPr lvl="0"/>
            <a:r>
              <a:rPr lang="en-US"/>
              <a:t>Presenter title</a:t>
            </a:r>
            <a:endParaRPr lang="en-AU"/>
          </a:p>
        </p:txBody>
      </p: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9072000" y="4284000"/>
            <a:ext cx="2772000" cy="1080000"/>
          </a:xfrm>
        </p:spPr>
        <p:txBody>
          <a:bodyPr>
            <a:noAutofit/>
          </a:bodyPr>
          <a:lstStyle>
            <a:lvl1pPr>
              <a:defRPr sz="18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r>
              <a:rPr lang="en-AU"/>
              <a:t>00 Month 20YY</a:t>
            </a:r>
          </a:p>
        </p:txBody>
      </p: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Tree>
    <p:extLst>
      <p:ext uri="{BB962C8B-B14F-4D97-AF65-F5344CB8AC3E}">
        <p14:creationId xmlns:p14="http://schemas.microsoft.com/office/powerpoint/2010/main" val="2349849277"/>
      </p:ext>
    </p:extLst>
  </p:cSld>
  <p:clrMapOvr>
    <a:masterClrMapping/>
  </p:clrMapOvr>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Text box and 2 Column Content box">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216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A728366C-8E0F-43D3-99CB-DE12D7F372E5}"/>
              </a:ext>
            </a:extLst>
          </p:cNvPr>
          <p:cNvSpPr>
            <a:spLocks noGrp="1"/>
          </p:cNvSpPr>
          <p:nvPr>
            <p:ph type="body" sz="quarter" idx="13"/>
          </p:nvPr>
        </p:nvSpPr>
        <p:spPr>
          <a:xfrm>
            <a:off x="360000" y="2339999"/>
            <a:ext cx="4680000" cy="39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3" name="Content Placeholder 2"/>
          <p:cNvSpPr>
            <a:spLocks noGrp="1"/>
          </p:cNvSpPr>
          <p:nvPr>
            <p:ph idx="1"/>
          </p:nvPr>
        </p:nvSpPr>
        <p:spPr>
          <a:xfrm>
            <a:off x="5220000" y="2339999"/>
            <a:ext cx="6624000" cy="3960000"/>
          </a:xfrm>
        </p:spPr>
        <p:txBody>
          <a:bodyPr numCol="2" spcCol="180000"/>
          <a:lstStyle>
            <a:lvl1pPr>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CF044F22-50EB-721D-DCB8-73255FFA7E27}"/>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F677D244-6A00-4BD3-ACE8-5EC2A13CC5A8}"/>
              </a:ext>
            </a:extLst>
          </p:cNvPr>
          <p:cNvSpPr>
            <a:spLocks noGrp="1"/>
          </p:cNvSpPr>
          <p:nvPr>
            <p:ph type="title"/>
          </p:nvPr>
        </p:nvSpPr>
        <p:spPr>
          <a:xfrm>
            <a:off x="360000" y="360000"/>
            <a:ext cx="10080000" cy="1002730"/>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0B01DC35-DB3A-4874-A68A-863609323324}"/>
              </a:ext>
            </a:extLst>
          </p:cNvPr>
          <p:cNvSpPr>
            <a:spLocks noGrp="1"/>
          </p:cNvSpPr>
          <p:nvPr>
            <p:ph type="body" sz="quarter" idx="18" hasCustomPrompt="1"/>
          </p:nvPr>
        </p:nvSpPr>
        <p:spPr>
          <a:xfrm>
            <a:off x="360000" y="1580728"/>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1797947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Text box and 2 Column Content box_no Line">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A728366C-8E0F-43D3-99CB-DE12D7F372E5}"/>
              </a:ext>
            </a:extLst>
          </p:cNvPr>
          <p:cNvSpPr>
            <a:spLocks noGrp="1"/>
          </p:cNvSpPr>
          <p:nvPr>
            <p:ph type="body" sz="quarter" idx="13"/>
          </p:nvPr>
        </p:nvSpPr>
        <p:spPr>
          <a:xfrm>
            <a:off x="360000" y="1800225"/>
            <a:ext cx="4680000" cy="44997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3" name="Content Placeholder 2"/>
          <p:cNvSpPr>
            <a:spLocks noGrp="1"/>
          </p:cNvSpPr>
          <p:nvPr>
            <p:ph idx="1"/>
          </p:nvPr>
        </p:nvSpPr>
        <p:spPr>
          <a:xfrm>
            <a:off x="5220000" y="1800225"/>
            <a:ext cx="6624000" cy="4499774"/>
          </a:xfrm>
        </p:spPr>
        <p:txBody>
          <a:bodyPr numCol="2" spcCol="180000"/>
          <a:lstStyle>
            <a:lvl1pPr>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CF044F22-50EB-721D-DCB8-73255FFA7E27}"/>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5A0FCAAA-70E2-4960-89F7-E534C412DC9B}"/>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sp>
        <p:nvSpPr>
          <p:cNvPr id="7" name="Text Placeholder 10">
            <a:extLst>
              <a:ext uri="{FF2B5EF4-FFF2-40B4-BE49-F238E27FC236}">
                <a16:creationId xmlns:a16="http://schemas.microsoft.com/office/drawing/2014/main" id="{2916A36C-ED56-48CD-A0DE-B0EE6F84BBF3}"/>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2653182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mage, pullout text and caption">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7997" cy="4140000"/>
          </a:xfrm>
        </p:spPr>
        <p:txBody>
          <a:bodyPr>
            <a:noAutofit/>
          </a:bodyPr>
          <a:lstStyle>
            <a:lvl1pPr>
              <a:defRPr sz="3600">
                <a:solidFill>
                  <a:srgbClr val="146CFD"/>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6" cy="360000"/>
          </a:xfrm>
        </p:spPr>
        <p:txBody>
          <a:bodyPr anchor="b">
            <a:noAutofit/>
          </a:bodyPr>
          <a:lstStyle>
            <a:lvl1pPr>
              <a:defRPr sz="1400">
                <a:latin typeface="+mn-lt"/>
              </a:defRPr>
            </a:lvl1pPr>
          </a:lstStyle>
          <a:p>
            <a:pPr lvl="0"/>
            <a:r>
              <a:rPr lang="en-US"/>
              <a:t>Caption</a:t>
            </a:r>
            <a:endParaRPr lang="en-AU"/>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40329947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Image, pullout text and caption">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557775"/>
          </a:xfrm>
        </p:spPr>
        <p:txBody>
          <a:bodyPr/>
          <a:lstStyle>
            <a:lvl1pPr>
              <a:defRPr>
                <a:solidFill>
                  <a:schemeClr val="accent1"/>
                </a:solidFill>
              </a:defRPr>
            </a:lvl1pPr>
          </a:lstStyle>
          <a:p>
            <a:r>
              <a:rPr lang="en-US"/>
              <a:t>Click to edit Master title </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7997"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6" cy="360000"/>
          </a:xfrm>
        </p:spPr>
        <p:txBody>
          <a:bodyPr anchor="b">
            <a:noAutofit/>
          </a:bodyPr>
          <a:lstStyle>
            <a:lvl1pPr>
              <a:defRPr sz="1400">
                <a:latin typeface="+mn-lt"/>
              </a:defRPr>
            </a:lvl1pPr>
          </a:lstStyle>
          <a:p>
            <a:pPr lvl="0"/>
            <a:r>
              <a:rPr lang="en-US"/>
              <a:t>Caption</a:t>
            </a:r>
            <a:endParaRPr lang="en-AU"/>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a:p>
        </p:txBody>
      </p:sp>
      <p:sp>
        <p:nvSpPr>
          <p:cNvPr id="3" name="Text Placeholder 10">
            <a:extLst>
              <a:ext uri="{FF2B5EF4-FFF2-40B4-BE49-F238E27FC236}">
                <a16:creationId xmlns:a16="http://schemas.microsoft.com/office/drawing/2014/main" id="{F53278F0-7E0D-358C-94A1-DAA4B70E2D01}"/>
              </a:ext>
            </a:extLst>
          </p:cNvPr>
          <p:cNvSpPr>
            <a:spLocks noGrp="1"/>
          </p:cNvSpPr>
          <p:nvPr>
            <p:ph type="body" sz="quarter" idx="18" hasCustomPrompt="1"/>
          </p:nvPr>
        </p:nvSpPr>
        <p:spPr>
          <a:xfrm>
            <a:off x="5400000" y="1168289"/>
            <a:ext cx="5400000" cy="317611"/>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0541858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Image, pullout text and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1E143F9-7EC0-4AAA-8FBE-0E958CF620A6}"/>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33400" y="639000"/>
            <a:ext cx="5040000" cy="6858000"/>
          </a:xfrm>
        </p:spPr>
        <p:txBody>
          <a:bodyPr/>
          <a:lstStyle/>
          <a:p>
            <a:r>
              <a:rPr lang="en-US"/>
              <a:t>Click icon to add picture</a:t>
            </a:r>
            <a:endParaRPr lang="en-AU"/>
          </a:p>
        </p:txBody>
      </p:sp>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a:p>
        </p:txBody>
      </p:sp>
      <p:sp>
        <p:nvSpPr>
          <p:cNvPr id="4" name="Text Placeholder 3">
            <a:extLst>
              <a:ext uri="{FF2B5EF4-FFF2-40B4-BE49-F238E27FC236}">
                <a16:creationId xmlns:a16="http://schemas.microsoft.com/office/drawing/2014/main" id="{186DFE73-8EDC-49F9-98CE-69EE49E53679}"/>
              </a:ext>
            </a:extLst>
          </p:cNvPr>
          <p:cNvSpPr>
            <a:spLocks noGrp="1"/>
          </p:cNvSpPr>
          <p:nvPr>
            <p:ph type="body" sz="quarter" idx="17"/>
          </p:nvPr>
        </p:nvSpPr>
        <p:spPr>
          <a:xfrm>
            <a:off x="5400675" y="1800000"/>
            <a:ext cx="6407150" cy="453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2085972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Image, pullout text and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1E143F9-7EC0-4AAA-8FBE-0E958CF620A6}"/>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a:p>
        </p:txBody>
      </p:sp>
      <p:sp>
        <p:nvSpPr>
          <p:cNvPr id="4" name="Text Placeholder 3">
            <a:extLst>
              <a:ext uri="{FF2B5EF4-FFF2-40B4-BE49-F238E27FC236}">
                <a16:creationId xmlns:a16="http://schemas.microsoft.com/office/drawing/2014/main" id="{186DFE73-8EDC-49F9-98CE-69EE49E53679}"/>
              </a:ext>
            </a:extLst>
          </p:cNvPr>
          <p:cNvSpPr>
            <a:spLocks noGrp="1"/>
          </p:cNvSpPr>
          <p:nvPr>
            <p:ph type="body" sz="quarter" idx="17"/>
          </p:nvPr>
        </p:nvSpPr>
        <p:spPr>
          <a:xfrm>
            <a:off x="5400675" y="1800000"/>
            <a:ext cx="6407150" cy="453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9355925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Feature 2 colum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8B89783-DDB0-BFFC-2FB9-979DE48DC2EC}"/>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a:p>
        </p:txBody>
      </p:sp>
      <p:pic>
        <p:nvPicPr>
          <p:cNvPr id="12" name="Picture 11" descr="NSW Government logo">
            <a:extLst>
              <a:ext uri="{FF2B5EF4-FFF2-40B4-BE49-F238E27FC236}">
                <a16:creationId xmlns:a16="http://schemas.microsoft.com/office/drawing/2014/main" id="{5FC5D3ED-061A-37F0-98B5-C39727FE191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14" name="Content Placeholder 3">
            <a:extLst>
              <a:ext uri="{FF2B5EF4-FFF2-40B4-BE49-F238E27FC236}">
                <a16:creationId xmlns:a16="http://schemas.microsoft.com/office/drawing/2014/main" id="{80EA86DC-5E49-961E-593B-0DE205CE08E7}"/>
              </a:ext>
            </a:extLst>
          </p:cNvPr>
          <p:cNvSpPr>
            <a:spLocks noGrp="1"/>
          </p:cNvSpPr>
          <p:nvPr>
            <p:ph sz="half" idx="2"/>
          </p:nvPr>
        </p:nvSpPr>
        <p:spPr>
          <a:xfrm>
            <a:off x="7417612" y="1800000"/>
            <a:ext cx="4426387" cy="4536000"/>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15E2CE7-BAAF-4A0F-BCDC-D1B8B984B089}"/>
              </a:ext>
            </a:extLst>
          </p:cNvPr>
          <p:cNvSpPr>
            <a:spLocks noGrp="1"/>
          </p:cNvSpPr>
          <p:nvPr>
            <p:ph type="body" sz="quarter" idx="17"/>
          </p:nvPr>
        </p:nvSpPr>
        <p:spPr>
          <a:xfrm>
            <a:off x="360363" y="1800001"/>
            <a:ext cx="6588125" cy="4535712"/>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8" name="Title 3">
            <a:extLst>
              <a:ext uri="{FF2B5EF4-FFF2-40B4-BE49-F238E27FC236}">
                <a16:creationId xmlns:a16="http://schemas.microsoft.com/office/drawing/2014/main" id="{6E72A7D1-A5EB-4D09-AD47-B0A275B76352}"/>
              </a:ext>
            </a:extLst>
          </p:cNvPr>
          <p:cNvSpPr>
            <a:spLocks noGrp="1"/>
          </p:cNvSpPr>
          <p:nvPr>
            <p:ph type="title"/>
          </p:nvPr>
        </p:nvSpPr>
        <p:spPr>
          <a:xfrm>
            <a:off x="360000" y="360000"/>
            <a:ext cx="6588488" cy="545601"/>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B7B9D695-CA75-41BE-8E93-58026D8541AA}"/>
              </a:ext>
            </a:extLst>
          </p:cNvPr>
          <p:cNvSpPr>
            <a:spLocks noGrp="1"/>
          </p:cNvSpPr>
          <p:nvPr>
            <p:ph type="body" sz="quarter" idx="18" hasCustomPrompt="1"/>
          </p:nvPr>
        </p:nvSpPr>
        <p:spPr>
          <a:xfrm>
            <a:off x="360000" y="948336"/>
            <a:ext cx="6588125"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70981725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Feature 2 colum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8B89783-DDB0-BFFC-2FB9-979DE48DC2EC}"/>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a:p>
        </p:txBody>
      </p:sp>
      <p:pic>
        <p:nvPicPr>
          <p:cNvPr id="12" name="Picture 11" descr="NSW Government logo">
            <a:extLst>
              <a:ext uri="{FF2B5EF4-FFF2-40B4-BE49-F238E27FC236}">
                <a16:creationId xmlns:a16="http://schemas.microsoft.com/office/drawing/2014/main" id="{5FC5D3ED-061A-37F0-98B5-C39727FE191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14" name="Content Placeholder 3">
            <a:extLst>
              <a:ext uri="{FF2B5EF4-FFF2-40B4-BE49-F238E27FC236}">
                <a16:creationId xmlns:a16="http://schemas.microsoft.com/office/drawing/2014/main" id="{80EA86DC-5E49-961E-593B-0DE205CE08E7}"/>
              </a:ext>
            </a:extLst>
          </p:cNvPr>
          <p:cNvSpPr>
            <a:spLocks noGrp="1"/>
          </p:cNvSpPr>
          <p:nvPr>
            <p:ph sz="half" idx="2"/>
          </p:nvPr>
        </p:nvSpPr>
        <p:spPr>
          <a:xfrm>
            <a:off x="7417612" y="1800000"/>
            <a:ext cx="4426387" cy="453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1CB43674-C40D-7D08-3098-549DEE754BFD}"/>
              </a:ext>
            </a:extLst>
          </p:cNvPr>
          <p:cNvSpPr>
            <a:spLocks noGrp="1"/>
          </p:cNvSpPr>
          <p:nvPr>
            <p:ph idx="1"/>
          </p:nvPr>
        </p:nvSpPr>
        <p:spPr>
          <a:xfrm>
            <a:off x="360000" y="1800000"/>
            <a:ext cx="6587996" cy="4536000"/>
          </a:xfrm>
        </p:spPr>
        <p:txBody>
          <a:bodyPr numCol="1" spcCol="180000"/>
          <a:lstStyle>
            <a:lvl1pPr>
              <a:defRPr sz="2200"/>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3">
            <a:extLst>
              <a:ext uri="{FF2B5EF4-FFF2-40B4-BE49-F238E27FC236}">
                <a16:creationId xmlns:a16="http://schemas.microsoft.com/office/drawing/2014/main" id="{288B2F92-9E9A-44B6-B1AC-D5D3E091E305}"/>
              </a:ext>
            </a:extLst>
          </p:cNvPr>
          <p:cNvSpPr>
            <a:spLocks noGrp="1"/>
          </p:cNvSpPr>
          <p:nvPr>
            <p:ph type="title"/>
          </p:nvPr>
        </p:nvSpPr>
        <p:spPr>
          <a:xfrm>
            <a:off x="360000" y="360000"/>
            <a:ext cx="6587995" cy="545601"/>
          </a:xfrm>
        </p:spPr>
        <p:txBody>
          <a:bodyPr/>
          <a:lstStyle>
            <a:lvl1pPr>
              <a:defRPr>
                <a:solidFill>
                  <a:schemeClr val="accent1"/>
                </a:solidFill>
              </a:defRPr>
            </a:lvl1pPr>
          </a:lstStyle>
          <a:p>
            <a:r>
              <a:rPr lang="en-US"/>
              <a:t>Click to edit Master title style</a:t>
            </a:r>
            <a:endParaRPr lang="en-AU"/>
          </a:p>
        </p:txBody>
      </p:sp>
      <p:sp>
        <p:nvSpPr>
          <p:cNvPr id="10" name="Text Placeholder 10">
            <a:extLst>
              <a:ext uri="{FF2B5EF4-FFF2-40B4-BE49-F238E27FC236}">
                <a16:creationId xmlns:a16="http://schemas.microsoft.com/office/drawing/2014/main" id="{EC2837A2-1CBF-4261-8400-72B50306E678}"/>
              </a:ext>
            </a:extLst>
          </p:cNvPr>
          <p:cNvSpPr>
            <a:spLocks noGrp="1"/>
          </p:cNvSpPr>
          <p:nvPr>
            <p:ph type="body" sz="quarter" idx="18" hasCustomPrompt="1"/>
          </p:nvPr>
        </p:nvSpPr>
        <p:spPr>
          <a:xfrm>
            <a:off x="360000" y="948336"/>
            <a:ext cx="6588125"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3974141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33176608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bg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bg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solidFill>
                  <a:schemeClr val="bg1"/>
                </a:solidFill>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lvl1pPr>
              <a:defRPr>
                <a:solidFill>
                  <a:schemeClr val="bg1"/>
                </a:solidFill>
              </a:defRPr>
            </a:lvl1pPr>
          </a:lstStyle>
          <a:p>
            <a:fld id="{10A01DC5-1685-4615-8240-15192985C6A2}" type="slidenum">
              <a:rPr lang="en-AU" smtClean="0"/>
              <a:pPr/>
              <a:t>‹#›</a:t>
            </a:fld>
            <a:endParaRPr lang="en-AU"/>
          </a:p>
        </p:txBody>
      </p:sp>
      <p:pic>
        <p:nvPicPr>
          <p:cNvPr id="3" name="Picture 2">
            <a:extLst>
              <a:ext uri="{FF2B5EF4-FFF2-40B4-BE49-F238E27FC236}">
                <a16:creationId xmlns:a16="http://schemas.microsoft.com/office/drawing/2014/main" id="{CBCAB367-DE01-40E9-A368-655F816DA3C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90327" y="348916"/>
            <a:ext cx="653673" cy="689309"/>
          </a:xfrm>
          <a:prstGeom prst="rect">
            <a:avLst/>
          </a:prstGeom>
        </p:spPr>
      </p:pic>
    </p:spTree>
    <p:extLst>
      <p:ext uri="{BB962C8B-B14F-4D97-AF65-F5344CB8AC3E}">
        <p14:creationId xmlns:p14="http://schemas.microsoft.com/office/powerpoint/2010/main" val="396197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0" y="2385288"/>
            <a:ext cx="2700000" cy="1080000"/>
          </a:xfrm>
        </p:spPr>
        <p:txBody>
          <a:bodyPr>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r>
              <a:rPr lang="en-AU"/>
              <a:t>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3454400" y="2385288"/>
            <a:ext cx="3600000" cy="288000"/>
          </a:xfrm>
        </p:spPr>
        <p:txBody>
          <a:bodyPr>
            <a:noAutofit/>
          </a:bodyPr>
          <a:lstStyle>
            <a:lvl1pPr>
              <a:spcAft>
                <a:spcPts val="0"/>
              </a:spcAft>
              <a:defRPr sz="1800" b="1">
                <a:solidFill>
                  <a:schemeClr val="accent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8" name="Text Placeholder 7">
            <a:extLst>
              <a:ext uri="{FF2B5EF4-FFF2-40B4-BE49-F238E27FC236}">
                <a16:creationId xmlns:a16="http://schemas.microsoft.com/office/drawing/2014/main" id="{3D3A2FD3-519F-2044-B746-41CDD99A2A89}"/>
              </a:ext>
            </a:extLst>
          </p:cNvPr>
          <p:cNvSpPr>
            <a:spLocks noGrp="1"/>
          </p:cNvSpPr>
          <p:nvPr>
            <p:ph type="body" sz="quarter" idx="14" hasCustomPrompt="1"/>
          </p:nvPr>
        </p:nvSpPr>
        <p:spPr>
          <a:xfrm>
            <a:off x="3454399" y="2673288"/>
            <a:ext cx="3599999" cy="792000"/>
          </a:xfrm>
        </p:spPr>
        <p:txBody>
          <a:bodyPr/>
          <a:lstStyle>
            <a:lvl1pPr>
              <a:defRPr sz="1800">
                <a:solidFill>
                  <a:schemeClr val="accent1"/>
                </a:solidFill>
              </a:defRPr>
            </a:lvl1pPr>
          </a:lstStyle>
          <a:p>
            <a:pPr lvl="0"/>
            <a:r>
              <a:rPr lang="en-US"/>
              <a:t>Presenter title</a:t>
            </a:r>
            <a:endParaRPr lang="en-AU"/>
          </a:p>
        </p:txBody>
      </p: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9072000" y="2385288"/>
            <a:ext cx="2772000" cy="287999"/>
          </a:xfrm>
        </p:spPr>
        <p:txBody>
          <a:bodyPr>
            <a:noAutofit/>
          </a:bodyPr>
          <a:lstStyle>
            <a:lvl1pPr>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r>
              <a:rPr lang="en-AU"/>
              <a:t>00 Month 20YY</a:t>
            </a:r>
          </a:p>
        </p:txBody>
      </p: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042575"/>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US"/>
              <a:t>Click icon to add picture</a:t>
            </a:r>
            <a:endParaRPr lang="en-AU"/>
          </a:p>
        </p:txBody>
      </p:sp>
    </p:spTree>
    <p:extLst>
      <p:ext uri="{BB962C8B-B14F-4D97-AF65-F5344CB8AC3E}">
        <p14:creationId xmlns:p14="http://schemas.microsoft.com/office/powerpoint/2010/main" val="937683647"/>
      </p:ext>
    </p:extLst>
  </p:cSld>
  <p:clrMapOvr>
    <a:masterClrMapping/>
  </p:clrMapOvr>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360000" y="1800000"/>
            <a:ext cx="56160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28000" y="1800000"/>
            <a:ext cx="56160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3489BCDB-A0CC-B54C-ECE2-9EFE4F58BD01}"/>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B68A74C7-627F-C434-F744-29348409A7CB}"/>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12" name="Title 3">
            <a:extLst>
              <a:ext uri="{FF2B5EF4-FFF2-40B4-BE49-F238E27FC236}">
                <a16:creationId xmlns:a16="http://schemas.microsoft.com/office/drawing/2014/main" id="{CB7A21B1-08A4-421B-AA52-B0854A5F5781}"/>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188840D4-8AFA-479E-9A68-568C2F149974}"/>
              </a:ext>
            </a:extLst>
          </p:cNvPr>
          <p:cNvSpPr>
            <a:spLocks noGrp="1"/>
          </p:cNvSpPr>
          <p:nvPr>
            <p:ph type="body" sz="quarter" idx="18" hasCustomPrompt="1"/>
          </p:nvPr>
        </p:nvSpPr>
        <p:spPr>
          <a:xfrm>
            <a:off x="360000" y="1050888"/>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40023955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wo Content_no Lin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0000" y="1800000"/>
            <a:ext cx="56160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28000" y="1800000"/>
            <a:ext cx="56160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68A74C7-627F-C434-F744-29348409A7CB}"/>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7" name="Title 3">
            <a:extLst>
              <a:ext uri="{FF2B5EF4-FFF2-40B4-BE49-F238E27FC236}">
                <a16:creationId xmlns:a16="http://schemas.microsoft.com/office/drawing/2014/main" id="{E70140A7-B494-4ADF-8485-E52C7306BAA8}"/>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sp>
        <p:nvSpPr>
          <p:cNvPr id="9" name="Text Placeholder 10">
            <a:extLst>
              <a:ext uri="{FF2B5EF4-FFF2-40B4-BE49-F238E27FC236}">
                <a16:creationId xmlns:a16="http://schemas.microsoft.com/office/drawing/2014/main" id="{C94CF964-0D7A-4F66-8FE1-E2E50D870BE0}"/>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7597368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Content lower">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360000" y="216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360000" y="2340000"/>
            <a:ext cx="5616000" cy="378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28000" y="2340000"/>
            <a:ext cx="5616000" cy="378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4C0B6C8A-6222-B0CE-D530-EA6C14EF245A}"/>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E65E7C93-68FA-7ED1-D25E-41125776BC41}"/>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E86C865E-A068-4FBE-B21E-C9D861952ED4}"/>
              </a:ext>
            </a:extLst>
          </p:cNvPr>
          <p:cNvSpPr>
            <a:spLocks noGrp="1"/>
          </p:cNvSpPr>
          <p:nvPr>
            <p:ph type="title"/>
          </p:nvPr>
        </p:nvSpPr>
        <p:spPr>
          <a:xfrm>
            <a:off x="360000" y="360000"/>
            <a:ext cx="10080000" cy="1002730"/>
          </a:xfrm>
        </p:spPr>
        <p:txBody>
          <a:bodyPr/>
          <a:lstStyle>
            <a:lvl1pPr>
              <a:defRPr>
                <a:solidFill>
                  <a:schemeClr val="accent1"/>
                </a:solidFill>
              </a:defRPr>
            </a:lvl1pPr>
          </a:lstStyle>
          <a:p>
            <a:r>
              <a:rPr lang="en-US"/>
              <a:t>Click to edit Master title style</a:t>
            </a:r>
            <a:endParaRPr lang="en-AU"/>
          </a:p>
        </p:txBody>
      </p:sp>
      <p:sp>
        <p:nvSpPr>
          <p:cNvPr id="12" name="Text Placeholder 10">
            <a:extLst>
              <a:ext uri="{FF2B5EF4-FFF2-40B4-BE49-F238E27FC236}">
                <a16:creationId xmlns:a16="http://schemas.microsoft.com/office/drawing/2014/main" id="{BE794027-C1B1-4CB9-8AFE-582EC29DB3F4}"/>
              </a:ext>
            </a:extLst>
          </p:cNvPr>
          <p:cNvSpPr>
            <a:spLocks noGrp="1"/>
          </p:cNvSpPr>
          <p:nvPr>
            <p:ph type="body" sz="quarter" idx="18" hasCustomPrompt="1"/>
          </p:nvPr>
        </p:nvSpPr>
        <p:spPr>
          <a:xfrm>
            <a:off x="360000" y="1623457"/>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2917311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wo Content lower_no Lin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0000" y="1809750"/>
            <a:ext cx="5616000" cy="431025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28000" y="1809750"/>
            <a:ext cx="5616000" cy="431025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E65E7C93-68FA-7ED1-D25E-41125776BC41}"/>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7" name="Title 3">
            <a:extLst>
              <a:ext uri="{FF2B5EF4-FFF2-40B4-BE49-F238E27FC236}">
                <a16:creationId xmlns:a16="http://schemas.microsoft.com/office/drawing/2014/main" id="{7753531B-D8A9-4B37-924D-FCDE48E22787}"/>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sp>
        <p:nvSpPr>
          <p:cNvPr id="9" name="Text Placeholder 10">
            <a:extLst>
              <a:ext uri="{FF2B5EF4-FFF2-40B4-BE49-F238E27FC236}">
                <a16:creationId xmlns:a16="http://schemas.microsoft.com/office/drawing/2014/main" id="{4EE53A05-3D7E-4414-B822-57F7C3CD674C}"/>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42838417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ubheading box with three column text box and image box">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p:nvPr userDrawn="1"/>
        </p:nvCxnSpPr>
        <p:spPr>
          <a:xfrm>
            <a:off x="360000" y="2160000"/>
            <a:ext cx="1148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2340000"/>
            <a:ext cx="8532000" cy="1116002"/>
          </a:xfrm>
        </p:spPr>
        <p:txBody>
          <a:bodyPr/>
          <a:lstStyle>
            <a:lvl1pPr>
              <a:defRPr b="1">
                <a:solidFill>
                  <a:schemeClr val="accent1"/>
                </a:solidFill>
              </a:defRPr>
            </a:lvl1pPr>
          </a:lstStyle>
          <a:p>
            <a:pPr lvl="0"/>
            <a:r>
              <a:rPr lang="en-US"/>
              <a:t>Subheading</a:t>
            </a:r>
            <a:endParaRPr lang="en-AU"/>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3600000"/>
            <a:ext cx="8532000" cy="2699999"/>
          </a:xfrm>
        </p:spPr>
        <p:txBody>
          <a:bodyPr numCol="3" spcCol="180000"/>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Picture Placeholder 4">
            <a:extLst>
              <a:ext uri="{FF2B5EF4-FFF2-40B4-BE49-F238E27FC236}">
                <a16:creationId xmlns:a16="http://schemas.microsoft.com/office/drawing/2014/main" id="{9815A714-98D5-4052-AB2F-14DD929CCC25}"/>
              </a:ext>
            </a:extLst>
          </p:cNvPr>
          <p:cNvSpPr>
            <a:spLocks noGrp="1"/>
          </p:cNvSpPr>
          <p:nvPr>
            <p:ph type="pic" sz="quarter" idx="15"/>
          </p:nvPr>
        </p:nvSpPr>
        <p:spPr>
          <a:xfrm>
            <a:off x="9072000" y="2340000"/>
            <a:ext cx="2736000" cy="3960000"/>
          </a:xfrm>
        </p:spPr>
        <p:txBody>
          <a:bodyPr/>
          <a:lstStyle>
            <a:lvl1pPr>
              <a:defRPr>
                <a:solidFill>
                  <a:schemeClr val="accent1"/>
                </a:solidFill>
              </a:defRPr>
            </a:lvl1pPr>
          </a:lstStyle>
          <a:p>
            <a:r>
              <a:rPr lang="en-US"/>
              <a:t>Click icon to add picture</a:t>
            </a:r>
            <a:endParaRPr lang="en-AU"/>
          </a:p>
        </p:txBody>
      </p:sp>
      <p:sp>
        <p:nvSpPr>
          <p:cNvPr id="6" name="Slide Number Placeholder 5">
            <a:extLst>
              <a:ext uri="{FF2B5EF4-FFF2-40B4-BE49-F238E27FC236}">
                <a16:creationId xmlns:a16="http://schemas.microsoft.com/office/drawing/2014/main" id="{BD8289E0-5097-5F11-B9C6-5305FA6340F4}"/>
              </a:ext>
            </a:extLst>
          </p:cNvPr>
          <p:cNvSpPr>
            <a:spLocks noGrp="1"/>
          </p:cNvSpPr>
          <p:nvPr>
            <p:ph type="sldNum" sz="quarter" idx="16"/>
          </p:nvPr>
        </p:nvSpPr>
        <p:spPr/>
        <p:txBody>
          <a:bodyPr/>
          <a:lstStyle>
            <a:lvl1pPr>
              <a:defRPr>
                <a:solidFill>
                  <a:schemeClr val="accent1"/>
                </a:solidFill>
              </a:defRPr>
            </a:lvl1p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14599791-EF19-4673-AA81-5D6FF85F2016}"/>
              </a:ext>
            </a:extLst>
          </p:cNvPr>
          <p:cNvSpPr>
            <a:spLocks noGrp="1"/>
          </p:cNvSpPr>
          <p:nvPr>
            <p:ph type="title"/>
          </p:nvPr>
        </p:nvSpPr>
        <p:spPr>
          <a:xfrm>
            <a:off x="360000" y="360000"/>
            <a:ext cx="10080000" cy="1002730"/>
          </a:xfrm>
        </p:spPr>
        <p:txBody>
          <a:bodyPr/>
          <a:lstStyle>
            <a:lvl1pPr>
              <a:defRPr>
                <a:solidFill>
                  <a:schemeClr val="accent1"/>
                </a:solidFill>
              </a:defRPr>
            </a:lvl1pPr>
          </a:lstStyle>
          <a:p>
            <a:r>
              <a:rPr lang="en-US"/>
              <a:t>Click to edit Master title style</a:t>
            </a:r>
            <a:endParaRPr lang="en-AU"/>
          </a:p>
        </p:txBody>
      </p:sp>
      <p:sp>
        <p:nvSpPr>
          <p:cNvPr id="12" name="Text Placeholder 10">
            <a:extLst>
              <a:ext uri="{FF2B5EF4-FFF2-40B4-BE49-F238E27FC236}">
                <a16:creationId xmlns:a16="http://schemas.microsoft.com/office/drawing/2014/main" id="{DE07C0E9-CC6F-48B9-A5AB-2914FBDFD3B0}"/>
              </a:ext>
            </a:extLst>
          </p:cNvPr>
          <p:cNvSpPr>
            <a:spLocks noGrp="1"/>
          </p:cNvSpPr>
          <p:nvPr>
            <p:ph type="body" sz="quarter" idx="18" hasCustomPrompt="1"/>
          </p:nvPr>
        </p:nvSpPr>
        <p:spPr>
          <a:xfrm>
            <a:off x="360000" y="1589275"/>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9600172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Subheading box with three column text box and image box_no Line">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2340000"/>
            <a:ext cx="8532000" cy="1116002"/>
          </a:xfrm>
        </p:spPr>
        <p:txBody>
          <a:bodyPr/>
          <a:lstStyle>
            <a:lvl1pPr>
              <a:defRPr b="1">
                <a:solidFill>
                  <a:schemeClr val="accent1"/>
                </a:solidFill>
              </a:defRPr>
            </a:lvl1pPr>
          </a:lstStyle>
          <a:p>
            <a:pPr lvl="0"/>
            <a:r>
              <a:rPr lang="en-US"/>
              <a:t>Subheading</a:t>
            </a:r>
            <a:endParaRPr lang="en-AU"/>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3600000"/>
            <a:ext cx="8532000" cy="2699999"/>
          </a:xfrm>
        </p:spPr>
        <p:txBody>
          <a:bodyPr numCol="3" spcCol="180000"/>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Picture Placeholder 4">
            <a:extLst>
              <a:ext uri="{FF2B5EF4-FFF2-40B4-BE49-F238E27FC236}">
                <a16:creationId xmlns:a16="http://schemas.microsoft.com/office/drawing/2014/main" id="{9815A714-98D5-4052-AB2F-14DD929CCC25}"/>
              </a:ext>
            </a:extLst>
          </p:cNvPr>
          <p:cNvSpPr>
            <a:spLocks noGrp="1"/>
          </p:cNvSpPr>
          <p:nvPr>
            <p:ph type="pic" sz="quarter" idx="15"/>
          </p:nvPr>
        </p:nvSpPr>
        <p:spPr>
          <a:xfrm>
            <a:off x="9072000" y="2340000"/>
            <a:ext cx="2736000" cy="3960000"/>
          </a:xfrm>
        </p:spPr>
        <p:txBody>
          <a:bodyPr/>
          <a:lstStyle>
            <a:lvl1pPr>
              <a:defRPr>
                <a:solidFill>
                  <a:schemeClr val="accent1"/>
                </a:solidFill>
              </a:defRPr>
            </a:lvl1pPr>
          </a:lstStyle>
          <a:p>
            <a:r>
              <a:rPr lang="en-US"/>
              <a:t>Click icon to add picture</a:t>
            </a:r>
            <a:endParaRPr lang="en-AU"/>
          </a:p>
        </p:txBody>
      </p:sp>
      <p:sp>
        <p:nvSpPr>
          <p:cNvPr id="6" name="Slide Number Placeholder 5">
            <a:extLst>
              <a:ext uri="{FF2B5EF4-FFF2-40B4-BE49-F238E27FC236}">
                <a16:creationId xmlns:a16="http://schemas.microsoft.com/office/drawing/2014/main" id="{BD8289E0-5097-5F11-B9C6-5305FA6340F4}"/>
              </a:ext>
            </a:extLst>
          </p:cNvPr>
          <p:cNvSpPr>
            <a:spLocks noGrp="1"/>
          </p:cNvSpPr>
          <p:nvPr>
            <p:ph type="sldNum" sz="quarter" idx="16"/>
          </p:nvPr>
        </p:nvSpPr>
        <p:spPr/>
        <p:txBody>
          <a:bodyPr/>
          <a:lstStyle>
            <a:lvl1pPr>
              <a:defRPr>
                <a:solidFill>
                  <a:schemeClr val="accent1"/>
                </a:solidFill>
              </a:defRPr>
            </a:lvl1pPr>
          </a:lstStyle>
          <a:p>
            <a:fld id="{10A01DC5-1685-4615-8240-15192985C6A2}" type="slidenum">
              <a:rPr lang="en-AU" smtClean="0"/>
              <a:pPr/>
              <a:t>‹#›</a:t>
            </a:fld>
            <a:endParaRPr lang="en-AU"/>
          </a:p>
        </p:txBody>
      </p:sp>
      <p:sp>
        <p:nvSpPr>
          <p:cNvPr id="7" name="Title 3">
            <a:extLst>
              <a:ext uri="{FF2B5EF4-FFF2-40B4-BE49-F238E27FC236}">
                <a16:creationId xmlns:a16="http://schemas.microsoft.com/office/drawing/2014/main" id="{9FF4BC1C-28FA-438D-B02E-F022AA594BC4}"/>
              </a:ext>
            </a:extLst>
          </p:cNvPr>
          <p:cNvSpPr>
            <a:spLocks noGrp="1"/>
          </p:cNvSpPr>
          <p:nvPr>
            <p:ph type="title"/>
          </p:nvPr>
        </p:nvSpPr>
        <p:spPr>
          <a:xfrm>
            <a:off x="360000" y="360000"/>
            <a:ext cx="10080000" cy="1002730"/>
          </a:xfrm>
        </p:spPr>
        <p:txBody>
          <a:bodyPr/>
          <a:lstStyle>
            <a:lvl1pPr>
              <a:defRPr>
                <a:solidFill>
                  <a:schemeClr val="accent1"/>
                </a:solidFill>
              </a:defRPr>
            </a:lvl1pPr>
          </a:lstStyle>
          <a:p>
            <a:r>
              <a:rPr lang="en-US"/>
              <a:t>Click to edit Master title style</a:t>
            </a:r>
            <a:endParaRPr lang="en-AU"/>
          </a:p>
        </p:txBody>
      </p:sp>
      <p:sp>
        <p:nvSpPr>
          <p:cNvPr id="9" name="Text Placeholder 10">
            <a:extLst>
              <a:ext uri="{FF2B5EF4-FFF2-40B4-BE49-F238E27FC236}">
                <a16:creationId xmlns:a16="http://schemas.microsoft.com/office/drawing/2014/main" id="{60FD63DB-4575-4B45-9A01-C99009246C7B}"/>
              </a:ext>
            </a:extLst>
          </p:cNvPr>
          <p:cNvSpPr>
            <a:spLocks noGrp="1"/>
          </p:cNvSpPr>
          <p:nvPr>
            <p:ph type="body" sz="quarter" idx="18" hasCustomPrompt="1"/>
          </p:nvPr>
        </p:nvSpPr>
        <p:spPr>
          <a:xfrm>
            <a:off x="360000" y="1546545"/>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5160152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mage with caption at right over text box">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0AA01239-4425-4D06-9E14-E14F3426FB3F}"/>
              </a:ext>
              <a:ext uri="{C183D7F6-B498-43B3-948B-1728B52AA6E4}">
                <adec:decorative xmlns:adec="http://schemas.microsoft.com/office/drawing/2017/decorative" val="1"/>
              </a:ext>
            </a:extLst>
          </p:cNvPr>
          <p:cNvSpPr>
            <a:spLocks noGrp="1"/>
          </p:cNvSpPr>
          <p:nvPr>
            <p:ph type="pic" sz="quarter" idx="15"/>
          </p:nvPr>
        </p:nvSpPr>
        <p:spPr>
          <a:xfrm>
            <a:off x="0" y="1548000"/>
            <a:ext cx="5976000" cy="4680000"/>
          </a:xfrm>
        </p:spPr>
        <p:txBody>
          <a:bodyPr/>
          <a:lstStyle/>
          <a:p>
            <a:r>
              <a:rPr lang="en-US"/>
              <a:t>Click icon to add picture</a:t>
            </a:r>
            <a:endParaRPr lang="en-AU"/>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6192000" y="1548000"/>
            <a:ext cx="568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6192000" y="1728000"/>
            <a:ext cx="5688000" cy="900000"/>
          </a:xfrm>
        </p:spPr>
        <p:txBody>
          <a:bodyPr>
            <a:noAutofit/>
          </a:bodyPr>
          <a:lstStyle>
            <a:lvl1pPr>
              <a:defRPr sz="1400">
                <a:latin typeface="+mn-lt"/>
              </a:defRPr>
            </a:lvl1pPr>
          </a:lstStyle>
          <a:p>
            <a:pPr lvl="0"/>
            <a:r>
              <a:rPr lang="en-US"/>
              <a:t>Caption</a:t>
            </a:r>
            <a:endParaRPr lang="en-AU"/>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6192000" y="2771999"/>
            <a:ext cx="5688000" cy="3240000"/>
          </a:xfrm>
        </p:spPr>
        <p:txBody>
          <a:bodyPr numCol="2" spcCol="180000"/>
          <a:lstStyle>
            <a:lvl1pPr>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cxnSp>
        <p:nvCxnSpPr>
          <p:cNvPr id="15" name="Straight Connector 14">
            <a:extLst>
              <a:ext uri="{FF2B5EF4-FFF2-40B4-BE49-F238E27FC236}">
                <a16:creationId xmlns:a16="http://schemas.microsoft.com/office/drawing/2014/main" id="{D55E9072-3A33-4C6D-A549-4A012107B65C}"/>
              </a:ext>
              <a:ext uri="{C183D7F6-B498-43B3-948B-1728B52AA6E4}">
                <adec:decorative xmlns:adec="http://schemas.microsoft.com/office/drawing/2017/decorative" val="1"/>
              </a:ext>
            </a:extLst>
          </p:cNvPr>
          <p:cNvCxnSpPr>
            <a:cxnSpLocks/>
          </p:cNvCxnSpPr>
          <p:nvPr userDrawn="1"/>
        </p:nvCxnSpPr>
        <p:spPr>
          <a:xfrm>
            <a:off x="6192000" y="6228000"/>
            <a:ext cx="5688000"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C6C6E195-08D8-B578-8FC3-04019FAB2860}"/>
              </a:ext>
            </a:extLst>
          </p:cNvPr>
          <p:cNvSpPr>
            <a:spLocks noGrp="1"/>
          </p:cNvSpPr>
          <p:nvPr>
            <p:ph type="sldNum" sz="quarter" idx="16"/>
          </p:nvPr>
        </p:nvSpPr>
        <p:spPr/>
        <p:txBody>
          <a:bodyPr/>
          <a:lstStyle/>
          <a:p>
            <a:fld id="{10A01DC5-1685-4615-8240-15192985C6A2}" type="slidenum">
              <a:rPr lang="en-AU" smtClean="0"/>
              <a:pPr/>
              <a:t>‹#›</a:t>
            </a:fld>
            <a:endParaRPr lang="en-AU"/>
          </a:p>
        </p:txBody>
      </p:sp>
      <p:sp>
        <p:nvSpPr>
          <p:cNvPr id="10" name="Title 3">
            <a:extLst>
              <a:ext uri="{FF2B5EF4-FFF2-40B4-BE49-F238E27FC236}">
                <a16:creationId xmlns:a16="http://schemas.microsoft.com/office/drawing/2014/main" id="{EFC25D5C-75DB-4279-AC00-2D320745128E}"/>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sp>
        <p:nvSpPr>
          <p:cNvPr id="14" name="Text Placeholder 10">
            <a:extLst>
              <a:ext uri="{FF2B5EF4-FFF2-40B4-BE49-F238E27FC236}">
                <a16:creationId xmlns:a16="http://schemas.microsoft.com/office/drawing/2014/main" id="{D9046FC8-7C55-4C92-84EC-77EF486F475B}"/>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40659428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Large quote">
    <p:spTree>
      <p:nvGrpSpPr>
        <p:cNvPr id="1" name=""/>
        <p:cNvGrpSpPr/>
        <p:nvPr/>
      </p:nvGrpSpPr>
      <p:grpSpPr>
        <a:xfrm>
          <a:off x="0" y="0"/>
          <a:ext cx="0" cy="0"/>
          <a:chOff x="0" y="0"/>
          <a:chExt cx="0" cy="0"/>
        </a:xfrm>
      </p:grpSpPr>
      <p:sp>
        <p:nvSpPr>
          <p:cNvPr id="2" name="Title 1"/>
          <p:cNvSpPr>
            <a:spLocks noGrp="1"/>
          </p:cNvSpPr>
          <p:nvPr>
            <p:ph type="title"/>
          </p:nvPr>
        </p:nvSpPr>
        <p:spPr>
          <a:xfrm>
            <a:off x="360000" y="359998"/>
            <a:ext cx="2520000" cy="5976002"/>
          </a:xfrm>
        </p:spPr>
        <p:txBody>
          <a:bodyPr>
            <a:noAutofit/>
          </a:bodyPr>
          <a:lstStyle>
            <a:lvl1pPr>
              <a:defRPr sz="1800">
                <a:latin typeface="+mj-lt"/>
              </a:defRPr>
            </a:lvl1pPr>
          </a:lstStyle>
          <a:p>
            <a:r>
              <a:rPr lang="en-US"/>
              <a:t>Click to edit Master title style</a:t>
            </a:r>
          </a:p>
        </p:txBody>
      </p:sp>
      <p:cxnSp>
        <p:nvCxnSpPr>
          <p:cNvPr id="12" name="Straight Connector 11">
            <a:extLst>
              <a:ext uri="{FF2B5EF4-FFF2-40B4-BE49-F238E27FC236}">
                <a16:creationId xmlns:a16="http://schemas.microsoft.com/office/drawing/2014/main" id="{80B8F80F-22E3-47D7-8D99-80BFFDFB35CD}"/>
              </a:ext>
              <a:ext uri="{C183D7F6-B498-43B3-948B-1728B52AA6E4}">
                <adec:decorative xmlns:adec="http://schemas.microsoft.com/office/drawing/2017/decorative" val="1"/>
              </a:ext>
            </a:extLst>
          </p:cNvPr>
          <p:cNvCxnSpPr>
            <a:cxnSpLocks/>
          </p:cNvCxnSpPr>
          <p:nvPr userDrawn="1"/>
        </p:nvCxnSpPr>
        <p:spPr>
          <a:xfrm>
            <a:off x="3096000" y="360000"/>
            <a:ext cx="0" cy="5976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312002" y="360000"/>
            <a:ext cx="7560000" cy="5976000"/>
          </a:xfrm>
        </p:spPr>
        <p:txBody>
          <a:bodyPr numCol="1" spcCol="180000"/>
          <a:lstStyle>
            <a:lvl1pPr>
              <a:defRPr sz="3600">
                <a:solidFill>
                  <a:schemeClr val="accent1"/>
                </a:solidFill>
              </a:defRPr>
            </a:lvl1pPr>
            <a:lvl2pPr>
              <a:defRPr sz="1800">
                <a:latin typeface="+mn-lt"/>
              </a:defRPr>
            </a:lvl2pPr>
          </a:lstStyle>
          <a:p>
            <a:pPr lvl="0"/>
            <a:r>
              <a:rPr lang="en-US"/>
              <a:t>Click to edit Master text styles</a:t>
            </a:r>
          </a:p>
          <a:p>
            <a:pPr lvl="1"/>
            <a:r>
              <a:rPr lang="en-US"/>
              <a:t>Second level</a:t>
            </a:r>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10690526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2 column text above graphic">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017468B5-9304-8780-B3F7-E48A7589BD28}"/>
              </a:ext>
              <a:ext uri="{C183D7F6-B498-43B3-948B-1728B52AA6E4}">
                <adec:decorative xmlns:adec="http://schemas.microsoft.com/office/drawing/2017/decorative" val="1"/>
              </a:ext>
            </a:extLst>
          </p:cNvPr>
          <p:cNvCxnSpPr/>
          <p:nvPr userDrawn="1"/>
        </p:nvCxnSpPr>
        <p:spPr>
          <a:xfrm>
            <a:off x="360000" y="622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4" name="Text Placeholder 3">
            <a:extLst>
              <a:ext uri="{FF2B5EF4-FFF2-40B4-BE49-F238E27FC236}">
                <a16:creationId xmlns:a16="http://schemas.microsoft.com/office/drawing/2014/main" id="{45FF91FD-74CC-081D-89EB-09C2A0ACEDA6}"/>
              </a:ext>
            </a:extLst>
          </p:cNvPr>
          <p:cNvSpPr>
            <a:spLocks noGrp="1"/>
          </p:cNvSpPr>
          <p:nvPr>
            <p:ph type="body" sz="quarter" idx="19"/>
          </p:nvPr>
        </p:nvSpPr>
        <p:spPr>
          <a:xfrm>
            <a:off x="359998" y="1818975"/>
            <a:ext cx="11496675" cy="4210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17108621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_2 column text above graphic">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017468B5-9304-8780-B3F7-E48A7589BD28}"/>
              </a:ext>
              <a:ext uri="{C183D7F6-B498-43B3-948B-1728B52AA6E4}">
                <adec:decorative xmlns:adec="http://schemas.microsoft.com/office/drawing/2017/decorative" val="1"/>
              </a:ext>
            </a:extLst>
          </p:cNvPr>
          <p:cNvCxnSpPr/>
          <p:nvPr userDrawn="1"/>
        </p:nvCxnSpPr>
        <p:spPr>
          <a:xfrm>
            <a:off x="360000" y="622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4" name="Text Placeholder 3">
            <a:extLst>
              <a:ext uri="{FF2B5EF4-FFF2-40B4-BE49-F238E27FC236}">
                <a16:creationId xmlns:a16="http://schemas.microsoft.com/office/drawing/2014/main" id="{45FF91FD-74CC-081D-89EB-09C2A0ACEDA6}"/>
              </a:ext>
            </a:extLst>
          </p:cNvPr>
          <p:cNvSpPr>
            <a:spLocks noGrp="1"/>
          </p:cNvSpPr>
          <p:nvPr>
            <p:ph type="body" sz="quarter" idx="19"/>
          </p:nvPr>
        </p:nvSpPr>
        <p:spPr>
          <a:xfrm>
            <a:off x="359998" y="1818975"/>
            <a:ext cx="11496675" cy="4210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569479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FED08CF-2518-2327-406C-6026029FD05B}"/>
              </a:ext>
              <a:ext uri="{C183D7F6-B498-43B3-948B-1728B52AA6E4}">
                <adec:decorative xmlns:adec="http://schemas.microsoft.com/office/drawing/2017/decorative" val="1"/>
              </a:ext>
            </a:extLst>
          </p:cNvPr>
          <p:cNvSpPr/>
          <p:nvPr userDrawn="1"/>
        </p:nvSpPr>
        <p:spPr>
          <a:xfrm>
            <a:off x="3060000" y="0"/>
            <a:ext cx="777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mj-lt"/>
            </a:endParaRPr>
          </a:p>
        </p:txBody>
      </p:sp>
      <p:cxnSp>
        <p:nvCxnSpPr>
          <p:cNvPr id="11" name="Straight Connector 10">
            <a:extLst>
              <a:ext uri="{FF2B5EF4-FFF2-40B4-BE49-F238E27FC236}">
                <a16:creationId xmlns:a16="http://schemas.microsoft.com/office/drawing/2014/main" id="{167B4648-D1B6-2648-37DC-35CC3262B2EE}"/>
              </a:ext>
              <a:ext uri="{C183D7F6-B498-43B3-948B-1728B52AA6E4}">
                <adec:decorative xmlns:adec="http://schemas.microsoft.com/office/drawing/2017/decorative" val="1"/>
              </a:ext>
            </a:extLst>
          </p:cNvPr>
          <p:cNvCxnSpPr>
            <a:cxnSpLocks/>
          </p:cNvCxnSpPr>
          <p:nvPr userDrawn="1"/>
        </p:nvCxnSpPr>
        <p:spPr>
          <a:xfrm>
            <a:off x="3420000" y="360000"/>
            <a:ext cx="0" cy="6192773"/>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A6070B46-EC77-177A-DA25-5155F929B19D}"/>
              </a:ext>
            </a:extLst>
          </p:cNvPr>
          <p:cNvSpPr>
            <a:spLocks noGrp="1"/>
          </p:cNvSpPr>
          <p:nvPr>
            <p:ph type="ctrTitle" hasCustomPrompt="1"/>
          </p:nvPr>
        </p:nvSpPr>
        <p:spPr>
          <a:xfrm>
            <a:off x="3599997" y="1259999"/>
            <a:ext cx="6948000" cy="2700000"/>
          </a:xfrm>
          <a:ln>
            <a:noFill/>
          </a:ln>
        </p:spPr>
        <p:txBody>
          <a:bodyPr anchor="t">
            <a:noAutofit/>
          </a:bodyPr>
          <a:lstStyle>
            <a:lvl1pPr algn="l">
              <a:lnSpc>
                <a:spcPct val="90000"/>
              </a:lnSpc>
              <a:defRPr sz="4800">
                <a:solidFill>
                  <a:schemeClr val="bg1"/>
                </a:solidFill>
                <a:latin typeface="+mj-lt"/>
              </a:defRPr>
            </a:lvl1pPr>
          </a:lstStyle>
          <a:p>
            <a:r>
              <a:rPr lang="en-US"/>
              <a:t>Presentation title</a:t>
            </a:r>
          </a:p>
        </p:txBody>
      </p:sp>
      <p:sp>
        <p:nvSpPr>
          <p:cNvPr id="3" name="Footer Placeholder 2">
            <a:extLst>
              <a:ext uri="{FF2B5EF4-FFF2-40B4-BE49-F238E27FC236}">
                <a16:creationId xmlns:a16="http://schemas.microsoft.com/office/drawing/2014/main" id="{6E1481CC-14AE-44A2-E62B-3050FD80215A}"/>
              </a:ext>
              <a:ext uri="{C183D7F6-B498-43B3-948B-1728B52AA6E4}">
                <adec:decorative xmlns:adec="http://schemas.microsoft.com/office/drawing/2017/decorative" val="1"/>
              </a:ext>
            </a:extLst>
          </p:cNvPr>
          <p:cNvSpPr>
            <a:spLocks noGrp="1"/>
          </p:cNvSpPr>
          <p:nvPr>
            <p:ph type="ftr" sz="quarter" idx="10"/>
          </p:nvPr>
        </p:nvSpPr>
        <p:spPr>
          <a:xfrm>
            <a:off x="3599997" y="360000"/>
            <a:ext cx="3599996" cy="684000"/>
          </a:xfrm>
          <a:prstGeom prst="rect">
            <a:avLst/>
          </a:prstGeom>
        </p:spPr>
        <p:txBody>
          <a:bodyPr lIns="0" tIns="0" rIns="0" bIns="0">
            <a:noAutofit/>
          </a:bodyPr>
          <a:lstStyle>
            <a:lvl1pPr>
              <a:defRPr sz="1400">
                <a:solidFill>
                  <a:schemeClr val="bg1"/>
                </a:solidFill>
                <a:latin typeface="Public Sans" pitchFamily="2" charset="0"/>
              </a:defRPr>
            </a:lvl1pPr>
          </a:lstStyle>
          <a:p>
            <a:r>
              <a:rPr lang="en-US"/>
              <a:t>NSW Department of Education</a:t>
            </a:r>
            <a:endParaRPr lang="en-AU"/>
          </a:p>
        </p:txBody>
      </p:sp>
      <p:sp>
        <p:nvSpPr>
          <p:cNvPr id="8" name="Text Placeholder 10">
            <a:extLst>
              <a:ext uri="{FF2B5EF4-FFF2-40B4-BE49-F238E27FC236}">
                <a16:creationId xmlns:a16="http://schemas.microsoft.com/office/drawing/2014/main" id="{55A48081-2B8F-CBA5-A4D1-4D0CEEEDB3CA}"/>
              </a:ext>
            </a:extLst>
          </p:cNvPr>
          <p:cNvSpPr>
            <a:spLocks noGrp="1"/>
          </p:cNvSpPr>
          <p:nvPr>
            <p:ph type="body" sz="quarter" idx="14" hasCustomPrompt="1"/>
          </p:nvPr>
        </p:nvSpPr>
        <p:spPr>
          <a:xfrm>
            <a:off x="3599997" y="4248000"/>
            <a:ext cx="6947996" cy="1152000"/>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9" name="Text Placeholder 14">
            <a:extLst>
              <a:ext uri="{FF2B5EF4-FFF2-40B4-BE49-F238E27FC236}">
                <a16:creationId xmlns:a16="http://schemas.microsoft.com/office/drawing/2014/main" id="{AEED1A4F-C99E-03ED-E8E3-C614DDDC05BB}"/>
              </a:ext>
            </a:extLst>
          </p:cNvPr>
          <p:cNvSpPr>
            <a:spLocks noGrp="1"/>
          </p:cNvSpPr>
          <p:nvPr>
            <p:ph type="body" sz="quarter" idx="11" hasCustomPrompt="1"/>
          </p:nvPr>
        </p:nvSpPr>
        <p:spPr>
          <a:xfrm>
            <a:off x="3599997" y="5832773"/>
            <a:ext cx="3600000" cy="396000"/>
          </a:xfrm>
        </p:spPr>
        <p:txBody>
          <a:bodyPr anchor="b" anchorCtr="0">
            <a:noAutofit/>
          </a:bodyPr>
          <a:lstStyle>
            <a:lvl1pPr>
              <a:lnSpc>
                <a:spcPct val="100000"/>
              </a:lnSpc>
              <a:spcAft>
                <a:spcPts val="0"/>
              </a:spcAft>
              <a:defRPr sz="1800" b="1">
                <a:solidFill>
                  <a:schemeClr val="bg1"/>
                </a:solidFill>
                <a:latin typeface="+mn-lt"/>
              </a:defRPr>
            </a:lvl1pPr>
            <a:lvl2pPr>
              <a:lnSpc>
                <a:spcPct val="100000"/>
              </a:lnSpc>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2" name="Text Placeholder 7">
            <a:extLst>
              <a:ext uri="{FF2B5EF4-FFF2-40B4-BE49-F238E27FC236}">
                <a16:creationId xmlns:a16="http://schemas.microsoft.com/office/drawing/2014/main" id="{60E763D3-A13C-06E4-9014-2E3B13407800}"/>
              </a:ext>
            </a:extLst>
          </p:cNvPr>
          <p:cNvSpPr>
            <a:spLocks noGrp="1"/>
          </p:cNvSpPr>
          <p:nvPr>
            <p:ph type="body" sz="quarter" idx="16" hasCustomPrompt="1"/>
          </p:nvPr>
        </p:nvSpPr>
        <p:spPr>
          <a:xfrm>
            <a:off x="3600000" y="6264773"/>
            <a:ext cx="3599999" cy="288000"/>
          </a:xfrm>
        </p:spPr>
        <p:txBody>
          <a:bodyPr anchor="b" anchorCtr="0"/>
          <a:lstStyle>
            <a:lvl1pPr>
              <a:defRPr sz="1800">
                <a:solidFill>
                  <a:schemeClr val="bg1"/>
                </a:solidFill>
              </a:defRPr>
            </a:lvl1pPr>
          </a:lstStyle>
          <a:p>
            <a:pPr lvl="0"/>
            <a:r>
              <a:rPr lang="en-US"/>
              <a:t>Presenter title</a:t>
            </a:r>
            <a:endParaRPr lang="en-AU"/>
          </a:p>
        </p:txBody>
      </p:sp>
      <p:sp>
        <p:nvSpPr>
          <p:cNvPr id="10" name="Text Placeholder 14">
            <a:extLst>
              <a:ext uri="{FF2B5EF4-FFF2-40B4-BE49-F238E27FC236}">
                <a16:creationId xmlns:a16="http://schemas.microsoft.com/office/drawing/2014/main" id="{37F13F42-B330-47E5-3F90-36734EC08976}"/>
              </a:ext>
            </a:extLst>
          </p:cNvPr>
          <p:cNvSpPr>
            <a:spLocks noGrp="1"/>
          </p:cNvSpPr>
          <p:nvPr>
            <p:ph type="body" sz="quarter" idx="12" hasCustomPrompt="1"/>
          </p:nvPr>
        </p:nvSpPr>
        <p:spPr>
          <a:xfrm>
            <a:off x="7847995" y="5832773"/>
            <a:ext cx="2700000" cy="720000"/>
          </a:xfrm>
        </p:spPr>
        <p:txBody>
          <a:bodyPr anchor="b">
            <a:noAutofit/>
          </a:bodyPr>
          <a:lstStyle>
            <a:lvl1pPr algn="r">
              <a:defRPr sz="18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DAEA5A75-B013-2CCC-2269-682E37F0B276}"/>
              </a:ext>
              <a:ext uri="{C183D7F6-B498-43B3-948B-1728B52AA6E4}">
                <adec:decorative xmlns:adec="http://schemas.microsoft.com/office/drawing/2017/decorative" val="1"/>
              </a:ext>
            </a:extLst>
          </p:cNvPr>
          <p:cNvSpPr>
            <a:spLocks noGrp="1"/>
          </p:cNvSpPr>
          <p:nvPr>
            <p:ph type="pic" sz="quarter" idx="13"/>
          </p:nvPr>
        </p:nvSpPr>
        <p:spPr>
          <a:xfrm>
            <a:off x="0" y="0"/>
            <a:ext cx="3060000" cy="6858000"/>
          </a:xfrm>
        </p:spPr>
        <p:txBody>
          <a:bodyPr/>
          <a:lstStyle/>
          <a:p>
            <a:r>
              <a:rPr lang="en-US"/>
              <a:t>Click icon to add picture</a:t>
            </a:r>
            <a:endParaRPr lang="en-AU"/>
          </a:p>
        </p:txBody>
      </p:sp>
    </p:spTree>
    <p:extLst>
      <p:ext uri="{BB962C8B-B14F-4D97-AF65-F5344CB8AC3E}">
        <p14:creationId xmlns:p14="http://schemas.microsoft.com/office/powerpoint/2010/main" val="258363365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2 column text above graphic">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a:p>
        </p:txBody>
      </p:sp>
      <p:cxnSp>
        <p:nvCxnSpPr>
          <p:cNvPr id="8" name="Straight Connector 7">
            <a:extLst>
              <a:ext uri="{FF2B5EF4-FFF2-40B4-BE49-F238E27FC236}">
                <a16:creationId xmlns:a16="http://schemas.microsoft.com/office/drawing/2014/main" id="{017468B5-9304-8780-B3F7-E48A7589BD28}"/>
              </a:ext>
              <a:ext uri="{C183D7F6-B498-43B3-948B-1728B52AA6E4}">
                <adec:decorative xmlns:adec="http://schemas.microsoft.com/office/drawing/2017/decorative" val="1"/>
              </a:ext>
            </a:extLst>
          </p:cNvPr>
          <p:cNvCxnSpPr/>
          <p:nvPr userDrawn="1"/>
        </p:nvCxnSpPr>
        <p:spPr>
          <a:xfrm>
            <a:off x="360000" y="622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9" name="Title 3">
            <a:extLst>
              <a:ext uri="{FF2B5EF4-FFF2-40B4-BE49-F238E27FC236}">
                <a16:creationId xmlns:a16="http://schemas.microsoft.com/office/drawing/2014/main" id="{05BC5410-7E55-4593-BA28-5E8E6B37DC52}"/>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CCAC8508-E60B-446A-8E8E-4CDD0947B710}"/>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5937922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Image with two multi-content boxes">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9E937FAD-09C4-B9AC-E0F8-D88B1E980AFF}"/>
              </a:ext>
              <a:ext uri="{C183D7F6-B498-43B3-948B-1728B52AA6E4}">
                <adec:decorative xmlns:adec="http://schemas.microsoft.com/office/drawing/2017/decorative" val="1"/>
              </a:ext>
            </a:extLst>
          </p:cNvPr>
          <p:cNvCxnSpPr>
            <a:cxnSpLocks/>
          </p:cNvCxnSpPr>
          <p:nvPr userDrawn="1"/>
        </p:nvCxnSpPr>
        <p:spPr>
          <a:xfrm>
            <a:off x="360000" y="360000"/>
            <a:ext cx="0" cy="597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Picture Placeholder 14">
            <a:extLst>
              <a:ext uri="{FF2B5EF4-FFF2-40B4-BE49-F238E27FC236}">
                <a16:creationId xmlns:a16="http://schemas.microsoft.com/office/drawing/2014/main" id="{A1EC6F40-A8A0-4128-90D0-E467B30278DC}"/>
              </a:ext>
              <a:ext uri="{C183D7F6-B498-43B3-948B-1728B52AA6E4}">
                <adec:decorative xmlns:adec="http://schemas.microsoft.com/office/drawing/2017/decorative" val="1"/>
              </a:ext>
            </a:extLst>
          </p:cNvPr>
          <p:cNvSpPr>
            <a:spLocks noGrp="1"/>
          </p:cNvSpPr>
          <p:nvPr>
            <p:ph type="pic" sz="quarter" idx="13"/>
          </p:nvPr>
        </p:nvSpPr>
        <p:spPr>
          <a:xfrm>
            <a:off x="539750" y="1728788"/>
            <a:ext cx="6229350" cy="4607212"/>
          </a:xfrm>
        </p:spPr>
        <p:txBody>
          <a:bodyPr/>
          <a:lstStyle/>
          <a:p>
            <a:r>
              <a:rPr lang="en-US"/>
              <a:t>Click icon to add picture</a:t>
            </a:r>
            <a:endParaRPr lang="en-AU"/>
          </a:p>
        </p:txBody>
      </p:sp>
      <p:cxnSp>
        <p:nvCxnSpPr>
          <p:cNvPr id="17" name="Straight Connector 16">
            <a:extLst>
              <a:ext uri="{FF2B5EF4-FFF2-40B4-BE49-F238E27FC236}">
                <a16:creationId xmlns:a16="http://schemas.microsoft.com/office/drawing/2014/main" id="{82CE467A-6B5B-43F6-973F-516915856717}"/>
              </a:ext>
              <a:ext uri="{C183D7F6-B498-43B3-948B-1728B52AA6E4}">
                <adec:decorative xmlns:adec="http://schemas.microsoft.com/office/drawing/2017/decorative" val="1"/>
              </a:ext>
            </a:extLst>
          </p:cNvPr>
          <p:cNvCxnSpPr>
            <a:cxnSpLocks/>
          </p:cNvCxnSpPr>
          <p:nvPr userDrawn="1"/>
        </p:nvCxnSpPr>
        <p:spPr>
          <a:xfrm>
            <a:off x="6948000" y="1728000"/>
            <a:ext cx="0" cy="460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7127999" y="1727999"/>
            <a:ext cx="4715997" cy="205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128000" y="3924000"/>
            <a:ext cx="4715996" cy="205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2">
            <a:extLst>
              <a:ext uri="{FF2B5EF4-FFF2-40B4-BE49-F238E27FC236}">
                <a16:creationId xmlns:a16="http://schemas.microsoft.com/office/drawing/2014/main" id="{0EAFF04E-EED2-4901-9136-39CEC8DFA263}"/>
              </a:ext>
            </a:extLst>
          </p:cNvPr>
          <p:cNvSpPr>
            <a:spLocks noGrp="1"/>
          </p:cNvSpPr>
          <p:nvPr>
            <p:ph type="body" sz="quarter" idx="14" hasCustomPrompt="1"/>
          </p:nvPr>
        </p:nvSpPr>
        <p:spPr>
          <a:xfrm>
            <a:off x="7127998" y="6048000"/>
            <a:ext cx="4716000" cy="288000"/>
          </a:xfrm>
        </p:spPr>
        <p:txBody>
          <a:bodyPr anchor="b" anchorCtr="0">
            <a:normAutofit/>
          </a:bodyPr>
          <a:lstStyle>
            <a:lvl1pPr>
              <a:defRPr sz="1000">
                <a:latin typeface="+mn-lt"/>
              </a:defRPr>
            </a:lvl1pPr>
          </a:lstStyle>
          <a:p>
            <a:pPr lvl="0"/>
            <a:r>
              <a:rPr lang="en-US"/>
              <a:t>Caption</a:t>
            </a:r>
            <a:endParaRPr lang="en-AU"/>
          </a:p>
        </p:txBody>
      </p:sp>
      <p:sp>
        <p:nvSpPr>
          <p:cNvPr id="6" name="Slide Number Placeholder 5">
            <a:extLst>
              <a:ext uri="{FF2B5EF4-FFF2-40B4-BE49-F238E27FC236}">
                <a16:creationId xmlns:a16="http://schemas.microsoft.com/office/drawing/2014/main" id="{AD7D6739-5371-B762-58B3-DA849DE6A79E}"/>
              </a:ext>
            </a:extLst>
          </p:cNvPr>
          <p:cNvSpPr>
            <a:spLocks noGrp="1"/>
          </p:cNvSpPr>
          <p:nvPr>
            <p:ph type="sldNum" sz="quarter" idx="15"/>
          </p:nvPr>
        </p:nvSpPr>
        <p:spPr/>
        <p:txBody>
          <a:bodyPr/>
          <a:lstStyle/>
          <a:p>
            <a:fld id="{10A01DC5-1685-4615-8240-15192985C6A2}" type="slidenum">
              <a:rPr lang="en-AU" smtClean="0"/>
              <a:pPr/>
              <a:t>‹#›</a:t>
            </a:fld>
            <a:endParaRPr lang="en-AU"/>
          </a:p>
        </p:txBody>
      </p:sp>
      <p:sp>
        <p:nvSpPr>
          <p:cNvPr id="10" name="Title 3">
            <a:extLst>
              <a:ext uri="{FF2B5EF4-FFF2-40B4-BE49-F238E27FC236}">
                <a16:creationId xmlns:a16="http://schemas.microsoft.com/office/drawing/2014/main" id="{79691CFB-7E44-4ABC-B663-13EAB9E121E0}"/>
              </a:ext>
            </a:extLst>
          </p:cNvPr>
          <p:cNvSpPr>
            <a:spLocks noGrp="1"/>
          </p:cNvSpPr>
          <p:nvPr>
            <p:ph type="title"/>
          </p:nvPr>
        </p:nvSpPr>
        <p:spPr>
          <a:xfrm>
            <a:off x="539748" y="360000"/>
            <a:ext cx="9900251" cy="545601"/>
          </a:xfrm>
        </p:spPr>
        <p:txBody>
          <a:bodyPr/>
          <a:lstStyle>
            <a:lvl1pPr>
              <a:defRPr>
                <a:solidFill>
                  <a:schemeClr val="accent1"/>
                </a:solidFill>
              </a:defRPr>
            </a:lvl1pPr>
          </a:lstStyle>
          <a:p>
            <a:r>
              <a:rPr lang="en-US"/>
              <a:t>Click to edit Master title style</a:t>
            </a:r>
            <a:endParaRPr lang="en-AU"/>
          </a:p>
        </p:txBody>
      </p:sp>
      <p:sp>
        <p:nvSpPr>
          <p:cNvPr id="13" name="Text Placeholder 10">
            <a:extLst>
              <a:ext uri="{FF2B5EF4-FFF2-40B4-BE49-F238E27FC236}">
                <a16:creationId xmlns:a16="http://schemas.microsoft.com/office/drawing/2014/main" id="{91B4D21B-6662-499E-B4B3-F33ABC0C0C36}"/>
              </a:ext>
            </a:extLst>
          </p:cNvPr>
          <p:cNvSpPr>
            <a:spLocks noGrp="1"/>
          </p:cNvSpPr>
          <p:nvPr>
            <p:ph type="body" sz="quarter" idx="18" hasCustomPrompt="1"/>
          </p:nvPr>
        </p:nvSpPr>
        <p:spPr>
          <a:xfrm>
            <a:off x="539748" y="1016704"/>
            <a:ext cx="9900252"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409166250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 charts with supporting text">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36E96714-DAB5-89E1-9A49-F9D9F3DE01D0}"/>
              </a:ext>
              <a:ext uri="{C183D7F6-B498-43B3-948B-1728B52AA6E4}">
                <adec:decorative xmlns:adec="http://schemas.microsoft.com/office/drawing/2017/decorative" val="1"/>
              </a:ext>
            </a:extLst>
          </p:cNvPr>
          <p:cNvCxnSpPr/>
          <p:nvPr userDrawn="1"/>
        </p:nvCxnSpPr>
        <p:spPr>
          <a:xfrm>
            <a:off x="360000" y="360000"/>
            <a:ext cx="0" cy="597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Chart Placeholder 11">
            <a:extLst>
              <a:ext uri="{FF2B5EF4-FFF2-40B4-BE49-F238E27FC236}">
                <a16:creationId xmlns:a16="http://schemas.microsoft.com/office/drawing/2014/main" id="{D7E1CAC4-88FF-4E85-8A37-9D1F4A8514EE}"/>
              </a:ext>
            </a:extLst>
          </p:cNvPr>
          <p:cNvSpPr>
            <a:spLocks noGrp="1"/>
          </p:cNvSpPr>
          <p:nvPr>
            <p:ph type="chart" sz="quarter" idx="15"/>
          </p:nvPr>
        </p:nvSpPr>
        <p:spPr>
          <a:xfrm>
            <a:off x="539750" y="1547999"/>
            <a:ext cx="7560000" cy="3888000"/>
          </a:xfrm>
        </p:spPr>
        <p:txBody>
          <a:bodyPr/>
          <a:lstStyle/>
          <a:p>
            <a:r>
              <a:rPr lang="en-US"/>
              <a:t>Click icon to add chart</a:t>
            </a:r>
            <a:endParaRPr lang="en-AU"/>
          </a:p>
        </p:txBody>
      </p:sp>
      <p:sp>
        <p:nvSpPr>
          <p:cNvPr id="20" name="Text Placeholder 19">
            <a:extLst>
              <a:ext uri="{FF2B5EF4-FFF2-40B4-BE49-F238E27FC236}">
                <a16:creationId xmlns:a16="http://schemas.microsoft.com/office/drawing/2014/main" id="{CD3768AF-49AB-464E-9DF6-68376B8AC32E}"/>
              </a:ext>
            </a:extLst>
          </p:cNvPr>
          <p:cNvSpPr>
            <a:spLocks noGrp="1"/>
          </p:cNvSpPr>
          <p:nvPr>
            <p:ph type="body" sz="quarter" idx="17"/>
          </p:nvPr>
        </p:nvSpPr>
        <p:spPr>
          <a:xfrm>
            <a:off x="539750" y="5544000"/>
            <a:ext cx="7560000" cy="792000"/>
          </a:xfrm>
        </p:spPr>
        <p:txBody>
          <a:bodyPr>
            <a:noAutofit/>
          </a:bodyPr>
          <a:lstStyle>
            <a:lvl1pPr>
              <a:lnSpc>
                <a:spcPct val="100000"/>
              </a:lnSpc>
              <a:spcAft>
                <a:spcPts val="0"/>
              </a:spcAft>
              <a:defRPr sz="1800" b="1">
                <a:latin typeface="+mn-lt"/>
              </a:defRPr>
            </a:lvl1pPr>
            <a:lvl2pPr>
              <a:lnSpc>
                <a:spcPct val="100000"/>
              </a:lnSpc>
              <a:spcAft>
                <a:spcPts val="0"/>
              </a:spcAft>
              <a:defRPr sz="1800" b="0">
                <a:latin typeface="+mn-lt"/>
              </a:defRPr>
            </a:lvl2pPr>
            <a:lvl3pPr>
              <a:defRPr sz="1200"/>
            </a:lvl3pPr>
            <a:lvl4pPr>
              <a:defRPr sz="1200"/>
            </a:lvl4pPr>
            <a:lvl5pPr>
              <a:defRPr sz="1200"/>
            </a:lvl5pPr>
          </a:lstStyle>
          <a:p>
            <a:pPr lvl="0"/>
            <a:r>
              <a:rPr lang="en-US"/>
              <a:t>Click to edit Master text styles</a:t>
            </a:r>
          </a:p>
          <a:p>
            <a:pPr lvl="1"/>
            <a:r>
              <a:rPr lang="en-US"/>
              <a:t>Second level</a:t>
            </a:r>
          </a:p>
        </p:txBody>
      </p:sp>
      <p:cxnSp>
        <p:nvCxnSpPr>
          <p:cNvPr id="17" name="Straight Connector 16">
            <a:extLst>
              <a:ext uri="{FF2B5EF4-FFF2-40B4-BE49-F238E27FC236}">
                <a16:creationId xmlns:a16="http://schemas.microsoft.com/office/drawing/2014/main" id="{82CE467A-6B5B-43F6-973F-516915856717}"/>
              </a:ext>
              <a:ext uri="{C183D7F6-B498-43B3-948B-1728B52AA6E4}">
                <adec:decorative xmlns:adec="http://schemas.microsoft.com/office/drawing/2017/decorative" val="1"/>
              </a:ext>
            </a:extLst>
          </p:cNvPr>
          <p:cNvCxnSpPr>
            <a:cxnSpLocks/>
          </p:cNvCxnSpPr>
          <p:nvPr userDrawn="1"/>
        </p:nvCxnSpPr>
        <p:spPr>
          <a:xfrm>
            <a:off x="8928000" y="3276000"/>
            <a:ext cx="0" cy="306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Chart Placeholder 17">
            <a:extLst>
              <a:ext uri="{FF2B5EF4-FFF2-40B4-BE49-F238E27FC236}">
                <a16:creationId xmlns:a16="http://schemas.microsoft.com/office/drawing/2014/main" id="{0F4F51DE-C82F-4C69-9901-7D4EF2CBE8D4}"/>
              </a:ext>
            </a:extLst>
          </p:cNvPr>
          <p:cNvSpPr>
            <a:spLocks noGrp="1"/>
          </p:cNvSpPr>
          <p:nvPr>
            <p:ph type="chart" sz="quarter" idx="16"/>
          </p:nvPr>
        </p:nvSpPr>
        <p:spPr>
          <a:xfrm>
            <a:off x="9108000" y="3276000"/>
            <a:ext cx="2736000" cy="2159999"/>
          </a:xfrm>
        </p:spPr>
        <p:txBody>
          <a:bodyPr/>
          <a:lstStyle/>
          <a:p>
            <a:r>
              <a:rPr lang="en-US"/>
              <a:t>Click icon to add chart</a:t>
            </a:r>
            <a:endParaRPr lang="en-AU"/>
          </a:p>
        </p:txBody>
      </p:sp>
      <p:sp>
        <p:nvSpPr>
          <p:cNvPr id="21" name="Text Placeholder 19">
            <a:extLst>
              <a:ext uri="{FF2B5EF4-FFF2-40B4-BE49-F238E27FC236}">
                <a16:creationId xmlns:a16="http://schemas.microsoft.com/office/drawing/2014/main" id="{2A94C0C8-30F5-4B00-BC99-C6DFC381A6C9}"/>
              </a:ext>
            </a:extLst>
          </p:cNvPr>
          <p:cNvSpPr>
            <a:spLocks noGrp="1"/>
          </p:cNvSpPr>
          <p:nvPr>
            <p:ph type="body" sz="quarter" idx="18" hasCustomPrompt="1"/>
          </p:nvPr>
        </p:nvSpPr>
        <p:spPr>
          <a:xfrm>
            <a:off x="9108000" y="5544000"/>
            <a:ext cx="2735999" cy="792000"/>
          </a:xfrm>
        </p:spPr>
        <p:txBody>
          <a:bodyPr>
            <a:noAutofit/>
          </a:bodyPr>
          <a:lstStyle>
            <a:lvl1pPr>
              <a:lnSpc>
                <a:spcPct val="100000"/>
              </a:lnSpc>
              <a:spcAft>
                <a:spcPts val="0"/>
              </a:spcAft>
              <a:defRPr sz="1800" b="1">
                <a:latin typeface="+mn-lt"/>
              </a:defRPr>
            </a:lvl1pPr>
            <a:lvl2pPr>
              <a:lnSpc>
                <a:spcPct val="100000"/>
              </a:lnSpc>
              <a:spcAft>
                <a:spcPts val="0"/>
              </a:spcAft>
              <a:defRPr sz="1800" b="0">
                <a:latin typeface="+mn-lt"/>
              </a:defRPr>
            </a:lvl2pPr>
            <a:lvl3pPr>
              <a:defRPr sz="1200"/>
            </a:lvl3pPr>
            <a:lvl4pPr>
              <a:defRPr sz="1200"/>
            </a:lvl4pPr>
            <a:lvl5pPr>
              <a:defRPr sz="1200"/>
            </a:lvl5pPr>
          </a:lstStyle>
          <a:p>
            <a:pPr lvl="0"/>
            <a:r>
              <a:rPr lang="en-US"/>
              <a:t>Click to edit text styles</a:t>
            </a:r>
          </a:p>
          <a:p>
            <a:pPr lvl="1"/>
            <a:r>
              <a:rPr lang="en-US"/>
              <a:t>Second level</a:t>
            </a:r>
          </a:p>
        </p:txBody>
      </p:sp>
      <p:sp>
        <p:nvSpPr>
          <p:cNvPr id="4" name="Slide Number Placeholder 3">
            <a:extLst>
              <a:ext uri="{FF2B5EF4-FFF2-40B4-BE49-F238E27FC236}">
                <a16:creationId xmlns:a16="http://schemas.microsoft.com/office/drawing/2014/main" id="{22B538D5-1269-AD49-5ECE-E3F740C2007D}"/>
              </a:ext>
            </a:extLst>
          </p:cNvPr>
          <p:cNvSpPr>
            <a:spLocks noGrp="1"/>
          </p:cNvSpPr>
          <p:nvPr>
            <p:ph type="sldNum" sz="quarter" idx="19"/>
          </p:nvPr>
        </p:nvSpPr>
        <p:spPr/>
        <p:txBody>
          <a:bodyPr/>
          <a:lstStyle/>
          <a:p>
            <a:fld id="{10A01DC5-1685-4615-8240-15192985C6A2}" type="slidenum">
              <a:rPr lang="en-AU" smtClean="0"/>
              <a:pPr/>
              <a:t>‹#›</a:t>
            </a:fld>
            <a:endParaRPr lang="en-AU"/>
          </a:p>
        </p:txBody>
      </p:sp>
      <p:sp>
        <p:nvSpPr>
          <p:cNvPr id="10" name="Title 3">
            <a:extLst>
              <a:ext uri="{FF2B5EF4-FFF2-40B4-BE49-F238E27FC236}">
                <a16:creationId xmlns:a16="http://schemas.microsoft.com/office/drawing/2014/main" id="{10741BC9-5810-4402-AD5B-2DD451F81539}"/>
              </a:ext>
            </a:extLst>
          </p:cNvPr>
          <p:cNvSpPr>
            <a:spLocks noGrp="1"/>
          </p:cNvSpPr>
          <p:nvPr>
            <p:ph type="title"/>
          </p:nvPr>
        </p:nvSpPr>
        <p:spPr>
          <a:xfrm>
            <a:off x="539750" y="360000"/>
            <a:ext cx="9900250" cy="545601"/>
          </a:xfrm>
        </p:spPr>
        <p:txBody>
          <a:bodyPr/>
          <a:lstStyle>
            <a:lvl1pPr>
              <a:defRPr>
                <a:solidFill>
                  <a:schemeClr val="accent1"/>
                </a:solidFill>
              </a:defRPr>
            </a:lvl1pPr>
          </a:lstStyle>
          <a:p>
            <a:r>
              <a:rPr lang="en-US"/>
              <a:t>Click to edit Master title style</a:t>
            </a:r>
            <a:endParaRPr lang="en-AU"/>
          </a:p>
        </p:txBody>
      </p:sp>
      <p:sp>
        <p:nvSpPr>
          <p:cNvPr id="14" name="Text Placeholder 10">
            <a:extLst>
              <a:ext uri="{FF2B5EF4-FFF2-40B4-BE49-F238E27FC236}">
                <a16:creationId xmlns:a16="http://schemas.microsoft.com/office/drawing/2014/main" id="{26173B19-BDA0-4232-B1D7-D85D6B594E60}"/>
              </a:ext>
            </a:extLst>
          </p:cNvPr>
          <p:cNvSpPr>
            <a:spLocks noGrp="1"/>
          </p:cNvSpPr>
          <p:nvPr>
            <p:ph type="body" sz="quarter" idx="20" hasCustomPrompt="1"/>
          </p:nvPr>
        </p:nvSpPr>
        <p:spPr>
          <a:xfrm>
            <a:off x="539750" y="1016704"/>
            <a:ext cx="990025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09407646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E70612CD-1BF1-42B5-8546-A674A0B86640}"/>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360000" y="1800000"/>
            <a:ext cx="5400000" cy="540000"/>
          </a:xfrm>
        </p:spPr>
        <p:txBody>
          <a:bodyPr anchor="t">
            <a:noAutofit/>
          </a:bodyPr>
          <a:lstStyle>
            <a:lvl1pPr marL="0" indent="0">
              <a:buNone/>
              <a:defRPr sz="20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359999" y="2340000"/>
            <a:ext cx="5400000" cy="3780000"/>
          </a:xfrm>
        </p:spPr>
        <p:txBody>
          <a:bodyPr>
            <a:no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08000" y="1800000"/>
            <a:ext cx="5400000" cy="540000"/>
          </a:xfrm>
        </p:spPr>
        <p:txBody>
          <a:bodyPr anchor="t">
            <a:noAutofit/>
          </a:bodyPr>
          <a:lstStyle>
            <a:lvl1pPr marL="0" indent="0">
              <a:buNone/>
              <a:defRPr sz="20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08000" y="2340000"/>
            <a:ext cx="5400000" cy="3780000"/>
          </a:xfrm>
        </p:spPr>
        <p:txBody>
          <a:bodyPr>
            <a:no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1" name="Straight Connector 10">
            <a:extLst>
              <a:ext uri="{FF2B5EF4-FFF2-40B4-BE49-F238E27FC236}">
                <a16:creationId xmlns:a16="http://schemas.microsoft.com/office/drawing/2014/main" id="{D1BAADAD-B302-2C54-28BE-DE627A1513A5}"/>
              </a:ext>
              <a:ext uri="{C183D7F6-B498-43B3-948B-1728B52AA6E4}">
                <adec:decorative xmlns:adec="http://schemas.microsoft.com/office/drawing/2017/decorative" val="1"/>
              </a:ext>
            </a:extLst>
          </p:cNvPr>
          <p:cNvCxnSpPr/>
          <p:nvPr userDrawn="1"/>
        </p:nvCxnSpPr>
        <p:spPr>
          <a:xfrm>
            <a:off x="360000" y="622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8CC0920B-AC4B-0EAF-B89F-B7D59046919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10" name="Title 3">
            <a:extLst>
              <a:ext uri="{FF2B5EF4-FFF2-40B4-BE49-F238E27FC236}">
                <a16:creationId xmlns:a16="http://schemas.microsoft.com/office/drawing/2014/main" id="{F2CB1FCA-D1E5-416B-B1F2-710F1C82DC16}"/>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sp>
        <p:nvSpPr>
          <p:cNvPr id="14" name="Text Placeholder 10">
            <a:extLst>
              <a:ext uri="{FF2B5EF4-FFF2-40B4-BE49-F238E27FC236}">
                <a16:creationId xmlns:a16="http://schemas.microsoft.com/office/drawing/2014/main" id="{04324E8E-03E6-4838-9622-D9823630F780}"/>
              </a:ext>
            </a:extLst>
          </p:cNvPr>
          <p:cNvSpPr>
            <a:spLocks noGrp="1"/>
          </p:cNvSpPr>
          <p:nvPr>
            <p:ph type="body" sz="quarter" idx="18" hasCustomPrompt="1"/>
          </p:nvPr>
        </p:nvSpPr>
        <p:spPr>
          <a:xfrm>
            <a:off x="360000" y="1050888"/>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52887521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82606111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15037299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ver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FED08CF-2518-2327-406C-6026029FD05B}"/>
              </a:ext>
              <a:ext uri="{C183D7F6-B498-43B3-948B-1728B52AA6E4}">
                <adec:decorative xmlns:adec="http://schemas.microsoft.com/office/drawing/2017/decorative" val="1"/>
              </a:ext>
            </a:extLst>
          </p:cNvPr>
          <p:cNvSpPr/>
          <p:nvPr userDrawn="1"/>
        </p:nvSpPr>
        <p:spPr>
          <a:xfrm>
            <a:off x="3060000" y="0"/>
            <a:ext cx="7776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mj-lt"/>
            </a:endParaRPr>
          </a:p>
        </p:txBody>
      </p:sp>
      <p:cxnSp>
        <p:nvCxnSpPr>
          <p:cNvPr id="11" name="Straight Connector 10">
            <a:extLst>
              <a:ext uri="{FF2B5EF4-FFF2-40B4-BE49-F238E27FC236}">
                <a16:creationId xmlns:a16="http://schemas.microsoft.com/office/drawing/2014/main" id="{167B4648-D1B6-2648-37DC-35CC3262B2EE}"/>
              </a:ext>
              <a:ext uri="{C183D7F6-B498-43B3-948B-1728B52AA6E4}">
                <adec:decorative xmlns:adec="http://schemas.microsoft.com/office/drawing/2017/decorative" val="1"/>
              </a:ext>
            </a:extLst>
          </p:cNvPr>
          <p:cNvCxnSpPr>
            <a:cxnSpLocks/>
          </p:cNvCxnSpPr>
          <p:nvPr userDrawn="1"/>
        </p:nvCxnSpPr>
        <p:spPr>
          <a:xfrm>
            <a:off x="3420000" y="360000"/>
            <a:ext cx="0" cy="6192773"/>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A6070B46-EC77-177A-DA25-5155F929B19D}"/>
              </a:ext>
            </a:extLst>
          </p:cNvPr>
          <p:cNvSpPr>
            <a:spLocks noGrp="1"/>
          </p:cNvSpPr>
          <p:nvPr>
            <p:ph type="ctrTitle" hasCustomPrompt="1"/>
          </p:nvPr>
        </p:nvSpPr>
        <p:spPr>
          <a:xfrm>
            <a:off x="3599997" y="1259999"/>
            <a:ext cx="6948000" cy="2700000"/>
          </a:xfrm>
          <a:ln>
            <a:noFill/>
          </a:ln>
        </p:spPr>
        <p:txBody>
          <a:bodyPr anchor="t">
            <a:noAutofit/>
          </a:bodyPr>
          <a:lstStyle>
            <a:lvl1pPr algn="l">
              <a:lnSpc>
                <a:spcPct val="90000"/>
              </a:lnSpc>
              <a:defRPr sz="4800">
                <a:solidFill>
                  <a:schemeClr val="accent1"/>
                </a:solidFill>
                <a:latin typeface="+mj-lt"/>
              </a:defRPr>
            </a:lvl1pPr>
          </a:lstStyle>
          <a:p>
            <a:r>
              <a:rPr lang="en-US"/>
              <a:t>Presentation title</a:t>
            </a:r>
          </a:p>
        </p:txBody>
      </p:sp>
      <p:sp>
        <p:nvSpPr>
          <p:cNvPr id="3" name="Footer Placeholder 2">
            <a:extLst>
              <a:ext uri="{FF2B5EF4-FFF2-40B4-BE49-F238E27FC236}">
                <a16:creationId xmlns:a16="http://schemas.microsoft.com/office/drawing/2014/main" id="{6E1481CC-14AE-44A2-E62B-3050FD80215A}"/>
              </a:ext>
              <a:ext uri="{C183D7F6-B498-43B3-948B-1728B52AA6E4}">
                <adec:decorative xmlns:adec="http://schemas.microsoft.com/office/drawing/2017/decorative" val="1"/>
              </a:ext>
            </a:extLst>
          </p:cNvPr>
          <p:cNvSpPr>
            <a:spLocks noGrp="1"/>
          </p:cNvSpPr>
          <p:nvPr>
            <p:ph type="ftr" sz="quarter" idx="10"/>
          </p:nvPr>
        </p:nvSpPr>
        <p:spPr>
          <a:xfrm>
            <a:off x="3599997" y="360000"/>
            <a:ext cx="3599996" cy="684000"/>
          </a:xfrm>
          <a:prstGeom prst="rect">
            <a:avLst/>
          </a:prstGeom>
        </p:spPr>
        <p:txBody>
          <a:bodyPr lIns="0" tIns="0" rIns="0" bIns="0">
            <a:noAutofit/>
          </a:bodyPr>
          <a:lstStyle>
            <a:lvl1pPr>
              <a:defRPr sz="1400">
                <a:solidFill>
                  <a:schemeClr val="accent1"/>
                </a:solidFill>
                <a:latin typeface="Public Sans" pitchFamily="2" charset="0"/>
              </a:defRPr>
            </a:lvl1pPr>
          </a:lstStyle>
          <a:p>
            <a:r>
              <a:rPr lang="en-US"/>
              <a:t>NSW Department of Education</a:t>
            </a:r>
            <a:endParaRPr lang="en-AU"/>
          </a:p>
        </p:txBody>
      </p:sp>
      <p:sp>
        <p:nvSpPr>
          <p:cNvPr id="8" name="Text Placeholder 10">
            <a:extLst>
              <a:ext uri="{FF2B5EF4-FFF2-40B4-BE49-F238E27FC236}">
                <a16:creationId xmlns:a16="http://schemas.microsoft.com/office/drawing/2014/main" id="{55A48081-2B8F-CBA5-A4D1-4D0CEEEDB3CA}"/>
              </a:ext>
            </a:extLst>
          </p:cNvPr>
          <p:cNvSpPr>
            <a:spLocks noGrp="1"/>
          </p:cNvSpPr>
          <p:nvPr>
            <p:ph type="body" sz="quarter" idx="14" hasCustomPrompt="1"/>
          </p:nvPr>
        </p:nvSpPr>
        <p:spPr>
          <a:xfrm>
            <a:off x="3599997" y="4248000"/>
            <a:ext cx="6947996" cy="1152000"/>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9" name="Text Placeholder 14">
            <a:extLst>
              <a:ext uri="{FF2B5EF4-FFF2-40B4-BE49-F238E27FC236}">
                <a16:creationId xmlns:a16="http://schemas.microsoft.com/office/drawing/2014/main" id="{AEED1A4F-C99E-03ED-E8E3-C614DDDC05BB}"/>
              </a:ext>
            </a:extLst>
          </p:cNvPr>
          <p:cNvSpPr>
            <a:spLocks noGrp="1"/>
          </p:cNvSpPr>
          <p:nvPr>
            <p:ph type="body" sz="quarter" idx="11" hasCustomPrompt="1"/>
          </p:nvPr>
        </p:nvSpPr>
        <p:spPr>
          <a:xfrm>
            <a:off x="3599997" y="5832773"/>
            <a:ext cx="3600000" cy="396000"/>
          </a:xfrm>
        </p:spPr>
        <p:txBody>
          <a:bodyPr anchor="b" anchorCtr="0">
            <a:noAutofit/>
          </a:bodyPr>
          <a:lstStyle>
            <a:lvl1pPr>
              <a:lnSpc>
                <a:spcPct val="100000"/>
              </a:lnSpc>
              <a:spcAft>
                <a:spcPts val="0"/>
              </a:spcAft>
              <a:defRPr sz="1800" b="1">
                <a:solidFill>
                  <a:schemeClr val="accent1"/>
                </a:solidFill>
                <a:latin typeface="+mn-lt"/>
              </a:defRPr>
            </a:lvl1pPr>
            <a:lvl2pPr>
              <a:lnSpc>
                <a:spcPct val="100000"/>
              </a:lnSpc>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2" name="Text Placeholder 7">
            <a:extLst>
              <a:ext uri="{FF2B5EF4-FFF2-40B4-BE49-F238E27FC236}">
                <a16:creationId xmlns:a16="http://schemas.microsoft.com/office/drawing/2014/main" id="{60E763D3-A13C-06E4-9014-2E3B13407800}"/>
              </a:ext>
            </a:extLst>
          </p:cNvPr>
          <p:cNvSpPr>
            <a:spLocks noGrp="1"/>
          </p:cNvSpPr>
          <p:nvPr>
            <p:ph type="body" sz="quarter" idx="16" hasCustomPrompt="1"/>
          </p:nvPr>
        </p:nvSpPr>
        <p:spPr>
          <a:xfrm>
            <a:off x="3600000" y="6264773"/>
            <a:ext cx="3599999" cy="288000"/>
          </a:xfrm>
        </p:spPr>
        <p:txBody>
          <a:bodyPr anchor="b" anchorCtr="0"/>
          <a:lstStyle>
            <a:lvl1pPr>
              <a:defRPr sz="1800">
                <a:solidFill>
                  <a:schemeClr val="accent1"/>
                </a:solidFill>
              </a:defRPr>
            </a:lvl1pPr>
          </a:lstStyle>
          <a:p>
            <a:pPr lvl="0"/>
            <a:r>
              <a:rPr lang="en-US"/>
              <a:t>Presenter title</a:t>
            </a:r>
            <a:endParaRPr lang="en-AU"/>
          </a:p>
        </p:txBody>
      </p:sp>
      <p:sp>
        <p:nvSpPr>
          <p:cNvPr id="10" name="Text Placeholder 14">
            <a:extLst>
              <a:ext uri="{FF2B5EF4-FFF2-40B4-BE49-F238E27FC236}">
                <a16:creationId xmlns:a16="http://schemas.microsoft.com/office/drawing/2014/main" id="{37F13F42-B330-47E5-3F90-36734EC08976}"/>
              </a:ext>
            </a:extLst>
          </p:cNvPr>
          <p:cNvSpPr>
            <a:spLocks noGrp="1"/>
          </p:cNvSpPr>
          <p:nvPr>
            <p:ph type="body" sz="quarter" idx="12" hasCustomPrompt="1"/>
          </p:nvPr>
        </p:nvSpPr>
        <p:spPr>
          <a:xfrm>
            <a:off x="7847995" y="5832773"/>
            <a:ext cx="2700000" cy="720000"/>
          </a:xfrm>
        </p:spPr>
        <p:txBody>
          <a:bodyPr anchor="b">
            <a:noAutofit/>
          </a:bodyPr>
          <a:lstStyle>
            <a:lvl1pPr algn="r">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DAEA5A75-B013-2CCC-2269-682E37F0B276}"/>
              </a:ext>
              <a:ext uri="{C183D7F6-B498-43B3-948B-1728B52AA6E4}">
                <adec:decorative xmlns:adec="http://schemas.microsoft.com/office/drawing/2017/decorative" val="1"/>
              </a:ext>
            </a:extLst>
          </p:cNvPr>
          <p:cNvSpPr>
            <a:spLocks noGrp="1"/>
          </p:cNvSpPr>
          <p:nvPr>
            <p:ph type="pic" sz="quarter" idx="13"/>
          </p:nvPr>
        </p:nvSpPr>
        <p:spPr>
          <a:xfrm>
            <a:off x="0" y="0"/>
            <a:ext cx="3060000" cy="6858000"/>
          </a:xfrm>
        </p:spPr>
        <p:txBody>
          <a:bodyPr/>
          <a:lstStyle/>
          <a:p>
            <a:r>
              <a:rPr lang="en-US"/>
              <a:t>Click icon to add picture</a:t>
            </a:r>
            <a:endParaRPr lang="en-AU"/>
          </a:p>
        </p:txBody>
      </p:sp>
    </p:spTree>
    <p:extLst>
      <p:ext uri="{BB962C8B-B14F-4D97-AF65-F5344CB8AC3E}">
        <p14:creationId xmlns:p14="http://schemas.microsoft.com/office/powerpoint/2010/main" val="26551701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5040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20" name="Footer Placeholder 4">
            <a:extLst>
              <a:ext uri="{FF2B5EF4-FFF2-40B4-BE49-F238E27FC236}">
                <a16:creationId xmlns:a16="http://schemas.microsoft.com/office/drawing/2014/main" id="{E3775B0C-7FFD-4E7F-AC26-D5F1E787B1CC}"/>
              </a:ext>
              <a:ext uri="{C183D7F6-B498-43B3-948B-1728B52AA6E4}">
                <adec:decorative xmlns:adec="http://schemas.microsoft.com/office/drawing/2017/decorative" val="1"/>
              </a:ext>
            </a:extLst>
          </p:cNvPr>
          <p:cNvSpPr>
            <a:spLocks noGrp="1"/>
          </p:cNvSpPr>
          <p:nvPr>
            <p:ph type="ftr" sz="quarter" idx="3"/>
          </p:nvPr>
        </p:nvSpPr>
        <p:spPr>
          <a:xfrm>
            <a:off x="360000" y="359998"/>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360001" y="1044000"/>
            <a:ext cx="4500000" cy="2520000"/>
          </a:xfrm>
          <a:ln>
            <a:noFill/>
          </a:ln>
        </p:spPr>
        <p:txBody>
          <a:bodyPr anchor="b">
            <a:noAutofit/>
          </a:bodyPr>
          <a:lstStyle>
            <a:lvl1pPr algn="l">
              <a:lnSpc>
                <a:spcPct val="90000"/>
              </a:lnSpc>
              <a:defRPr sz="4800">
                <a:solidFill>
                  <a:schemeClr val="accent1"/>
                </a:solidFill>
                <a:latin typeface="+mj-lt"/>
              </a:defRPr>
            </a:lvl1pPr>
          </a:lstStyle>
          <a:p>
            <a:r>
              <a:rPr lang="en-US"/>
              <a:t>Presentation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1" y="3707999"/>
            <a:ext cx="4500000"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6" name="Text Placeholder 14">
            <a:extLst>
              <a:ext uri="{FF2B5EF4-FFF2-40B4-BE49-F238E27FC236}">
                <a16:creationId xmlns:a16="http://schemas.microsoft.com/office/drawing/2014/main" id="{CBD988A2-69DC-6498-35F1-5A52AD30CEAC}"/>
              </a:ext>
            </a:extLst>
          </p:cNvPr>
          <p:cNvSpPr>
            <a:spLocks noGrp="1"/>
          </p:cNvSpPr>
          <p:nvPr>
            <p:ph type="body" sz="quarter" idx="14" hasCustomPrompt="1"/>
          </p:nvPr>
        </p:nvSpPr>
        <p:spPr>
          <a:xfrm>
            <a:off x="359997" y="5039998"/>
            <a:ext cx="4499999" cy="288000"/>
          </a:xfrm>
        </p:spPr>
        <p:txBody>
          <a:bodyPr>
            <a:noAutofit/>
          </a:bodyPr>
          <a:lstStyle>
            <a:lvl1pPr>
              <a:spcAft>
                <a:spcPts val="0"/>
              </a:spcAft>
              <a:defRPr sz="1800" b="1">
                <a:solidFill>
                  <a:schemeClr val="accent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8" name="Text Placeholder 7">
            <a:extLst>
              <a:ext uri="{FF2B5EF4-FFF2-40B4-BE49-F238E27FC236}">
                <a16:creationId xmlns:a16="http://schemas.microsoft.com/office/drawing/2014/main" id="{F1B4A246-8750-3B76-6335-2AB142573783}"/>
              </a:ext>
            </a:extLst>
          </p:cNvPr>
          <p:cNvSpPr>
            <a:spLocks noGrp="1"/>
          </p:cNvSpPr>
          <p:nvPr>
            <p:ph type="body" sz="quarter" idx="16" hasCustomPrompt="1"/>
          </p:nvPr>
        </p:nvSpPr>
        <p:spPr>
          <a:xfrm>
            <a:off x="359997" y="5327998"/>
            <a:ext cx="4499999" cy="792000"/>
          </a:xfrm>
        </p:spPr>
        <p:txBody>
          <a:bodyPr/>
          <a:lstStyle>
            <a:lvl1pPr>
              <a:defRPr sz="1800">
                <a:solidFill>
                  <a:schemeClr val="accent1"/>
                </a:solidFill>
              </a:defRPr>
            </a:lvl1pPr>
          </a:lstStyle>
          <a:p>
            <a:pPr lvl="0"/>
            <a:r>
              <a:rPr lang="en-US"/>
              <a:t>Presenter title</a:t>
            </a:r>
            <a:endParaRPr lang="en-AU"/>
          </a:p>
        </p:txBody>
      </p: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359999" y="6192000"/>
            <a:ext cx="4499999" cy="360000"/>
          </a:xfrm>
        </p:spPr>
        <p:txBody>
          <a:bodyPr anchor="b" anchorCtr="0">
            <a:noAutofit/>
          </a:bodyPr>
          <a:lstStyle>
            <a:lvl1pPr algn="l">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47081598-8EF9-4067-828C-DA3306F39365}"/>
              </a:ext>
              <a:ext uri="{C183D7F6-B498-43B3-948B-1728B52AA6E4}">
                <adec:decorative xmlns:adec="http://schemas.microsoft.com/office/drawing/2017/decorative" val="1"/>
              </a:ext>
            </a:extLst>
          </p:cNvPr>
          <p:cNvSpPr>
            <a:spLocks noGrp="1"/>
          </p:cNvSpPr>
          <p:nvPr>
            <p:ph type="pic" sz="quarter" idx="13"/>
          </p:nvPr>
        </p:nvSpPr>
        <p:spPr>
          <a:xfrm>
            <a:off x="5040000" y="0"/>
            <a:ext cx="2880000" cy="6858000"/>
          </a:xfrm>
        </p:spPr>
        <p:txBody>
          <a:bodyPr/>
          <a:lstStyle/>
          <a:p>
            <a:r>
              <a:rPr lang="en-US"/>
              <a:t>Click icon to add picture</a:t>
            </a:r>
            <a:endParaRPr lang="en-AU"/>
          </a:p>
        </p:txBody>
      </p:sp>
      <p:sp>
        <p:nvSpPr>
          <p:cNvPr id="17" name="Rectangle 16">
            <a:extLst>
              <a:ext uri="{FF2B5EF4-FFF2-40B4-BE49-F238E27FC236}">
                <a16:creationId xmlns:a16="http://schemas.microsoft.com/office/drawing/2014/main" id="{F646A5C8-9FAD-4A32-B2BD-9D5DD5101B50}"/>
              </a:ext>
              <a:ext uri="{C183D7F6-B498-43B3-948B-1728B52AA6E4}">
                <adec:decorative xmlns:adec="http://schemas.microsoft.com/office/drawing/2017/decorative" val="1"/>
              </a:ext>
            </a:extLst>
          </p:cNvPr>
          <p:cNvSpPr/>
          <p:nvPr userDrawn="1"/>
        </p:nvSpPr>
        <p:spPr>
          <a:xfrm>
            <a:off x="7919999" y="0"/>
            <a:ext cx="265187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Tree>
    <p:extLst>
      <p:ext uri="{BB962C8B-B14F-4D97-AF65-F5344CB8AC3E}">
        <p14:creationId xmlns:p14="http://schemas.microsoft.com/office/powerpoint/2010/main" val="1393677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646A5C8-9FAD-4A32-B2BD-9D5DD5101B50}"/>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12" name="Straight Connector 11">
            <a:extLst>
              <a:ext uri="{FF2B5EF4-FFF2-40B4-BE49-F238E27FC236}">
                <a16:creationId xmlns:a16="http://schemas.microsoft.com/office/drawing/2014/main" id="{3283C022-C11C-47A8-B2C6-38BBC7F57777}"/>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Footer Placeholder 4">
            <a:extLst>
              <a:ext uri="{FF2B5EF4-FFF2-40B4-BE49-F238E27FC236}">
                <a16:creationId xmlns:a16="http://schemas.microsoft.com/office/drawing/2014/main" id="{E3775B0C-7FFD-4E7F-AC26-D5F1E787B1CC}"/>
              </a:ext>
              <a:ext uri="{C183D7F6-B498-43B3-948B-1728B52AA6E4}">
                <adec:decorative xmlns:adec="http://schemas.microsoft.com/office/drawing/2017/decorative" val="1"/>
              </a:ext>
            </a:extLst>
          </p:cNvPr>
          <p:cNvSpPr>
            <a:spLocks noGrp="1"/>
          </p:cNvSpPr>
          <p:nvPr>
            <p:ph type="ftr" sz="quarter" idx="3"/>
          </p:nvPr>
        </p:nvSpPr>
        <p:spPr>
          <a:xfrm>
            <a:off x="539999" y="359998"/>
            <a:ext cx="6192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539999" y="1044000"/>
            <a:ext cx="6191997" cy="2520000"/>
          </a:xfrm>
          <a:ln>
            <a:noFill/>
          </a:ln>
        </p:spPr>
        <p:txBody>
          <a:bodyPr anchor="b">
            <a:noAutofit/>
          </a:bodyPr>
          <a:lstStyle>
            <a:lvl1pPr algn="l">
              <a:lnSpc>
                <a:spcPct val="90000"/>
              </a:lnSpc>
              <a:defRPr sz="4800">
                <a:solidFill>
                  <a:schemeClr val="accent1"/>
                </a:solidFill>
                <a:latin typeface="+mj-lt"/>
              </a:defRPr>
            </a:lvl1pPr>
          </a:lstStyle>
          <a:p>
            <a:r>
              <a:rPr lang="en-US"/>
              <a:t>Presentation </a:t>
            </a:r>
            <a:br>
              <a:rPr lang="en-US"/>
            </a:br>
            <a:r>
              <a:rPr lang="en-US"/>
              <a:t>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3708000"/>
            <a:ext cx="6191996"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8" name="Text Placeholder 14">
            <a:extLst>
              <a:ext uri="{FF2B5EF4-FFF2-40B4-BE49-F238E27FC236}">
                <a16:creationId xmlns:a16="http://schemas.microsoft.com/office/drawing/2014/main" id="{5FC58E93-7580-E9FF-6148-0F5E545477CE}"/>
              </a:ext>
            </a:extLst>
          </p:cNvPr>
          <p:cNvSpPr>
            <a:spLocks noGrp="1"/>
          </p:cNvSpPr>
          <p:nvPr>
            <p:ph type="body" sz="quarter" idx="16" hasCustomPrompt="1"/>
          </p:nvPr>
        </p:nvSpPr>
        <p:spPr>
          <a:xfrm>
            <a:off x="540000" y="5039998"/>
            <a:ext cx="6191993" cy="288000"/>
          </a:xfrm>
        </p:spPr>
        <p:txBody>
          <a:bodyPr>
            <a:noAutofit/>
          </a:bodyPr>
          <a:lstStyle>
            <a:lvl1pPr>
              <a:spcAft>
                <a:spcPts val="0"/>
              </a:spcAft>
              <a:defRPr sz="1800" b="1">
                <a:solidFill>
                  <a:schemeClr val="accent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3" name="Text Placeholder 7">
            <a:extLst>
              <a:ext uri="{FF2B5EF4-FFF2-40B4-BE49-F238E27FC236}">
                <a16:creationId xmlns:a16="http://schemas.microsoft.com/office/drawing/2014/main" id="{1F0629B0-A42C-4FB6-B454-03D8AB00E863}"/>
              </a:ext>
            </a:extLst>
          </p:cNvPr>
          <p:cNvSpPr>
            <a:spLocks noGrp="1"/>
          </p:cNvSpPr>
          <p:nvPr>
            <p:ph type="body" sz="quarter" idx="14" hasCustomPrompt="1"/>
          </p:nvPr>
        </p:nvSpPr>
        <p:spPr>
          <a:xfrm>
            <a:off x="540000" y="5327998"/>
            <a:ext cx="6191989" cy="792000"/>
          </a:xfrm>
        </p:spPr>
        <p:txBody>
          <a:bodyPr/>
          <a:lstStyle>
            <a:lvl1pPr>
              <a:defRPr sz="1800">
                <a:solidFill>
                  <a:schemeClr val="accent1"/>
                </a:solidFill>
              </a:defRPr>
            </a:lvl1pPr>
          </a:lstStyle>
          <a:p>
            <a:pPr lvl="0"/>
            <a:r>
              <a:rPr lang="en-US"/>
              <a:t>Presenter title</a:t>
            </a:r>
            <a:endParaRPr lang="en-AU"/>
          </a:p>
        </p:txBody>
      </p:sp>
      <p:sp>
        <p:nvSpPr>
          <p:cNvPr id="7" name="Text Placeholder 14">
            <a:extLst>
              <a:ext uri="{FF2B5EF4-FFF2-40B4-BE49-F238E27FC236}">
                <a16:creationId xmlns:a16="http://schemas.microsoft.com/office/drawing/2014/main" id="{FC583E1C-2B14-0034-2E56-1DF5C19C56FD}"/>
              </a:ext>
            </a:extLst>
          </p:cNvPr>
          <p:cNvSpPr>
            <a:spLocks noGrp="1"/>
          </p:cNvSpPr>
          <p:nvPr>
            <p:ph type="body" sz="quarter" idx="15" hasCustomPrompt="1"/>
          </p:nvPr>
        </p:nvSpPr>
        <p:spPr>
          <a:xfrm>
            <a:off x="540000" y="6192000"/>
            <a:ext cx="6191993" cy="360000"/>
          </a:xfrm>
        </p:spPr>
        <p:txBody>
          <a:bodyPr anchor="b" anchorCtr="0">
            <a:noAutofit/>
          </a:bodyPr>
          <a:lstStyle>
            <a:lvl1pPr algn="l">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47081598-8EF9-4067-828C-DA3306F39365}"/>
              </a:ext>
              <a:ext uri="{C183D7F6-B498-43B3-948B-1728B52AA6E4}">
                <adec:decorative xmlns:adec="http://schemas.microsoft.com/office/drawing/2017/decorative" val="1"/>
              </a:ext>
            </a:extLst>
          </p:cNvPr>
          <p:cNvSpPr>
            <a:spLocks noGrp="1"/>
          </p:cNvSpPr>
          <p:nvPr>
            <p:ph type="pic" sz="quarter" idx="13"/>
          </p:nvPr>
        </p:nvSpPr>
        <p:spPr>
          <a:xfrm>
            <a:off x="7128000" y="0"/>
            <a:ext cx="3708000" cy="6858000"/>
          </a:xfrm>
        </p:spPr>
        <p:txBody>
          <a:bodyPr/>
          <a:lstStyle/>
          <a:p>
            <a:r>
              <a:rPr lang="en-US"/>
              <a:t>Click icon to add picture</a:t>
            </a:r>
            <a:endParaRPr lang="en-AU"/>
          </a:p>
        </p:txBody>
      </p:sp>
    </p:spTree>
    <p:extLst>
      <p:ext uri="{BB962C8B-B14F-4D97-AF65-F5344CB8AC3E}">
        <p14:creationId xmlns:p14="http://schemas.microsoft.com/office/powerpoint/2010/main" val="109314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ver 4">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646A5C8-9FAD-4A32-B2BD-9D5DD5101B50}"/>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12" name="Straight Connector 11">
            <a:extLst>
              <a:ext uri="{FF2B5EF4-FFF2-40B4-BE49-F238E27FC236}">
                <a16:creationId xmlns:a16="http://schemas.microsoft.com/office/drawing/2014/main" id="{3283C022-C11C-47A8-B2C6-38BBC7F57777}"/>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Footer Placeholder 4">
            <a:extLst>
              <a:ext uri="{FF2B5EF4-FFF2-40B4-BE49-F238E27FC236}">
                <a16:creationId xmlns:a16="http://schemas.microsoft.com/office/drawing/2014/main" id="{E3775B0C-7FFD-4E7F-AC26-D5F1E787B1CC}"/>
              </a:ext>
              <a:ext uri="{C183D7F6-B498-43B3-948B-1728B52AA6E4}">
                <adec:decorative xmlns:adec="http://schemas.microsoft.com/office/drawing/2017/decorative" val="1"/>
              </a:ext>
            </a:extLst>
          </p:cNvPr>
          <p:cNvSpPr>
            <a:spLocks noGrp="1"/>
          </p:cNvSpPr>
          <p:nvPr>
            <p:ph type="ftr" sz="quarter" idx="3"/>
          </p:nvPr>
        </p:nvSpPr>
        <p:spPr>
          <a:xfrm>
            <a:off x="539999" y="359998"/>
            <a:ext cx="6192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539999" y="1044000"/>
            <a:ext cx="6191997" cy="2520000"/>
          </a:xfrm>
          <a:ln>
            <a:noFill/>
          </a:ln>
        </p:spPr>
        <p:txBody>
          <a:bodyPr anchor="b">
            <a:noAutofit/>
          </a:bodyPr>
          <a:lstStyle>
            <a:lvl1pPr algn="l">
              <a:lnSpc>
                <a:spcPct val="90000"/>
              </a:lnSpc>
              <a:defRPr sz="4800">
                <a:solidFill>
                  <a:schemeClr val="bg1"/>
                </a:solidFill>
                <a:latin typeface="+mj-lt"/>
              </a:defRPr>
            </a:lvl1pPr>
          </a:lstStyle>
          <a:p>
            <a:r>
              <a:rPr lang="en-US"/>
              <a:t>Presentation </a:t>
            </a:r>
            <a:br>
              <a:rPr lang="en-US"/>
            </a:br>
            <a:r>
              <a:rPr lang="en-US"/>
              <a:t>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3708000"/>
            <a:ext cx="6191996"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8" name="Text Placeholder 14">
            <a:extLst>
              <a:ext uri="{FF2B5EF4-FFF2-40B4-BE49-F238E27FC236}">
                <a16:creationId xmlns:a16="http://schemas.microsoft.com/office/drawing/2014/main" id="{5FC58E93-7580-E9FF-6148-0F5E545477CE}"/>
              </a:ext>
            </a:extLst>
          </p:cNvPr>
          <p:cNvSpPr>
            <a:spLocks noGrp="1"/>
          </p:cNvSpPr>
          <p:nvPr>
            <p:ph type="body" sz="quarter" idx="16" hasCustomPrompt="1"/>
          </p:nvPr>
        </p:nvSpPr>
        <p:spPr>
          <a:xfrm>
            <a:off x="540000" y="5039998"/>
            <a:ext cx="6191993" cy="288000"/>
          </a:xfrm>
        </p:spPr>
        <p:txBody>
          <a:bodyPr>
            <a:noAutofit/>
          </a:bodyPr>
          <a:lstStyle>
            <a:lvl1pPr>
              <a:spcAft>
                <a:spcPts val="0"/>
              </a:spcAft>
              <a:defRPr sz="1800" b="1">
                <a:solidFill>
                  <a:schemeClr val="bg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3" name="Text Placeholder 7">
            <a:extLst>
              <a:ext uri="{FF2B5EF4-FFF2-40B4-BE49-F238E27FC236}">
                <a16:creationId xmlns:a16="http://schemas.microsoft.com/office/drawing/2014/main" id="{1F0629B0-A42C-4FB6-B454-03D8AB00E863}"/>
              </a:ext>
            </a:extLst>
          </p:cNvPr>
          <p:cNvSpPr>
            <a:spLocks noGrp="1"/>
          </p:cNvSpPr>
          <p:nvPr>
            <p:ph type="body" sz="quarter" idx="14" hasCustomPrompt="1"/>
          </p:nvPr>
        </p:nvSpPr>
        <p:spPr>
          <a:xfrm>
            <a:off x="540000" y="5327998"/>
            <a:ext cx="6191989" cy="792000"/>
          </a:xfrm>
        </p:spPr>
        <p:txBody>
          <a:bodyPr/>
          <a:lstStyle>
            <a:lvl1pPr>
              <a:defRPr sz="1800">
                <a:solidFill>
                  <a:schemeClr val="bg1"/>
                </a:solidFill>
              </a:defRPr>
            </a:lvl1pPr>
          </a:lstStyle>
          <a:p>
            <a:pPr lvl="0"/>
            <a:r>
              <a:rPr lang="en-US"/>
              <a:t>Presenter title</a:t>
            </a:r>
            <a:endParaRPr lang="en-AU"/>
          </a:p>
        </p:txBody>
      </p:sp>
      <p:sp>
        <p:nvSpPr>
          <p:cNvPr id="7" name="Text Placeholder 14">
            <a:extLst>
              <a:ext uri="{FF2B5EF4-FFF2-40B4-BE49-F238E27FC236}">
                <a16:creationId xmlns:a16="http://schemas.microsoft.com/office/drawing/2014/main" id="{FC583E1C-2B14-0034-2E56-1DF5C19C56FD}"/>
              </a:ext>
            </a:extLst>
          </p:cNvPr>
          <p:cNvSpPr>
            <a:spLocks noGrp="1"/>
          </p:cNvSpPr>
          <p:nvPr>
            <p:ph type="body" sz="quarter" idx="15" hasCustomPrompt="1"/>
          </p:nvPr>
        </p:nvSpPr>
        <p:spPr>
          <a:xfrm>
            <a:off x="540000" y="6192000"/>
            <a:ext cx="6191993" cy="360000"/>
          </a:xfrm>
        </p:spPr>
        <p:txBody>
          <a:bodyPr anchor="b" anchorCtr="0">
            <a:noAutofit/>
          </a:bodyPr>
          <a:lstStyle>
            <a:lvl1pPr algn="l">
              <a:defRPr sz="18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47081598-8EF9-4067-828C-DA3306F39365}"/>
              </a:ext>
              <a:ext uri="{C183D7F6-B498-43B3-948B-1728B52AA6E4}">
                <adec:decorative xmlns:adec="http://schemas.microsoft.com/office/drawing/2017/decorative" val="1"/>
              </a:ext>
            </a:extLst>
          </p:cNvPr>
          <p:cNvSpPr>
            <a:spLocks noGrp="1"/>
          </p:cNvSpPr>
          <p:nvPr>
            <p:ph type="pic" sz="quarter" idx="13"/>
          </p:nvPr>
        </p:nvSpPr>
        <p:spPr>
          <a:xfrm>
            <a:off x="7128000" y="0"/>
            <a:ext cx="3708000" cy="6858000"/>
          </a:xfrm>
        </p:spPr>
        <p:txBody>
          <a:bodyPr/>
          <a:lstStyle/>
          <a:p>
            <a:r>
              <a:rPr lang="en-US"/>
              <a:t>Click icon to add picture</a:t>
            </a:r>
            <a:endParaRPr lang="en-AU"/>
          </a:p>
        </p:txBody>
      </p:sp>
    </p:spTree>
    <p:extLst>
      <p:ext uri="{BB962C8B-B14F-4D97-AF65-F5344CB8AC3E}">
        <p14:creationId xmlns:p14="http://schemas.microsoft.com/office/powerpoint/2010/main" val="17821728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360000" y="360000"/>
            <a:ext cx="4500000" cy="684000"/>
          </a:xfrm>
          <a:prstGeom prst="rect">
            <a:avLst/>
          </a:prstGeom>
        </p:spPr>
        <p:txBody>
          <a:bodyPr vert="horz" lIns="0" tIns="0" rIns="0" bIns="0" rtlCol="0" anchor="t">
            <a:noAutofit/>
          </a:bodyPr>
          <a:lstStyle>
            <a:lvl1pPr algn="l">
              <a:defRPr sz="1400">
                <a:solidFill>
                  <a:schemeClr val="tx1"/>
                </a:solidFill>
                <a:latin typeface="Public Sans" pitchFamily="2" charset="0"/>
              </a:defRPr>
            </a:lvl1pPr>
          </a:lstStyle>
          <a:p>
            <a:r>
              <a:rPr lang="en-US"/>
              <a:t>NSW Department of Education</a:t>
            </a:r>
            <a:endParaRPr lang="en-AU"/>
          </a:p>
        </p:txBody>
      </p:sp>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1548000"/>
            <a:ext cx="12192001" cy="180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0" y="3348000"/>
            <a:ext cx="12192001" cy="351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hasCustomPrompt="1"/>
          </p:nvPr>
        </p:nvSpPr>
        <p:spPr>
          <a:xfrm>
            <a:off x="360000" y="3600000"/>
            <a:ext cx="7200000" cy="2520000"/>
          </a:xfrm>
          <a:ln>
            <a:noFill/>
          </a:ln>
        </p:spPr>
        <p:txBody>
          <a:bodyPr anchor="t">
            <a:noAutofit/>
          </a:bodyPr>
          <a:lstStyle>
            <a:lvl1pPr algn="l">
              <a:lnSpc>
                <a:spcPct val="90000"/>
              </a:lnSpc>
              <a:defRPr sz="4800">
                <a:solidFill>
                  <a:schemeClr val="accent1"/>
                </a:solidFill>
                <a:latin typeface="+mj-lt"/>
              </a:defRPr>
            </a:lvl1pPr>
          </a:lstStyle>
          <a:p>
            <a:r>
              <a:rPr lang="en-US"/>
              <a:t>Divider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59999" y="1908000"/>
            <a:ext cx="7200000" cy="1080000"/>
          </a:xfrm>
        </p:spPr>
        <p:txBody>
          <a:bodyPr>
            <a:noAutofit/>
          </a:bodyPr>
          <a:lstStyle>
            <a:lvl1pPr>
              <a:defRPr sz="2000">
                <a:solidFill>
                  <a:schemeClr val="bg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5" name="Text Placeholder 4">
            <a:extLst>
              <a:ext uri="{FF2B5EF4-FFF2-40B4-BE49-F238E27FC236}">
                <a16:creationId xmlns:a16="http://schemas.microsoft.com/office/drawing/2014/main" id="{38EDD08B-0E5C-4DF0-9C56-CC522D170EAA}"/>
              </a:ext>
            </a:extLst>
          </p:cNvPr>
          <p:cNvSpPr>
            <a:spLocks noGrp="1"/>
          </p:cNvSpPr>
          <p:nvPr>
            <p:ph type="body" sz="quarter" idx="11" hasCustomPrompt="1"/>
          </p:nvPr>
        </p:nvSpPr>
        <p:spPr>
          <a:xfrm>
            <a:off x="8952000" y="3978000"/>
            <a:ext cx="2880000" cy="2880000"/>
          </a:xfrm>
        </p:spPr>
        <p:txBody>
          <a:bodyPr anchor="b">
            <a:noAutofit/>
          </a:bodyPr>
          <a:lstStyle>
            <a:lvl1pPr algn="r">
              <a:lnSpc>
                <a:spcPct val="80000"/>
              </a:lnSpc>
              <a:spcAft>
                <a:spcPts val="0"/>
              </a:spcAft>
              <a:defRPr sz="19000">
                <a:solidFill>
                  <a:schemeClr val="accent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Tree>
    <p:extLst>
      <p:ext uri="{BB962C8B-B14F-4D97-AF65-F5344CB8AC3E}">
        <p14:creationId xmlns:p14="http://schemas.microsoft.com/office/powerpoint/2010/main" val="88475362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image" Target="../media/image1.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47"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1485763029"/>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 id="2147483756" r:id="rId13"/>
    <p:sldLayoutId id="2147483757" r:id="rId14"/>
    <p:sldLayoutId id="2147483758" r:id="rId15"/>
    <p:sldLayoutId id="2147483759" r:id="rId16"/>
    <p:sldLayoutId id="2147483760" r:id="rId17"/>
    <p:sldLayoutId id="2147483761" r:id="rId18"/>
    <p:sldLayoutId id="2147483762" r:id="rId19"/>
    <p:sldLayoutId id="2147483763" r:id="rId20"/>
    <p:sldLayoutId id="2147483764" r:id="rId21"/>
    <p:sldLayoutId id="2147483765" r:id="rId22"/>
    <p:sldLayoutId id="2147483766" r:id="rId23"/>
    <p:sldLayoutId id="2147483767" r:id="rId24"/>
    <p:sldLayoutId id="2147483768" r:id="rId25"/>
    <p:sldLayoutId id="2147483769" r:id="rId26"/>
    <p:sldLayoutId id="2147483770" r:id="rId27"/>
    <p:sldLayoutId id="2147483771" r:id="rId28"/>
    <p:sldLayoutId id="2147483772" r:id="rId29"/>
    <p:sldLayoutId id="2147483773" r:id="rId30"/>
    <p:sldLayoutId id="2147483774" r:id="rId31"/>
    <p:sldLayoutId id="2147483775" r:id="rId32"/>
    <p:sldLayoutId id="2147483776" r:id="rId33"/>
    <p:sldLayoutId id="2147483777" r:id="rId34"/>
    <p:sldLayoutId id="2147483778" r:id="rId35"/>
    <p:sldLayoutId id="2147483779" r:id="rId36"/>
    <p:sldLayoutId id="2147483780" r:id="rId37"/>
    <p:sldLayoutId id="2147483781" r:id="rId38"/>
    <p:sldLayoutId id="2147483782" r:id="rId39"/>
    <p:sldLayoutId id="2147483783" r:id="rId40"/>
    <p:sldLayoutId id="2147483784" r:id="rId41"/>
    <p:sldLayoutId id="2147483785" r:id="rId42"/>
    <p:sldLayoutId id="2147483786" r:id="rId43"/>
    <p:sldLayoutId id="2147483787" r:id="rId44"/>
    <p:sldLayoutId id="2147483788" r:id="rId45"/>
  </p:sldLayoutIdLst>
  <p:hf hd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6.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B2403B-3D00-6C48-9C04-C5FE8C187D84}"/>
              </a:ext>
            </a:extLst>
          </p:cNvPr>
          <p:cNvSpPr>
            <a:spLocks noGrp="1"/>
          </p:cNvSpPr>
          <p:nvPr>
            <p:ph type="ctrTitle"/>
          </p:nvPr>
        </p:nvSpPr>
        <p:spPr>
          <a:xfrm>
            <a:off x="359998" y="2880000"/>
            <a:ext cx="11484001" cy="1080000"/>
          </a:xfrm>
        </p:spPr>
        <p:txBody>
          <a:bodyPr/>
          <a:lstStyle/>
          <a:p>
            <a:r>
              <a:rPr lang="en-US" dirty="0"/>
              <a:t>Similar figures in art</a:t>
            </a:r>
          </a:p>
        </p:txBody>
      </p:sp>
      <p:sp>
        <p:nvSpPr>
          <p:cNvPr id="2" name="Text Placeholder 1">
            <a:extLst>
              <a:ext uri="{FF2B5EF4-FFF2-40B4-BE49-F238E27FC236}">
                <a16:creationId xmlns:a16="http://schemas.microsoft.com/office/drawing/2014/main" id="{E4AE27A0-1CE4-2D49-A917-980DC55DBA2E}"/>
              </a:ext>
            </a:extLst>
          </p:cNvPr>
          <p:cNvSpPr>
            <a:spLocks noGrp="1"/>
          </p:cNvSpPr>
          <p:nvPr>
            <p:ph type="body" sz="quarter" idx="10"/>
          </p:nvPr>
        </p:nvSpPr>
        <p:spPr>
          <a:xfrm>
            <a:off x="360000" y="4140000"/>
            <a:ext cx="2700000" cy="1080000"/>
          </a:xfrm>
        </p:spPr>
        <p:txBody>
          <a:bodyPr/>
          <a:lstStyle/>
          <a:p>
            <a:r>
              <a:rPr lang="en-US" dirty="0"/>
              <a:t>Explicit teaching</a:t>
            </a:r>
          </a:p>
        </p:txBody>
      </p:sp>
    </p:spTree>
    <p:extLst>
      <p:ext uri="{BB962C8B-B14F-4D97-AF65-F5344CB8AC3E}">
        <p14:creationId xmlns:p14="http://schemas.microsoft.com/office/powerpoint/2010/main" val="647142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5E164A6-5D9D-473A-BBF6-A449A38FD8B8}"/>
              </a:ext>
            </a:extLst>
          </p:cNvPr>
          <p:cNvSpPr>
            <a:spLocks noGrp="1"/>
          </p:cNvSpPr>
          <p:nvPr>
            <p:ph type="title"/>
          </p:nvPr>
        </p:nvSpPr>
        <p:spPr>
          <a:xfrm>
            <a:off x="359998" y="982800"/>
            <a:ext cx="10260002" cy="522000"/>
          </a:xfrm>
        </p:spPr>
        <p:txBody>
          <a:bodyPr/>
          <a:lstStyle/>
          <a:p>
            <a:r>
              <a:rPr lang="en-AU" dirty="0"/>
              <a:t>Visible learning</a:t>
            </a:r>
          </a:p>
        </p:txBody>
      </p:sp>
      <p:sp>
        <p:nvSpPr>
          <p:cNvPr id="2" name="Text Placeholder 1">
            <a:extLst>
              <a:ext uri="{FF2B5EF4-FFF2-40B4-BE49-F238E27FC236}">
                <a16:creationId xmlns:a16="http://schemas.microsoft.com/office/drawing/2014/main" id="{C7B0155E-77EB-0C75-32E7-CC054D634E54}"/>
              </a:ext>
            </a:extLst>
          </p:cNvPr>
          <p:cNvSpPr>
            <a:spLocks noGrp="1"/>
          </p:cNvSpPr>
          <p:nvPr>
            <p:ph type="body" sz="quarter" idx="19"/>
          </p:nvPr>
        </p:nvSpPr>
        <p:spPr>
          <a:xfrm>
            <a:off x="471510" y="1800000"/>
            <a:ext cx="11496675" cy="4210050"/>
          </a:xfrm>
        </p:spPr>
        <p:txBody>
          <a:bodyPr/>
          <a:lstStyle/>
          <a:p>
            <a:pPr lvl="2">
              <a:spcBef>
                <a:spcPts val="1200"/>
              </a:spcBef>
              <a:spcAft>
                <a:spcPts val="1000"/>
              </a:spcAft>
              <a:buNone/>
            </a:pPr>
            <a:r>
              <a:rPr lang="en-AU" sz="2000" b="1" dirty="0">
                <a:effectLst/>
                <a:latin typeface="+mj-lt"/>
                <a:ea typeface="SimSun" panose="02010600030101010101" pitchFamily="2" charset="-122"/>
              </a:rPr>
              <a:t>Learning intentions</a:t>
            </a:r>
          </a:p>
          <a:p>
            <a:pPr marL="342900" lvl="0" indent="-342900">
              <a:spcBef>
                <a:spcPts val="400"/>
              </a:spcBef>
              <a:buFont typeface="Symbol" panose="05050102010706020507" pitchFamily="18" charset="2"/>
              <a:buChar char=""/>
              <a:tabLst>
                <a:tab pos="228600" algn="l"/>
                <a:tab pos="414020" algn="l"/>
              </a:tabLst>
            </a:pPr>
            <a:r>
              <a:rPr lang="en-AU" sz="1800" dirty="0">
                <a:effectLst/>
                <a:ea typeface="Calibri" panose="020F0502020204030204" pitchFamily="34" charset="0"/>
                <a:cs typeface="Arial" panose="020B0604020202020204" pitchFamily="34" charset="0"/>
              </a:rPr>
              <a:t>To explore the use of similar figures and scale. </a:t>
            </a:r>
          </a:p>
          <a:p>
            <a:pPr marL="342900" lvl="0" indent="-342900">
              <a:spcBef>
                <a:spcPts val="400"/>
              </a:spcBef>
              <a:buFont typeface="Symbol" panose="05050102010706020507" pitchFamily="18" charset="2"/>
              <a:buChar char=""/>
              <a:tabLst>
                <a:tab pos="228600" algn="l"/>
                <a:tab pos="414020" algn="l"/>
              </a:tabLst>
            </a:pPr>
            <a:r>
              <a:rPr lang="en-AU" sz="1800" dirty="0">
                <a:effectLst/>
                <a:ea typeface="Calibri" panose="020F0502020204030204" pitchFamily="34" charset="0"/>
                <a:cs typeface="Arial" panose="020B0604020202020204" pitchFamily="34" charset="0"/>
              </a:rPr>
              <a:t>To explore the meaning behind symbols used in Aboriginal artwork.</a:t>
            </a:r>
          </a:p>
          <a:p>
            <a:pPr lvl="2">
              <a:spcBef>
                <a:spcPts val="1200"/>
              </a:spcBef>
              <a:spcAft>
                <a:spcPts val="1000"/>
              </a:spcAft>
            </a:pPr>
            <a:r>
              <a:rPr lang="en-AU" sz="2000" b="1" dirty="0">
                <a:latin typeface="+mj-lt"/>
                <a:ea typeface="SimSun" panose="02010600030101010101" pitchFamily="2" charset="-122"/>
              </a:rPr>
              <a:t>Success criteria</a:t>
            </a:r>
          </a:p>
          <a:p>
            <a:pPr marL="342900" lvl="0" indent="-342900">
              <a:spcBef>
                <a:spcPts val="400"/>
              </a:spcBef>
              <a:buFont typeface="Symbol" panose="05050102010706020507" pitchFamily="18" charset="2"/>
              <a:buChar char=""/>
              <a:tabLst>
                <a:tab pos="228600" algn="l"/>
                <a:tab pos="414020" algn="l"/>
              </a:tabLst>
            </a:pPr>
            <a:r>
              <a:rPr lang="en-AU" sz="1800" dirty="0">
                <a:effectLst/>
                <a:ea typeface="Calibri" panose="020F0502020204030204" pitchFamily="34" charset="0"/>
                <a:cs typeface="Arial" panose="020B0604020202020204" pitchFamily="34" charset="0"/>
              </a:rPr>
              <a:t>I can use a grid to draw similar figures. </a:t>
            </a:r>
          </a:p>
          <a:p>
            <a:pPr marL="342900" lvl="0" indent="-342900">
              <a:spcBef>
                <a:spcPts val="400"/>
              </a:spcBef>
              <a:buFont typeface="Symbol" panose="05050102010706020507" pitchFamily="18" charset="2"/>
              <a:buChar char=""/>
              <a:tabLst>
                <a:tab pos="228600" algn="l"/>
                <a:tab pos="414020" algn="l"/>
              </a:tabLst>
            </a:pPr>
            <a:r>
              <a:rPr lang="en-AU" sz="1800" dirty="0">
                <a:effectLst/>
                <a:ea typeface="Calibri" panose="020F0502020204030204" pitchFamily="34" charset="0"/>
                <a:cs typeface="Arial" panose="020B0604020202020204" pitchFamily="34" charset="0"/>
              </a:rPr>
              <a:t>I can use a vanishing point to draw similar figures.</a:t>
            </a:r>
          </a:p>
          <a:p>
            <a:pPr marL="342900" lvl="0" indent="-342900">
              <a:spcBef>
                <a:spcPts val="400"/>
              </a:spcBef>
              <a:buFont typeface="Symbol" panose="05050102010706020507" pitchFamily="18" charset="2"/>
              <a:buChar char=""/>
              <a:tabLst>
                <a:tab pos="228600" algn="l"/>
                <a:tab pos="414020" algn="l"/>
              </a:tabLst>
            </a:pPr>
            <a:r>
              <a:rPr lang="en-AU" sz="1800" dirty="0">
                <a:effectLst/>
                <a:ea typeface="Calibri" panose="020F0502020204030204" pitchFamily="34" charset="0"/>
                <a:cs typeface="Arial" panose="020B0604020202020204" pitchFamily="34" charset="0"/>
              </a:rPr>
              <a:t>I can recognise symbols in Aboriginal artwork and appreciate their meaning.</a:t>
            </a:r>
          </a:p>
          <a:p>
            <a:pPr lvl="0">
              <a:spcBef>
                <a:spcPts val="400"/>
              </a:spcBef>
              <a:buSzPts val="1200"/>
              <a:tabLst>
                <a:tab pos="414020" algn="l"/>
              </a:tabLst>
            </a:pPr>
            <a:endParaRPr lang="en-AU" sz="1800" dirty="0">
              <a:effectLst/>
              <a:ea typeface="Calibri" panose="020F0502020204030204" pitchFamily="34" charset="0"/>
              <a:cs typeface="Arial" panose="020B0604020202020204" pitchFamily="34" charset="0"/>
            </a:endParaRPr>
          </a:p>
          <a:p>
            <a:endParaRPr lang="en-AU" sz="1800" dirty="0"/>
          </a:p>
        </p:txBody>
      </p:sp>
    </p:spTree>
    <p:extLst>
      <p:ext uri="{BB962C8B-B14F-4D97-AF65-F5344CB8AC3E}">
        <p14:creationId xmlns:p14="http://schemas.microsoft.com/office/powerpoint/2010/main" val="2891644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5E164A6-5D9D-473A-BBF6-A449A38FD8B8}"/>
              </a:ext>
            </a:extLst>
          </p:cNvPr>
          <p:cNvSpPr>
            <a:spLocks noGrp="1"/>
          </p:cNvSpPr>
          <p:nvPr>
            <p:ph type="ctrTitle"/>
          </p:nvPr>
        </p:nvSpPr>
        <p:spPr/>
        <p:txBody>
          <a:bodyPr/>
          <a:lstStyle/>
          <a:p>
            <a:r>
              <a:rPr lang="en-AU" dirty="0"/>
              <a:t>Warm up</a:t>
            </a:r>
          </a:p>
        </p:txBody>
      </p:sp>
      <p:sp>
        <p:nvSpPr>
          <p:cNvPr id="5" name="Text Placeholder 4">
            <a:extLst>
              <a:ext uri="{FF2B5EF4-FFF2-40B4-BE49-F238E27FC236}">
                <a16:creationId xmlns:a16="http://schemas.microsoft.com/office/drawing/2014/main" id="{F26F9655-CE0E-4532-B7E8-F7F8C23CDC3F}"/>
              </a:ext>
            </a:extLst>
          </p:cNvPr>
          <p:cNvSpPr>
            <a:spLocks noGrp="1"/>
          </p:cNvSpPr>
          <p:nvPr>
            <p:ph type="body" sz="quarter" idx="10"/>
          </p:nvPr>
        </p:nvSpPr>
        <p:spPr/>
        <p:txBody>
          <a:bodyPr/>
          <a:lstStyle/>
          <a:p>
            <a:r>
              <a:rPr lang="en-AU" dirty="0">
                <a:solidFill>
                  <a:schemeClr val="accent3"/>
                </a:solidFill>
              </a:rPr>
              <a:t>Which one doesn’t belong?</a:t>
            </a:r>
          </a:p>
        </p:txBody>
      </p:sp>
    </p:spTree>
    <p:extLst>
      <p:ext uri="{BB962C8B-B14F-4D97-AF65-F5344CB8AC3E}">
        <p14:creationId xmlns:p14="http://schemas.microsoft.com/office/powerpoint/2010/main" val="2952972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B72EE69-283D-464C-BC3C-12766F8193F3}"/>
              </a:ext>
            </a:extLst>
          </p:cNvPr>
          <p:cNvSpPr>
            <a:spLocks noGrp="1"/>
          </p:cNvSpPr>
          <p:nvPr>
            <p:ph type="title"/>
          </p:nvPr>
        </p:nvSpPr>
        <p:spPr/>
        <p:txBody>
          <a:bodyPr wrap="square" anchor="ctr">
            <a:normAutofit/>
          </a:bodyPr>
          <a:lstStyle/>
          <a:p>
            <a:r>
              <a:rPr lang="en-AU" dirty="0"/>
              <a:t>Which one doesn’t belong</a:t>
            </a:r>
          </a:p>
        </p:txBody>
      </p:sp>
      <p:sp>
        <p:nvSpPr>
          <p:cNvPr id="5" name="Text Placeholder 4">
            <a:extLst>
              <a:ext uri="{FF2B5EF4-FFF2-40B4-BE49-F238E27FC236}">
                <a16:creationId xmlns:a16="http://schemas.microsoft.com/office/drawing/2014/main" id="{B1825CC3-D2D2-468F-92C6-33AEA897EE3D}"/>
              </a:ext>
            </a:extLst>
          </p:cNvPr>
          <p:cNvSpPr>
            <a:spLocks noGrp="1"/>
          </p:cNvSpPr>
          <p:nvPr>
            <p:ph type="body" sz="quarter" idx="18"/>
          </p:nvPr>
        </p:nvSpPr>
        <p:spPr/>
        <p:txBody>
          <a:bodyPr wrap="square">
            <a:noAutofit/>
          </a:bodyPr>
          <a:lstStyle/>
          <a:p>
            <a:r>
              <a:rPr lang="en-AU" dirty="0"/>
              <a:t>Warm up</a:t>
            </a:r>
          </a:p>
        </p:txBody>
      </p:sp>
      <p:pic>
        <p:nvPicPr>
          <p:cNvPr id="4" name="Picture 2" descr="2 Mosaic art pieces made from hexagons and quadrilaterals">
            <a:extLst>
              <a:ext uri="{FF2B5EF4-FFF2-40B4-BE49-F238E27FC236}">
                <a16:creationId xmlns:a16="http://schemas.microsoft.com/office/drawing/2014/main" id="{E87D8877-0FE2-9615-7ED9-F6DB568CA692}"/>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0" y="2340000"/>
            <a:ext cx="6501764" cy="256887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2 Mosaic art pieces made from hexagons and quadrilaterals">
            <a:extLst>
              <a:ext uri="{FF2B5EF4-FFF2-40B4-BE49-F238E27FC236}">
                <a16:creationId xmlns:a16="http://schemas.microsoft.com/office/drawing/2014/main" id="{12986C59-AA5B-2471-2B9F-DA984D8409A6}"/>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5930729" y="2425992"/>
            <a:ext cx="6461983" cy="2568878"/>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22F34AB1-475D-4764-A9DD-63A9822D5725}"/>
              </a:ext>
              <a:ext uri="{C183D7F6-B498-43B3-948B-1728B52AA6E4}">
                <adec:decorative xmlns:adec="http://schemas.microsoft.com/office/drawing/2017/decorative" val="1"/>
              </a:ext>
            </a:extLst>
          </p:cNvPr>
          <p:cNvSpPr>
            <a:spLocks noGrp="1"/>
          </p:cNvSpPr>
          <p:nvPr>
            <p:ph type="sldNum" sz="quarter" idx="10"/>
          </p:nvPr>
        </p:nvSpPr>
        <p:spPr/>
        <p:txBody>
          <a:bodyPr anchor="b">
            <a:normAutofit lnSpcReduction="10000"/>
          </a:bodyPr>
          <a:lstStyle/>
          <a:p>
            <a:pPr>
              <a:spcAft>
                <a:spcPts val="600"/>
              </a:spcAft>
            </a:pPr>
            <a:fld id="{53F625F3-B677-4D46-AEB5-DC449A9DF797}" type="slidenum">
              <a:rPr lang="en-AU" smtClean="0"/>
              <a:pPr>
                <a:spcAft>
                  <a:spcPts val="600"/>
                </a:spcAft>
              </a:pPr>
              <a:t>4</a:t>
            </a:fld>
            <a:endParaRPr lang="en-AU"/>
          </a:p>
        </p:txBody>
      </p:sp>
    </p:spTree>
    <p:extLst>
      <p:ext uri="{BB962C8B-B14F-4D97-AF65-F5344CB8AC3E}">
        <p14:creationId xmlns:p14="http://schemas.microsoft.com/office/powerpoint/2010/main" val="2287122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5E164A6-5D9D-473A-BBF6-A449A38FD8B8}"/>
              </a:ext>
            </a:extLst>
          </p:cNvPr>
          <p:cNvSpPr>
            <a:spLocks noGrp="1"/>
          </p:cNvSpPr>
          <p:nvPr>
            <p:ph type="ctrTitle"/>
          </p:nvPr>
        </p:nvSpPr>
        <p:spPr/>
        <p:txBody>
          <a:bodyPr/>
          <a:lstStyle/>
          <a:p>
            <a:r>
              <a:rPr lang="en-AU" dirty="0"/>
              <a:t>Launch</a:t>
            </a:r>
          </a:p>
        </p:txBody>
      </p:sp>
      <p:sp>
        <p:nvSpPr>
          <p:cNvPr id="5" name="Text Placeholder 4">
            <a:extLst>
              <a:ext uri="{FF2B5EF4-FFF2-40B4-BE49-F238E27FC236}">
                <a16:creationId xmlns:a16="http://schemas.microsoft.com/office/drawing/2014/main" id="{F26F9655-CE0E-4532-B7E8-F7F8C23CDC3F}"/>
              </a:ext>
            </a:extLst>
          </p:cNvPr>
          <p:cNvSpPr>
            <a:spLocks noGrp="1"/>
          </p:cNvSpPr>
          <p:nvPr>
            <p:ph type="body" sz="quarter" idx="10"/>
          </p:nvPr>
        </p:nvSpPr>
        <p:spPr/>
        <p:txBody>
          <a:bodyPr/>
          <a:lstStyle/>
          <a:p>
            <a:r>
              <a:rPr lang="en-AU" dirty="0">
                <a:solidFill>
                  <a:schemeClr val="accent3"/>
                </a:solidFill>
              </a:rPr>
              <a:t>Grid enlargement</a:t>
            </a:r>
          </a:p>
        </p:txBody>
      </p:sp>
    </p:spTree>
    <p:extLst>
      <p:ext uri="{BB962C8B-B14F-4D97-AF65-F5344CB8AC3E}">
        <p14:creationId xmlns:p14="http://schemas.microsoft.com/office/powerpoint/2010/main" val="2977119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B72EE69-283D-464C-BC3C-12766F8193F3}"/>
              </a:ext>
            </a:extLst>
          </p:cNvPr>
          <p:cNvSpPr>
            <a:spLocks noGrp="1"/>
          </p:cNvSpPr>
          <p:nvPr>
            <p:ph type="title"/>
          </p:nvPr>
        </p:nvSpPr>
        <p:spPr/>
        <p:txBody>
          <a:bodyPr wrap="square" anchor="ctr">
            <a:normAutofit/>
          </a:bodyPr>
          <a:lstStyle/>
          <a:p>
            <a:r>
              <a:rPr lang="en-AU" dirty="0"/>
              <a:t>Grid enlargement – part 1</a:t>
            </a:r>
          </a:p>
        </p:txBody>
      </p:sp>
      <p:sp>
        <p:nvSpPr>
          <p:cNvPr id="5" name="Text Placeholder 4">
            <a:extLst>
              <a:ext uri="{FF2B5EF4-FFF2-40B4-BE49-F238E27FC236}">
                <a16:creationId xmlns:a16="http://schemas.microsoft.com/office/drawing/2014/main" id="{B1825CC3-D2D2-468F-92C6-33AEA897EE3D}"/>
              </a:ext>
            </a:extLst>
          </p:cNvPr>
          <p:cNvSpPr>
            <a:spLocks noGrp="1"/>
          </p:cNvSpPr>
          <p:nvPr>
            <p:ph type="body" sz="quarter" idx="18"/>
          </p:nvPr>
        </p:nvSpPr>
        <p:spPr/>
        <p:txBody>
          <a:bodyPr wrap="square">
            <a:noAutofit/>
          </a:bodyPr>
          <a:lstStyle/>
          <a:p>
            <a:r>
              <a:rPr lang="en-AU" dirty="0"/>
              <a:t>Launch</a:t>
            </a:r>
          </a:p>
        </p:txBody>
      </p:sp>
      <p:pic>
        <p:nvPicPr>
          <p:cNvPr id="2" name="Picture 1" descr="Picture of a red apple">
            <a:extLst>
              <a:ext uri="{FF2B5EF4-FFF2-40B4-BE49-F238E27FC236}">
                <a16:creationId xmlns:a16="http://schemas.microsoft.com/office/drawing/2014/main" id="{FC98E186-D505-882C-4F57-3515C52703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0018" y="1933382"/>
            <a:ext cx="4351963" cy="4123485"/>
          </a:xfrm>
          <a:prstGeom prst="rect">
            <a:avLst/>
          </a:prstGeom>
          <a:noFill/>
        </p:spPr>
      </p:pic>
      <p:sp>
        <p:nvSpPr>
          <p:cNvPr id="3" name="Slide Number Placeholder 2">
            <a:extLst>
              <a:ext uri="{FF2B5EF4-FFF2-40B4-BE49-F238E27FC236}">
                <a16:creationId xmlns:a16="http://schemas.microsoft.com/office/drawing/2014/main" id="{22F34AB1-475D-4764-A9DD-63A9822D5725}"/>
              </a:ext>
              <a:ext uri="{C183D7F6-B498-43B3-948B-1728B52AA6E4}">
                <adec:decorative xmlns:adec="http://schemas.microsoft.com/office/drawing/2017/decorative" val="1"/>
              </a:ext>
            </a:extLst>
          </p:cNvPr>
          <p:cNvSpPr>
            <a:spLocks noGrp="1"/>
          </p:cNvSpPr>
          <p:nvPr>
            <p:ph type="sldNum" sz="quarter" idx="10"/>
          </p:nvPr>
        </p:nvSpPr>
        <p:spPr/>
        <p:txBody>
          <a:bodyPr anchor="b">
            <a:normAutofit lnSpcReduction="10000"/>
          </a:bodyPr>
          <a:lstStyle/>
          <a:p>
            <a:pPr>
              <a:spcAft>
                <a:spcPts val="600"/>
              </a:spcAft>
            </a:pPr>
            <a:fld id="{53F625F3-B677-4D46-AEB5-DC449A9DF797}" type="slidenum">
              <a:rPr lang="en-AU" smtClean="0"/>
              <a:pPr>
                <a:spcAft>
                  <a:spcPts val="600"/>
                </a:spcAft>
              </a:pPr>
              <a:t>6</a:t>
            </a:fld>
            <a:endParaRPr lang="en-AU"/>
          </a:p>
        </p:txBody>
      </p:sp>
    </p:spTree>
    <p:extLst>
      <p:ext uri="{BB962C8B-B14F-4D97-AF65-F5344CB8AC3E}">
        <p14:creationId xmlns:p14="http://schemas.microsoft.com/office/powerpoint/2010/main" val="4284634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B72EE69-283D-464C-BC3C-12766F8193F3}"/>
              </a:ext>
            </a:extLst>
          </p:cNvPr>
          <p:cNvSpPr>
            <a:spLocks noGrp="1"/>
          </p:cNvSpPr>
          <p:nvPr>
            <p:ph type="title"/>
          </p:nvPr>
        </p:nvSpPr>
        <p:spPr/>
        <p:txBody>
          <a:bodyPr wrap="square" anchor="ctr">
            <a:normAutofit/>
          </a:bodyPr>
          <a:lstStyle/>
          <a:p>
            <a:r>
              <a:rPr lang="en-AU" dirty="0"/>
              <a:t>Grid enlargement – part 2</a:t>
            </a:r>
          </a:p>
        </p:txBody>
      </p:sp>
      <p:sp>
        <p:nvSpPr>
          <p:cNvPr id="5" name="Text Placeholder 4">
            <a:extLst>
              <a:ext uri="{FF2B5EF4-FFF2-40B4-BE49-F238E27FC236}">
                <a16:creationId xmlns:a16="http://schemas.microsoft.com/office/drawing/2014/main" id="{B1825CC3-D2D2-468F-92C6-33AEA897EE3D}"/>
              </a:ext>
            </a:extLst>
          </p:cNvPr>
          <p:cNvSpPr>
            <a:spLocks noGrp="1"/>
          </p:cNvSpPr>
          <p:nvPr>
            <p:ph type="body" sz="quarter" idx="18"/>
          </p:nvPr>
        </p:nvSpPr>
        <p:spPr/>
        <p:txBody>
          <a:bodyPr wrap="square">
            <a:noAutofit/>
          </a:bodyPr>
          <a:lstStyle/>
          <a:p>
            <a:r>
              <a:rPr lang="en-AU" dirty="0"/>
              <a:t>Launch</a:t>
            </a:r>
          </a:p>
        </p:txBody>
      </p:sp>
      <p:pic>
        <p:nvPicPr>
          <p:cNvPr id="4" name="Picture 3" descr="Draughtsman Making a Perspective Drawing of a Reclining Woman&quot; by Draughtsman Making a Perspective Drawing of a Reclining Woman&quot; by Metropolitan Museum of Art">
            <a:extLst>
              <a:ext uri="{FF2B5EF4-FFF2-40B4-BE49-F238E27FC236}">
                <a16:creationId xmlns:a16="http://schemas.microsoft.com/office/drawing/2014/main" id="{31FE887B-10C8-5A3B-DE64-0E847669C2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7854" y="1763479"/>
            <a:ext cx="9942822" cy="3678843"/>
          </a:xfrm>
          <a:prstGeom prst="rect">
            <a:avLst/>
          </a:prstGeom>
          <a:noFill/>
        </p:spPr>
      </p:pic>
      <p:sp>
        <p:nvSpPr>
          <p:cNvPr id="32" name="Text Placeholder 4">
            <a:extLst>
              <a:ext uri="{FF2B5EF4-FFF2-40B4-BE49-F238E27FC236}">
                <a16:creationId xmlns:a16="http://schemas.microsoft.com/office/drawing/2014/main" id="{623BC2A7-9B5A-71C1-8A47-16BBB9F76AF2}"/>
              </a:ext>
            </a:extLst>
          </p:cNvPr>
          <p:cNvSpPr>
            <a:spLocks noGrp="1"/>
          </p:cNvSpPr>
          <p:nvPr>
            <p:ph idx="1"/>
          </p:nvPr>
        </p:nvSpPr>
        <p:spPr>
          <a:xfrm>
            <a:off x="947854" y="5659568"/>
            <a:ext cx="2628527" cy="431824"/>
          </a:xfrm>
        </p:spPr>
        <p:txBody>
          <a:bodyPr/>
          <a:lstStyle/>
          <a:p>
            <a:pPr marL="0" indent="0">
              <a:buNone/>
            </a:pPr>
            <a:r>
              <a:rPr lang="en-US" sz="1800" dirty="0"/>
              <a:t>Background information</a:t>
            </a:r>
          </a:p>
        </p:txBody>
      </p:sp>
      <p:sp>
        <p:nvSpPr>
          <p:cNvPr id="3" name="Slide Number Placeholder 2">
            <a:extLst>
              <a:ext uri="{FF2B5EF4-FFF2-40B4-BE49-F238E27FC236}">
                <a16:creationId xmlns:a16="http://schemas.microsoft.com/office/drawing/2014/main" id="{22F34AB1-475D-4764-A9DD-63A9822D5725}"/>
              </a:ext>
              <a:ext uri="{C183D7F6-B498-43B3-948B-1728B52AA6E4}">
                <adec:decorative xmlns:adec="http://schemas.microsoft.com/office/drawing/2017/decorative" val="1"/>
              </a:ext>
            </a:extLst>
          </p:cNvPr>
          <p:cNvSpPr>
            <a:spLocks noGrp="1"/>
          </p:cNvSpPr>
          <p:nvPr>
            <p:ph type="sldNum" sz="quarter" idx="10"/>
          </p:nvPr>
        </p:nvSpPr>
        <p:spPr/>
        <p:txBody>
          <a:bodyPr anchor="b">
            <a:normAutofit lnSpcReduction="10000"/>
          </a:bodyPr>
          <a:lstStyle/>
          <a:p>
            <a:pPr>
              <a:spcAft>
                <a:spcPts val="600"/>
              </a:spcAft>
            </a:pPr>
            <a:fld id="{53F625F3-B677-4D46-AEB5-DC449A9DF797}" type="slidenum">
              <a:rPr lang="en-AU" smtClean="0"/>
              <a:pPr>
                <a:spcAft>
                  <a:spcPts val="600"/>
                </a:spcAft>
              </a:pPr>
              <a:t>7</a:t>
            </a:fld>
            <a:endParaRPr lang="en-AU"/>
          </a:p>
        </p:txBody>
      </p:sp>
    </p:spTree>
    <p:extLst>
      <p:ext uri="{BB962C8B-B14F-4D97-AF65-F5344CB8AC3E}">
        <p14:creationId xmlns:p14="http://schemas.microsoft.com/office/powerpoint/2010/main" val="4251692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57E9FF2-2AE4-3E3C-8287-6898E15A7DF3}"/>
              </a:ext>
            </a:extLst>
          </p:cNvPr>
          <p:cNvSpPr>
            <a:spLocks noGrp="1"/>
          </p:cNvSpPr>
          <p:nvPr>
            <p:ph type="title"/>
          </p:nvPr>
        </p:nvSpPr>
        <p:spPr/>
        <p:txBody>
          <a:bodyPr/>
          <a:lstStyle/>
          <a:p>
            <a:r>
              <a:rPr lang="en-AU" dirty="0">
                <a:cs typeface="Arial"/>
              </a:rPr>
              <a:t>Silo art trail</a:t>
            </a:r>
            <a:endParaRPr lang="en-US" dirty="0"/>
          </a:p>
        </p:txBody>
      </p:sp>
      <p:pic>
        <p:nvPicPr>
          <p:cNvPr id="2" name="Picture 1" descr="&quot;Weethalle. NSW. Colourful silo art on the local silos.&quot; by NoDerivs">
            <a:extLst>
              <a:ext uri="{FF2B5EF4-FFF2-40B4-BE49-F238E27FC236}">
                <a16:creationId xmlns:a16="http://schemas.microsoft.com/office/drawing/2014/main" id="{3EC5F869-0B2D-F086-71AF-B937FF8943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1063" y="1009184"/>
            <a:ext cx="7069873" cy="5302405"/>
          </a:xfrm>
          <a:prstGeom prst="rect">
            <a:avLst/>
          </a:prstGeom>
          <a:noFill/>
        </p:spPr>
      </p:pic>
      <p:sp>
        <p:nvSpPr>
          <p:cNvPr id="3" name="Slide Number Placeholder 2">
            <a:extLst>
              <a:ext uri="{FF2B5EF4-FFF2-40B4-BE49-F238E27FC236}">
                <a16:creationId xmlns:a16="http://schemas.microsoft.com/office/drawing/2014/main" id="{22F34AB1-475D-4764-A9DD-63A9822D5725}"/>
              </a:ext>
              <a:ext uri="{C183D7F6-B498-43B3-948B-1728B52AA6E4}">
                <adec:decorative xmlns:adec="http://schemas.microsoft.com/office/drawing/2017/decorative" val="1"/>
              </a:ext>
            </a:extLst>
          </p:cNvPr>
          <p:cNvSpPr>
            <a:spLocks noGrp="1"/>
          </p:cNvSpPr>
          <p:nvPr>
            <p:ph type="sldNum" sz="quarter" idx="10"/>
          </p:nvPr>
        </p:nvSpPr>
        <p:spPr/>
        <p:txBody>
          <a:bodyPr anchor="b">
            <a:normAutofit lnSpcReduction="10000"/>
          </a:bodyPr>
          <a:lstStyle/>
          <a:p>
            <a:pPr>
              <a:spcAft>
                <a:spcPts val="600"/>
              </a:spcAft>
            </a:pPr>
            <a:fld id="{53F625F3-B677-4D46-AEB5-DC449A9DF797}" type="slidenum">
              <a:rPr lang="en-AU" smtClean="0"/>
              <a:pPr>
                <a:spcAft>
                  <a:spcPts val="600"/>
                </a:spcAft>
              </a:pPr>
              <a:t>8</a:t>
            </a:fld>
            <a:endParaRPr lang="en-AU"/>
          </a:p>
        </p:txBody>
      </p:sp>
    </p:spTree>
    <p:extLst>
      <p:ext uri="{BB962C8B-B14F-4D97-AF65-F5344CB8AC3E}">
        <p14:creationId xmlns:p14="http://schemas.microsoft.com/office/powerpoint/2010/main" val="3302551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D201DFD-4672-433C-9F3E-8635A161011F}"/>
              </a:ext>
            </a:extLst>
          </p:cNvPr>
          <p:cNvSpPr>
            <a:spLocks noGrp="1"/>
          </p:cNvSpPr>
          <p:nvPr>
            <p:ph type="title"/>
          </p:nvPr>
        </p:nvSpPr>
        <p:spPr>
          <a:xfrm>
            <a:off x="359998" y="982800"/>
            <a:ext cx="10260002" cy="522000"/>
          </a:xfrm>
        </p:spPr>
        <p:txBody>
          <a:bodyPr/>
          <a:lstStyle/>
          <a:p>
            <a:r>
              <a:rPr lang="en-AU" dirty="0"/>
              <a:t>Success criteria</a:t>
            </a:r>
          </a:p>
        </p:txBody>
      </p:sp>
      <p:sp>
        <p:nvSpPr>
          <p:cNvPr id="4" name="Text Placeholder 3">
            <a:extLst>
              <a:ext uri="{FF2B5EF4-FFF2-40B4-BE49-F238E27FC236}">
                <a16:creationId xmlns:a16="http://schemas.microsoft.com/office/drawing/2014/main" id="{F6583864-0CAD-8184-1461-7D64C4A25827}"/>
              </a:ext>
            </a:extLst>
          </p:cNvPr>
          <p:cNvSpPr>
            <a:spLocks noGrp="1"/>
          </p:cNvSpPr>
          <p:nvPr>
            <p:ph type="body" sz="quarter" idx="19"/>
          </p:nvPr>
        </p:nvSpPr>
        <p:spPr/>
        <p:txBody>
          <a:bodyPr/>
          <a:lstStyle/>
          <a:p>
            <a:pPr marL="342900" lvl="0" indent="-342900">
              <a:spcBef>
                <a:spcPts val="400"/>
              </a:spcBef>
              <a:buFont typeface="Symbol" panose="05050102010706020507" pitchFamily="18" charset="2"/>
              <a:buChar char=""/>
              <a:tabLst>
                <a:tab pos="228600" algn="l"/>
                <a:tab pos="414020" algn="l"/>
              </a:tabLst>
            </a:pPr>
            <a:r>
              <a:rPr lang="en-AU" sz="1800" dirty="0">
                <a:effectLst/>
                <a:ea typeface="Calibri" panose="020F0502020204030204" pitchFamily="34" charset="0"/>
                <a:cs typeface="Arial" panose="020B0604020202020204" pitchFamily="34" charset="0"/>
              </a:rPr>
              <a:t>I can use a grid to draw similar figures.</a:t>
            </a:r>
          </a:p>
          <a:p>
            <a:pPr marL="342900" lvl="0" indent="-342900">
              <a:spcBef>
                <a:spcPts val="400"/>
              </a:spcBef>
              <a:buFont typeface="Symbol" panose="05050102010706020507" pitchFamily="18" charset="2"/>
              <a:buChar char=""/>
              <a:tabLst>
                <a:tab pos="228600" algn="l"/>
                <a:tab pos="414020" algn="l"/>
              </a:tabLst>
            </a:pPr>
            <a:r>
              <a:rPr lang="en-AU" sz="1800" dirty="0">
                <a:effectLst/>
                <a:ea typeface="Calibri" panose="020F0502020204030204" pitchFamily="34" charset="0"/>
                <a:cs typeface="Arial" panose="020B0604020202020204" pitchFamily="34" charset="0"/>
              </a:rPr>
              <a:t>I can use a vanishing point to draw similar figures.</a:t>
            </a:r>
          </a:p>
          <a:p>
            <a:pPr marL="342900" lvl="0" indent="-342900">
              <a:spcBef>
                <a:spcPts val="400"/>
              </a:spcBef>
              <a:buFont typeface="Symbol" panose="05050102010706020507" pitchFamily="18" charset="2"/>
              <a:buChar char=""/>
              <a:tabLst>
                <a:tab pos="228600" algn="l"/>
                <a:tab pos="414020" algn="l"/>
              </a:tabLst>
            </a:pPr>
            <a:r>
              <a:rPr lang="en-AU" sz="1800" dirty="0">
                <a:effectLst/>
                <a:ea typeface="Calibri" panose="020F0502020204030204" pitchFamily="34" charset="0"/>
                <a:cs typeface="Arial" panose="020B0604020202020204" pitchFamily="34" charset="0"/>
              </a:rPr>
              <a:t>I can recognise symbols in Aboriginal artwork and appreciate their meaning.</a:t>
            </a:r>
          </a:p>
          <a:p>
            <a:endParaRPr lang="en-AU" sz="1800" dirty="0"/>
          </a:p>
        </p:txBody>
      </p:sp>
    </p:spTree>
    <p:extLst>
      <p:ext uri="{BB962C8B-B14F-4D97-AF65-F5344CB8AC3E}">
        <p14:creationId xmlns:p14="http://schemas.microsoft.com/office/powerpoint/2010/main" val="3306191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draft-updated-template.potx" id="{CFB5B524-3546-40BF-AADD-32F92B0624E1}" vid="{4DE3A013-8EF5-4F08-AE49-9E37C639DAA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422</Words>
  <Application>Microsoft Office PowerPoint</Application>
  <PresentationFormat>Widescreen</PresentationFormat>
  <Paragraphs>48</Paragraphs>
  <Slides>9</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Arial</vt:lpstr>
      <vt:lpstr>Calibri</vt:lpstr>
      <vt:lpstr>Courier New</vt:lpstr>
      <vt:lpstr>Public Sans</vt:lpstr>
      <vt:lpstr>Public Sans Light</vt:lpstr>
      <vt:lpstr>Symbol</vt:lpstr>
      <vt:lpstr>Times New Roman</vt:lpstr>
      <vt:lpstr>NSWG Corporate</vt:lpstr>
      <vt:lpstr>Similar figures in art</vt:lpstr>
      <vt:lpstr>Visible learning</vt:lpstr>
      <vt:lpstr>Warm up</vt:lpstr>
      <vt:lpstr>Which one doesn’t belong</vt:lpstr>
      <vt:lpstr>Launch</vt:lpstr>
      <vt:lpstr>Grid enlargement – part 1</vt:lpstr>
      <vt:lpstr>Grid enlargement – part 2</vt:lpstr>
      <vt:lpstr>Silo art trail</vt:lpstr>
      <vt:lpstr>Success criteria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Maths – S5 – U1 – L3 – similar figures in art</dc:title>
  <dc:creator>NSW Department of Education</dc:creator>
  <dcterms:created xsi:type="dcterms:W3CDTF">2023-04-05T02:37:18Z</dcterms:created>
  <dcterms:modified xsi:type="dcterms:W3CDTF">2023-04-05T02:38:00Z</dcterms:modified>
</cp:coreProperties>
</file>