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8" r:id="rId4"/>
  </p:sldMasterIdLst>
  <p:notesMasterIdLst>
    <p:notesMasterId r:id="rId26"/>
  </p:notesMasterIdLst>
  <p:handoutMasterIdLst>
    <p:handoutMasterId r:id="rId27"/>
  </p:handoutMasterIdLst>
  <p:sldIdLst>
    <p:sldId id="256" r:id="rId5"/>
    <p:sldId id="257" r:id="rId6"/>
    <p:sldId id="258" r:id="rId7"/>
    <p:sldId id="260" r:id="rId8"/>
    <p:sldId id="259"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9144000" cy="6858000"/>
  <p:embeddedFontLst>
    <p:embeddedFont>
      <p:font typeface="Montserrat" panose="00000500000000000000" pitchFamily="2" charset="0"/>
      <p:regular r:id="rId28"/>
      <p:bold r:id="rId29"/>
      <p:italic r:id="rId30"/>
      <p:boldItalic r:id="rId31"/>
    </p:embeddedFont>
    <p:embeddedFont>
      <p:font typeface="Montserrat Medium" panose="00000600000000000000" pitchFamily="2" charset="0"/>
      <p:regular r:id="rId32"/>
      <p:italic r:id="rId33"/>
    </p:embeddedFont>
    <p:embeddedFont>
      <p:font typeface="Montserrat SemiBold" panose="00000700000000000000" pitchFamily="2" charset="0"/>
      <p:bold r:id="rId34"/>
      <p:boldItalic r:id="rId35"/>
    </p:embeddedFont>
  </p:embeddedFont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p15:clr>
            <a:srgbClr val="A4A3A4"/>
          </p15:clr>
        </p15:guide>
        <p15:guide id="2" orient="horz" pos="3294">
          <p15:clr>
            <a:srgbClr val="A4A3A4"/>
          </p15:clr>
        </p15:guide>
        <p15:guide id="3" orient="horz" pos="2228">
          <p15:clr>
            <a:srgbClr val="A4A3A4"/>
          </p15:clr>
        </p15:guide>
        <p15:guide id="4" orient="horz" pos="2614">
          <p15:clr>
            <a:srgbClr val="A4A3A4"/>
          </p15:clr>
        </p15:guide>
        <p15:guide id="5" pos="3812">
          <p15:clr>
            <a:srgbClr val="A4A3A4"/>
          </p15:clr>
        </p15:guide>
        <p15:guide id="6" orient="horz" pos="1570">
          <p15:clr>
            <a:srgbClr val="A4A3A4"/>
          </p15:clr>
        </p15:guide>
        <p15:guide id="7" orient="horz" pos="1616">
          <p15:clr>
            <a:srgbClr val="A4A3A4"/>
          </p15:clr>
        </p15:guide>
        <p15:guide id="8" pos="1300">
          <p15:clr>
            <a:srgbClr val="A4A3A4"/>
          </p15:clr>
        </p15:guide>
        <p15:guide id="9" pos="3407">
          <p15:clr>
            <a:srgbClr val="A4A3A4"/>
          </p15:clr>
        </p15:guide>
        <p15:guide id="10" pos="236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D43D8-F5A3-909D-2C77-5B31888BD96E}" v="760" dt="2020-07-24T04:38:32.653"/>
    <p1510:client id="{27AD9265-7690-5F89-C05B-AB9B958C89C0}" v="1" dt="2020-07-24T02:13:04.314"/>
    <p1510:client id="{2A7F4853-7D84-5102-CC5E-7AC838CFAC91}" v="10" dt="2020-07-24T03:17:20.124"/>
    <p1510:client id="{59EEF1FD-A8AF-4827-B0D9-A6C5D468E14D}" v="352" dt="2020-07-24T04:47:51.988"/>
    <p1510:client id="{9E86FC93-0BE4-494E-94A0-93D2E8AE613A}" v="14" dt="2020-07-23T07:17:39.365"/>
    <p1510:client id="{D6586804-81CE-A69A-31A6-E2ECD314D762}" v="2" dt="2020-07-24T04:48:08.777"/>
    <p1510:client id="{FB4DE36B-E5A9-42F3-BC7B-A9D613F3D54D}" v="24" dt="2020-07-23T05:50:48.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6" autoAdjust="0"/>
    <p:restoredTop sz="94660"/>
  </p:normalViewPr>
  <p:slideViewPr>
    <p:cSldViewPr snapToGrid="0">
      <p:cViewPr varScale="1">
        <p:scale>
          <a:sx n="101" d="100"/>
          <a:sy n="101" d="100"/>
        </p:scale>
        <p:origin x="648" y="102"/>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sorterViewPr>
    <p:cViewPr>
      <p:scale>
        <a:sx n="80" d="100"/>
        <a:sy n="80" d="100"/>
      </p:scale>
      <p:origin x="0" y="-819"/>
    </p:cViewPr>
  </p:sorterViewPr>
  <p:notesViewPr>
    <p:cSldViewPr snapToGrid="0">
      <p:cViewPr>
        <p:scale>
          <a:sx n="1" d="2"/>
          <a:sy n="1" d="2"/>
        </p:scale>
        <p:origin x="2550" y="8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02D0DDB6-33D2-4800-86B8-ACF540C16C73}" type="datetimeFigureOut">
              <a:rPr lang="en-AU" smtClean="0"/>
              <a:t>11/04/2025</a:t>
            </a:fld>
            <a:endParaRPr lang="en-AU"/>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BAC3678D-42CB-4619-AAE6-04435B014F2D}" type="slidenum">
              <a:rPr lang="en-AU" smtClean="0"/>
              <a:t>‹#›</a:t>
            </a:fld>
            <a:endParaRPr lang="en-AU"/>
          </a:p>
        </p:txBody>
      </p:sp>
    </p:spTree>
    <p:extLst>
      <p:ext uri="{BB962C8B-B14F-4D97-AF65-F5344CB8AC3E}">
        <p14:creationId xmlns:p14="http://schemas.microsoft.com/office/powerpoint/2010/main" val="717783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316EDB1-2911-451A-801A-B4B54BB17CAC}" type="datetimeFigureOut">
              <a:rPr lang="en-AU" smtClean="0"/>
              <a:t>11/04/2025</a:t>
            </a:fld>
            <a:endParaRPr lang="en-AU"/>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EF40150-0B9C-4EE8-A86A-EE7CDA417A53}" type="slidenum">
              <a:rPr lang="en-AU" smtClean="0"/>
              <a:t>‹#›</a:t>
            </a:fld>
            <a:endParaRPr lang="en-AU"/>
          </a:p>
        </p:txBody>
      </p:sp>
    </p:spTree>
    <p:extLst>
      <p:ext uri="{BB962C8B-B14F-4D97-AF65-F5344CB8AC3E}">
        <p14:creationId xmlns:p14="http://schemas.microsoft.com/office/powerpoint/2010/main" val="365446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EF40150-0B9C-4EE8-A86A-EE7CDA417A53}" type="slidenum">
              <a:rPr lang="en-AU" smtClean="0"/>
              <a:t>1</a:t>
            </a:fld>
            <a:endParaRPr lang="en-AU"/>
          </a:p>
        </p:txBody>
      </p:sp>
    </p:spTree>
    <p:extLst>
      <p:ext uri="{BB962C8B-B14F-4D97-AF65-F5344CB8AC3E}">
        <p14:creationId xmlns:p14="http://schemas.microsoft.com/office/powerpoint/2010/main" val="3418419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904985"/>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pic>
        <p:nvPicPr>
          <p:cNvPr id="9" name="Picture 8" descr="NSW Government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title="NSW Government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0033" y="5869164"/>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1971734" y="5332043"/>
            <a:ext cx="6678779" cy="1242336"/>
          </a:xfrm>
          <a:prstGeom prst="rect">
            <a:avLst/>
          </a:prstGeom>
        </p:spPr>
        <p:txBody>
          <a:bodyPr wrap="square" lIns="0" anchor="b" anchorCtr="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7062" y="2324274"/>
            <a:ext cx="4677624"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sp>
        <p:nvSpPr>
          <p:cNvPr id="10" name="Picture Placeholder 4">
            <a:extLst>
              <a:ext uri="{FF2B5EF4-FFF2-40B4-BE49-F238E27FC236}">
                <a16:creationId xmlns:a16="http://schemas.microsoft.com/office/drawing/2014/main" id="{CB23E5B4-1C83-A145-8704-1AE518058744}"/>
              </a:ext>
            </a:extLst>
          </p:cNvPr>
          <p:cNvSpPr>
            <a:spLocks noGrp="1"/>
          </p:cNvSpPr>
          <p:nvPr>
            <p:ph type="pic" sz="quarter" idx="16" hasCustomPrompt="1"/>
          </p:nvPr>
        </p:nvSpPr>
        <p:spPr>
          <a:xfrm>
            <a:off x="5767920" y="180779"/>
            <a:ext cx="6393600" cy="6393600"/>
          </a:xfrm>
          <a:prstGeom prst="ellipse">
            <a:avLst/>
          </a:prstGeom>
          <a:noFill/>
        </p:spPr>
        <p:txBody>
          <a:bodyPr anchor="ctr"/>
          <a:lstStyle>
            <a:lvl1pPr algn="ctr">
              <a:defRPr>
                <a:solidFill>
                  <a:schemeClr val="bg1"/>
                </a:solidFill>
              </a:defRPr>
            </a:lvl1pPr>
          </a:lstStyle>
          <a:p>
            <a:r>
              <a:rPr lang="en-US"/>
              <a:t>Insert Image here</a:t>
            </a:r>
          </a:p>
        </p:txBody>
      </p:sp>
      <p:sp>
        <p:nvSpPr>
          <p:cNvPr id="6" name="Picture Placeholder 5"/>
          <p:cNvSpPr>
            <a:spLocks noGrp="1"/>
          </p:cNvSpPr>
          <p:nvPr>
            <p:ph type="pic" sz="quarter" idx="17"/>
          </p:nvPr>
        </p:nvSpPr>
        <p:spPr>
          <a:xfrm>
            <a:off x="337062" y="5166267"/>
            <a:ext cx="1408112" cy="1408112"/>
          </a:xfrm>
        </p:spPr>
        <p:txBody>
          <a:bodyPr/>
          <a:lstStyle/>
          <a:p>
            <a:endParaRPr lang="en-AU"/>
          </a:p>
        </p:txBody>
      </p:sp>
    </p:spTree>
    <p:extLst>
      <p:ext uri="{BB962C8B-B14F-4D97-AF65-F5344CB8AC3E}">
        <p14:creationId xmlns:p14="http://schemas.microsoft.com/office/powerpoint/2010/main" val="1906504355"/>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icture">
    <p:bg>
      <p:bgRef idx="1001">
        <a:schemeClr val="bg2"/>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471922" y="844062"/>
            <a:ext cx="6348604" cy="4761453"/>
          </a:xfrm>
        </p:spPr>
        <p:txBody>
          <a:bodyPr>
            <a:normAutofit/>
          </a:bodyPr>
          <a:lstStyle>
            <a:lvl1pPr marL="0" indent="0">
              <a:buNone/>
              <a:defRPr sz="1800"/>
            </a:lvl1pPr>
          </a:lstStyle>
          <a:p>
            <a:r>
              <a:rPr lang="en-US"/>
              <a:t>Click icon to add picture</a:t>
            </a:r>
            <a:endParaRPr lang="en-AU"/>
          </a:p>
        </p:txBody>
      </p:sp>
      <p:sp>
        <p:nvSpPr>
          <p:cNvPr id="3" name="Text Placeholder 2"/>
          <p:cNvSpPr>
            <a:spLocks noGrp="1"/>
          </p:cNvSpPr>
          <p:nvPr>
            <p:ph type="body" sz="quarter" idx="16"/>
          </p:nvPr>
        </p:nvSpPr>
        <p:spPr>
          <a:xfrm>
            <a:off x="334963" y="844062"/>
            <a:ext cx="4888202" cy="5268561"/>
          </a:xfrm>
        </p:spPr>
        <p:txBody>
          <a:bodyPr>
            <a:normAutofit/>
          </a:bodyPr>
          <a:lstStyle>
            <a:lvl1pPr marL="0" indent="0">
              <a:lnSpc>
                <a:spcPct val="120000"/>
              </a:lnSpc>
              <a:buNone/>
              <a:defRPr sz="2400"/>
            </a:lvl1pPr>
          </a:lstStyle>
          <a:p>
            <a:pPr lvl="0"/>
            <a:r>
              <a:rPr lang="en-US" dirty="0"/>
              <a:t>Edit Master text styles</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349712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2 Column picture">
    <p:bg>
      <p:bgRef idx="1001">
        <a:schemeClr val="bg2"/>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326860" y="844062"/>
            <a:ext cx="6348604" cy="4761453"/>
          </a:xfrm>
        </p:spPr>
        <p:txBody>
          <a:bodyPr>
            <a:normAutofit/>
          </a:bodyPr>
          <a:lstStyle>
            <a:lvl1pPr marL="0" indent="0">
              <a:buNone/>
              <a:defRPr sz="1800"/>
            </a:lvl1pPr>
          </a:lstStyle>
          <a:p>
            <a:r>
              <a:rPr lang="en-US"/>
              <a:t>Click icon to add picture</a:t>
            </a:r>
            <a:endParaRPr lang="en-AU"/>
          </a:p>
        </p:txBody>
      </p:sp>
      <p:sp>
        <p:nvSpPr>
          <p:cNvPr id="3" name="Text Placeholder 2"/>
          <p:cNvSpPr>
            <a:spLocks noGrp="1"/>
          </p:cNvSpPr>
          <p:nvPr>
            <p:ph type="body" sz="quarter" idx="16"/>
          </p:nvPr>
        </p:nvSpPr>
        <p:spPr>
          <a:xfrm>
            <a:off x="6932324" y="844062"/>
            <a:ext cx="4888202" cy="5268561"/>
          </a:xfrm>
        </p:spPr>
        <p:txBody>
          <a:bodyPr>
            <a:normAutofit/>
          </a:bodyPr>
          <a:lstStyle>
            <a:lvl1pPr marL="0" indent="0">
              <a:lnSpc>
                <a:spcPct val="120000"/>
              </a:lnSpc>
              <a:buNone/>
              <a:defRPr sz="2400"/>
            </a:lvl1pPr>
          </a:lstStyle>
          <a:p>
            <a:pPr lvl="0"/>
            <a:r>
              <a:rPr lang="en-US" dirty="0"/>
              <a:t>Edit Master text styles</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91188560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lumn picture">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34962" y="844062"/>
            <a:ext cx="11552238" cy="1760593"/>
          </a:xfrm>
        </p:spPr>
        <p:txBody>
          <a:bodyPr>
            <a:normAutofit/>
          </a:bodyPr>
          <a:lstStyle>
            <a:lvl1pPr marL="0" indent="0">
              <a:lnSpc>
                <a:spcPct val="120000"/>
              </a:lnSpc>
              <a:buNone/>
              <a:defRPr sz="2400"/>
            </a:lvl1pPr>
          </a:lstStyle>
          <a:p>
            <a:pPr lvl="0"/>
            <a:r>
              <a:rPr lang="en-US" dirty="0"/>
              <a:t>Edit Master text styles</a:t>
            </a:r>
          </a:p>
        </p:txBody>
      </p:sp>
      <p:cxnSp>
        <p:nvCxnSpPr>
          <p:cNvPr id="29" name="Straight Connector 28">
            <a:extLst>
              <a:ext uri="{FF2B5EF4-FFF2-40B4-BE49-F238E27FC236}">
                <a16:creationId xmlns:a16="http://schemas.microsoft.com/office/drawing/2014/main" id="{AEFECAC3-BF7B-B746-B2D0-F554BFDC2964}"/>
              </a:ext>
            </a:extLst>
          </p:cNvPr>
          <p:cNvCxnSpPr/>
          <p:nvPr/>
        </p:nvCxnSpPr>
        <p:spPr>
          <a:xfrm>
            <a:off x="369867"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5" name="Picture Placeholder 4"/>
          <p:cNvSpPr>
            <a:spLocks noGrp="1" noChangeAspect="1"/>
          </p:cNvSpPr>
          <p:nvPr>
            <p:ph type="pic" sz="quarter" idx="18"/>
          </p:nvPr>
        </p:nvSpPr>
        <p:spPr>
          <a:xfrm>
            <a:off x="334962" y="2813137"/>
            <a:ext cx="4415498" cy="3311624"/>
          </a:xfrm>
        </p:spPr>
        <p:txBody>
          <a:bodyPr/>
          <a:lstStyle/>
          <a:p>
            <a:endParaRPr lang="en-AU"/>
          </a:p>
        </p:txBody>
      </p:sp>
      <p:sp>
        <p:nvSpPr>
          <p:cNvPr id="9" name="Picture Placeholder 4"/>
          <p:cNvSpPr>
            <a:spLocks noGrp="1" noChangeAspect="1"/>
          </p:cNvSpPr>
          <p:nvPr>
            <p:ph type="pic" sz="quarter" idx="19"/>
          </p:nvPr>
        </p:nvSpPr>
        <p:spPr>
          <a:xfrm>
            <a:off x="5234193" y="2813137"/>
            <a:ext cx="4415498" cy="3311624"/>
          </a:xfrm>
        </p:spPr>
        <p:txBody>
          <a:bodyPr/>
          <a:lstStyle/>
          <a:p>
            <a:endParaRPr lang="en-AU"/>
          </a:p>
        </p:txBody>
      </p:sp>
    </p:spTree>
    <p:extLst>
      <p:ext uri="{BB962C8B-B14F-4D97-AF65-F5344CB8AC3E}">
        <p14:creationId xmlns:p14="http://schemas.microsoft.com/office/powerpoint/2010/main" val="320543179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2 Column picture">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34962" y="844062"/>
            <a:ext cx="11552238" cy="2363595"/>
          </a:xfrm>
        </p:spPr>
        <p:txBody>
          <a:bodyPr>
            <a:normAutofit/>
          </a:bodyPr>
          <a:lstStyle>
            <a:lvl1pPr marL="0" indent="0">
              <a:lnSpc>
                <a:spcPct val="120000"/>
              </a:lnSpc>
              <a:buNone/>
              <a:defRPr sz="2400"/>
            </a:lvl1pPr>
          </a:lstStyle>
          <a:p>
            <a:pPr lvl="0"/>
            <a:r>
              <a:rPr lang="en-US" dirty="0"/>
              <a:t>Edit Master text styles</a:t>
            </a:r>
          </a:p>
        </p:txBody>
      </p:sp>
      <p:cxnSp>
        <p:nvCxnSpPr>
          <p:cNvPr id="29" name="Straight Connector 28">
            <a:extLst>
              <a:ext uri="{FF2B5EF4-FFF2-40B4-BE49-F238E27FC236}">
                <a16:creationId xmlns:a16="http://schemas.microsoft.com/office/drawing/2014/main" id="{AEFECAC3-BF7B-B746-B2D0-F554BFDC2964}"/>
              </a:ext>
            </a:extLst>
          </p:cNvPr>
          <p:cNvCxnSpPr/>
          <p:nvPr/>
        </p:nvCxnSpPr>
        <p:spPr>
          <a:xfrm>
            <a:off x="369867"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5" name="Picture Placeholder 4"/>
          <p:cNvSpPr>
            <a:spLocks noGrp="1" noChangeAspect="1"/>
          </p:cNvSpPr>
          <p:nvPr>
            <p:ph type="pic" sz="quarter" idx="18"/>
          </p:nvPr>
        </p:nvSpPr>
        <p:spPr>
          <a:xfrm>
            <a:off x="334962" y="3572909"/>
            <a:ext cx="3402468" cy="2551851"/>
          </a:xfrm>
        </p:spPr>
        <p:txBody>
          <a:bodyPr/>
          <a:lstStyle/>
          <a:p>
            <a:endParaRPr lang="en-AU"/>
          </a:p>
        </p:txBody>
      </p:sp>
      <p:sp>
        <p:nvSpPr>
          <p:cNvPr id="9" name="Picture Placeholder 4"/>
          <p:cNvSpPr>
            <a:spLocks noGrp="1" noChangeAspect="1"/>
          </p:cNvSpPr>
          <p:nvPr>
            <p:ph type="pic" sz="quarter" idx="19"/>
          </p:nvPr>
        </p:nvSpPr>
        <p:spPr>
          <a:xfrm>
            <a:off x="4056556" y="3555285"/>
            <a:ext cx="3402468" cy="2551851"/>
          </a:xfrm>
        </p:spPr>
        <p:txBody>
          <a:bodyPr/>
          <a:lstStyle/>
          <a:p>
            <a:endParaRPr lang="en-AU"/>
          </a:p>
        </p:txBody>
      </p:sp>
      <p:sp>
        <p:nvSpPr>
          <p:cNvPr id="10" name="Picture Placeholder 4"/>
          <p:cNvSpPr>
            <a:spLocks noGrp="1" noChangeAspect="1"/>
          </p:cNvSpPr>
          <p:nvPr>
            <p:ph type="pic" sz="quarter" idx="20"/>
          </p:nvPr>
        </p:nvSpPr>
        <p:spPr>
          <a:xfrm>
            <a:off x="7778150" y="3555285"/>
            <a:ext cx="3402468" cy="2551851"/>
          </a:xfrm>
        </p:spPr>
        <p:txBody>
          <a:bodyPr/>
          <a:lstStyle/>
          <a:p>
            <a:endParaRPr lang="en-AU"/>
          </a:p>
        </p:txBody>
      </p:sp>
    </p:spTree>
    <p:extLst>
      <p:ext uri="{BB962C8B-B14F-4D97-AF65-F5344CB8AC3E}">
        <p14:creationId xmlns:p14="http://schemas.microsoft.com/office/powerpoint/2010/main" val="35644205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a:p>
        </p:txBody>
      </p:sp>
      <p:pic>
        <p:nvPicPr>
          <p:cNvPr id="8" name="Picture 7" descr="NSW Government Logo.&#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val="1"/>
              </a:ext>
            </a:extLst>
          </p:cNvPr>
          <p:cNvCxnSpPr/>
          <p:nvPr/>
        </p:nvCxnSpPr>
        <p:spPr>
          <a:xfrm>
            <a:off x="337062" y="40499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88" r:id="rId1"/>
    <p:sldLayoutId id="2147483701" r:id="rId2"/>
    <p:sldLayoutId id="2147483695" r:id="rId3"/>
    <p:sldLayoutId id="2147483705" r:id="rId4"/>
    <p:sldLayoutId id="2147483703" r:id="rId5"/>
    <p:sldLayoutId id="2147483704" r:id="rId6"/>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p15:clr>
            <a:srgbClr val="F26B43"/>
          </p15:clr>
        </p15:guide>
        <p15:guide id="20" pos="3840">
          <p15:clr>
            <a:srgbClr val="F26B43"/>
          </p15:clr>
        </p15:guide>
        <p15:guide id="21" pos="7435">
          <p15:clr>
            <a:srgbClr val="F26B43"/>
          </p15:clr>
        </p15:guide>
        <p15:guide id="22" orient="horz" pos="249">
          <p15:clr>
            <a:srgbClr val="F26B43"/>
          </p15:clr>
        </p15:guide>
        <p15:guide id="23" orient="horz" pos="4178">
          <p15:clr>
            <a:srgbClr val="F26B43"/>
          </p15:clr>
        </p15:guide>
        <p15:guide id="34" orient="horz" pos="527">
          <p15:clr>
            <a:srgbClr val="FBAE40"/>
          </p15:clr>
        </p15:guide>
        <p15:guide id="35" orient="horz" pos="867">
          <p15:clr>
            <a:srgbClr val="FBAE40"/>
          </p15:clr>
        </p15:guide>
        <p15:guide id="36" orient="horz" pos="1049">
          <p15:clr>
            <a:srgbClr val="FBAE40"/>
          </p15:clr>
        </p15:guide>
        <p15:guide id="37" pos="844">
          <p15:clr>
            <a:srgbClr val="FDE53C"/>
          </p15:clr>
        </p15:guide>
        <p15:guide id="38" pos="1443">
          <p15:clr>
            <a:srgbClr val="FDE53C"/>
          </p15:clr>
        </p15:guide>
        <p15:guide id="39" pos="2043">
          <p15:clr>
            <a:srgbClr val="FDE53C"/>
          </p15:clr>
        </p15:guide>
        <p15:guide id="40" pos="2641">
          <p15:clr>
            <a:srgbClr val="FDE53C"/>
          </p15:clr>
        </p15:guide>
        <p15:guide id="41" pos="3241">
          <p15:clr>
            <a:srgbClr val="FDE53C"/>
          </p15:clr>
        </p15:guide>
        <p15:guide id="42" pos="4439">
          <p15:clr>
            <a:srgbClr val="FDE53C"/>
          </p15:clr>
        </p15:guide>
        <p15:guide id="43" pos="5039">
          <p15:clr>
            <a:srgbClr val="FDE53C"/>
          </p15:clr>
        </p15:guide>
        <p15:guide id="44" pos="5637">
          <p15:clr>
            <a:srgbClr val="FDE53C"/>
          </p15:clr>
        </p15:guide>
        <p15:guide id="45" pos="6236">
          <p15:clr>
            <a:srgbClr val="FDE53C"/>
          </p15:clr>
        </p15:guide>
        <p15:guide id="46" pos="6835">
          <p15:clr>
            <a:srgbClr val="FDE53C"/>
          </p15:clr>
        </p15:guide>
        <p15:guide id="47" orient="horz" pos="1253">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gettyimages.com.au/eula"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dirty="0"/>
              <a:t>School name</a:t>
            </a:r>
          </a:p>
        </p:txBody>
      </p:sp>
      <p:sp>
        <p:nvSpPr>
          <p:cNvPr id="3" name="Title 2"/>
          <p:cNvSpPr>
            <a:spLocks noGrp="1"/>
          </p:cNvSpPr>
          <p:nvPr>
            <p:ph type="title"/>
          </p:nvPr>
        </p:nvSpPr>
        <p:spPr>
          <a:xfrm>
            <a:off x="337062" y="2324274"/>
            <a:ext cx="4941520" cy="1107996"/>
          </a:xfrm>
        </p:spPr>
        <p:txBody>
          <a:bodyPr/>
          <a:lstStyle/>
          <a:p>
            <a:pPr>
              <a:lnSpc>
                <a:spcPct val="100000"/>
              </a:lnSpc>
            </a:pPr>
            <a:r>
              <a:rPr lang="en-AU" dirty="0"/>
              <a:t>My new school</a:t>
            </a:r>
          </a:p>
        </p:txBody>
      </p:sp>
      <p:pic>
        <p:nvPicPr>
          <p:cNvPr id="17" name="Picture Placeholder 16"/>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3167" r="-3167"/>
          <a:stretch/>
        </p:blipFill>
        <p:spPr>
          <a:xfrm>
            <a:off x="337062" y="5166267"/>
            <a:ext cx="1408112" cy="1408112"/>
          </a:xfrm>
        </p:spPr>
      </p:pic>
      <p:pic>
        <p:nvPicPr>
          <p:cNvPr id="31" name="Picture Placeholder 30" descr="Placeholder image"/>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12500" r="12500"/>
          <a:stretch/>
        </p:blipFill>
        <p:spPr>
          <a:xfrm>
            <a:off x="5588000" y="441209"/>
            <a:ext cx="5622419" cy="5622419"/>
          </a:xfrm>
        </p:spPr>
      </p:pic>
      <p:sp>
        <p:nvSpPr>
          <p:cNvPr id="4" name="Rectangle 3"/>
          <p:cNvSpPr/>
          <p:nvPr/>
        </p:nvSpPr>
        <p:spPr>
          <a:xfrm>
            <a:off x="275572" y="691124"/>
            <a:ext cx="7015721" cy="481670"/>
          </a:xfrm>
          <a:prstGeom prst="rect">
            <a:avLst/>
          </a:prstGeom>
        </p:spPr>
        <p:txBody>
          <a:bodyPr wrap="square">
            <a:spAutoFit/>
          </a:bodyPr>
          <a:lstStyle/>
          <a:p>
            <a:pPr>
              <a:lnSpc>
                <a:spcPct val="115000"/>
              </a:lnSpc>
              <a:spcBef>
                <a:spcPts val="1200"/>
              </a:spcBef>
              <a:spcAft>
                <a:spcPts val="0"/>
              </a:spcAft>
            </a:pPr>
            <a:r>
              <a:rPr lang="en-AU" sz="1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All images in this document are owned by the NSW Department of Education under the Copyright Act 1968 (</a:t>
            </a:r>
            <a:r>
              <a:rPr lang="en-AU" sz="1100" dirty="0" err="1">
                <a:solidFill>
                  <a:schemeClr val="bg1"/>
                </a:solidFill>
                <a:latin typeface="Montserrat" panose="00000500000000000000" pitchFamily="2" charset="0"/>
                <a:ea typeface="Calibri" panose="020F0502020204030204" pitchFamily="34" charset="0"/>
                <a:cs typeface="Times New Roman" panose="02020603050405020304" pitchFamily="18" charset="0"/>
              </a:rPr>
              <a:t>Cth</a:t>
            </a:r>
            <a:r>
              <a:rPr lang="en-AU" sz="1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 or licensed under the </a:t>
            </a:r>
            <a:r>
              <a:rPr lang="en-AU" sz="1100" dirty="0" err="1">
                <a:solidFill>
                  <a:schemeClr val="bg1"/>
                </a:solidFill>
                <a:latin typeface="Montserrat" panose="00000500000000000000" pitchFamily="2" charset="0"/>
                <a:ea typeface="Calibri" panose="020F0502020204030204" pitchFamily="34" charset="0"/>
                <a:cs typeface="Times New Roman" panose="02020603050405020304" pitchFamily="18" charset="0"/>
              </a:rPr>
              <a:t>iStock</a:t>
            </a:r>
            <a:r>
              <a:rPr lang="en-AU" sz="1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 </a:t>
            </a:r>
            <a:r>
              <a:rPr lang="en-AU" sz="1100" u="sng" dirty="0">
                <a:solidFill>
                  <a:schemeClr val="bg1"/>
                </a:solidFill>
                <a:latin typeface="Montserrat" panose="00000500000000000000" pitchFamily="2" charset="0"/>
                <a:ea typeface="Calibri" panose="020F0502020204030204" pitchFamily="34" charset="0"/>
                <a:cs typeface="Arial" panose="020B0604020202020204" pitchFamily="34" charset="0"/>
                <a:hlinkClick r:id="rId5"/>
              </a:rPr>
              <a:t>Getty Images Content License Agreement</a:t>
            </a:r>
            <a:endParaRPr lang="en-AU" sz="1100" dirty="0">
              <a:solidFill>
                <a:schemeClr val="bg1"/>
              </a:solidFill>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83779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This is the principal whose name is [enter principal name].This is the principal’s office. The principal looks after all the children and the teachers at the school.</a:t>
            </a:r>
          </a:p>
        </p:txBody>
      </p:sp>
      <p:sp>
        <p:nvSpPr>
          <p:cNvPr id="3" name="Footer Placeholder 2"/>
          <p:cNvSpPr>
            <a:spLocks noGrp="1"/>
          </p:cNvSpPr>
          <p:nvPr>
            <p:ph type="ftr" sz="quarter" idx="3"/>
          </p:nvPr>
        </p:nvSpPr>
        <p:spPr/>
        <p:txBody>
          <a:bodyPr/>
          <a:lstStyle/>
          <a:p>
            <a:fld id="{5116C895-348D-4FA1-AC3F-6A98EE2CBA64}" type="slidenum">
              <a:rPr lang="en-US" smtClean="0"/>
              <a:pPr/>
              <a:t>10</a:t>
            </a:fld>
            <a:endParaRPr lang="en-US"/>
          </a:p>
        </p:txBody>
      </p:sp>
      <p:pic>
        <p:nvPicPr>
          <p:cNvPr id="12" name="Picture Placeholder 11" descr="Placeholder image"/>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6" r="6"/>
          <a:stretch>
            <a:fillRect/>
          </a:stretch>
        </p:blipFill>
        <p:spPr/>
      </p:pic>
      <p:pic>
        <p:nvPicPr>
          <p:cNvPr id="14" name="Picture Placeholder 13" descr="Placeholder image"/>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t="12" b="12"/>
          <a:stretch>
            <a:fillRect/>
          </a:stretch>
        </p:blipFill>
        <p:spPr/>
      </p:pic>
    </p:spTree>
    <p:extLst>
      <p:ext uri="{BB962C8B-B14F-4D97-AF65-F5344CB8AC3E}">
        <p14:creationId xmlns:p14="http://schemas.microsoft.com/office/powerpoint/2010/main" val="134548029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This is my classroom where I have fun and learn with the other children in my class. I like learning the names of all the other children and they learn my name as well.</a:t>
            </a:r>
          </a:p>
        </p:txBody>
      </p:sp>
      <p:sp>
        <p:nvSpPr>
          <p:cNvPr id="3" name="Footer Placeholder 2"/>
          <p:cNvSpPr>
            <a:spLocks noGrp="1"/>
          </p:cNvSpPr>
          <p:nvPr>
            <p:ph type="ftr" sz="quarter" idx="3"/>
          </p:nvPr>
        </p:nvSpPr>
        <p:spPr/>
        <p:txBody>
          <a:bodyPr/>
          <a:lstStyle/>
          <a:p>
            <a:fld id="{5116C895-348D-4FA1-AC3F-6A98EE2CBA64}" type="slidenum">
              <a:rPr lang="en-US" smtClean="0"/>
              <a:pPr/>
              <a:t>11</a:t>
            </a:fld>
            <a:endParaRPr lang="en-US"/>
          </a:p>
        </p:txBody>
      </p:sp>
      <p:pic>
        <p:nvPicPr>
          <p:cNvPr id="11" name="Picture Placeholder 10" descr="Placeholder image"/>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6" r="6"/>
          <a:stretch>
            <a:fillRect/>
          </a:stretch>
        </p:blipFill>
        <p:spPr/>
      </p:pic>
      <p:pic>
        <p:nvPicPr>
          <p:cNvPr id="12" name="Picture Placeholder 11" descr="Placeholder image"/>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t="12" b="12"/>
          <a:stretch>
            <a:fillRect/>
          </a:stretch>
        </p:blipFill>
        <p:spPr/>
      </p:pic>
    </p:spTree>
    <p:extLst>
      <p:ext uri="{BB962C8B-B14F-4D97-AF65-F5344CB8AC3E}">
        <p14:creationId xmlns:p14="http://schemas.microsoft.com/office/powerpoint/2010/main" val="8273875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I know how to do a lot of things at school because I have done them before. I draw, paint, paste, count, play, listen to stories and sing songs at school.</a:t>
            </a:r>
          </a:p>
        </p:txBody>
      </p:sp>
      <p:sp>
        <p:nvSpPr>
          <p:cNvPr id="3" name="Footer Placeholder 2"/>
          <p:cNvSpPr>
            <a:spLocks noGrp="1"/>
          </p:cNvSpPr>
          <p:nvPr>
            <p:ph type="ftr" sz="quarter" idx="3"/>
          </p:nvPr>
        </p:nvSpPr>
        <p:spPr/>
        <p:txBody>
          <a:bodyPr/>
          <a:lstStyle/>
          <a:p>
            <a:fld id="{5116C895-348D-4FA1-AC3F-6A98EE2CBA64}" type="slidenum">
              <a:rPr lang="en-US" smtClean="0"/>
              <a:pPr/>
              <a:t>12</a:t>
            </a:fld>
            <a:endParaRPr lang="en-US"/>
          </a:p>
        </p:txBody>
      </p:sp>
      <p:pic>
        <p:nvPicPr>
          <p:cNvPr id="16" name="Picture Placeholder 15" descr="Educator sitting in the middle of two school boys singing and playing musical shakers"/>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l="5611" r="5611"/>
          <a:stretch>
            <a:fillRect/>
          </a:stretch>
        </p:blipFill>
        <p:spPr/>
      </p:pic>
      <p:pic>
        <p:nvPicPr>
          <p:cNvPr id="14" name="Picture Placeholder 13" descr="Two school girls in uniform playing with lego at a classroom table"/>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5454" r="5454"/>
          <a:stretch>
            <a:fillRect/>
          </a:stretch>
        </p:blipFill>
        <p:spPr/>
      </p:pic>
      <p:pic>
        <p:nvPicPr>
          <p:cNvPr id="15" name="Picture Placeholder 14" descr="Educator sitting next to school girl in uniform holding glue"/>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5466" r="5466"/>
          <a:stretch>
            <a:fillRect/>
          </a:stretch>
        </p:blipFill>
        <p:spPr/>
      </p:pic>
    </p:spTree>
    <p:extLst>
      <p:ext uri="{BB962C8B-B14F-4D97-AF65-F5344CB8AC3E}">
        <p14:creationId xmlns:p14="http://schemas.microsoft.com/office/powerpoint/2010/main" val="30374485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lnSpcReduction="10000"/>
          </a:bodyPr>
          <a:lstStyle/>
          <a:p>
            <a:r>
              <a:rPr lang="en-AU" dirty="0"/>
              <a:t>There are tables and chairs in the classroom and a mat where all the children can sit to listen to the teacher read us a story or to help us to learn new things. We learn about reading and maths and science and lots of things.</a:t>
            </a:r>
          </a:p>
        </p:txBody>
      </p:sp>
      <p:sp>
        <p:nvSpPr>
          <p:cNvPr id="3" name="Footer Placeholder 2"/>
          <p:cNvSpPr>
            <a:spLocks noGrp="1"/>
          </p:cNvSpPr>
          <p:nvPr>
            <p:ph type="ftr" sz="quarter" idx="3"/>
          </p:nvPr>
        </p:nvSpPr>
        <p:spPr/>
        <p:txBody>
          <a:bodyPr/>
          <a:lstStyle/>
          <a:p>
            <a:fld id="{5116C895-348D-4FA1-AC3F-6A98EE2CBA64}" type="slidenum">
              <a:rPr lang="en-US" smtClean="0"/>
              <a:pPr/>
              <a:t>13</a:t>
            </a:fld>
            <a:endParaRPr lang="en-US"/>
          </a:p>
        </p:txBody>
      </p:sp>
      <p:pic>
        <p:nvPicPr>
          <p:cNvPr id="13" name="Picture Placeholder 12" descr="Two school children in uniform sitting at desk writing"/>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5585" r="5585"/>
          <a:stretch>
            <a:fillRect/>
          </a:stretch>
        </p:blipFill>
        <p:spPr/>
      </p:pic>
      <p:pic>
        <p:nvPicPr>
          <p:cNvPr id="14" name="Picture Placeholder 13" descr="Three school children listening to  a story being read by an educator, one child is pointing at the pictures"/>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5545" r="5545"/>
          <a:stretch>
            <a:fillRect/>
          </a:stretch>
        </p:blipFill>
        <p:spPr/>
      </p:pic>
    </p:spTree>
    <p:extLst>
      <p:ext uri="{BB962C8B-B14F-4D97-AF65-F5344CB8AC3E}">
        <p14:creationId xmlns:p14="http://schemas.microsoft.com/office/powerpoint/2010/main" val="347944155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Placeholder image"/>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4" b="4"/>
          <a:stretch>
            <a:fillRect/>
          </a:stretch>
        </p:blipFill>
        <p:spPr/>
      </p:pic>
      <p:sp>
        <p:nvSpPr>
          <p:cNvPr id="2" name="Text Placeholder 1"/>
          <p:cNvSpPr>
            <a:spLocks noGrp="1"/>
          </p:cNvSpPr>
          <p:nvPr>
            <p:ph type="body" sz="quarter" idx="16"/>
          </p:nvPr>
        </p:nvSpPr>
        <p:spPr/>
        <p:txBody>
          <a:bodyPr/>
          <a:lstStyle/>
          <a:p>
            <a:r>
              <a:rPr lang="en-AU" dirty="0"/>
              <a:t>This is the playground. It is fun to talk and laugh and play with my friends in the playground at recess and lunch time.</a:t>
            </a:r>
          </a:p>
        </p:txBody>
      </p:sp>
      <p:sp>
        <p:nvSpPr>
          <p:cNvPr id="3" name="Footer Placeholder 2"/>
          <p:cNvSpPr>
            <a:spLocks noGrp="1"/>
          </p:cNvSpPr>
          <p:nvPr>
            <p:ph type="ftr" sz="quarter" idx="3"/>
          </p:nvPr>
        </p:nvSpPr>
        <p:spPr/>
        <p:txBody>
          <a:bodyPr/>
          <a:lstStyle/>
          <a:p>
            <a:fld id="{5116C895-348D-4FA1-AC3F-6A98EE2CBA64}" type="slidenum">
              <a:rPr lang="en-US" smtClean="0"/>
              <a:pPr/>
              <a:t>14</a:t>
            </a:fld>
            <a:endParaRPr lang="en-US"/>
          </a:p>
        </p:txBody>
      </p:sp>
    </p:spTree>
    <p:extLst>
      <p:ext uri="{BB962C8B-B14F-4D97-AF65-F5344CB8AC3E}">
        <p14:creationId xmlns:p14="http://schemas.microsoft.com/office/powerpoint/2010/main" val="316004327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34962" y="844062"/>
            <a:ext cx="10880293" cy="1760593"/>
          </a:xfrm>
        </p:spPr>
        <p:txBody>
          <a:bodyPr/>
          <a:lstStyle/>
          <a:p>
            <a:r>
              <a:rPr lang="en-AU" dirty="0"/>
              <a:t>There are big kids at school. The children in year 6 are the oldest and they look really big. Sometimes some of these big kids can be your friend or buddy at school and help you and play with you.</a:t>
            </a:r>
          </a:p>
        </p:txBody>
      </p:sp>
      <p:sp>
        <p:nvSpPr>
          <p:cNvPr id="3" name="Footer Placeholder 2"/>
          <p:cNvSpPr>
            <a:spLocks noGrp="1"/>
          </p:cNvSpPr>
          <p:nvPr>
            <p:ph type="ftr" sz="quarter" idx="3"/>
          </p:nvPr>
        </p:nvSpPr>
        <p:spPr/>
        <p:txBody>
          <a:bodyPr/>
          <a:lstStyle/>
          <a:p>
            <a:fld id="{5116C895-348D-4FA1-AC3F-6A98EE2CBA64}" type="slidenum">
              <a:rPr lang="en-US" smtClean="0"/>
              <a:pPr/>
              <a:t>15</a:t>
            </a:fld>
            <a:endParaRPr lang="en-US"/>
          </a:p>
        </p:txBody>
      </p:sp>
      <p:pic>
        <p:nvPicPr>
          <p:cNvPr id="14" name="Picture Placeholder 13" descr="Older school student sitting next to a younger school child watching them draw"/>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l="-314" t="37658" r="314" b="12354"/>
          <a:stretch/>
        </p:blipFill>
        <p:spPr/>
      </p:pic>
      <p:pic>
        <p:nvPicPr>
          <p:cNvPr id="13" name="Picture Placeholder 12" descr="Older school student sitting next to a younger school child watching them draw"/>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5561" r="5561"/>
          <a:stretch>
            <a:fillRect/>
          </a:stretch>
        </p:blipFill>
        <p:spPr/>
      </p:pic>
    </p:spTree>
    <p:extLst>
      <p:ext uri="{BB962C8B-B14F-4D97-AF65-F5344CB8AC3E}">
        <p14:creationId xmlns:p14="http://schemas.microsoft.com/office/powerpoint/2010/main" val="90194851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lnSpcReduction="10000"/>
          </a:bodyPr>
          <a:lstStyle/>
          <a:p>
            <a:r>
              <a:rPr lang="en-AU" dirty="0"/>
              <a:t>Another thing that you need to know is that there are school days, and weekends and holidays. Monday, Tuesday, Wednesday, Thursday and Friday are school days and Saturday and Sunday are the weekend days. You don’t go to school on the weekend or in the holidays.</a:t>
            </a:r>
          </a:p>
        </p:txBody>
      </p:sp>
      <p:sp>
        <p:nvSpPr>
          <p:cNvPr id="3" name="Footer Placeholder 2"/>
          <p:cNvSpPr>
            <a:spLocks noGrp="1"/>
          </p:cNvSpPr>
          <p:nvPr>
            <p:ph type="ftr" sz="quarter" idx="3"/>
          </p:nvPr>
        </p:nvSpPr>
        <p:spPr/>
        <p:txBody>
          <a:bodyPr/>
          <a:lstStyle/>
          <a:p>
            <a:fld id="{5116C895-348D-4FA1-AC3F-6A98EE2CBA64}" type="slidenum">
              <a:rPr lang="en-US" smtClean="0"/>
              <a:pPr/>
              <a:t>16</a:t>
            </a:fld>
            <a:endParaRPr lang="en-US"/>
          </a:p>
        </p:txBody>
      </p:sp>
      <p:pic>
        <p:nvPicPr>
          <p:cNvPr id="12" name="Picture Placeholder 11" descr="Days of the week (Monday to Friday) are written in white text over a blue background. Next to the words there is a photo of a school girl in uniform entering classroom with back pack on."/>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65" r="165"/>
          <a:stretch>
            <a:fillRect/>
          </a:stretch>
        </p:blipFill>
        <p:spPr/>
      </p:pic>
      <p:pic>
        <p:nvPicPr>
          <p:cNvPr id="13" name="Picture Placeholder 12" descr="Weekend days (Saturday and Sunday) are written in white text over a blue background. Next to the words there is a photo of a parent and child playing on swings outside not in school uniform."/>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147" r="147"/>
          <a:stretch>
            <a:fillRect/>
          </a:stretch>
        </p:blipFill>
        <p:spPr/>
      </p:pic>
    </p:spTree>
    <p:extLst>
      <p:ext uri="{BB962C8B-B14F-4D97-AF65-F5344CB8AC3E}">
        <p14:creationId xmlns:p14="http://schemas.microsoft.com/office/powerpoint/2010/main" val="5497285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34962" y="844062"/>
            <a:ext cx="10720965" cy="1760593"/>
          </a:xfrm>
        </p:spPr>
        <p:txBody>
          <a:bodyPr/>
          <a:lstStyle/>
          <a:p>
            <a:r>
              <a:rPr lang="en-AU" dirty="0"/>
              <a:t>This is the school office. This is [enter name] who works in the office.</a:t>
            </a:r>
            <a:r>
              <a:rPr lang="en-AU" i="1" dirty="0"/>
              <a:t> </a:t>
            </a:r>
            <a:r>
              <a:rPr lang="en-AU" dirty="0"/>
              <a:t>Sometimes children take messages to the office. I would like to do that one day.</a:t>
            </a:r>
          </a:p>
        </p:txBody>
      </p:sp>
      <p:sp>
        <p:nvSpPr>
          <p:cNvPr id="3" name="Footer Placeholder 2"/>
          <p:cNvSpPr>
            <a:spLocks noGrp="1"/>
          </p:cNvSpPr>
          <p:nvPr>
            <p:ph type="ftr" sz="quarter" idx="3"/>
          </p:nvPr>
        </p:nvSpPr>
        <p:spPr/>
        <p:txBody>
          <a:bodyPr/>
          <a:lstStyle/>
          <a:p>
            <a:fld id="{5116C895-348D-4FA1-AC3F-6A98EE2CBA64}" type="slidenum">
              <a:rPr lang="en-US" smtClean="0"/>
              <a:pPr/>
              <a:t>17</a:t>
            </a:fld>
            <a:endParaRPr lang="en-US"/>
          </a:p>
        </p:txBody>
      </p:sp>
      <p:pic>
        <p:nvPicPr>
          <p:cNvPr id="13" name="Picture Placeholder 12" descr="Placeholder image"/>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6" r="6"/>
          <a:stretch>
            <a:fillRect/>
          </a:stretch>
        </p:blipFill>
        <p:spPr/>
      </p:pic>
      <p:pic>
        <p:nvPicPr>
          <p:cNvPr id="14" name="Picture Placeholder 13" descr="Placeholder image"/>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t="12" b="12"/>
          <a:stretch>
            <a:fillRect/>
          </a:stretch>
        </p:blipFill>
        <p:spPr/>
      </p:pic>
    </p:spTree>
    <p:extLst>
      <p:ext uri="{BB962C8B-B14F-4D97-AF65-F5344CB8AC3E}">
        <p14:creationId xmlns:p14="http://schemas.microsoft.com/office/powerpoint/2010/main" val="236808840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My school has a special room called a library with lots of wonderful books. I can take some books home in my library bag so my family can read them with me.</a:t>
            </a:r>
          </a:p>
        </p:txBody>
      </p:sp>
      <p:sp>
        <p:nvSpPr>
          <p:cNvPr id="3" name="Footer Placeholder 2"/>
          <p:cNvSpPr>
            <a:spLocks noGrp="1"/>
          </p:cNvSpPr>
          <p:nvPr>
            <p:ph type="ftr" sz="quarter" idx="3"/>
          </p:nvPr>
        </p:nvSpPr>
        <p:spPr/>
        <p:txBody>
          <a:bodyPr/>
          <a:lstStyle/>
          <a:p>
            <a:fld id="{5116C895-348D-4FA1-AC3F-6A98EE2CBA64}" type="slidenum">
              <a:rPr lang="en-US" smtClean="0"/>
              <a:pPr/>
              <a:t>18</a:t>
            </a:fld>
            <a:endParaRPr lang="en-US"/>
          </a:p>
        </p:txBody>
      </p:sp>
      <p:pic>
        <p:nvPicPr>
          <p:cNvPr id="12" name="Picture Placeholder 11" descr="Child sitting on floor of library reading a book"/>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77" r="77"/>
          <a:stretch>
            <a:fillRect/>
          </a:stretch>
        </p:blipFill>
        <p:spPr/>
      </p:pic>
      <p:pic>
        <p:nvPicPr>
          <p:cNvPr id="11" name="Picture Placeholder 10" descr="Placeholder image"/>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t="12" b="12"/>
          <a:stretch>
            <a:fillRect/>
          </a:stretch>
        </p:blipFill>
        <p:spPr/>
      </p:pic>
    </p:spTree>
    <p:extLst>
      <p:ext uri="{BB962C8B-B14F-4D97-AF65-F5344CB8AC3E}">
        <p14:creationId xmlns:p14="http://schemas.microsoft.com/office/powerpoint/2010/main" val="44053573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Placeholder image"/>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4" b="4"/>
          <a:stretch>
            <a:fillRect/>
          </a:stretch>
        </p:blipFill>
        <p:spPr/>
      </p:pic>
      <p:sp>
        <p:nvSpPr>
          <p:cNvPr id="2" name="Text Placeholder 1"/>
          <p:cNvSpPr>
            <a:spLocks noGrp="1"/>
          </p:cNvSpPr>
          <p:nvPr>
            <p:ph type="body" sz="quarter" idx="16"/>
          </p:nvPr>
        </p:nvSpPr>
        <p:spPr/>
        <p:txBody>
          <a:bodyPr/>
          <a:lstStyle/>
          <a:p>
            <a:r>
              <a:rPr lang="en-AU" dirty="0"/>
              <a:t>There are toilets at my school. The teachers teach all of the new children about where the toilets are and how to use them. I am glad about that because it is very important to know about the toilets. There are toilets for the boys and toilets for the girls. I always flush and wash my hands after I use the toilet.</a:t>
            </a:r>
          </a:p>
        </p:txBody>
      </p:sp>
      <p:sp>
        <p:nvSpPr>
          <p:cNvPr id="3" name="Footer Placeholder 2"/>
          <p:cNvSpPr>
            <a:spLocks noGrp="1"/>
          </p:cNvSpPr>
          <p:nvPr>
            <p:ph type="ftr" sz="quarter" idx="3"/>
          </p:nvPr>
        </p:nvSpPr>
        <p:spPr/>
        <p:txBody>
          <a:bodyPr/>
          <a:lstStyle/>
          <a:p>
            <a:fld id="{5116C895-348D-4FA1-AC3F-6A98EE2CBA64}" type="slidenum">
              <a:rPr lang="en-US" smtClean="0"/>
              <a:pPr/>
              <a:t>19</a:t>
            </a:fld>
            <a:endParaRPr lang="en-US"/>
          </a:p>
        </p:txBody>
      </p:sp>
    </p:spTree>
    <p:extLst>
      <p:ext uri="{BB962C8B-B14F-4D97-AF65-F5344CB8AC3E}">
        <p14:creationId xmlns:p14="http://schemas.microsoft.com/office/powerpoint/2010/main" val="33921700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dirty="0"/>
              <a:t>This is my new school. It is called [school name].</a:t>
            </a:r>
          </a:p>
        </p:txBody>
      </p:sp>
      <p:pic>
        <p:nvPicPr>
          <p:cNvPr id="13" name="Picture Placeholder 12" descr="Placeholder image"/>
          <p:cNvPicPr>
            <a:picLocks noGrp="1" noChangeAspect="1"/>
          </p:cNvPicPr>
          <p:nvPr>
            <p:ph type="pic" sz="quarter" idx="17"/>
          </p:nvPr>
        </p:nvPicPr>
        <p:blipFill>
          <a:blip r:embed="rId2">
            <a:extLst>
              <a:ext uri="{28A0092B-C50C-407E-A947-70E740481C1C}">
                <a14:useLocalDpi xmlns:a14="http://schemas.microsoft.com/office/drawing/2010/main" val="0"/>
              </a:ext>
            </a:extLst>
          </a:blip>
          <a:stretch>
            <a:fillRect/>
          </a:stretch>
        </p:blipFill>
        <p:spPr>
          <a:xfrm>
            <a:off x="5471922" y="844062"/>
            <a:ext cx="6348604" cy="4761453"/>
          </a:xfrm>
        </p:spPr>
      </p:pic>
    </p:spTree>
    <p:extLst>
      <p:ext uri="{BB962C8B-B14F-4D97-AF65-F5344CB8AC3E}">
        <p14:creationId xmlns:p14="http://schemas.microsoft.com/office/powerpoint/2010/main" val="40579717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34962" y="844062"/>
            <a:ext cx="11552238" cy="1912993"/>
          </a:xfrm>
        </p:spPr>
        <p:txBody>
          <a:bodyPr>
            <a:normAutofit fontScale="92500" lnSpcReduction="10000"/>
          </a:bodyPr>
          <a:lstStyle/>
          <a:p>
            <a:r>
              <a:rPr lang="en-AU" dirty="0"/>
              <a:t>All of the children have someone who picks them up after school. The teachers look after me until I am picked up. Some children might go home with their mum or dad or grandma or another person who looks after them. Some children might go to afterschool care and then get picked up from there and go home after that. Some children even go home on a bus.</a:t>
            </a:r>
          </a:p>
        </p:txBody>
      </p:sp>
      <p:sp>
        <p:nvSpPr>
          <p:cNvPr id="3" name="Footer Placeholder 2"/>
          <p:cNvSpPr>
            <a:spLocks noGrp="1"/>
          </p:cNvSpPr>
          <p:nvPr>
            <p:ph type="ftr" sz="quarter" idx="3"/>
          </p:nvPr>
        </p:nvSpPr>
        <p:spPr/>
        <p:txBody>
          <a:bodyPr/>
          <a:lstStyle/>
          <a:p>
            <a:fld id="{5116C895-348D-4FA1-AC3F-6A98EE2CBA64}" type="slidenum">
              <a:rPr lang="en-US" smtClean="0"/>
              <a:pPr/>
              <a:t>20</a:t>
            </a:fld>
            <a:endParaRPr lang="en-US"/>
          </a:p>
        </p:txBody>
      </p:sp>
      <p:pic>
        <p:nvPicPr>
          <p:cNvPr id="11" name="Picture Placeholder 10" descr="Mother leaving the school holding her two children’s hands"/>
          <p:cNvPicPr>
            <a:picLocks noGrp="1" noChangeAspect="1"/>
          </p:cNvPicPr>
          <p:nvPr>
            <p:ph type="pic" sz="quarter" idx="18"/>
          </p:nvPr>
        </p:nvPicPr>
        <p:blipFill rotWithShape="1">
          <a:blip r:embed="rId2" cstate="print">
            <a:extLst>
              <a:ext uri="{28A0092B-C50C-407E-A947-70E740481C1C}">
                <a14:useLocalDpi xmlns:a14="http://schemas.microsoft.com/office/drawing/2010/main" val="0"/>
              </a:ext>
            </a:extLst>
          </a:blip>
          <a:srcRect l="5560" r="5560"/>
          <a:stretch/>
        </p:blipFill>
        <p:spPr>
          <a:xfrm>
            <a:off x="580450" y="2813137"/>
            <a:ext cx="4415498" cy="3311624"/>
          </a:xfrm>
        </p:spPr>
      </p:pic>
      <p:pic>
        <p:nvPicPr>
          <p:cNvPr id="12" name="Picture Placeholder 11" descr="Mother saying hello to her son after school, looking closely at each other"/>
          <p:cNvPicPr>
            <a:picLocks noGrp="1" noChangeAspect="1"/>
          </p:cNvPicPr>
          <p:nvPr>
            <p:ph type="pic" sz="quarter" idx="19"/>
          </p:nvPr>
        </p:nvPicPr>
        <p:blipFill rotWithShape="1">
          <a:blip r:embed="rId3">
            <a:extLst>
              <a:ext uri="{28A0092B-C50C-407E-A947-70E740481C1C}">
                <a14:useLocalDpi xmlns:a14="http://schemas.microsoft.com/office/drawing/2010/main" val="0"/>
              </a:ext>
            </a:extLst>
          </a:blip>
          <a:srcRect l="5525" r="5525"/>
          <a:stretch/>
        </p:blipFill>
        <p:spPr>
          <a:xfrm>
            <a:off x="5234194" y="2813138"/>
            <a:ext cx="4415496" cy="3311622"/>
          </a:xfrm>
        </p:spPr>
      </p:pic>
    </p:spTree>
    <p:extLst>
      <p:ext uri="{BB962C8B-B14F-4D97-AF65-F5344CB8AC3E}">
        <p14:creationId xmlns:p14="http://schemas.microsoft.com/office/powerpoint/2010/main" val="375709730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hild waving and smiling "/>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15" r="15"/>
          <a:stretch>
            <a:fillRect/>
          </a:stretch>
        </p:blipFill>
        <p:spPr/>
      </p:pic>
      <p:sp>
        <p:nvSpPr>
          <p:cNvPr id="6" name="Text Placeholder 5"/>
          <p:cNvSpPr>
            <a:spLocks noGrp="1"/>
          </p:cNvSpPr>
          <p:nvPr>
            <p:ph type="body" sz="quarter" idx="16"/>
          </p:nvPr>
        </p:nvSpPr>
        <p:spPr/>
        <p:txBody>
          <a:bodyPr/>
          <a:lstStyle/>
          <a:p>
            <a:r>
              <a:rPr lang="en-AU" dirty="0"/>
              <a:t>When I am going home I say goodbye and smile and wave to the teachers and the other children.</a:t>
            </a:r>
          </a:p>
          <a:p>
            <a:endParaRPr lang="en-AU" dirty="0"/>
          </a:p>
          <a:p>
            <a:r>
              <a:rPr lang="en-AU" dirty="0"/>
              <a:t>So, is there anything else you would like me to tell you about my new school?</a:t>
            </a:r>
          </a:p>
        </p:txBody>
      </p:sp>
      <p:sp>
        <p:nvSpPr>
          <p:cNvPr id="3" name="Footer Placeholder 2"/>
          <p:cNvSpPr>
            <a:spLocks noGrp="1"/>
          </p:cNvSpPr>
          <p:nvPr>
            <p:ph type="ftr" sz="quarter" idx="3"/>
          </p:nvPr>
        </p:nvSpPr>
        <p:spPr/>
        <p:txBody>
          <a:bodyPr/>
          <a:lstStyle/>
          <a:p>
            <a:fld id="{5116C895-348D-4FA1-AC3F-6A98EE2CBA64}" type="slidenum">
              <a:rPr lang="en-US" smtClean="0"/>
              <a:pPr/>
              <a:t>21</a:t>
            </a:fld>
            <a:endParaRPr lang="en-US"/>
          </a:p>
        </p:txBody>
      </p:sp>
    </p:spTree>
    <p:extLst>
      <p:ext uri="{BB962C8B-B14F-4D97-AF65-F5344CB8AC3E}">
        <p14:creationId xmlns:p14="http://schemas.microsoft.com/office/powerpoint/2010/main" val="17000568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dirty="0"/>
              <a:t>This is the gate where I go into my school.</a:t>
            </a:r>
          </a:p>
        </p:txBody>
      </p:sp>
      <p:pic>
        <p:nvPicPr>
          <p:cNvPr id="3" name="Picture Placeholder 2" descr="Placeholder image"/>
          <p:cNvPicPr>
            <a:picLocks noGrp="1" noChangeAspect="1"/>
          </p:cNvPicPr>
          <p:nvPr>
            <p:ph type="pic" sz="quarter" idx="17"/>
          </p:nvPr>
        </p:nvPicPr>
        <p:blipFill>
          <a:blip r:embed="rId2">
            <a:extLst>
              <a:ext uri="{28A0092B-C50C-407E-A947-70E740481C1C}">
                <a14:useLocalDpi xmlns:a14="http://schemas.microsoft.com/office/drawing/2010/main" val="0"/>
              </a:ext>
            </a:extLst>
          </a:blip>
          <a:stretch>
            <a:fillRect/>
          </a:stretch>
        </p:blipFill>
        <p:spPr>
          <a:xfrm>
            <a:off x="326860" y="844062"/>
            <a:ext cx="6348604" cy="4761453"/>
          </a:xfrm>
        </p:spPr>
      </p:pic>
    </p:spTree>
    <p:extLst>
      <p:ext uri="{BB962C8B-B14F-4D97-AF65-F5344CB8AC3E}">
        <p14:creationId xmlns:p14="http://schemas.microsoft.com/office/powerpoint/2010/main" val="1674372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lnSpcReduction="10000"/>
          </a:bodyPr>
          <a:lstStyle/>
          <a:p>
            <a:r>
              <a:rPr lang="en-AU" dirty="0"/>
              <a:t>This is my teacher whose name is [enter teacher name]. My teacher and the other teachers at school will look after me while I am at school. I can ask my teacher to help me if I need help. My teacher cares about me and likes to know about me.</a:t>
            </a:r>
          </a:p>
        </p:txBody>
      </p:sp>
      <p:pic>
        <p:nvPicPr>
          <p:cNvPr id="11" name="Picture Placeholder 10" descr="Placeholder image"/>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tretch>
            <a:fillRect/>
          </a:stretch>
        </p:blipFill>
        <p:spPr>
          <a:xfrm>
            <a:off x="334962" y="2813137"/>
            <a:ext cx="4415498" cy="3311623"/>
          </a:xfrm>
        </p:spPr>
      </p:pic>
      <p:pic>
        <p:nvPicPr>
          <p:cNvPr id="12" name="Picture Placeholder 11" descr="Placeholder image"/>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tretch>
            <a:fillRect/>
          </a:stretch>
        </p:blipFill>
        <p:spPr>
          <a:xfrm>
            <a:off x="5234193" y="2813137"/>
            <a:ext cx="4415498" cy="3311623"/>
          </a:xfrm>
        </p:spPr>
      </p:pic>
    </p:spTree>
    <p:extLst>
      <p:ext uri="{BB962C8B-B14F-4D97-AF65-F5344CB8AC3E}">
        <p14:creationId xmlns:p14="http://schemas.microsoft.com/office/powerpoint/2010/main" val="40148844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AU" dirty="0"/>
              <a:t>I can have a lot of fun at school and learn a lot of things. I might see some old friends there and make some new friends.</a:t>
            </a:r>
          </a:p>
        </p:txBody>
      </p:sp>
      <p:pic>
        <p:nvPicPr>
          <p:cNvPr id="26" name="Picture Placeholder 25" descr="School children sitting in a line clapping and smiling togethe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5540" r="5540"/>
          <a:stretch>
            <a:fillRect/>
          </a:stretch>
        </p:blipFill>
        <p:spPr/>
      </p:pic>
      <p:sp>
        <p:nvSpPr>
          <p:cNvPr id="3" name="Picture Placeholder 2">
            <a:extLst>
              <a:ext uri="{FF2B5EF4-FFF2-40B4-BE49-F238E27FC236}">
                <a16:creationId xmlns:a16="http://schemas.microsoft.com/office/drawing/2014/main" id="{83741C7F-9ACB-3E2E-438B-63174742871D}"/>
              </a:ext>
            </a:extLst>
          </p:cNvPr>
          <p:cNvSpPr>
            <a:spLocks noGrp="1"/>
          </p:cNvSpPr>
          <p:nvPr>
            <p:ph type="pic" sz="quarter" idx="19"/>
          </p:nvPr>
        </p:nvSpPr>
        <p:spPr/>
        <p:txBody>
          <a:bodyPr/>
          <a:lstStyle/>
          <a:p>
            <a:endParaRPr lang="en-AU"/>
          </a:p>
        </p:txBody>
      </p:sp>
      <p:pic>
        <p:nvPicPr>
          <p:cNvPr id="1026" name="Picture 2">
            <a:extLst>
              <a:ext uri="{FF2B5EF4-FFF2-40B4-BE49-F238E27FC236}">
                <a16:creationId xmlns:a16="http://schemas.microsoft.com/office/drawing/2014/main" id="{E78E3B40-0C11-C6D1-079E-510FDBDAB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222" y="2807857"/>
            <a:ext cx="4415497" cy="331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8498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Sometimes I might miss my family while I am at school. Some children might even cry a little bit because they miss their family but the teachers will help them to feel better.</a:t>
            </a:r>
          </a:p>
        </p:txBody>
      </p:sp>
      <p:sp>
        <p:nvSpPr>
          <p:cNvPr id="3" name="Footer Placeholder 2"/>
          <p:cNvSpPr>
            <a:spLocks noGrp="1"/>
          </p:cNvSpPr>
          <p:nvPr>
            <p:ph type="ftr" sz="quarter" idx="3"/>
          </p:nvPr>
        </p:nvSpPr>
        <p:spPr/>
        <p:txBody>
          <a:bodyPr/>
          <a:lstStyle/>
          <a:p>
            <a:fld id="{5116C895-348D-4FA1-AC3F-6A98EE2CBA64}" type="slidenum">
              <a:rPr lang="en-US" smtClean="0"/>
              <a:pPr/>
              <a:t>6</a:t>
            </a:fld>
            <a:endParaRPr lang="en-US"/>
          </a:p>
        </p:txBody>
      </p:sp>
      <p:pic>
        <p:nvPicPr>
          <p:cNvPr id="11" name="Picture Placeholder 10" descr="School child standing on her own looking down and sad"/>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5582" r="5582"/>
          <a:stretch>
            <a:fillRect/>
          </a:stretch>
        </p:blipFill>
        <p:spPr/>
      </p:pic>
      <p:pic>
        <p:nvPicPr>
          <p:cNvPr id="12" name="Picture Placeholder 11" descr="School children talking to a teacher at a desk"/>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5417" r="5417"/>
          <a:stretch>
            <a:fillRect/>
          </a:stretch>
        </p:blipFill>
        <p:spPr/>
      </p:pic>
    </p:spTree>
    <p:extLst>
      <p:ext uri="{BB962C8B-B14F-4D97-AF65-F5344CB8AC3E}">
        <p14:creationId xmlns:p14="http://schemas.microsoft.com/office/powerpoint/2010/main" val="87355540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I wear my uniform to school. I wear my hat outside to protect me from the sun.</a:t>
            </a:r>
          </a:p>
        </p:txBody>
      </p:sp>
      <p:sp>
        <p:nvSpPr>
          <p:cNvPr id="3" name="Footer Placeholder 2"/>
          <p:cNvSpPr>
            <a:spLocks noGrp="1"/>
          </p:cNvSpPr>
          <p:nvPr>
            <p:ph type="ftr" sz="quarter" idx="3"/>
          </p:nvPr>
        </p:nvSpPr>
        <p:spPr/>
        <p:txBody>
          <a:bodyPr/>
          <a:lstStyle/>
          <a:p>
            <a:fld id="{5116C895-348D-4FA1-AC3F-6A98EE2CBA64}" type="slidenum">
              <a:rPr lang="en-US" smtClean="0"/>
              <a:pPr/>
              <a:t>7</a:t>
            </a:fld>
            <a:endParaRPr lang="en-US"/>
          </a:p>
        </p:txBody>
      </p:sp>
      <p:pic>
        <p:nvPicPr>
          <p:cNvPr id="9" name="Picture Placeholder 8" descr="Placeholder image"/>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tretch>
            <a:fillRect/>
          </a:stretch>
        </p:blipFill>
        <p:spPr>
          <a:xfrm>
            <a:off x="334962" y="2813137"/>
            <a:ext cx="4415498" cy="3311623"/>
          </a:xfrm>
        </p:spPr>
      </p:pic>
      <p:pic>
        <p:nvPicPr>
          <p:cNvPr id="10" name="Picture Placeholder 9" descr="Placeholder image"/>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tretch>
            <a:fillRect/>
          </a:stretch>
        </p:blipFill>
        <p:spPr>
          <a:xfrm>
            <a:off x="5234193" y="2813137"/>
            <a:ext cx="4415498" cy="3311623"/>
          </a:xfrm>
        </p:spPr>
      </p:pic>
    </p:spTree>
    <p:extLst>
      <p:ext uri="{BB962C8B-B14F-4D97-AF65-F5344CB8AC3E}">
        <p14:creationId xmlns:p14="http://schemas.microsoft.com/office/powerpoint/2010/main" val="11491928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I have a school bag with my morning tea, lunch, and drinks inside. My name is on everything. This is where I put my bag when I am at school.</a:t>
            </a:r>
          </a:p>
        </p:txBody>
      </p:sp>
      <p:sp>
        <p:nvSpPr>
          <p:cNvPr id="3" name="Footer Placeholder 2"/>
          <p:cNvSpPr>
            <a:spLocks noGrp="1"/>
          </p:cNvSpPr>
          <p:nvPr>
            <p:ph type="ftr" sz="quarter" idx="3"/>
          </p:nvPr>
        </p:nvSpPr>
        <p:spPr/>
        <p:txBody>
          <a:bodyPr/>
          <a:lstStyle/>
          <a:p>
            <a:fld id="{5116C895-348D-4FA1-AC3F-6A98EE2CBA64}" type="slidenum">
              <a:rPr lang="en-US" smtClean="0"/>
              <a:pPr/>
              <a:t>8</a:t>
            </a:fld>
            <a:endParaRPr lang="en-US"/>
          </a:p>
        </p:txBody>
      </p:sp>
      <p:pic>
        <p:nvPicPr>
          <p:cNvPr id="9" name="Picture Placeholder 8" descr="School girl entering classroom with bag on back"/>
          <p:cNvPicPr>
            <a:picLocks noGrp="1" noChangeAspect="1"/>
          </p:cNvPicPr>
          <p:nvPr>
            <p:ph type="pic" sz="quarter" idx="18"/>
          </p:nvPr>
        </p:nvPicPr>
        <p:blipFill rotWithShape="1">
          <a:blip r:embed="rId2">
            <a:extLst>
              <a:ext uri="{28A0092B-C50C-407E-A947-70E740481C1C}">
                <a14:useLocalDpi xmlns:a14="http://schemas.microsoft.com/office/drawing/2010/main" val="0"/>
              </a:ext>
            </a:extLst>
          </a:blip>
          <a:srcRect l="5576" r="5576"/>
          <a:stretch/>
        </p:blipFill>
        <p:spPr>
          <a:xfrm>
            <a:off x="326860" y="2813137"/>
            <a:ext cx="4415496" cy="3311622"/>
          </a:xfrm>
        </p:spPr>
      </p:pic>
      <p:pic>
        <p:nvPicPr>
          <p:cNvPr id="12" name="Picture Placeholder 11" descr="Placeholder image"/>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t="12" b="12"/>
          <a:stretch>
            <a:fillRect/>
          </a:stretch>
        </p:blipFill>
        <p:spPr/>
      </p:pic>
    </p:spTree>
    <p:extLst>
      <p:ext uri="{BB962C8B-B14F-4D97-AF65-F5344CB8AC3E}">
        <p14:creationId xmlns:p14="http://schemas.microsoft.com/office/powerpoint/2010/main" val="35145527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I eat my morning tea and lunch at school. </a:t>
            </a:r>
            <a:r>
              <a:rPr lang="en-AU"/>
              <a:t>I eat healthy food to help me feel good and to grow strong.</a:t>
            </a:r>
            <a:endParaRPr lang="en-AU" dirty="0"/>
          </a:p>
        </p:txBody>
      </p:sp>
      <p:sp>
        <p:nvSpPr>
          <p:cNvPr id="3" name="Footer Placeholder 2"/>
          <p:cNvSpPr>
            <a:spLocks noGrp="1"/>
          </p:cNvSpPr>
          <p:nvPr>
            <p:ph type="ftr" sz="quarter" idx="3"/>
          </p:nvPr>
        </p:nvSpPr>
        <p:spPr/>
        <p:txBody>
          <a:bodyPr/>
          <a:lstStyle/>
          <a:p>
            <a:fld id="{5116C895-348D-4FA1-AC3F-6A98EE2CBA64}" type="slidenum">
              <a:rPr lang="en-US" smtClean="0"/>
              <a:pPr/>
              <a:t>9</a:t>
            </a:fld>
            <a:endParaRPr lang="en-US"/>
          </a:p>
        </p:txBody>
      </p:sp>
      <p:pic>
        <p:nvPicPr>
          <p:cNvPr id="11" name="Picture Placeholder 10" descr="Three school children in uniforms  holding their food including sushi, fruit and meat balls"/>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5561" r="5561"/>
          <a:stretch>
            <a:fillRect/>
          </a:stretch>
        </p:blipFill>
        <p:spPr/>
      </p:pic>
      <p:pic>
        <p:nvPicPr>
          <p:cNvPr id="12" name="Picture Placeholder 11" descr="Three school children sitting at a table with their uniforms and hats on eating lunch from their lunch boxes, smiling"/>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5545" r="5545"/>
          <a:stretch>
            <a:fillRect/>
          </a:stretch>
        </p:blipFill>
        <p:spPr/>
      </p:pic>
    </p:spTree>
    <p:extLst>
      <p:ext uri="{BB962C8B-B14F-4D97-AF65-F5344CB8AC3E}">
        <p14:creationId xmlns:p14="http://schemas.microsoft.com/office/powerpoint/2010/main" val="3166481566"/>
      </p:ext>
    </p:extLst>
  </p:cSld>
  <p:clrMapOvr>
    <a:masterClrMapping/>
  </p:clrMapOvr>
  <p:transition>
    <p:fade/>
  </p:transition>
</p:sld>
</file>

<file path=ppt/theme/theme1.xml><?xml version="1.0" encoding="utf-8"?>
<a:theme xmlns:a="http://schemas.openxmlformats.org/drawingml/2006/main" name="Do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DoE" id="{B93D3F35-90CD-4FDB-9FF7-44EDC85B2772}" vid="{867B2AD6-87BA-4229-9EE6-4C15898345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904B9210B99B4FA9E85A739F008746" ma:contentTypeVersion="20" ma:contentTypeDescription="Create a new document." ma:contentTypeScope="" ma:versionID="84698a7a340151b864d071e5019128ef">
  <xsd:schema xmlns:xsd="http://www.w3.org/2001/XMLSchema" xmlns:xs="http://www.w3.org/2001/XMLSchema" xmlns:p="http://schemas.microsoft.com/office/2006/metadata/properties" xmlns:ns2="063f31f4-c326-4d72-9eeb-d1af1187bebc" xmlns:ns3="aadb97e7-ef8b-4a10-9e28-44ef6aa54c77" targetNamespace="http://schemas.microsoft.com/office/2006/metadata/properties" ma:root="true" ma:fieldsID="0413292961afba428e2826c106d9f624" ns2:_="" ns3:_="">
    <xsd:import namespace="063f31f4-c326-4d72-9eeb-d1af1187bebc"/>
    <xsd:import namespace="aadb97e7-ef8b-4a10-9e28-44ef6aa54c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Explanatorynot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f31f4-c326-4d72-9eeb-d1af1187be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Explanatorynotes" ma:index="26" nillable="true" ma:displayName="Explanatory notes" ma:description="Reason for the artefact and its presence in this folder" ma:format="Dropdown" ma:internalName="Explanatorynotes">
      <xsd:simpleType>
        <xsd:restriction base="dms:Note">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db97e7-ef8b-4a10-9e28-44ef6aa54c7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a38b62-942b-40aa-aab2-8483ad9e51f0}" ma:internalName="TaxCatchAll" ma:showField="CatchAllData" ma:web="aadb97e7-ef8b-4a10-9e28-44ef6aa54c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planatorynotes xmlns="063f31f4-c326-4d72-9eeb-d1af1187bebc" xsi:nil="true"/>
    <TaxCatchAll xmlns="aadb97e7-ef8b-4a10-9e28-44ef6aa54c77" xsi:nil="true"/>
    <lcf76f155ced4ddcb4097134ff3c332f xmlns="063f31f4-c326-4d72-9eeb-d1af1187beb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4E2150-F333-4479-9582-E52438EE6262}">
  <ds:schemaRefs>
    <ds:schemaRef ds:uri="http://schemas.microsoft.com/sharepoint/v3/contenttype/forms"/>
  </ds:schemaRefs>
</ds:datastoreItem>
</file>

<file path=customXml/itemProps2.xml><?xml version="1.0" encoding="utf-8"?>
<ds:datastoreItem xmlns:ds="http://schemas.openxmlformats.org/officeDocument/2006/customXml" ds:itemID="{2CEE4FF3-C081-4C8D-A0C2-66EB23D60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f31f4-c326-4d72-9eeb-d1af1187bebc"/>
    <ds:schemaRef ds:uri="aadb97e7-ef8b-4a10-9e28-44ef6aa54c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49A984-F55E-48C1-947D-104B75534A7D}">
  <ds:schemaRefs>
    <ds:schemaRef ds:uri="http://purl.org/dc/dcmitype/"/>
    <ds:schemaRef ds:uri="063f31f4-c326-4d72-9eeb-d1af1187bebc"/>
    <ds:schemaRef ds:uri="http://schemas.openxmlformats.org/package/2006/metadata/core-properties"/>
    <ds:schemaRef ds:uri="http://www.w3.org/XML/1998/namespace"/>
    <ds:schemaRef ds:uri="http://schemas.microsoft.com/office/infopath/2007/PartnerControls"/>
    <ds:schemaRef ds:uri="http://purl.org/dc/elements/1.1/"/>
    <ds:schemaRef ds:uri="http://schemas.microsoft.com/office/2006/documentManagement/types"/>
    <ds:schemaRef ds:uri="aadb97e7-ef8b-4a10-9e28-44ef6aa54c77"/>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DoE</Template>
  <TotalTime>12300</TotalTime>
  <Words>797</Words>
  <Application>Microsoft Office PowerPoint</Application>
  <PresentationFormat>Widescreen</PresentationFormat>
  <Paragraphs>42</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Montserrat SemiBold</vt:lpstr>
      <vt:lpstr>Arial</vt:lpstr>
      <vt:lpstr>Montserrat Medium</vt:lpstr>
      <vt:lpstr>Calibri</vt:lpstr>
      <vt:lpstr>Courier New</vt:lpstr>
      <vt:lpstr>Montserrat</vt:lpstr>
      <vt:lpstr>DoE</vt:lpstr>
      <vt:lpstr>My new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new school social narrative</dc:title>
  <dc:creator>NSW Department of Education</dc:creator>
  <dcterms:created xsi:type="dcterms:W3CDTF">2020-07-22T12:59:42Z</dcterms:created>
  <dcterms:modified xsi:type="dcterms:W3CDTF">2025-04-11T03:55:26Z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0x010100BD904B9210B99B4FA9E85A739F008746</vt:lpwstr>
  </property>
  <property fmtid="{D5CDD505-2E9C-101B-9397-08002B2CF9AE}" pid="3" name="MSIP_Label_b603dfd7-d93a-4381-a340-2995d8282205_Enabled">
    <vt:lpwstr>true</vt:lpwstr>
  </property>
  <property fmtid="{D5CDD505-2E9C-101B-9397-08002B2CF9AE}" pid="4" name="MSIP_Label_b603dfd7-d93a-4381-a340-2995d8282205_SetDate">
    <vt:lpwstr>2025-04-04T07:51:03Z</vt:lpwstr>
  </property>
  <property fmtid="{D5CDD505-2E9C-101B-9397-08002B2CF9AE}" pid="5" name="MSIP_Label_b603dfd7-d93a-4381-a340-2995d8282205_Method">
    <vt:lpwstr>Standard</vt:lpwstr>
  </property>
  <property fmtid="{D5CDD505-2E9C-101B-9397-08002B2CF9AE}" pid="6" name="MSIP_Label_b603dfd7-d93a-4381-a340-2995d8282205_Name">
    <vt:lpwstr>OFFICIAL</vt:lpwstr>
  </property>
  <property fmtid="{D5CDD505-2E9C-101B-9397-08002B2CF9AE}" pid="7" name="MSIP_Label_b603dfd7-d93a-4381-a340-2995d8282205_SiteId">
    <vt:lpwstr>05a0e69a-418a-47c1-9c25-9387261bf991</vt:lpwstr>
  </property>
  <property fmtid="{D5CDD505-2E9C-101B-9397-08002B2CF9AE}" pid="8" name="MSIP_Label_b603dfd7-d93a-4381-a340-2995d8282205_ActionId">
    <vt:lpwstr>d5c6bcff-8cc7-48dc-a51c-2aff35c771d7</vt:lpwstr>
  </property>
  <property fmtid="{D5CDD505-2E9C-101B-9397-08002B2CF9AE}" pid="9" name="MSIP_Label_b603dfd7-d93a-4381-a340-2995d8282205_ContentBits">
    <vt:lpwstr>0</vt:lpwstr>
  </property>
  <property fmtid="{D5CDD505-2E9C-101B-9397-08002B2CF9AE}" pid="10" name="MSIP_Label_b603dfd7-d93a-4381-a340-2995d8282205_Tag">
    <vt:lpwstr>10, 3, 0, 1</vt:lpwstr>
  </property>
</Properties>
</file>