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6" r:id="rId5"/>
    <p:sldId id="267" r:id="rId6"/>
    <p:sldId id="268" r:id="rId7"/>
    <p:sldId id="269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6AC06-3E4B-4661-BF79-7F903E686DEE}" v="311" dt="2021-08-29T22:26:00.137"/>
    <p1510:client id="{0F73C393-A965-4EDE-96E3-9CF48494F8FC}" v="36" dt="2021-08-15T22:03:34.625"/>
    <p1510:client id="{2282CD32-88BB-498B-8D4E-80E8D655C555}" v="334" dt="2021-08-13T06:18:38.471"/>
    <p1510:client id="{2C745604-4A48-441F-8264-968702EF6A80}" v="33" dt="2021-08-13T05:13:19.500"/>
    <p1510:client id="{516FFDAF-907C-4129-9A96-066C486C0FB3}" v="140" dt="2021-08-13T04:56:19.858"/>
    <p1510:client id="{6DE1A4BD-B949-4994-B0F8-EE06242FDED0}" v="1207" dt="2021-09-01T05:57:13.246"/>
    <p1510:client id="{8C3CE1C4-9199-42C6-9348-697EB932245E}" v="186" dt="2021-08-30T02:28:31.740"/>
    <p1510:client id="{9A2F0661-FA10-49C0-B7B2-128E7D11AF42}" v="60" dt="2021-08-31T05:59:33.235"/>
    <p1510:client id="{9F1DB3E5-5BF2-4B9A-8D42-64C426705A20}" v="72" dt="2021-08-13T04:26:10.575"/>
    <p1510:client id="{A8873D9E-22DB-4B3A-B000-87C0BA72E3C3}" v="4" dt="2021-09-06T06:39:52.508"/>
    <p1510:client id="{B07DA3D5-AA3D-470E-9188-EF96CDBD2E07}" v="83" dt="2021-08-13T06:30:20.591"/>
    <p1510:client id="{B1190997-36A2-4743-B184-D659F8B8A52E}" v="284" dt="2021-08-31T02:28:43.663"/>
    <p1510:client id="{B4FDF366-DD56-405A-B30D-8F3309C5784F}" v="6" dt="2021-08-13T05:41:17.832"/>
    <p1510:client id="{E5E19A7A-89C3-4C73-AB6C-A6E4DAF8BA30}" v="72" dt="2021-08-26T02:07:51.099"/>
    <p1510:client id="{E995BB95-FB0A-406A-B357-62AA04B6E314}" v="15" dt="2021-08-31T23:28:26.862"/>
    <p1510:client id="{F5DB4C22-7297-4728-908C-172BEE011048}" v="247" dt="2021-08-15T22:56:45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Nogher" userId="S::stephen.nogher@det.nsw.edu.au::e813d5df-2edc-4a00-905b-4d51bcdce624" providerId="AD" clId="Web-{9A2F0661-FA10-49C0-B7B2-128E7D11AF42}"/>
    <pc:docChg chg="addSld delSld modSld sldOrd">
      <pc:chgData name="Stephen Nogher" userId="S::stephen.nogher@det.nsw.edu.au::e813d5df-2edc-4a00-905b-4d51bcdce624" providerId="AD" clId="Web-{9A2F0661-FA10-49C0-B7B2-128E7D11AF42}" dt="2021-08-31T05:59:33.219" v="31" actId="20577"/>
      <pc:docMkLst>
        <pc:docMk/>
      </pc:docMkLst>
      <pc:sldChg chg="modSp del">
        <pc:chgData name="Stephen Nogher" userId="S::stephen.nogher@det.nsw.edu.au::e813d5df-2edc-4a00-905b-4d51bcdce624" providerId="AD" clId="Web-{9A2F0661-FA10-49C0-B7B2-128E7D11AF42}" dt="2021-08-31T05:42:27.652" v="4"/>
        <pc:sldMkLst>
          <pc:docMk/>
          <pc:sldMk cId="2043628760" sldId="296"/>
        </pc:sldMkLst>
        <pc:spChg chg="mod">
          <ac:chgData name="Stephen Nogher" userId="S::stephen.nogher@det.nsw.edu.au::e813d5df-2edc-4a00-905b-4d51bcdce624" providerId="AD" clId="Web-{9A2F0661-FA10-49C0-B7B2-128E7D11AF42}" dt="2021-08-31T05:42:16.871" v="2" actId="20577"/>
          <ac:spMkLst>
            <pc:docMk/>
            <pc:sldMk cId="2043628760" sldId="296"/>
            <ac:spMk id="9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9A2F0661-FA10-49C0-B7B2-128E7D11AF42}" dt="2021-08-31T05:59:10.547" v="27" actId="20577"/>
        <pc:sldMkLst>
          <pc:docMk/>
          <pc:sldMk cId="3435770151" sldId="301"/>
        </pc:sldMkLst>
        <pc:spChg chg="mod">
          <ac:chgData name="Stephen Nogher" userId="S::stephen.nogher@det.nsw.edu.au::e813d5df-2edc-4a00-905b-4d51bcdce624" providerId="AD" clId="Web-{9A2F0661-FA10-49C0-B7B2-128E7D11AF42}" dt="2021-08-31T05:59:10.547" v="27" actId="20577"/>
          <ac:spMkLst>
            <pc:docMk/>
            <pc:sldMk cId="3435770151" sldId="301"/>
            <ac:spMk id="2" creationId="{DDC077B8-769D-41DC-A958-A11F7CD667E7}"/>
          </ac:spMkLst>
        </pc:spChg>
      </pc:sldChg>
      <pc:sldChg chg="modSp add ord replId">
        <pc:chgData name="Stephen Nogher" userId="S::stephen.nogher@det.nsw.edu.au::e813d5df-2edc-4a00-905b-4d51bcdce624" providerId="AD" clId="Web-{9A2F0661-FA10-49C0-B7B2-128E7D11AF42}" dt="2021-08-31T05:59:33.219" v="31" actId="20577"/>
        <pc:sldMkLst>
          <pc:docMk/>
          <pc:sldMk cId="1767419630" sldId="302"/>
        </pc:sldMkLst>
        <pc:spChg chg="mod">
          <ac:chgData name="Stephen Nogher" userId="S::stephen.nogher@det.nsw.edu.au::e813d5df-2edc-4a00-905b-4d51bcdce624" providerId="AD" clId="Web-{9A2F0661-FA10-49C0-B7B2-128E7D11AF42}" dt="2021-08-31T05:59:33.219" v="31" actId="20577"/>
          <ac:spMkLst>
            <pc:docMk/>
            <pc:sldMk cId="1767419630" sldId="302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9A2F0661-FA10-49C0-B7B2-128E7D11AF42}" dt="2021-08-31T05:42:24.168" v="3" actId="20577"/>
          <ac:spMkLst>
            <pc:docMk/>
            <pc:sldMk cId="1767419630" sldId="302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9A2F0661-FA10-49C0-B7B2-128E7D11AF42}" dt="2021-08-31T05:59:26.922" v="30" actId="20577"/>
          <ac:spMkLst>
            <pc:docMk/>
            <pc:sldMk cId="1767419630" sldId="302"/>
            <ac:spMk id="10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E5E19A7A-89C3-4C73-AB6C-A6E4DAF8BA30}"/>
    <pc:docChg chg="addSld delSld modSld sldOrd">
      <pc:chgData name="Stephen Nogher" userId="S::stephen.nogher@det.nsw.edu.au::e813d5df-2edc-4a00-905b-4d51bcdce624" providerId="AD" clId="Web-{E5E19A7A-89C3-4C73-AB6C-A6E4DAF8BA30}" dt="2021-08-26T02:07:51.099" v="65"/>
      <pc:docMkLst>
        <pc:docMk/>
      </pc:docMkLst>
      <pc:sldChg chg="addSp modSp del ord">
        <pc:chgData name="Stephen Nogher" userId="S::stephen.nogher@det.nsw.edu.au::e813d5df-2edc-4a00-905b-4d51bcdce624" providerId="AD" clId="Web-{E5E19A7A-89C3-4C73-AB6C-A6E4DAF8BA30}" dt="2021-08-26T02:07:19.957" v="36"/>
        <pc:sldMkLst>
          <pc:docMk/>
          <pc:sldMk cId="3603936590" sldId="259"/>
        </pc:sldMkLst>
        <pc:spChg chg="add">
          <ac:chgData name="Stephen Nogher" userId="S::stephen.nogher@det.nsw.edu.au::e813d5df-2edc-4a00-905b-4d51bcdce624" providerId="AD" clId="Web-{E5E19A7A-89C3-4C73-AB6C-A6E4DAF8BA30}" dt="2021-08-26T02:03:59.516" v="4"/>
          <ac:spMkLst>
            <pc:docMk/>
            <pc:sldMk cId="3603936590" sldId="259"/>
            <ac:spMk id="6" creationId="{467E62DE-DF3A-4FE8-B27A-45C98BC9C564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4:09.610" v="6" actId="20577"/>
          <ac:spMkLst>
            <pc:docMk/>
            <pc:sldMk cId="3603936590" sldId="259"/>
            <ac:spMk id="9" creationId="{00000000-0000-0000-0000-000000000000}"/>
          </ac:spMkLst>
        </pc:spChg>
      </pc:sldChg>
      <pc:sldChg chg="del">
        <pc:chgData name="Stephen Nogher" userId="S::stephen.nogher@det.nsw.edu.au::e813d5df-2edc-4a00-905b-4d51bcdce624" providerId="AD" clId="Web-{E5E19A7A-89C3-4C73-AB6C-A6E4DAF8BA30}" dt="2021-08-26T02:07:25.739" v="42"/>
        <pc:sldMkLst>
          <pc:docMk/>
          <pc:sldMk cId="1071187083" sldId="26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0.255" v="48"/>
        <pc:sldMkLst>
          <pc:docMk/>
          <pc:sldMk cId="2506768200" sldId="26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1.567" v="37"/>
        <pc:sldMkLst>
          <pc:docMk/>
          <pc:sldMk cId="205352771" sldId="263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9.645" v="47"/>
        <pc:sldMkLst>
          <pc:docMk/>
          <pc:sldMk cId="2139437517" sldId="264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6.473" v="53"/>
        <pc:sldMkLst>
          <pc:docMk/>
          <pc:sldMk cId="549641995" sldId="265"/>
        </pc:sldMkLst>
      </pc:sldChg>
      <pc:sldChg chg="modSp ord">
        <pc:chgData name="Stephen Nogher" userId="S::stephen.nogher@det.nsw.edu.au::e813d5df-2edc-4a00-905b-4d51bcdce624" providerId="AD" clId="Web-{E5E19A7A-89C3-4C73-AB6C-A6E4DAF8BA30}" dt="2021-08-26T02:04:35.298" v="10" actId="20577"/>
        <pc:sldMkLst>
          <pc:docMk/>
          <pc:sldMk cId="554906291" sldId="266"/>
        </pc:sldMkLst>
        <pc:spChg chg="mod">
          <ac:chgData name="Stephen Nogher" userId="S::stephen.nogher@det.nsw.edu.au::e813d5df-2edc-4a00-905b-4d51bcdce624" providerId="AD" clId="Web-{E5E19A7A-89C3-4C73-AB6C-A6E4DAF8BA30}" dt="2021-08-26T02:04:25.454" v="8" actId="20577"/>
          <ac:spMkLst>
            <pc:docMk/>
            <pc:sldMk cId="554906291" sldId="266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4:35.298" v="10" actId="20577"/>
          <ac:spMkLst>
            <pc:docMk/>
            <pc:sldMk cId="554906291" sldId="266"/>
            <ac:spMk id="3" creationId="{AB43B01F-7C84-49D0-86C1-7F70A97BD10C}"/>
          </ac:spMkLst>
        </pc:spChg>
      </pc:sldChg>
      <pc:sldChg chg="modSp ord">
        <pc:chgData name="Stephen Nogher" userId="S::stephen.nogher@det.nsw.edu.au::e813d5df-2edc-4a00-905b-4d51bcdce624" providerId="AD" clId="Web-{E5E19A7A-89C3-4C73-AB6C-A6E4DAF8BA30}" dt="2021-08-26T02:05:12.908" v="15" actId="20577"/>
        <pc:sldMkLst>
          <pc:docMk/>
          <pc:sldMk cId="3928421976" sldId="267"/>
        </pc:sldMkLst>
        <pc:spChg chg="mod">
          <ac:chgData name="Stephen Nogher" userId="S::stephen.nogher@det.nsw.edu.au::e813d5df-2edc-4a00-905b-4d51bcdce624" providerId="AD" clId="Web-{E5E19A7A-89C3-4C73-AB6C-A6E4DAF8BA30}" dt="2021-08-26T02:05:08.752" v="13" actId="20577"/>
          <ac:spMkLst>
            <pc:docMk/>
            <pc:sldMk cId="3928421976" sldId="267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5:12.908" v="15" actId="20577"/>
          <ac:spMkLst>
            <pc:docMk/>
            <pc:sldMk cId="3928421976" sldId="267"/>
            <ac:spMk id="3" creationId="{AB43B01F-7C84-49D0-86C1-7F70A97BD10C}"/>
          </ac:spMkLst>
        </pc:spChg>
      </pc:sldChg>
      <pc:sldChg chg="modSp ord">
        <pc:chgData name="Stephen Nogher" userId="S::stephen.nogher@det.nsw.edu.au::e813d5df-2edc-4a00-905b-4d51bcdce624" providerId="AD" clId="Web-{E5E19A7A-89C3-4C73-AB6C-A6E4DAF8BA30}" dt="2021-08-26T02:05:41.784" v="21" actId="20577"/>
        <pc:sldMkLst>
          <pc:docMk/>
          <pc:sldMk cId="961829570" sldId="268"/>
        </pc:sldMkLst>
        <pc:spChg chg="mod">
          <ac:chgData name="Stephen Nogher" userId="S::stephen.nogher@det.nsw.edu.au::e813d5df-2edc-4a00-905b-4d51bcdce624" providerId="AD" clId="Web-{E5E19A7A-89C3-4C73-AB6C-A6E4DAF8BA30}" dt="2021-08-26T02:05:41.784" v="21" actId="20577"/>
          <ac:spMkLst>
            <pc:docMk/>
            <pc:sldMk cId="961829570" sldId="268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5:21.080" v="16" actId="20577"/>
          <ac:spMkLst>
            <pc:docMk/>
            <pc:sldMk cId="961829570" sldId="268"/>
            <ac:spMk id="3" creationId="{AB43B01F-7C84-49D0-86C1-7F70A97BD10C}"/>
          </ac:spMkLst>
        </pc:spChg>
      </pc:sldChg>
      <pc:sldChg chg="modSp ord">
        <pc:chgData name="Stephen Nogher" userId="S::stephen.nogher@det.nsw.edu.au::e813d5df-2edc-4a00-905b-4d51bcdce624" providerId="AD" clId="Web-{E5E19A7A-89C3-4C73-AB6C-A6E4DAF8BA30}" dt="2021-08-26T02:06:06.581" v="25" actId="20577"/>
        <pc:sldMkLst>
          <pc:docMk/>
          <pc:sldMk cId="1679664311" sldId="269"/>
        </pc:sldMkLst>
        <pc:spChg chg="mod">
          <ac:chgData name="Stephen Nogher" userId="S::stephen.nogher@det.nsw.edu.au::e813d5df-2edc-4a00-905b-4d51bcdce624" providerId="AD" clId="Web-{E5E19A7A-89C3-4C73-AB6C-A6E4DAF8BA30}" dt="2021-08-26T02:06:06.581" v="25" actId="20577"/>
          <ac:spMkLst>
            <pc:docMk/>
            <pc:sldMk cId="1679664311" sldId="269"/>
            <ac:spMk id="2" creationId="{DDC077B8-769D-41DC-A958-A11F7CD667E7}"/>
          </ac:spMkLst>
        </pc:spChg>
      </pc:sldChg>
      <pc:sldChg chg="del">
        <pc:chgData name="Stephen Nogher" userId="S::stephen.nogher@det.nsw.edu.au::e813d5df-2edc-4a00-905b-4d51bcdce624" providerId="AD" clId="Web-{E5E19A7A-89C3-4C73-AB6C-A6E4DAF8BA30}" dt="2021-08-26T02:07:23.004" v="38"/>
        <pc:sldMkLst>
          <pc:docMk/>
          <pc:sldMk cId="1967833841" sldId="27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3.989" v="39"/>
        <pc:sldMkLst>
          <pc:docMk/>
          <pc:sldMk cId="462785357" sldId="27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4.833" v="40"/>
        <pc:sldMkLst>
          <pc:docMk/>
          <pc:sldMk cId="1115244392" sldId="272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5.364" v="41"/>
        <pc:sldMkLst>
          <pc:docMk/>
          <pc:sldMk cId="3949682146" sldId="273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6.723" v="43"/>
        <pc:sldMkLst>
          <pc:docMk/>
          <pc:sldMk cId="3191864671" sldId="274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7.239" v="44"/>
        <pc:sldMkLst>
          <pc:docMk/>
          <pc:sldMk cId="1424596813" sldId="275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7.817" v="45"/>
        <pc:sldMkLst>
          <pc:docMk/>
          <pc:sldMk cId="2894352337" sldId="276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8.395" v="46"/>
        <pc:sldMkLst>
          <pc:docMk/>
          <pc:sldMk cId="1796252702" sldId="277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1.083" v="49"/>
        <pc:sldMkLst>
          <pc:docMk/>
          <pc:sldMk cId="1855918830" sldId="278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3.911" v="50"/>
        <pc:sldMkLst>
          <pc:docMk/>
          <pc:sldMk cId="286471327" sldId="279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4.755" v="51"/>
        <pc:sldMkLst>
          <pc:docMk/>
          <pc:sldMk cId="1708510867" sldId="28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5.567" v="52"/>
        <pc:sldMkLst>
          <pc:docMk/>
          <pc:sldMk cId="1595029471" sldId="28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7.942" v="55"/>
        <pc:sldMkLst>
          <pc:docMk/>
          <pc:sldMk cId="385407134" sldId="282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8.739" v="56"/>
        <pc:sldMkLst>
          <pc:docMk/>
          <pc:sldMk cId="1846670358" sldId="283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9.333" v="57"/>
        <pc:sldMkLst>
          <pc:docMk/>
          <pc:sldMk cId="926851759" sldId="284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0.130" v="58"/>
        <pc:sldMkLst>
          <pc:docMk/>
          <pc:sldMk cId="560711052" sldId="285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0.614" v="59"/>
        <pc:sldMkLst>
          <pc:docMk/>
          <pc:sldMk cId="3694774085" sldId="286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6.895" v="54"/>
        <pc:sldMkLst>
          <pc:docMk/>
          <pc:sldMk cId="240654628" sldId="287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1.614" v="60"/>
        <pc:sldMkLst>
          <pc:docMk/>
          <pc:sldMk cId="3493196838" sldId="288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51.099" v="65"/>
        <pc:sldMkLst>
          <pc:docMk/>
          <pc:sldMk cId="3275710868" sldId="289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2.598" v="61"/>
        <pc:sldMkLst>
          <pc:docMk/>
          <pc:sldMk cId="2734457396" sldId="29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3.161" v="62"/>
        <pc:sldMkLst>
          <pc:docMk/>
          <pc:sldMk cId="2931714485" sldId="29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4.224" v="63"/>
        <pc:sldMkLst>
          <pc:docMk/>
          <pc:sldMk cId="3421658165" sldId="292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5.177" v="64"/>
        <pc:sldMkLst>
          <pc:docMk/>
          <pc:sldMk cId="242209559" sldId="293"/>
        </pc:sldMkLst>
      </pc:sldChg>
      <pc:sldChg chg="modSp add ord replId">
        <pc:chgData name="Stephen Nogher" userId="S::stephen.nogher@det.nsw.edu.au::e813d5df-2edc-4a00-905b-4d51bcdce624" providerId="AD" clId="Web-{E5E19A7A-89C3-4C73-AB6C-A6E4DAF8BA30}" dt="2021-08-26T02:07:00.879" v="33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E5E19A7A-89C3-4C73-AB6C-A6E4DAF8BA30}" dt="2021-08-26T02:07:00.879" v="33" actId="20577"/>
          <ac:spMkLst>
            <pc:docMk/>
            <pc:sldMk cId="2334312617" sldId="294"/>
            <ac:spMk id="9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E5E19A7A-89C3-4C73-AB6C-A6E4DAF8BA30}" dt="2021-08-26T02:07:10.192" v="35" actId="20577"/>
        <pc:sldMkLst>
          <pc:docMk/>
          <pc:sldMk cId="2288204771" sldId="295"/>
        </pc:sldMkLst>
        <pc:spChg chg="mod">
          <ac:chgData name="Stephen Nogher" userId="S::stephen.nogher@det.nsw.edu.au::e813d5df-2edc-4a00-905b-4d51bcdce624" providerId="AD" clId="Web-{E5E19A7A-89C3-4C73-AB6C-A6E4DAF8BA30}" dt="2021-08-26T02:07:10.192" v="35" actId="20577"/>
          <ac:spMkLst>
            <pc:docMk/>
            <pc:sldMk cId="2288204771" sldId="295"/>
            <ac:spMk id="9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8C3CE1C4-9199-42C6-9348-697EB932245E}"/>
    <pc:docChg chg="modSld">
      <pc:chgData name="Stephen Nogher" userId="S::stephen.nogher@det.nsw.edu.au::e813d5df-2edc-4a00-905b-4d51bcdce624" providerId="AD" clId="Web-{8C3CE1C4-9199-42C6-9348-697EB932245E}" dt="2021-08-30T02:28:31.740" v="94" actId="20577"/>
      <pc:docMkLst>
        <pc:docMk/>
      </pc:docMkLst>
      <pc:sldChg chg="modSp">
        <pc:chgData name="Stephen Nogher" userId="S::stephen.nogher@det.nsw.edu.au::e813d5df-2edc-4a00-905b-4d51bcdce624" providerId="AD" clId="Web-{8C3CE1C4-9199-42C6-9348-697EB932245E}" dt="2021-08-30T02:28:31.740" v="94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8C3CE1C4-9199-42C6-9348-697EB932245E}" dt="2021-08-30T02:28:31.740" v="94" actId="20577"/>
          <ac:spMkLst>
            <pc:docMk/>
            <pc:sldMk cId="2334312617" sldId="294"/>
            <ac:spMk id="10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B1190997-36A2-4743-B184-D659F8B8A52E}"/>
    <pc:docChg chg="addSld modSld sldOrd">
      <pc:chgData name="Stephen Nogher" userId="S::stephen.nogher@det.nsw.edu.au::e813d5df-2edc-4a00-905b-4d51bcdce624" providerId="AD" clId="Web-{B1190997-36A2-4743-B184-D659F8B8A52E}" dt="2021-08-31T02:28:43.460" v="153" actId="20577"/>
      <pc:docMkLst>
        <pc:docMk/>
      </pc:docMkLst>
      <pc:sldChg chg="modSp">
        <pc:chgData name="Stephen Nogher" userId="S::stephen.nogher@det.nsw.edu.au::e813d5df-2edc-4a00-905b-4d51bcdce624" providerId="AD" clId="Web-{B1190997-36A2-4743-B184-D659F8B8A52E}" dt="2021-08-31T02:05:09.158" v="104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B1190997-36A2-4743-B184-D659F8B8A52E}" dt="2021-08-31T02:05:09.158" v="104" actId="20577"/>
          <ac:spMkLst>
            <pc:docMk/>
            <pc:sldMk cId="2334312617" sldId="294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04:21.922" v="94" actId="20577"/>
          <ac:spMkLst>
            <pc:docMk/>
            <pc:sldMk cId="2334312617" sldId="294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B1190997-36A2-4743-B184-D659F8B8A52E}" dt="2021-08-31T02:23:43.595" v="126" actId="20577"/>
        <pc:sldMkLst>
          <pc:docMk/>
          <pc:sldMk cId="2288204771" sldId="295"/>
        </pc:sldMkLst>
        <pc:spChg chg="mod">
          <ac:chgData name="Stephen Nogher" userId="S::stephen.nogher@det.nsw.edu.au::e813d5df-2edc-4a00-905b-4d51bcdce624" providerId="AD" clId="Web-{B1190997-36A2-4743-B184-D659F8B8A52E}" dt="2021-08-31T02:23:43.595" v="126" actId="20577"/>
          <ac:spMkLst>
            <pc:docMk/>
            <pc:sldMk cId="2288204771" sldId="295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3:02.717" v="117" actId="20577"/>
          <ac:spMkLst>
            <pc:docMk/>
            <pc:sldMk cId="2288204771" sldId="295"/>
            <ac:spMk id="10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B1190997-36A2-4743-B184-D659F8B8A52E}" dt="2021-08-31T02:25:07.204" v="133" actId="20577"/>
        <pc:sldMkLst>
          <pc:docMk/>
          <pc:sldMk cId="443070924" sldId="298"/>
        </pc:sldMkLst>
        <pc:spChg chg="mod">
          <ac:chgData name="Stephen Nogher" userId="S::stephen.nogher@det.nsw.edu.au::e813d5df-2edc-4a00-905b-4d51bcdce624" providerId="AD" clId="Web-{B1190997-36A2-4743-B184-D659F8B8A52E}" dt="2021-08-31T02:25:07.204" v="133" actId="20577"/>
          <ac:spMkLst>
            <pc:docMk/>
            <pc:sldMk cId="443070924" sldId="298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4:47.063" v="130" actId="20577"/>
          <ac:spMkLst>
            <pc:docMk/>
            <pc:sldMk cId="443070924" sldId="298"/>
            <ac:spMk id="3" creationId="{AB43B01F-7C84-49D0-86C1-7F70A97BD10C}"/>
          </ac:spMkLst>
        </pc:spChg>
      </pc:sldChg>
      <pc:sldChg chg="modSp add replId">
        <pc:chgData name="Stephen Nogher" userId="S::stephen.nogher@det.nsw.edu.au::e813d5df-2edc-4a00-905b-4d51bcdce624" providerId="AD" clId="Web-{B1190997-36A2-4743-B184-D659F8B8A52E}" dt="2021-08-31T02:25:37.299" v="141" actId="20577"/>
        <pc:sldMkLst>
          <pc:docMk/>
          <pc:sldMk cId="3408552887" sldId="299"/>
        </pc:sldMkLst>
        <pc:spChg chg="mod">
          <ac:chgData name="Stephen Nogher" userId="S::stephen.nogher@det.nsw.edu.au::e813d5df-2edc-4a00-905b-4d51bcdce624" providerId="AD" clId="Web-{B1190997-36A2-4743-B184-D659F8B8A52E}" dt="2021-08-31T02:25:37.299" v="141" actId="20577"/>
          <ac:spMkLst>
            <pc:docMk/>
            <pc:sldMk cId="3408552887" sldId="299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5:16.205" v="136" actId="20577"/>
          <ac:spMkLst>
            <pc:docMk/>
            <pc:sldMk cId="3408552887" sldId="299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B1190997-36A2-4743-B184-D659F8B8A52E}" dt="2021-08-31T02:28:15.381" v="148" actId="20577"/>
        <pc:sldMkLst>
          <pc:docMk/>
          <pc:sldMk cId="1988084587" sldId="300"/>
        </pc:sldMkLst>
        <pc:spChg chg="mod">
          <ac:chgData name="Stephen Nogher" userId="S::stephen.nogher@det.nsw.edu.au::e813d5df-2edc-4a00-905b-4d51bcdce624" providerId="AD" clId="Web-{B1190997-36A2-4743-B184-D659F8B8A52E}" dt="2021-08-31T02:28:15.381" v="148" actId="20577"/>
          <ac:spMkLst>
            <pc:docMk/>
            <pc:sldMk cId="1988084587" sldId="300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7:55.802" v="144" actId="20577"/>
          <ac:spMkLst>
            <pc:docMk/>
            <pc:sldMk cId="1988084587" sldId="300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B1190997-36A2-4743-B184-D659F8B8A52E}" dt="2021-08-31T02:28:43.460" v="153" actId="20577"/>
        <pc:sldMkLst>
          <pc:docMk/>
          <pc:sldMk cId="3435770151" sldId="301"/>
        </pc:sldMkLst>
        <pc:spChg chg="mod">
          <ac:chgData name="Stephen Nogher" userId="S::stephen.nogher@det.nsw.edu.au::e813d5df-2edc-4a00-905b-4d51bcdce624" providerId="AD" clId="Web-{B1190997-36A2-4743-B184-D659F8B8A52E}" dt="2021-08-31T02:28:43.460" v="153" actId="20577"/>
          <ac:spMkLst>
            <pc:docMk/>
            <pc:sldMk cId="3435770151" sldId="301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8:22.662" v="150" actId="20577"/>
          <ac:spMkLst>
            <pc:docMk/>
            <pc:sldMk cId="3435770151" sldId="301"/>
            <ac:spMk id="4" creationId="{696EBA80-F353-4C21-B5D1-8C3A1232625C}"/>
          </ac:spMkLst>
        </pc:spChg>
      </pc:sldChg>
    </pc:docChg>
  </pc:docChgLst>
  <pc:docChgLst>
    <pc:chgData name="Stephen Nogher" userId="S::stephen.nogher@det.nsw.edu.au::e813d5df-2edc-4a00-905b-4d51bcdce624" providerId="AD" clId="Web-{08B6AC06-3E4B-4661-BF79-7F903E686DEE}"/>
    <pc:docChg chg="addSld modSld sldOrd">
      <pc:chgData name="Stephen Nogher" userId="S::stephen.nogher@det.nsw.edu.au::e813d5df-2edc-4a00-905b-4d51bcdce624" providerId="AD" clId="Web-{08B6AC06-3E4B-4661-BF79-7F903E686DEE}" dt="2021-08-29T22:26:00.137" v="174" actId="20577"/>
      <pc:docMkLst>
        <pc:docMk/>
      </pc:docMkLst>
      <pc:sldChg chg="modSp">
        <pc:chgData name="Stephen Nogher" userId="S::stephen.nogher@det.nsw.edu.au::e813d5df-2edc-4a00-905b-4d51bcdce624" providerId="AD" clId="Web-{08B6AC06-3E4B-4661-BF79-7F903E686DEE}" dt="2021-08-29T22:26:00.137" v="174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08B6AC06-3E4B-4661-BF79-7F903E686DEE}" dt="2021-08-29T22:00:38.444" v="10" actId="20577"/>
          <ac:spMkLst>
            <pc:docMk/>
            <pc:sldMk cId="2334312617" sldId="294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08B6AC06-3E4B-4661-BF79-7F903E686DEE}" dt="2021-08-29T22:26:00.137" v="174" actId="20577"/>
          <ac:spMkLst>
            <pc:docMk/>
            <pc:sldMk cId="2334312617" sldId="294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08B6AC06-3E4B-4661-BF79-7F903E686DEE}" dt="2021-08-29T22:00:48.069" v="12" actId="20577"/>
        <pc:sldMkLst>
          <pc:docMk/>
          <pc:sldMk cId="2288204771" sldId="295"/>
        </pc:sldMkLst>
        <pc:spChg chg="mod">
          <ac:chgData name="Stephen Nogher" userId="S::stephen.nogher@det.nsw.edu.au::e813d5df-2edc-4a00-905b-4d51bcdce624" providerId="AD" clId="Web-{08B6AC06-3E4B-4661-BF79-7F903E686DEE}" dt="2021-08-29T22:00:48.069" v="12" actId="20577"/>
          <ac:spMkLst>
            <pc:docMk/>
            <pc:sldMk cId="2288204771" sldId="295"/>
            <ac:spMk id="9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08B6AC06-3E4B-4661-BF79-7F903E686DEE}" dt="2021-08-29T22:07:16.985" v="51" actId="20577"/>
        <pc:sldMkLst>
          <pc:docMk/>
          <pc:sldMk cId="2043628760" sldId="296"/>
        </pc:sldMkLst>
        <pc:spChg chg="mod">
          <ac:chgData name="Stephen Nogher" userId="S::stephen.nogher@det.nsw.edu.au::e813d5df-2edc-4a00-905b-4d51bcdce624" providerId="AD" clId="Web-{08B6AC06-3E4B-4661-BF79-7F903E686DEE}" dt="2021-08-29T22:07:16.985" v="51" actId="20577"/>
          <ac:spMkLst>
            <pc:docMk/>
            <pc:sldMk cId="2043628760" sldId="296"/>
            <ac:spMk id="9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08B6AC06-3E4B-4661-BF79-7F903E686DEE}" dt="2021-08-29T22:07:21.735" v="52" actId="20577"/>
        <pc:sldMkLst>
          <pc:docMk/>
          <pc:sldMk cId="1079271871" sldId="297"/>
        </pc:sldMkLst>
        <pc:spChg chg="mod">
          <ac:chgData name="Stephen Nogher" userId="S::stephen.nogher@det.nsw.edu.au::e813d5df-2edc-4a00-905b-4d51bcdce624" providerId="AD" clId="Web-{08B6AC06-3E4B-4661-BF79-7F903E686DEE}" dt="2021-08-29T22:07:21.735" v="52" actId="20577"/>
          <ac:spMkLst>
            <pc:docMk/>
            <pc:sldMk cId="1079271871" sldId="297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08B6AC06-3E4B-4661-BF79-7F903E686DEE}" dt="2021-08-29T22:05:34.498" v="39" actId="20577"/>
          <ac:spMkLst>
            <pc:docMk/>
            <pc:sldMk cId="1079271871" sldId="297"/>
            <ac:spMk id="10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E995BB95-FB0A-406A-B357-62AA04B6E314}"/>
    <pc:docChg chg="modSld">
      <pc:chgData name="Stephen Nogher" userId="S::stephen.nogher@det.nsw.edu.au::e813d5df-2edc-4a00-905b-4d51bcdce624" providerId="AD" clId="Web-{E995BB95-FB0A-406A-B357-62AA04B6E314}" dt="2021-08-31T23:28:26.847" v="7" actId="20577"/>
      <pc:docMkLst>
        <pc:docMk/>
      </pc:docMkLst>
      <pc:sldChg chg="modSp">
        <pc:chgData name="Stephen Nogher" userId="S::stephen.nogher@det.nsw.edu.au::e813d5df-2edc-4a00-905b-4d51bcdce624" providerId="AD" clId="Web-{E995BB95-FB0A-406A-B357-62AA04B6E314}" dt="2021-08-31T23:11:08.170" v="1" actId="20577"/>
        <pc:sldMkLst>
          <pc:docMk/>
          <pc:sldMk cId="1079271871" sldId="297"/>
        </pc:sldMkLst>
        <pc:spChg chg="mod">
          <ac:chgData name="Stephen Nogher" userId="S::stephen.nogher@det.nsw.edu.au::e813d5df-2edc-4a00-905b-4d51bcdce624" providerId="AD" clId="Web-{E995BB95-FB0A-406A-B357-62AA04B6E314}" dt="2021-08-31T23:11:08.170" v="1" actId="20577"/>
          <ac:spMkLst>
            <pc:docMk/>
            <pc:sldMk cId="1079271871" sldId="297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E995BB95-FB0A-406A-B357-62AA04B6E314}" dt="2021-08-31T23:28:26.847" v="7" actId="20577"/>
        <pc:sldMkLst>
          <pc:docMk/>
          <pc:sldMk cId="1767419630" sldId="302"/>
        </pc:sldMkLst>
        <pc:spChg chg="mod">
          <ac:chgData name="Stephen Nogher" userId="S::stephen.nogher@det.nsw.edu.au::e813d5df-2edc-4a00-905b-4d51bcdce624" providerId="AD" clId="Web-{E995BB95-FB0A-406A-B357-62AA04B6E314}" dt="2021-08-31T23:28:26.847" v="7" actId="20577"/>
          <ac:spMkLst>
            <pc:docMk/>
            <pc:sldMk cId="1767419630" sldId="302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E995BB95-FB0A-406A-B357-62AA04B6E314}" dt="2021-08-31T23:22:22.933" v="3" actId="20577"/>
          <ac:spMkLst>
            <pc:docMk/>
            <pc:sldMk cId="1767419630" sldId="302"/>
            <ac:spMk id="10" creationId="{00000000-0000-0000-0000-000000000000}"/>
          </ac:spMkLst>
        </pc:spChg>
      </pc:sldChg>
    </pc:docChg>
  </pc:docChgLst>
  <pc:docChgLst>
    <pc:chgData name="Ananda Horton" userId="S::ananda.horton@det.nsw.edu.au::250a84de-ba9a-4cea-ad5d-070fe767cf35" providerId="AD" clId="Web-{A8873D9E-22DB-4B3A-B000-87C0BA72E3C3}"/>
    <pc:docChg chg="modSld">
      <pc:chgData name="Ananda Horton" userId="S::ananda.horton@det.nsw.edu.au::250a84de-ba9a-4cea-ad5d-070fe767cf35" providerId="AD" clId="Web-{A8873D9E-22DB-4B3A-B000-87C0BA72E3C3}" dt="2021-09-06T06:39:52.508" v="1" actId="20577"/>
      <pc:docMkLst>
        <pc:docMk/>
      </pc:docMkLst>
      <pc:sldChg chg="modSp">
        <pc:chgData name="Ananda Horton" userId="S::ananda.horton@det.nsw.edu.au::250a84de-ba9a-4cea-ad5d-070fe767cf35" providerId="AD" clId="Web-{A8873D9E-22DB-4B3A-B000-87C0BA72E3C3}" dt="2021-09-06T06:39:52.508" v="1" actId="20577"/>
        <pc:sldMkLst>
          <pc:docMk/>
          <pc:sldMk cId="1079271871" sldId="297"/>
        </pc:sldMkLst>
        <pc:spChg chg="mod">
          <ac:chgData name="Ananda Horton" userId="S::ananda.horton@det.nsw.edu.au::250a84de-ba9a-4cea-ad5d-070fe767cf35" providerId="AD" clId="Web-{A8873D9E-22DB-4B3A-B000-87C0BA72E3C3}" dt="2021-09-06T06:39:52.508" v="1" actId="20577"/>
          <ac:spMkLst>
            <pc:docMk/>
            <pc:sldMk cId="1079271871" sldId="297"/>
            <ac:spMk id="7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6DE1A4BD-B949-4994-B0F8-EE06242FDED0}"/>
    <pc:docChg chg="addSld modSld sldOrd">
      <pc:chgData name="Stephen Nogher" userId="S::stephen.nogher@det.nsw.edu.au::e813d5df-2edc-4a00-905b-4d51bcdce624" providerId="AD" clId="Web-{6DE1A4BD-B949-4994-B0F8-EE06242FDED0}" dt="2021-09-01T05:57:13.246" v="625" actId="20577"/>
      <pc:docMkLst>
        <pc:docMk/>
      </pc:docMkLst>
      <pc:sldChg chg="modSp">
        <pc:chgData name="Stephen Nogher" userId="S::stephen.nogher@det.nsw.edu.au::e813d5df-2edc-4a00-905b-4d51bcdce624" providerId="AD" clId="Web-{6DE1A4BD-B949-4994-B0F8-EE06242FDED0}" dt="2021-09-01T01:00:56.052" v="105" actId="20577"/>
        <pc:sldMkLst>
          <pc:docMk/>
          <pc:sldMk cId="961829570" sldId="268"/>
        </pc:sldMkLst>
        <pc:spChg chg="mod">
          <ac:chgData name="Stephen Nogher" userId="S::stephen.nogher@det.nsw.edu.au::e813d5df-2edc-4a00-905b-4d51bcdce624" providerId="AD" clId="Web-{6DE1A4BD-B949-4994-B0F8-EE06242FDED0}" dt="2021-09-01T01:00:56.052" v="105" actId="20577"/>
          <ac:spMkLst>
            <pc:docMk/>
            <pc:sldMk cId="961829570" sldId="268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0:43.771" v="101" actId="20577"/>
        <pc:sldMkLst>
          <pc:docMk/>
          <pc:sldMk cId="1679664311" sldId="269"/>
        </pc:sldMkLst>
        <pc:spChg chg="mod">
          <ac:chgData name="Stephen Nogher" userId="S::stephen.nogher@det.nsw.edu.au::e813d5df-2edc-4a00-905b-4d51bcdce624" providerId="AD" clId="Web-{6DE1A4BD-B949-4994-B0F8-EE06242FDED0}" dt="2021-09-01T01:00:43.771" v="101" actId="20577"/>
          <ac:spMkLst>
            <pc:docMk/>
            <pc:sldMk cId="1679664311" sldId="269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0:50:16.321" v="60" actId="20577"/>
        <pc:sldMkLst>
          <pc:docMk/>
          <pc:sldMk cId="1079271871" sldId="297"/>
        </pc:sldMkLst>
        <pc:spChg chg="mod">
          <ac:chgData name="Stephen Nogher" userId="S::stephen.nogher@det.nsw.edu.au::e813d5df-2edc-4a00-905b-4d51bcdce624" providerId="AD" clId="Web-{6DE1A4BD-B949-4994-B0F8-EE06242FDED0}" dt="2021-09-01T00:50:16.321" v="60" actId="20577"/>
          <ac:spMkLst>
            <pc:docMk/>
            <pc:sldMk cId="1079271871" sldId="297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48:33.709" v="57" actId="20577"/>
          <ac:spMkLst>
            <pc:docMk/>
            <pc:sldMk cId="1079271871" sldId="297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2:40.742" v="112" actId="20577"/>
        <pc:sldMkLst>
          <pc:docMk/>
          <pc:sldMk cId="443070924" sldId="298"/>
        </pc:sldMkLst>
        <pc:spChg chg="mod">
          <ac:chgData name="Stephen Nogher" userId="S::stephen.nogher@det.nsw.edu.au::e813d5df-2edc-4a00-905b-4d51bcdce624" providerId="AD" clId="Web-{6DE1A4BD-B949-4994-B0F8-EE06242FDED0}" dt="2021-09-01T01:02:40.742" v="112" actId="20577"/>
          <ac:spMkLst>
            <pc:docMk/>
            <pc:sldMk cId="443070924" sldId="298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4:51.197" v="153" actId="20577"/>
        <pc:sldMkLst>
          <pc:docMk/>
          <pc:sldMk cId="3408552887" sldId="299"/>
        </pc:sldMkLst>
        <pc:spChg chg="mod">
          <ac:chgData name="Stephen Nogher" userId="S::stephen.nogher@det.nsw.edu.au::e813d5df-2edc-4a00-905b-4d51bcdce624" providerId="AD" clId="Web-{6DE1A4BD-B949-4994-B0F8-EE06242FDED0}" dt="2021-09-01T01:04:51.197" v="153" actId="20577"/>
          <ac:spMkLst>
            <pc:docMk/>
            <pc:sldMk cId="3408552887" sldId="299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7:19.184" v="171" actId="20577"/>
        <pc:sldMkLst>
          <pc:docMk/>
          <pc:sldMk cId="1988084587" sldId="300"/>
        </pc:sldMkLst>
        <pc:spChg chg="mod">
          <ac:chgData name="Stephen Nogher" userId="S::stephen.nogher@det.nsw.edu.au::e813d5df-2edc-4a00-905b-4d51bcdce624" providerId="AD" clId="Web-{6DE1A4BD-B949-4994-B0F8-EE06242FDED0}" dt="2021-09-01T01:07:19.184" v="171" actId="20577"/>
          <ac:spMkLst>
            <pc:docMk/>
            <pc:sldMk cId="1988084587" sldId="300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10:43.220" v="212" actId="20577"/>
        <pc:sldMkLst>
          <pc:docMk/>
          <pc:sldMk cId="3435770151" sldId="301"/>
        </pc:sldMkLst>
        <pc:spChg chg="mod">
          <ac:chgData name="Stephen Nogher" userId="S::stephen.nogher@det.nsw.edu.au::e813d5df-2edc-4a00-905b-4d51bcdce624" providerId="AD" clId="Web-{6DE1A4BD-B949-4994-B0F8-EE06242FDED0}" dt="2021-09-01T01:10:43.220" v="212" actId="20577"/>
          <ac:spMkLst>
            <pc:docMk/>
            <pc:sldMk cId="3435770151" sldId="301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0:44:45.346" v="38" actId="20577"/>
        <pc:sldMkLst>
          <pc:docMk/>
          <pc:sldMk cId="1767419630" sldId="302"/>
        </pc:sldMkLst>
        <pc:spChg chg="mod">
          <ac:chgData name="Stephen Nogher" userId="S::stephen.nogher@det.nsw.edu.au::e813d5df-2edc-4a00-905b-4d51bcdce624" providerId="AD" clId="Web-{6DE1A4BD-B949-4994-B0F8-EE06242FDED0}" dt="2021-09-01T00:43:44.876" v="30" actId="20577"/>
          <ac:spMkLst>
            <pc:docMk/>
            <pc:sldMk cId="1767419630" sldId="302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44:45.346" v="38" actId="20577"/>
          <ac:spMkLst>
            <pc:docMk/>
            <pc:sldMk cId="1767419630" sldId="302"/>
            <ac:spMk id="10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6DE1A4BD-B949-4994-B0F8-EE06242FDED0}" dt="2021-09-01T01:11:59.096" v="232" actId="20577"/>
        <pc:sldMkLst>
          <pc:docMk/>
          <pc:sldMk cId="2157525005" sldId="303"/>
        </pc:sldMkLst>
        <pc:spChg chg="mod">
          <ac:chgData name="Stephen Nogher" userId="S::stephen.nogher@det.nsw.edu.au::e813d5df-2edc-4a00-905b-4d51bcdce624" providerId="AD" clId="Web-{6DE1A4BD-B949-4994-B0F8-EE06242FDED0}" dt="2021-09-01T01:11:59.096" v="232" actId="20577"/>
          <ac:spMkLst>
            <pc:docMk/>
            <pc:sldMk cId="2157525005" sldId="303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1:09.431" v="69" actId="20577"/>
          <ac:spMkLst>
            <pc:docMk/>
            <pc:sldMk cId="2157525005" sldId="303"/>
            <ac:spMk id="3" creationId="{AB43B01F-7C84-49D0-86C1-7F70A97BD10C}"/>
          </ac:spMkLst>
        </pc:spChg>
      </pc:sldChg>
      <pc:sldChg chg="modSp add replId">
        <pc:chgData name="Stephen Nogher" userId="S::stephen.nogher@det.nsw.edu.au::e813d5df-2edc-4a00-905b-4d51bcdce624" providerId="AD" clId="Web-{6DE1A4BD-B949-4994-B0F8-EE06242FDED0}" dt="2021-09-01T01:13:55.052" v="264" actId="20577"/>
        <pc:sldMkLst>
          <pc:docMk/>
          <pc:sldMk cId="1982473944" sldId="304"/>
        </pc:sldMkLst>
        <pc:spChg chg="mod">
          <ac:chgData name="Stephen Nogher" userId="S::stephen.nogher@det.nsw.edu.au::e813d5df-2edc-4a00-905b-4d51bcdce624" providerId="AD" clId="Web-{6DE1A4BD-B949-4994-B0F8-EE06242FDED0}" dt="2021-09-01T01:13:55.052" v="264" actId="20577"/>
          <ac:spMkLst>
            <pc:docMk/>
            <pc:sldMk cId="1982473944" sldId="304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1:30.260" v="72" actId="20577"/>
          <ac:spMkLst>
            <pc:docMk/>
            <pc:sldMk cId="1982473944" sldId="304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6DE1A4BD-B949-4994-B0F8-EE06242FDED0}" dt="2021-09-01T01:16:15.867" v="314" actId="20577"/>
        <pc:sldMkLst>
          <pc:docMk/>
          <pc:sldMk cId="2304674561" sldId="305"/>
        </pc:sldMkLst>
        <pc:spChg chg="mod">
          <ac:chgData name="Stephen Nogher" userId="S::stephen.nogher@det.nsw.edu.au::e813d5df-2edc-4a00-905b-4d51bcdce624" providerId="AD" clId="Web-{6DE1A4BD-B949-4994-B0F8-EE06242FDED0}" dt="2021-09-01T01:16:15.867" v="314" actId="20577"/>
          <ac:spMkLst>
            <pc:docMk/>
            <pc:sldMk cId="2304674561" sldId="305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2:04.620" v="77" actId="20577"/>
          <ac:spMkLst>
            <pc:docMk/>
            <pc:sldMk cId="2304674561" sldId="305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6DE1A4BD-B949-4994-B0F8-EE06242FDED0}" dt="2021-09-01T01:19:18.339" v="371" actId="20577"/>
        <pc:sldMkLst>
          <pc:docMk/>
          <pc:sldMk cId="3120731052" sldId="306"/>
        </pc:sldMkLst>
        <pc:spChg chg="mod">
          <ac:chgData name="Stephen Nogher" userId="S::stephen.nogher@det.nsw.edu.au::e813d5df-2edc-4a00-905b-4d51bcdce624" providerId="AD" clId="Web-{6DE1A4BD-B949-4994-B0F8-EE06242FDED0}" dt="2021-09-01T01:19:18.339" v="371" actId="20577"/>
          <ac:spMkLst>
            <pc:docMk/>
            <pc:sldMk cId="3120731052" sldId="306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2:32.823" v="82" actId="20577"/>
          <ac:spMkLst>
            <pc:docMk/>
            <pc:sldMk cId="3120731052" sldId="306"/>
            <ac:spMk id="4" creationId="{696EBA80-F353-4C21-B5D1-8C3A1232625C}"/>
          </ac:spMkLst>
        </pc:spChg>
      </pc:sldChg>
      <pc:sldChg chg="modSp add ord replId">
        <pc:chgData name="Stephen Nogher" userId="S::stephen.nogher@det.nsw.edu.au::e813d5df-2edc-4a00-905b-4d51bcdce624" providerId="AD" clId="Web-{6DE1A4BD-B949-4994-B0F8-EE06242FDED0}" dt="2021-09-01T05:57:13.246" v="625" actId="20577"/>
        <pc:sldMkLst>
          <pc:docMk/>
          <pc:sldMk cId="2458706129" sldId="307"/>
        </pc:sldMkLst>
        <pc:spChg chg="mod">
          <ac:chgData name="Stephen Nogher" userId="S::stephen.nogher@det.nsw.edu.au::e813d5df-2edc-4a00-905b-4d51bcdce624" providerId="AD" clId="Web-{6DE1A4BD-B949-4994-B0F8-EE06242FDED0}" dt="2021-09-01T05:21:50.557" v="578" actId="20577"/>
          <ac:spMkLst>
            <pc:docMk/>
            <pc:sldMk cId="2458706129" sldId="307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5:57:13.246" v="625" actId="20577"/>
          <ac:spMkLst>
            <pc:docMk/>
            <pc:sldMk cId="2458706129" sldId="307"/>
            <ac:spMk id="10" creationId="{00000000-0000-0000-0000-000000000000}"/>
          </ac:spMkLst>
        </pc:spChg>
      </pc:sldChg>
      <pc:sldChg chg="add ord replId">
        <pc:chgData name="Stephen Nogher" userId="S::stephen.nogher@det.nsw.edu.au::e813d5df-2edc-4a00-905b-4d51bcdce624" providerId="AD" clId="Web-{6DE1A4BD-B949-4994-B0F8-EE06242FDED0}" dt="2021-09-01T05:08:15.335" v="375"/>
        <pc:sldMkLst>
          <pc:docMk/>
          <pc:sldMk cId="2247019330" sldId="30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AU" b="1" i="0" dirty="0">
                <a:latin typeface="Arial" panose="020B0604020202020204" pitchFamily="34" charset="0"/>
                <a:cs typeface="Arial" panose="020B0604020202020204" pitchFamily="34" charset="0"/>
              </a:rPr>
              <a:t>Chart Title</a:t>
            </a:r>
          </a:p>
        </c:rich>
      </c:tx>
      <c:layout>
        <c:manualLayout>
          <c:xMode val="edge"/>
          <c:yMode val="edge"/>
          <c:x val="5.0067121985634906E-2"/>
          <c:y val="1.33246349090762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5850469155990188"/>
          <c:w val="0.99770930078221387"/>
          <c:h val="0.8404572922754924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13-44E1-9680-BF397F888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13-44E1-9680-BF397F888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13-44E1-9680-BF397F888C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444778728"/>
        <c:axId val="444779120"/>
      </c:barChart>
      <c:catAx>
        <c:axId val="444778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44779120"/>
        <c:crosses val="autoZero"/>
        <c:auto val="1"/>
        <c:lblAlgn val="ctr"/>
        <c:lblOffset val="100"/>
        <c:noMultiLvlLbl val="0"/>
      </c:catAx>
      <c:valAx>
        <c:axId val="44477912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44778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 i="0" kern="1200" spc="0" baseline="0" dirty="0">
                <a:solidFill>
                  <a:srgbClr val="19233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Chart Title</a:t>
            </a:r>
            <a:endParaRPr lang="en-AU" sz="1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1.8802394693555564E-2"/>
          <c:y val="1.6662275328469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spc="0" baseline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139730433599247"/>
          <c:y val="0.18716181113673139"/>
          <c:w val="0.57738947809885199"/>
          <c:h val="0.797895978377745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07-4096-88DB-1BE9AAD60A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507-4096-88DB-1BE9AAD60A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507-4096-88DB-1BE9AAD60A27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507-4096-88DB-1BE9AAD60A2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BC5D0DBC-5192-4D8E-9C93-110176CD87CC}" type="SERIESNAME">
                      <a:rPr lang="en-US">
                        <a:solidFill>
                          <a:schemeClr val="tx2"/>
                        </a:solidFill>
                      </a:rPr>
                      <a:pPr/>
                      <a:t>[SERIES NAME]</a:t>
                    </a:fld>
                    <a:r>
                      <a:rPr lang="en-US" baseline="0" dirty="0"/>
                      <a:t>, </a:t>
                    </a:r>
                    <a:fld id="{4B725BE5-439E-48A7-81A4-165608449EA8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507-4096-88DB-1BE9AAD60A27}"/>
                </c:ext>
              </c:extLst>
            </c:dLbl>
            <c:spPr>
              <a:pattFill prst="pct5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07-4096-88DB-1BE9AAD60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93161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pic>
        <p:nvPicPr>
          <p:cNvPr id="9" name="Picture 8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4123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337062" y="1989138"/>
            <a:ext cx="11531881" cy="40905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7" name="Text Placeholder 2078">
            <a:extLst>
              <a:ext uri="{FF2B5EF4-FFF2-40B4-BE49-F238E27FC236}">
                <a16:creationId xmlns:a16="http://schemas.microsoft.com/office/drawing/2014/main" id="{6CEE090E-CCFD-D641-BC04-E336F151C8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6860" y="1266324"/>
            <a:ext cx="8754995" cy="573335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30DD9A7-09FE-4E1B-A672-CED018A03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7109" y="759531"/>
            <a:ext cx="8958934" cy="498470"/>
          </a:xfrm>
        </p:spPr>
        <p:txBody>
          <a:bodyPr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Agenda slide</a:t>
            </a:r>
            <a:endParaRPr lang="en-AU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913C52-0751-BC4D-A716-67C521725C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85F729-539D-F848-B304-C18B0623A65C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pic>
        <p:nvPicPr>
          <p:cNvPr id="11" name="Picture 10" descr="NSW Government Logo.&#10;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3627" y="6076592"/>
            <a:ext cx="540000" cy="58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798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ontent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4962" y="1989138"/>
            <a:ext cx="11485563" cy="40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5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1" y="1300834"/>
            <a:ext cx="11484801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34952" y="779117"/>
            <a:ext cx="11478677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071F07-F06E-2849-8B89-3514EDBF9E12}"/>
              </a:ext>
            </a:extLst>
          </p:cNvPr>
          <p:cNvSpPr txBox="1"/>
          <p:nvPr userDrawn="1"/>
        </p:nvSpPr>
        <p:spPr>
          <a:xfrm>
            <a:off x="11472672" y="630326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CE057A-CC61-F24B-BE7D-4167C765EE07}"/>
              </a:ext>
            </a:extLst>
          </p:cNvPr>
          <p:cNvSpPr txBox="1"/>
          <p:nvPr userDrawn="1"/>
        </p:nvSpPr>
        <p:spPr>
          <a:xfrm>
            <a:off x="1255776" y="42672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5554E1-F1CE-644B-8B7C-7617C8C65A82}"/>
              </a:ext>
            </a:extLst>
          </p:cNvPr>
          <p:cNvSpPr txBox="1"/>
          <p:nvPr userDrawn="1"/>
        </p:nvSpPr>
        <p:spPr>
          <a:xfrm>
            <a:off x="329184" y="4389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A6D6F2-A9CF-D841-B56E-B95FB1CE0233}"/>
              </a:ext>
            </a:extLst>
          </p:cNvPr>
          <p:cNvSpPr txBox="1"/>
          <p:nvPr userDrawn="1"/>
        </p:nvSpPr>
        <p:spPr>
          <a:xfrm>
            <a:off x="2062716" y="4359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</p:spTree>
    <p:extLst>
      <p:ext uri="{BB962C8B-B14F-4D97-AF65-F5344CB8AC3E}">
        <p14:creationId xmlns:p14="http://schemas.microsoft.com/office/powerpoint/2010/main" val="325350295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ontent 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3"/>
          <a:stretch/>
        </p:blipFill>
        <p:spPr>
          <a:xfrm>
            <a:off x="1" y="0"/>
            <a:ext cx="11141476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337062" y="1989138"/>
            <a:ext cx="11482699" cy="4110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9C2C0D5-A346-2643-9D8C-8C22D5D50C6E}"/>
              </a:ext>
            </a:extLst>
          </p:cNvPr>
          <p:cNvGrpSpPr/>
          <p:nvPr userDrawn="1"/>
        </p:nvGrpSpPr>
        <p:grpSpPr>
          <a:xfrm>
            <a:off x="337062" y="365496"/>
            <a:ext cx="2305214" cy="184666"/>
            <a:chOff x="446350" y="402893"/>
            <a:chExt cx="2488080" cy="20356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EFECAC3-BF7B-B746-B2D0-F554BFDC2964}"/>
                </a:ext>
              </a:extLst>
            </p:cNvPr>
            <p:cNvCxnSpPr/>
            <p:nvPr userDrawn="1"/>
          </p:nvCxnSpPr>
          <p:spPr>
            <a:xfrm>
              <a:off x="446350" y="428178"/>
              <a:ext cx="0" cy="119050"/>
            </a:xfrm>
            <a:prstGeom prst="line">
              <a:avLst/>
            </a:prstGeom>
            <a:ln w="317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74AE827-7224-224D-825A-55775AA3B745}"/>
                </a:ext>
              </a:extLst>
            </p:cNvPr>
            <p:cNvSpPr txBox="1"/>
            <p:nvPr userDrawn="1"/>
          </p:nvSpPr>
          <p:spPr>
            <a:xfrm>
              <a:off x="524310" y="402893"/>
              <a:ext cx="2410120" cy="20356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AU" sz="1200" b="1" i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NSW Department of Education</a:t>
              </a:r>
            </a:p>
          </p:txBody>
        </p:sp>
      </p:grp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37366" y="779117"/>
            <a:ext cx="11476263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7376" y="1300834"/>
            <a:ext cx="11482386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0238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6096000" y="1989138"/>
            <a:ext cx="5707063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3" y="1989138"/>
            <a:ext cx="5559425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5491" y="779117"/>
            <a:ext cx="11458138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5511" y="1300834"/>
            <a:ext cx="11464251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9370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example bar 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Placeholder 5" descr="Name of bar chart to be inserted" title="Chart">
            <a:extLst>
              <a:ext uri="{FF2B5EF4-FFF2-40B4-BE49-F238E27FC236}">
                <a16:creationId xmlns:a16="http://schemas.microsoft.com/office/drawing/2014/main" id="{78CDAE48-35F7-4A8F-908A-26AABCF38BAC}"/>
              </a:ext>
            </a:extLst>
          </p:cNvPr>
          <p:cNvGraphicFramePr>
            <a:graphicFrameLocks/>
          </p:cNvGraphicFramePr>
          <p:nvPr userDrawn="1"/>
        </p:nvGraphicFramePr>
        <p:xfrm>
          <a:off x="5182466" y="1997878"/>
          <a:ext cx="6735498" cy="4075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2" y="1989138"/>
            <a:ext cx="4573467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16229" y="779117"/>
            <a:ext cx="11497400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6229" y="1300834"/>
            <a:ext cx="11503533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6276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example pie 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Placeholder 6" descr="Name of pie chart to be inserted" title="Chart">
            <a:extLst>
              <a:ext uri="{FF2B5EF4-FFF2-40B4-BE49-F238E27FC236}">
                <a16:creationId xmlns:a16="http://schemas.microsoft.com/office/drawing/2014/main" id="{605EC759-23A5-412D-8489-3CD3D3F4FD71}"/>
              </a:ext>
            </a:extLst>
          </p:cNvPr>
          <p:cNvGraphicFramePr>
            <a:graphicFrameLocks/>
          </p:cNvGraphicFramePr>
          <p:nvPr userDrawn="1"/>
        </p:nvGraphicFramePr>
        <p:xfrm>
          <a:off x="6201810" y="1989138"/>
          <a:ext cx="5569982" cy="409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2" y="1989138"/>
            <a:ext cx="5550933" cy="40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800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9572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F0DC3A9-4AE8-4D39-96BD-7D19AA2EEC4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51538" y="1989138"/>
            <a:ext cx="5868987" cy="412348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4962" y="1989138"/>
            <a:ext cx="5392737" cy="41234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7560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ab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ED2C0BA2-4F2F-4DB2-B9B9-254956473F7A}"/>
              </a:ext>
            </a:extLst>
          </p:cNvPr>
          <p:cNvSpPr>
            <a:spLocks noGrp="1"/>
          </p:cNvSpPr>
          <p:nvPr>
            <p:ph type="tbl" sz="quarter" idx="18"/>
          </p:nvPr>
        </p:nvSpPr>
        <p:spPr>
          <a:xfrm>
            <a:off x="5780088" y="1989138"/>
            <a:ext cx="5964237" cy="415722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3" y="1989138"/>
            <a:ext cx="5211822" cy="40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5841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F238E7-DF0B-440A-80CD-92A5852D35B8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5796951" y="1989138"/>
            <a:ext cx="5753700" cy="408457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3" y="1989138"/>
            <a:ext cx="5211822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1861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2F1FE39-C0F2-944E-ADC2-E08B6382AD50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15912" y="1838658"/>
            <a:ext cx="2628000" cy="1882442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010EADF1-D8D0-154F-9B7E-17D789EB038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200773" y="1861904"/>
            <a:ext cx="2628000" cy="1859195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775B559C-3FE4-814B-B5AA-D677CF7850F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239152" y="1838658"/>
            <a:ext cx="2628000" cy="1882442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F2AA6B3-A7A7-124A-84B4-677FC0B30967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277532" y="1838658"/>
            <a:ext cx="2628000" cy="1882442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7"/>
          </p:nvPr>
        </p:nvSpPr>
        <p:spPr>
          <a:xfrm>
            <a:off x="315913" y="3913188"/>
            <a:ext cx="2627312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8"/>
          </p:nvPr>
        </p:nvSpPr>
        <p:spPr>
          <a:xfrm>
            <a:off x="3243263" y="3913188"/>
            <a:ext cx="2740025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9"/>
          </p:nvPr>
        </p:nvSpPr>
        <p:spPr>
          <a:xfrm>
            <a:off x="6238875" y="3913188"/>
            <a:ext cx="2628900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40"/>
          </p:nvPr>
        </p:nvSpPr>
        <p:spPr>
          <a:xfrm>
            <a:off x="9201150" y="3913188"/>
            <a:ext cx="2627313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2969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1262" y="5844922"/>
            <a:ext cx="720000" cy="778515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28758" y="3160988"/>
            <a:ext cx="4636034" cy="93161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8760" y="1935814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sp>
        <p:nvSpPr>
          <p:cNvPr id="4" name="Oval 3" descr="Students at a computer" title="Students"/>
          <p:cNvSpPr/>
          <p:nvPr userDrawn="1"/>
        </p:nvSpPr>
        <p:spPr>
          <a:xfrm>
            <a:off x="409292" y="594400"/>
            <a:ext cx="5588592" cy="5588592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000" dirty="0" err="1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350932424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- Placeho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1262" y="5844922"/>
            <a:ext cx="720000" cy="778515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28758" y="3160988"/>
            <a:ext cx="4636034" cy="93161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8760" y="1935814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0A1D65FC-D219-204C-AE0A-9EE673E2E2A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09292" y="594400"/>
            <a:ext cx="5587200" cy="5587200"/>
          </a:xfrm>
          <a:prstGeom prst="ellipse">
            <a:avLst/>
          </a:prstGeom>
          <a:noFill/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86212729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904985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pic>
        <p:nvPicPr>
          <p:cNvPr id="9" name="Picture 8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83161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" title="NSW Government Logo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  <p:sp>
        <p:nvSpPr>
          <p:cNvPr id="9" name="Oval 8" descr="Student writing at his desk"/>
          <p:cNvSpPr/>
          <p:nvPr userDrawn="1"/>
        </p:nvSpPr>
        <p:spPr>
          <a:xfrm>
            <a:off x="5769864" y="219974"/>
            <a:ext cx="6391656" cy="6391656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000" dirty="0" err="1"/>
          </a:p>
        </p:txBody>
      </p:sp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1242336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13902975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- 4 Placeho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" title="NSW Government Logo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1242336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CB23E5B4-1C83-A145-8704-1AE51805874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67920" y="180779"/>
            <a:ext cx="6393600" cy="6393600"/>
          </a:xfrm>
          <a:prstGeom prst="ellipse">
            <a:avLst/>
          </a:prstGeom>
          <a:noFill/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224919299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323" y="5894897"/>
            <a:ext cx="720000" cy="786318"/>
          </a:xfrm>
          <a:prstGeom prst="rect">
            <a:avLst/>
          </a:prstGeom>
        </p:spPr>
      </p:pic>
      <p:sp>
        <p:nvSpPr>
          <p:cNvPr id="9" name="Oval 8" descr="Student writing at his desk"/>
          <p:cNvSpPr/>
          <p:nvPr userDrawn="1"/>
        </p:nvSpPr>
        <p:spPr>
          <a:xfrm>
            <a:off x="6793918" y="1384915"/>
            <a:ext cx="4963075" cy="4964400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17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000" dirty="0" err="1"/>
          </a:p>
        </p:txBody>
      </p:sp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0328" y="4048755"/>
            <a:ext cx="4636034" cy="157968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328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9449307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- 5 Placeho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323" y="5894897"/>
            <a:ext cx="720000" cy="786318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0328" y="4048755"/>
            <a:ext cx="4636034" cy="157968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328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2F1A7F7-B7FF-3A4A-8369-3192421B34A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92593" y="1384915"/>
            <a:ext cx="4964400" cy="4964400"/>
          </a:xfrm>
          <a:prstGeom prst="ellipse">
            <a:avLst/>
          </a:prstGeom>
          <a:noFill/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370363652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- 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SW Government Logo.&#10;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62039" y="5894897"/>
            <a:ext cx="720000" cy="786318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1766983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43439160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37062" y="6371461"/>
            <a:ext cx="5400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0A22D65-9FDC-489F-B10E-6D0B5D9F1F89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 descr="NSW Government Logo.&#10;"/>
          <p:cNvPicPr>
            <a:picLocks noChangeAspect="1"/>
          </p:cNvPicPr>
          <p:nvPr userDrawn="1"/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2123" y="6146848"/>
            <a:ext cx="540000" cy="58973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6228" y="1725254"/>
            <a:ext cx="114973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16228" y="779117"/>
            <a:ext cx="11497401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FECAC3-BF7B-B746-B2D0-F554BFDC29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74AE827-7224-224D-825A-55775AA3B745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09427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ransition>
    <p:fade/>
  </p:transition>
  <p:hf sldNum="0" hdr="0" dt="0"/>
  <p:txStyles>
    <p:titleStyle>
      <a:lvl1pPr algn="l" defTabSz="685798" rtl="0" eaLnBrk="1" latinLnBrk="0" hangingPunct="1">
        <a:lnSpc>
          <a:spcPct val="90000"/>
        </a:lnSpc>
        <a:spcBef>
          <a:spcPct val="0"/>
        </a:spcBef>
        <a:buNone/>
        <a:defRPr sz="2800" b="1" i="0" u="none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7800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5600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ClrTx/>
        <a:buFont typeface="Montserrat Medium" panose="00000600000000000000" pitchFamily="2" charset="0"/>
        <a:buChar char="−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41338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ClrTx/>
        <a:buFont typeface="Montserrat Medium" panose="00000600000000000000" pitchFamily="2" charset="0"/>
        <a:buChar char="»"/>
        <a:tabLst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19138" indent="-185738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ClrTx/>
        <a:buFont typeface="Courier New" panose="02070309020205020404" pitchFamily="49" charset="0"/>
        <a:buChar char="o"/>
        <a:defRPr sz="14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96938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43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42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41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40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9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8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6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6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4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93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92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90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pos="211">
          <p15:clr>
            <a:srgbClr val="F26B43"/>
          </p15:clr>
        </p15:guide>
        <p15:guide id="20" pos="3840">
          <p15:clr>
            <a:srgbClr val="F26B43"/>
          </p15:clr>
        </p15:guide>
        <p15:guide id="21" pos="7435">
          <p15:clr>
            <a:srgbClr val="F26B43"/>
          </p15:clr>
        </p15:guide>
        <p15:guide id="22" orient="horz" pos="249">
          <p15:clr>
            <a:srgbClr val="F26B43"/>
          </p15:clr>
        </p15:guide>
        <p15:guide id="23" orient="horz" pos="4178">
          <p15:clr>
            <a:srgbClr val="F26B43"/>
          </p15:clr>
        </p15:guide>
        <p15:guide id="34" orient="horz" pos="527">
          <p15:clr>
            <a:srgbClr val="FBAE40"/>
          </p15:clr>
        </p15:guide>
        <p15:guide id="35" orient="horz" pos="867">
          <p15:clr>
            <a:srgbClr val="FBAE40"/>
          </p15:clr>
        </p15:guide>
        <p15:guide id="36" orient="horz" pos="1049">
          <p15:clr>
            <a:srgbClr val="FBAE40"/>
          </p15:clr>
        </p15:guide>
        <p15:guide id="37" pos="844">
          <p15:clr>
            <a:srgbClr val="FDE53C"/>
          </p15:clr>
        </p15:guide>
        <p15:guide id="38" pos="1443">
          <p15:clr>
            <a:srgbClr val="FDE53C"/>
          </p15:clr>
        </p15:guide>
        <p15:guide id="39" pos="2043">
          <p15:clr>
            <a:srgbClr val="FDE53C"/>
          </p15:clr>
        </p15:guide>
        <p15:guide id="40" pos="2641">
          <p15:clr>
            <a:srgbClr val="FDE53C"/>
          </p15:clr>
        </p15:guide>
        <p15:guide id="41" pos="3241">
          <p15:clr>
            <a:srgbClr val="FDE53C"/>
          </p15:clr>
        </p15:guide>
        <p15:guide id="42" pos="4439">
          <p15:clr>
            <a:srgbClr val="FDE53C"/>
          </p15:clr>
        </p15:guide>
        <p15:guide id="43" pos="5039">
          <p15:clr>
            <a:srgbClr val="FDE53C"/>
          </p15:clr>
        </p15:guide>
        <p15:guide id="44" pos="5637">
          <p15:clr>
            <a:srgbClr val="FDE53C"/>
          </p15:clr>
        </p15:guide>
        <p15:guide id="45" pos="6236">
          <p15:clr>
            <a:srgbClr val="FDE53C"/>
          </p15:clr>
        </p15:guide>
        <p15:guide id="46" pos="6835">
          <p15:clr>
            <a:srgbClr val="FDE53C"/>
          </p15:clr>
        </p15:guide>
        <p15:guide id="47" orient="horz" pos="1253">
          <p15:clr>
            <a:srgbClr val="FBAE4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>
                <a:latin typeface="Arial"/>
                <a:cs typeface="Arial"/>
              </a:rPr>
              <a:t>Listen carefully to how your teacher says the names of 5 types of food.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/>
          </a:p>
          <a:p>
            <a:r>
              <a:rPr lang="en-AU" dirty="0">
                <a:latin typeface="Arial"/>
                <a:cs typeface="Arial"/>
              </a:rPr>
              <a:t>Repeat the name of each type of food 5 times, be careful to copy how your teacher says the food words.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/>
          </a:p>
          <a:p>
            <a:r>
              <a:rPr lang="en-AU" dirty="0">
                <a:latin typeface="Arial"/>
                <a:cs typeface="Arial"/>
              </a:rPr>
              <a:t>Have you eaten [Food] before?</a:t>
            </a:r>
            <a:r>
              <a:rPr lang="en-US" dirty="0">
                <a:latin typeface="Arial"/>
                <a:cs typeface="Arial"/>
              </a:rPr>
              <a:t> Answer [Yes] or [No] to each type of food.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Record yourself saying the words for the 5 types of food, be careful to copy how your teacher says the food words.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/>
          </a:p>
          <a:p>
            <a:r>
              <a:rPr lang="en-AU" dirty="0">
                <a:latin typeface="Arial"/>
                <a:cs typeface="Arial"/>
              </a:rPr>
              <a:t>Draw a picture of yourself eating one of the types of food.</a:t>
            </a:r>
            <a:endParaRPr lang="en-US" dirty="0">
              <a:latin typeface="Arial"/>
              <a:cs typeface="Arial"/>
            </a:endParaRPr>
          </a:p>
          <a:p>
            <a:r>
              <a:rPr lang="en-AU" dirty="0">
                <a:latin typeface="Arial"/>
                <a:cs typeface="Arial"/>
              </a:rPr>
              <a:t>Write the [Language] </a:t>
            </a:r>
            <a:r>
              <a:rPr lang="en-US" dirty="0">
                <a:latin typeface="Arial"/>
                <a:cs typeface="Arial"/>
              </a:rPr>
              <a:t> word for the food you are eating in the picture.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1 </a:t>
            </a:r>
            <a:r>
              <a:rPr lang="en-AU" dirty="0" smtClean="0">
                <a:latin typeface="Arial"/>
                <a:cs typeface="Arial"/>
              </a:rPr>
              <a:t>– </a:t>
            </a:r>
            <a:r>
              <a:rPr lang="en-AU" dirty="0">
                <a:latin typeface="Arial"/>
                <a:cs typeface="Arial"/>
              </a:rPr>
              <a:t>Food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Languages – Early Stage 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90629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>
                <a:latin typeface="Arial"/>
                <a:cs typeface="Arial"/>
              </a:rPr>
              <a:t>Listen carefully to how your teacher says the names of types of food.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/>
          </a:p>
          <a:p>
            <a:r>
              <a:rPr lang="en-AU" dirty="0">
                <a:latin typeface="Arial"/>
                <a:cs typeface="Arial"/>
              </a:rPr>
              <a:t>Repeat the name of each type of food 5 times, be careful to copy how your teacher says each word.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r>
              <a:rPr lang="en-AU" dirty="0">
                <a:latin typeface="Arial"/>
                <a:cs typeface="Arial"/>
              </a:rPr>
              <a:t>Have you eaten [Food] before? Answer [Yes] or [No] to each type of food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Record yourself saying the words for the types of food, be careful to copy how your teacher says the food words.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r>
              <a:rPr lang="en-AU" dirty="0">
                <a:latin typeface="Arial"/>
                <a:cs typeface="Arial"/>
              </a:rPr>
              <a:t>Write the [Language] words for each type of food in your [Language] notebooks alongside the English words.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/>
          </a:p>
          <a:p>
            <a:r>
              <a:rPr lang="en-AU" dirty="0">
                <a:latin typeface="Arial"/>
                <a:cs typeface="Arial"/>
              </a:rPr>
              <a:t>Draw a picture of yourself eating one of the types of food. Write a sentence to go with the picture [I am eating type of food].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1 </a:t>
            </a:r>
            <a:r>
              <a:rPr lang="en-AU" dirty="0" smtClean="0">
                <a:latin typeface="Arial"/>
                <a:cs typeface="Arial"/>
              </a:rPr>
              <a:t>– </a:t>
            </a:r>
            <a:r>
              <a:rPr lang="en-AU" dirty="0">
                <a:latin typeface="Arial"/>
                <a:cs typeface="Arial"/>
              </a:rPr>
              <a:t>Food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/>
                <a:cs typeface="Arial"/>
              </a:rPr>
              <a:t>Languages – Stage 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42197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AU" dirty="0">
                <a:latin typeface="Arial"/>
                <a:cs typeface="Arial"/>
              </a:rPr>
              <a:t>Listen carefully to how your teacher says the names of 10 types of food.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Repeat the name of each type of food 5 times, be careful to copy your teacher’s pronunciation.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Record yourself saying the words for the types of food, be careful to copy your teacher’s pronunciation.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r>
              <a:rPr lang="en-AU" dirty="0">
                <a:latin typeface="Arial"/>
                <a:cs typeface="Arial"/>
              </a:rPr>
              <a:t>Write the [Language] words for the types of food in your [Language] notebooks alongside the English words.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Have you eaten [Food] before?</a:t>
            </a:r>
            <a:r>
              <a:rPr lang="en-US" dirty="0">
                <a:latin typeface="Arial"/>
                <a:cs typeface="Arial"/>
              </a:rPr>
              <a:t> Answer [Yes] or [No] to each type of food.</a:t>
            </a:r>
          </a:p>
          <a:p>
            <a:r>
              <a:rPr lang="en-AU">
                <a:latin typeface="Arial"/>
                <a:cs typeface="Arial"/>
              </a:rPr>
              <a:t>Using the sentence [I am eating (type of food)] as an example, write sentences in your [Language] notebooks </a:t>
            </a:r>
            <a:r>
              <a:rPr lang="en-AU" dirty="0">
                <a:latin typeface="Arial"/>
                <a:cs typeface="Arial"/>
              </a:rPr>
              <a:t>for 5 of the types of food from your teacher’s list. Use each of the following words to start at least one sentence: I and you.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r>
              <a:rPr lang="en-AU" dirty="0">
                <a:latin typeface="Arial"/>
                <a:cs typeface="Arial"/>
              </a:rPr>
              <a:t>Record your voice as you read your sentences.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1 </a:t>
            </a:r>
            <a:r>
              <a:rPr lang="en-AU" dirty="0" smtClean="0">
                <a:latin typeface="Arial"/>
                <a:cs typeface="Arial"/>
              </a:rPr>
              <a:t>– </a:t>
            </a:r>
            <a:r>
              <a:rPr lang="en-AU" dirty="0">
                <a:latin typeface="Arial"/>
                <a:cs typeface="Arial"/>
              </a:rPr>
              <a:t>Food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/>
                <a:cs typeface="Arial"/>
              </a:rPr>
              <a:t>Languages – Stage 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2957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AU" dirty="0">
                <a:latin typeface="Arial"/>
                <a:cs typeface="Arial"/>
              </a:rPr>
              <a:t>Listen carefully to how your teacher says the names of 10 types of food.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Repeat the name of each type of food.</a:t>
            </a:r>
            <a:r>
              <a:rPr lang="en-US" dirty="0">
                <a:latin typeface="Arial"/>
                <a:cs typeface="Arial"/>
              </a:rPr>
              <a:t>  </a:t>
            </a:r>
            <a:r>
              <a:rPr lang="en-AU" dirty="0">
                <a:latin typeface="Arial"/>
                <a:cs typeface="Arial"/>
              </a:rPr>
              <a:t>5 times, be careful to copy your teacher’s pronunciation.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Record yourself saying the words for the types of food, be careful to copy your teacher’s pronunciation.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r>
              <a:rPr lang="en-AU" dirty="0">
                <a:latin typeface="Arial"/>
                <a:cs typeface="Arial"/>
              </a:rPr>
              <a:t>Write the [Language] words for the countries and nationalities in your [Language] notebooks alongside the English words.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Using the sentence [I am eating (type of food)] as an example, write a sentence in your [Language] notebooks for each of the types of food from your teacher’s list. Use each of the following words to start at least one sentence: I, you, he, she, we, they.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r>
              <a:rPr lang="en-AU" dirty="0">
                <a:latin typeface="Arial"/>
                <a:cs typeface="Arial"/>
              </a:rPr>
              <a:t>Record your voice as you read your sentences.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/>
              <a:t>Week 1 </a:t>
            </a:r>
            <a:r>
              <a:rPr lang="en-AU" dirty="0" smtClean="0"/>
              <a:t>– Food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/>
                <a:cs typeface="Arial"/>
              </a:rPr>
              <a:t>Languages – Stage 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64311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224802&quot;&gt;&lt;object type=&quot;3&quot; unique_id=&quot;224803&quot;&gt;&lt;property id=&quot;20148&quot; value=&quot;5&quot;/&gt;&lt;property id=&quot;20300&quot; value=&quot;Slide 1 - &amp;quot;Languages – Early Stage 1 and Stage 1&amp;quot;&quot;/&gt;&lt;property id=&quot;20307&quot; value=&quot;257&quot;/&gt;&lt;/object&gt;&lt;object type=&quot;3&quot; unique_id=&quot;224804&quot;&gt;&lt;property id=&quot;20148&quot; value=&quot;5&quot;/&gt;&lt;property id=&quot;20300&quot; value=&quot;Slide 2 - &amp;quot;Languages – Stage 2 and Stage 3&amp;quot;&quot;/&gt;&lt;property id=&quot;20307&quot; value=&quot;258&quot;/&gt;&lt;/object&gt;&lt;object type=&quot;3&quot; unique_id=&quot;224860&quot;&gt;&lt;property id=&quot;20148&quot; value=&quot;5&quot;/&gt;&lt;property id=&quot;20300&quot; value=&quot;Slide 3 - &amp;quot;Languages – Early Stage 1&amp;quot;&quot;/&gt;&lt;property id=&quot;20307&quot; value=&quot;266&quot;/&gt;&lt;/object&gt;&lt;object type=&quot;3&quot; unique_id=&quot;224861&quot;&gt;&lt;property id=&quot;20148&quot; value=&quot;5&quot;/&gt;&lt;property id=&quot;20300&quot; value=&quot;Slide 4 - &amp;quot;Languages – Stage 1&amp;quot;&quot;/&gt;&lt;property id=&quot;20307&quot; value=&quot;267&quot;/&gt;&lt;/object&gt;&lt;object type=&quot;3&quot; unique_id=&quot;224862&quot;&gt;&lt;property id=&quot;20148&quot; value=&quot;5&quot;/&gt;&lt;property id=&quot;20300&quot; value=&quot;Slide 5 - &amp;quot;Languages – Stage 2&amp;quot;&quot;/&gt;&lt;property id=&quot;20307&quot; value=&quot;268&quot;/&gt;&lt;/object&gt;&lt;object type=&quot;3&quot; unique_id=&quot;224863&quot;&gt;&lt;property id=&quot;20148&quot; value=&quot;5&quot;/&gt;&lt;property id=&quot;20300&quot; value=&quot;Slide 6 - &amp;quot;Languages – Stage 3&amp;quot;&quot;/&gt;&lt;property id=&quot;20307&quot; value=&quot;269&quot;/&gt;&lt;/object&gt;&lt;object type=&quot;3&quot; unique_id=&quot;224889&quot;&gt;&lt;property id=&quot;20148&quot; value=&quot;5&quot;/&gt;&lt;property id=&quot;20300&quot; value=&quot;Slide 7 - &amp;quot;Languages – Early Stage 1 and Stage 1&amp;quot;&quot;/&gt;&lt;property id=&quot;20307&quot; value=&quot;294&quot;/&gt;&lt;/object&gt;&lt;object type=&quot;3&quot; unique_id=&quot;224890&quot;&gt;&lt;property id=&quot;20148&quot; value=&quot;5&quot;/&gt;&lt;property id=&quot;20300&quot; value=&quot;Slide 8 - &amp;quot;Languages – Stage 2 and Stage 3&amp;quot;&quot;/&gt;&lt;property id=&quot;20307&quot; value=&quot;295&quot;/&gt;&lt;/object&gt;&lt;object type=&quot;3&quot; unique_id=&quot;224892&quot;&gt;&lt;property id=&quot;20148&quot; value=&quot;5&quot;/&gt;&lt;property id=&quot;20300&quot; value=&quot;Slide 14 - &amp;quot;Languages – Stage 2 and Stage 3&amp;quot;&quot;/&gt;&lt;property id=&quot;20307&quot; value=&quot;297&quot;/&gt;&lt;/object&gt;&lt;object type=&quot;3&quot; unique_id=&quot;224894&quot;&gt;&lt;property id=&quot;20148&quot; value=&quot;5&quot;/&gt;&lt;property id=&quot;20300&quot; value=&quot;Slide 9 - &amp;quot;Languages – Early Stage 1&amp;quot;&quot;/&gt;&lt;property id=&quot;20307&quot; value=&quot;298&quot;/&gt;&lt;/object&gt;&lt;object type=&quot;3&quot; unique_id=&quot;224895&quot;&gt;&lt;property id=&quot;20148&quot; value=&quot;5&quot;/&gt;&lt;property id=&quot;20300&quot; value=&quot;Slide 10 - &amp;quot;Languages – Stage 1&amp;quot;&quot;/&gt;&lt;property id=&quot;20307&quot; value=&quot;299&quot;/&gt;&lt;/object&gt;&lt;object type=&quot;3&quot; unique_id=&quot;224896&quot;&gt;&lt;property id=&quot;20148&quot; value=&quot;5&quot;/&gt;&lt;property id=&quot;20300&quot; value=&quot;Slide 11 - &amp;quot;Languages – Stage 2&amp;quot;&quot;/&gt;&lt;property id=&quot;20307&quot; value=&quot;300&quot;/&gt;&lt;/object&gt;&lt;object type=&quot;3&quot; unique_id=&quot;224897&quot;&gt;&lt;property id=&quot;20148&quot; value=&quot;5&quot;/&gt;&lt;property id=&quot;20300&quot; value=&quot;Slide 12 - &amp;quot;Languages – Stage 3&amp;quot;&quot;/&gt;&lt;property id=&quot;20307&quot; value=&quot;301&quot;/&gt;&lt;/object&gt;&lt;object type=&quot;3&quot; unique_id=&quot;224898&quot;&gt;&lt;property id=&quot;20148&quot; value=&quot;5&quot;/&gt;&lt;property id=&quot;20300&quot; value=&quot;Slide 13 - &amp;quot;Languages – Early Stage 1 and Stage 1&amp;quot;&quot;/&gt;&lt;property id=&quot;20307&quot; value=&quot;302&quot;/&gt;&lt;/object&gt;&lt;object type=&quot;3&quot; unique_id=&quot;224899&quot;&gt;&lt;property id=&quot;20148&quot; value=&quot;5&quot;/&gt;&lt;property id=&quot;20300&quot; value=&quot;Slide 15 - &amp;quot;Languages – Early Stage 1&amp;quot;&quot;/&gt;&lt;property id=&quot;20307&quot; value=&quot;303&quot;/&gt;&lt;/object&gt;&lt;object type=&quot;3&quot; unique_id=&quot;224900&quot;&gt;&lt;property id=&quot;20148&quot; value=&quot;5&quot;/&gt;&lt;property id=&quot;20300&quot; value=&quot;Slide 16 - &amp;quot;Languages – Stage 1&amp;quot;&quot;/&gt;&lt;property id=&quot;20307&quot; value=&quot;304&quot;/&gt;&lt;/object&gt;&lt;object type=&quot;3&quot; unique_id=&quot;224901&quot;&gt;&lt;property id=&quot;20148&quot; value=&quot;5&quot;/&gt;&lt;property id=&quot;20300&quot; value=&quot;Slide 17 - &amp;quot;Languages – Stage 2&amp;quot;&quot;/&gt;&lt;property id=&quot;20307&quot; value=&quot;305&quot;/&gt;&lt;/object&gt;&lt;object type=&quot;3&quot; unique_id=&quot;224902&quot;&gt;&lt;property id=&quot;20148&quot; value=&quot;5&quot;/&gt;&lt;property id=&quot;20300&quot; value=&quot;Slide 18 - &amp;quot;Languages – Stage 3&amp;quot;&quot;/&gt;&lt;property id=&quot;20307&quot; value=&quot;306&quot;/&gt;&lt;/object&gt;&lt;object type=&quot;3&quot; unique_id=&quot;224903&quot;&gt;&lt;property id=&quot;20148&quot; value=&quot;5&quot;/&gt;&lt;property id=&quot;20300&quot; value=&quot;Slide 19 - &amp;quot;Languages – Early Stage 1 and Stage 1&amp;quot;&quot;/&gt;&lt;property id=&quot;20307&quot; value=&quot;307&quot;/&gt;&lt;/object&gt;&lt;object type=&quot;3&quot; unique_id=&quot;224904&quot;&gt;&lt;property id=&quot;20148&quot; value=&quot;5&quot;/&gt;&lt;property id=&quot;20300&quot; value=&quot;Slide 20 - &amp;quot;Languages – Stage 2 and Stage 3&amp;quot;&quot;/&gt;&lt;property id=&quot;20307&quot; value=&quot;308&quot;/&gt;&lt;/object&gt;&lt;object type=&quot;3&quot; unique_id=&quot;225038&quot;&gt;&lt;property id=&quot;20148&quot; value=&quot;5&quot;/&gt;&lt;property id=&quot;20300&quot; value=&quot;Slide 21 - &amp;quot;Languages – Early Stage 1&amp;quot;&quot;/&gt;&lt;property id=&quot;20307&quot; value=&quot;309&quot;/&gt;&lt;/object&gt;&lt;object type=&quot;3&quot; unique_id=&quot;225039&quot;&gt;&lt;property id=&quot;20148&quot; value=&quot;5&quot;/&gt;&lt;property id=&quot;20300&quot; value=&quot;Slide 22 - &amp;quot;Languages – Stage 1&amp;quot;&quot;/&gt;&lt;property id=&quot;20307&quot; value=&quot;310&quot;/&gt;&lt;/object&gt;&lt;object type=&quot;3&quot; unique_id=&quot;225040&quot;&gt;&lt;property id=&quot;20148&quot; value=&quot;5&quot;/&gt;&lt;property id=&quot;20300&quot; value=&quot;Slide 23 - &amp;quot;Languages – Stage 2&amp;quot;&quot;/&gt;&lt;property id=&quot;20307&quot; value=&quot;311&quot;/&gt;&lt;/object&gt;&lt;object type=&quot;3&quot; unique_id=&quot;225041&quot;&gt;&lt;property id=&quot;20148&quot; value=&quot;5&quot;/&gt;&lt;property id=&quot;20300&quot; value=&quot;Slide 24 - &amp;quot;Languages – Stage 3&amp;quot;&quot;/&gt;&lt;property id=&quot;20307&quot; value=&quot;312&quot;/&gt;&lt;/object&gt;&lt;/object&gt;&lt;object type=&quot;8&quot; unique_id=&quot;2248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DoE">
      <a:dk1>
        <a:srgbClr val="000000"/>
      </a:dk1>
      <a:lt1>
        <a:srgbClr val="FFFFFF"/>
      </a:lt1>
      <a:dk2>
        <a:srgbClr val="041E42"/>
      </a:dk2>
      <a:lt2>
        <a:srgbClr val="C8DCF0"/>
      </a:lt2>
      <a:accent1>
        <a:srgbClr val="1D428A"/>
      </a:accent1>
      <a:accent2>
        <a:srgbClr val="407EC9"/>
      </a:accent2>
      <a:accent3>
        <a:srgbClr val="6CACE4"/>
      </a:accent3>
      <a:accent4>
        <a:srgbClr val="C8DCF0"/>
      </a:accent4>
      <a:accent5>
        <a:srgbClr val="CE0037"/>
      </a:accent5>
      <a:accent6>
        <a:srgbClr val="F3B8B5"/>
      </a:accent6>
      <a:hlink>
        <a:srgbClr val="385E9D"/>
      </a:hlink>
      <a:folHlink>
        <a:srgbClr val="6CACE4"/>
      </a:folHlink>
    </a:clrScheme>
    <a:fontScheme name="DoE">
      <a:majorFont>
        <a:latin typeface="Montserrat SemiBold"/>
        <a:ea typeface=""/>
        <a:cs typeface=""/>
      </a:majorFont>
      <a:minorFont>
        <a:latin typeface="Montserrat Medium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400" dirty="0" err="1" smtClean="0"/>
        </a:defPPr>
      </a:lstStyle>
    </a:txDef>
  </a:objectDefaults>
  <a:extraClrSchemeLst/>
  <a:custClrLst>
    <a:custClr name="Corporate 1">
      <a:srgbClr val="19233E"/>
    </a:custClr>
    <a:custClr name="Corporate 2">
      <a:srgbClr val="D70C3D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s/Parents 1">
      <a:srgbClr val="1D428A"/>
    </a:custClr>
    <a:custClr name="Teachers/Parents 2">
      <a:srgbClr val="385E9D"/>
    </a:custClr>
    <a:custClr name="Teachers/Parents 3">
      <a:srgbClr val="407EC9"/>
    </a:custClr>
    <a:custClr name="Teachers/Parents 4">
      <a:srgbClr val="6CACE4"/>
    </a:custClr>
    <a:custClr name="Teachers/Parents 5">
      <a:srgbClr val="C8C9C7"/>
    </a:custClr>
    <a:custClr name="Teachers/Parents 6">
      <a:srgbClr val="E6E7EA"/>
    </a:custClr>
    <a:custClr name="Teachers/Parents 7">
      <a:srgbClr val="9D2235"/>
    </a:custClr>
    <a:custClr name="BLANK">
      <a:srgbClr val="FFFFFF"/>
    </a:custClr>
    <a:custClr name="BLANK">
      <a:srgbClr val="FFFFFF"/>
    </a:custClr>
    <a:custClr name="BLANK">
      <a:srgbClr val="FFFFFF"/>
    </a:custClr>
    <a:custClr name="Students 1">
      <a:srgbClr val="A4C8E1"/>
    </a:custClr>
    <a:custClr name="Students 2">
      <a:srgbClr val="C6DAE7"/>
    </a:custClr>
    <a:custClr name="Students 3">
      <a:srgbClr val="E56A54"/>
    </a:custClr>
    <a:custClr name="Students 4">
      <a:srgbClr val="E9C4C7"/>
    </a:custClr>
  </a:custClrLst>
  <a:extLst>
    <a:ext uri="{05A4C25C-085E-4340-85A3-A5531E510DB2}">
      <thm15:themeFamily xmlns:thm15="http://schemas.microsoft.com/office/thememl/2012/main" name="Presentation3" id="{18987CDD-6233-7347-899F-C2953239CCBD}" vid="{EFB83354-1ED2-3E48-A529-8AC8926A79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B0F907926FFB4EAE7F8A66614D0078" ma:contentTypeVersion="12" ma:contentTypeDescription="Create a new document." ma:contentTypeScope="" ma:versionID="4bcd20972b3dd9c4183cf5e211127f93">
  <xsd:schema xmlns:xsd="http://www.w3.org/2001/XMLSchema" xmlns:xs="http://www.w3.org/2001/XMLSchema" xmlns:p="http://schemas.microsoft.com/office/2006/metadata/properties" xmlns:ns2="fdecbd01-aa66-4191-9267-7ed55a2fd6a0" xmlns:ns3="53d9c447-da56-436c-8eea-3183e620c70c" targetNamespace="http://schemas.microsoft.com/office/2006/metadata/properties" ma:root="true" ma:fieldsID="d4940ac75f4a1a43c5b3ab5aa0d807b5" ns2:_="" ns3:_="">
    <xsd:import namespace="fdecbd01-aa66-4191-9267-7ed55a2fd6a0"/>
    <xsd:import namespace="53d9c447-da56-436c-8eea-3183e620c7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ecbd01-aa66-4191-9267-7ed55a2fd6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9c447-da56-436c-8eea-3183e620c70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F6B9ED-655A-418A-84F0-99E1CF0A9C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ecbd01-aa66-4191-9267-7ed55a2fd6a0"/>
    <ds:schemaRef ds:uri="53d9c447-da56-436c-8eea-3183e620c7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2811AF-8441-484E-B76A-2F4A67B37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371888-3014-4F11-A047-E25179F9D450}">
  <ds:schemaRefs>
    <ds:schemaRef ds:uri="http://schemas.microsoft.com/office/2006/metadata/properties"/>
    <ds:schemaRef ds:uri="fdecbd01-aa66-4191-9267-7ed55a2fd6a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53d9c447-da56-436c-8eea-3183e620c70c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2210</TotalTime>
  <Words>665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Courier New</vt:lpstr>
      <vt:lpstr>Montserrat Medium</vt:lpstr>
      <vt:lpstr>1_Office Theme</vt:lpstr>
      <vt:lpstr>Languages – Early Stage 1</vt:lpstr>
      <vt:lpstr>Languages – Stage 1</vt:lpstr>
      <vt:lpstr>Languages – Stage 2</vt:lpstr>
      <vt:lpstr>Languages – Stage 3</vt:lpstr>
    </vt:vector>
  </TitlesOfParts>
  <Company>NSW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Languages – Early Stage 1 and Stage 1</dc:title>
  <dc:creator>Tamara Hill</dc:creator>
  <cp:lastModifiedBy>Tamara Hill</cp:lastModifiedBy>
  <cp:revision>754</cp:revision>
  <dcterms:created xsi:type="dcterms:W3CDTF">2021-08-13T02:37:44Z</dcterms:created>
  <dcterms:modified xsi:type="dcterms:W3CDTF">2021-09-08T06:37:37Z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0x01010097B0F907926FFB4EAE7F8A66614D0078</vt:lpwstr>
  </property>
</Properties>
</file>