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3" r:id="rId5"/>
    <p:sldId id="304" r:id="rId6"/>
    <p:sldId id="305" r:id="rId7"/>
    <p:sldId id="306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6AC06-3E4B-4661-BF79-7F903E686DEE}" v="311" dt="2021-08-29T22:26:00.137"/>
    <p1510:client id="{0F73C393-A965-4EDE-96E3-9CF48494F8FC}" v="36" dt="2021-08-15T22:03:34.625"/>
    <p1510:client id="{2282CD32-88BB-498B-8D4E-80E8D655C555}" v="334" dt="2021-08-13T06:18:38.471"/>
    <p1510:client id="{2C745604-4A48-441F-8264-968702EF6A80}" v="33" dt="2021-08-13T05:13:19.500"/>
    <p1510:client id="{516FFDAF-907C-4129-9A96-066C486C0FB3}" v="140" dt="2021-08-13T04:56:19.858"/>
    <p1510:client id="{6DE1A4BD-B949-4994-B0F8-EE06242FDED0}" v="1207" dt="2021-09-01T05:57:13.246"/>
    <p1510:client id="{8C3CE1C4-9199-42C6-9348-697EB932245E}" v="186" dt="2021-08-30T02:28:31.740"/>
    <p1510:client id="{9A2F0661-FA10-49C0-B7B2-128E7D11AF42}" v="60" dt="2021-08-31T05:59:33.235"/>
    <p1510:client id="{9F1DB3E5-5BF2-4B9A-8D42-64C426705A20}" v="72" dt="2021-08-13T04:26:10.575"/>
    <p1510:client id="{A8873D9E-22DB-4B3A-B000-87C0BA72E3C3}" v="4" dt="2021-09-06T06:39:52.508"/>
    <p1510:client id="{B07DA3D5-AA3D-470E-9188-EF96CDBD2E07}" v="83" dt="2021-08-13T06:30:20.591"/>
    <p1510:client id="{B1190997-36A2-4743-B184-D659F8B8A52E}" v="284" dt="2021-08-31T02:28:43.663"/>
    <p1510:client id="{B4FDF366-DD56-405A-B30D-8F3309C5784F}" v="6" dt="2021-08-13T05:41:17.832"/>
    <p1510:client id="{E5E19A7A-89C3-4C73-AB6C-A6E4DAF8BA30}" v="72" dt="2021-08-26T02:07:51.099"/>
    <p1510:client id="{E995BB95-FB0A-406A-B357-62AA04B6E314}" v="15" dt="2021-08-31T23:28:26.862"/>
    <p1510:client id="{F5DB4C22-7297-4728-908C-172BEE011048}" v="247" dt="2021-08-15T22:56:45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Nogher" userId="S::stephen.nogher@det.nsw.edu.au::e813d5df-2edc-4a00-905b-4d51bcdce624" providerId="AD" clId="Web-{9A2F0661-FA10-49C0-B7B2-128E7D11AF42}"/>
    <pc:docChg chg="addSld delSld modSld sldOrd">
      <pc:chgData name="Stephen Nogher" userId="S::stephen.nogher@det.nsw.edu.au::e813d5df-2edc-4a00-905b-4d51bcdce624" providerId="AD" clId="Web-{9A2F0661-FA10-49C0-B7B2-128E7D11AF42}" dt="2021-08-31T05:59:33.219" v="31" actId="20577"/>
      <pc:docMkLst>
        <pc:docMk/>
      </pc:docMkLst>
      <pc:sldChg chg="modSp del">
        <pc:chgData name="Stephen Nogher" userId="S::stephen.nogher@det.nsw.edu.au::e813d5df-2edc-4a00-905b-4d51bcdce624" providerId="AD" clId="Web-{9A2F0661-FA10-49C0-B7B2-128E7D11AF42}" dt="2021-08-31T05:42:27.652" v="4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9A2F0661-FA10-49C0-B7B2-128E7D11AF42}" dt="2021-08-31T05:42:16.871" v="2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9A2F0661-FA10-49C0-B7B2-128E7D11AF42}" dt="2021-08-31T05:59:10.547" v="27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9A2F0661-FA10-49C0-B7B2-128E7D11AF42}" dt="2021-08-31T05:59:10.547" v="27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 add ord replId">
        <pc:chgData name="Stephen Nogher" userId="S::stephen.nogher@det.nsw.edu.au::e813d5df-2edc-4a00-905b-4d51bcdce624" providerId="AD" clId="Web-{9A2F0661-FA10-49C0-B7B2-128E7D11AF42}" dt="2021-08-31T05:59:33.219" v="31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9A2F0661-FA10-49C0-B7B2-128E7D11AF42}" dt="2021-08-31T05:59:33.219" v="31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42:24.168" v="3" actId="20577"/>
          <ac:spMkLst>
            <pc:docMk/>
            <pc:sldMk cId="1767419630" sldId="302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59:26.922" v="30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5E19A7A-89C3-4C73-AB6C-A6E4DAF8BA30}"/>
    <pc:docChg chg="addSld delSld modSld sldOrd">
      <pc:chgData name="Stephen Nogher" userId="S::stephen.nogher@det.nsw.edu.au::e813d5df-2edc-4a00-905b-4d51bcdce624" providerId="AD" clId="Web-{E5E19A7A-89C3-4C73-AB6C-A6E4DAF8BA30}" dt="2021-08-26T02:07:51.099" v="65"/>
      <pc:docMkLst>
        <pc:docMk/>
      </pc:docMkLst>
      <pc:sldChg chg="addSp modSp del ord">
        <pc:chgData name="Stephen Nogher" userId="S::stephen.nogher@det.nsw.edu.au::e813d5df-2edc-4a00-905b-4d51bcdce624" providerId="AD" clId="Web-{E5E19A7A-89C3-4C73-AB6C-A6E4DAF8BA30}" dt="2021-08-26T02:07:19.957" v="36"/>
        <pc:sldMkLst>
          <pc:docMk/>
          <pc:sldMk cId="3603936590" sldId="259"/>
        </pc:sldMkLst>
        <pc:spChg chg="add">
          <ac:chgData name="Stephen Nogher" userId="S::stephen.nogher@det.nsw.edu.au::e813d5df-2edc-4a00-905b-4d51bcdce624" providerId="AD" clId="Web-{E5E19A7A-89C3-4C73-AB6C-A6E4DAF8BA30}" dt="2021-08-26T02:03:59.516" v="4"/>
          <ac:spMkLst>
            <pc:docMk/>
            <pc:sldMk cId="3603936590" sldId="259"/>
            <ac:spMk id="6" creationId="{467E62DE-DF3A-4FE8-B27A-45C98BC9C564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09.610" v="6" actId="20577"/>
          <ac:spMkLst>
            <pc:docMk/>
            <pc:sldMk cId="3603936590" sldId="259"/>
            <ac:spMk id="9" creationId="{00000000-0000-0000-0000-000000000000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5.739" v="42"/>
        <pc:sldMkLst>
          <pc:docMk/>
          <pc:sldMk cId="1071187083" sldId="26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0.255" v="48"/>
        <pc:sldMkLst>
          <pc:docMk/>
          <pc:sldMk cId="2506768200" sldId="26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1.567" v="37"/>
        <pc:sldMkLst>
          <pc:docMk/>
          <pc:sldMk cId="205352771" sldId="26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9.645" v="47"/>
        <pc:sldMkLst>
          <pc:docMk/>
          <pc:sldMk cId="2139437517" sldId="26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473" v="53"/>
        <pc:sldMkLst>
          <pc:docMk/>
          <pc:sldMk cId="549641995" sldId="265"/>
        </pc:sldMkLst>
      </pc:sldChg>
      <pc:sldChg chg="modSp ord">
        <pc:chgData name="Stephen Nogher" userId="S::stephen.nogher@det.nsw.edu.au::e813d5df-2edc-4a00-905b-4d51bcdce624" providerId="AD" clId="Web-{E5E19A7A-89C3-4C73-AB6C-A6E4DAF8BA30}" dt="2021-08-26T02:04:35.298" v="10" actId="20577"/>
        <pc:sldMkLst>
          <pc:docMk/>
          <pc:sldMk cId="554906291" sldId="266"/>
        </pc:sldMkLst>
        <pc:spChg chg="mod">
          <ac:chgData name="Stephen Nogher" userId="S::stephen.nogher@det.nsw.edu.au::e813d5df-2edc-4a00-905b-4d51bcdce624" providerId="AD" clId="Web-{E5E19A7A-89C3-4C73-AB6C-A6E4DAF8BA30}" dt="2021-08-26T02:04:25.454" v="8" actId="20577"/>
          <ac:spMkLst>
            <pc:docMk/>
            <pc:sldMk cId="554906291" sldId="26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35.298" v="10" actId="20577"/>
          <ac:spMkLst>
            <pc:docMk/>
            <pc:sldMk cId="554906291" sldId="266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12.908" v="15" actId="20577"/>
        <pc:sldMkLst>
          <pc:docMk/>
          <pc:sldMk cId="3928421976" sldId="267"/>
        </pc:sldMkLst>
        <pc:spChg chg="mod">
          <ac:chgData name="Stephen Nogher" userId="S::stephen.nogher@det.nsw.edu.au::e813d5df-2edc-4a00-905b-4d51bcdce624" providerId="AD" clId="Web-{E5E19A7A-89C3-4C73-AB6C-A6E4DAF8BA30}" dt="2021-08-26T02:05:08.752" v="13" actId="20577"/>
          <ac:spMkLst>
            <pc:docMk/>
            <pc:sldMk cId="3928421976" sldId="267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12.908" v="15" actId="20577"/>
          <ac:spMkLst>
            <pc:docMk/>
            <pc:sldMk cId="3928421976" sldId="267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41.784" v="21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E5E19A7A-89C3-4C73-AB6C-A6E4DAF8BA30}" dt="2021-08-26T02:05:41.784" v="21" actId="20577"/>
          <ac:spMkLst>
            <pc:docMk/>
            <pc:sldMk cId="961829570" sldId="26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21.080" v="16" actId="20577"/>
          <ac:spMkLst>
            <pc:docMk/>
            <pc:sldMk cId="961829570" sldId="268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6:06.581" v="25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E5E19A7A-89C3-4C73-AB6C-A6E4DAF8BA30}" dt="2021-08-26T02:06:06.581" v="25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3.004" v="38"/>
        <pc:sldMkLst>
          <pc:docMk/>
          <pc:sldMk cId="1967833841" sldId="27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3.989" v="39"/>
        <pc:sldMkLst>
          <pc:docMk/>
          <pc:sldMk cId="462785357" sldId="27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4.833" v="40"/>
        <pc:sldMkLst>
          <pc:docMk/>
          <pc:sldMk cId="1115244392" sldId="27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5.364" v="41"/>
        <pc:sldMkLst>
          <pc:docMk/>
          <pc:sldMk cId="3949682146" sldId="27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6.723" v="43"/>
        <pc:sldMkLst>
          <pc:docMk/>
          <pc:sldMk cId="3191864671" sldId="27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239" v="44"/>
        <pc:sldMkLst>
          <pc:docMk/>
          <pc:sldMk cId="1424596813" sldId="27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817" v="45"/>
        <pc:sldMkLst>
          <pc:docMk/>
          <pc:sldMk cId="2894352337" sldId="27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8.395" v="46"/>
        <pc:sldMkLst>
          <pc:docMk/>
          <pc:sldMk cId="1796252702" sldId="27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1.083" v="49"/>
        <pc:sldMkLst>
          <pc:docMk/>
          <pc:sldMk cId="1855918830" sldId="27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3.911" v="50"/>
        <pc:sldMkLst>
          <pc:docMk/>
          <pc:sldMk cId="286471327" sldId="27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4.755" v="51"/>
        <pc:sldMkLst>
          <pc:docMk/>
          <pc:sldMk cId="1708510867" sldId="28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5.567" v="52"/>
        <pc:sldMkLst>
          <pc:docMk/>
          <pc:sldMk cId="1595029471" sldId="28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7.942" v="55"/>
        <pc:sldMkLst>
          <pc:docMk/>
          <pc:sldMk cId="385407134" sldId="28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8.739" v="56"/>
        <pc:sldMkLst>
          <pc:docMk/>
          <pc:sldMk cId="1846670358" sldId="28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9.333" v="57"/>
        <pc:sldMkLst>
          <pc:docMk/>
          <pc:sldMk cId="926851759" sldId="28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130" v="58"/>
        <pc:sldMkLst>
          <pc:docMk/>
          <pc:sldMk cId="560711052" sldId="28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614" v="59"/>
        <pc:sldMkLst>
          <pc:docMk/>
          <pc:sldMk cId="3694774085" sldId="28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895" v="54"/>
        <pc:sldMkLst>
          <pc:docMk/>
          <pc:sldMk cId="240654628" sldId="28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1.614" v="60"/>
        <pc:sldMkLst>
          <pc:docMk/>
          <pc:sldMk cId="3493196838" sldId="28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51.099" v="65"/>
        <pc:sldMkLst>
          <pc:docMk/>
          <pc:sldMk cId="3275710868" sldId="28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2.598" v="61"/>
        <pc:sldMkLst>
          <pc:docMk/>
          <pc:sldMk cId="2734457396" sldId="29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3.161" v="62"/>
        <pc:sldMkLst>
          <pc:docMk/>
          <pc:sldMk cId="2931714485" sldId="29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4.224" v="63"/>
        <pc:sldMkLst>
          <pc:docMk/>
          <pc:sldMk cId="3421658165" sldId="29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5.177" v="64"/>
        <pc:sldMkLst>
          <pc:docMk/>
          <pc:sldMk cId="242209559" sldId="293"/>
        </pc:sldMkLst>
      </pc:sldChg>
      <pc:sldChg chg="modSp add ord replId">
        <pc:chgData name="Stephen Nogher" userId="S::stephen.nogher@det.nsw.edu.au::e813d5df-2edc-4a00-905b-4d51bcdce624" providerId="AD" clId="Web-{E5E19A7A-89C3-4C73-AB6C-A6E4DAF8BA30}" dt="2021-08-26T02:07:00.879" v="33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E5E19A7A-89C3-4C73-AB6C-A6E4DAF8BA30}" dt="2021-08-26T02:07:00.879" v="33" actId="20577"/>
          <ac:spMkLst>
            <pc:docMk/>
            <pc:sldMk cId="2334312617" sldId="294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E5E19A7A-89C3-4C73-AB6C-A6E4DAF8BA30}" dt="2021-08-26T02:07:10.192" v="35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E5E19A7A-89C3-4C73-AB6C-A6E4DAF8BA30}" dt="2021-08-26T02:07:10.192" v="35" actId="20577"/>
          <ac:spMkLst>
            <pc:docMk/>
            <pc:sldMk cId="2288204771" sldId="295"/>
            <ac:spMk id="9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8C3CE1C4-9199-42C6-9348-697EB932245E}"/>
    <pc:docChg chg="modSld">
      <pc:chgData name="Stephen Nogher" userId="S::stephen.nogher@det.nsw.edu.au::e813d5df-2edc-4a00-905b-4d51bcdce624" providerId="AD" clId="Web-{8C3CE1C4-9199-42C6-9348-697EB932245E}" dt="2021-08-30T02:28:31.740" v="94" actId="20577"/>
      <pc:docMkLst>
        <pc:docMk/>
      </pc:docMkLst>
      <pc:sldChg chg="modSp">
        <pc:chgData name="Stephen Nogher" userId="S::stephen.nogher@det.nsw.edu.au::e813d5df-2edc-4a00-905b-4d51bcdce624" providerId="AD" clId="Web-{8C3CE1C4-9199-42C6-9348-697EB932245E}" dt="2021-08-30T02:28:31.740" v="9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8C3CE1C4-9199-42C6-9348-697EB932245E}" dt="2021-08-30T02:28:31.740" v="94" actId="20577"/>
          <ac:spMkLst>
            <pc:docMk/>
            <pc:sldMk cId="2334312617" sldId="294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B1190997-36A2-4743-B184-D659F8B8A52E}"/>
    <pc:docChg chg="addSld modSld sldOrd">
      <pc:chgData name="Stephen Nogher" userId="S::stephen.nogher@det.nsw.edu.au::e813d5df-2edc-4a00-905b-4d51bcdce624" providerId="AD" clId="Web-{B1190997-36A2-4743-B184-D659F8B8A52E}" dt="2021-08-31T02:28:43.460" v="153" actId="20577"/>
      <pc:docMkLst>
        <pc:docMk/>
      </pc:docMkLst>
      <pc:sldChg chg="modSp">
        <pc:chgData name="Stephen Nogher" userId="S::stephen.nogher@det.nsw.edu.au::e813d5df-2edc-4a00-905b-4d51bcdce624" providerId="AD" clId="Web-{B1190997-36A2-4743-B184-D659F8B8A52E}" dt="2021-08-31T02:05:09.158" v="10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B1190997-36A2-4743-B184-D659F8B8A52E}" dt="2021-08-31T02:05:09.158" v="104" actId="20577"/>
          <ac:spMkLst>
            <pc:docMk/>
            <pc:sldMk cId="2334312617" sldId="294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04:21.922" v="9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B1190997-36A2-4743-B184-D659F8B8A52E}" dt="2021-08-31T02:23:43.595" v="126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B1190997-36A2-4743-B184-D659F8B8A52E}" dt="2021-08-31T02:23:43.595" v="126" actId="20577"/>
          <ac:spMkLst>
            <pc:docMk/>
            <pc:sldMk cId="2288204771" sldId="295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3:02.717" v="117" actId="20577"/>
          <ac:spMkLst>
            <pc:docMk/>
            <pc:sldMk cId="2288204771" sldId="295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B1190997-36A2-4743-B184-D659F8B8A52E}" dt="2021-08-31T02:25:07.204" v="133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B1190997-36A2-4743-B184-D659F8B8A52E}" dt="2021-08-31T02:25:07.204" v="133" actId="20577"/>
          <ac:spMkLst>
            <pc:docMk/>
            <pc:sldMk cId="443070924" sldId="29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4:47.063" v="130" actId="20577"/>
          <ac:spMkLst>
            <pc:docMk/>
            <pc:sldMk cId="443070924" sldId="298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5:37.299" v="141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B1190997-36A2-4743-B184-D659F8B8A52E}" dt="2021-08-31T02:25:37.299" v="141" actId="20577"/>
          <ac:spMkLst>
            <pc:docMk/>
            <pc:sldMk cId="3408552887" sldId="299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5:16.205" v="136" actId="20577"/>
          <ac:spMkLst>
            <pc:docMk/>
            <pc:sldMk cId="3408552887" sldId="299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15.381" v="148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B1190997-36A2-4743-B184-D659F8B8A52E}" dt="2021-08-31T02:28:15.381" v="148" actId="20577"/>
          <ac:spMkLst>
            <pc:docMk/>
            <pc:sldMk cId="1988084587" sldId="300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7:55.802" v="144" actId="20577"/>
          <ac:spMkLst>
            <pc:docMk/>
            <pc:sldMk cId="1988084587" sldId="300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43.460" v="153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B1190997-36A2-4743-B184-D659F8B8A52E}" dt="2021-08-31T02:28:43.460" v="153" actId="20577"/>
          <ac:spMkLst>
            <pc:docMk/>
            <pc:sldMk cId="3435770151" sldId="301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8:22.662" v="150" actId="20577"/>
          <ac:spMkLst>
            <pc:docMk/>
            <pc:sldMk cId="3435770151" sldId="301"/>
            <ac:spMk id="4" creationId="{696EBA80-F353-4C21-B5D1-8C3A1232625C}"/>
          </ac:spMkLst>
        </pc:spChg>
      </pc:sldChg>
    </pc:docChg>
  </pc:docChgLst>
  <pc:docChgLst>
    <pc:chgData name="Stephen Nogher" userId="S::stephen.nogher@det.nsw.edu.au::e813d5df-2edc-4a00-905b-4d51bcdce624" providerId="AD" clId="Web-{08B6AC06-3E4B-4661-BF79-7F903E686DEE}"/>
    <pc:docChg chg="addSld modSld sldOrd">
      <pc:chgData name="Stephen Nogher" userId="S::stephen.nogher@det.nsw.edu.au::e813d5df-2edc-4a00-905b-4d51bcdce624" providerId="AD" clId="Web-{08B6AC06-3E4B-4661-BF79-7F903E686DEE}" dt="2021-08-29T22:26:00.137" v="174" actId="20577"/>
      <pc:docMkLst>
        <pc:docMk/>
      </pc:docMkLst>
      <pc:sldChg chg="modSp">
        <pc:chgData name="Stephen Nogher" userId="S::stephen.nogher@det.nsw.edu.au::e813d5df-2edc-4a00-905b-4d51bcdce624" providerId="AD" clId="Web-{08B6AC06-3E4B-4661-BF79-7F903E686DEE}" dt="2021-08-29T22:26:00.137" v="17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08B6AC06-3E4B-4661-BF79-7F903E686DEE}" dt="2021-08-29T22:00:38.444" v="10" actId="20577"/>
          <ac:spMkLst>
            <pc:docMk/>
            <pc:sldMk cId="2334312617" sldId="294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26:00.137" v="17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08B6AC06-3E4B-4661-BF79-7F903E686DEE}" dt="2021-08-29T22:00:48.069" v="12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08B6AC06-3E4B-4661-BF79-7F903E686DEE}" dt="2021-08-29T22:00:48.069" v="12" actId="20577"/>
          <ac:spMkLst>
            <pc:docMk/>
            <pc:sldMk cId="2288204771" sldId="295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16.985" v="51" actId="20577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08B6AC06-3E4B-4661-BF79-7F903E686DEE}" dt="2021-08-29T22:07:16.985" v="51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21.735" v="52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08B6AC06-3E4B-4661-BF79-7F903E686DEE}" dt="2021-08-29T22:07:21.735" v="52" actId="20577"/>
          <ac:spMkLst>
            <pc:docMk/>
            <pc:sldMk cId="1079271871" sldId="29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05:34.498" v="39" actId="20577"/>
          <ac:spMkLst>
            <pc:docMk/>
            <pc:sldMk cId="1079271871" sldId="297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995BB95-FB0A-406A-B357-62AA04B6E314}"/>
    <pc:docChg chg="modSld">
      <pc:chgData name="Stephen Nogher" userId="S::stephen.nogher@det.nsw.edu.au::e813d5df-2edc-4a00-905b-4d51bcdce624" providerId="AD" clId="Web-{E995BB95-FB0A-406A-B357-62AA04B6E314}" dt="2021-08-31T23:28:26.847" v="7" actId="20577"/>
      <pc:docMkLst>
        <pc:docMk/>
      </pc:docMkLst>
      <pc:sldChg chg="modSp">
        <pc:chgData name="Stephen Nogher" userId="S::stephen.nogher@det.nsw.edu.au::e813d5df-2edc-4a00-905b-4d51bcdce624" providerId="AD" clId="Web-{E995BB95-FB0A-406A-B357-62AA04B6E314}" dt="2021-08-31T23:11:08.170" v="1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E995BB95-FB0A-406A-B357-62AA04B6E314}" dt="2021-08-31T23:11:08.170" v="1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E995BB95-FB0A-406A-B357-62AA04B6E314}" dt="2021-08-31T23:28:26.847" v="7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E995BB95-FB0A-406A-B357-62AA04B6E314}" dt="2021-08-31T23:28:26.847" v="7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E995BB95-FB0A-406A-B357-62AA04B6E314}" dt="2021-08-31T23:22:22.933" v="3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Ananda Horton" userId="S::ananda.horton@det.nsw.edu.au::250a84de-ba9a-4cea-ad5d-070fe767cf35" providerId="AD" clId="Web-{A8873D9E-22DB-4B3A-B000-87C0BA72E3C3}"/>
    <pc:docChg chg="modSld">
      <pc:chgData name="Ananda Horton" userId="S::ananda.horton@det.nsw.edu.au::250a84de-ba9a-4cea-ad5d-070fe767cf35" providerId="AD" clId="Web-{A8873D9E-22DB-4B3A-B000-87C0BA72E3C3}" dt="2021-09-06T06:39:52.508" v="1" actId="20577"/>
      <pc:docMkLst>
        <pc:docMk/>
      </pc:docMkLst>
      <pc:sldChg chg="modSp">
        <pc:chgData name="Ananda Horton" userId="S::ananda.horton@det.nsw.edu.au::250a84de-ba9a-4cea-ad5d-070fe767cf35" providerId="AD" clId="Web-{A8873D9E-22DB-4B3A-B000-87C0BA72E3C3}" dt="2021-09-06T06:39:52.508" v="1" actId="20577"/>
        <pc:sldMkLst>
          <pc:docMk/>
          <pc:sldMk cId="1079271871" sldId="297"/>
        </pc:sldMkLst>
        <pc:spChg chg="mod">
          <ac:chgData name="Ananda Horton" userId="S::ananda.horton@det.nsw.edu.au::250a84de-ba9a-4cea-ad5d-070fe767cf35" providerId="AD" clId="Web-{A8873D9E-22DB-4B3A-B000-87C0BA72E3C3}" dt="2021-09-06T06:39:52.508" v="1" actId="20577"/>
          <ac:spMkLst>
            <pc:docMk/>
            <pc:sldMk cId="1079271871" sldId="297"/>
            <ac:spMk id="7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6DE1A4BD-B949-4994-B0F8-EE06242FDED0}"/>
    <pc:docChg chg="addSld modSld sldOrd">
      <pc:chgData name="Stephen Nogher" userId="S::stephen.nogher@det.nsw.edu.au::e813d5df-2edc-4a00-905b-4d51bcdce624" providerId="AD" clId="Web-{6DE1A4BD-B949-4994-B0F8-EE06242FDED0}" dt="2021-09-01T05:57:13.246" v="625" actId="20577"/>
      <pc:docMkLst>
        <pc:docMk/>
      </pc:docMkLst>
      <pc:sldChg chg="modSp">
        <pc:chgData name="Stephen Nogher" userId="S::stephen.nogher@det.nsw.edu.au::e813d5df-2edc-4a00-905b-4d51bcdce624" providerId="AD" clId="Web-{6DE1A4BD-B949-4994-B0F8-EE06242FDED0}" dt="2021-09-01T01:00:56.052" v="105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6DE1A4BD-B949-4994-B0F8-EE06242FDED0}" dt="2021-09-01T01:00:56.052" v="105" actId="20577"/>
          <ac:spMkLst>
            <pc:docMk/>
            <pc:sldMk cId="961829570" sldId="26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0:43.771" v="101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6DE1A4BD-B949-4994-B0F8-EE06242FDED0}" dt="2021-09-01T01:00:43.771" v="101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50:16.321" v="60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6DE1A4BD-B949-4994-B0F8-EE06242FDED0}" dt="2021-09-01T00:50:16.321" v="60" actId="20577"/>
          <ac:spMkLst>
            <pc:docMk/>
            <pc:sldMk cId="1079271871" sldId="297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8:33.709" v="57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2:40.742" v="112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6DE1A4BD-B949-4994-B0F8-EE06242FDED0}" dt="2021-09-01T01:02:40.742" v="112" actId="20577"/>
          <ac:spMkLst>
            <pc:docMk/>
            <pc:sldMk cId="443070924" sldId="29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4:51.197" v="153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6DE1A4BD-B949-4994-B0F8-EE06242FDED0}" dt="2021-09-01T01:04:51.197" v="153" actId="20577"/>
          <ac:spMkLst>
            <pc:docMk/>
            <pc:sldMk cId="3408552887" sldId="29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7:19.184" v="171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6DE1A4BD-B949-4994-B0F8-EE06242FDED0}" dt="2021-09-01T01:07:19.184" v="171" actId="20577"/>
          <ac:spMkLst>
            <pc:docMk/>
            <pc:sldMk cId="1988084587" sldId="300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10:43.220" v="212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6DE1A4BD-B949-4994-B0F8-EE06242FDED0}" dt="2021-09-01T01:10:43.220" v="212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44:45.346" v="38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6DE1A4BD-B949-4994-B0F8-EE06242FDED0}" dt="2021-09-01T00:43:44.876" v="30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4:45.346" v="38" actId="20577"/>
          <ac:spMkLst>
            <pc:docMk/>
            <pc:sldMk cId="1767419630" sldId="302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1:11:59.096" v="232" actId="20577"/>
        <pc:sldMkLst>
          <pc:docMk/>
          <pc:sldMk cId="2157525005" sldId="303"/>
        </pc:sldMkLst>
        <pc:spChg chg="mod">
          <ac:chgData name="Stephen Nogher" userId="S::stephen.nogher@det.nsw.edu.au::e813d5df-2edc-4a00-905b-4d51bcdce624" providerId="AD" clId="Web-{6DE1A4BD-B949-4994-B0F8-EE06242FDED0}" dt="2021-09-01T01:11:59.096" v="232" actId="20577"/>
          <ac:spMkLst>
            <pc:docMk/>
            <pc:sldMk cId="2157525005" sldId="303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09.431" v="69" actId="20577"/>
          <ac:spMkLst>
            <pc:docMk/>
            <pc:sldMk cId="2157525005" sldId="303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3:55.052" v="264" actId="20577"/>
        <pc:sldMkLst>
          <pc:docMk/>
          <pc:sldMk cId="1982473944" sldId="304"/>
        </pc:sldMkLst>
        <pc:spChg chg="mod">
          <ac:chgData name="Stephen Nogher" userId="S::stephen.nogher@det.nsw.edu.au::e813d5df-2edc-4a00-905b-4d51bcdce624" providerId="AD" clId="Web-{6DE1A4BD-B949-4994-B0F8-EE06242FDED0}" dt="2021-09-01T01:13:55.052" v="264" actId="20577"/>
          <ac:spMkLst>
            <pc:docMk/>
            <pc:sldMk cId="1982473944" sldId="304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30.260" v="72" actId="20577"/>
          <ac:spMkLst>
            <pc:docMk/>
            <pc:sldMk cId="1982473944" sldId="304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6:15.867" v="314" actId="20577"/>
        <pc:sldMkLst>
          <pc:docMk/>
          <pc:sldMk cId="2304674561" sldId="305"/>
        </pc:sldMkLst>
        <pc:spChg chg="mod">
          <ac:chgData name="Stephen Nogher" userId="S::stephen.nogher@det.nsw.edu.au::e813d5df-2edc-4a00-905b-4d51bcdce624" providerId="AD" clId="Web-{6DE1A4BD-B949-4994-B0F8-EE06242FDED0}" dt="2021-09-01T01:16:15.867" v="314" actId="20577"/>
          <ac:spMkLst>
            <pc:docMk/>
            <pc:sldMk cId="2304674561" sldId="305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04.620" v="77" actId="20577"/>
          <ac:spMkLst>
            <pc:docMk/>
            <pc:sldMk cId="2304674561" sldId="305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9:18.339" v="371" actId="20577"/>
        <pc:sldMkLst>
          <pc:docMk/>
          <pc:sldMk cId="3120731052" sldId="306"/>
        </pc:sldMkLst>
        <pc:spChg chg="mod">
          <ac:chgData name="Stephen Nogher" userId="S::stephen.nogher@det.nsw.edu.au::e813d5df-2edc-4a00-905b-4d51bcdce624" providerId="AD" clId="Web-{6DE1A4BD-B949-4994-B0F8-EE06242FDED0}" dt="2021-09-01T01:19:18.339" v="371" actId="20577"/>
          <ac:spMkLst>
            <pc:docMk/>
            <pc:sldMk cId="3120731052" sldId="30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32.823" v="82" actId="20577"/>
          <ac:spMkLst>
            <pc:docMk/>
            <pc:sldMk cId="3120731052" sldId="306"/>
            <ac:spMk id="4" creationId="{696EBA80-F353-4C21-B5D1-8C3A1232625C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5:57:13.246" v="625" actId="20577"/>
        <pc:sldMkLst>
          <pc:docMk/>
          <pc:sldMk cId="2458706129" sldId="307"/>
        </pc:sldMkLst>
        <pc:spChg chg="mod">
          <ac:chgData name="Stephen Nogher" userId="S::stephen.nogher@det.nsw.edu.au::e813d5df-2edc-4a00-905b-4d51bcdce624" providerId="AD" clId="Web-{6DE1A4BD-B949-4994-B0F8-EE06242FDED0}" dt="2021-09-01T05:21:50.557" v="578" actId="20577"/>
          <ac:spMkLst>
            <pc:docMk/>
            <pc:sldMk cId="2458706129" sldId="30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5:57:13.246" v="625" actId="20577"/>
          <ac:spMkLst>
            <pc:docMk/>
            <pc:sldMk cId="2458706129" sldId="307"/>
            <ac:spMk id="10" creationId="{00000000-0000-0000-0000-000000000000}"/>
          </ac:spMkLst>
        </pc:spChg>
      </pc:sldChg>
      <pc:sldChg chg="add ord replId">
        <pc:chgData name="Stephen Nogher" userId="S::stephen.nogher@det.nsw.edu.au::e813d5df-2edc-4a00-905b-4d51bcdce624" providerId="AD" clId="Web-{6DE1A4BD-B949-4994-B0F8-EE06242FDED0}" dt="2021-09-01T05:08:15.335" v="375"/>
        <pc:sldMkLst>
          <pc:docMk/>
          <pc:sldMk cId="2247019330" sldId="30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AU" b="1" i="0" dirty="0"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5.0067121985634906E-2"/>
          <c:y val="1.33246349090762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5850469155990188"/>
          <c:w val="0.99770930078221387"/>
          <c:h val="0.8404572922754924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13-44E1-9680-BF397F888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13-44E1-9680-BF397F888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3-44E1-9680-BF397F888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44778728"/>
        <c:axId val="444779120"/>
      </c:barChart>
      <c:catAx>
        <c:axId val="444778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4779120"/>
        <c:crosses val="autoZero"/>
        <c:auto val="1"/>
        <c:lblAlgn val="ctr"/>
        <c:lblOffset val="100"/>
        <c:noMultiLvlLbl val="0"/>
      </c:catAx>
      <c:valAx>
        <c:axId val="4447791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477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i="0" kern="1200" spc="0" baseline="0" dirty="0">
                <a:solidFill>
                  <a:srgbClr val="19233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  <a:endParaRPr lang="en-AU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1.8802394693555564E-2"/>
          <c:y val="1.6662275328469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spc="0" baseline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139730433599247"/>
          <c:y val="0.18716181113673139"/>
          <c:w val="0.57738947809885199"/>
          <c:h val="0.79789597837774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07-4096-88DB-1BE9AAD60A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07-4096-88DB-1BE9AAD60A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07-4096-88DB-1BE9AAD60A27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07-4096-88DB-1BE9AAD60A2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BC5D0DBC-5192-4D8E-9C93-110176CD87CC}" type="SERIESNAME">
                      <a:rPr lang="en-US">
                        <a:solidFill>
                          <a:schemeClr val="tx2"/>
                        </a:solidFill>
                      </a:rPr>
                      <a:pPr/>
                      <a:t>[SERIES NAME]</a:t>
                    </a:fld>
                    <a:r>
                      <a:rPr lang="en-US" baseline="0" dirty="0"/>
                      <a:t>, </a:t>
                    </a:r>
                    <a:fld id="{4B725BE5-439E-48A7-81A4-165608449EA8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07-4096-88DB-1BE9AAD60A27}"/>
                </c:ext>
              </c:extLst>
            </c:dLbl>
            <c:spPr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07-4096-88DB-1BE9AAD60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4123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37062" y="1989138"/>
            <a:ext cx="11531881" cy="4090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7" name="Text Placeholder 2078">
            <a:extLst>
              <a:ext uri="{FF2B5EF4-FFF2-40B4-BE49-F238E27FC236}">
                <a16:creationId xmlns:a16="http://schemas.microsoft.com/office/drawing/2014/main" id="{6CEE090E-CCFD-D641-BC04-E336F151C8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6860" y="1266324"/>
            <a:ext cx="8754995" cy="57333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30DD9A7-09FE-4E1B-A672-CED018A03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109" y="759531"/>
            <a:ext cx="8958934" cy="498470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Agenda slide</a:t>
            </a:r>
            <a:endParaRPr lang="en-AU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913C52-0751-BC4D-A716-67C521725C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85F729-539D-F848-B304-C18B0623A65C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11" name="Picture 10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3627" y="6076592"/>
            <a:ext cx="540000" cy="58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798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1148556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1" y="1300834"/>
            <a:ext cx="1148480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4952" y="779117"/>
            <a:ext cx="11478677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071F07-F06E-2849-8B89-3514EDBF9E12}"/>
              </a:ext>
            </a:extLst>
          </p:cNvPr>
          <p:cNvSpPr txBox="1"/>
          <p:nvPr userDrawn="1"/>
        </p:nvSpPr>
        <p:spPr>
          <a:xfrm>
            <a:off x="11472672" y="630326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CE057A-CC61-F24B-BE7D-4167C765EE07}"/>
              </a:ext>
            </a:extLst>
          </p:cNvPr>
          <p:cNvSpPr txBox="1"/>
          <p:nvPr userDrawn="1"/>
        </p:nvSpPr>
        <p:spPr>
          <a:xfrm>
            <a:off x="1255776" y="42672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5554E1-F1CE-644B-8B7C-7617C8C65A82}"/>
              </a:ext>
            </a:extLst>
          </p:cNvPr>
          <p:cNvSpPr txBox="1"/>
          <p:nvPr userDrawn="1"/>
        </p:nvSpPr>
        <p:spPr>
          <a:xfrm>
            <a:off x="329184" y="4389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A6D6F2-A9CF-D841-B56E-B95FB1CE0233}"/>
              </a:ext>
            </a:extLst>
          </p:cNvPr>
          <p:cNvSpPr txBox="1"/>
          <p:nvPr userDrawn="1"/>
        </p:nvSpPr>
        <p:spPr>
          <a:xfrm>
            <a:off x="2062716" y="4359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325350295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3"/>
          <a:stretch/>
        </p:blipFill>
        <p:spPr>
          <a:xfrm>
            <a:off x="1" y="0"/>
            <a:ext cx="11141476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37062" y="1989138"/>
            <a:ext cx="11482699" cy="411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9C2C0D5-A346-2643-9D8C-8C22D5D50C6E}"/>
              </a:ext>
            </a:extLst>
          </p:cNvPr>
          <p:cNvGrpSpPr/>
          <p:nvPr userDrawn="1"/>
        </p:nvGrpSpPr>
        <p:grpSpPr>
          <a:xfrm>
            <a:off x="337062" y="365496"/>
            <a:ext cx="2305214" cy="184666"/>
            <a:chOff x="446350" y="402893"/>
            <a:chExt cx="2488080" cy="20356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FECAC3-BF7B-B746-B2D0-F554BFDC2964}"/>
                </a:ext>
              </a:extLst>
            </p:cNvPr>
            <p:cNvCxnSpPr/>
            <p:nvPr userDrawn="1"/>
          </p:nvCxnSpPr>
          <p:spPr>
            <a:xfrm>
              <a:off x="446350" y="428178"/>
              <a:ext cx="0" cy="119050"/>
            </a:xfrm>
            <a:prstGeom prst="line">
              <a:avLst/>
            </a:prstGeom>
            <a:ln w="317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74AE827-7224-224D-825A-55775AA3B745}"/>
                </a:ext>
              </a:extLst>
            </p:cNvPr>
            <p:cNvSpPr txBox="1"/>
            <p:nvPr userDrawn="1"/>
          </p:nvSpPr>
          <p:spPr>
            <a:xfrm>
              <a:off x="524310" y="402893"/>
              <a:ext cx="2410120" cy="20356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AU" sz="1200" b="1" i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NSW Department of Education</a:t>
              </a:r>
            </a:p>
          </p:txBody>
        </p:sp>
      </p:grp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37366" y="779117"/>
            <a:ext cx="11476263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7376" y="1300834"/>
            <a:ext cx="11482386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238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096000" y="1989138"/>
            <a:ext cx="5707063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559425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5491" y="779117"/>
            <a:ext cx="11458138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511" y="1300834"/>
            <a:ext cx="1146425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370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bar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5" descr="Name of bar chart to be inserted" title="Chart">
            <a:extLst>
              <a:ext uri="{FF2B5EF4-FFF2-40B4-BE49-F238E27FC236}">
                <a16:creationId xmlns:a16="http://schemas.microsoft.com/office/drawing/2014/main" id="{78CDAE48-35F7-4A8F-908A-26AABCF38BAC}"/>
              </a:ext>
            </a:extLst>
          </p:cNvPr>
          <p:cNvGraphicFramePr>
            <a:graphicFrameLocks/>
          </p:cNvGraphicFramePr>
          <p:nvPr userDrawn="1"/>
        </p:nvGraphicFramePr>
        <p:xfrm>
          <a:off x="5182466" y="1997878"/>
          <a:ext cx="6735498" cy="407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4573467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16229" y="779117"/>
            <a:ext cx="11497400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6229" y="1300834"/>
            <a:ext cx="11503533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276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pie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6" descr="Name of pie chart to be inserted" title="Chart">
            <a:extLst>
              <a:ext uri="{FF2B5EF4-FFF2-40B4-BE49-F238E27FC236}">
                <a16:creationId xmlns:a16="http://schemas.microsoft.com/office/drawing/2014/main" id="{605EC759-23A5-412D-8489-3CD3D3F4FD71}"/>
              </a:ext>
            </a:extLst>
          </p:cNvPr>
          <p:cNvGraphicFramePr>
            <a:graphicFrameLocks/>
          </p:cNvGraphicFramePr>
          <p:nvPr userDrawn="1"/>
        </p:nvGraphicFramePr>
        <p:xfrm>
          <a:off x="6201810" y="1989138"/>
          <a:ext cx="5569982" cy="409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555093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800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572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F0DC3A9-4AE8-4D39-96BD-7D19AA2EEC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51538" y="1989138"/>
            <a:ext cx="5868987" cy="412348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5392737" cy="41234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7560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ab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ED2C0BA2-4F2F-4DB2-B9B9-254956473F7A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5780088" y="1989138"/>
            <a:ext cx="5964237" cy="41572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84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F238E7-DF0B-440A-80CD-92A5852D35B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796951" y="1989138"/>
            <a:ext cx="5753700" cy="4084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1861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2F1FE39-C0F2-944E-ADC2-E08B6382AD5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1591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10EADF1-D8D0-154F-9B7E-17D789EB038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200773" y="1861904"/>
            <a:ext cx="2628000" cy="1859195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775B559C-3FE4-814B-B5AA-D677CF7850F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23915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F2AA6B3-A7A7-124A-84B4-677FC0B30967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27753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7"/>
          </p:nvPr>
        </p:nvSpPr>
        <p:spPr>
          <a:xfrm>
            <a:off x="315913" y="3913188"/>
            <a:ext cx="2627312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8"/>
          </p:nvPr>
        </p:nvSpPr>
        <p:spPr>
          <a:xfrm>
            <a:off x="3243263" y="3913188"/>
            <a:ext cx="2740025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9"/>
          </p:nvPr>
        </p:nvSpPr>
        <p:spPr>
          <a:xfrm>
            <a:off x="6238875" y="3913188"/>
            <a:ext cx="2628900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0"/>
          </p:nvPr>
        </p:nvSpPr>
        <p:spPr>
          <a:xfrm>
            <a:off x="9201150" y="3913188"/>
            <a:ext cx="2627313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296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sp>
        <p:nvSpPr>
          <p:cNvPr id="4" name="Oval 3" descr="Students at a computer" title="Students"/>
          <p:cNvSpPr/>
          <p:nvPr userDrawn="1"/>
        </p:nvSpPr>
        <p:spPr>
          <a:xfrm>
            <a:off x="409292" y="594400"/>
            <a:ext cx="5588592" cy="5588592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50932424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A1D65FC-D219-204C-AE0A-9EE673E2E2A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9292" y="594400"/>
            <a:ext cx="5587200" cy="55872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86212729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0498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316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5769864" y="219974"/>
            <a:ext cx="6391656" cy="6391656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3902975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4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B23E5B4-1C83-A145-8704-1AE5180587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67920" y="180779"/>
            <a:ext cx="6393600" cy="63936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224919299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6793918" y="1384915"/>
            <a:ext cx="4963075" cy="49644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7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9449307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5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2F1A7F7-B7FF-3A4A-8369-3192421B34A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92593" y="1384915"/>
            <a:ext cx="4964400" cy="49644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370363652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-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2039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766983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4343916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37062" y="6371461"/>
            <a:ext cx="5400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A22D65-9FDC-489F-B10E-6D0B5D9F1F89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NSW Government Logo.&#10;"/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2123" y="6146848"/>
            <a:ext cx="540000" cy="58973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6228" y="1725254"/>
            <a:ext cx="114973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16228" y="779117"/>
            <a:ext cx="11497401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FECAC3-BF7B-B746-B2D0-F554BFDC29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74AE827-7224-224D-825A-55775AA3B745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9427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fade/>
  </p:transition>
  <p:hf sldNum="0" hdr="0" dt="0"/>
  <p:txStyles>
    <p:titleStyle>
      <a:lvl1pPr algn="l" defTabSz="685798" rtl="0" eaLnBrk="1" latinLnBrk="0" hangingPunct="1">
        <a:lnSpc>
          <a:spcPct val="90000"/>
        </a:lnSpc>
        <a:spcBef>
          <a:spcPct val="0"/>
        </a:spcBef>
        <a:buNone/>
        <a:defRPr sz="2800" b="1" i="0" u="none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56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−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13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»"/>
        <a:tabLst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138" indent="-185738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Courier New" panose="02070309020205020404" pitchFamily="49" charset="0"/>
        <a:buChar char="o"/>
        <a:defRPr sz="14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69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43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2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41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40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8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4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3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2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pos="211">
          <p15:clr>
            <a:srgbClr val="F26B43"/>
          </p15:clr>
        </p15:guide>
        <p15:guide id="20" pos="3840">
          <p15:clr>
            <a:srgbClr val="F26B43"/>
          </p15:clr>
        </p15:guide>
        <p15:guide id="21" pos="7435">
          <p15:clr>
            <a:srgbClr val="F26B43"/>
          </p15:clr>
        </p15:guide>
        <p15:guide id="22" orient="horz" pos="249">
          <p15:clr>
            <a:srgbClr val="F26B43"/>
          </p15:clr>
        </p15:guide>
        <p15:guide id="23" orient="horz" pos="4178">
          <p15:clr>
            <a:srgbClr val="F26B43"/>
          </p15:clr>
        </p15:guide>
        <p15:guide id="34" orient="horz" pos="527">
          <p15:clr>
            <a:srgbClr val="FBAE40"/>
          </p15:clr>
        </p15:guide>
        <p15:guide id="35" orient="horz" pos="867">
          <p15:clr>
            <a:srgbClr val="FBAE40"/>
          </p15:clr>
        </p15:guide>
        <p15:guide id="36" orient="horz" pos="1049">
          <p15:clr>
            <a:srgbClr val="FBAE40"/>
          </p15:clr>
        </p15:guide>
        <p15:guide id="37" pos="844">
          <p15:clr>
            <a:srgbClr val="FDE53C"/>
          </p15:clr>
        </p15:guide>
        <p15:guide id="38" pos="1443">
          <p15:clr>
            <a:srgbClr val="FDE53C"/>
          </p15:clr>
        </p15:guide>
        <p15:guide id="39" pos="2043">
          <p15:clr>
            <a:srgbClr val="FDE53C"/>
          </p15:clr>
        </p15:guide>
        <p15:guide id="40" pos="2641">
          <p15:clr>
            <a:srgbClr val="FDE53C"/>
          </p15:clr>
        </p15:guide>
        <p15:guide id="41" pos="3241">
          <p15:clr>
            <a:srgbClr val="FDE53C"/>
          </p15:clr>
        </p15:guide>
        <p15:guide id="42" pos="4439">
          <p15:clr>
            <a:srgbClr val="FDE53C"/>
          </p15:clr>
        </p15:guide>
        <p15:guide id="43" pos="5039">
          <p15:clr>
            <a:srgbClr val="FDE53C"/>
          </p15:clr>
        </p15:guide>
        <p15:guide id="44" pos="5637">
          <p15:clr>
            <a:srgbClr val="FDE53C"/>
          </p15:clr>
        </p15:guide>
        <p15:guide id="45" pos="6236">
          <p15:clr>
            <a:srgbClr val="FDE53C"/>
          </p15:clr>
        </p15:guide>
        <p15:guide id="46" pos="6835">
          <p15:clr>
            <a:srgbClr val="FDE53C"/>
          </p15:clr>
        </p15:guide>
        <p15:guide id="47" orient="horz" pos="1253">
          <p15:clr>
            <a:srgbClr val="FBAE4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/>
              <a:t>Listen carefully to how your teacher says the following: [Can I please have (example of food from week 1)?]</a:t>
            </a:r>
            <a:r>
              <a:rPr lang="en-US" dirty="0"/>
              <a:t>  </a:t>
            </a:r>
            <a:r>
              <a:rPr lang="en-AU" dirty="0"/>
              <a:t>and [Of course!]</a:t>
            </a:r>
          </a:p>
          <a:p>
            <a:r>
              <a:rPr lang="en-AU" dirty="0"/>
              <a:t>Repeat each phrase 5 times, be careful to copy how your teacher says the words.</a:t>
            </a:r>
            <a:r>
              <a:rPr lang="en-US" dirty="0"/>
              <a:t>  </a:t>
            </a:r>
          </a:p>
          <a:p>
            <a:r>
              <a:rPr lang="en-US" dirty="0"/>
              <a:t>Ask yourself</a:t>
            </a:r>
            <a:r>
              <a:rPr lang="en-AU" dirty="0"/>
              <a:t>: [Can I please have..?] for each type of food from week 1. Answer with [Of course!]</a:t>
            </a:r>
          </a:p>
          <a:p>
            <a:r>
              <a:rPr lang="en-AU" dirty="0"/>
              <a:t>Record yourself asking and answering the question, be careful to copy how your teacher says the words.</a:t>
            </a:r>
            <a:r>
              <a:rPr lang="en-US" dirty="0"/>
              <a:t>  </a:t>
            </a:r>
          </a:p>
          <a:p>
            <a:r>
              <a:rPr lang="en-AU" dirty="0"/>
              <a:t>Draw a picture of yourself asking a shopkeeper for a type of food that you like. </a:t>
            </a:r>
          </a:p>
          <a:p>
            <a:r>
              <a:rPr lang="en-AU" dirty="0"/>
              <a:t>Write the [Language] </a:t>
            </a:r>
            <a:r>
              <a:rPr lang="en-US" dirty="0"/>
              <a:t> word for the food you are asking for in the picture.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3 </a:t>
            </a:r>
            <a:r>
              <a:rPr lang="en-AU" dirty="0" smtClean="0">
                <a:latin typeface="Arial"/>
                <a:cs typeface="Arial"/>
              </a:rPr>
              <a:t>– </a:t>
            </a:r>
            <a:r>
              <a:rPr lang="en-AU" dirty="0">
                <a:latin typeface="Arial"/>
                <a:cs typeface="Arial"/>
              </a:rPr>
              <a:t>Can I have ….please? 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Languages – Early Stage 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2500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Listen carefully to how your teacher says the following: [Can I please </a:t>
            </a:r>
            <a:r>
              <a:rPr lang="en-US" dirty="0"/>
              <a:t>have (example of food from week 1)?]</a:t>
            </a:r>
            <a:r>
              <a:rPr lang="en-US" dirty="0">
                <a:solidFill>
                  <a:srgbClr val="000000"/>
                </a:solidFill>
              </a:rPr>
              <a:t> and [Of course, here you are!]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Repeat each phrase 5 times, be careful to copy how your teacher </a:t>
            </a:r>
            <a:r>
              <a:rPr lang="en-US" dirty="0"/>
              <a:t>says the words.</a:t>
            </a:r>
            <a:r>
              <a:rPr lang="en-US" dirty="0">
                <a:solidFill>
                  <a:srgbClr val="000000"/>
                </a:solidFill>
              </a:rPr>
              <a:t>  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[Can I please </a:t>
            </a:r>
            <a:r>
              <a:rPr lang="en-US" dirty="0"/>
              <a:t>have...?]</a:t>
            </a:r>
            <a:r>
              <a:rPr lang="en-US" dirty="0">
                <a:solidFill>
                  <a:srgbClr val="000000"/>
                </a:solidFill>
              </a:rPr>
              <a:t>  Ask yourself the question about the types of food from week 1. Answer </a:t>
            </a:r>
            <a:r>
              <a:rPr lang="en-US" dirty="0"/>
              <a:t>each question with [</a:t>
            </a:r>
            <a:r>
              <a:rPr lang="en-US" dirty="0">
                <a:solidFill>
                  <a:srgbClr val="000000"/>
                </a:solidFill>
              </a:rPr>
              <a:t>Of course, here you are!]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Record yourself asking and answering the question, be careful to copy how your teacher says the </a:t>
            </a:r>
            <a:r>
              <a:rPr lang="en-US" dirty="0"/>
              <a:t>words.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Write the sentences [Can I please </a:t>
            </a:r>
            <a:r>
              <a:rPr lang="en-US" dirty="0"/>
              <a:t>have (example of food from week 1)?]; </a:t>
            </a:r>
            <a:r>
              <a:rPr lang="en-US" dirty="0">
                <a:solidFill>
                  <a:srgbClr val="041E42"/>
                </a:solidFill>
              </a:rPr>
              <a:t>[</a:t>
            </a:r>
            <a:r>
              <a:rPr lang="en-US" dirty="0">
                <a:solidFill>
                  <a:srgbClr val="000000"/>
                </a:solidFill>
              </a:rPr>
              <a:t>Sorry! I don’t have any.] and [Of course, here you are!]</a:t>
            </a:r>
            <a:r>
              <a:rPr lang="en-US" dirty="0"/>
              <a:t> </a:t>
            </a:r>
            <a:r>
              <a:rPr lang="en-US" dirty="0">
                <a:solidFill>
                  <a:srgbClr val="000000"/>
                </a:solidFill>
              </a:rPr>
              <a:t> in your [Language] notebooks alongside the sentences in </a:t>
            </a:r>
            <a:r>
              <a:rPr lang="en-US" dirty="0"/>
              <a:t>English.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Draw 2 pictures of yourself asking someone for a type of food that </a:t>
            </a:r>
            <a:r>
              <a:rPr lang="en-US" dirty="0"/>
              <a:t>you like. Who will you ask – a parent? A shopkeeper? A waiter?</a:t>
            </a:r>
            <a:r>
              <a:rPr lang="en-US" dirty="0">
                <a:solidFill>
                  <a:srgbClr val="000000"/>
                </a:solidFill>
              </a:rPr>
              <a:t> </a:t>
            </a:r>
            <a:r>
              <a:rPr lang="en-US" dirty="0"/>
              <a:t>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Write a sentence to go with </a:t>
            </a:r>
            <a:r>
              <a:rPr lang="en-US" dirty="0"/>
              <a:t>each picture [</a:t>
            </a:r>
            <a:r>
              <a:rPr lang="en-US" dirty="0">
                <a:solidFill>
                  <a:srgbClr val="000000"/>
                </a:solidFill>
              </a:rPr>
              <a:t>Sorry! I don’t have any.], and [Of course, here you are!]</a:t>
            </a:r>
            <a:r>
              <a:rPr lang="en-US" dirty="0"/>
              <a:t> </a:t>
            </a:r>
            <a:r>
              <a:rPr lang="en-US" dirty="0">
                <a:solidFill>
                  <a:srgbClr val="000000"/>
                </a:solidFill>
              </a:rPr>
              <a:t> </a:t>
            </a:r>
            <a:endParaRPr lang="en-AU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3 – Can I have ….please? 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latin typeface="Arial"/>
                <a:cs typeface="Arial"/>
              </a:rPr>
              <a:t>Languages – Stage 1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739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Listen carefully to how your teacher says the following: [Do you have </a:t>
            </a:r>
            <a:r>
              <a:rPr lang="en-AU" sz="1400" dirty="0">
                <a:latin typeface="Arial"/>
                <a:cs typeface="Arial"/>
              </a:rPr>
              <a:t>example of food from week 1)?]; </a:t>
            </a:r>
            <a:r>
              <a:rPr lang="en-US" sz="1400" dirty="0">
                <a:latin typeface="Arial"/>
                <a:cs typeface="Arial"/>
              </a:rPr>
              <a:t>( [Can I please </a:t>
            </a:r>
            <a:r>
              <a:rPr lang="en-AU" sz="1400" dirty="0">
                <a:latin typeface="Arial"/>
                <a:cs typeface="Arial"/>
              </a:rPr>
              <a:t>have (example of food from week 1)?]; [</a:t>
            </a:r>
            <a:r>
              <a:rPr lang="en-US" sz="1400" dirty="0">
                <a:latin typeface="Arial"/>
                <a:cs typeface="Arial"/>
              </a:rPr>
              <a:t>Sorry! I don’t have any.] and [Of course, here you are!] </a:t>
            </a:r>
            <a:endParaRPr lang="en-US" sz="14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AU" sz="1400" dirty="0">
                <a:latin typeface="Arial"/>
                <a:cs typeface="Arial"/>
              </a:rPr>
              <a:t>Repeat each phrase 5 times, be careful to copy how your teacher says the words.</a:t>
            </a:r>
            <a:r>
              <a:rPr lang="en-US" sz="1400" dirty="0">
                <a:latin typeface="Arial"/>
                <a:cs typeface="Arial"/>
              </a:rPr>
              <a:t>   </a:t>
            </a:r>
            <a:endParaRPr lang="en-US" sz="14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[Do you have </a:t>
            </a:r>
            <a:r>
              <a:rPr lang="en-AU" sz="1400" dirty="0">
                <a:latin typeface="Arial"/>
                <a:cs typeface="Arial"/>
              </a:rPr>
              <a:t>….?] and </a:t>
            </a:r>
            <a:r>
              <a:rPr lang="en-US" sz="1400" dirty="0">
                <a:latin typeface="Arial"/>
                <a:cs typeface="Arial"/>
              </a:rPr>
              <a:t>[Can I please </a:t>
            </a:r>
            <a:r>
              <a:rPr lang="en-AU" sz="1400" dirty="0">
                <a:latin typeface="Arial"/>
                <a:cs typeface="Arial"/>
              </a:rPr>
              <a:t>have...?]</a:t>
            </a:r>
            <a:r>
              <a:rPr lang="en-US" sz="1400" dirty="0">
                <a:latin typeface="Arial"/>
                <a:cs typeface="Arial"/>
              </a:rPr>
              <a:t> Ask yourself the questions about the types of food from week 1. Answer each question with [Sorry! I don’t have any.] or [Of course, here you are!] </a:t>
            </a:r>
            <a:endParaRPr lang="en-AU" sz="14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Record yourself asking and answering the question, be careful to copy your teacher’s pronunciation.  </a:t>
            </a:r>
          </a:p>
          <a:p>
            <a:pPr>
              <a:lnSpc>
                <a:spcPct val="120000"/>
              </a:lnSpc>
            </a:pPr>
            <a:r>
              <a:rPr lang="en-AU" sz="1400" dirty="0">
                <a:latin typeface="Arial"/>
                <a:cs typeface="Arial"/>
              </a:rPr>
              <a:t>Write the sentences </a:t>
            </a:r>
            <a:r>
              <a:rPr lang="en-US" sz="1400" dirty="0">
                <a:latin typeface="Arial"/>
                <a:cs typeface="Arial"/>
              </a:rPr>
              <a:t>[Do you have (</a:t>
            </a:r>
            <a:r>
              <a:rPr lang="en-AU" sz="1400" dirty="0">
                <a:latin typeface="Arial"/>
                <a:cs typeface="Arial"/>
              </a:rPr>
              <a:t>example of food from week 1)?]; [Can I please have (example of food from week 1)?]; [</a:t>
            </a:r>
            <a:r>
              <a:rPr lang="en-US" sz="1400" dirty="0">
                <a:latin typeface="Arial"/>
                <a:cs typeface="Arial"/>
              </a:rPr>
              <a:t>Sorry! I don’t have any.] and [Of course, here you are!]  in your [Language] notebooks alongside the sentences in English.  </a:t>
            </a:r>
            <a:endParaRPr lang="en-US" sz="14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Draw 2 pictures of yourself asking someone for a type of food that you like. Who will you ask – a parent? A shopkeeper? A waiter?  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You might ask a parent, a shopkeeper or a waiter  [Do you have </a:t>
            </a:r>
            <a:r>
              <a:rPr lang="en-AU" sz="1400" dirty="0">
                <a:latin typeface="Arial"/>
                <a:cs typeface="Arial"/>
              </a:rPr>
              <a:t>…?] or</a:t>
            </a:r>
            <a:r>
              <a:rPr lang="en-US" sz="1400" dirty="0">
                <a:latin typeface="Arial"/>
                <a:cs typeface="Arial"/>
              </a:rPr>
              <a:t> [Can I please have…?] These people will be the audience for your communication.  </a:t>
            </a:r>
          </a:p>
          <a:p>
            <a:pPr>
              <a:lnSpc>
                <a:spcPct val="120000"/>
              </a:lnSpc>
            </a:pPr>
            <a:r>
              <a:rPr lang="en-AU" sz="1400" dirty="0">
                <a:latin typeface="Arial"/>
                <a:cs typeface="Arial"/>
              </a:rPr>
              <a:t>Write the questions </a:t>
            </a:r>
            <a:r>
              <a:rPr lang="en-US" sz="1400" dirty="0">
                <a:latin typeface="Arial"/>
                <a:cs typeface="Arial"/>
              </a:rPr>
              <a:t>[Do you have </a:t>
            </a:r>
            <a:r>
              <a:rPr lang="en-AU" sz="1400" dirty="0">
                <a:latin typeface="Arial"/>
                <a:cs typeface="Arial"/>
              </a:rPr>
              <a:t>…?] and [Can I please have (example of food from week 1)?] for each of the audiences. Answer each question with [Sorry! I don’t have any.] or [Of course, here you are!]</a:t>
            </a:r>
          </a:p>
          <a:p>
            <a:pPr>
              <a:lnSpc>
                <a:spcPct val="120000"/>
              </a:lnSpc>
            </a:pPr>
            <a:r>
              <a:rPr lang="en-AU" sz="1400" dirty="0">
                <a:latin typeface="Arial"/>
                <a:cs typeface="Arial"/>
              </a:rPr>
              <a:t>Record your voice as you read your questions and answers.</a:t>
            </a:r>
            <a:r>
              <a:rPr lang="en-US" sz="1400" dirty="0">
                <a:latin typeface="Arial"/>
                <a:cs typeface="Arial"/>
              </a:rPr>
              <a:t> </a:t>
            </a:r>
            <a:endParaRPr lang="en-US" sz="1400" dirty="0">
              <a:latin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3 – Can I have ….please</a:t>
            </a:r>
            <a:r>
              <a:rPr lang="en-AU" dirty="0" smtClean="0">
                <a:latin typeface="Arial"/>
                <a:cs typeface="Arial"/>
              </a:rPr>
              <a:t>?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latin typeface="Arial"/>
                <a:cs typeface="Arial"/>
              </a:rPr>
              <a:t>Languages – Stage 2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745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500" dirty="0">
                <a:latin typeface="Arial"/>
                <a:cs typeface="Arial"/>
              </a:rPr>
              <a:t>Listen carefully to how your teacher says the following: [Do you have </a:t>
            </a:r>
            <a:r>
              <a:rPr lang="en-AU" sz="1500" dirty="0">
                <a:latin typeface="Arial"/>
                <a:cs typeface="Arial"/>
              </a:rPr>
              <a:t>(example of food from week 1)?]; </a:t>
            </a:r>
            <a:r>
              <a:rPr lang="en-US" sz="1500" dirty="0">
                <a:latin typeface="Arial"/>
                <a:cs typeface="Arial"/>
              </a:rPr>
              <a:t> [Can I please </a:t>
            </a:r>
            <a:r>
              <a:rPr lang="en-AU" sz="1500" dirty="0">
                <a:latin typeface="Arial"/>
                <a:cs typeface="Arial"/>
              </a:rPr>
              <a:t>have (example of food from week 1)?]; [</a:t>
            </a:r>
            <a:r>
              <a:rPr lang="en-US" sz="1500" dirty="0">
                <a:latin typeface="Arial"/>
                <a:cs typeface="Arial"/>
              </a:rPr>
              <a:t>Sorry! I don’t have any.] and [Of course, here you are!] </a:t>
            </a:r>
            <a:endParaRPr lang="en-US" sz="15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1500" dirty="0">
                <a:latin typeface="Arial"/>
                <a:cs typeface="Arial"/>
              </a:rPr>
              <a:t>Repeat each phrase 5 times, be careful to copy how your teacher says the words.</a:t>
            </a:r>
            <a:r>
              <a:rPr lang="en-US" sz="1500" dirty="0">
                <a:latin typeface="Arial"/>
                <a:cs typeface="Arial"/>
              </a:rPr>
              <a:t>   </a:t>
            </a:r>
            <a:endParaRPr lang="en-US" sz="15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500" dirty="0">
                <a:latin typeface="Arial"/>
                <a:cs typeface="Arial"/>
              </a:rPr>
              <a:t>[Do you have </a:t>
            </a:r>
            <a:r>
              <a:rPr lang="en-AU" sz="1500" dirty="0">
                <a:latin typeface="Arial"/>
                <a:cs typeface="Arial"/>
              </a:rPr>
              <a:t>…?] and </a:t>
            </a:r>
            <a:r>
              <a:rPr lang="en-US" sz="1500" dirty="0">
                <a:latin typeface="Arial"/>
                <a:cs typeface="Arial"/>
              </a:rPr>
              <a:t>[Can I please </a:t>
            </a:r>
            <a:r>
              <a:rPr lang="en-AU" sz="1500" dirty="0">
                <a:latin typeface="Arial"/>
                <a:cs typeface="Arial"/>
              </a:rPr>
              <a:t>have...?]</a:t>
            </a:r>
            <a:r>
              <a:rPr lang="en-US" sz="1500" dirty="0">
                <a:latin typeface="Arial"/>
                <a:cs typeface="Arial"/>
              </a:rPr>
              <a:t> Ask yourself the questions about the types of food from week 1. Answer each question with [Sorry! I don’t have any.] or [Of course, here you are!] </a:t>
            </a:r>
            <a:endParaRPr lang="en-AU" sz="15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500" dirty="0">
                <a:latin typeface="Arial"/>
                <a:cs typeface="Arial"/>
              </a:rPr>
              <a:t>Record yourself asking and answering the questions, be careful to copy your teacher’s pronunciation.  </a:t>
            </a:r>
          </a:p>
          <a:p>
            <a:pPr>
              <a:lnSpc>
                <a:spcPct val="100000"/>
              </a:lnSpc>
            </a:pPr>
            <a:r>
              <a:rPr lang="en-AU" sz="1500" dirty="0">
                <a:latin typeface="Arial"/>
                <a:cs typeface="Arial"/>
              </a:rPr>
              <a:t>Write the sentences </a:t>
            </a:r>
            <a:r>
              <a:rPr lang="en-US" sz="1500" dirty="0">
                <a:latin typeface="Arial"/>
                <a:cs typeface="Arial"/>
              </a:rPr>
              <a:t>[Do you have </a:t>
            </a:r>
            <a:r>
              <a:rPr lang="en-AU" sz="1500" dirty="0">
                <a:latin typeface="Arial"/>
                <a:cs typeface="Arial"/>
              </a:rPr>
              <a:t>(example of food from week 1)?] and [Can I please have (example of food from week 1)?]; [</a:t>
            </a:r>
            <a:r>
              <a:rPr lang="en-US" sz="1500" dirty="0">
                <a:latin typeface="Arial"/>
                <a:cs typeface="Arial"/>
              </a:rPr>
              <a:t>Sorry! I don’t have any.] and [Of course, here you are!]  in your [Language] notebooks alongside the sentences in English.  </a:t>
            </a:r>
            <a:endParaRPr lang="en-US" sz="15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500" dirty="0">
                <a:latin typeface="Arial"/>
                <a:cs typeface="Arial"/>
              </a:rPr>
              <a:t>Think of the job or role of 3 people who you might ask [Do you have …</a:t>
            </a:r>
            <a:r>
              <a:rPr lang="en-AU" sz="1500" dirty="0">
                <a:latin typeface="Arial"/>
                <a:cs typeface="Arial"/>
              </a:rPr>
              <a:t>?]</a:t>
            </a:r>
            <a:r>
              <a:rPr lang="en-US" sz="1500" dirty="0">
                <a:latin typeface="Arial"/>
                <a:cs typeface="Arial"/>
              </a:rPr>
              <a:t> [Can I please have…?] These jobs or roles will be the audience for your communication. Where might this communication take place? Write the audiences and place for the communication in your book. </a:t>
            </a:r>
            <a:endParaRPr lang="en-AU"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AU" sz="1500" dirty="0">
                <a:latin typeface="Arial"/>
                <a:cs typeface="Arial"/>
              </a:rPr>
              <a:t>Write the questions </a:t>
            </a:r>
            <a:r>
              <a:rPr lang="en-US" sz="1500" dirty="0">
                <a:latin typeface="Arial"/>
                <a:cs typeface="Arial"/>
              </a:rPr>
              <a:t>[Do you have </a:t>
            </a:r>
            <a:r>
              <a:rPr lang="en-AU" sz="1500" dirty="0">
                <a:latin typeface="Arial"/>
                <a:cs typeface="Arial"/>
              </a:rPr>
              <a:t>(example of food from week 1)?] and [Can I please have (example of food from week 1)?] for each of the audiences and locations. Answer each question with [Sorry! I don’t have any.] or [Of course, here you are!]</a:t>
            </a:r>
            <a:endParaRPr lang="en-US" sz="1500" dirty="0"/>
          </a:p>
          <a:p>
            <a:pPr>
              <a:lnSpc>
                <a:spcPct val="100000"/>
              </a:lnSpc>
            </a:pPr>
            <a:r>
              <a:rPr lang="en-AU" sz="1500" dirty="0">
                <a:latin typeface="Arial"/>
                <a:cs typeface="Arial"/>
              </a:rPr>
              <a:t>Record your voice as you read your questions and answers</a:t>
            </a:r>
            <a:r>
              <a:rPr lang="en-AU" sz="1500" dirty="0" smtClean="0">
                <a:latin typeface="Arial"/>
                <a:cs typeface="Arial"/>
              </a:rPr>
              <a:t>.</a:t>
            </a:r>
            <a:endParaRPr lang="en-US" sz="1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3 – Can I have ….please</a:t>
            </a:r>
            <a:r>
              <a:rPr lang="en-AU" dirty="0" smtClean="0">
                <a:latin typeface="Arial"/>
                <a:cs typeface="Arial"/>
              </a:rPr>
              <a:t>?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latin typeface="Arial"/>
                <a:cs typeface="Arial"/>
              </a:rPr>
              <a:t>Languages – Stage 3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31052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224802&quot;&gt;&lt;object type=&quot;3&quot; unique_id=&quot;224803&quot;&gt;&lt;property id=&quot;20148&quot; value=&quot;5&quot;/&gt;&lt;property id=&quot;20300&quot; value=&quot;Slide 1 - &amp;quot;Languages – Early Stage 1 and Stage 1&amp;quot;&quot;/&gt;&lt;property id=&quot;20307&quot; value=&quot;257&quot;/&gt;&lt;/object&gt;&lt;object type=&quot;3&quot; unique_id=&quot;224804&quot;&gt;&lt;property id=&quot;20148&quot; value=&quot;5&quot;/&gt;&lt;property id=&quot;20300&quot; value=&quot;Slide 2 - &amp;quot;Languages – Stage 2 and Stage 3&amp;quot;&quot;/&gt;&lt;property id=&quot;20307&quot; value=&quot;258&quot;/&gt;&lt;/object&gt;&lt;object type=&quot;3&quot; unique_id=&quot;224860&quot;&gt;&lt;property id=&quot;20148&quot; value=&quot;5&quot;/&gt;&lt;property id=&quot;20300&quot; value=&quot;Slide 3 - &amp;quot;Languages – Early Stage 1&amp;quot;&quot;/&gt;&lt;property id=&quot;20307&quot; value=&quot;266&quot;/&gt;&lt;/object&gt;&lt;object type=&quot;3&quot; unique_id=&quot;224861&quot;&gt;&lt;property id=&quot;20148&quot; value=&quot;5&quot;/&gt;&lt;property id=&quot;20300&quot; value=&quot;Slide 4 - &amp;quot;Languages – Stage 1&amp;quot;&quot;/&gt;&lt;property id=&quot;20307&quot; value=&quot;267&quot;/&gt;&lt;/object&gt;&lt;object type=&quot;3&quot; unique_id=&quot;224862&quot;&gt;&lt;property id=&quot;20148&quot; value=&quot;5&quot;/&gt;&lt;property id=&quot;20300&quot; value=&quot;Slide 5 - &amp;quot;Languages – Stage 2&amp;quot;&quot;/&gt;&lt;property id=&quot;20307&quot; value=&quot;268&quot;/&gt;&lt;/object&gt;&lt;object type=&quot;3&quot; unique_id=&quot;224863&quot;&gt;&lt;property id=&quot;20148&quot; value=&quot;5&quot;/&gt;&lt;property id=&quot;20300&quot; value=&quot;Slide 6 - &amp;quot;Languages – Stage 3&amp;quot;&quot;/&gt;&lt;property id=&quot;20307&quot; value=&quot;269&quot;/&gt;&lt;/object&gt;&lt;object type=&quot;3&quot; unique_id=&quot;224889&quot;&gt;&lt;property id=&quot;20148&quot; value=&quot;5&quot;/&gt;&lt;property id=&quot;20300&quot; value=&quot;Slide 7 - &amp;quot;Languages – Early Stage 1 and Stage 1&amp;quot;&quot;/&gt;&lt;property id=&quot;20307&quot; value=&quot;294&quot;/&gt;&lt;/object&gt;&lt;object type=&quot;3&quot; unique_id=&quot;224890&quot;&gt;&lt;property id=&quot;20148&quot; value=&quot;5&quot;/&gt;&lt;property id=&quot;20300&quot; value=&quot;Slide 8 - &amp;quot;Languages – Stage 2 and Stage 3&amp;quot;&quot;/&gt;&lt;property id=&quot;20307&quot; value=&quot;295&quot;/&gt;&lt;/object&gt;&lt;object type=&quot;3&quot; unique_id=&quot;224892&quot;&gt;&lt;property id=&quot;20148&quot; value=&quot;5&quot;/&gt;&lt;property id=&quot;20300&quot; value=&quot;Slide 14 - &amp;quot;Languages – Stage 2 and Stage 3&amp;quot;&quot;/&gt;&lt;property id=&quot;20307&quot; value=&quot;297&quot;/&gt;&lt;/object&gt;&lt;object type=&quot;3&quot; unique_id=&quot;224894&quot;&gt;&lt;property id=&quot;20148&quot; value=&quot;5&quot;/&gt;&lt;property id=&quot;20300&quot; value=&quot;Slide 9 - &amp;quot;Languages – Early Stage 1&amp;quot;&quot;/&gt;&lt;property id=&quot;20307&quot; value=&quot;298&quot;/&gt;&lt;/object&gt;&lt;object type=&quot;3&quot; unique_id=&quot;224895&quot;&gt;&lt;property id=&quot;20148&quot; value=&quot;5&quot;/&gt;&lt;property id=&quot;20300&quot; value=&quot;Slide 10 - &amp;quot;Languages – Stage 1&amp;quot;&quot;/&gt;&lt;property id=&quot;20307&quot; value=&quot;299&quot;/&gt;&lt;/object&gt;&lt;object type=&quot;3&quot; unique_id=&quot;224896&quot;&gt;&lt;property id=&quot;20148&quot; value=&quot;5&quot;/&gt;&lt;property id=&quot;20300&quot; value=&quot;Slide 11 - &amp;quot;Languages – Stage 2&amp;quot;&quot;/&gt;&lt;property id=&quot;20307&quot; value=&quot;300&quot;/&gt;&lt;/object&gt;&lt;object type=&quot;3&quot; unique_id=&quot;224897&quot;&gt;&lt;property id=&quot;20148&quot; value=&quot;5&quot;/&gt;&lt;property id=&quot;20300&quot; value=&quot;Slide 12 - &amp;quot;Languages – Stage 3&amp;quot;&quot;/&gt;&lt;property id=&quot;20307&quot; value=&quot;301&quot;/&gt;&lt;/object&gt;&lt;object type=&quot;3&quot; unique_id=&quot;224898&quot;&gt;&lt;property id=&quot;20148&quot; value=&quot;5&quot;/&gt;&lt;property id=&quot;20300&quot; value=&quot;Slide 13 - &amp;quot;Languages – Early Stage 1 and Stage 1&amp;quot;&quot;/&gt;&lt;property id=&quot;20307&quot; value=&quot;302&quot;/&gt;&lt;/object&gt;&lt;object type=&quot;3&quot; unique_id=&quot;224899&quot;&gt;&lt;property id=&quot;20148&quot; value=&quot;5&quot;/&gt;&lt;property id=&quot;20300&quot; value=&quot;Slide 15 - &amp;quot;Languages – Early Stage 1&amp;quot;&quot;/&gt;&lt;property id=&quot;20307&quot; value=&quot;303&quot;/&gt;&lt;/object&gt;&lt;object type=&quot;3&quot; unique_id=&quot;224900&quot;&gt;&lt;property id=&quot;20148&quot; value=&quot;5&quot;/&gt;&lt;property id=&quot;20300&quot; value=&quot;Slide 16 - &amp;quot;Languages – Stage 1&amp;quot;&quot;/&gt;&lt;property id=&quot;20307&quot; value=&quot;304&quot;/&gt;&lt;/object&gt;&lt;object type=&quot;3&quot; unique_id=&quot;224901&quot;&gt;&lt;property id=&quot;20148&quot; value=&quot;5&quot;/&gt;&lt;property id=&quot;20300&quot; value=&quot;Slide 17 - &amp;quot;Languages – Stage 2&amp;quot;&quot;/&gt;&lt;property id=&quot;20307&quot; value=&quot;305&quot;/&gt;&lt;/object&gt;&lt;object type=&quot;3&quot; unique_id=&quot;224902&quot;&gt;&lt;property id=&quot;20148&quot; value=&quot;5&quot;/&gt;&lt;property id=&quot;20300&quot; value=&quot;Slide 18 - &amp;quot;Languages – Stage 3&amp;quot;&quot;/&gt;&lt;property id=&quot;20307&quot; value=&quot;306&quot;/&gt;&lt;/object&gt;&lt;object type=&quot;3&quot; unique_id=&quot;224903&quot;&gt;&lt;property id=&quot;20148&quot; value=&quot;5&quot;/&gt;&lt;property id=&quot;20300&quot; value=&quot;Slide 19 - &amp;quot;Languages – Early Stage 1 and Stage 1&amp;quot;&quot;/&gt;&lt;property id=&quot;20307&quot; value=&quot;307&quot;/&gt;&lt;/object&gt;&lt;object type=&quot;3&quot; unique_id=&quot;224904&quot;&gt;&lt;property id=&quot;20148&quot; value=&quot;5&quot;/&gt;&lt;property id=&quot;20300&quot; value=&quot;Slide 20 - &amp;quot;Languages – Stage 2 and Stage 3&amp;quot;&quot;/&gt;&lt;property id=&quot;20307&quot; value=&quot;308&quot;/&gt;&lt;/object&gt;&lt;object type=&quot;3&quot; unique_id=&quot;225038&quot;&gt;&lt;property id=&quot;20148&quot; value=&quot;5&quot;/&gt;&lt;property id=&quot;20300&quot; value=&quot;Slide 21 - &amp;quot;Languages – Early Stage 1&amp;quot;&quot;/&gt;&lt;property id=&quot;20307&quot; value=&quot;309&quot;/&gt;&lt;/object&gt;&lt;object type=&quot;3&quot; unique_id=&quot;225039&quot;&gt;&lt;property id=&quot;20148&quot; value=&quot;5&quot;/&gt;&lt;property id=&quot;20300&quot; value=&quot;Slide 22 - &amp;quot;Languages – Stage 1&amp;quot;&quot;/&gt;&lt;property id=&quot;20307&quot; value=&quot;310&quot;/&gt;&lt;/object&gt;&lt;object type=&quot;3&quot; unique_id=&quot;225040&quot;&gt;&lt;property id=&quot;20148&quot; value=&quot;5&quot;/&gt;&lt;property id=&quot;20300&quot; value=&quot;Slide 23 - &amp;quot;Languages – Stage 2&amp;quot;&quot;/&gt;&lt;property id=&quot;20307&quot; value=&quot;311&quot;/&gt;&lt;/object&gt;&lt;object type=&quot;3&quot; unique_id=&quot;225041&quot;&gt;&lt;property id=&quot;20148&quot; value=&quot;5&quot;/&gt;&lt;property id=&quot;20300&quot; value=&quot;Slide 24 - &amp;quot;Languages – Stage 3&amp;quot;&quot;/&gt;&lt;property id=&quot;20307&quot; value=&quot;312&quot;/&gt;&lt;/object&gt;&lt;/object&gt;&lt;object type=&quot;8&quot; unique_id=&quot;2248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DoE">
      <a:dk1>
        <a:srgbClr val="000000"/>
      </a:dk1>
      <a:lt1>
        <a:srgbClr val="FFFFFF"/>
      </a:lt1>
      <a:dk2>
        <a:srgbClr val="041E42"/>
      </a:dk2>
      <a:lt2>
        <a:srgbClr val="C8DCF0"/>
      </a:lt2>
      <a:accent1>
        <a:srgbClr val="1D428A"/>
      </a:accent1>
      <a:accent2>
        <a:srgbClr val="407EC9"/>
      </a:accent2>
      <a:accent3>
        <a:srgbClr val="6CACE4"/>
      </a:accent3>
      <a:accent4>
        <a:srgbClr val="C8DCF0"/>
      </a:accent4>
      <a:accent5>
        <a:srgbClr val="CE0037"/>
      </a:accent5>
      <a:accent6>
        <a:srgbClr val="F3B8B5"/>
      </a:accent6>
      <a:hlink>
        <a:srgbClr val="385E9D"/>
      </a:hlink>
      <a:folHlink>
        <a:srgbClr val="6CACE4"/>
      </a:folHlink>
    </a:clrScheme>
    <a:fontScheme name="DoE">
      <a:majorFont>
        <a:latin typeface="Montserrat SemiBold"/>
        <a:ea typeface=""/>
        <a:cs typeface=""/>
      </a:majorFont>
      <a:minorFont>
        <a:latin typeface="Montserrat Medium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400" dirty="0" err="1" smtClean="0"/>
        </a:defPPr>
      </a:lstStyle>
    </a:txDef>
  </a:objectDefaults>
  <a:extraClrSchemeLst/>
  <a:custClrLst>
    <a:custClr name="Corporate 1">
      <a:srgbClr val="19233E"/>
    </a:custClr>
    <a:custClr name="Corporate 2">
      <a:srgbClr val="D70C3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s/Parents 1">
      <a:srgbClr val="1D428A"/>
    </a:custClr>
    <a:custClr name="Teachers/Parents 2">
      <a:srgbClr val="385E9D"/>
    </a:custClr>
    <a:custClr name="Teachers/Parents 3">
      <a:srgbClr val="407EC9"/>
    </a:custClr>
    <a:custClr name="Teachers/Parents 4">
      <a:srgbClr val="6CACE4"/>
    </a:custClr>
    <a:custClr name="Teachers/Parents 5">
      <a:srgbClr val="C8C9C7"/>
    </a:custClr>
    <a:custClr name="Teachers/Parents 6">
      <a:srgbClr val="E6E7EA"/>
    </a:custClr>
    <a:custClr name="Teachers/Parents 7">
      <a:srgbClr val="9D2235"/>
    </a:custClr>
    <a:custClr name="BLANK">
      <a:srgbClr val="FFFFFF"/>
    </a:custClr>
    <a:custClr name="BLANK">
      <a:srgbClr val="FFFFFF"/>
    </a:custClr>
    <a:custClr name="BLANK">
      <a:srgbClr val="FFFFFF"/>
    </a:custClr>
    <a:custClr name="Students 1">
      <a:srgbClr val="A4C8E1"/>
    </a:custClr>
    <a:custClr name="Students 2">
      <a:srgbClr val="C6DAE7"/>
    </a:custClr>
    <a:custClr name="Students 3">
      <a:srgbClr val="E56A54"/>
    </a:custClr>
    <a:custClr name="Students 4">
      <a:srgbClr val="E9C4C7"/>
    </a:custClr>
  </a:custClrLst>
  <a:extLst>
    <a:ext uri="{05A4C25C-085E-4340-85A3-A5531E510DB2}">
      <thm15:themeFamily xmlns:thm15="http://schemas.microsoft.com/office/thememl/2012/main" name="Presentation3" id="{18987CDD-6233-7347-899F-C2953239CCBD}" vid="{EFB83354-1ED2-3E48-A529-8AC8926A79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0F907926FFB4EAE7F8A66614D0078" ma:contentTypeVersion="12" ma:contentTypeDescription="Create a new document." ma:contentTypeScope="" ma:versionID="4bcd20972b3dd9c4183cf5e211127f93">
  <xsd:schema xmlns:xsd="http://www.w3.org/2001/XMLSchema" xmlns:xs="http://www.w3.org/2001/XMLSchema" xmlns:p="http://schemas.microsoft.com/office/2006/metadata/properties" xmlns:ns2="fdecbd01-aa66-4191-9267-7ed55a2fd6a0" xmlns:ns3="53d9c447-da56-436c-8eea-3183e620c70c" targetNamespace="http://schemas.microsoft.com/office/2006/metadata/properties" ma:root="true" ma:fieldsID="d4940ac75f4a1a43c5b3ab5aa0d807b5" ns2:_="" ns3:_="">
    <xsd:import namespace="fdecbd01-aa66-4191-9267-7ed55a2fd6a0"/>
    <xsd:import namespace="53d9c447-da56-436c-8eea-3183e620c7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cbd01-aa66-4191-9267-7ed55a2fd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9c447-da56-436c-8eea-3183e620c7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F6B9ED-655A-418A-84F0-99E1CF0A9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cbd01-aa66-4191-9267-7ed55a2fd6a0"/>
    <ds:schemaRef ds:uri="53d9c447-da56-436c-8eea-3183e620c7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2811AF-8441-484E-B76A-2F4A67B37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371888-3014-4F11-A047-E25179F9D450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53d9c447-da56-436c-8eea-3183e620c70c"/>
    <ds:schemaRef ds:uri="http://schemas.microsoft.com/office/infopath/2007/PartnerControls"/>
    <ds:schemaRef ds:uri="fdecbd01-aa66-4191-9267-7ed55a2fd6a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1184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Montserrat Medium</vt:lpstr>
      <vt:lpstr>1_Office Theme</vt:lpstr>
      <vt:lpstr>Languages – Early Stage 1</vt:lpstr>
      <vt:lpstr>Languages – Stage 1</vt:lpstr>
      <vt:lpstr>Languages – Stage 2</vt:lpstr>
      <vt:lpstr>Languages – Stage 3</vt:lpstr>
    </vt:vector>
  </TitlesOfParts>
  <Company>NSW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– Early Stage 1 and Stage 1</dc:title>
  <dc:creator>Tamara Hill</dc:creator>
  <cp:lastModifiedBy>Tamara Hill</cp:lastModifiedBy>
  <cp:revision>754</cp:revision>
  <dcterms:created xsi:type="dcterms:W3CDTF">2021-08-13T02:37:44Z</dcterms:created>
  <dcterms:modified xsi:type="dcterms:W3CDTF">2021-09-08T06:42:37Z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0x01010097B0F907926FFB4EAE7F8A66614D0078</vt:lpwstr>
  </property>
</Properties>
</file>