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309" r:id="rId5"/>
    <p:sldId id="310" r:id="rId6"/>
    <p:sldId id="311" r:id="rId7"/>
    <p:sldId id="312" r:id="rId8"/>
  </p:sldIdLst>
  <p:sldSz cx="12192000" cy="6858000"/>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B6AC06-3E4B-4661-BF79-7F903E686DEE}" v="311" dt="2021-08-29T22:26:00.137"/>
    <p1510:client id="{0F73C393-A965-4EDE-96E3-9CF48494F8FC}" v="36" dt="2021-08-15T22:03:34.625"/>
    <p1510:client id="{2282CD32-88BB-498B-8D4E-80E8D655C555}" v="334" dt="2021-08-13T06:18:38.471"/>
    <p1510:client id="{2C745604-4A48-441F-8264-968702EF6A80}" v="33" dt="2021-08-13T05:13:19.500"/>
    <p1510:client id="{516FFDAF-907C-4129-9A96-066C486C0FB3}" v="140" dt="2021-08-13T04:56:19.858"/>
    <p1510:client id="{6DE1A4BD-B949-4994-B0F8-EE06242FDED0}" v="1207" dt="2021-09-01T05:57:13.246"/>
    <p1510:client id="{8C3CE1C4-9199-42C6-9348-697EB932245E}" v="186" dt="2021-08-30T02:28:31.740"/>
    <p1510:client id="{9A2F0661-FA10-49C0-B7B2-128E7D11AF42}" v="60" dt="2021-08-31T05:59:33.235"/>
    <p1510:client id="{9F1DB3E5-5BF2-4B9A-8D42-64C426705A20}" v="72" dt="2021-08-13T04:26:10.575"/>
    <p1510:client id="{A8873D9E-22DB-4B3A-B000-87C0BA72E3C3}" v="4" dt="2021-09-06T06:39:52.508"/>
    <p1510:client id="{B07DA3D5-AA3D-470E-9188-EF96CDBD2E07}" v="83" dt="2021-08-13T06:30:20.591"/>
    <p1510:client id="{B1190997-36A2-4743-B184-D659F8B8A52E}" v="284" dt="2021-08-31T02:28:43.663"/>
    <p1510:client id="{B4FDF366-DD56-405A-B30D-8F3309C5784F}" v="6" dt="2021-08-13T05:41:17.832"/>
    <p1510:client id="{E5E19A7A-89C3-4C73-AB6C-A6E4DAF8BA30}" v="72" dt="2021-08-26T02:07:51.099"/>
    <p1510:client id="{E995BB95-FB0A-406A-B357-62AA04B6E314}" v="15" dt="2021-08-31T23:28:26.862"/>
    <p1510:client id="{F5DB4C22-7297-4728-908C-172BEE011048}" v="247" dt="2021-08-15T22:56:45.6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varScale="1">
        <p:scale>
          <a:sx n="86" d="100"/>
          <a:sy n="86" d="100"/>
        </p:scale>
        <p:origin x="48" y="1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tags" Target="tags/tag1.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en Nogher" userId="S::stephen.nogher@det.nsw.edu.au::e813d5df-2edc-4a00-905b-4d51bcdce624" providerId="AD" clId="Web-{9A2F0661-FA10-49C0-B7B2-128E7D11AF42}"/>
    <pc:docChg chg="addSld delSld modSld sldOrd">
      <pc:chgData name="Stephen Nogher" userId="S::stephen.nogher@det.nsw.edu.au::e813d5df-2edc-4a00-905b-4d51bcdce624" providerId="AD" clId="Web-{9A2F0661-FA10-49C0-B7B2-128E7D11AF42}" dt="2021-08-31T05:59:33.219" v="31" actId="20577"/>
      <pc:docMkLst>
        <pc:docMk/>
      </pc:docMkLst>
      <pc:sldChg chg="modSp del">
        <pc:chgData name="Stephen Nogher" userId="S::stephen.nogher@det.nsw.edu.au::e813d5df-2edc-4a00-905b-4d51bcdce624" providerId="AD" clId="Web-{9A2F0661-FA10-49C0-B7B2-128E7D11AF42}" dt="2021-08-31T05:42:27.652" v="4"/>
        <pc:sldMkLst>
          <pc:docMk/>
          <pc:sldMk cId="2043628760" sldId="296"/>
        </pc:sldMkLst>
        <pc:spChg chg="mod">
          <ac:chgData name="Stephen Nogher" userId="S::stephen.nogher@det.nsw.edu.au::e813d5df-2edc-4a00-905b-4d51bcdce624" providerId="AD" clId="Web-{9A2F0661-FA10-49C0-B7B2-128E7D11AF42}" dt="2021-08-31T05:42:16.871" v="2" actId="20577"/>
          <ac:spMkLst>
            <pc:docMk/>
            <pc:sldMk cId="2043628760" sldId="296"/>
            <ac:spMk id="9" creationId="{00000000-0000-0000-0000-000000000000}"/>
          </ac:spMkLst>
        </pc:spChg>
      </pc:sldChg>
      <pc:sldChg chg="modSp">
        <pc:chgData name="Stephen Nogher" userId="S::stephen.nogher@det.nsw.edu.au::e813d5df-2edc-4a00-905b-4d51bcdce624" providerId="AD" clId="Web-{9A2F0661-FA10-49C0-B7B2-128E7D11AF42}" dt="2021-08-31T05:59:10.547" v="27" actId="20577"/>
        <pc:sldMkLst>
          <pc:docMk/>
          <pc:sldMk cId="3435770151" sldId="301"/>
        </pc:sldMkLst>
        <pc:spChg chg="mod">
          <ac:chgData name="Stephen Nogher" userId="S::stephen.nogher@det.nsw.edu.au::e813d5df-2edc-4a00-905b-4d51bcdce624" providerId="AD" clId="Web-{9A2F0661-FA10-49C0-B7B2-128E7D11AF42}" dt="2021-08-31T05:59:10.547" v="27" actId="20577"/>
          <ac:spMkLst>
            <pc:docMk/>
            <pc:sldMk cId="3435770151" sldId="301"/>
            <ac:spMk id="2" creationId="{DDC077B8-769D-41DC-A958-A11F7CD667E7}"/>
          </ac:spMkLst>
        </pc:spChg>
      </pc:sldChg>
      <pc:sldChg chg="modSp add ord replId">
        <pc:chgData name="Stephen Nogher" userId="S::stephen.nogher@det.nsw.edu.au::e813d5df-2edc-4a00-905b-4d51bcdce624" providerId="AD" clId="Web-{9A2F0661-FA10-49C0-B7B2-128E7D11AF42}" dt="2021-08-31T05:59:33.219" v="31" actId="20577"/>
        <pc:sldMkLst>
          <pc:docMk/>
          <pc:sldMk cId="1767419630" sldId="302"/>
        </pc:sldMkLst>
        <pc:spChg chg="mod">
          <ac:chgData name="Stephen Nogher" userId="S::stephen.nogher@det.nsw.edu.au::e813d5df-2edc-4a00-905b-4d51bcdce624" providerId="AD" clId="Web-{9A2F0661-FA10-49C0-B7B2-128E7D11AF42}" dt="2021-08-31T05:59:33.219" v="31" actId="20577"/>
          <ac:spMkLst>
            <pc:docMk/>
            <pc:sldMk cId="1767419630" sldId="302"/>
            <ac:spMk id="7" creationId="{00000000-0000-0000-0000-000000000000}"/>
          </ac:spMkLst>
        </pc:spChg>
        <pc:spChg chg="mod">
          <ac:chgData name="Stephen Nogher" userId="S::stephen.nogher@det.nsw.edu.au::e813d5df-2edc-4a00-905b-4d51bcdce624" providerId="AD" clId="Web-{9A2F0661-FA10-49C0-B7B2-128E7D11AF42}" dt="2021-08-31T05:42:24.168" v="3" actId="20577"/>
          <ac:spMkLst>
            <pc:docMk/>
            <pc:sldMk cId="1767419630" sldId="302"/>
            <ac:spMk id="9" creationId="{00000000-0000-0000-0000-000000000000}"/>
          </ac:spMkLst>
        </pc:spChg>
        <pc:spChg chg="mod">
          <ac:chgData name="Stephen Nogher" userId="S::stephen.nogher@det.nsw.edu.au::e813d5df-2edc-4a00-905b-4d51bcdce624" providerId="AD" clId="Web-{9A2F0661-FA10-49C0-B7B2-128E7D11AF42}" dt="2021-08-31T05:59:26.922" v="30" actId="20577"/>
          <ac:spMkLst>
            <pc:docMk/>
            <pc:sldMk cId="1767419630" sldId="302"/>
            <ac:spMk id="10" creationId="{00000000-0000-0000-0000-000000000000}"/>
          </ac:spMkLst>
        </pc:spChg>
      </pc:sldChg>
    </pc:docChg>
  </pc:docChgLst>
  <pc:docChgLst>
    <pc:chgData name="Stephen Nogher" userId="S::stephen.nogher@det.nsw.edu.au::e813d5df-2edc-4a00-905b-4d51bcdce624" providerId="AD" clId="Web-{E5E19A7A-89C3-4C73-AB6C-A6E4DAF8BA30}"/>
    <pc:docChg chg="addSld delSld modSld sldOrd">
      <pc:chgData name="Stephen Nogher" userId="S::stephen.nogher@det.nsw.edu.au::e813d5df-2edc-4a00-905b-4d51bcdce624" providerId="AD" clId="Web-{E5E19A7A-89C3-4C73-AB6C-A6E4DAF8BA30}" dt="2021-08-26T02:07:51.099" v="65"/>
      <pc:docMkLst>
        <pc:docMk/>
      </pc:docMkLst>
      <pc:sldChg chg="addSp modSp del ord">
        <pc:chgData name="Stephen Nogher" userId="S::stephen.nogher@det.nsw.edu.au::e813d5df-2edc-4a00-905b-4d51bcdce624" providerId="AD" clId="Web-{E5E19A7A-89C3-4C73-AB6C-A6E4DAF8BA30}" dt="2021-08-26T02:07:19.957" v="36"/>
        <pc:sldMkLst>
          <pc:docMk/>
          <pc:sldMk cId="3603936590" sldId="259"/>
        </pc:sldMkLst>
        <pc:spChg chg="add">
          <ac:chgData name="Stephen Nogher" userId="S::stephen.nogher@det.nsw.edu.au::e813d5df-2edc-4a00-905b-4d51bcdce624" providerId="AD" clId="Web-{E5E19A7A-89C3-4C73-AB6C-A6E4DAF8BA30}" dt="2021-08-26T02:03:59.516" v="4"/>
          <ac:spMkLst>
            <pc:docMk/>
            <pc:sldMk cId="3603936590" sldId="259"/>
            <ac:spMk id="6" creationId="{467E62DE-DF3A-4FE8-B27A-45C98BC9C564}"/>
          </ac:spMkLst>
        </pc:spChg>
        <pc:spChg chg="mod">
          <ac:chgData name="Stephen Nogher" userId="S::stephen.nogher@det.nsw.edu.au::e813d5df-2edc-4a00-905b-4d51bcdce624" providerId="AD" clId="Web-{E5E19A7A-89C3-4C73-AB6C-A6E4DAF8BA30}" dt="2021-08-26T02:04:09.610" v="6" actId="20577"/>
          <ac:spMkLst>
            <pc:docMk/>
            <pc:sldMk cId="3603936590" sldId="259"/>
            <ac:spMk id="9" creationId="{00000000-0000-0000-0000-000000000000}"/>
          </ac:spMkLst>
        </pc:spChg>
      </pc:sldChg>
      <pc:sldChg chg="del">
        <pc:chgData name="Stephen Nogher" userId="S::stephen.nogher@det.nsw.edu.au::e813d5df-2edc-4a00-905b-4d51bcdce624" providerId="AD" clId="Web-{E5E19A7A-89C3-4C73-AB6C-A6E4DAF8BA30}" dt="2021-08-26T02:07:25.739" v="42"/>
        <pc:sldMkLst>
          <pc:docMk/>
          <pc:sldMk cId="1071187083" sldId="260"/>
        </pc:sldMkLst>
      </pc:sldChg>
      <pc:sldChg chg="del">
        <pc:chgData name="Stephen Nogher" userId="S::stephen.nogher@det.nsw.edu.au::e813d5df-2edc-4a00-905b-4d51bcdce624" providerId="AD" clId="Web-{E5E19A7A-89C3-4C73-AB6C-A6E4DAF8BA30}" dt="2021-08-26T02:07:30.255" v="48"/>
        <pc:sldMkLst>
          <pc:docMk/>
          <pc:sldMk cId="2506768200" sldId="261"/>
        </pc:sldMkLst>
      </pc:sldChg>
      <pc:sldChg chg="del">
        <pc:chgData name="Stephen Nogher" userId="S::stephen.nogher@det.nsw.edu.au::e813d5df-2edc-4a00-905b-4d51bcdce624" providerId="AD" clId="Web-{E5E19A7A-89C3-4C73-AB6C-A6E4DAF8BA30}" dt="2021-08-26T02:07:21.567" v="37"/>
        <pc:sldMkLst>
          <pc:docMk/>
          <pc:sldMk cId="205352771" sldId="263"/>
        </pc:sldMkLst>
      </pc:sldChg>
      <pc:sldChg chg="del">
        <pc:chgData name="Stephen Nogher" userId="S::stephen.nogher@det.nsw.edu.au::e813d5df-2edc-4a00-905b-4d51bcdce624" providerId="AD" clId="Web-{E5E19A7A-89C3-4C73-AB6C-A6E4DAF8BA30}" dt="2021-08-26T02:07:29.645" v="47"/>
        <pc:sldMkLst>
          <pc:docMk/>
          <pc:sldMk cId="2139437517" sldId="264"/>
        </pc:sldMkLst>
      </pc:sldChg>
      <pc:sldChg chg="del">
        <pc:chgData name="Stephen Nogher" userId="S::stephen.nogher@det.nsw.edu.au::e813d5df-2edc-4a00-905b-4d51bcdce624" providerId="AD" clId="Web-{E5E19A7A-89C3-4C73-AB6C-A6E4DAF8BA30}" dt="2021-08-26T02:07:36.473" v="53"/>
        <pc:sldMkLst>
          <pc:docMk/>
          <pc:sldMk cId="549641995" sldId="265"/>
        </pc:sldMkLst>
      </pc:sldChg>
      <pc:sldChg chg="modSp ord">
        <pc:chgData name="Stephen Nogher" userId="S::stephen.nogher@det.nsw.edu.au::e813d5df-2edc-4a00-905b-4d51bcdce624" providerId="AD" clId="Web-{E5E19A7A-89C3-4C73-AB6C-A6E4DAF8BA30}" dt="2021-08-26T02:04:35.298" v="10" actId="20577"/>
        <pc:sldMkLst>
          <pc:docMk/>
          <pc:sldMk cId="554906291" sldId="266"/>
        </pc:sldMkLst>
        <pc:spChg chg="mod">
          <ac:chgData name="Stephen Nogher" userId="S::stephen.nogher@det.nsw.edu.au::e813d5df-2edc-4a00-905b-4d51bcdce624" providerId="AD" clId="Web-{E5E19A7A-89C3-4C73-AB6C-A6E4DAF8BA30}" dt="2021-08-26T02:04:25.454" v="8" actId="20577"/>
          <ac:spMkLst>
            <pc:docMk/>
            <pc:sldMk cId="554906291" sldId="266"/>
            <ac:spMk id="2" creationId="{DDC077B8-769D-41DC-A958-A11F7CD667E7}"/>
          </ac:spMkLst>
        </pc:spChg>
        <pc:spChg chg="mod">
          <ac:chgData name="Stephen Nogher" userId="S::stephen.nogher@det.nsw.edu.au::e813d5df-2edc-4a00-905b-4d51bcdce624" providerId="AD" clId="Web-{E5E19A7A-89C3-4C73-AB6C-A6E4DAF8BA30}" dt="2021-08-26T02:04:35.298" v="10" actId="20577"/>
          <ac:spMkLst>
            <pc:docMk/>
            <pc:sldMk cId="554906291" sldId="266"/>
            <ac:spMk id="3" creationId="{AB43B01F-7C84-49D0-86C1-7F70A97BD10C}"/>
          </ac:spMkLst>
        </pc:spChg>
      </pc:sldChg>
      <pc:sldChg chg="modSp ord">
        <pc:chgData name="Stephen Nogher" userId="S::stephen.nogher@det.nsw.edu.au::e813d5df-2edc-4a00-905b-4d51bcdce624" providerId="AD" clId="Web-{E5E19A7A-89C3-4C73-AB6C-A6E4DAF8BA30}" dt="2021-08-26T02:05:12.908" v="15" actId="20577"/>
        <pc:sldMkLst>
          <pc:docMk/>
          <pc:sldMk cId="3928421976" sldId="267"/>
        </pc:sldMkLst>
        <pc:spChg chg="mod">
          <ac:chgData name="Stephen Nogher" userId="S::stephen.nogher@det.nsw.edu.au::e813d5df-2edc-4a00-905b-4d51bcdce624" providerId="AD" clId="Web-{E5E19A7A-89C3-4C73-AB6C-A6E4DAF8BA30}" dt="2021-08-26T02:05:08.752" v="13" actId="20577"/>
          <ac:spMkLst>
            <pc:docMk/>
            <pc:sldMk cId="3928421976" sldId="267"/>
            <ac:spMk id="2" creationId="{DDC077B8-769D-41DC-A958-A11F7CD667E7}"/>
          </ac:spMkLst>
        </pc:spChg>
        <pc:spChg chg="mod">
          <ac:chgData name="Stephen Nogher" userId="S::stephen.nogher@det.nsw.edu.au::e813d5df-2edc-4a00-905b-4d51bcdce624" providerId="AD" clId="Web-{E5E19A7A-89C3-4C73-AB6C-A6E4DAF8BA30}" dt="2021-08-26T02:05:12.908" v="15" actId="20577"/>
          <ac:spMkLst>
            <pc:docMk/>
            <pc:sldMk cId="3928421976" sldId="267"/>
            <ac:spMk id="3" creationId="{AB43B01F-7C84-49D0-86C1-7F70A97BD10C}"/>
          </ac:spMkLst>
        </pc:spChg>
      </pc:sldChg>
      <pc:sldChg chg="modSp ord">
        <pc:chgData name="Stephen Nogher" userId="S::stephen.nogher@det.nsw.edu.au::e813d5df-2edc-4a00-905b-4d51bcdce624" providerId="AD" clId="Web-{E5E19A7A-89C3-4C73-AB6C-A6E4DAF8BA30}" dt="2021-08-26T02:05:41.784" v="21" actId="20577"/>
        <pc:sldMkLst>
          <pc:docMk/>
          <pc:sldMk cId="961829570" sldId="268"/>
        </pc:sldMkLst>
        <pc:spChg chg="mod">
          <ac:chgData name="Stephen Nogher" userId="S::stephen.nogher@det.nsw.edu.au::e813d5df-2edc-4a00-905b-4d51bcdce624" providerId="AD" clId="Web-{E5E19A7A-89C3-4C73-AB6C-A6E4DAF8BA30}" dt="2021-08-26T02:05:41.784" v="21" actId="20577"/>
          <ac:spMkLst>
            <pc:docMk/>
            <pc:sldMk cId="961829570" sldId="268"/>
            <ac:spMk id="2" creationId="{DDC077B8-769D-41DC-A958-A11F7CD667E7}"/>
          </ac:spMkLst>
        </pc:spChg>
        <pc:spChg chg="mod">
          <ac:chgData name="Stephen Nogher" userId="S::stephen.nogher@det.nsw.edu.au::e813d5df-2edc-4a00-905b-4d51bcdce624" providerId="AD" clId="Web-{E5E19A7A-89C3-4C73-AB6C-A6E4DAF8BA30}" dt="2021-08-26T02:05:21.080" v="16" actId="20577"/>
          <ac:spMkLst>
            <pc:docMk/>
            <pc:sldMk cId="961829570" sldId="268"/>
            <ac:spMk id="3" creationId="{AB43B01F-7C84-49D0-86C1-7F70A97BD10C}"/>
          </ac:spMkLst>
        </pc:spChg>
      </pc:sldChg>
      <pc:sldChg chg="modSp ord">
        <pc:chgData name="Stephen Nogher" userId="S::stephen.nogher@det.nsw.edu.au::e813d5df-2edc-4a00-905b-4d51bcdce624" providerId="AD" clId="Web-{E5E19A7A-89C3-4C73-AB6C-A6E4DAF8BA30}" dt="2021-08-26T02:06:06.581" v="25" actId="20577"/>
        <pc:sldMkLst>
          <pc:docMk/>
          <pc:sldMk cId="1679664311" sldId="269"/>
        </pc:sldMkLst>
        <pc:spChg chg="mod">
          <ac:chgData name="Stephen Nogher" userId="S::stephen.nogher@det.nsw.edu.au::e813d5df-2edc-4a00-905b-4d51bcdce624" providerId="AD" clId="Web-{E5E19A7A-89C3-4C73-AB6C-A6E4DAF8BA30}" dt="2021-08-26T02:06:06.581" v="25" actId="20577"/>
          <ac:spMkLst>
            <pc:docMk/>
            <pc:sldMk cId="1679664311" sldId="269"/>
            <ac:spMk id="2" creationId="{DDC077B8-769D-41DC-A958-A11F7CD667E7}"/>
          </ac:spMkLst>
        </pc:spChg>
      </pc:sldChg>
      <pc:sldChg chg="del">
        <pc:chgData name="Stephen Nogher" userId="S::stephen.nogher@det.nsw.edu.au::e813d5df-2edc-4a00-905b-4d51bcdce624" providerId="AD" clId="Web-{E5E19A7A-89C3-4C73-AB6C-A6E4DAF8BA30}" dt="2021-08-26T02:07:23.004" v="38"/>
        <pc:sldMkLst>
          <pc:docMk/>
          <pc:sldMk cId="1967833841" sldId="270"/>
        </pc:sldMkLst>
      </pc:sldChg>
      <pc:sldChg chg="del">
        <pc:chgData name="Stephen Nogher" userId="S::stephen.nogher@det.nsw.edu.au::e813d5df-2edc-4a00-905b-4d51bcdce624" providerId="AD" clId="Web-{E5E19A7A-89C3-4C73-AB6C-A6E4DAF8BA30}" dt="2021-08-26T02:07:23.989" v="39"/>
        <pc:sldMkLst>
          <pc:docMk/>
          <pc:sldMk cId="462785357" sldId="271"/>
        </pc:sldMkLst>
      </pc:sldChg>
      <pc:sldChg chg="del">
        <pc:chgData name="Stephen Nogher" userId="S::stephen.nogher@det.nsw.edu.au::e813d5df-2edc-4a00-905b-4d51bcdce624" providerId="AD" clId="Web-{E5E19A7A-89C3-4C73-AB6C-A6E4DAF8BA30}" dt="2021-08-26T02:07:24.833" v="40"/>
        <pc:sldMkLst>
          <pc:docMk/>
          <pc:sldMk cId="1115244392" sldId="272"/>
        </pc:sldMkLst>
      </pc:sldChg>
      <pc:sldChg chg="del">
        <pc:chgData name="Stephen Nogher" userId="S::stephen.nogher@det.nsw.edu.au::e813d5df-2edc-4a00-905b-4d51bcdce624" providerId="AD" clId="Web-{E5E19A7A-89C3-4C73-AB6C-A6E4DAF8BA30}" dt="2021-08-26T02:07:25.364" v="41"/>
        <pc:sldMkLst>
          <pc:docMk/>
          <pc:sldMk cId="3949682146" sldId="273"/>
        </pc:sldMkLst>
      </pc:sldChg>
      <pc:sldChg chg="del">
        <pc:chgData name="Stephen Nogher" userId="S::stephen.nogher@det.nsw.edu.au::e813d5df-2edc-4a00-905b-4d51bcdce624" providerId="AD" clId="Web-{E5E19A7A-89C3-4C73-AB6C-A6E4DAF8BA30}" dt="2021-08-26T02:07:26.723" v="43"/>
        <pc:sldMkLst>
          <pc:docMk/>
          <pc:sldMk cId="3191864671" sldId="274"/>
        </pc:sldMkLst>
      </pc:sldChg>
      <pc:sldChg chg="del">
        <pc:chgData name="Stephen Nogher" userId="S::stephen.nogher@det.nsw.edu.au::e813d5df-2edc-4a00-905b-4d51bcdce624" providerId="AD" clId="Web-{E5E19A7A-89C3-4C73-AB6C-A6E4DAF8BA30}" dt="2021-08-26T02:07:27.239" v="44"/>
        <pc:sldMkLst>
          <pc:docMk/>
          <pc:sldMk cId="1424596813" sldId="275"/>
        </pc:sldMkLst>
      </pc:sldChg>
      <pc:sldChg chg="del">
        <pc:chgData name="Stephen Nogher" userId="S::stephen.nogher@det.nsw.edu.au::e813d5df-2edc-4a00-905b-4d51bcdce624" providerId="AD" clId="Web-{E5E19A7A-89C3-4C73-AB6C-A6E4DAF8BA30}" dt="2021-08-26T02:07:27.817" v="45"/>
        <pc:sldMkLst>
          <pc:docMk/>
          <pc:sldMk cId="2894352337" sldId="276"/>
        </pc:sldMkLst>
      </pc:sldChg>
      <pc:sldChg chg="del">
        <pc:chgData name="Stephen Nogher" userId="S::stephen.nogher@det.nsw.edu.au::e813d5df-2edc-4a00-905b-4d51bcdce624" providerId="AD" clId="Web-{E5E19A7A-89C3-4C73-AB6C-A6E4DAF8BA30}" dt="2021-08-26T02:07:28.395" v="46"/>
        <pc:sldMkLst>
          <pc:docMk/>
          <pc:sldMk cId="1796252702" sldId="277"/>
        </pc:sldMkLst>
      </pc:sldChg>
      <pc:sldChg chg="del">
        <pc:chgData name="Stephen Nogher" userId="S::stephen.nogher@det.nsw.edu.au::e813d5df-2edc-4a00-905b-4d51bcdce624" providerId="AD" clId="Web-{E5E19A7A-89C3-4C73-AB6C-A6E4DAF8BA30}" dt="2021-08-26T02:07:31.083" v="49"/>
        <pc:sldMkLst>
          <pc:docMk/>
          <pc:sldMk cId="1855918830" sldId="278"/>
        </pc:sldMkLst>
      </pc:sldChg>
      <pc:sldChg chg="del">
        <pc:chgData name="Stephen Nogher" userId="S::stephen.nogher@det.nsw.edu.au::e813d5df-2edc-4a00-905b-4d51bcdce624" providerId="AD" clId="Web-{E5E19A7A-89C3-4C73-AB6C-A6E4DAF8BA30}" dt="2021-08-26T02:07:33.911" v="50"/>
        <pc:sldMkLst>
          <pc:docMk/>
          <pc:sldMk cId="286471327" sldId="279"/>
        </pc:sldMkLst>
      </pc:sldChg>
      <pc:sldChg chg="del">
        <pc:chgData name="Stephen Nogher" userId="S::stephen.nogher@det.nsw.edu.au::e813d5df-2edc-4a00-905b-4d51bcdce624" providerId="AD" clId="Web-{E5E19A7A-89C3-4C73-AB6C-A6E4DAF8BA30}" dt="2021-08-26T02:07:34.755" v="51"/>
        <pc:sldMkLst>
          <pc:docMk/>
          <pc:sldMk cId="1708510867" sldId="280"/>
        </pc:sldMkLst>
      </pc:sldChg>
      <pc:sldChg chg="del">
        <pc:chgData name="Stephen Nogher" userId="S::stephen.nogher@det.nsw.edu.au::e813d5df-2edc-4a00-905b-4d51bcdce624" providerId="AD" clId="Web-{E5E19A7A-89C3-4C73-AB6C-A6E4DAF8BA30}" dt="2021-08-26T02:07:35.567" v="52"/>
        <pc:sldMkLst>
          <pc:docMk/>
          <pc:sldMk cId="1595029471" sldId="281"/>
        </pc:sldMkLst>
      </pc:sldChg>
      <pc:sldChg chg="del">
        <pc:chgData name="Stephen Nogher" userId="S::stephen.nogher@det.nsw.edu.au::e813d5df-2edc-4a00-905b-4d51bcdce624" providerId="AD" clId="Web-{E5E19A7A-89C3-4C73-AB6C-A6E4DAF8BA30}" dt="2021-08-26T02:07:37.942" v="55"/>
        <pc:sldMkLst>
          <pc:docMk/>
          <pc:sldMk cId="385407134" sldId="282"/>
        </pc:sldMkLst>
      </pc:sldChg>
      <pc:sldChg chg="del">
        <pc:chgData name="Stephen Nogher" userId="S::stephen.nogher@det.nsw.edu.au::e813d5df-2edc-4a00-905b-4d51bcdce624" providerId="AD" clId="Web-{E5E19A7A-89C3-4C73-AB6C-A6E4DAF8BA30}" dt="2021-08-26T02:07:38.739" v="56"/>
        <pc:sldMkLst>
          <pc:docMk/>
          <pc:sldMk cId="1846670358" sldId="283"/>
        </pc:sldMkLst>
      </pc:sldChg>
      <pc:sldChg chg="del">
        <pc:chgData name="Stephen Nogher" userId="S::stephen.nogher@det.nsw.edu.au::e813d5df-2edc-4a00-905b-4d51bcdce624" providerId="AD" clId="Web-{E5E19A7A-89C3-4C73-AB6C-A6E4DAF8BA30}" dt="2021-08-26T02:07:39.333" v="57"/>
        <pc:sldMkLst>
          <pc:docMk/>
          <pc:sldMk cId="926851759" sldId="284"/>
        </pc:sldMkLst>
      </pc:sldChg>
      <pc:sldChg chg="del">
        <pc:chgData name="Stephen Nogher" userId="S::stephen.nogher@det.nsw.edu.au::e813d5df-2edc-4a00-905b-4d51bcdce624" providerId="AD" clId="Web-{E5E19A7A-89C3-4C73-AB6C-A6E4DAF8BA30}" dt="2021-08-26T02:07:40.130" v="58"/>
        <pc:sldMkLst>
          <pc:docMk/>
          <pc:sldMk cId="560711052" sldId="285"/>
        </pc:sldMkLst>
      </pc:sldChg>
      <pc:sldChg chg="del">
        <pc:chgData name="Stephen Nogher" userId="S::stephen.nogher@det.nsw.edu.au::e813d5df-2edc-4a00-905b-4d51bcdce624" providerId="AD" clId="Web-{E5E19A7A-89C3-4C73-AB6C-A6E4DAF8BA30}" dt="2021-08-26T02:07:40.614" v="59"/>
        <pc:sldMkLst>
          <pc:docMk/>
          <pc:sldMk cId="3694774085" sldId="286"/>
        </pc:sldMkLst>
      </pc:sldChg>
      <pc:sldChg chg="del">
        <pc:chgData name="Stephen Nogher" userId="S::stephen.nogher@det.nsw.edu.au::e813d5df-2edc-4a00-905b-4d51bcdce624" providerId="AD" clId="Web-{E5E19A7A-89C3-4C73-AB6C-A6E4DAF8BA30}" dt="2021-08-26T02:07:36.895" v="54"/>
        <pc:sldMkLst>
          <pc:docMk/>
          <pc:sldMk cId="240654628" sldId="287"/>
        </pc:sldMkLst>
      </pc:sldChg>
      <pc:sldChg chg="del">
        <pc:chgData name="Stephen Nogher" userId="S::stephen.nogher@det.nsw.edu.au::e813d5df-2edc-4a00-905b-4d51bcdce624" providerId="AD" clId="Web-{E5E19A7A-89C3-4C73-AB6C-A6E4DAF8BA30}" dt="2021-08-26T02:07:41.614" v="60"/>
        <pc:sldMkLst>
          <pc:docMk/>
          <pc:sldMk cId="3493196838" sldId="288"/>
        </pc:sldMkLst>
      </pc:sldChg>
      <pc:sldChg chg="del">
        <pc:chgData name="Stephen Nogher" userId="S::stephen.nogher@det.nsw.edu.au::e813d5df-2edc-4a00-905b-4d51bcdce624" providerId="AD" clId="Web-{E5E19A7A-89C3-4C73-AB6C-A6E4DAF8BA30}" dt="2021-08-26T02:07:51.099" v="65"/>
        <pc:sldMkLst>
          <pc:docMk/>
          <pc:sldMk cId="3275710868" sldId="289"/>
        </pc:sldMkLst>
      </pc:sldChg>
      <pc:sldChg chg="del">
        <pc:chgData name="Stephen Nogher" userId="S::stephen.nogher@det.nsw.edu.au::e813d5df-2edc-4a00-905b-4d51bcdce624" providerId="AD" clId="Web-{E5E19A7A-89C3-4C73-AB6C-A6E4DAF8BA30}" dt="2021-08-26T02:07:42.598" v="61"/>
        <pc:sldMkLst>
          <pc:docMk/>
          <pc:sldMk cId="2734457396" sldId="290"/>
        </pc:sldMkLst>
      </pc:sldChg>
      <pc:sldChg chg="del">
        <pc:chgData name="Stephen Nogher" userId="S::stephen.nogher@det.nsw.edu.au::e813d5df-2edc-4a00-905b-4d51bcdce624" providerId="AD" clId="Web-{E5E19A7A-89C3-4C73-AB6C-A6E4DAF8BA30}" dt="2021-08-26T02:07:43.161" v="62"/>
        <pc:sldMkLst>
          <pc:docMk/>
          <pc:sldMk cId="2931714485" sldId="291"/>
        </pc:sldMkLst>
      </pc:sldChg>
      <pc:sldChg chg="del">
        <pc:chgData name="Stephen Nogher" userId="S::stephen.nogher@det.nsw.edu.au::e813d5df-2edc-4a00-905b-4d51bcdce624" providerId="AD" clId="Web-{E5E19A7A-89C3-4C73-AB6C-A6E4DAF8BA30}" dt="2021-08-26T02:07:44.224" v="63"/>
        <pc:sldMkLst>
          <pc:docMk/>
          <pc:sldMk cId="3421658165" sldId="292"/>
        </pc:sldMkLst>
      </pc:sldChg>
      <pc:sldChg chg="del">
        <pc:chgData name="Stephen Nogher" userId="S::stephen.nogher@det.nsw.edu.au::e813d5df-2edc-4a00-905b-4d51bcdce624" providerId="AD" clId="Web-{E5E19A7A-89C3-4C73-AB6C-A6E4DAF8BA30}" dt="2021-08-26T02:07:45.177" v="64"/>
        <pc:sldMkLst>
          <pc:docMk/>
          <pc:sldMk cId="242209559" sldId="293"/>
        </pc:sldMkLst>
      </pc:sldChg>
      <pc:sldChg chg="modSp add ord replId">
        <pc:chgData name="Stephen Nogher" userId="S::stephen.nogher@det.nsw.edu.au::e813d5df-2edc-4a00-905b-4d51bcdce624" providerId="AD" clId="Web-{E5E19A7A-89C3-4C73-AB6C-A6E4DAF8BA30}" dt="2021-08-26T02:07:00.879" v="33" actId="20577"/>
        <pc:sldMkLst>
          <pc:docMk/>
          <pc:sldMk cId="2334312617" sldId="294"/>
        </pc:sldMkLst>
        <pc:spChg chg="mod">
          <ac:chgData name="Stephen Nogher" userId="S::stephen.nogher@det.nsw.edu.au::e813d5df-2edc-4a00-905b-4d51bcdce624" providerId="AD" clId="Web-{E5E19A7A-89C3-4C73-AB6C-A6E4DAF8BA30}" dt="2021-08-26T02:07:00.879" v="33" actId="20577"/>
          <ac:spMkLst>
            <pc:docMk/>
            <pc:sldMk cId="2334312617" sldId="294"/>
            <ac:spMk id="9" creationId="{00000000-0000-0000-0000-000000000000}"/>
          </ac:spMkLst>
        </pc:spChg>
      </pc:sldChg>
      <pc:sldChg chg="modSp add ord replId">
        <pc:chgData name="Stephen Nogher" userId="S::stephen.nogher@det.nsw.edu.au::e813d5df-2edc-4a00-905b-4d51bcdce624" providerId="AD" clId="Web-{E5E19A7A-89C3-4C73-AB6C-A6E4DAF8BA30}" dt="2021-08-26T02:07:10.192" v="35" actId="20577"/>
        <pc:sldMkLst>
          <pc:docMk/>
          <pc:sldMk cId="2288204771" sldId="295"/>
        </pc:sldMkLst>
        <pc:spChg chg="mod">
          <ac:chgData name="Stephen Nogher" userId="S::stephen.nogher@det.nsw.edu.au::e813d5df-2edc-4a00-905b-4d51bcdce624" providerId="AD" clId="Web-{E5E19A7A-89C3-4C73-AB6C-A6E4DAF8BA30}" dt="2021-08-26T02:07:10.192" v="35" actId="20577"/>
          <ac:spMkLst>
            <pc:docMk/>
            <pc:sldMk cId="2288204771" sldId="295"/>
            <ac:spMk id="9" creationId="{00000000-0000-0000-0000-000000000000}"/>
          </ac:spMkLst>
        </pc:spChg>
      </pc:sldChg>
    </pc:docChg>
  </pc:docChgLst>
  <pc:docChgLst>
    <pc:chgData name="Stephen Nogher" userId="S::stephen.nogher@det.nsw.edu.au::e813d5df-2edc-4a00-905b-4d51bcdce624" providerId="AD" clId="Web-{8C3CE1C4-9199-42C6-9348-697EB932245E}"/>
    <pc:docChg chg="modSld">
      <pc:chgData name="Stephen Nogher" userId="S::stephen.nogher@det.nsw.edu.au::e813d5df-2edc-4a00-905b-4d51bcdce624" providerId="AD" clId="Web-{8C3CE1C4-9199-42C6-9348-697EB932245E}" dt="2021-08-30T02:28:31.740" v="94" actId="20577"/>
      <pc:docMkLst>
        <pc:docMk/>
      </pc:docMkLst>
      <pc:sldChg chg="modSp">
        <pc:chgData name="Stephen Nogher" userId="S::stephen.nogher@det.nsw.edu.au::e813d5df-2edc-4a00-905b-4d51bcdce624" providerId="AD" clId="Web-{8C3CE1C4-9199-42C6-9348-697EB932245E}" dt="2021-08-30T02:28:31.740" v="94" actId="20577"/>
        <pc:sldMkLst>
          <pc:docMk/>
          <pc:sldMk cId="2334312617" sldId="294"/>
        </pc:sldMkLst>
        <pc:spChg chg="mod">
          <ac:chgData name="Stephen Nogher" userId="S::stephen.nogher@det.nsw.edu.au::e813d5df-2edc-4a00-905b-4d51bcdce624" providerId="AD" clId="Web-{8C3CE1C4-9199-42C6-9348-697EB932245E}" dt="2021-08-30T02:28:31.740" v="94" actId="20577"/>
          <ac:spMkLst>
            <pc:docMk/>
            <pc:sldMk cId="2334312617" sldId="294"/>
            <ac:spMk id="10" creationId="{00000000-0000-0000-0000-000000000000}"/>
          </ac:spMkLst>
        </pc:spChg>
      </pc:sldChg>
    </pc:docChg>
  </pc:docChgLst>
  <pc:docChgLst>
    <pc:chgData name="Stephen Nogher" userId="S::stephen.nogher@det.nsw.edu.au::e813d5df-2edc-4a00-905b-4d51bcdce624" providerId="AD" clId="Web-{B1190997-36A2-4743-B184-D659F8B8A52E}"/>
    <pc:docChg chg="addSld modSld sldOrd">
      <pc:chgData name="Stephen Nogher" userId="S::stephen.nogher@det.nsw.edu.au::e813d5df-2edc-4a00-905b-4d51bcdce624" providerId="AD" clId="Web-{B1190997-36A2-4743-B184-D659F8B8A52E}" dt="2021-08-31T02:28:43.460" v="153" actId="20577"/>
      <pc:docMkLst>
        <pc:docMk/>
      </pc:docMkLst>
      <pc:sldChg chg="modSp">
        <pc:chgData name="Stephen Nogher" userId="S::stephen.nogher@det.nsw.edu.au::e813d5df-2edc-4a00-905b-4d51bcdce624" providerId="AD" clId="Web-{B1190997-36A2-4743-B184-D659F8B8A52E}" dt="2021-08-31T02:05:09.158" v="104" actId="20577"/>
        <pc:sldMkLst>
          <pc:docMk/>
          <pc:sldMk cId="2334312617" sldId="294"/>
        </pc:sldMkLst>
        <pc:spChg chg="mod">
          <ac:chgData name="Stephen Nogher" userId="S::stephen.nogher@det.nsw.edu.au::e813d5df-2edc-4a00-905b-4d51bcdce624" providerId="AD" clId="Web-{B1190997-36A2-4743-B184-D659F8B8A52E}" dt="2021-08-31T02:05:09.158" v="104" actId="20577"/>
          <ac:spMkLst>
            <pc:docMk/>
            <pc:sldMk cId="2334312617" sldId="294"/>
            <ac:spMk id="7" creationId="{00000000-0000-0000-0000-000000000000}"/>
          </ac:spMkLst>
        </pc:spChg>
        <pc:spChg chg="mod">
          <ac:chgData name="Stephen Nogher" userId="S::stephen.nogher@det.nsw.edu.au::e813d5df-2edc-4a00-905b-4d51bcdce624" providerId="AD" clId="Web-{B1190997-36A2-4743-B184-D659F8B8A52E}" dt="2021-08-31T02:04:21.922" v="94" actId="20577"/>
          <ac:spMkLst>
            <pc:docMk/>
            <pc:sldMk cId="2334312617" sldId="294"/>
            <ac:spMk id="10" creationId="{00000000-0000-0000-0000-000000000000}"/>
          </ac:spMkLst>
        </pc:spChg>
      </pc:sldChg>
      <pc:sldChg chg="modSp">
        <pc:chgData name="Stephen Nogher" userId="S::stephen.nogher@det.nsw.edu.au::e813d5df-2edc-4a00-905b-4d51bcdce624" providerId="AD" clId="Web-{B1190997-36A2-4743-B184-D659F8B8A52E}" dt="2021-08-31T02:23:43.595" v="126" actId="20577"/>
        <pc:sldMkLst>
          <pc:docMk/>
          <pc:sldMk cId="2288204771" sldId="295"/>
        </pc:sldMkLst>
        <pc:spChg chg="mod">
          <ac:chgData name="Stephen Nogher" userId="S::stephen.nogher@det.nsw.edu.au::e813d5df-2edc-4a00-905b-4d51bcdce624" providerId="AD" clId="Web-{B1190997-36A2-4743-B184-D659F8B8A52E}" dt="2021-08-31T02:23:43.595" v="126" actId="20577"/>
          <ac:spMkLst>
            <pc:docMk/>
            <pc:sldMk cId="2288204771" sldId="295"/>
            <ac:spMk id="7" creationId="{00000000-0000-0000-0000-000000000000}"/>
          </ac:spMkLst>
        </pc:spChg>
        <pc:spChg chg="mod">
          <ac:chgData name="Stephen Nogher" userId="S::stephen.nogher@det.nsw.edu.au::e813d5df-2edc-4a00-905b-4d51bcdce624" providerId="AD" clId="Web-{B1190997-36A2-4743-B184-D659F8B8A52E}" dt="2021-08-31T02:23:02.717" v="117" actId="20577"/>
          <ac:spMkLst>
            <pc:docMk/>
            <pc:sldMk cId="2288204771" sldId="295"/>
            <ac:spMk id="10" creationId="{00000000-0000-0000-0000-000000000000}"/>
          </ac:spMkLst>
        </pc:spChg>
      </pc:sldChg>
      <pc:sldChg chg="modSp add ord replId">
        <pc:chgData name="Stephen Nogher" userId="S::stephen.nogher@det.nsw.edu.au::e813d5df-2edc-4a00-905b-4d51bcdce624" providerId="AD" clId="Web-{B1190997-36A2-4743-B184-D659F8B8A52E}" dt="2021-08-31T02:25:07.204" v="133" actId="20577"/>
        <pc:sldMkLst>
          <pc:docMk/>
          <pc:sldMk cId="443070924" sldId="298"/>
        </pc:sldMkLst>
        <pc:spChg chg="mod">
          <ac:chgData name="Stephen Nogher" userId="S::stephen.nogher@det.nsw.edu.au::e813d5df-2edc-4a00-905b-4d51bcdce624" providerId="AD" clId="Web-{B1190997-36A2-4743-B184-D659F8B8A52E}" dt="2021-08-31T02:25:07.204" v="133" actId="20577"/>
          <ac:spMkLst>
            <pc:docMk/>
            <pc:sldMk cId="443070924" sldId="298"/>
            <ac:spMk id="2" creationId="{DDC077B8-769D-41DC-A958-A11F7CD667E7}"/>
          </ac:spMkLst>
        </pc:spChg>
        <pc:spChg chg="mod">
          <ac:chgData name="Stephen Nogher" userId="S::stephen.nogher@det.nsw.edu.au::e813d5df-2edc-4a00-905b-4d51bcdce624" providerId="AD" clId="Web-{B1190997-36A2-4743-B184-D659F8B8A52E}" dt="2021-08-31T02:24:47.063" v="130" actId="20577"/>
          <ac:spMkLst>
            <pc:docMk/>
            <pc:sldMk cId="443070924" sldId="298"/>
            <ac:spMk id="3" creationId="{AB43B01F-7C84-49D0-86C1-7F70A97BD10C}"/>
          </ac:spMkLst>
        </pc:spChg>
      </pc:sldChg>
      <pc:sldChg chg="modSp add replId">
        <pc:chgData name="Stephen Nogher" userId="S::stephen.nogher@det.nsw.edu.au::e813d5df-2edc-4a00-905b-4d51bcdce624" providerId="AD" clId="Web-{B1190997-36A2-4743-B184-D659F8B8A52E}" dt="2021-08-31T02:25:37.299" v="141" actId="20577"/>
        <pc:sldMkLst>
          <pc:docMk/>
          <pc:sldMk cId="3408552887" sldId="299"/>
        </pc:sldMkLst>
        <pc:spChg chg="mod">
          <ac:chgData name="Stephen Nogher" userId="S::stephen.nogher@det.nsw.edu.au::e813d5df-2edc-4a00-905b-4d51bcdce624" providerId="AD" clId="Web-{B1190997-36A2-4743-B184-D659F8B8A52E}" dt="2021-08-31T02:25:37.299" v="141" actId="20577"/>
          <ac:spMkLst>
            <pc:docMk/>
            <pc:sldMk cId="3408552887" sldId="299"/>
            <ac:spMk id="2" creationId="{DDC077B8-769D-41DC-A958-A11F7CD667E7}"/>
          </ac:spMkLst>
        </pc:spChg>
        <pc:spChg chg="mod">
          <ac:chgData name="Stephen Nogher" userId="S::stephen.nogher@det.nsw.edu.au::e813d5df-2edc-4a00-905b-4d51bcdce624" providerId="AD" clId="Web-{B1190997-36A2-4743-B184-D659F8B8A52E}" dt="2021-08-31T02:25:16.205" v="136" actId="20577"/>
          <ac:spMkLst>
            <pc:docMk/>
            <pc:sldMk cId="3408552887" sldId="299"/>
            <ac:spMk id="4" creationId="{696EBA80-F353-4C21-B5D1-8C3A1232625C}"/>
          </ac:spMkLst>
        </pc:spChg>
      </pc:sldChg>
      <pc:sldChg chg="modSp add replId">
        <pc:chgData name="Stephen Nogher" userId="S::stephen.nogher@det.nsw.edu.au::e813d5df-2edc-4a00-905b-4d51bcdce624" providerId="AD" clId="Web-{B1190997-36A2-4743-B184-D659F8B8A52E}" dt="2021-08-31T02:28:15.381" v="148" actId="20577"/>
        <pc:sldMkLst>
          <pc:docMk/>
          <pc:sldMk cId="1988084587" sldId="300"/>
        </pc:sldMkLst>
        <pc:spChg chg="mod">
          <ac:chgData name="Stephen Nogher" userId="S::stephen.nogher@det.nsw.edu.au::e813d5df-2edc-4a00-905b-4d51bcdce624" providerId="AD" clId="Web-{B1190997-36A2-4743-B184-D659F8B8A52E}" dt="2021-08-31T02:28:15.381" v="148" actId="20577"/>
          <ac:spMkLst>
            <pc:docMk/>
            <pc:sldMk cId="1988084587" sldId="300"/>
            <ac:spMk id="2" creationId="{DDC077B8-769D-41DC-A958-A11F7CD667E7}"/>
          </ac:spMkLst>
        </pc:spChg>
        <pc:spChg chg="mod">
          <ac:chgData name="Stephen Nogher" userId="S::stephen.nogher@det.nsw.edu.au::e813d5df-2edc-4a00-905b-4d51bcdce624" providerId="AD" clId="Web-{B1190997-36A2-4743-B184-D659F8B8A52E}" dt="2021-08-31T02:27:55.802" v="144" actId="20577"/>
          <ac:spMkLst>
            <pc:docMk/>
            <pc:sldMk cId="1988084587" sldId="300"/>
            <ac:spMk id="4" creationId="{696EBA80-F353-4C21-B5D1-8C3A1232625C}"/>
          </ac:spMkLst>
        </pc:spChg>
      </pc:sldChg>
      <pc:sldChg chg="modSp add replId">
        <pc:chgData name="Stephen Nogher" userId="S::stephen.nogher@det.nsw.edu.au::e813d5df-2edc-4a00-905b-4d51bcdce624" providerId="AD" clId="Web-{B1190997-36A2-4743-B184-D659F8B8A52E}" dt="2021-08-31T02:28:43.460" v="153" actId="20577"/>
        <pc:sldMkLst>
          <pc:docMk/>
          <pc:sldMk cId="3435770151" sldId="301"/>
        </pc:sldMkLst>
        <pc:spChg chg="mod">
          <ac:chgData name="Stephen Nogher" userId="S::stephen.nogher@det.nsw.edu.au::e813d5df-2edc-4a00-905b-4d51bcdce624" providerId="AD" clId="Web-{B1190997-36A2-4743-B184-D659F8B8A52E}" dt="2021-08-31T02:28:43.460" v="153" actId="20577"/>
          <ac:spMkLst>
            <pc:docMk/>
            <pc:sldMk cId="3435770151" sldId="301"/>
            <ac:spMk id="2" creationId="{DDC077B8-769D-41DC-A958-A11F7CD667E7}"/>
          </ac:spMkLst>
        </pc:spChg>
        <pc:spChg chg="mod">
          <ac:chgData name="Stephen Nogher" userId="S::stephen.nogher@det.nsw.edu.au::e813d5df-2edc-4a00-905b-4d51bcdce624" providerId="AD" clId="Web-{B1190997-36A2-4743-B184-D659F8B8A52E}" dt="2021-08-31T02:28:22.662" v="150" actId="20577"/>
          <ac:spMkLst>
            <pc:docMk/>
            <pc:sldMk cId="3435770151" sldId="301"/>
            <ac:spMk id="4" creationId="{696EBA80-F353-4C21-B5D1-8C3A1232625C}"/>
          </ac:spMkLst>
        </pc:spChg>
      </pc:sldChg>
    </pc:docChg>
  </pc:docChgLst>
  <pc:docChgLst>
    <pc:chgData name="Stephen Nogher" userId="S::stephen.nogher@det.nsw.edu.au::e813d5df-2edc-4a00-905b-4d51bcdce624" providerId="AD" clId="Web-{08B6AC06-3E4B-4661-BF79-7F903E686DEE}"/>
    <pc:docChg chg="addSld modSld sldOrd">
      <pc:chgData name="Stephen Nogher" userId="S::stephen.nogher@det.nsw.edu.au::e813d5df-2edc-4a00-905b-4d51bcdce624" providerId="AD" clId="Web-{08B6AC06-3E4B-4661-BF79-7F903E686DEE}" dt="2021-08-29T22:26:00.137" v="174" actId="20577"/>
      <pc:docMkLst>
        <pc:docMk/>
      </pc:docMkLst>
      <pc:sldChg chg="modSp">
        <pc:chgData name="Stephen Nogher" userId="S::stephen.nogher@det.nsw.edu.au::e813d5df-2edc-4a00-905b-4d51bcdce624" providerId="AD" clId="Web-{08B6AC06-3E4B-4661-BF79-7F903E686DEE}" dt="2021-08-29T22:26:00.137" v="174" actId="20577"/>
        <pc:sldMkLst>
          <pc:docMk/>
          <pc:sldMk cId="2334312617" sldId="294"/>
        </pc:sldMkLst>
        <pc:spChg chg="mod">
          <ac:chgData name="Stephen Nogher" userId="S::stephen.nogher@det.nsw.edu.au::e813d5df-2edc-4a00-905b-4d51bcdce624" providerId="AD" clId="Web-{08B6AC06-3E4B-4661-BF79-7F903E686DEE}" dt="2021-08-29T22:00:38.444" v="10" actId="20577"/>
          <ac:spMkLst>
            <pc:docMk/>
            <pc:sldMk cId="2334312617" sldId="294"/>
            <ac:spMk id="9" creationId="{00000000-0000-0000-0000-000000000000}"/>
          </ac:spMkLst>
        </pc:spChg>
        <pc:spChg chg="mod">
          <ac:chgData name="Stephen Nogher" userId="S::stephen.nogher@det.nsw.edu.au::e813d5df-2edc-4a00-905b-4d51bcdce624" providerId="AD" clId="Web-{08B6AC06-3E4B-4661-BF79-7F903E686DEE}" dt="2021-08-29T22:26:00.137" v="174" actId="20577"/>
          <ac:spMkLst>
            <pc:docMk/>
            <pc:sldMk cId="2334312617" sldId="294"/>
            <ac:spMk id="10" creationId="{00000000-0000-0000-0000-000000000000}"/>
          </ac:spMkLst>
        </pc:spChg>
      </pc:sldChg>
      <pc:sldChg chg="modSp">
        <pc:chgData name="Stephen Nogher" userId="S::stephen.nogher@det.nsw.edu.au::e813d5df-2edc-4a00-905b-4d51bcdce624" providerId="AD" clId="Web-{08B6AC06-3E4B-4661-BF79-7F903E686DEE}" dt="2021-08-29T22:00:48.069" v="12" actId="20577"/>
        <pc:sldMkLst>
          <pc:docMk/>
          <pc:sldMk cId="2288204771" sldId="295"/>
        </pc:sldMkLst>
        <pc:spChg chg="mod">
          <ac:chgData name="Stephen Nogher" userId="S::stephen.nogher@det.nsw.edu.au::e813d5df-2edc-4a00-905b-4d51bcdce624" providerId="AD" clId="Web-{08B6AC06-3E4B-4661-BF79-7F903E686DEE}" dt="2021-08-29T22:00:48.069" v="12" actId="20577"/>
          <ac:spMkLst>
            <pc:docMk/>
            <pc:sldMk cId="2288204771" sldId="295"/>
            <ac:spMk id="9" creationId="{00000000-0000-0000-0000-000000000000}"/>
          </ac:spMkLst>
        </pc:spChg>
      </pc:sldChg>
      <pc:sldChg chg="modSp add ord replId">
        <pc:chgData name="Stephen Nogher" userId="S::stephen.nogher@det.nsw.edu.au::e813d5df-2edc-4a00-905b-4d51bcdce624" providerId="AD" clId="Web-{08B6AC06-3E4B-4661-BF79-7F903E686DEE}" dt="2021-08-29T22:07:16.985" v="51" actId="20577"/>
        <pc:sldMkLst>
          <pc:docMk/>
          <pc:sldMk cId="2043628760" sldId="296"/>
        </pc:sldMkLst>
        <pc:spChg chg="mod">
          <ac:chgData name="Stephen Nogher" userId="S::stephen.nogher@det.nsw.edu.au::e813d5df-2edc-4a00-905b-4d51bcdce624" providerId="AD" clId="Web-{08B6AC06-3E4B-4661-BF79-7F903E686DEE}" dt="2021-08-29T22:07:16.985" v="51" actId="20577"/>
          <ac:spMkLst>
            <pc:docMk/>
            <pc:sldMk cId="2043628760" sldId="296"/>
            <ac:spMk id="9" creationId="{00000000-0000-0000-0000-000000000000}"/>
          </ac:spMkLst>
        </pc:spChg>
      </pc:sldChg>
      <pc:sldChg chg="modSp add ord replId">
        <pc:chgData name="Stephen Nogher" userId="S::stephen.nogher@det.nsw.edu.au::e813d5df-2edc-4a00-905b-4d51bcdce624" providerId="AD" clId="Web-{08B6AC06-3E4B-4661-BF79-7F903E686DEE}" dt="2021-08-29T22:07:21.735" v="52" actId="20577"/>
        <pc:sldMkLst>
          <pc:docMk/>
          <pc:sldMk cId="1079271871" sldId="297"/>
        </pc:sldMkLst>
        <pc:spChg chg="mod">
          <ac:chgData name="Stephen Nogher" userId="S::stephen.nogher@det.nsw.edu.au::e813d5df-2edc-4a00-905b-4d51bcdce624" providerId="AD" clId="Web-{08B6AC06-3E4B-4661-BF79-7F903E686DEE}" dt="2021-08-29T22:07:21.735" v="52" actId="20577"/>
          <ac:spMkLst>
            <pc:docMk/>
            <pc:sldMk cId="1079271871" sldId="297"/>
            <ac:spMk id="9" creationId="{00000000-0000-0000-0000-000000000000}"/>
          </ac:spMkLst>
        </pc:spChg>
        <pc:spChg chg="mod">
          <ac:chgData name="Stephen Nogher" userId="S::stephen.nogher@det.nsw.edu.au::e813d5df-2edc-4a00-905b-4d51bcdce624" providerId="AD" clId="Web-{08B6AC06-3E4B-4661-BF79-7F903E686DEE}" dt="2021-08-29T22:05:34.498" v="39" actId="20577"/>
          <ac:spMkLst>
            <pc:docMk/>
            <pc:sldMk cId="1079271871" sldId="297"/>
            <ac:spMk id="10" creationId="{00000000-0000-0000-0000-000000000000}"/>
          </ac:spMkLst>
        </pc:spChg>
      </pc:sldChg>
    </pc:docChg>
  </pc:docChgLst>
  <pc:docChgLst>
    <pc:chgData name="Stephen Nogher" userId="S::stephen.nogher@det.nsw.edu.au::e813d5df-2edc-4a00-905b-4d51bcdce624" providerId="AD" clId="Web-{E995BB95-FB0A-406A-B357-62AA04B6E314}"/>
    <pc:docChg chg="modSld">
      <pc:chgData name="Stephen Nogher" userId="S::stephen.nogher@det.nsw.edu.au::e813d5df-2edc-4a00-905b-4d51bcdce624" providerId="AD" clId="Web-{E995BB95-FB0A-406A-B357-62AA04B6E314}" dt="2021-08-31T23:28:26.847" v="7" actId="20577"/>
      <pc:docMkLst>
        <pc:docMk/>
      </pc:docMkLst>
      <pc:sldChg chg="modSp">
        <pc:chgData name="Stephen Nogher" userId="S::stephen.nogher@det.nsw.edu.au::e813d5df-2edc-4a00-905b-4d51bcdce624" providerId="AD" clId="Web-{E995BB95-FB0A-406A-B357-62AA04B6E314}" dt="2021-08-31T23:11:08.170" v="1" actId="20577"/>
        <pc:sldMkLst>
          <pc:docMk/>
          <pc:sldMk cId="1079271871" sldId="297"/>
        </pc:sldMkLst>
        <pc:spChg chg="mod">
          <ac:chgData name="Stephen Nogher" userId="S::stephen.nogher@det.nsw.edu.au::e813d5df-2edc-4a00-905b-4d51bcdce624" providerId="AD" clId="Web-{E995BB95-FB0A-406A-B357-62AA04B6E314}" dt="2021-08-31T23:11:08.170" v="1" actId="20577"/>
          <ac:spMkLst>
            <pc:docMk/>
            <pc:sldMk cId="1079271871" sldId="297"/>
            <ac:spMk id="10" creationId="{00000000-0000-0000-0000-000000000000}"/>
          </ac:spMkLst>
        </pc:spChg>
      </pc:sldChg>
      <pc:sldChg chg="modSp">
        <pc:chgData name="Stephen Nogher" userId="S::stephen.nogher@det.nsw.edu.au::e813d5df-2edc-4a00-905b-4d51bcdce624" providerId="AD" clId="Web-{E995BB95-FB0A-406A-B357-62AA04B6E314}" dt="2021-08-31T23:28:26.847" v="7" actId="20577"/>
        <pc:sldMkLst>
          <pc:docMk/>
          <pc:sldMk cId="1767419630" sldId="302"/>
        </pc:sldMkLst>
        <pc:spChg chg="mod">
          <ac:chgData name="Stephen Nogher" userId="S::stephen.nogher@det.nsw.edu.au::e813d5df-2edc-4a00-905b-4d51bcdce624" providerId="AD" clId="Web-{E995BB95-FB0A-406A-B357-62AA04B6E314}" dt="2021-08-31T23:28:26.847" v="7" actId="20577"/>
          <ac:spMkLst>
            <pc:docMk/>
            <pc:sldMk cId="1767419630" sldId="302"/>
            <ac:spMk id="7" creationId="{00000000-0000-0000-0000-000000000000}"/>
          </ac:spMkLst>
        </pc:spChg>
        <pc:spChg chg="mod">
          <ac:chgData name="Stephen Nogher" userId="S::stephen.nogher@det.nsw.edu.au::e813d5df-2edc-4a00-905b-4d51bcdce624" providerId="AD" clId="Web-{E995BB95-FB0A-406A-B357-62AA04B6E314}" dt="2021-08-31T23:22:22.933" v="3" actId="20577"/>
          <ac:spMkLst>
            <pc:docMk/>
            <pc:sldMk cId="1767419630" sldId="302"/>
            <ac:spMk id="10" creationId="{00000000-0000-0000-0000-000000000000}"/>
          </ac:spMkLst>
        </pc:spChg>
      </pc:sldChg>
    </pc:docChg>
  </pc:docChgLst>
  <pc:docChgLst>
    <pc:chgData name="Ananda Horton" userId="S::ananda.horton@det.nsw.edu.au::250a84de-ba9a-4cea-ad5d-070fe767cf35" providerId="AD" clId="Web-{A8873D9E-22DB-4B3A-B000-87C0BA72E3C3}"/>
    <pc:docChg chg="modSld">
      <pc:chgData name="Ananda Horton" userId="S::ananda.horton@det.nsw.edu.au::250a84de-ba9a-4cea-ad5d-070fe767cf35" providerId="AD" clId="Web-{A8873D9E-22DB-4B3A-B000-87C0BA72E3C3}" dt="2021-09-06T06:39:52.508" v="1" actId="20577"/>
      <pc:docMkLst>
        <pc:docMk/>
      </pc:docMkLst>
      <pc:sldChg chg="modSp">
        <pc:chgData name="Ananda Horton" userId="S::ananda.horton@det.nsw.edu.au::250a84de-ba9a-4cea-ad5d-070fe767cf35" providerId="AD" clId="Web-{A8873D9E-22DB-4B3A-B000-87C0BA72E3C3}" dt="2021-09-06T06:39:52.508" v="1" actId="20577"/>
        <pc:sldMkLst>
          <pc:docMk/>
          <pc:sldMk cId="1079271871" sldId="297"/>
        </pc:sldMkLst>
        <pc:spChg chg="mod">
          <ac:chgData name="Ananda Horton" userId="S::ananda.horton@det.nsw.edu.au::250a84de-ba9a-4cea-ad5d-070fe767cf35" providerId="AD" clId="Web-{A8873D9E-22DB-4B3A-B000-87C0BA72E3C3}" dt="2021-09-06T06:39:52.508" v="1" actId="20577"/>
          <ac:spMkLst>
            <pc:docMk/>
            <pc:sldMk cId="1079271871" sldId="297"/>
            <ac:spMk id="7" creationId="{00000000-0000-0000-0000-000000000000}"/>
          </ac:spMkLst>
        </pc:spChg>
      </pc:sldChg>
    </pc:docChg>
  </pc:docChgLst>
  <pc:docChgLst>
    <pc:chgData name="Stephen Nogher" userId="S::stephen.nogher@det.nsw.edu.au::e813d5df-2edc-4a00-905b-4d51bcdce624" providerId="AD" clId="Web-{6DE1A4BD-B949-4994-B0F8-EE06242FDED0}"/>
    <pc:docChg chg="addSld modSld sldOrd">
      <pc:chgData name="Stephen Nogher" userId="S::stephen.nogher@det.nsw.edu.au::e813d5df-2edc-4a00-905b-4d51bcdce624" providerId="AD" clId="Web-{6DE1A4BD-B949-4994-B0F8-EE06242FDED0}" dt="2021-09-01T05:57:13.246" v="625" actId="20577"/>
      <pc:docMkLst>
        <pc:docMk/>
      </pc:docMkLst>
      <pc:sldChg chg="modSp">
        <pc:chgData name="Stephen Nogher" userId="S::stephen.nogher@det.nsw.edu.au::e813d5df-2edc-4a00-905b-4d51bcdce624" providerId="AD" clId="Web-{6DE1A4BD-B949-4994-B0F8-EE06242FDED0}" dt="2021-09-01T01:00:56.052" v="105" actId="20577"/>
        <pc:sldMkLst>
          <pc:docMk/>
          <pc:sldMk cId="961829570" sldId="268"/>
        </pc:sldMkLst>
        <pc:spChg chg="mod">
          <ac:chgData name="Stephen Nogher" userId="S::stephen.nogher@det.nsw.edu.au::e813d5df-2edc-4a00-905b-4d51bcdce624" providerId="AD" clId="Web-{6DE1A4BD-B949-4994-B0F8-EE06242FDED0}" dt="2021-09-01T01:00:56.052" v="105" actId="20577"/>
          <ac:spMkLst>
            <pc:docMk/>
            <pc:sldMk cId="961829570" sldId="268"/>
            <ac:spMk id="2" creationId="{DDC077B8-769D-41DC-A958-A11F7CD667E7}"/>
          </ac:spMkLst>
        </pc:spChg>
      </pc:sldChg>
      <pc:sldChg chg="modSp">
        <pc:chgData name="Stephen Nogher" userId="S::stephen.nogher@det.nsw.edu.au::e813d5df-2edc-4a00-905b-4d51bcdce624" providerId="AD" clId="Web-{6DE1A4BD-B949-4994-B0F8-EE06242FDED0}" dt="2021-09-01T01:00:43.771" v="101" actId="20577"/>
        <pc:sldMkLst>
          <pc:docMk/>
          <pc:sldMk cId="1679664311" sldId="269"/>
        </pc:sldMkLst>
        <pc:spChg chg="mod">
          <ac:chgData name="Stephen Nogher" userId="S::stephen.nogher@det.nsw.edu.au::e813d5df-2edc-4a00-905b-4d51bcdce624" providerId="AD" clId="Web-{6DE1A4BD-B949-4994-B0F8-EE06242FDED0}" dt="2021-09-01T01:00:43.771" v="101" actId="20577"/>
          <ac:spMkLst>
            <pc:docMk/>
            <pc:sldMk cId="1679664311" sldId="269"/>
            <ac:spMk id="2" creationId="{DDC077B8-769D-41DC-A958-A11F7CD667E7}"/>
          </ac:spMkLst>
        </pc:spChg>
      </pc:sldChg>
      <pc:sldChg chg="modSp">
        <pc:chgData name="Stephen Nogher" userId="S::stephen.nogher@det.nsw.edu.au::e813d5df-2edc-4a00-905b-4d51bcdce624" providerId="AD" clId="Web-{6DE1A4BD-B949-4994-B0F8-EE06242FDED0}" dt="2021-09-01T00:50:16.321" v="60" actId="20577"/>
        <pc:sldMkLst>
          <pc:docMk/>
          <pc:sldMk cId="1079271871" sldId="297"/>
        </pc:sldMkLst>
        <pc:spChg chg="mod">
          <ac:chgData name="Stephen Nogher" userId="S::stephen.nogher@det.nsw.edu.au::e813d5df-2edc-4a00-905b-4d51bcdce624" providerId="AD" clId="Web-{6DE1A4BD-B949-4994-B0F8-EE06242FDED0}" dt="2021-09-01T00:50:16.321" v="60" actId="20577"/>
          <ac:spMkLst>
            <pc:docMk/>
            <pc:sldMk cId="1079271871" sldId="297"/>
            <ac:spMk id="7" creationId="{00000000-0000-0000-0000-000000000000}"/>
          </ac:spMkLst>
        </pc:spChg>
        <pc:spChg chg="mod">
          <ac:chgData name="Stephen Nogher" userId="S::stephen.nogher@det.nsw.edu.au::e813d5df-2edc-4a00-905b-4d51bcdce624" providerId="AD" clId="Web-{6DE1A4BD-B949-4994-B0F8-EE06242FDED0}" dt="2021-09-01T00:48:33.709" v="57" actId="20577"/>
          <ac:spMkLst>
            <pc:docMk/>
            <pc:sldMk cId="1079271871" sldId="297"/>
            <ac:spMk id="10" creationId="{00000000-0000-0000-0000-000000000000}"/>
          </ac:spMkLst>
        </pc:spChg>
      </pc:sldChg>
      <pc:sldChg chg="modSp">
        <pc:chgData name="Stephen Nogher" userId="S::stephen.nogher@det.nsw.edu.au::e813d5df-2edc-4a00-905b-4d51bcdce624" providerId="AD" clId="Web-{6DE1A4BD-B949-4994-B0F8-EE06242FDED0}" dt="2021-09-01T01:02:40.742" v="112" actId="20577"/>
        <pc:sldMkLst>
          <pc:docMk/>
          <pc:sldMk cId="443070924" sldId="298"/>
        </pc:sldMkLst>
        <pc:spChg chg="mod">
          <ac:chgData name="Stephen Nogher" userId="S::stephen.nogher@det.nsw.edu.au::e813d5df-2edc-4a00-905b-4d51bcdce624" providerId="AD" clId="Web-{6DE1A4BD-B949-4994-B0F8-EE06242FDED0}" dt="2021-09-01T01:02:40.742" v="112" actId="20577"/>
          <ac:spMkLst>
            <pc:docMk/>
            <pc:sldMk cId="443070924" sldId="298"/>
            <ac:spMk id="2" creationId="{DDC077B8-769D-41DC-A958-A11F7CD667E7}"/>
          </ac:spMkLst>
        </pc:spChg>
      </pc:sldChg>
      <pc:sldChg chg="modSp">
        <pc:chgData name="Stephen Nogher" userId="S::stephen.nogher@det.nsw.edu.au::e813d5df-2edc-4a00-905b-4d51bcdce624" providerId="AD" clId="Web-{6DE1A4BD-B949-4994-B0F8-EE06242FDED0}" dt="2021-09-01T01:04:51.197" v="153" actId="20577"/>
        <pc:sldMkLst>
          <pc:docMk/>
          <pc:sldMk cId="3408552887" sldId="299"/>
        </pc:sldMkLst>
        <pc:spChg chg="mod">
          <ac:chgData name="Stephen Nogher" userId="S::stephen.nogher@det.nsw.edu.au::e813d5df-2edc-4a00-905b-4d51bcdce624" providerId="AD" clId="Web-{6DE1A4BD-B949-4994-B0F8-EE06242FDED0}" dt="2021-09-01T01:04:51.197" v="153" actId="20577"/>
          <ac:spMkLst>
            <pc:docMk/>
            <pc:sldMk cId="3408552887" sldId="299"/>
            <ac:spMk id="2" creationId="{DDC077B8-769D-41DC-A958-A11F7CD667E7}"/>
          </ac:spMkLst>
        </pc:spChg>
      </pc:sldChg>
      <pc:sldChg chg="modSp">
        <pc:chgData name="Stephen Nogher" userId="S::stephen.nogher@det.nsw.edu.au::e813d5df-2edc-4a00-905b-4d51bcdce624" providerId="AD" clId="Web-{6DE1A4BD-B949-4994-B0F8-EE06242FDED0}" dt="2021-09-01T01:07:19.184" v="171" actId="20577"/>
        <pc:sldMkLst>
          <pc:docMk/>
          <pc:sldMk cId="1988084587" sldId="300"/>
        </pc:sldMkLst>
        <pc:spChg chg="mod">
          <ac:chgData name="Stephen Nogher" userId="S::stephen.nogher@det.nsw.edu.au::e813d5df-2edc-4a00-905b-4d51bcdce624" providerId="AD" clId="Web-{6DE1A4BD-B949-4994-B0F8-EE06242FDED0}" dt="2021-09-01T01:07:19.184" v="171" actId="20577"/>
          <ac:spMkLst>
            <pc:docMk/>
            <pc:sldMk cId="1988084587" sldId="300"/>
            <ac:spMk id="2" creationId="{DDC077B8-769D-41DC-A958-A11F7CD667E7}"/>
          </ac:spMkLst>
        </pc:spChg>
      </pc:sldChg>
      <pc:sldChg chg="modSp">
        <pc:chgData name="Stephen Nogher" userId="S::stephen.nogher@det.nsw.edu.au::e813d5df-2edc-4a00-905b-4d51bcdce624" providerId="AD" clId="Web-{6DE1A4BD-B949-4994-B0F8-EE06242FDED0}" dt="2021-09-01T01:10:43.220" v="212" actId="20577"/>
        <pc:sldMkLst>
          <pc:docMk/>
          <pc:sldMk cId="3435770151" sldId="301"/>
        </pc:sldMkLst>
        <pc:spChg chg="mod">
          <ac:chgData name="Stephen Nogher" userId="S::stephen.nogher@det.nsw.edu.au::e813d5df-2edc-4a00-905b-4d51bcdce624" providerId="AD" clId="Web-{6DE1A4BD-B949-4994-B0F8-EE06242FDED0}" dt="2021-09-01T01:10:43.220" v="212" actId="20577"/>
          <ac:spMkLst>
            <pc:docMk/>
            <pc:sldMk cId="3435770151" sldId="301"/>
            <ac:spMk id="2" creationId="{DDC077B8-769D-41DC-A958-A11F7CD667E7}"/>
          </ac:spMkLst>
        </pc:spChg>
      </pc:sldChg>
      <pc:sldChg chg="modSp">
        <pc:chgData name="Stephen Nogher" userId="S::stephen.nogher@det.nsw.edu.au::e813d5df-2edc-4a00-905b-4d51bcdce624" providerId="AD" clId="Web-{6DE1A4BD-B949-4994-B0F8-EE06242FDED0}" dt="2021-09-01T00:44:45.346" v="38" actId="20577"/>
        <pc:sldMkLst>
          <pc:docMk/>
          <pc:sldMk cId="1767419630" sldId="302"/>
        </pc:sldMkLst>
        <pc:spChg chg="mod">
          <ac:chgData name="Stephen Nogher" userId="S::stephen.nogher@det.nsw.edu.au::e813d5df-2edc-4a00-905b-4d51bcdce624" providerId="AD" clId="Web-{6DE1A4BD-B949-4994-B0F8-EE06242FDED0}" dt="2021-09-01T00:43:44.876" v="30" actId="20577"/>
          <ac:spMkLst>
            <pc:docMk/>
            <pc:sldMk cId="1767419630" sldId="302"/>
            <ac:spMk id="7" creationId="{00000000-0000-0000-0000-000000000000}"/>
          </ac:spMkLst>
        </pc:spChg>
        <pc:spChg chg="mod">
          <ac:chgData name="Stephen Nogher" userId="S::stephen.nogher@det.nsw.edu.au::e813d5df-2edc-4a00-905b-4d51bcdce624" providerId="AD" clId="Web-{6DE1A4BD-B949-4994-B0F8-EE06242FDED0}" dt="2021-09-01T00:44:45.346" v="38" actId="20577"/>
          <ac:spMkLst>
            <pc:docMk/>
            <pc:sldMk cId="1767419630" sldId="302"/>
            <ac:spMk id="10" creationId="{00000000-0000-0000-0000-000000000000}"/>
          </ac:spMkLst>
        </pc:spChg>
      </pc:sldChg>
      <pc:sldChg chg="modSp add ord replId">
        <pc:chgData name="Stephen Nogher" userId="S::stephen.nogher@det.nsw.edu.au::e813d5df-2edc-4a00-905b-4d51bcdce624" providerId="AD" clId="Web-{6DE1A4BD-B949-4994-B0F8-EE06242FDED0}" dt="2021-09-01T01:11:59.096" v="232" actId="20577"/>
        <pc:sldMkLst>
          <pc:docMk/>
          <pc:sldMk cId="2157525005" sldId="303"/>
        </pc:sldMkLst>
        <pc:spChg chg="mod">
          <ac:chgData name="Stephen Nogher" userId="S::stephen.nogher@det.nsw.edu.au::e813d5df-2edc-4a00-905b-4d51bcdce624" providerId="AD" clId="Web-{6DE1A4BD-B949-4994-B0F8-EE06242FDED0}" dt="2021-09-01T01:11:59.096" v="232" actId="20577"/>
          <ac:spMkLst>
            <pc:docMk/>
            <pc:sldMk cId="2157525005" sldId="303"/>
            <ac:spMk id="2" creationId="{DDC077B8-769D-41DC-A958-A11F7CD667E7}"/>
          </ac:spMkLst>
        </pc:spChg>
        <pc:spChg chg="mod">
          <ac:chgData name="Stephen Nogher" userId="S::stephen.nogher@det.nsw.edu.au::e813d5df-2edc-4a00-905b-4d51bcdce624" providerId="AD" clId="Web-{6DE1A4BD-B949-4994-B0F8-EE06242FDED0}" dt="2021-09-01T00:51:09.431" v="69" actId="20577"/>
          <ac:spMkLst>
            <pc:docMk/>
            <pc:sldMk cId="2157525005" sldId="303"/>
            <ac:spMk id="3" creationId="{AB43B01F-7C84-49D0-86C1-7F70A97BD10C}"/>
          </ac:spMkLst>
        </pc:spChg>
      </pc:sldChg>
      <pc:sldChg chg="modSp add replId">
        <pc:chgData name="Stephen Nogher" userId="S::stephen.nogher@det.nsw.edu.au::e813d5df-2edc-4a00-905b-4d51bcdce624" providerId="AD" clId="Web-{6DE1A4BD-B949-4994-B0F8-EE06242FDED0}" dt="2021-09-01T01:13:55.052" v="264" actId="20577"/>
        <pc:sldMkLst>
          <pc:docMk/>
          <pc:sldMk cId="1982473944" sldId="304"/>
        </pc:sldMkLst>
        <pc:spChg chg="mod">
          <ac:chgData name="Stephen Nogher" userId="S::stephen.nogher@det.nsw.edu.au::e813d5df-2edc-4a00-905b-4d51bcdce624" providerId="AD" clId="Web-{6DE1A4BD-B949-4994-B0F8-EE06242FDED0}" dt="2021-09-01T01:13:55.052" v="264" actId="20577"/>
          <ac:spMkLst>
            <pc:docMk/>
            <pc:sldMk cId="1982473944" sldId="304"/>
            <ac:spMk id="2" creationId="{DDC077B8-769D-41DC-A958-A11F7CD667E7}"/>
          </ac:spMkLst>
        </pc:spChg>
        <pc:spChg chg="mod">
          <ac:chgData name="Stephen Nogher" userId="S::stephen.nogher@det.nsw.edu.au::e813d5df-2edc-4a00-905b-4d51bcdce624" providerId="AD" clId="Web-{6DE1A4BD-B949-4994-B0F8-EE06242FDED0}" dt="2021-09-01T00:51:30.260" v="72" actId="20577"/>
          <ac:spMkLst>
            <pc:docMk/>
            <pc:sldMk cId="1982473944" sldId="304"/>
            <ac:spMk id="4" creationId="{696EBA80-F353-4C21-B5D1-8C3A1232625C}"/>
          </ac:spMkLst>
        </pc:spChg>
      </pc:sldChg>
      <pc:sldChg chg="modSp add replId">
        <pc:chgData name="Stephen Nogher" userId="S::stephen.nogher@det.nsw.edu.au::e813d5df-2edc-4a00-905b-4d51bcdce624" providerId="AD" clId="Web-{6DE1A4BD-B949-4994-B0F8-EE06242FDED0}" dt="2021-09-01T01:16:15.867" v="314" actId="20577"/>
        <pc:sldMkLst>
          <pc:docMk/>
          <pc:sldMk cId="2304674561" sldId="305"/>
        </pc:sldMkLst>
        <pc:spChg chg="mod">
          <ac:chgData name="Stephen Nogher" userId="S::stephen.nogher@det.nsw.edu.au::e813d5df-2edc-4a00-905b-4d51bcdce624" providerId="AD" clId="Web-{6DE1A4BD-B949-4994-B0F8-EE06242FDED0}" dt="2021-09-01T01:16:15.867" v="314" actId="20577"/>
          <ac:spMkLst>
            <pc:docMk/>
            <pc:sldMk cId="2304674561" sldId="305"/>
            <ac:spMk id="2" creationId="{DDC077B8-769D-41DC-A958-A11F7CD667E7}"/>
          </ac:spMkLst>
        </pc:spChg>
        <pc:spChg chg="mod">
          <ac:chgData name="Stephen Nogher" userId="S::stephen.nogher@det.nsw.edu.au::e813d5df-2edc-4a00-905b-4d51bcdce624" providerId="AD" clId="Web-{6DE1A4BD-B949-4994-B0F8-EE06242FDED0}" dt="2021-09-01T00:52:04.620" v="77" actId="20577"/>
          <ac:spMkLst>
            <pc:docMk/>
            <pc:sldMk cId="2304674561" sldId="305"/>
            <ac:spMk id="4" creationId="{696EBA80-F353-4C21-B5D1-8C3A1232625C}"/>
          </ac:spMkLst>
        </pc:spChg>
      </pc:sldChg>
      <pc:sldChg chg="modSp add replId">
        <pc:chgData name="Stephen Nogher" userId="S::stephen.nogher@det.nsw.edu.au::e813d5df-2edc-4a00-905b-4d51bcdce624" providerId="AD" clId="Web-{6DE1A4BD-B949-4994-B0F8-EE06242FDED0}" dt="2021-09-01T01:19:18.339" v="371" actId="20577"/>
        <pc:sldMkLst>
          <pc:docMk/>
          <pc:sldMk cId="3120731052" sldId="306"/>
        </pc:sldMkLst>
        <pc:spChg chg="mod">
          <ac:chgData name="Stephen Nogher" userId="S::stephen.nogher@det.nsw.edu.au::e813d5df-2edc-4a00-905b-4d51bcdce624" providerId="AD" clId="Web-{6DE1A4BD-B949-4994-B0F8-EE06242FDED0}" dt="2021-09-01T01:19:18.339" v="371" actId="20577"/>
          <ac:spMkLst>
            <pc:docMk/>
            <pc:sldMk cId="3120731052" sldId="306"/>
            <ac:spMk id="2" creationId="{DDC077B8-769D-41DC-A958-A11F7CD667E7}"/>
          </ac:spMkLst>
        </pc:spChg>
        <pc:spChg chg="mod">
          <ac:chgData name="Stephen Nogher" userId="S::stephen.nogher@det.nsw.edu.au::e813d5df-2edc-4a00-905b-4d51bcdce624" providerId="AD" clId="Web-{6DE1A4BD-B949-4994-B0F8-EE06242FDED0}" dt="2021-09-01T00:52:32.823" v="82" actId="20577"/>
          <ac:spMkLst>
            <pc:docMk/>
            <pc:sldMk cId="3120731052" sldId="306"/>
            <ac:spMk id="4" creationId="{696EBA80-F353-4C21-B5D1-8C3A1232625C}"/>
          </ac:spMkLst>
        </pc:spChg>
      </pc:sldChg>
      <pc:sldChg chg="modSp add ord replId">
        <pc:chgData name="Stephen Nogher" userId="S::stephen.nogher@det.nsw.edu.au::e813d5df-2edc-4a00-905b-4d51bcdce624" providerId="AD" clId="Web-{6DE1A4BD-B949-4994-B0F8-EE06242FDED0}" dt="2021-09-01T05:57:13.246" v="625" actId="20577"/>
        <pc:sldMkLst>
          <pc:docMk/>
          <pc:sldMk cId="2458706129" sldId="307"/>
        </pc:sldMkLst>
        <pc:spChg chg="mod">
          <ac:chgData name="Stephen Nogher" userId="S::stephen.nogher@det.nsw.edu.au::e813d5df-2edc-4a00-905b-4d51bcdce624" providerId="AD" clId="Web-{6DE1A4BD-B949-4994-B0F8-EE06242FDED0}" dt="2021-09-01T05:21:50.557" v="578" actId="20577"/>
          <ac:spMkLst>
            <pc:docMk/>
            <pc:sldMk cId="2458706129" sldId="307"/>
            <ac:spMk id="9" creationId="{00000000-0000-0000-0000-000000000000}"/>
          </ac:spMkLst>
        </pc:spChg>
        <pc:spChg chg="mod">
          <ac:chgData name="Stephen Nogher" userId="S::stephen.nogher@det.nsw.edu.au::e813d5df-2edc-4a00-905b-4d51bcdce624" providerId="AD" clId="Web-{6DE1A4BD-B949-4994-B0F8-EE06242FDED0}" dt="2021-09-01T05:57:13.246" v="625" actId="20577"/>
          <ac:spMkLst>
            <pc:docMk/>
            <pc:sldMk cId="2458706129" sldId="307"/>
            <ac:spMk id="10" creationId="{00000000-0000-0000-0000-000000000000}"/>
          </ac:spMkLst>
        </pc:spChg>
      </pc:sldChg>
      <pc:sldChg chg="add ord replId">
        <pc:chgData name="Stephen Nogher" userId="S::stephen.nogher@det.nsw.edu.au::e813d5df-2edc-4a00-905b-4d51bcdce624" providerId="AD" clId="Web-{6DE1A4BD-B949-4994-B0F8-EE06242FDED0}" dt="2021-09-01T05:08:15.335" v="375"/>
        <pc:sldMkLst>
          <pc:docMk/>
          <pc:sldMk cId="2247019330" sldId="308"/>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2"/>
                </a:solidFill>
                <a:latin typeface="Arial" panose="020B0604020202020204" pitchFamily="34" charset="0"/>
                <a:ea typeface="+mn-ea"/>
                <a:cs typeface="Arial" panose="020B0604020202020204" pitchFamily="34" charset="0"/>
              </a:defRPr>
            </a:pPr>
            <a:r>
              <a:rPr lang="en-AU" b="1" i="0" dirty="0">
                <a:latin typeface="Arial" panose="020B0604020202020204" pitchFamily="34" charset="0"/>
                <a:cs typeface="Arial" panose="020B0604020202020204" pitchFamily="34" charset="0"/>
              </a:rPr>
              <a:t>Chart Title</a:t>
            </a:r>
          </a:p>
        </c:rich>
      </c:tx>
      <c:layout>
        <c:manualLayout>
          <c:xMode val="edge"/>
          <c:yMode val="edge"/>
          <c:x val="5.0067121985634906E-2"/>
          <c:y val="1.3324634909076276E-2"/>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2"/>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
          <c:y val="0.15850469155990188"/>
          <c:w val="0.99770930078221387"/>
          <c:h val="0.84045729227549248"/>
        </c:manualLayout>
      </c:layout>
      <c:barChart>
        <c:barDir val="col"/>
        <c:grouping val="percentStacked"/>
        <c:varyColors val="0"/>
        <c:ser>
          <c:idx val="0"/>
          <c:order val="0"/>
          <c:tx>
            <c:strRef>
              <c:f>Sheet1!$B$1</c:f>
              <c:strCache>
                <c:ptCount val="1"/>
                <c:pt idx="0">
                  <c:v>Series 1</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1"/>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Category 1</c:v>
                </c:pt>
                <c:pt idx="1">
                  <c:v>Category 2</c:v>
                </c:pt>
                <c:pt idx="2">
                  <c:v>Category 3</c:v>
                </c:pt>
              </c:strCache>
            </c:strRef>
          </c:cat>
          <c:val>
            <c:numRef>
              <c:f>Sheet1!$B$2:$B$4</c:f>
              <c:numCache>
                <c:formatCode>General</c:formatCode>
                <c:ptCount val="3"/>
                <c:pt idx="0">
                  <c:v>4.3</c:v>
                </c:pt>
                <c:pt idx="1">
                  <c:v>2.5</c:v>
                </c:pt>
                <c:pt idx="2">
                  <c:v>3.5</c:v>
                </c:pt>
              </c:numCache>
            </c:numRef>
          </c:val>
          <c:extLst>
            <c:ext xmlns:c16="http://schemas.microsoft.com/office/drawing/2014/chart" uri="{C3380CC4-5D6E-409C-BE32-E72D297353CC}">
              <c16:uniqueId val="{00000000-6E13-44E1-9680-BF397F888C05}"/>
            </c:ext>
          </c:extLst>
        </c:ser>
        <c:ser>
          <c:idx val="1"/>
          <c:order val="1"/>
          <c:tx>
            <c:strRef>
              <c:f>Sheet1!$C$1</c:f>
              <c:strCache>
                <c:ptCount val="1"/>
                <c:pt idx="0">
                  <c:v>Series 2</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1"/>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Category 1</c:v>
                </c:pt>
                <c:pt idx="1">
                  <c:v>Category 2</c:v>
                </c:pt>
                <c:pt idx="2">
                  <c:v>Category 3</c:v>
                </c:pt>
              </c:strCache>
            </c:strRef>
          </c:cat>
          <c:val>
            <c:numRef>
              <c:f>Sheet1!$C$2:$C$4</c:f>
              <c:numCache>
                <c:formatCode>General</c:formatCode>
                <c:ptCount val="3"/>
                <c:pt idx="0">
                  <c:v>2.4</c:v>
                </c:pt>
                <c:pt idx="1">
                  <c:v>4.4000000000000004</c:v>
                </c:pt>
                <c:pt idx="2">
                  <c:v>1.8</c:v>
                </c:pt>
              </c:numCache>
            </c:numRef>
          </c:val>
          <c:extLst>
            <c:ext xmlns:c16="http://schemas.microsoft.com/office/drawing/2014/chart" uri="{C3380CC4-5D6E-409C-BE32-E72D297353CC}">
              <c16:uniqueId val="{00000001-6E13-44E1-9680-BF397F888C05}"/>
            </c:ext>
          </c:extLst>
        </c:ser>
        <c:ser>
          <c:idx val="2"/>
          <c:order val="2"/>
          <c:tx>
            <c:strRef>
              <c:f>Sheet1!$D$1</c:f>
              <c:strCache>
                <c:ptCount val="1"/>
                <c:pt idx="0">
                  <c:v>Series 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1"/>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Category 1</c:v>
                </c:pt>
                <c:pt idx="1">
                  <c:v>Category 2</c:v>
                </c:pt>
                <c:pt idx="2">
                  <c:v>Category 3</c:v>
                </c:pt>
              </c:strCache>
            </c:strRef>
          </c:cat>
          <c:val>
            <c:numRef>
              <c:f>Sheet1!$D$2:$D$4</c:f>
              <c:numCache>
                <c:formatCode>General</c:formatCode>
                <c:ptCount val="3"/>
                <c:pt idx="0">
                  <c:v>2</c:v>
                </c:pt>
                <c:pt idx="1">
                  <c:v>2</c:v>
                </c:pt>
                <c:pt idx="2">
                  <c:v>3</c:v>
                </c:pt>
              </c:numCache>
            </c:numRef>
          </c:val>
          <c:extLst>
            <c:ext xmlns:c16="http://schemas.microsoft.com/office/drawing/2014/chart" uri="{C3380CC4-5D6E-409C-BE32-E72D297353CC}">
              <c16:uniqueId val="{00000002-6E13-44E1-9680-BF397F888C05}"/>
            </c:ext>
          </c:extLst>
        </c:ser>
        <c:dLbls>
          <c:showLegendKey val="0"/>
          <c:showVal val="0"/>
          <c:showCatName val="0"/>
          <c:showSerName val="0"/>
          <c:showPercent val="0"/>
          <c:showBubbleSize val="0"/>
        </c:dLbls>
        <c:gapWidth val="45"/>
        <c:overlap val="100"/>
        <c:axId val="444778728"/>
        <c:axId val="444779120"/>
      </c:barChart>
      <c:catAx>
        <c:axId val="444778728"/>
        <c:scaling>
          <c:orientation val="minMax"/>
        </c:scaling>
        <c:delete val="1"/>
        <c:axPos val="b"/>
        <c:numFmt formatCode="General" sourceLinked="1"/>
        <c:majorTickMark val="none"/>
        <c:minorTickMark val="none"/>
        <c:tickLblPos val="nextTo"/>
        <c:crossAx val="444779120"/>
        <c:crosses val="autoZero"/>
        <c:auto val="1"/>
        <c:lblAlgn val="ctr"/>
        <c:lblOffset val="100"/>
        <c:noMultiLvlLbl val="0"/>
      </c:catAx>
      <c:valAx>
        <c:axId val="444779120"/>
        <c:scaling>
          <c:orientation val="minMax"/>
        </c:scaling>
        <c:delete val="1"/>
        <c:axPos val="l"/>
        <c:majorGridlines>
          <c:spPr>
            <a:ln w="9525" cap="flat" cmpd="sng" algn="ctr">
              <a:noFill/>
              <a:round/>
            </a:ln>
            <a:effectLst/>
          </c:spPr>
        </c:majorGridlines>
        <c:numFmt formatCode="0%" sourceLinked="1"/>
        <c:majorTickMark val="none"/>
        <c:minorTickMark val="none"/>
        <c:tickLblPos val="nextTo"/>
        <c:crossAx val="444778728"/>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200">
          <a:solidFill>
            <a:schemeClr val="tx1"/>
          </a:solidFill>
          <a:latin typeface="+mn-lt"/>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t" anchorCtr="0"/>
          <a:lstStyle/>
          <a:p>
            <a:pPr marL="0" marR="0" indent="0" algn="ctr" defTabSz="914400" rtl="0" eaLnBrk="1" fontAlgn="auto" latinLnBrk="0" hangingPunct="1">
              <a:lnSpc>
                <a:spcPct val="100000"/>
              </a:lnSpc>
              <a:spcBef>
                <a:spcPts val="0"/>
              </a:spcBef>
              <a:spcAft>
                <a:spcPts val="0"/>
              </a:spcAft>
              <a:buClrTx/>
              <a:buSzTx/>
              <a:buFontTx/>
              <a:buNone/>
              <a:tabLst/>
              <a:defRPr sz="1600" b="1" i="0" u="none" strike="noStrike" kern="1200" spc="0" baseline="0">
                <a:solidFill>
                  <a:srgbClr val="000000"/>
                </a:solidFill>
                <a:latin typeface="Arial" panose="020B0604020202020204" pitchFamily="34" charset="0"/>
                <a:ea typeface="+mn-ea"/>
                <a:cs typeface="Arial" panose="020B0604020202020204" pitchFamily="34" charset="0"/>
              </a:defRPr>
            </a:pPr>
            <a:r>
              <a:rPr lang="en-US" sz="1600" b="1" i="0" kern="1200" spc="0" baseline="0" dirty="0">
                <a:solidFill>
                  <a:srgbClr val="19233E"/>
                </a:solidFill>
                <a:effectLst/>
                <a:latin typeface="Arial" panose="020B0604020202020204" pitchFamily="34" charset="0"/>
                <a:cs typeface="Arial" panose="020B0604020202020204" pitchFamily="34" charset="0"/>
              </a:rPr>
              <a:t>Chart Title</a:t>
            </a:r>
            <a:endParaRPr lang="en-AU" sz="1600" b="1" i="0" dirty="0">
              <a:effectLst/>
              <a:latin typeface="Arial" panose="020B0604020202020204" pitchFamily="34" charset="0"/>
              <a:cs typeface="Arial" panose="020B0604020202020204" pitchFamily="34" charset="0"/>
            </a:endParaRPr>
          </a:p>
        </c:rich>
      </c:tx>
      <c:layout>
        <c:manualLayout>
          <c:xMode val="edge"/>
          <c:yMode val="edge"/>
          <c:x val="1.8802394693555564E-2"/>
          <c:y val="1.6662275328469617E-2"/>
        </c:manualLayout>
      </c:layout>
      <c:overlay val="0"/>
      <c:spPr>
        <a:noFill/>
        <a:ln>
          <a:noFill/>
        </a:ln>
        <a:effectLst/>
      </c:spPr>
      <c:txPr>
        <a:bodyPr rot="0" spcFirstLastPara="1" vertOverflow="ellipsis" vert="horz" wrap="square" anchor="t" anchorCtr="0"/>
        <a:lstStyle/>
        <a:p>
          <a:pPr marL="0" marR="0" indent="0" algn="ctr" defTabSz="914400" rtl="0" eaLnBrk="1" fontAlgn="auto" latinLnBrk="0" hangingPunct="1">
            <a:lnSpc>
              <a:spcPct val="100000"/>
            </a:lnSpc>
            <a:spcBef>
              <a:spcPts val="0"/>
            </a:spcBef>
            <a:spcAft>
              <a:spcPts val="0"/>
            </a:spcAft>
            <a:buClrTx/>
            <a:buSzTx/>
            <a:buFontTx/>
            <a:buNone/>
            <a:tabLst/>
            <a:defRPr sz="1600" b="1" i="0" u="none" strike="noStrike" kern="1200" spc="0" baseline="0">
              <a:solidFill>
                <a:srgbClr val="000000"/>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22139730433599247"/>
          <c:y val="0.18716181113673139"/>
          <c:w val="0.57738947809885199"/>
          <c:h val="0.7978959783777454"/>
        </c:manualLayout>
      </c:layout>
      <c:pieChart>
        <c:varyColors val="1"/>
        <c:ser>
          <c:idx val="0"/>
          <c:order val="0"/>
          <c:tx>
            <c:strRef>
              <c:f>Sheet1!$B$1</c:f>
              <c:strCache>
                <c:ptCount val="1"/>
                <c:pt idx="0">
                  <c:v>Sales</c:v>
                </c:pt>
              </c:strCache>
            </c:strRef>
          </c:tx>
          <c:spPr>
            <a:ln>
              <a:noFill/>
            </a:ln>
          </c:spPr>
          <c:dPt>
            <c:idx val="0"/>
            <c:bubble3D val="0"/>
            <c:spPr>
              <a:solidFill>
                <a:schemeClr val="accent5"/>
              </a:solidFill>
              <a:ln w="19050">
                <a:noFill/>
              </a:ln>
              <a:effectLst/>
            </c:spPr>
            <c:extLst>
              <c:ext xmlns:c16="http://schemas.microsoft.com/office/drawing/2014/chart" uri="{C3380CC4-5D6E-409C-BE32-E72D297353CC}">
                <c16:uniqueId val="{00000001-3507-4096-88DB-1BE9AAD60A27}"/>
              </c:ext>
            </c:extLst>
          </c:dPt>
          <c:dPt>
            <c:idx val="1"/>
            <c:bubble3D val="0"/>
            <c:spPr>
              <a:solidFill>
                <a:schemeClr val="accent2"/>
              </a:solidFill>
              <a:ln w="19050">
                <a:noFill/>
              </a:ln>
              <a:effectLst/>
            </c:spPr>
            <c:extLst>
              <c:ext xmlns:c16="http://schemas.microsoft.com/office/drawing/2014/chart" uri="{C3380CC4-5D6E-409C-BE32-E72D297353CC}">
                <c16:uniqueId val="{00000003-3507-4096-88DB-1BE9AAD60A27}"/>
              </c:ext>
            </c:extLst>
          </c:dPt>
          <c:dPt>
            <c:idx val="2"/>
            <c:bubble3D val="0"/>
            <c:spPr>
              <a:solidFill>
                <a:schemeClr val="accent3"/>
              </a:solidFill>
              <a:ln w="19050">
                <a:noFill/>
              </a:ln>
              <a:effectLst/>
            </c:spPr>
            <c:extLst>
              <c:ext xmlns:c16="http://schemas.microsoft.com/office/drawing/2014/chart" uri="{C3380CC4-5D6E-409C-BE32-E72D297353CC}">
                <c16:uniqueId val="{00000005-3507-4096-88DB-1BE9AAD60A27}"/>
              </c:ext>
            </c:extLst>
          </c:dPt>
          <c:dPt>
            <c:idx val="3"/>
            <c:bubble3D val="0"/>
            <c:spPr>
              <a:solidFill>
                <a:schemeClr val="accent6"/>
              </a:solidFill>
              <a:ln w="19050">
                <a:noFill/>
              </a:ln>
              <a:effectLst/>
            </c:spPr>
            <c:extLst>
              <c:ext xmlns:c16="http://schemas.microsoft.com/office/drawing/2014/chart" uri="{C3380CC4-5D6E-409C-BE32-E72D297353CC}">
                <c16:uniqueId val="{00000007-3507-4096-88DB-1BE9AAD60A27}"/>
              </c:ext>
            </c:extLst>
          </c:dPt>
          <c:dLbls>
            <c:dLbl>
              <c:idx val="2"/>
              <c:tx>
                <c:rich>
                  <a:bodyPr/>
                  <a:lstStyle/>
                  <a:p>
                    <a:fld id="{BC5D0DBC-5192-4D8E-9C93-110176CD87CC}" type="SERIESNAME">
                      <a:rPr lang="en-US">
                        <a:solidFill>
                          <a:schemeClr val="tx2"/>
                        </a:solidFill>
                      </a:rPr>
                      <a:pPr/>
                      <a:t>[SERIES NAME]</a:t>
                    </a:fld>
                    <a:r>
                      <a:rPr lang="en-US" baseline="0" dirty="0"/>
                      <a:t>, </a:t>
                    </a:r>
                    <a:fld id="{4B725BE5-439E-48A7-81A4-165608449EA8}" type="VALUE">
                      <a:rPr lang="en-US" baseline="0"/>
                      <a:pPr/>
                      <a:t>[VALUE]</a:t>
                    </a:fld>
                    <a:endParaRPr lang="en-US" baseline="0" dirty="0"/>
                  </a:p>
                </c:rich>
              </c:tx>
              <c:dLblPos val="outEnd"/>
              <c:showLegendKey val="0"/>
              <c:showVal val="1"/>
              <c:showCatName val="0"/>
              <c:showSerName val="1"/>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5-3507-4096-88DB-1BE9AAD60A27}"/>
                </c:ext>
              </c:extLst>
            </c:dLbl>
            <c:spPr>
              <a:pattFill prst="pct5">
                <a:fgClr>
                  <a:schemeClr val="accent1"/>
                </a:fgClr>
                <a:bgClr>
                  <a:schemeClr val="bg1"/>
                </a:bgClr>
              </a:patt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1"/>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3507-4096-88DB-1BE9AAD60A27}"/>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7.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10.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vider -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8" name="Text Placeholder 2078">
            <a:extLst>
              <a:ext uri="{FF2B5EF4-FFF2-40B4-BE49-F238E27FC236}">
                <a16:creationId xmlns:a16="http://schemas.microsoft.com/office/drawing/2014/main" id="{D3261B0B-59AF-AC42-8E88-1F4183CADE4A}"/>
              </a:ext>
            </a:extLst>
          </p:cNvPr>
          <p:cNvSpPr>
            <a:spLocks noGrp="1"/>
          </p:cNvSpPr>
          <p:nvPr>
            <p:ph type="body" sz="quarter" idx="15" hasCustomPrompt="1"/>
          </p:nvPr>
        </p:nvSpPr>
        <p:spPr>
          <a:xfrm>
            <a:off x="371475" y="4048755"/>
            <a:ext cx="4636034" cy="931618"/>
          </a:xfrm>
          <a:prstGeom prst="rect">
            <a:avLst/>
          </a:prstGeom>
        </p:spPr>
        <p:txBody>
          <a:bodyPr wrap="square" lIns="0">
            <a:noAutofit/>
          </a:bodyPr>
          <a:lstStyle>
            <a:lvl1pPr marL="0" indent="0">
              <a:buNone/>
              <a:defRPr sz="2000" b="1" i="0">
                <a:solidFill>
                  <a:schemeClr val="bg1"/>
                </a:solidFill>
                <a:latin typeface="Arial" panose="020B0604020202020204" pitchFamily="34" charset="0"/>
                <a:cs typeface="Arial" panose="020B0604020202020204" pitchFamily="34" charset="0"/>
              </a:defRPr>
            </a:lvl1pPr>
            <a:lvl2pPr marL="0" indent="0">
              <a:buNone/>
              <a:defRPr/>
            </a:lvl2pPr>
          </a:lstStyle>
          <a:p>
            <a:pPr lvl="0"/>
            <a:r>
              <a:rPr lang="en-US" dirty="0"/>
              <a:t>Subtitle goes here</a:t>
            </a:r>
          </a:p>
        </p:txBody>
      </p:sp>
      <p:sp>
        <p:nvSpPr>
          <p:cNvPr id="17" name="Title 8">
            <a:extLst>
              <a:ext uri="{FF2B5EF4-FFF2-40B4-BE49-F238E27FC236}">
                <a16:creationId xmlns:a16="http://schemas.microsoft.com/office/drawing/2014/main" id="{4C77762C-D1E8-41D0-BDF5-16B2E2FB0FDA}"/>
              </a:ext>
            </a:extLst>
          </p:cNvPr>
          <p:cNvSpPr>
            <a:spLocks noGrp="1"/>
          </p:cNvSpPr>
          <p:nvPr>
            <p:ph type="title" hasCustomPrompt="1"/>
          </p:nvPr>
        </p:nvSpPr>
        <p:spPr>
          <a:xfrm>
            <a:off x="371475" y="2823581"/>
            <a:ext cx="4636033" cy="1107996"/>
          </a:xfrm>
        </p:spPr>
        <p:txBody>
          <a:bodyPr anchor="b">
            <a:noAutofit/>
          </a:bodyPr>
          <a:lstStyle>
            <a:lvl1pPr>
              <a:lnSpc>
                <a:spcPct val="90000"/>
              </a:lnSpc>
              <a:defRPr sz="4000">
                <a:solidFill>
                  <a:schemeClr val="bg1"/>
                </a:solidFill>
              </a:defRPr>
            </a:lvl1pPr>
          </a:lstStyle>
          <a:p>
            <a:r>
              <a:rPr lang="en-US" dirty="0"/>
              <a:t>Divider title goes here</a:t>
            </a:r>
            <a:endParaRPr lang="en-AU" dirty="0"/>
          </a:p>
        </p:txBody>
      </p:sp>
      <p:cxnSp>
        <p:nvCxnSpPr>
          <p:cNvPr id="19" name="Straight Connector 18">
            <a:extLst>
              <a:ext uri="{FF2B5EF4-FFF2-40B4-BE49-F238E27FC236}">
                <a16:creationId xmlns:a16="http://schemas.microsoft.com/office/drawing/2014/main" id="{00741CFD-7DEE-490C-8563-C8C4EF3060AD}"/>
              </a:ext>
              <a:ext uri="{C183D7F6-B498-43B3-948B-1728B52AA6E4}">
                <adec:decorative xmlns:adec="http://schemas.microsoft.com/office/drawing/2017/decorative" xmlns="" val="1"/>
              </a:ext>
            </a:extLst>
          </p:cNvPr>
          <p:cNvCxnSpPr/>
          <p:nvPr userDrawn="1"/>
        </p:nvCxnSpPr>
        <p:spPr>
          <a:xfrm>
            <a:off x="337062" y="388434"/>
            <a:ext cx="0" cy="10800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1875D8F5-C831-4AC7-AE09-4DA65EE17051}"/>
              </a:ext>
            </a:extLst>
          </p:cNvPr>
          <p:cNvSpPr txBox="1"/>
          <p:nvPr userDrawn="1"/>
        </p:nvSpPr>
        <p:spPr>
          <a:xfrm>
            <a:off x="409292" y="365496"/>
            <a:ext cx="2232984" cy="184666"/>
          </a:xfrm>
          <a:prstGeom prst="rect">
            <a:avLst/>
          </a:prstGeom>
          <a:noFill/>
        </p:spPr>
        <p:txBody>
          <a:bodyPr wrap="none" lIns="0" tIns="0" rIns="0" bIns="0" rtlCol="0">
            <a:spAutoFit/>
          </a:bodyPr>
          <a:lstStyle/>
          <a:p>
            <a:r>
              <a:rPr lang="en-AU" sz="1200" b="1" i="0" dirty="0">
                <a:solidFill>
                  <a:schemeClr val="bg1"/>
                </a:solidFill>
                <a:latin typeface="Arial" panose="020B0604020202020204" pitchFamily="34" charset="0"/>
                <a:cs typeface="Arial" panose="020B0604020202020204" pitchFamily="34" charset="0"/>
              </a:rPr>
              <a:t>NSW Department of Education</a:t>
            </a:r>
          </a:p>
        </p:txBody>
      </p:sp>
      <p:pic>
        <p:nvPicPr>
          <p:cNvPr id="9" name="Picture 8" descr="NSW Government Logo."/>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37062" y="5854650"/>
            <a:ext cx="720000" cy="778515"/>
          </a:xfrm>
          <a:prstGeom prst="rect">
            <a:avLst/>
          </a:prstGeom>
        </p:spPr>
      </p:pic>
    </p:spTree>
    <p:extLst>
      <p:ext uri="{BB962C8B-B14F-4D97-AF65-F5344CB8AC3E}">
        <p14:creationId xmlns:p14="http://schemas.microsoft.com/office/powerpoint/2010/main" val="3107141234"/>
      </p:ext>
    </p:extLst>
  </p:cSld>
  <p:clrMapOvr>
    <a:masterClrMapping/>
  </p:clrMapOvr>
  <p:transition>
    <p:fade/>
  </p:transition>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Agend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Footer Placeholder 3">
            <a:extLst>
              <a:ext uri="{FF2B5EF4-FFF2-40B4-BE49-F238E27FC236}">
                <a16:creationId xmlns:a16="http://schemas.microsoft.com/office/drawing/2014/main" id="{451CE90D-C2B7-A145-B742-F4069E2952AF}"/>
              </a:ext>
            </a:extLst>
          </p:cNvPr>
          <p:cNvSpPr>
            <a:spLocks noGrp="1"/>
          </p:cNvSpPr>
          <p:nvPr>
            <p:ph type="ftr" sz="quarter" idx="3"/>
          </p:nvPr>
        </p:nvSpPr>
        <p:spPr>
          <a:xfrm>
            <a:off x="326860" y="6267450"/>
            <a:ext cx="407672" cy="365125"/>
          </a:xfrm>
          <a:prstGeom prst="rect">
            <a:avLst/>
          </a:prstGeom>
        </p:spPr>
        <p:txBody>
          <a:bodyPr vert="horz" lIns="0" tIns="0" rIns="0" bIns="0" rtlCol="0" anchor="b" anchorCtr="0"/>
          <a:lstStyle>
            <a:lvl1pPr algn="l">
              <a:defRPr sz="1000" b="0" i="0">
                <a:solidFill>
                  <a:schemeClr val="tx2"/>
                </a:solidFill>
                <a:latin typeface="+mn-lt"/>
              </a:defRPr>
            </a:lvl1pPr>
          </a:lstStyle>
          <a:p>
            <a:fld id="{5116C895-348D-4FA1-AC3F-6A98EE2CBA64}" type="slidenum">
              <a:rPr lang="en-US" smtClean="0"/>
              <a:pPr/>
              <a:t>‹#›</a:t>
            </a:fld>
            <a:endParaRPr lang="en-US" dirty="0"/>
          </a:p>
        </p:txBody>
      </p:sp>
      <p:sp>
        <p:nvSpPr>
          <p:cNvPr id="4" name="Text Placeholder 3"/>
          <p:cNvSpPr>
            <a:spLocks noGrp="1"/>
          </p:cNvSpPr>
          <p:nvPr>
            <p:ph type="body" sz="quarter" idx="19"/>
          </p:nvPr>
        </p:nvSpPr>
        <p:spPr>
          <a:xfrm>
            <a:off x="337062" y="1989138"/>
            <a:ext cx="11531881" cy="409055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27" name="Text Placeholder 2078">
            <a:extLst>
              <a:ext uri="{FF2B5EF4-FFF2-40B4-BE49-F238E27FC236}">
                <a16:creationId xmlns:a16="http://schemas.microsoft.com/office/drawing/2014/main" id="{6CEE090E-CCFD-D641-BC04-E336F151C887}"/>
              </a:ext>
            </a:extLst>
          </p:cNvPr>
          <p:cNvSpPr>
            <a:spLocks noGrp="1"/>
          </p:cNvSpPr>
          <p:nvPr>
            <p:ph type="body" sz="quarter" idx="15" hasCustomPrompt="1"/>
          </p:nvPr>
        </p:nvSpPr>
        <p:spPr>
          <a:xfrm>
            <a:off x="326860" y="1266324"/>
            <a:ext cx="8754995" cy="573335"/>
          </a:xfrm>
          <a:prstGeom prst="rect">
            <a:avLst/>
          </a:prstGeom>
        </p:spPr>
        <p:txBody>
          <a:bodyPr wrap="square" lIns="0">
            <a:noAutofit/>
          </a:bodyPr>
          <a:lstStyle>
            <a:lvl1pPr marL="0" indent="0">
              <a:buNone/>
              <a:defRPr sz="2000" b="1" i="0">
                <a:solidFill>
                  <a:schemeClr val="accent5"/>
                </a:solidFill>
                <a:latin typeface="Arial" panose="020B0604020202020204" pitchFamily="34" charset="0"/>
                <a:cs typeface="Arial" panose="020B0604020202020204" pitchFamily="34" charset="0"/>
              </a:defRPr>
            </a:lvl1pPr>
            <a:lvl2pPr marL="0" indent="0">
              <a:buNone/>
              <a:defRPr/>
            </a:lvl2pPr>
          </a:lstStyle>
          <a:p>
            <a:pPr lvl="0"/>
            <a:r>
              <a:rPr lang="en-US" dirty="0"/>
              <a:t>Subtitle goes here</a:t>
            </a:r>
          </a:p>
        </p:txBody>
      </p:sp>
      <p:sp>
        <p:nvSpPr>
          <p:cNvPr id="15" name="Title 1">
            <a:extLst>
              <a:ext uri="{FF2B5EF4-FFF2-40B4-BE49-F238E27FC236}">
                <a16:creationId xmlns:a16="http://schemas.microsoft.com/office/drawing/2014/main" id="{230DD9A7-09FE-4E1B-A672-CED018A0372F}"/>
              </a:ext>
            </a:extLst>
          </p:cNvPr>
          <p:cNvSpPr>
            <a:spLocks noGrp="1"/>
          </p:cNvSpPr>
          <p:nvPr>
            <p:ph type="title" hasCustomPrompt="1"/>
          </p:nvPr>
        </p:nvSpPr>
        <p:spPr>
          <a:xfrm>
            <a:off x="327109" y="759531"/>
            <a:ext cx="8958934" cy="498470"/>
          </a:xfrm>
        </p:spPr>
        <p:txBody>
          <a:bodyPr>
            <a:noAutofit/>
          </a:bodyPr>
          <a:lstStyle>
            <a:lvl1pPr>
              <a:defRPr>
                <a:solidFill>
                  <a:schemeClr val="tx2"/>
                </a:solidFill>
              </a:defRPr>
            </a:lvl1pPr>
          </a:lstStyle>
          <a:p>
            <a:r>
              <a:rPr lang="en-US" dirty="0"/>
              <a:t>Agenda slide</a:t>
            </a:r>
            <a:endParaRPr lang="en-AU" dirty="0"/>
          </a:p>
        </p:txBody>
      </p:sp>
      <p:cxnSp>
        <p:nvCxnSpPr>
          <p:cNvPr id="21" name="Straight Connector 20">
            <a:extLst>
              <a:ext uri="{FF2B5EF4-FFF2-40B4-BE49-F238E27FC236}">
                <a16:creationId xmlns:a16="http://schemas.microsoft.com/office/drawing/2014/main" id="{BC913C52-0751-BC4D-A716-67C521725C4C}"/>
              </a:ext>
              <a:ext uri="{C183D7F6-B498-43B3-948B-1728B52AA6E4}">
                <adec:decorative xmlns:adec="http://schemas.microsoft.com/office/drawing/2017/decorative" xmlns="" val="1"/>
              </a:ext>
            </a:extLst>
          </p:cNvPr>
          <p:cNvCxnSpPr/>
          <p:nvPr userDrawn="1"/>
        </p:nvCxnSpPr>
        <p:spPr>
          <a:xfrm>
            <a:off x="337062" y="388434"/>
            <a:ext cx="0" cy="10800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7385F729-539D-F848-B304-C18B0623A65C}"/>
              </a:ext>
            </a:extLst>
          </p:cNvPr>
          <p:cNvSpPr txBox="1"/>
          <p:nvPr userDrawn="1"/>
        </p:nvSpPr>
        <p:spPr>
          <a:xfrm>
            <a:off x="409292" y="365496"/>
            <a:ext cx="2232984" cy="184666"/>
          </a:xfrm>
          <a:prstGeom prst="rect">
            <a:avLst/>
          </a:prstGeom>
          <a:noFill/>
        </p:spPr>
        <p:txBody>
          <a:bodyPr wrap="none" lIns="0" tIns="0" rIns="0" bIns="0" rtlCol="0">
            <a:spAutoFit/>
          </a:bodyPr>
          <a:lstStyle/>
          <a:p>
            <a:r>
              <a:rPr lang="en-AU" sz="1200" b="1" i="0" dirty="0">
                <a:solidFill>
                  <a:schemeClr val="tx2"/>
                </a:solidFill>
                <a:latin typeface="Arial" panose="020B0604020202020204" pitchFamily="34" charset="0"/>
                <a:cs typeface="Arial" panose="020B0604020202020204" pitchFamily="34" charset="0"/>
              </a:rPr>
              <a:t>NSW Department of Education</a:t>
            </a:r>
          </a:p>
        </p:txBody>
      </p:sp>
      <p:pic>
        <p:nvPicPr>
          <p:cNvPr id="11" name="Picture 10" descr="NSW Government Logo.&#10;"/>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1273627" y="6076592"/>
            <a:ext cx="540000" cy="589738"/>
          </a:xfrm>
          <a:prstGeom prst="rect">
            <a:avLst/>
          </a:prstGeom>
        </p:spPr>
      </p:pic>
    </p:spTree>
    <p:extLst>
      <p:ext uri="{BB962C8B-B14F-4D97-AF65-F5344CB8AC3E}">
        <p14:creationId xmlns:p14="http://schemas.microsoft.com/office/powerpoint/2010/main" val="3537879807"/>
      </p:ext>
    </p:extLst>
  </p:cSld>
  <p:clrMapOvr>
    <a:masterClrMapping/>
  </p:clrMapOvr>
  <p:transition>
    <p:fade/>
  </p:transition>
  <p:extLst>
    <p:ext uri="{DCECCB84-F9BA-43D5-87BE-67443E8EF086}">
      <p15:sldGuideLst xmlns:p15="http://schemas.microsoft.com/office/powerpoint/2012/main">
        <p15:guide id="1" orient="horz" pos="372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 Column Content A">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6"/>
          </p:nvPr>
        </p:nvSpPr>
        <p:spPr>
          <a:xfrm>
            <a:off x="334962" y="1989138"/>
            <a:ext cx="11485563" cy="40905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5" name="Text Placeholder 2078">
            <a:extLst>
              <a:ext uri="{FF2B5EF4-FFF2-40B4-BE49-F238E27FC236}">
                <a16:creationId xmlns:a16="http://schemas.microsoft.com/office/drawing/2014/main" id="{DE976D40-EB64-8443-8524-2F97084E2CFB}"/>
              </a:ext>
            </a:extLst>
          </p:cNvPr>
          <p:cNvSpPr>
            <a:spLocks noGrp="1"/>
          </p:cNvSpPr>
          <p:nvPr>
            <p:ph type="body" sz="quarter" idx="15" hasCustomPrompt="1"/>
          </p:nvPr>
        </p:nvSpPr>
        <p:spPr>
          <a:xfrm>
            <a:off x="334961" y="1300834"/>
            <a:ext cx="11484801" cy="537824"/>
          </a:xfrm>
          <a:prstGeom prst="rect">
            <a:avLst/>
          </a:prstGeom>
        </p:spPr>
        <p:txBody>
          <a:bodyPr wrap="square" lIns="0">
            <a:noAutofit/>
          </a:bodyPr>
          <a:lstStyle>
            <a:lvl1pPr marL="0" indent="0">
              <a:buNone/>
              <a:defRPr sz="2000" b="1" i="0">
                <a:solidFill>
                  <a:schemeClr val="accent5"/>
                </a:solidFill>
                <a:latin typeface="Arial" panose="020B0604020202020204" pitchFamily="34" charset="0"/>
                <a:cs typeface="Arial" panose="020B0604020202020204" pitchFamily="34" charset="0"/>
              </a:defRPr>
            </a:lvl1pPr>
            <a:lvl2pPr marL="0" indent="0">
              <a:buNone/>
              <a:defRPr/>
            </a:lvl2pPr>
          </a:lstStyle>
          <a:p>
            <a:pPr lvl="0"/>
            <a:r>
              <a:rPr lang="en-US" dirty="0"/>
              <a:t>Subtitle goes here</a:t>
            </a:r>
          </a:p>
        </p:txBody>
      </p:sp>
      <p:sp>
        <p:nvSpPr>
          <p:cNvPr id="9" name="Title Placeholder 1"/>
          <p:cNvSpPr>
            <a:spLocks noGrp="1"/>
          </p:cNvSpPr>
          <p:nvPr>
            <p:ph type="title"/>
          </p:nvPr>
        </p:nvSpPr>
        <p:spPr>
          <a:xfrm>
            <a:off x="334952" y="779117"/>
            <a:ext cx="11478677" cy="498470"/>
          </a:xfrm>
          <a:prstGeom prst="rect">
            <a:avLst/>
          </a:prstGeom>
        </p:spPr>
        <p:txBody>
          <a:bodyPr vert="horz" wrap="square" lIns="0" tIns="0" rIns="0" bIns="0" rtlCol="0" anchor="ctr">
            <a:noAutofit/>
          </a:bodyPr>
          <a:lstStyle/>
          <a:p>
            <a:r>
              <a:rPr lang="en-US"/>
              <a:t>Click to edit Master title style</a:t>
            </a:r>
            <a:endParaRPr lang="en-US" dirty="0"/>
          </a:p>
        </p:txBody>
      </p:sp>
      <p:sp>
        <p:nvSpPr>
          <p:cNvPr id="6" name="Footer Placeholder 3">
            <a:extLst>
              <a:ext uri="{FF2B5EF4-FFF2-40B4-BE49-F238E27FC236}">
                <a16:creationId xmlns:a16="http://schemas.microsoft.com/office/drawing/2014/main" id="{451CE90D-C2B7-A145-B742-F4069E2952AF}"/>
              </a:ext>
            </a:extLst>
          </p:cNvPr>
          <p:cNvSpPr>
            <a:spLocks noGrp="1"/>
          </p:cNvSpPr>
          <p:nvPr>
            <p:ph type="ftr" sz="quarter" idx="3"/>
          </p:nvPr>
        </p:nvSpPr>
        <p:spPr>
          <a:xfrm>
            <a:off x="326860" y="6267450"/>
            <a:ext cx="407672" cy="365125"/>
          </a:xfrm>
          <a:prstGeom prst="rect">
            <a:avLst/>
          </a:prstGeom>
        </p:spPr>
        <p:txBody>
          <a:bodyPr vert="horz" lIns="0" tIns="0" rIns="0" bIns="0" rtlCol="0" anchor="b" anchorCtr="0"/>
          <a:lstStyle>
            <a:lvl1pPr algn="l">
              <a:defRPr sz="1000" b="0" i="0">
                <a:solidFill>
                  <a:schemeClr val="tx2"/>
                </a:solidFill>
                <a:latin typeface="+mn-lt"/>
              </a:defRPr>
            </a:lvl1pPr>
          </a:lstStyle>
          <a:p>
            <a:fld id="{5116C895-348D-4FA1-AC3F-6A98EE2CBA64}" type="slidenum">
              <a:rPr lang="en-US" smtClean="0"/>
              <a:pPr/>
              <a:t>‹#›</a:t>
            </a:fld>
            <a:endParaRPr lang="en-US" dirty="0"/>
          </a:p>
        </p:txBody>
      </p:sp>
      <p:sp>
        <p:nvSpPr>
          <p:cNvPr id="2" name="TextBox 1">
            <a:extLst>
              <a:ext uri="{FF2B5EF4-FFF2-40B4-BE49-F238E27FC236}">
                <a16:creationId xmlns:a16="http://schemas.microsoft.com/office/drawing/2014/main" id="{E7071F07-F06E-2849-8B89-3514EDBF9E12}"/>
              </a:ext>
            </a:extLst>
          </p:cNvPr>
          <p:cNvSpPr txBox="1"/>
          <p:nvPr userDrawn="1"/>
        </p:nvSpPr>
        <p:spPr>
          <a:xfrm>
            <a:off x="11472672" y="6303264"/>
            <a:ext cx="0" cy="0"/>
          </a:xfrm>
          <a:prstGeom prst="rect">
            <a:avLst/>
          </a:prstGeom>
          <a:noFill/>
        </p:spPr>
        <p:txBody>
          <a:bodyPr wrap="none" lIns="0" tIns="0" rIns="0" bIns="0" rtlCol="0">
            <a:noAutofit/>
          </a:bodyPr>
          <a:lstStyle/>
          <a:p>
            <a:pPr algn="l"/>
            <a:endParaRPr lang="en-US" sz="1400" dirty="0" err="1"/>
          </a:p>
        </p:txBody>
      </p:sp>
      <p:sp>
        <p:nvSpPr>
          <p:cNvPr id="4" name="TextBox 3">
            <a:extLst>
              <a:ext uri="{FF2B5EF4-FFF2-40B4-BE49-F238E27FC236}">
                <a16:creationId xmlns:a16="http://schemas.microsoft.com/office/drawing/2014/main" id="{2DCE057A-CC61-F24B-BE7D-4167C765EE07}"/>
              </a:ext>
            </a:extLst>
          </p:cNvPr>
          <p:cNvSpPr txBox="1"/>
          <p:nvPr userDrawn="1"/>
        </p:nvSpPr>
        <p:spPr>
          <a:xfrm>
            <a:off x="1255776" y="426720"/>
            <a:ext cx="0" cy="0"/>
          </a:xfrm>
          <a:prstGeom prst="rect">
            <a:avLst/>
          </a:prstGeom>
          <a:noFill/>
        </p:spPr>
        <p:txBody>
          <a:bodyPr wrap="none" lIns="0" tIns="0" rIns="0" bIns="0" rtlCol="0">
            <a:noAutofit/>
          </a:bodyPr>
          <a:lstStyle/>
          <a:p>
            <a:pPr algn="l"/>
            <a:endParaRPr lang="en-US" sz="1400" dirty="0" err="1"/>
          </a:p>
        </p:txBody>
      </p:sp>
      <p:sp>
        <p:nvSpPr>
          <p:cNvPr id="5" name="TextBox 4">
            <a:extLst>
              <a:ext uri="{FF2B5EF4-FFF2-40B4-BE49-F238E27FC236}">
                <a16:creationId xmlns:a16="http://schemas.microsoft.com/office/drawing/2014/main" id="{B75554E1-F1CE-644B-8B7C-7617C8C65A82}"/>
              </a:ext>
            </a:extLst>
          </p:cNvPr>
          <p:cNvSpPr txBox="1"/>
          <p:nvPr userDrawn="1"/>
        </p:nvSpPr>
        <p:spPr>
          <a:xfrm>
            <a:off x="329184" y="438912"/>
            <a:ext cx="0" cy="0"/>
          </a:xfrm>
          <a:prstGeom prst="rect">
            <a:avLst/>
          </a:prstGeom>
          <a:noFill/>
        </p:spPr>
        <p:txBody>
          <a:bodyPr wrap="none" lIns="0" tIns="0" rIns="0" bIns="0" rtlCol="0">
            <a:noAutofit/>
          </a:bodyPr>
          <a:lstStyle/>
          <a:p>
            <a:pPr algn="l"/>
            <a:endParaRPr lang="en-US" sz="1400" dirty="0" err="1"/>
          </a:p>
        </p:txBody>
      </p:sp>
      <p:sp>
        <p:nvSpPr>
          <p:cNvPr id="7" name="TextBox 6">
            <a:extLst>
              <a:ext uri="{FF2B5EF4-FFF2-40B4-BE49-F238E27FC236}">
                <a16:creationId xmlns:a16="http://schemas.microsoft.com/office/drawing/2014/main" id="{84A6D6F2-A9CF-D841-B56E-B95FB1CE0233}"/>
              </a:ext>
            </a:extLst>
          </p:cNvPr>
          <p:cNvSpPr txBox="1"/>
          <p:nvPr userDrawn="1"/>
        </p:nvSpPr>
        <p:spPr>
          <a:xfrm>
            <a:off x="2062716" y="435935"/>
            <a:ext cx="0" cy="0"/>
          </a:xfrm>
          <a:prstGeom prst="rect">
            <a:avLst/>
          </a:prstGeom>
          <a:noFill/>
        </p:spPr>
        <p:txBody>
          <a:bodyPr wrap="none" lIns="0" tIns="0" rIns="0" bIns="0" rtlCol="0">
            <a:noAutofit/>
          </a:bodyPr>
          <a:lstStyle/>
          <a:p>
            <a:pPr algn="l"/>
            <a:endParaRPr lang="en-US" sz="1400" dirty="0" err="1"/>
          </a:p>
        </p:txBody>
      </p:sp>
    </p:spTree>
    <p:extLst>
      <p:ext uri="{BB962C8B-B14F-4D97-AF65-F5344CB8AC3E}">
        <p14:creationId xmlns:p14="http://schemas.microsoft.com/office/powerpoint/2010/main" val="3253502950"/>
      </p:ext>
    </p:extLst>
  </p:cSld>
  <p:clrMapOvr>
    <a:masterClrMapping/>
  </p:clrMapOvr>
  <p:transition>
    <p:fade/>
  </p:transition>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 Column Content B">
    <p:bg>
      <p:bgPr>
        <a:solidFill>
          <a:schemeClr val="bg1"/>
        </a:solidFill>
        <a:effectLst/>
      </p:bgPr>
    </p:bg>
    <p:spTree>
      <p:nvGrpSpPr>
        <p:cNvPr id="1" name=""/>
        <p:cNvGrpSpPr/>
        <p:nvPr/>
      </p:nvGrpSpPr>
      <p:grpSpPr>
        <a:xfrm>
          <a:off x="0" y="0"/>
          <a:ext cx="0" cy="0"/>
          <a:chOff x="0" y="0"/>
          <a:chExt cx="0" cy="0"/>
        </a:xfrm>
      </p:grpSpPr>
      <p:pic>
        <p:nvPicPr>
          <p:cNvPr id="2" name="Picture 1">
            <a:extLst>
              <a:ext uri="{C183D7F6-B498-43B3-948B-1728B52AA6E4}">
                <adec:decorative xmlns:adec="http://schemas.microsoft.com/office/drawing/2017/decorative" xmlns=""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303"/>
          <a:stretch/>
        </p:blipFill>
        <p:spPr>
          <a:xfrm>
            <a:off x="1" y="0"/>
            <a:ext cx="11141476" cy="6858000"/>
          </a:xfrm>
          <a:prstGeom prst="rect">
            <a:avLst/>
          </a:prstGeom>
        </p:spPr>
      </p:pic>
      <p:sp>
        <p:nvSpPr>
          <p:cNvPr id="4" name="Text Placeholder 3"/>
          <p:cNvSpPr>
            <a:spLocks noGrp="1"/>
          </p:cNvSpPr>
          <p:nvPr>
            <p:ph type="body" sz="quarter" idx="16"/>
          </p:nvPr>
        </p:nvSpPr>
        <p:spPr>
          <a:xfrm>
            <a:off x="337062" y="1989138"/>
            <a:ext cx="11482699" cy="411066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grpSp>
        <p:nvGrpSpPr>
          <p:cNvPr id="28" name="Group 27">
            <a:extLst>
              <a:ext uri="{FF2B5EF4-FFF2-40B4-BE49-F238E27FC236}">
                <a16:creationId xmlns:a16="http://schemas.microsoft.com/office/drawing/2014/main" id="{29C2C0D5-A346-2643-9D8C-8C22D5D50C6E}"/>
              </a:ext>
            </a:extLst>
          </p:cNvPr>
          <p:cNvGrpSpPr/>
          <p:nvPr userDrawn="1"/>
        </p:nvGrpSpPr>
        <p:grpSpPr>
          <a:xfrm>
            <a:off x="337062" y="365496"/>
            <a:ext cx="2305214" cy="184666"/>
            <a:chOff x="446350" y="402893"/>
            <a:chExt cx="2488080" cy="203560"/>
          </a:xfrm>
        </p:grpSpPr>
        <p:cxnSp>
          <p:nvCxnSpPr>
            <p:cNvPr id="29" name="Straight Connector 28">
              <a:extLst>
                <a:ext uri="{FF2B5EF4-FFF2-40B4-BE49-F238E27FC236}">
                  <a16:creationId xmlns:a16="http://schemas.microsoft.com/office/drawing/2014/main" id="{AEFECAC3-BF7B-B746-B2D0-F554BFDC2964}"/>
                </a:ext>
              </a:extLst>
            </p:cNvPr>
            <p:cNvCxnSpPr/>
            <p:nvPr userDrawn="1"/>
          </p:nvCxnSpPr>
          <p:spPr>
            <a:xfrm>
              <a:off x="446350" y="428178"/>
              <a:ext cx="0" cy="11905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874AE827-7224-224D-825A-55775AA3B745}"/>
                </a:ext>
              </a:extLst>
            </p:cNvPr>
            <p:cNvSpPr txBox="1"/>
            <p:nvPr userDrawn="1"/>
          </p:nvSpPr>
          <p:spPr>
            <a:xfrm>
              <a:off x="524310" y="402893"/>
              <a:ext cx="2410120" cy="203560"/>
            </a:xfrm>
            <a:prstGeom prst="rect">
              <a:avLst/>
            </a:prstGeom>
            <a:noFill/>
          </p:spPr>
          <p:txBody>
            <a:bodyPr wrap="none" lIns="0" tIns="0" rIns="0" bIns="0" rtlCol="0">
              <a:spAutoFit/>
            </a:bodyPr>
            <a:lstStyle/>
            <a:p>
              <a:r>
                <a:rPr lang="en-AU" sz="1200" b="1" i="0" dirty="0">
                  <a:solidFill>
                    <a:schemeClr val="tx2"/>
                  </a:solidFill>
                  <a:latin typeface="Arial" panose="020B0604020202020204" pitchFamily="34" charset="0"/>
                  <a:cs typeface="Arial" panose="020B0604020202020204" pitchFamily="34" charset="0"/>
                </a:rPr>
                <a:t>NSW Department of Education</a:t>
              </a:r>
            </a:p>
          </p:txBody>
        </p:sp>
      </p:grpSp>
      <p:sp>
        <p:nvSpPr>
          <p:cNvPr id="10" name="Title Placeholder 1"/>
          <p:cNvSpPr>
            <a:spLocks noGrp="1"/>
          </p:cNvSpPr>
          <p:nvPr>
            <p:ph type="title"/>
          </p:nvPr>
        </p:nvSpPr>
        <p:spPr>
          <a:xfrm>
            <a:off x="337366" y="779117"/>
            <a:ext cx="11476263" cy="498470"/>
          </a:xfrm>
          <a:prstGeom prst="rect">
            <a:avLst/>
          </a:prstGeom>
        </p:spPr>
        <p:txBody>
          <a:bodyPr vert="horz" wrap="square" lIns="0" tIns="0" rIns="0" bIns="0" rtlCol="0" anchor="ctr">
            <a:noAutofit/>
          </a:bodyPr>
          <a:lstStyle/>
          <a:p>
            <a:r>
              <a:rPr lang="en-US"/>
              <a:t>Click to edit Master title style</a:t>
            </a:r>
            <a:endParaRPr lang="en-US" dirty="0"/>
          </a:p>
        </p:txBody>
      </p:sp>
      <p:sp>
        <p:nvSpPr>
          <p:cNvPr id="11" name="Text Placeholder 2078">
            <a:extLst>
              <a:ext uri="{FF2B5EF4-FFF2-40B4-BE49-F238E27FC236}">
                <a16:creationId xmlns:a16="http://schemas.microsoft.com/office/drawing/2014/main" id="{DE976D40-EB64-8443-8524-2F97084E2CFB}"/>
              </a:ext>
            </a:extLst>
          </p:cNvPr>
          <p:cNvSpPr>
            <a:spLocks noGrp="1"/>
          </p:cNvSpPr>
          <p:nvPr>
            <p:ph type="body" sz="quarter" idx="15" hasCustomPrompt="1"/>
          </p:nvPr>
        </p:nvSpPr>
        <p:spPr>
          <a:xfrm>
            <a:off x="337376" y="1300834"/>
            <a:ext cx="11482386" cy="537824"/>
          </a:xfrm>
          <a:prstGeom prst="rect">
            <a:avLst/>
          </a:prstGeom>
        </p:spPr>
        <p:txBody>
          <a:bodyPr wrap="square" lIns="0">
            <a:noAutofit/>
          </a:bodyPr>
          <a:lstStyle>
            <a:lvl1pPr marL="0" indent="0">
              <a:buNone/>
              <a:defRPr sz="2000" b="1" i="0">
                <a:solidFill>
                  <a:schemeClr val="accent5"/>
                </a:solidFill>
                <a:latin typeface="Arial" panose="020B0604020202020204" pitchFamily="34" charset="0"/>
                <a:cs typeface="Arial" panose="020B0604020202020204" pitchFamily="34" charset="0"/>
              </a:defRPr>
            </a:lvl1pPr>
            <a:lvl2pPr marL="0" indent="0">
              <a:buNone/>
              <a:defRPr/>
            </a:lvl2pPr>
          </a:lstStyle>
          <a:p>
            <a:pPr lvl="0"/>
            <a:r>
              <a:rPr lang="en-US" dirty="0"/>
              <a:t>Subtitle goes here</a:t>
            </a:r>
          </a:p>
        </p:txBody>
      </p:sp>
      <p:sp>
        <p:nvSpPr>
          <p:cNvPr id="12" name="Footer Placeholder 3">
            <a:extLst>
              <a:ext uri="{FF2B5EF4-FFF2-40B4-BE49-F238E27FC236}">
                <a16:creationId xmlns:a16="http://schemas.microsoft.com/office/drawing/2014/main" id="{451CE90D-C2B7-A145-B742-F4069E2952AF}"/>
              </a:ext>
            </a:extLst>
          </p:cNvPr>
          <p:cNvSpPr>
            <a:spLocks noGrp="1"/>
          </p:cNvSpPr>
          <p:nvPr>
            <p:ph type="ftr" sz="quarter" idx="3"/>
          </p:nvPr>
        </p:nvSpPr>
        <p:spPr>
          <a:xfrm>
            <a:off x="326860" y="6267450"/>
            <a:ext cx="407672" cy="365125"/>
          </a:xfrm>
          <a:prstGeom prst="rect">
            <a:avLst/>
          </a:prstGeom>
        </p:spPr>
        <p:txBody>
          <a:bodyPr vert="horz" lIns="0" tIns="0" rIns="0" bIns="0" rtlCol="0" anchor="b" anchorCtr="0"/>
          <a:lstStyle>
            <a:lvl1pPr algn="l">
              <a:defRPr sz="1000" b="0" i="0">
                <a:solidFill>
                  <a:schemeClr val="tx2"/>
                </a:solidFill>
                <a:latin typeface="+mn-lt"/>
              </a:defRPr>
            </a:lvl1pPr>
          </a:lstStyle>
          <a:p>
            <a:fld id="{5116C895-348D-4FA1-AC3F-6A98EE2CBA64}" type="slidenum">
              <a:rPr lang="en-US" smtClean="0"/>
              <a:pPr/>
              <a:t>‹#›</a:t>
            </a:fld>
            <a:endParaRPr lang="en-US" dirty="0"/>
          </a:p>
        </p:txBody>
      </p:sp>
    </p:spTree>
    <p:extLst>
      <p:ext uri="{BB962C8B-B14F-4D97-AF65-F5344CB8AC3E}">
        <p14:creationId xmlns:p14="http://schemas.microsoft.com/office/powerpoint/2010/main" val="2648702385"/>
      </p:ext>
    </p:extLst>
  </p:cSld>
  <p:clrMapOvr>
    <a:masterClrMapping/>
  </p:clrMapOvr>
  <p:transition>
    <p:fade/>
  </p:transition>
  <p:extLst>
    <p:ext uri="{DCECCB84-F9BA-43D5-87BE-67443E8EF086}">
      <p15:sldGuideLst xmlns:p15="http://schemas.microsoft.com/office/powerpoint/2012/main">
        <p15:guide id="1" orient="horz" pos="372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lumn Slide A">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8"/>
          </p:nvPr>
        </p:nvSpPr>
        <p:spPr>
          <a:xfrm>
            <a:off x="6096000" y="1989138"/>
            <a:ext cx="5707063" cy="408457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quarter" idx="17"/>
          </p:nvPr>
        </p:nvSpPr>
        <p:spPr>
          <a:xfrm>
            <a:off x="334963" y="1989138"/>
            <a:ext cx="5559425" cy="408457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0" name="Title Placeholder 1"/>
          <p:cNvSpPr>
            <a:spLocks noGrp="1"/>
          </p:cNvSpPr>
          <p:nvPr>
            <p:ph type="title"/>
          </p:nvPr>
        </p:nvSpPr>
        <p:spPr>
          <a:xfrm>
            <a:off x="355491" y="779117"/>
            <a:ext cx="11458138" cy="498470"/>
          </a:xfrm>
          <a:prstGeom prst="rect">
            <a:avLst/>
          </a:prstGeom>
        </p:spPr>
        <p:txBody>
          <a:bodyPr vert="horz" wrap="square" lIns="0" tIns="0" rIns="0" bIns="0" rtlCol="0" anchor="ctr">
            <a:noAutofit/>
          </a:bodyPr>
          <a:lstStyle/>
          <a:p>
            <a:r>
              <a:rPr lang="en-US"/>
              <a:t>Click to edit Master title style</a:t>
            </a:r>
            <a:endParaRPr lang="en-US" dirty="0"/>
          </a:p>
        </p:txBody>
      </p:sp>
      <p:sp>
        <p:nvSpPr>
          <p:cNvPr id="11" name="Text Placeholder 2078">
            <a:extLst>
              <a:ext uri="{FF2B5EF4-FFF2-40B4-BE49-F238E27FC236}">
                <a16:creationId xmlns:a16="http://schemas.microsoft.com/office/drawing/2014/main" id="{DE976D40-EB64-8443-8524-2F97084E2CFB}"/>
              </a:ext>
            </a:extLst>
          </p:cNvPr>
          <p:cNvSpPr>
            <a:spLocks noGrp="1"/>
          </p:cNvSpPr>
          <p:nvPr>
            <p:ph type="body" sz="quarter" idx="15" hasCustomPrompt="1"/>
          </p:nvPr>
        </p:nvSpPr>
        <p:spPr>
          <a:xfrm>
            <a:off x="355511" y="1300834"/>
            <a:ext cx="11464251" cy="537824"/>
          </a:xfrm>
          <a:prstGeom prst="rect">
            <a:avLst/>
          </a:prstGeom>
        </p:spPr>
        <p:txBody>
          <a:bodyPr wrap="square" lIns="0">
            <a:noAutofit/>
          </a:bodyPr>
          <a:lstStyle>
            <a:lvl1pPr marL="0" indent="0">
              <a:buNone/>
              <a:defRPr sz="2000" b="1" i="0">
                <a:solidFill>
                  <a:schemeClr val="accent5"/>
                </a:solidFill>
                <a:latin typeface="Arial" panose="020B0604020202020204" pitchFamily="34" charset="0"/>
                <a:cs typeface="Arial" panose="020B0604020202020204" pitchFamily="34" charset="0"/>
              </a:defRPr>
            </a:lvl1pPr>
            <a:lvl2pPr marL="0" indent="0">
              <a:buNone/>
              <a:defRPr/>
            </a:lvl2pPr>
          </a:lstStyle>
          <a:p>
            <a:pPr lvl="0"/>
            <a:r>
              <a:rPr lang="en-US" dirty="0"/>
              <a:t>Subtitle goes here</a:t>
            </a:r>
          </a:p>
        </p:txBody>
      </p:sp>
      <p:sp>
        <p:nvSpPr>
          <p:cNvPr id="7" name="Footer Placeholder 3">
            <a:extLst>
              <a:ext uri="{FF2B5EF4-FFF2-40B4-BE49-F238E27FC236}">
                <a16:creationId xmlns:a16="http://schemas.microsoft.com/office/drawing/2014/main" id="{451CE90D-C2B7-A145-B742-F4069E2952AF}"/>
              </a:ext>
            </a:extLst>
          </p:cNvPr>
          <p:cNvSpPr>
            <a:spLocks noGrp="1"/>
          </p:cNvSpPr>
          <p:nvPr>
            <p:ph type="ftr" sz="quarter" idx="3"/>
          </p:nvPr>
        </p:nvSpPr>
        <p:spPr>
          <a:xfrm>
            <a:off x="326860" y="6267450"/>
            <a:ext cx="407672" cy="365125"/>
          </a:xfrm>
          <a:prstGeom prst="rect">
            <a:avLst/>
          </a:prstGeom>
        </p:spPr>
        <p:txBody>
          <a:bodyPr vert="horz" lIns="0" tIns="0" rIns="0" bIns="0" rtlCol="0" anchor="b" anchorCtr="0"/>
          <a:lstStyle>
            <a:lvl1pPr algn="l">
              <a:defRPr sz="1000" b="0" i="0">
                <a:solidFill>
                  <a:schemeClr val="tx2"/>
                </a:solidFill>
                <a:latin typeface="+mn-lt"/>
              </a:defRPr>
            </a:lvl1pPr>
          </a:lstStyle>
          <a:p>
            <a:fld id="{5116C895-348D-4FA1-AC3F-6A98EE2CBA64}" type="slidenum">
              <a:rPr lang="en-US" smtClean="0"/>
              <a:pPr/>
              <a:t>‹#›</a:t>
            </a:fld>
            <a:endParaRPr lang="en-US" dirty="0"/>
          </a:p>
        </p:txBody>
      </p:sp>
    </p:spTree>
    <p:extLst>
      <p:ext uri="{BB962C8B-B14F-4D97-AF65-F5344CB8AC3E}">
        <p14:creationId xmlns:p14="http://schemas.microsoft.com/office/powerpoint/2010/main" val="482093704"/>
      </p:ext>
    </p:extLst>
  </p:cSld>
  <p:clrMapOvr>
    <a:masterClrMapping/>
  </p:clrMapOvr>
  <p:transition>
    <p:fade/>
  </p:transition>
  <p:extLst>
    <p:ext uri="{DCECCB84-F9BA-43D5-87BE-67443E8EF086}">
      <p15:sldGuideLst xmlns:p15="http://schemas.microsoft.com/office/powerpoint/2012/main">
        <p15:guide id="1" orient="horz" pos="372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lumn example bar char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12" name="Chart Placeholder 5" descr="Name of bar chart to be inserted" title="Chart">
            <a:extLst>
              <a:ext uri="{FF2B5EF4-FFF2-40B4-BE49-F238E27FC236}">
                <a16:creationId xmlns:a16="http://schemas.microsoft.com/office/drawing/2014/main" id="{78CDAE48-35F7-4A8F-908A-26AABCF38BAC}"/>
              </a:ext>
            </a:extLst>
          </p:cNvPr>
          <p:cNvGraphicFramePr>
            <a:graphicFrameLocks/>
          </p:cNvGraphicFramePr>
          <p:nvPr userDrawn="1"/>
        </p:nvGraphicFramePr>
        <p:xfrm>
          <a:off x="5182466" y="1997878"/>
          <a:ext cx="6735498" cy="4075834"/>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quarter" idx="17"/>
          </p:nvPr>
        </p:nvSpPr>
        <p:spPr>
          <a:xfrm>
            <a:off x="334962" y="1989138"/>
            <a:ext cx="4573467" cy="408457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1" name="Title Placeholder 1"/>
          <p:cNvSpPr>
            <a:spLocks noGrp="1"/>
          </p:cNvSpPr>
          <p:nvPr>
            <p:ph type="title"/>
          </p:nvPr>
        </p:nvSpPr>
        <p:spPr>
          <a:xfrm>
            <a:off x="316229" y="779117"/>
            <a:ext cx="11497400" cy="498470"/>
          </a:xfrm>
          <a:prstGeom prst="rect">
            <a:avLst/>
          </a:prstGeom>
        </p:spPr>
        <p:txBody>
          <a:bodyPr vert="horz" wrap="square" lIns="0" tIns="0" rIns="0" bIns="0" rtlCol="0" anchor="ctr">
            <a:noAutofit/>
          </a:bodyPr>
          <a:lstStyle/>
          <a:p>
            <a:r>
              <a:rPr lang="en-US"/>
              <a:t>Click to edit Master title style</a:t>
            </a:r>
            <a:endParaRPr lang="en-US" dirty="0"/>
          </a:p>
        </p:txBody>
      </p:sp>
      <p:sp>
        <p:nvSpPr>
          <p:cNvPr id="13" name="Text Placeholder 2078">
            <a:extLst>
              <a:ext uri="{FF2B5EF4-FFF2-40B4-BE49-F238E27FC236}">
                <a16:creationId xmlns:a16="http://schemas.microsoft.com/office/drawing/2014/main" id="{DE976D40-EB64-8443-8524-2F97084E2CFB}"/>
              </a:ext>
            </a:extLst>
          </p:cNvPr>
          <p:cNvSpPr>
            <a:spLocks noGrp="1"/>
          </p:cNvSpPr>
          <p:nvPr>
            <p:ph type="body" sz="quarter" idx="15" hasCustomPrompt="1"/>
          </p:nvPr>
        </p:nvSpPr>
        <p:spPr>
          <a:xfrm>
            <a:off x="316229" y="1300834"/>
            <a:ext cx="11503533" cy="537824"/>
          </a:xfrm>
          <a:prstGeom prst="rect">
            <a:avLst/>
          </a:prstGeom>
        </p:spPr>
        <p:txBody>
          <a:bodyPr wrap="square" lIns="0">
            <a:noAutofit/>
          </a:bodyPr>
          <a:lstStyle>
            <a:lvl1pPr marL="0" indent="0">
              <a:buNone/>
              <a:defRPr sz="2000" b="1" i="0">
                <a:solidFill>
                  <a:schemeClr val="accent5"/>
                </a:solidFill>
                <a:latin typeface="Arial" panose="020B0604020202020204" pitchFamily="34" charset="0"/>
                <a:cs typeface="Arial" panose="020B0604020202020204" pitchFamily="34" charset="0"/>
              </a:defRPr>
            </a:lvl1pPr>
            <a:lvl2pPr marL="0" indent="0">
              <a:buNone/>
              <a:defRPr/>
            </a:lvl2pPr>
          </a:lstStyle>
          <a:p>
            <a:pPr lvl="0"/>
            <a:r>
              <a:rPr lang="en-US" dirty="0"/>
              <a:t>Subtitle goes here</a:t>
            </a:r>
          </a:p>
        </p:txBody>
      </p:sp>
      <p:sp>
        <p:nvSpPr>
          <p:cNvPr id="8" name="Footer Placeholder 3">
            <a:extLst>
              <a:ext uri="{FF2B5EF4-FFF2-40B4-BE49-F238E27FC236}">
                <a16:creationId xmlns:a16="http://schemas.microsoft.com/office/drawing/2014/main" id="{451CE90D-C2B7-A145-B742-F4069E2952AF}"/>
              </a:ext>
            </a:extLst>
          </p:cNvPr>
          <p:cNvSpPr>
            <a:spLocks noGrp="1"/>
          </p:cNvSpPr>
          <p:nvPr>
            <p:ph type="ftr" sz="quarter" idx="3"/>
          </p:nvPr>
        </p:nvSpPr>
        <p:spPr>
          <a:xfrm>
            <a:off x="326860" y="6267450"/>
            <a:ext cx="407672" cy="365125"/>
          </a:xfrm>
          <a:prstGeom prst="rect">
            <a:avLst/>
          </a:prstGeom>
        </p:spPr>
        <p:txBody>
          <a:bodyPr vert="horz" lIns="0" tIns="0" rIns="0" bIns="0" rtlCol="0" anchor="b" anchorCtr="0"/>
          <a:lstStyle>
            <a:lvl1pPr algn="l">
              <a:defRPr sz="1000" b="0" i="0">
                <a:solidFill>
                  <a:schemeClr val="tx2"/>
                </a:solidFill>
                <a:latin typeface="+mn-lt"/>
              </a:defRPr>
            </a:lvl1pPr>
          </a:lstStyle>
          <a:p>
            <a:fld id="{5116C895-348D-4FA1-AC3F-6A98EE2CBA64}" type="slidenum">
              <a:rPr lang="en-US" smtClean="0"/>
              <a:pPr/>
              <a:t>‹#›</a:t>
            </a:fld>
            <a:endParaRPr lang="en-US" dirty="0"/>
          </a:p>
        </p:txBody>
      </p:sp>
    </p:spTree>
    <p:extLst>
      <p:ext uri="{BB962C8B-B14F-4D97-AF65-F5344CB8AC3E}">
        <p14:creationId xmlns:p14="http://schemas.microsoft.com/office/powerpoint/2010/main" val="3193627696"/>
      </p:ext>
    </p:extLst>
  </p:cSld>
  <p:clrMapOvr>
    <a:masterClrMapping/>
  </p:clrMapOvr>
  <p:transition>
    <p:fade/>
  </p:transition>
  <p:extLst>
    <p:ext uri="{DCECCB84-F9BA-43D5-87BE-67443E8EF086}">
      <p15:sldGuideLst xmlns:p15="http://schemas.microsoft.com/office/powerpoint/2012/main">
        <p15:guide id="1" orient="horz" pos="372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lumn example pie char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11" name="Chart Placeholder 6" descr="Name of pie chart to be inserted" title="Chart">
            <a:extLst>
              <a:ext uri="{FF2B5EF4-FFF2-40B4-BE49-F238E27FC236}">
                <a16:creationId xmlns:a16="http://schemas.microsoft.com/office/drawing/2014/main" id="{605EC759-23A5-412D-8489-3CD3D3F4FD71}"/>
              </a:ext>
            </a:extLst>
          </p:cNvPr>
          <p:cNvGraphicFramePr>
            <a:graphicFrameLocks/>
          </p:cNvGraphicFramePr>
          <p:nvPr userDrawn="1"/>
        </p:nvGraphicFramePr>
        <p:xfrm>
          <a:off x="6201810" y="1989138"/>
          <a:ext cx="5569982" cy="4090552"/>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quarter" idx="17"/>
          </p:nvPr>
        </p:nvSpPr>
        <p:spPr>
          <a:xfrm>
            <a:off x="334962" y="1989138"/>
            <a:ext cx="5550933" cy="40905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2" name="Title Placeholder 1"/>
          <p:cNvSpPr>
            <a:spLocks noGrp="1"/>
          </p:cNvSpPr>
          <p:nvPr>
            <p:ph type="title"/>
          </p:nvPr>
        </p:nvSpPr>
        <p:spPr>
          <a:xfrm>
            <a:off x="334963" y="779117"/>
            <a:ext cx="11478666" cy="498470"/>
          </a:xfrm>
          <a:prstGeom prst="rect">
            <a:avLst/>
          </a:prstGeom>
        </p:spPr>
        <p:txBody>
          <a:bodyPr vert="horz" wrap="square" lIns="0" tIns="0" rIns="0" bIns="0" rtlCol="0" anchor="ctr">
            <a:noAutofit/>
          </a:bodyPr>
          <a:lstStyle/>
          <a:p>
            <a:r>
              <a:rPr lang="en-US"/>
              <a:t>Click to edit Master title style</a:t>
            </a:r>
            <a:endParaRPr lang="en-US" dirty="0"/>
          </a:p>
        </p:txBody>
      </p:sp>
      <p:sp>
        <p:nvSpPr>
          <p:cNvPr id="13" name="Text Placeholder 2078">
            <a:extLst>
              <a:ext uri="{FF2B5EF4-FFF2-40B4-BE49-F238E27FC236}">
                <a16:creationId xmlns:a16="http://schemas.microsoft.com/office/drawing/2014/main" id="{DE976D40-EB64-8443-8524-2F97084E2CFB}"/>
              </a:ext>
            </a:extLst>
          </p:cNvPr>
          <p:cNvSpPr>
            <a:spLocks noGrp="1"/>
          </p:cNvSpPr>
          <p:nvPr>
            <p:ph type="body" sz="quarter" idx="15" hasCustomPrompt="1"/>
          </p:nvPr>
        </p:nvSpPr>
        <p:spPr>
          <a:xfrm>
            <a:off x="334963" y="1300834"/>
            <a:ext cx="11484800" cy="537824"/>
          </a:xfrm>
          <a:prstGeom prst="rect">
            <a:avLst/>
          </a:prstGeom>
        </p:spPr>
        <p:txBody>
          <a:bodyPr wrap="square" lIns="0">
            <a:noAutofit/>
          </a:bodyPr>
          <a:lstStyle>
            <a:lvl1pPr marL="0" indent="0">
              <a:buNone/>
              <a:defRPr sz="2000" b="1" i="0">
                <a:solidFill>
                  <a:schemeClr val="accent5"/>
                </a:solidFill>
                <a:latin typeface="Arial" panose="020B0604020202020204" pitchFamily="34" charset="0"/>
                <a:cs typeface="Arial" panose="020B0604020202020204" pitchFamily="34" charset="0"/>
              </a:defRPr>
            </a:lvl1pPr>
            <a:lvl2pPr marL="0" indent="0">
              <a:buNone/>
              <a:defRPr/>
            </a:lvl2pPr>
          </a:lstStyle>
          <a:p>
            <a:pPr lvl="0"/>
            <a:r>
              <a:rPr lang="en-US" dirty="0"/>
              <a:t>Subtitle goes here</a:t>
            </a:r>
          </a:p>
        </p:txBody>
      </p:sp>
      <p:sp>
        <p:nvSpPr>
          <p:cNvPr id="8" name="Footer Placeholder 3">
            <a:extLst>
              <a:ext uri="{FF2B5EF4-FFF2-40B4-BE49-F238E27FC236}">
                <a16:creationId xmlns:a16="http://schemas.microsoft.com/office/drawing/2014/main" id="{451CE90D-C2B7-A145-B742-F4069E2952AF}"/>
              </a:ext>
            </a:extLst>
          </p:cNvPr>
          <p:cNvSpPr>
            <a:spLocks noGrp="1"/>
          </p:cNvSpPr>
          <p:nvPr>
            <p:ph type="ftr" sz="quarter" idx="3"/>
          </p:nvPr>
        </p:nvSpPr>
        <p:spPr>
          <a:xfrm>
            <a:off x="326860" y="6267450"/>
            <a:ext cx="407672" cy="365125"/>
          </a:xfrm>
          <a:prstGeom prst="rect">
            <a:avLst/>
          </a:prstGeom>
        </p:spPr>
        <p:txBody>
          <a:bodyPr vert="horz" lIns="0" tIns="0" rIns="0" bIns="0" rtlCol="0" anchor="b" anchorCtr="0"/>
          <a:lstStyle>
            <a:lvl1pPr algn="l">
              <a:defRPr sz="1000" b="0" i="0">
                <a:solidFill>
                  <a:schemeClr val="tx2"/>
                </a:solidFill>
                <a:latin typeface="+mn-lt"/>
              </a:defRPr>
            </a:lvl1pPr>
          </a:lstStyle>
          <a:p>
            <a:fld id="{5116C895-348D-4FA1-AC3F-6A98EE2CBA64}" type="slidenum">
              <a:rPr lang="en-US" smtClean="0"/>
              <a:pPr/>
              <a:t>‹#›</a:t>
            </a:fld>
            <a:endParaRPr lang="en-US" dirty="0"/>
          </a:p>
        </p:txBody>
      </p:sp>
    </p:spTree>
    <p:extLst>
      <p:ext uri="{BB962C8B-B14F-4D97-AF65-F5344CB8AC3E}">
        <p14:creationId xmlns:p14="http://schemas.microsoft.com/office/powerpoint/2010/main" val="2883095724"/>
      </p:ext>
    </p:extLst>
  </p:cSld>
  <p:clrMapOvr>
    <a:masterClrMapping/>
  </p:clrMapOvr>
  <p:transition>
    <p:fade/>
  </p:transition>
  <p:extLst>
    <p:ext uri="{DCECCB84-F9BA-43D5-87BE-67443E8EF086}">
      <p15:sldGuideLst xmlns:p15="http://schemas.microsoft.com/office/powerpoint/2012/main">
        <p15:guide id="1" orient="horz" pos="3724">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n picture">
    <p:bg>
      <p:bgPr>
        <a:solidFill>
          <a:schemeClr val="bg1"/>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DF0DC3A9-4AE8-4D39-96BD-7D19AA2EEC40}"/>
              </a:ext>
            </a:extLst>
          </p:cNvPr>
          <p:cNvSpPr>
            <a:spLocks noGrp="1"/>
          </p:cNvSpPr>
          <p:nvPr>
            <p:ph type="pic" sz="quarter" idx="17"/>
          </p:nvPr>
        </p:nvSpPr>
        <p:spPr>
          <a:xfrm>
            <a:off x="5951538" y="1989138"/>
            <a:ext cx="5868987" cy="4123485"/>
          </a:xfrm>
        </p:spPr>
        <p:txBody>
          <a:bodyPr>
            <a:normAutofit/>
          </a:bodyPr>
          <a:lstStyle>
            <a:lvl1pPr marL="0" indent="0">
              <a:buNone/>
              <a:defRPr sz="1800"/>
            </a:lvl1pPr>
          </a:lstStyle>
          <a:p>
            <a:r>
              <a:rPr lang="en-US"/>
              <a:t>Click icon to add picture</a:t>
            </a:r>
            <a:endParaRPr lang="en-AU"/>
          </a:p>
        </p:txBody>
      </p:sp>
      <p:sp>
        <p:nvSpPr>
          <p:cNvPr id="3" name="Text Placeholder 2"/>
          <p:cNvSpPr>
            <a:spLocks noGrp="1"/>
          </p:cNvSpPr>
          <p:nvPr>
            <p:ph type="body" sz="quarter" idx="16"/>
          </p:nvPr>
        </p:nvSpPr>
        <p:spPr>
          <a:xfrm>
            <a:off x="334962" y="1989138"/>
            <a:ext cx="5392737" cy="412348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1" name="Title Placeholder 1"/>
          <p:cNvSpPr>
            <a:spLocks noGrp="1"/>
          </p:cNvSpPr>
          <p:nvPr>
            <p:ph type="title"/>
          </p:nvPr>
        </p:nvSpPr>
        <p:spPr>
          <a:xfrm>
            <a:off x="334963" y="779117"/>
            <a:ext cx="11478666" cy="498470"/>
          </a:xfrm>
          <a:prstGeom prst="rect">
            <a:avLst/>
          </a:prstGeom>
        </p:spPr>
        <p:txBody>
          <a:bodyPr vert="horz" wrap="square" lIns="0" tIns="0" rIns="0" bIns="0" rtlCol="0" anchor="ctr">
            <a:noAutofit/>
          </a:bodyPr>
          <a:lstStyle/>
          <a:p>
            <a:r>
              <a:rPr lang="en-US"/>
              <a:t>Click to edit Master title style</a:t>
            </a:r>
            <a:endParaRPr lang="en-US" dirty="0"/>
          </a:p>
        </p:txBody>
      </p:sp>
      <p:sp>
        <p:nvSpPr>
          <p:cNvPr id="12" name="Text Placeholder 2078">
            <a:extLst>
              <a:ext uri="{FF2B5EF4-FFF2-40B4-BE49-F238E27FC236}">
                <a16:creationId xmlns:a16="http://schemas.microsoft.com/office/drawing/2014/main" id="{DE976D40-EB64-8443-8524-2F97084E2CFB}"/>
              </a:ext>
            </a:extLst>
          </p:cNvPr>
          <p:cNvSpPr>
            <a:spLocks noGrp="1"/>
          </p:cNvSpPr>
          <p:nvPr>
            <p:ph type="body" sz="quarter" idx="15" hasCustomPrompt="1"/>
          </p:nvPr>
        </p:nvSpPr>
        <p:spPr>
          <a:xfrm>
            <a:off x="334963" y="1300834"/>
            <a:ext cx="11484799" cy="537824"/>
          </a:xfrm>
          <a:prstGeom prst="rect">
            <a:avLst/>
          </a:prstGeom>
        </p:spPr>
        <p:txBody>
          <a:bodyPr wrap="square" lIns="0">
            <a:noAutofit/>
          </a:bodyPr>
          <a:lstStyle>
            <a:lvl1pPr marL="0" indent="0">
              <a:buNone/>
              <a:defRPr sz="2000" b="1" i="0">
                <a:solidFill>
                  <a:schemeClr val="accent5"/>
                </a:solidFill>
                <a:latin typeface="Arial" panose="020B0604020202020204" pitchFamily="34" charset="0"/>
                <a:cs typeface="Arial" panose="020B0604020202020204" pitchFamily="34" charset="0"/>
              </a:defRPr>
            </a:lvl1pPr>
            <a:lvl2pPr marL="0" indent="0">
              <a:buNone/>
              <a:defRPr/>
            </a:lvl2pPr>
          </a:lstStyle>
          <a:p>
            <a:pPr lvl="0"/>
            <a:r>
              <a:rPr lang="en-US" dirty="0"/>
              <a:t>Subtitle goes here</a:t>
            </a:r>
          </a:p>
        </p:txBody>
      </p:sp>
      <p:sp>
        <p:nvSpPr>
          <p:cNvPr id="8" name="Footer Placeholder 3">
            <a:extLst>
              <a:ext uri="{FF2B5EF4-FFF2-40B4-BE49-F238E27FC236}">
                <a16:creationId xmlns:a16="http://schemas.microsoft.com/office/drawing/2014/main" id="{451CE90D-C2B7-A145-B742-F4069E2952AF}"/>
              </a:ext>
            </a:extLst>
          </p:cNvPr>
          <p:cNvSpPr>
            <a:spLocks noGrp="1"/>
          </p:cNvSpPr>
          <p:nvPr>
            <p:ph type="ftr" sz="quarter" idx="3"/>
          </p:nvPr>
        </p:nvSpPr>
        <p:spPr>
          <a:xfrm>
            <a:off x="326860" y="6267450"/>
            <a:ext cx="407672" cy="365125"/>
          </a:xfrm>
          <a:prstGeom prst="rect">
            <a:avLst/>
          </a:prstGeom>
        </p:spPr>
        <p:txBody>
          <a:bodyPr vert="horz" lIns="0" tIns="0" rIns="0" bIns="0" rtlCol="0" anchor="b" anchorCtr="0"/>
          <a:lstStyle>
            <a:lvl1pPr algn="l">
              <a:defRPr sz="1000" b="0" i="0">
                <a:solidFill>
                  <a:schemeClr val="tx2"/>
                </a:solidFill>
                <a:latin typeface="+mn-lt"/>
              </a:defRPr>
            </a:lvl1pPr>
          </a:lstStyle>
          <a:p>
            <a:fld id="{5116C895-348D-4FA1-AC3F-6A98EE2CBA64}" type="slidenum">
              <a:rPr lang="en-US" smtClean="0"/>
              <a:pPr/>
              <a:t>‹#›</a:t>
            </a:fld>
            <a:endParaRPr lang="en-US" dirty="0"/>
          </a:p>
        </p:txBody>
      </p:sp>
    </p:spTree>
    <p:extLst>
      <p:ext uri="{BB962C8B-B14F-4D97-AF65-F5344CB8AC3E}">
        <p14:creationId xmlns:p14="http://schemas.microsoft.com/office/powerpoint/2010/main" val="2189475606"/>
      </p:ext>
    </p:extLst>
  </p:cSld>
  <p:clrMapOvr>
    <a:masterClrMapping/>
  </p:clrMapOvr>
  <p:transition>
    <p:fade/>
  </p:transition>
  <p:extLst>
    <p:ext uri="{DCECCB84-F9BA-43D5-87BE-67443E8EF086}">
      <p15:sldGuideLst xmlns:p15="http://schemas.microsoft.com/office/powerpoint/2012/main">
        <p15:guide id="1" orient="horz" pos="3724">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lumn Tab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able Placeholder 5">
            <a:extLst>
              <a:ext uri="{FF2B5EF4-FFF2-40B4-BE49-F238E27FC236}">
                <a16:creationId xmlns:a16="http://schemas.microsoft.com/office/drawing/2014/main" id="{ED2C0BA2-4F2F-4DB2-B9B9-254956473F7A}"/>
              </a:ext>
            </a:extLst>
          </p:cNvPr>
          <p:cNvSpPr>
            <a:spLocks noGrp="1"/>
          </p:cNvSpPr>
          <p:nvPr>
            <p:ph type="tbl" sz="quarter" idx="18"/>
          </p:nvPr>
        </p:nvSpPr>
        <p:spPr>
          <a:xfrm>
            <a:off x="5780088" y="1989138"/>
            <a:ext cx="5964237" cy="4157227"/>
          </a:xfrm>
        </p:spPr>
        <p:txBody>
          <a:bodyPr>
            <a:normAutofit/>
          </a:bodyPr>
          <a:lstStyle>
            <a:lvl1pPr marL="0" indent="0">
              <a:buNone/>
              <a:defRPr sz="1800"/>
            </a:lvl1pPr>
          </a:lstStyle>
          <a:p>
            <a:r>
              <a:rPr lang="en-US"/>
              <a:t>Click icon to add table</a:t>
            </a:r>
            <a:endParaRPr lang="en-AU" dirty="0"/>
          </a:p>
        </p:txBody>
      </p:sp>
      <p:sp>
        <p:nvSpPr>
          <p:cNvPr id="4" name="Text Placeholder 3"/>
          <p:cNvSpPr>
            <a:spLocks noGrp="1"/>
          </p:cNvSpPr>
          <p:nvPr>
            <p:ph type="body" sz="quarter" idx="17"/>
          </p:nvPr>
        </p:nvSpPr>
        <p:spPr>
          <a:xfrm>
            <a:off x="334963" y="1989138"/>
            <a:ext cx="5211822" cy="40905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2" name="Title Placeholder 1"/>
          <p:cNvSpPr>
            <a:spLocks noGrp="1"/>
          </p:cNvSpPr>
          <p:nvPr>
            <p:ph type="title"/>
          </p:nvPr>
        </p:nvSpPr>
        <p:spPr>
          <a:xfrm>
            <a:off x="334963" y="779117"/>
            <a:ext cx="11478666" cy="498470"/>
          </a:xfrm>
          <a:prstGeom prst="rect">
            <a:avLst/>
          </a:prstGeom>
        </p:spPr>
        <p:txBody>
          <a:bodyPr vert="horz" wrap="square" lIns="0" tIns="0" rIns="0" bIns="0" rtlCol="0" anchor="ctr">
            <a:noAutofit/>
          </a:bodyPr>
          <a:lstStyle/>
          <a:p>
            <a:r>
              <a:rPr lang="en-US"/>
              <a:t>Click to edit Master title style</a:t>
            </a:r>
            <a:endParaRPr lang="en-US" dirty="0"/>
          </a:p>
        </p:txBody>
      </p:sp>
      <p:sp>
        <p:nvSpPr>
          <p:cNvPr id="13" name="Text Placeholder 2078">
            <a:extLst>
              <a:ext uri="{FF2B5EF4-FFF2-40B4-BE49-F238E27FC236}">
                <a16:creationId xmlns:a16="http://schemas.microsoft.com/office/drawing/2014/main" id="{DE976D40-EB64-8443-8524-2F97084E2CFB}"/>
              </a:ext>
            </a:extLst>
          </p:cNvPr>
          <p:cNvSpPr>
            <a:spLocks noGrp="1"/>
          </p:cNvSpPr>
          <p:nvPr>
            <p:ph type="body" sz="quarter" idx="15" hasCustomPrompt="1"/>
          </p:nvPr>
        </p:nvSpPr>
        <p:spPr>
          <a:xfrm>
            <a:off x="334963" y="1300834"/>
            <a:ext cx="11484799" cy="537824"/>
          </a:xfrm>
          <a:prstGeom prst="rect">
            <a:avLst/>
          </a:prstGeom>
        </p:spPr>
        <p:txBody>
          <a:bodyPr wrap="square" lIns="0">
            <a:noAutofit/>
          </a:bodyPr>
          <a:lstStyle>
            <a:lvl1pPr marL="0" indent="0">
              <a:buNone/>
              <a:defRPr sz="2000" b="1" i="0">
                <a:solidFill>
                  <a:schemeClr val="accent5"/>
                </a:solidFill>
                <a:latin typeface="Arial" panose="020B0604020202020204" pitchFamily="34" charset="0"/>
                <a:cs typeface="Arial" panose="020B0604020202020204" pitchFamily="34" charset="0"/>
              </a:defRPr>
            </a:lvl1pPr>
            <a:lvl2pPr marL="0" indent="0">
              <a:buNone/>
              <a:defRPr/>
            </a:lvl2pPr>
          </a:lstStyle>
          <a:p>
            <a:pPr lvl="0"/>
            <a:r>
              <a:rPr lang="en-US" dirty="0"/>
              <a:t>Subtitle goes here</a:t>
            </a:r>
          </a:p>
        </p:txBody>
      </p:sp>
      <p:sp>
        <p:nvSpPr>
          <p:cNvPr id="8" name="Footer Placeholder 3">
            <a:extLst>
              <a:ext uri="{FF2B5EF4-FFF2-40B4-BE49-F238E27FC236}">
                <a16:creationId xmlns:a16="http://schemas.microsoft.com/office/drawing/2014/main" id="{451CE90D-C2B7-A145-B742-F4069E2952AF}"/>
              </a:ext>
            </a:extLst>
          </p:cNvPr>
          <p:cNvSpPr>
            <a:spLocks noGrp="1"/>
          </p:cNvSpPr>
          <p:nvPr>
            <p:ph type="ftr" sz="quarter" idx="3"/>
          </p:nvPr>
        </p:nvSpPr>
        <p:spPr>
          <a:xfrm>
            <a:off x="326860" y="6267450"/>
            <a:ext cx="407672" cy="365125"/>
          </a:xfrm>
          <a:prstGeom prst="rect">
            <a:avLst/>
          </a:prstGeom>
        </p:spPr>
        <p:txBody>
          <a:bodyPr vert="horz" lIns="0" tIns="0" rIns="0" bIns="0" rtlCol="0" anchor="b" anchorCtr="0"/>
          <a:lstStyle>
            <a:lvl1pPr algn="l">
              <a:defRPr sz="1000" b="0" i="0">
                <a:solidFill>
                  <a:schemeClr val="tx2"/>
                </a:solidFill>
                <a:latin typeface="+mn-lt"/>
              </a:defRPr>
            </a:lvl1pPr>
          </a:lstStyle>
          <a:p>
            <a:fld id="{5116C895-348D-4FA1-AC3F-6A98EE2CBA64}" type="slidenum">
              <a:rPr lang="en-US" smtClean="0"/>
              <a:pPr/>
              <a:t>‹#›</a:t>
            </a:fld>
            <a:endParaRPr lang="en-US" dirty="0"/>
          </a:p>
        </p:txBody>
      </p:sp>
    </p:spTree>
    <p:extLst>
      <p:ext uri="{BB962C8B-B14F-4D97-AF65-F5344CB8AC3E}">
        <p14:creationId xmlns:p14="http://schemas.microsoft.com/office/powerpoint/2010/main" val="645358419"/>
      </p:ext>
    </p:extLst>
  </p:cSld>
  <p:clrMapOvr>
    <a:masterClrMapping/>
  </p:clrMapOvr>
  <p:transition>
    <p:fade/>
  </p:transition>
  <p:extLst>
    <p:ext uri="{DCECCB84-F9BA-43D5-87BE-67443E8EF086}">
      <p15:sldGuideLst xmlns:p15="http://schemas.microsoft.com/office/powerpoint/2012/main">
        <p15:guide id="1" orient="horz" pos="3724">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lumn Char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hart Placeholder 4">
            <a:extLst>
              <a:ext uri="{FF2B5EF4-FFF2-40B4-BE49-F238E27FC236}">
                <a16:creationId xmlns:a16="http://schemas.microsoft.com/office/drawing/2014/main" id="{62F238E7-DF0B-440A-80CD-92A5852D35B8}"/>
              </a:ext>
            </a:extLst>
          </p:cNvPr>
          <p:cNvSpPr>
            <a:spLocks noGrp="1"/>
          </p:cNvSpPr>
          <p:nvPr>
            <p:ph type="chart" sz="quarter" idx="18"/>
          </p:nvPr>
        </p:nvSpPr>
        <p:spPr>
          <a:xfrm>
            <a:off x="5796951" y="1989138"/>
            <a:ext cx="5753700" cy="4084574"/>
          </a:xfrm>
        </p:spPr>
        <p:txBody>
          <a:bodyPr>
            <a:normAutofit/>
          </a:bodyPr>
          <a:lstStyle>
            <a:lvl1pPr marL="0" indent="0">
              <a:buNone/>
              <a:defRPr sz="1800">
                <a:solidFill>
                  <a:schemeClr val="tx2"/>
                </a:solidFill>
              </a:defRPr>
            </a:lvl1pPr>
          </a:lstStyle>
          <a:p>
            <a:r>
              <a:rPr lang="en-US"/>
              <a:t>Click icon to add chart</a:t>
            </a:r>
            <a:endParaRPr lang="en-AU" dirty="0"/>
          </a:p>
        </p:txBody>
      </p:sp>
      <p:sp>
        <p:nvSpPr>
          <p:cNvPr id="4" name="Text Placeholder 3"/>
          <p:cNvSpPr>
            <a:spLocks noGrp="1"/>
          </p:cNvSpPr>
          <p:nvPr>
            <p:ph type="body" sz="quarter" idx="17"/>
          </p:nvPr>
        </p:nvSpPr>
        <p:spPr>
          <a:xfrm>
            <a:off x="334963" y="1989138"/>
            <a:ext cx="5211822" cy="408457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2" name="Title Placeholder 1"/>
          <p:cNvSpPr>
            <a:spLocks noGrp="1"/>
          </p:cNvSpPr>
          <p:nvPr>
            <p:ph type="title"/>
          </p:nvPr>
        </p:nvSpPr>
        <p:spPr>
          <a:xfrm>
            <a:off x="334963" y="779117"/>
            <a:ext cx="11478666" cy="498470"/>
          </a:xfrm>
          <a:prstGeom prst="rect">
            <a:avLst/>
          </a:prstGeom>
        </p:spPr>
        <p:txBody>
          <a:bodyPr vert="horz" wrap="square" lIns="0" tIns="0" rIns="0" bIns="0" rtlCol="0" anchor="ctr">
            <a:noAutofit/>
          </a:bodyPr>
          <a:lstStyle/>
          <a:p>
            <a:r>
              <a:rPr lang="en-US"/>
              <a:t>Click to edit Master title style</a:t>
            </a:r>
            <a:endParaRPr lang="en-US" dirty="0"/>
          </a:p>
        </p:txBody>
      </p:sp>
      <p:sp>
        <p:nvSpPr>
          <p:cNvPr id="13" name="Text Placeholder 2078">
            <a:extLst>
              <a:ext uri="{FF2B5EF4-FFF2-40B4-BE49-F238E27FC236}">
                <a16:creationId xmlns:a16="http://schemas.microsoft.com/office/drawing/2014/main" id="{DE976D40-EB64-8443-8524-2F97084E2CFB}"/>
              </a:ext>
            </a:extLst>
          </p:cNvPr>
          <p:cNvSpPr>
            <a:spLocks noGrp="1"/>
          </p:cNvSpPr>
          <p:nvPr>
            <p:ph type="body" sz="quarter" idx="15" hasCustomPrompt="1"/>
          </p:nvPr>
        </p:nvSpPr>
        <p:spPr>
          <a:xfrm>
            <a:off x="334963" y="1300834"/>
            <a:ext cx="11484799" cy="537824"/>
          </a:xfrm>
          <a:prstGeom prst="rect">
            <a:avLst/>
          </a:prstGeom>
        </p:spPr>
        <p:txBody>
          <a:bodyPr wrap="square" lIns="0">
            <a:noAutofit/>
          </a:bodyPr>
          <a:lstStyle>
            <a:lvl1pPr marL="0" indent="0">
              <a:buNone/>
              <a:defRPr sz="2000" b="1" i="0">
                <a:solidFill>
                  <a:schemeClr val="accent5"/>
                </a:solidFill>
                <a:latin typeface="Arial" panose="020B0604020202020204" pitchFamily="34" charset="0"/>
                <a:cs typeface="Arial" panose="020B0604020202020204" pitchFamily="34" charset="0"/>
              </a:defRPr>
            </a:lvl1pPr>
            <a:lvl2pPr marL="0" indent="0">
              <a:buNone/>
              <a:defRPr/>
            </a:lvl2pPr>
          </a:lstStyle>
          <a:p>
            <a:pPr lvl="0"/>
            <a:r>
              <a:rPr lang="en-US" dirty="0"/>
              <a:t>Subtitle goes here</a:t>
            </a:r>
          </a:p>
        </p:txBody>
      </p:sp>
      <p:sp>
        <p:nvSpPr>
          <p:cNvPr id="8" name="Footer Placeholder 3">
            <a:extLst>
              <a:ext uri="{FF2B5EF4-FFF2-40B4-BE49-F238E27FC236}">
                <a16:creationId xmlns:a16="http://schemas.microsoft.com/office/drawing/2014/main" id="{451CE90D-C2B7-A145-B742-F4069E2952AF}"/>
              </a:ext>
            </a:extLst>
          </p:cNvPr>
          <p:cNvSpPr>
            <a:spLocks noGrp="1"/>
          </p:cNvSpPr>
          <p:nvPr>
            <p:ph type="ftr" sz="quarter" idx="3"/>
          </p:nvPr>
        </p:nvSpPr>
        <p:spPr>
          <a:xfrm>
            <a:off x="326860" y="6267450"/>
            <a:ext cx="407672" cy="365125"/>
          </a:xfrm>
          <a:prstGeom prst="rect">
            <a:avLst/>
          </a:prstGeom>
        </p:spPr>
        <p:txBody>
          <a:bodyPr vert="horz" lIns="0" tIns="0" rIns="0" bIns="0" rtlCol="0" anchor="b" anchorCtr="0"/>
          <a:lstStyle>
            <a:lvl1pPr algn="l">
              <a:defRPr sz="1000" b="0" i="0">
                <a:solidFill>
                  <a:schemeClr val="tx2"/>
                </a:solidFill>
                <a:latin typeface="+mn-lt"/>
              </a:defRPr>
            </a:lvl1pPr>
          </a:lstStyle>
          <a:p>
            <a:fld id="{5116C895-348D-4FA1-AC3F-6A98EE2CBA64}" type="slidenum">
              <a:rPr lang="en-US" smtClean="0"/>
              <a:pPr/>
              <a:t>‹#›</a:t>
            </a:fld>
            <a:endParaRPr lang="en-US" dirty="0"/>
          </a:p>
        </p:txBody>
      </p:sp>
    </p:spTree>
    <p:extLst>
      <p:ext uri="{BB962C8B-B14F-4D97-AF65-F5344CB8AC3E}">
        <p14:creationId xmlns:p14="http://schemas.microsoft.com/office/powerpoint/2010/main" val="1882518613"/>
      </p:ext>
    </p:extLst>
  </p:cSld>
  <p:clrMapOvr>
    <a:masterClrMapping/>
  </p:clrMapOvr>
  <p:transition>
    <p:fade/>
  </p:transition>
  <p:extLst>
    <p:ext uri="{DCECCB84-F9BA-43D5-87BE-67443E8EF086}">
      <p15:sldGuideLst xmlns:p15="http://schemas.microsoft.com/office/powerpoint/2012/main">
        <p15:guide id="1" orient="horz" pos="3724">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Multi image and tex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2F1FE39-C0F2-944E-ADC2-E08B6382AD50}"/>
              </a:ext>
            </a:extLst>
          </p:cNvPr>
          <p:cNvSpPr>
            <a:spLocks noGrp="1"/>
          </p:cNvSpPr>
          <p:nvPr>
            <p:ph type="pic" sz="quarter" idx="33"/>
          </p:nvPr>
        </p:nvSpPr>
        <p:spPr>
          <a:xfrm>
            <a:off x="315912" y="1838658"/>
            <a:ext cx="2628000" cy="1882442"/>
          </a:xfrm>
          <a:noFill/>
        </p:spPr>
        <p:txBody>
          <a:bodyPr anchor="ctr" anchorCtr="1"/>
          <a:lstStyle>
            <a:lvl1pPr>
              <a:defRPr>
                <a:solidFill>
                  <a:schemeClr val="tx1">
                    <a:alpha val="50000"/>
                  </a:schemeClr>
                </a:solidFill>
              </a:defRPr>
            </a:lvl1pPr>
          </a:lstStyle>
          <a:p>
            <a:r>
              <a:rPr lang="en-US"/>
              <a:t>Click icon to add picture</a:t>
            </a:r>
            <a:endParaRPr lang="en-US" dirty="0"/>
          </a:p>
        </p:txBody>
      </p:sp>
      <p:sp>
        <p:nvSpPr>
          <p:cNvPr id="9" name="Picture Placeholder 3">
            <a:extLst>
              <a:ext uri="{FF2B5EF4-FFF2-40B4-BE49-F238E27FC236}">
                <a16:creationId xmlns:a16="http://schemas.microsoft.com/office/drawing/2014/main" id="{010EADF1-D8D0-154F-9B7E-17D789EB038B}"/>
              </a:ext>
            </a:extLst>
          </p:cNvPr>
          <p:cNvSpPr>
            <a:spLocks noGrp="1"/>
          </p:cNvSpPr>
          <p:nvPr>
            <p:ph type="pic" sz="quarter" idx="34"/>
          </p:nvPr>
        </p:nvSpPr>
        <p:spPr>
          <a:xfrm>
            <a:off x="9200773" y="1861904"/>
            <a:ext cx="2628000" cy="1859195"/>
          </a:xfrm>
          <a:noFill/>
        </p:spPr>
        <p:txBody>
          <a:bodyPr anchor="ctr" anchorCtr="1"/>
          <a:lstStyle>
            <a:lvl1pPr>
              <a:defRPr>
                <a:solidFill>
                  <a:schemeClr val="tx1">
                    <a:alpha val="50000"/>
                  </a:schemeClr>
                </a:solidFill>
              </a:defRPr>
            </a:lvl1pPr>
          </a:lstStyle>
          <a:p>
            <a:r>
              <a:rPr lang="en-US"/>
              <a:t>Click icon to add picture</a:t>
            </a:r>
            <a:endParaRPr lang="en-US" dirty="0"/>
          </a:p>
        </p:txBody>
      </p:sp>
      <p:sp>
        <p:nvSpPr>
          <p:cNvPr id="10" name="Picture Placeholder 3">
            <a:extLst>
              <a:ext uri="{FF2B5EF4-FFF2-40B4-BE49-F238E27FC236}">
                <a16:creationId xmlns:a16="http://schemas.microsoft.com/office/drawing/2014/main" id="{775B559C-3FE4-814B-B5AA-D677CF7850F4}"/>
              </a:ext>
            </a:extLst>
          </p:cNvPr>
          <p:cNvSpPr>
            <a:spLocks noGrp="1"/>
          </p:cNvSpPr>
          <p:nvPr>
            <p:ph type="pic" sz="quarter" idx="35"/>
          </p:nvPr>
        </p:nvSpPr>
        <p:spPr>
          <a:xfrm>
            <a:off x="6239152" y="1838658"/>
            <a:ext cx="2628000" cy="1882442"/>
          </a:xfrm>
          <a:noFill/>
        </p:spPr>
        <p:txBody>
          <a:bodyPr anchor="ctr" anchorCtr="1"/>
          <a:lstStyle>
            <a:lvl1pPr>
              <a:defRPr>
                <a:solidFill>
                  <a:schemeClr val="tx1">
                    <a:alpha val="50000"/>
                  </a:schemeClr>
                </a:solidFill>
              </a:defRPr>
            </a:lvl1pPr>
          </a:lstStyle>
          <a:p>
            <a:r>
              <a:rPr lang="en-US"/>
              <a:t>Click icon to add picture</a:t>
            </a:r>
            <a:endParaRPr lang="en-US" dirty="0"/>
          </a:p>
        </p:txBody>
      </p:sp>
      <p:sp>
        <p:nvSpPr>
          <p:cNvPr id="11" name="Picture Placeholder 3">
            <a:extLst>
              <a:ext uri="{FF2B5EF4-FFF2-40B4-BE49-F238E27FC236}">
                <a16:creationId xmlns:a16="http://schemas.microsoft.com/office/drawing/2014/main" id="{3F2AA6B3-A7A7-124A-84B4-677FC0B30967}"/>
              </a:ext>
            </a:extLst>
          </p:cNvPr>
          <p:cNvSpPr>
            <a:spLocks noGrp="1"/>
          </p:cNvSpPr>
          <p:nvPr>
            <p:ph type="pic" sz="quarter" idx="36"/>
          </p:nvPr>
        </p:nvSpPr>
        <p:spPr>
          <a:xfrm>
            <a:off x="3277532" y="1838658"/>
            <a:ext cx="2628000" cy="1882442"/>
          </a:xfrm>
          <a:noFill/>
        </p:spPr>
        <p:txBody>
          <a:bodyPr anchor="ctr" anchorCtr="1"/>
          <a:lstStyle>
            <a:lvl1pPr>
              <a:defRPr>
                <a:solidFill>
                  <a:schemeClr val="tx1">
                    <a:alpha val="50000"/>
                  </a:schemeClr>
                </a:solidFill>
              </a:defRPr>
            </a:lvl1pPr>
          </a:lstStyle>
          <a:p>
            <a:r>
              <a:rPr lang="en-US"/>
              <a:t>Click icon to add picture</a:t>
            </a:r>
            <a:endParaRPr lang="en-US" dirty="0"/>
          </a:p>
        </p:txBody>
      </p:sp>
      <p:sp>
        <p:nvSpPr>
          <p:cNvPr id="17" name="Title Placeholder 1"/>
          <p:cNvSpPr>
            <a:spLocks noGrp="1"/>
          </p:cNvSpPr>
          <p:nvPr>
            <p:ph type="title"/>
          </p:nvPr>
        </p:nvSpPr>
        <p:spPr>
          <a:xfrm>
            <a:off x="334963" y="779117"/>
            <a:ext cx="11478666" cy="498470"/>
          </a:xfrm>
          <a:prstGeom prst="rect">
            <a:avLst/>
          </a:prstGeom>
        </p:spPr>
        <p:txBody>
          <a:bodyPr vert="horz" wrap="square" lIns="0" tIns="0" rIns="0" bIns="0" rtlCol="0" anchor="ctr">
            <a:noAutofit/>
          </a:bodyPr>
          <a:lstStyle/>
          <a:p>
            <a:r>
              <a:rPr lang="en-US"/>
              <a:t>Click to edit Master title style</a:t>
            </a:r>
            <a:endParaRPr lang="en-US" dirty="0"/>
          </a:p>
        </p:txBody>
      </p:sp>
      <p:sp>
        <p:nvSpPr>
          <p:cNvPr id="18" name="Text Placeholder 2078">
            <a:extLst>
              <a:ext uri="{FF2B5EF4-FFF2-40B4-BE49-F238E27FC236}">
                <a16:creationId xmlns:a16="http://schemas.microsoft.com/office/drawing/2014/main" id="{DE976D40-EB64-8443-8524-2F97084E2CFB}"/>
              </a:ext>
            </a:extLst>
          </p:cNvPr>
          <p:cNvSpPr>
            <a:spLocks noGrp="1"/>
          </p:cNvSpPr>
          <p:nvPr>
            <p:ph type="body" sz="quarter" idx="15" hasCustomPrompt="1"/>
          </p:nvPr>
        </p:nvSpPr>
        <p:spPr>
          <a:xfrm>
            <a:off x="334963" y="1300834"/>
            <a:ext cx="11484799" cy="537824"/>
          </a:xfrm>
          <a:prstGeom prst="rect">
            <a:avLst/>
          </a:prstGeom>
        </p:spPr>
        <p:txBody>
          <a:bodyPr wrap="square" lIns="0">
            <a:noAutofit/>
          </a:bodyPr>
          <a:lstStyle>
            <a:lvl1pPr marL="0" indent="0">
              <a:buNone/>
              <a:defRPr sz="2000" b="1" i="0">
                <a:solidFill>
                  <a:schemeClr val="accent5"/>
                </a:solidFill>
                <a:latin typeface="Arial" panose="020B0604020202020204" pitchFamily="34" charset="0"/>
                <a:cs typeface="Arial" panose="020B0604020202020204" pitchFamily="34" charset="0"/>
              </a:defRPr>
            </a:lvl1pPr>
            <a:lvl2pPr marL="0" indent="0">
              <a:buNone/>
              <a:defRPr/>
            </a:lvl2pPr>
          </a:lstStyle>
          <a:p>
            <a:pPr lvl="0"/>
            <a:r>
              <a:rPr lang="en-US" dirty="0"/>
              <a:t>Subtitle goes here</a:t>
            </a:r>
          </a:p>
        </p:txBody>
      </p:sp>
      <p:sp>
        <p:nvSpPr>
          <p:cNvPr id="20" name="Text Placeholder 19"/>
          <p:cNvSpPr>
            <a:spLocks noGrp="1"/>
          </p:cNvSpPr>
          <p:nvPr>
            <p:ph type="body" sz="quarter" idx="37"/>
          </p:nvPr>
        </p:nvSpPr>
        <p:spPr>
          <a:xfrm>
            <a:off x="315913" y="3913188"/>
            <a:ext cx="2627312" cy="20891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22" name="Text Placeholder 21"/>
          <p:cNvSpPr>
            <a:spLocks noGrp="1"/>
          </p:cNvSpPr>
          <p:nvPr>
            <p:ph type="body" sz="quarter" idx="38"/>
          </p:nvPr>
        </p:nvSpPr>
        <p:spPr>
          <a:xfrm>
            <a:off x="3243263" y="3913188"/>
            <a:ext cx="2740025" cy="20891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24" name="Text Placeholder 23"/>
          <p:cNvSpPr>
            <a:spLocks noGrp="1"/>
          </p:cNvSpPr>
          <p:nvPr>
            <p:ph type="body" sz="quarter" idx="39"/>
          </p:nvPr>
        </p:nvSpPr>
        <p:spPr>
          <a:xfrm>
            <a:off x="6238875" y="3913188"/>
            <a:ext cx="2628900" cy="20891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26" name="Text Placeholder 25"/>
          <p:cNvSpPr>
            <a:spLocks noGrp="1"/>
          </p:cNvSpPr>
          <p:nvPr>
            <p:ph type="body" sz="quarter" idx="40"/>
          </p:nvPr>
        </p:nvSpPr>
        <p:spPr>
          <a:xfrm>
            <a:off x="9201150" y="3913188"/>
            <a:ext cx="2627313" cy="20891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14" name="Footer Placeholder 3">
            <a:extLst>
              <a:ext uri="{FF2B5EF4-FFF2-40B4-BE49-F238E27FC236}">
                <a16:creationId xmlns:a16="http://schemas.microsoft.com/office/drawing/2014/main" id="{451CE90D-C2B7-A145-B742-F4069E2952AF}"/>
              </a:ext>
            </a:extLst>
          </p:cNvPr>
          <p:cNvSpPr>
            <a:spLocks noGrp="1"/>
          </p:cNvSpPr>
          <p:nvPr>
            <p:ph type="ftr" sz="quarter" idx="3"/>
          </p:nvPr>
        </p:nvSpPr>
        <p:spPr>
          <a:xfrm>
            <a:off x="326860" y="6267450"/>
            <a:ext cx="407672" cy="365125"/>
          </a:xfrm>
          <a:prstGeom prst="rect">
            <a:avLst/>
          </a:prstGeom>
        </p:spPr>
        <p:txBody>
          <a:bodyPr vert="horz" lIns="0" tIns="0" rIns="0" bIns="0" rtlCol="0" anchor="b" anchorCtr="0"/>
          <a:lstStyle>
            <a:lvl1pPr algn="l">
              <a:defRPr sz="1000" b="0" i="0">
                <a:solidFill>
                  <a:schemeClr val="tx2"/>
                </a:solidFill>
                <a:latin typeface="+mn-lt"/>
              </a:defRPr>
            </a:lvl1pPr>
          </a:lstStyle>
          <a:p>
            <a:fld id="{5116C895-348D-4FA1-AC3F-6A98EE2CBA64}" type="slidenum">
              <a:rPr lang="en-US" smtClean="0"/>
              <a:pPr/>
              <a:t>‹#›</a:t>
            </a:fld>
            <a:endParaRPr lang="en-US" dirty="0"/>
          </a:p>
        </p:txBody>
      </p:sp>
    </p:spTree>
    <p:extLst>
      <p:ext uri="{BB962C8B-B14F-4D97-AF65-F5344CB8AC3E}">
        <p14:creationId xmlns:p14="http://schemas.microsoft.com/office/powerpoint/2010/main" val="386562969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descr="NSW Government Logo."/>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1081262" y="5844922"/>
            <a:ext cx="720000" cy="778515"/>
          </a:xfrm>
          <a:prstGeom prst="rect">
            <a:avLst/>
          </a:prstGeom>
        </p:spPr>
      </p:pic>
      <p:sp>
        <p:nvSpPr>
          <p:cNvPr id="28" name="Text Placeholder 2078">
            <a:extLst>
              <a:ext uri="{FF2B5EF4-FFF2-40B4-BE49-F238E27FC236}">
                <a16:creationId xmlns:a16="http://schemas.microsoft.com/office/drawing/2014/main" id="{D3261B0B-59AF-AC42-8E88-1F4183CADE4A}"/>
              </a:ext>
            </a:extLst>
          </p:cNvPr>
          <p:cNvSpPr>
            <a:spLocks noGrp="1"/>
          </p:cNvSpPr>
          <p:nvPr>
            <p:ph type="body" sz="quarter" idx="15" hasCustomPrompt="1"/>
          </p:nvPr>
        </p:nvSpPr>
        <p:spPr>
          <a:xfrm>
            <a:off x="6228758" y="3160988"/>
            <a:ext cx="4636034" cy="931618"/>
          </a:xfrm>
          <a:prstGeom prst="rect">
            <a:avLst/>
          </a:prstGeom>
        </p:spPr>
        <p:txBody>
          <a:bodyPr wrap="square" lIns="0">
            <a:noAutofit/>
          </a:bodyPr>
          <a:lstStyle>
            <a:lvl1pPr marL="0" indent="0">
              <a:buNone/>
              <a:defRPr sz="2000" b="1" i="0">
                <a:solidFill>
                  <a:schemeClr val="bg1"/>
                </a:solidFill>
                <a:latin typeface="Arial" panose="020B0604020202020204" pitchFamily="34" charset="0"/>
                <a:cs typeface="Arial" panose="020B0604020202020204" pitchFamily="34" charset="0"/>
              </a:defRPr>
            </a:lvl1pPr>
            <a:lvl2pPr marL="0" indent="0">
              <a:buNone/>
              <a:defRPr/>
            </a:lvl2pPr>
          </a:lstStyle>
          <a:p>
            <a:pPr lvl="0"/>
            <a:r>
              <a:rPr lang="en-US" dirty="0"/>
              <a:t>Subtitle goes here</a:t>
            </a:r>
          </a:p>
        </p:txBody>
      </p:sp>
      <p:sp>
        <p:nvSpPr>
          <p:cNvPr id="17" name="Title 8">
            <a:extLst>
              <a:ext uri="{FF2B5EF4-FFF2-40B4-BE49-F238E27FC236}">
                <a16:creationId xmlns:a16="http://schemas.microsoft.com/office/drawing/2014/main" id="{4C77762C-D1E8-41D0-BDF5-16B2E2FB0FDA}"/>
              </a:ext>
            </a:extLst>
          </p:cNvPr>
          <p:cNvSpPr>
            <a:spLocks noGrp="1"/>
          </p:cNvSpPr>
          <p:nvPr>
            <p:ph type="title" hasCustomPrompt="1"/>
          </p:nvPr>
        </p:nvSpPr>
        <p:spPr>
          <a:xfrm>
            <a:off x="6228760" y="1935814"/>
            <a:ext cx="4636033" cy="1107996"/>
          </a:xfrm>
        </p:spPr>
        <p:txBody>
          <a:bodyPr anchor="b">
            <a:noAutofit/>
          </a:bodyPr>
          <a:lstStyle>
            <a:lvl1pPr>
              <a:lnSpc>
                <a:spcPct val="90000"/>
              </a:lnSpc>
              <a:defRPr sz="4000">
                <a:solidFill>
                  <a:schemeClr val="bg1"/>
                </a:solidFill>
              </a:defRPr>
            </a:lvl1pPr>
          </a:lstStyle>
          <a:p>
            <a:r>
              <a:rPr lang="en-US" dirty="0"/>
              <a:t>Divider title goes here</a:t>
            </a:r>
            <a:endParaRPr lang="en-AU" dirty="0"/>
          </a:p>
        </p:txBody>
      </p:sp>
      <p:sp>
        <p:nvSpPr>
          <p:cNvPr id="4" name="Oval 3" descr="Students at a computer" title="Students"/>
          <p:cNvSpPr/>
          <p:nvPr userDrawn="1"/>
        </p:nvSpPr>
        <p:spPr>
          <a:xfrm>
            <a:off x="409292" y="594400"/>
            <a:ext cx="5588592" cy="5588592"/>
          </a:xfrm>
          <a:prstGeom prst="ellipse">
            <a:avLst/>
          </a:prstGeom>
          <a:blipFill dpi="0" rotWithShape="1">
            <a:blip r:embed="rId4"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dirty="0" err="1"/>
          </a:p>
        </p:txBody>
      </p:sp>
      <p:cxnSp>
        <p:nvCxnSpPr>
          <p:cNvPr id="19" name="Straight Connector 18">
            <a:extLst>
              <a:ext uri="{FF2B5EF4-FFF2-40B4-BE49-F238E27FC236}">
                <a16:creationId xmlns:a16="http://schemas.microsoft.com/office/drawing/2014/main" id="{00741CFD-7DEE-490C-8563-C8C4EF3060AD}"/>
              </a:ext>
              <a:ext uri="{C183D7F6-B498-43B3-948B-1728B52AA6E4}">
                <adec:decorative xmlns:adec="http://schemas.microsoft.com/office/drawing/2017/decorative" xmlns="" val="1"/>
              </a:ext>
            </a:extLst>
          </p:cNvPr>
          <p:cNvCxnSpPr/>
          <p:nvPr userDrawn="1"/>
        </p:nvCxnSpPr>
        <p:spPr>
          <a:xfrm>
            <a:off x="337062" y="388434"/>
            <a:ext cx="0" cy="10800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1875D8F5-C831-4AC7-AE09-4DA65EE17051}"/>
              </a:ext>
            </a:extLst>
          </p:cNvPr>
          <p:cNvSpPr txBox="1"/>
          <p:nvPr userDrawn="1"/>
        </p:nvSpPr>
        <p:spPr>
          <a:xfrm>
            <a:off x="409292" y="365496"/>
            <a:ext cx="2232984" cy="184666"/>
          </a:xfrm>
          <a:prstGeom prst="rect">
            <a:avLst/>
          </a:prstGeom>
          <a:noFill/>
        </p:spPr>
        <p:txBody>
          <a:bodyPr wrap="none" lIns="0" tIns="0" rIns="0" bIns="0" rtlCol="0">
            <a:spAutoFit/>
          </a:bodyPr>
          <a:lstStyle/>
          <a:p>
            <a:r>
              <a:rPr lang="en-AU" sz="1200" b="1" i="0" dirty="0">
                <a:solidFill>
                  <a:schemeClr val="bg1"/>
                </a:solidFill>
                <a:latin typeface="Arial" panose="020B0604020202020204" pitchFamily="34" charset="0"/>
                <a:cs typeface="Arial" panose="020B0604020202020204" pitchFamily="34" charset="0"/>
              </a:rPr>
              <a:t>NSW Department of Education</a:t>
            </a:r>
          </a:p>
        </p:txBody>
      </p:sp>
    </p:spTree>
    <p:extLst>
      <p:ext uri="{BB962C8B-B14F-4D97-AF65-F5344CB8AC3E}">
        <p14:creationId xmlns:p14="http://schemas.microsoft.com/office/powerpoint/2010/main" val="3509324247"/>
      </p:ext>
    </p:extLst>
  </p:cSld>
  <p:clrMapOvr>
    <a:masterClrMapping/>
  </p:clrMapOvr>
  <p:transition>
    <p:fade/>
  </p:transition>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Divider - Placehol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descr="NSW Government Logo."/>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1081262" y="5844922"/>
            <a:ext cx="720000" cy="778515"/>
          </a:xfrm>
          <a:prstGeom prst="rect">
            <a:avLst/>
          </a:prstGeom>
        </p:spPr>
      </p:pic>
      <p:sp>
        <p:nvSpPr>
          <p:cNvPr id="28" name="Text Placeholder 2078">
            <a:extLst>
              <a:ext uri="{FF2B5EF4-FFF2-40B4-BE49-F238E27FC236}">
                <a16:creationId xmlns:a16="http://schemas.microsoft.com/office/drawing/2014/main" id="{D3261B0B-59AF-AC42-8E88-1F4183CADE4A}"/>
              </a:ext>
            </a:extLst>
          </p:cNvPr>
          <p:cNvSpPr>
            <a:spLocks noGrp="1"/>
          </p:cNvSpPr>
          <p:nvPr>
            <p:ph type="body" sz="quarter" idx="15" hasCustomPrompt="1"/>
          </p:nvPr>
        </p:nvSpPr>
        <p:spPr>
          <a:xfrm>
            <a:off x="6228758" y="3160988"/>
            <a:ext cx="4636034" cy="931618"/>
          </a:xfrm>
          <a:prstGeom prst="rect">
            <a:avLst/>
          </a:prstGeom>
        </p:spPr>
        <p:txBody>
          <a:bodyPr wrap="square" lIns="0">
            <a:noAutofit/>
          </a:bodyPr>
          <a:lstStyle>
            <a:lvl1pPr marL="0" indent="0">
              <a:buNone/>
              <a:defRPr sz="2000" b="1" i="0">
                <a:solidFill>
                  <a:schemeClr val="bg1"/>
                </a:solidFill>
                <a:latin typeface="Arial" panose="020B0604020202020204" pitchFamily="34" charset="0"/>
                <a:cs typeface="Arial" panose="020B0604020202020204" pitchFamily="34" charset="0"/>
              </a:defRPr>
            </a:lvl1pPr>
            <a:lvl2pPr marL="0" indent="0">
              <a:buNone/>
              <a:defRPr/>
            </a:lvl2pPr>
          </a:lstStyle>
          <a:p>
            <a:pPr lvl="0"/>
            <a:r>
              <a:rPr lang="en-US" dirty="0"/>
              <a:t>Subtitle goes here</a:t>
            </a:r>
          </a:p>
        </p:txBody>
      </p:sp>
      <p:sp>
        <p:nvSpPr>
          <p:cNvPr id="17" name="Title 8">
            <a:extLst>
              <a:ext uri="{FF2B5EF4-FFF2-40B4-BE49-F238E27FC236}">
                <a16:creationId xmlns:a16="http://schemas.microsoft.com/office/drawing/2014/main" id="{4C77762C-D1E8-41D0-BDF5-16B2E2FB0FDA}"/>
              </a:ext>
            </a:extLst>
          </p:cNvPr>
          <p:cNvSpPr>
            <a:spLocks noGrp="1"/>
          </p:cNvSpPr>
          <p:nvPr>
            <p:ph type="title" hasCustomPrompt="1"/>
          </p:nvPr>
        </p:nvSpPr>
        <p:spPr>
          <a:xfrm>
            <a:off x="6228760" y="1935814"/>
            <a:ext cx="4636033" cy="1107996"/>
          </a:xfrm>
        </p:spPr>
        <p:txBody>
          <a:bodyPr anchor="b">
            <a:noAutofit/>
          </a:bodyPr>
          <a:lstStyle>
            <a:lvl1pPr>
              <a:lnSpc>
                <a:spcPct val="90000"/>
              </a:lnSpc>
              <a:defRPr sz="4000">
                <a:solidFill>
                  <a:schemeClr val="bg1"/>
                </a:solidFill>
              </a:defRPr>
            </a:lvl1pPr>
          </a:lstStyle>
          <a:p>
            <a:r>
              <a:rPr lang="en-US" dirty="0"/>
              <a:t>Divider title goes here</a:t>
            </a:r>
            <a:endParaRPr lang="en-AU" dirty="0"/>
          </a:p>
        </p:txBody>
      </p:sp>
      <p:cxnSp>
        <p:nvCxnSpPr>
          <p:cNvPr id="19" name="Straight Connector 18">
            <a:extLst>
              <a:ext uri="{FF2B5EF4-FFF2-40B4-BE49-F238E27FC236}">
                <a16:creationId xmlns:a16="http://schemas.microsoft.com/office/drawing/2014/main" id="{00741CFD-7DEE-490C-8563-C8C4EF3060AD}"/>
              </a:ext>
              <a:ext uri="{C183D7F6-B498-43B3-948B-1728B52AA6E4}">
                <adec:decorative xmlns:adec="http://schemas.microsoft.com/office/drawing/2017/decorative" xmlns="" val="1"/>
              </a:ext>
            </a:extLst>
          </p:cNvPr>
          <p:cNvCxnSpPr/>
          <p:nvPr userDrawn="1"/>
        </p:nvCxnSpPr>
        <p:spPr>
          <a:xfrm>
            <a:off x="337062" y="388434"/>
            <a:ext cx="0" cy="10800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1875D8F5-C831-4AC7-AE09-4DA65EE17051}"/>
              </a:ext>
            </a:extLst>
          </p:cNvPr>
          <p:cNvSpPr txBox="1"/>
          <p:nvPr userDrawn="1"/>
        </p:nvSpPr>
        <p:spPr>
          <a:xfrm>
            <a:off x="409292" y="365496"/>
            <a:ext cx="2232984" cy="184666"/>
          </a:xfrm>
          <a:prstGeom prst="rect">
            <a:avLst/>
          </a:prstGeom>
          <a:noFill/>
        </p:spPr>
        <p:txBody>
          <a:bodyPr wrap="none" lIns="0" tIns="0" rIns="0" bIns="0" rtlCol="0">
            <a:spAutoFit/>
          </a:bodyPr>
          <a:lstStyle/>
          <a:p>
            <a:r>
              <a:rPr lang="en-AU" sz="1200" b="1" i="0" dirty="0">
                <a:solidFill>
                  <a:schemeClr val="bg1"/>
                </a:solidFill>
                <a:latin typeface="Arial" panose="020B0604020202020204" pitchFamily="34" charset="0"/>
                <a:cs typeface="Arial" panose="020B0604020202020204" pitchFamily="34" charset="0"/>
              </a:rPr>
              <a:t>NSW Department of Education</a:t>
            </a:r>
          </a:p>
        </p:txBody>
      </p:sp>
      <p:sp>
        <p:nvSpPr>
          <p:cNvPr id="10" name="Picture Placeholder 4">
            <a:extLst>
              <a:ext uri="{FF2B5EF4-FFF2-40B4-BE49-F238E27FC236}">
                <a16:creationId xmlns:a16="http://schemas.microsoft.com/office/drawing/2014/main" id="{0A1D65FC-D219-204C-AE0A-9EE673E2E2AE}"/>
              </a:ext>
            </a:extLst>
          </p:cNvPr>
          <p:cNvSpPr>
            <a:spLocks noGrp="1"/>
          </p:cNvSpPr>
          <p:nvPr>
            <p:ph type="pic" sz="quarter" idx="16" hasCustomPrompt="1"/>
          </p:nvPr>
        </p:nvSpPr>
        <p:spPr>
          <a:xfrm>
            <a:off x="409292" y="594400"/>
            <a:ext cx="5587200" cy="5587200"/>
          </a:xfrm>
          <a:prstGeom prst="ellipse">
            <a:avLst/>
          </a:prstGeom>
          <a:noFill/>
        </p:spPr>
        <p:txBody>
          <a:bodyPr anchor="ctr"/>
          <a:lstStyle>
            <a:lvl1pPr algn="ctr">
              <a:defRPr>
                <a:solidFill>
                  <a:schemeClr val="bg1"/>
                </a:solidFill>
              </a:defRPr>
            </a:lvl1pPr>
          </a:lstStyle>
          <a:p>
            <a:r>
              <a:rPr lang="en-US" dirty="0"/>
              <a:t>Insert Image here</a:t>
            </a:r>
          </a:p>
        </p:txBody>
      </p:sp>
    </p:spTree>
    <p:extLst>
      <p:ext uri="{BB962C8B-B14F-4D97-AF65-F5344CB8AC3E}">
        <p14:creationId xmlns:p14="http://schemas.microsoft.com/office/powerpoint/2010/main" val="1862127294"/>
      </p:ext>
    </p:extLst>
  </p:cSld>
  <p:clrMapOvr>
    <a:masterClrMapping/>
  </p:clrMapOvr>
  <p:transition>
    <p:fade/>
  </p:transition>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ivider - 3">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8" name="Text Placeholder 2078">
            <a:extLst>
              <a:ext uri="{FF2B5EF4-FFF2-40B4-BE49-F238E27FC236}">
                <a16:creationId xmlns:a16="http://schemas.microsoft.com/office/drawing/2014/main" id="{D3261B0B-59AF-AC42-8E88-1F4183CADE4A}"/>
              </a:ext>
            </a:extLst>
          </p:cNvPr>
          <p:cNvSpPr>
            <a:spLocks noGrp="1"/>
          </p:cNvSpPr>
          <p:nvPr>
            <p:ph type="body" sz="quarter" idx="15" hasCustomPrompt="1"/>
          </p:nvPr>
        </p:nvSpPr>
        <p:spPr>
          <a:xfrm>
            <a:off x="371475" y="4048755"/>
            <a:ext cx="4636034" cy="904985"/>
          </a:xfrm>
          <a:prstGeom prst="rect">
            <a:avLst/>
          </a:prstGeom>
        </p:spPr>
        <p:txBody>
          <a:bodyPr wrap="square" lIns="0">
            <a:noAutofit/>
          </a:bodyPr>
          <a:lstStyle>
            <a:lvl1pPr marL="0" indent="0">
              <a:buNone/>
              <a:defRPr sz="2000" b="1" i="0">
                <a:solidFill>
                  <a:schemeClr val="bg1"/>
                </a:solidFill>
                <a:latin typeface="Arial" panose="020B0604020202020204" pitchFamily="34" charset="0"/>
                <a:cs typeface="Arial" panose="020B0604020202020204" pitchFamily="34" charset="0"/>
              </a:defRPr>
            </a:lvl1pPr>
            <a:lvl2pPr marL="0" indent="0">
              <a:buNone/>
              <a:defRPr/>
            </a:lvl2pPr>
          </a:lstStyle>
          <a:p>
            <a:pPr lvl="0"/>
            <a:r>
              <a:rPr lang="en-US" dirty="0"/>
              <a:t>Subtitle goes here</a:t>
            </a:r>
          </a:p>
        </p:txBody>
      </p:sp>
      <p:sp>
        <p:nvSpPr>
          <p:cNvPr id="17" name="Title 8">
            <a:extLst>
              <a:ext uri="{FF2B5EF4-FFF2-40B4-BE49-F238E27FC236}">
                <a16:creationId xmlns:a16="http://schemas.microsoft.com/office/drawing/2014/main" id="{4C77762C-D1E8-41D0-BDF5-16B2E2FB0FDA}"/>
              </a:ext>
            </a:extLst>
          </p:cNvPr>
          <p:cNvSpPr>
            <a:spLocks noGrp="1"/>
          </p:cNvSpPr>
          <p:nvPr>
            <p:ph type="title" hasCustomPrompt="1"/>
          </p:nvPr>
        </p:nvSpPr>
        <p:spPr>
          <a:xfrm>
            <a:off x="371475" y="2823581"/>
            <a:ext cx="4636033" cy="1107996"/>
          </a:xfrm>
        </p:spPr>
        <p:txBody>
          <a:bodyPr anchor="b">
            <a:noAutofit/>
          </a:bodyPr>
          <a:lstStyle>
            <a:lvl1pPr>
              <a:lnSpc>
                <a:spcPct val="90000"/>
              </a:lnSpc>
              <a:defRPr sz="4000">
                <a:solidFill>
                  <a:schemeClr val="bg1"/>
                </a:solidFill>
              </a:defRPr>
            </a:lvl1pPr>
          </a:lstStyle>
          <a:p>
            <a:r>
              <a:rPr lang="en-US" dirty="0"/>
              <a:t>Divider title goes here</a:t>
            </a:r>
            <a:endParaRPr lang="en-AU" dirty="0"/>
          </a:p>
        </p:txBody>
      </p:sp>
      <p:cxnSp>
        <p:nvCxnSpPr>
          <p:cNvPr id="19" name="Straight Connector 18">
            <a:extLst>
              <a:ext uri="{FF2B5EF4-FFF2-40B4-BE49-F238E27FC236}">
                <a16:creationId xmlns:a16="http://schemas.microsoft.com/office/drawing/2014/main" id="{00741CFD-7DEE-490C-8563-C8C4EF3060AD}"/>
              </a:ext>
              <a:ext uri="{C183D7F6-B498-43B3-948B-1728B52AA6E4}">
                <adec:decorative xmlns:adec="http://schemas.microsoft.com/office/drawing/2017/decorative" xmlns="" val="1"/>
              </a:ext>
            </a:extLst>
          </p:cNvPr>
          <p:cNvCxnSpPr/>
          <p:nvPr userDrawn="1"/>
        </p:nvCxnSpPr>
        <p:spPr>
          <a:xfrm>
            <a:off x="337062" y="388434"/>
            <a:ext cx="0" cy="10800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1875D8F5-C831-4AC7-AE09-4DA65EE17051}"/>
              </a:ext>
            </a:extLst>
          </p:cNvPr>
          <p:cNvSpPr txBox="1"/>
          <p:nvPr userDrawn="1"/>
        </p:nvSpPr>
        <p:spPr>
          <a:xfrm>
            <a:off x="409292" y="365496"/>
            <a:ext cx="2232984" cy="184666"/>
          </a:xfrm>
          <a:prstGeom prst="rect">
            <a:avLst/>
          </a:prstGeom>
          <a:noFill/>
        </p:spPr>
        <p:txBody>
          <a:bodyPr wrap="none" lIns="0" tIns="0" rIns="0" bIns="0" rtlCol="0">
            <a:spAutoFit/>
          </a:bodyPr>
          <a:lstStyle/>
          <a:p>
            <a:r>
              <a:rPr lang="en-AU" sz="1200" b="1" i="0" dirty="0">
                <a:solidFill>
                  <a:schemeClr val="bg1"/>
                </a:solidFill>
                <a:latin typeface="Arial" panose="020B0604020202020204" pitchFamily="34" charset="0"/>
                <a:cs typeface="Arial" panose="020B0604020202020204" pitchFamily="34" charset="0"/>
              </a:rPr>
              <a:t>NSW Department of Education</a:t>
            </a:r>
          </a:p>
        </p:txBody>
      </p:sp>
      <p:pic>
        <p:nvPicPr>
          <p:cNvPr id="9" name="Picture 8" descr="NSW Government Logo."/>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37062" y="5854650"/>
            <a:ext cx="720000" cy="778515"/>
          </a:xfrm>
          <a:prstGeom prst="rect">
            <a:avLst/>
          </a:prstGeom>
        </p:spPr>
      </p:pic>
    </p:spTree>
    <p:extLst>
      <p:ext uri="{BB962C8B-B14F-4D97-AF65-F5344CB8AC3E}">
        <p14:creationId xmlns:p14="http://schemas.microsoft.com/office/powerpoint/2010/main" val="542831619"/>
      </p:ext>
    </p:extLst>
  </p:cSld>
  <p:clrMapOvr>
    <a:masterClrMapping/>
  </p:clrMapOvr>
  <p:transition>
    <p:fade/>
  </p:transition>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 4">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descr="NSW Government Logo" title="NSW Government Logo"/>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37062" y="5854650"/>
            <a:ext cx="720000" cy="778515"/>
          </a:xfrm>
          <a:prstGeom prst="rect">
            <a:avLst/>
          </a:prstGeom>
        </p:spPr>
      </p:pic>
      <p:sp>
        <p:nvSpPr>
          <p:cNvPr id="9" name="Oval 8" descr="Student writing at his desk"/>
          <p:cNvSpPr/>
          <p:nvPr userDrawn="1"/>
        </p:nvSpPr>
        <p:spPr>
          <a:xfrm>
            <a:off x="5769864" y="219974"/>
            <a:ext cx="6391656" cy="6391656"/>
          </a:xfrm>
          <a:prstGeom prst="ellipse">
            <a:avLst/>
          </a:prstGeom>
          <a:blipFill dpi="0" rotWithShape="1">
            <a:blip r:embed="rId4"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dirty="0" err="1"/>
          </a:p>
        </p:txBody>
      </p:sp>
      <p:sp>
        <p:nvSpPr>
          <p:cNvPr id="28" name="Text Placeholder 2078">
            <a:extLst>
              <a:ext uri="{FF2B5EF4-FFF2-40B4-BE49-F238E27FC236}">
                <a16:creationId xmlns:a16="http://schemas.microsoft.com/office/drawing/2014/main" id="{D3261B0B-59AF-AC42-8E88-1F4183CADE4A}"/>
              </a:ext>
            </a:extLst>
          </p:cNvPr>
          <p:cNvSpPr>
            <a:spLocks noGrp="1"/>
          </p:cNvSpPr>
          <p:nvPr>
            <p:ph type="body" sz="quarter" idx="15" hasCustomPrompt="1"/>
          </p:nvPr>
        </p:nvSpPr>
        <p:spPr>
          <a:xfrm>
            <a:off x="371475" y="4048755"/>
            <a:ext cx="4636034" cy="1242336"/>
          </a:xfrm>
          <a:prstGeom prst="rect">
            <a:avLst/>
          </a:prstGeom>
        </p:spPr>
        <p:txBody>
          <a:bodyPr wrap="square" lIns="0">
            <a:noAutofit/>
          </a:bodyPr>
          <a:lstStyle>
            <a:lvl1pPr marL="0" indent="0">
              <a:buNone/>
              <a:defRPr sz="2000" b="1" i="0">
                <a:solidFill>
                  <a:schemeClr val="bg1"/>
                </a:solidFill>
                <a:latin typeface="Arial" panose="020B0604020202020204" pitchFamily="34" charset="0"/>
                <a:cs typeface="Arial" panose="020B0604020202020204" pitchFamily="34" charset="0"/>
              </a:defRPr>
            </a:lvl1pPr>
            <a:lvl2pPr marL="0" indent="0">
              <a:buNone/>
              <a:defRPr/>
            </a:lvl2pPr>
          </a:lstStyle>
          <a:p>
            <a:pPr lvl="0"/>
            <a:r>
              <a:rPr lang="en-US" dirty="0"/>
              <a:t>Subtitle goes here</a:t>
            </a:r>
          </a:p>
        </p:txBody>
      </p:sp>
      <p:sp>
        <p:nvSpPr>
          <p:cNvPr id="17" name="Title 8">
            <a:extLst>
              <a:ext uri="{FF2B5EF4-FFF2-40B4-BE49-F238E27FC236}">
                <a16:creationId xmlns:a16="http://schemas.microsoft.com/office/drawing/2014/main" id="{4C77762C-D1E8-41D0-BDF5-16B2E2FB0FDA}"/>
              </a:ext>
            </a:extLst>
          </p:cNvPr>
          <p:cNvSpPr>
            <a:spLocks noGrp="1"/>
          </p:cNvSpPr>
          <p:nvPr>
            <p:ph type="title" hasCustomPrompt="1"/>
          </p:nvPr>
        </p:nvSpPr>
        <p:spPr>
          <a:xfrm>
            <a:off x="371475" y="2823581"/>
            <a:ext cx="4636033" cy="1107996"/>
          </a:xfrm>
        </p:spPr>
        <p:txBody>
          <a:bodyPr anchor="b">
            <a:noAutofit/>
          </a:bodyPr>
          <a:lstStyle>
            <a:lvl1pPr>
              <a:lnSpc>
                <a:spcPct val="90000"/>
              </a:lnSpc>
              <a:defRPr sz="4000">
                <a:solidFill>
                  <a:schemeClr val="bg1"/>
                </a:solidFill>
              </a:defRPr>
            </a:lvl1pPr>
          </a:lstStyle>
          <a:p>
            <a:r>
              <a:rPr lang="en-US" dirty="0"/>
              <a:t>Divider title goes here</a:t>
            </a:r>
            <a:endParaRPr lang="en-AU" dirty="0"/>
          </a:p>
        </p:txBody>
      </p:sp>
      <p:cxnSp>
        <p:nvCxnSpPr>
          <p:cNvPr id="19" name="Straight Connector 18">
            <a:extLst>
              <a:ext uri="{FF2B5EF4-FFF2-40B4-BE49-F238E27FC236}">
                <a16:creationId xmlns:a16="http://schemas.microsoft.com/office/drawing/2014/main" id="{00741CFD-7DEE-490C-8563-C8C4EF3060AD}"/>
              </a:ext>
              <a:ext uri="{C183D7F6-B498-43B3-948B-1728B52AA6E4}">
                <adec:decorative xmlns:adec="http://schemas.microsoft.com/office/drawing/2017/decorative" xmlns="" val="1"/>
              </a:ext>
            </a:extLst>
          </p:cNvPr>
          <p:cNvCxnSpPr/>
          <p:nvPr userDrawn="1"/>
        </p:nvCxnSpPr>
        <p:spPr>
          <a:xfrm>
            <a:off x="337062" y="388434"/>
            <a:ext cx="0" cy="10800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1875D8F5-C831-4AC7-AE09-4DA65EE17051}"/>
              </a:ext>
            </a:extLst>
          </p:cNvPr>
          <p:cNvSpPr txBox="1"/>
          <p:nvPr userDrawn="1"/>
        </p:nvSpPr>
        <p:spPr>
          <a:xfrm>
            <a:off x="409292" y="365496"/>
            <a:ext cx="2232984" cy="184666"/>
          </a:xfrm>
          <a:prstGeom prst="rect">
            <a:avLst/>
          </a:prstGeom>
          <a:noFill/>
        </p:spPr>
        <p:txBody>
          <a:bodyPr wrap="none" lIns="0" tIns="0" rIns="0" bIns="0" rtlCol="0">
            <a:spAutoFit/>
          </a:bodyPr>
          <a:lstStyle/>
          <a:p>
            <a:r>
              <a:rPr lang="en-AU" sz="1200" b="1" i="0" dirty="0">
                <a:solidFill>
                  <a:schemeClr val="bg1"/>
                </a:solidFill>
                <a:latin typeface="Arial" panose="020B0604020202020204" pitchFamily="34" charset="0"/>
                <a:cs typeface="Arial" panose="020B0604020202020204" pitchFamily="34" charset="0"/>
              </a:rPr>
              <a:t>NSW Department of Education</a:t>
            </a:r>
          </a:p>
        </p:txBody>
      </p:sp>
    </p:spTree>
    <p:extLst>
      <p:ext uri="{BB962C8B-B14F-4D97-AF65-F5344CB8AC3E}">
        <p14:creationId xmlns:p14="http://schemas.microsoft.com/office/powerpoint/2010/main" val="1390297599"/>
      </p:ext>
    </p:extLst>
  </p:cSld>
  <p:clrMapOvr>
    <a:masterClrMapping/>
  </p:clrMapOvr>
  <p:transition>
    <p:fade/>
  </p:transition>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Divider - 4 Placehol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descr="NSW Government Logo" title="NSW Government Logo"/>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37062" y="5854650"/>
            <a:ext cx="720000" cy="778515"/>
          </a:xfrm>
          <a:prstGeom prst="rect">
            <a:avLst/>
          </a:prstGeom>
        </p:spPr>
      </p:pic>
      <p:sp>
        <p:nvSpPr>
          <p:cNvPr id="28" name="Text Placeholder 2078">
            <a:extLst>
              <a:ext uri="{FF2B5EF4-FFF2-40B4-BE49-F238E27FC236}">
                <a16:creationId xmlns:a16="http://schemas.microsoft.com/office/drawing/2014/main" id="{D3261B0B-59AF-AC42-8E88-1F4183CADE4A}"/>
              </a:ext>
            </a:extLst>
          </p:cNvPr>
          <p:cNvSpPr>
            <a:spLocks noGrp="1"/>
          </p:cNvSpPr>
          <p:nvPr>
            <p:ph type="body" sz="quarter" idx="15" hasCustomPrompt="1"/>
          </p:nvPr>
        </p:nvSpPr>
        <p:spPr>
          <a:xfrm>
            <a:off x="371475" y="4048755"/>
            <a:ext cx="4636034" cy="1242336"/>
          </a:xfrm>
          <a:prstGeom prst="rect">
            <a:avLst/>
          </a:prstGeom>
        </p:spPr>
        <p:txBody>
          <a:bodyPr wrap="square" lIns="0">
            <a:noAutofit/>
          </a:bodyPr>
          <a:lstStyle>
            <a:lvl1pPr marL="0" indent="0">
              <a:buNone/>
              <a:defRPr sz="2000" b="1" i="0">
                <a:solidFill>
                  <a:schemeClr val="bg1"/>
                </a:solidFill>
                <a:latin typeface="Arial" panose="020B0604020202020204" pitchFamily="34" charset="0"/>
                <a:cs typeface="Arial" panose="020B0604020202020204" pitchFamily="34" charset="0"/>
              </a:defRPr>
            </a:lvl1pPr>
            <a:lvl2pPr marL="0" indent="0">
              <a:buNone/>
              <a:defRPr/>
            </a:lvl2pPr>
          </a:lstStyle>
          <a:p>
            <a:pPr lvl="0"/>
            <a:r>
              <a:rPr lang="en-US" dirty="0"/>
              <a:t>Subtitle goes here</a:t>
            </a:r>
          </a:p>
        </p:txBody>
      </p:sp>
      <p:sp>
        <p:nvSpPr>
          <p:cNvPr id="17" name="Title 8">
            <a:extLst>
              <a:ext uri="{FF2B5EF4-FFF2-40B4-BE49-F238E27FC236}">
                <a16:creationId xmlns:a16="http://schemas.microsoft.com/office/drawing/2014/main" id="{4C77762C-D1E8-41D0-BDF5-16B2E2FB0FDA}"/>
              </a:ext>
            </a:extLst>
          </p:cNvPr>
          <p:cNvSpPr>
            <a:spLocks noGrp="1"/>
          </p:cNvSpPr>
          <p:nvPr>
            <p:ph type="title" hasCustomPrompt="1"/>
          </p:nvPr>
        </p:nvSpPr>
        <p:spPr>
          <a:xfrm>
            <a:off x="371475" y="2823581"/>
            <a:ext cx="4636033" cy="1107996"/>
          </a:xfrm>
        </p:spPr>
        <p:txBody>
          <a:bodyPr anchor="b">
            <a:noAutofit/>
          </a:bodyPr>
          <a:lstStyle>
            <a:lvl1pPr>
              <a:lnSpc>
                <a:spcPct val="90000"/>
              </a:lnSpc>
              <a:defRPr sz="4000">
                <a:solidFill>
                  <a:schemeClr val="bg1"/>
                </a:solidFill>
              </a:defRPr>
            </a:lvl1pPr>
          </a:lstStyle>
          <a:p>
            <a:r>
              <a:rPr lang="en-US" dirty="0"/>
              <a:t>Divider title goes here</a:t>
            </a:r>
            <a:endParaRPr lang="en-AU" dirty="0"/>
          </a:p>
        </p:txBody>
      </p:sp>
      <p:cxnSp>
        <p:nvCxnSpPr>
          <p:cNvPr id="19" name="Straight Connector 18">
            <a:extLst>
              <a:ext uri="{FF2B5EF4-FFF2-40B4-BE49-F238E27FC236}">
                <a16:creationId xmlns:a16="http://schemas.microsoft.com/office/drawing/2014/main" id="{00741CFD-7DEE-490C-8563-C8C4EF3060AD}"/>
              </a:ext>
              <a:ext uri="{C183D7F6-B498-43B3-948B-1728B52AA6E4}">
                <adec:decorative xmlns:adec="http://schemas.microsoft.com/office/drawing/2017/decorative" xmlns="" val="1"/>
              </a:ext>
            </a:extLst>
          </p:cNvPr>
          <p:cNvCxnSpPr/>
          <p:nvPr userDrawn="1"/>
        </p:nvCxnSpPr>
        <p:spPr>
          <a:xfrm>
            <a:off x="337062" y="388434"/>
            <a:ext cx="0" cy="10800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1875D8F5-C831-4AC7-AE09-4DA65EE17051}"/>
              </a:ext>
            </a:extLst>
          </p:cNvPr>
          <p:cNvSpPr txBox="1"/>
          <p:nvPr userDrawn="1"/>
        </p:nvSpPr>
        <p:spPr>
          <a:xfrm>
            <a:off x="409292" y="365496"/>
            <a:ext cx="2232984" cy="184666"/>
          </a:xfrm>
          <a:prstGeom prst="rect">
            <a:avLst/>
          </a:prstGeom>
          <a:noFill/>
        </p:spPr>
        <p:txBody>
          <a:bodyPr wrap="none" lIns="0" tIns="0" rIns="0" bIns="0" rtlCol="0">
            <a:spAutoFit/>
          </a:bodyPr>
          <a:lstStyle/>
          <a:p>
            <a:r>
              <a:rPr lang="en-AU" sz="1200" b="1" i="0" dirty="0">
                <a:solidFill>
                  <a:schemeClr val="bg1"/>
                </a:solidFill>
                <a:latin typeface="Arial" panose="020B0604020202020204" pitchFamily="34" charset="0"/>
                <a:cs typeface="Arial" panose="020B0604020202020204" pitchFamily="34" charset="0"/>
              </a:rPr>
              <a:t>NSW Department of Education</a:t>
            </a:r>
          </a:p>
        </p:txBody>
      </p:sp>
      <p:sp>
        <p:nvSpPr>
          <p:cNvPr id="10" name="Picture Placeholder 4">
            <a:extLst>
              <a:ext uri="{FF2B5EF4-FFF2-40B4-BE49-F238E27FC236}">
                <a16:creationId xmlns:a16="http://schemas.microsoft.com/office/drawing/2014/main" id="{CB23E5B4-1C83-A145-8704-1AE518058744}"/>
              </a:ext>
            </a:extLst>
          </p:cNvPr>
          <p:cNvSpPr>
            <a:spLocks noGrp="1"/>
          </p:cNvSpPr>
          <p:nvPr>
            <p:ph type="pic" sz="quarter" idx="16" hasCustomPrompt="1"/>
          </p:nvPr>
        </p:nvSpPr>
        <p:spPr>
          <a:xfrm>
            <a:off x="5767920" y="180779"/>
            <a:ext cx="6393600" cy="6393600"/>
          </a:xfrm>
          <a:prstGeom prst="ellipse">
            <a:avLst/>
          </a:prstGeom>
          <a:noFill/>
        </p:spPr>
        <p:txBody>
          <a:bodyPr anchor="ctr"/>
          <a:lstStyle>
            <a:lvl1pPr algn="ctr">
              <a:defRPr>
                <a:solidFill>
                  <a:schemeClr val="bg1"/>
                </a:solidFill>
              </a:defRPr>
            </a:lvl1pPr>
          </a:lstStyle>
          <a:p>
            <a:r>
              <a:rPr lang="en-US" dirty="0"/>
              <a:t>Insert Image here</a:t>
            </a:r>
          </a:p>
        </p:txBody>
      </p:sp>
    </p:spTree>
    <p:extLst>
      <p:ext uri="{BB962C8B-B14F-4D97-AF65-F5344CB8AC3E}">
        <p14:creationId xmlns:p14="http://schemas.microsoft.com/office/powerpoint/2010/main" val="2249192990"/>
      </p:ext>
    </p:extLst>
  </p:cSld>
  <p:clrMapOvr>
    <a:masterClrMapping/>
  </p:clrMapOvr>
  <p:transition>
    <p:fade/>
  </p:transition>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 5">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0" name="Picture 9" descr="NSW Government Logo."/>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86323" y="5894897"/>
            <a:ext cx="720000" cy="786318"/>
          </a:xfrm>
          <a:prstGeom prst="rect">
            <a:avLst/>
          </a:prstGeom>
        </p:spPr>
      </p:pic>
      <p:sp>
        <p:nvSpPr>
          <p:cNvPr id="9" name="Oval 8" descr="Student writing at his desk"/>
          <p:cNvSpPr/>
          <p:nvPr userDrawn="1"/>
        </p:nvSpPr>
        <p:spPr>
          <a:xfrm>
            <a:off x="6793918" y="1384915"/>
            <a:ext cx="4963075" cy="4964400"/>
          </a:xfrm>
          <a:prstGeom prst="ellipse">
            <a:avLst/>
          </a:prstGeom>
          <a:blipFill dpi="0" rotWithShape="1">
            <a:blip r:embed="rId4" cstate="screen">
              <a:extLst>
                <a:ext uri="{28A0092B-C50C-407E-A947-70E740481C1C}">
                  <a14:useLocalDpi xmlns:a14="http://schemas.microsoft.com/office/drawing/2010/main"/>
                </a:ext>
              </a:extLst>
            </a:blip>
            <a:srcRect/>
            <a:stretch>
              <a:fillRect t="179"/>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dirty="0" err="1"/>
          </a:p>
        </p:txBody>
      </p:sp>
      <p:sp>
        <p:nvSpPr>
          <p:cNvPr id="28" name="Text Placeholder 2078">
            <a:extLst>
              <a:ext uri="{FF2B5EF4-FFF2-40B4-BE49-F238E27FC236}">
                <a16:creationId xmlns:a16="http://schemas.microsoft.com/office/drawing/2014/main" id="{D3261B0B-59AF-AC42-8E88-1F4183CADE4A}"/>
              </a:ext>
            </a:extLst>
          </p:cNvPr>
          <p:cNvSpPr>
            <a:spLocks noGrp="1"/>
          </p:cNvSpPr>
          <p:nvPr>
            <p:ph type="body" sz="quarter" idx="15" hasCustomPrompt="1"/>
          </p:nvPr>
        </p:nvSpPr>
        <p:spPr>
          <a:xfrm>
            <a:off x="360328" y="4048755"/>
            <a:ext cx="4636034" cy="1579688"/>
          </a:xfrm>
          <a:prstGeom prst="rect">
            <a:avLst/>
          </a:prstGeom>
        </p:spPr>
        <p:txBody>
          <a:bodyPr wrap="square" lIns="0">
            <a:noAutofit/>
          </a:bodyPr>
          <a:lstStyle>
            <a:lvl1pPr marL="0" indent="0">
              <a:buNone/>
              <a:defRPr sz="2000" b="1" i="0">
                <a:solidFill>
                  <a:schemeClr val="accent5"/>
                </a:solidFill>
                <a:latin typeface="Arial" panose="020B0604020202020204" pitchFamily="34" charset="0"/>
                <a:cs typeface="Arial" panose="020B0604020202020204" pitchFamily="34" charset="0"/>
              </a:defRPr>
            </a:lvl1pPr>
            <a:lvl2pPr marL="0" indent="0">
              <a:buNone/>
              <a:defRPr/>
            </a:lvl2pPr>
          </a:lstStyle>
          <a:p>
            <a:pPr lvl="0"/>
            <a:r>
              <a:rPr lang="en-US" dirty="0"/>
              <a:t>Subtitle goes here</a:t>
            </a:r>
          </a:p>
        </p:txBody>
      </p:sp>
      <p:sp>
        <p:nvSpPr>
          <p:cNvPr id="17" name="Title 8">
            <a:extLst>
              <a:ext uri="{FF2B5EF4-FFF2-40B4-BE49-F238E27FC236}">
                <a16:creationId xmlns:a16="http://schemas.microsoft.com/office/drawing/2014/main" id="{4C77762C-D1E8-41D0-BDF5-16B2E2FB0FDA}"/>
              </a:ext>
            </a:extLst>
          </p:cNvPr>
          <p:cNvSpPr>
            <a:spLocks noGrp="1"/>
          </p:cNvSpPr>
          <p:nvPr>
            <p:ph type="title" hasCustomPrompt="1"/>
          </p:nvPr>
        </p:nvSpPr>
        <p:spPr>
          <a:xfrm>
            <a:off x="360328" y="2823581"/>
            <a:ext cx="4636033" cy="1107996"/>
          </a:xfrm>
        </p:spPr>
        <p:txBody>
          <a:bodyPr anchor="b">
            <a:noAutofit/>
          </a:bodyPr>
          <a:lstStyle>
            <a:lvl1pPr>
              <a:lnSpc>
                <a:spcPct val="90000"/>
              </a:lnSpc>
              <a:defRPr sz="4000">
                <a:solidFill>
                  <a:schemeClr val="tx2"/>
                </a:solidFill>
              </a:defRPr>
            </a:lvl1pPr>
          </a:lstStyle>
          <a:p>
            <a:r>
              <a:rPr lang="en-US" dirty="0"/>
              <a:t>Divider title goes here</a:t>
            </a:r>
            <a:endParaRPr lang="en-AU" dirty="0"/>
          </a:p>
        </p:txBody>
      </p:sp>
      <p:cxnSp>
        <p:nvCxnSpPr>
          <p:cNvPr id="19" name="Straight Connector 18">
            <a:extLst>
              <a:ext uri="{FF2B5EF4-FFF2-40B4-BE49-F238E27FC236}">
                <a16:creationId xmlns:a16="http://schemas.microsoft.com/office/drawing/2014/main" id="{00741CFD-7DEE-490C-8563-C8C4EF3060AD}"/>
              </a:ext>
              <a:ext uri="{C183D7F6-B498-43B3-948B-1728B52AA6E4}">
                <adec:decorative xmlns:adec="http://schemas.microsoft.com/office/drawing/2017/decorative" xmlns="" val="1"/>
              </a:ext>
            </a:extLst>
          </p:cNvPr>
          <p:cNvCxnSpPr/>
          <p:nvPr userDrawn="1"/>
        </p:nvCxnSpPr>
        <p:spPr>
          <a:xfrm>
            <a:off x="337062" y="388434"/>
            <a:ext cx="0" cy="10800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1875D8F5-C831-4AC7-AE09-4DA65EE17051}"/>
              </a:ext>
            </a:extLst>
          </p:cNvPr>
          <p:cNvSpPr txBox="1"/>
          <p:nvPr userDrawn="1"/>
        </p:nvSpPr>
        <p:spPr>
          <a:xfrm>
            <a:off x="409292" y="365496"/>
            <a:ext cx="2232984" cy="184666"/>
          </a:xfrm>
          <a:prstGeom prst="rect">
            <a:avLst/>
          </a:prstGeom>
          <a:noFill/>
        </p:spPr>
        <p:txBody>
          <a:bodyPr wrap="none" lIns="0" tIns="0" rIns="0" bIns="0" rtlCol="0">
            <a:spAutoFit/>
          </a:bodyPr>
          <a:lstStyle/>
          <a:p>
            <a:r>
              <a:rPr lang="en-AU" sz="1200" b="1" i="0" dirty="0">
                <a:solidFill>
                  <a:schemeClr val="tx2"/>
                </a:solidFill>
                <a:latin typeface="Arial" panose="020B0604020202020204" pitchFamily="34" charset="0"/>
                <a:cs typeface="Arial" panose="020B0604020202020204" pitchFamily="34" charset="0"/>
              </a:rPr>
              <a:t>NSW Department of Education</a:t>
            </a:r>
          </a:p>
        </p:txBody>
      </p:sp>
    </p:spTree>
    <p:extLst>
      <p:ext uri="{BB962C8B-B14F-4D97-AF65-F5344CB8AC3E}">
        <p14:creationId xmlns:p14="http://schemas.microsoft.com/office/powerpoint/2010/main" val="2944930758"/>
      </p:ext>
    </p:extLst>
  </p:cSld>
  <p:clrMapOvr>
    <a:masterClrMapping/>
  </p:clrMapOvr>
  <p:transition>
    <p:fade/>
  </p:transition>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Divider - 5 Placehol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0" name="Picture 9" descr="NSW Government Logo."/>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86323" y="5894897"/>
            <a:ext cx="720000" cy="786318"/>
          </a:xfrm>
          <a:prstGeom prst="rect">
            <a:avLst/>
          </a:prstGeom>
        </p:spPr>
      </p:pic>
      <p:sp>
        <p:nvSpPr>
          <p:cNvPr id="28" name="Text Placeholder 2078">
            <a:extLst>
              <a:ext uri="{FF2B5EF4-FFF2-40B4-BE49-F238E27FC236}">
                <a16:creationId xmlns:a16="http://schemas.microsoft.com/office/drawing/2014/main" id="{D3261B0B-59AF-AC42-8E88-1F4183CADE4A}"/>
              </a:ext>
            </a:extLst>
          </p:cNvPr>
          <p:cNvSpPr>
            <a:spLocks noGrp="1"/>
          </p:cNvSpPr>
          <p:nvPr>
            <p:ph type="body" sz="quarter" idx="15" hasCustomPrompt="1"/>
          </p:nvPr>
        </p:nvSpPr>
        <p:spPr>
          <a:xfrm>
            <a:off x="360328" y="4048755"/>
            <a:ext cx="4636034" cy="1579688"/>
          </a:xfrm>
          <a:prstGeom prst="rect">
            <a:avLst/>
          </a:prstGeom>
        </p:spPr>
        <p:txBody>
          <a:bodyPr wrap="square" lIns="0">
            <a:noAutofit/>
          </a:bodyPr>
          <a:lstStyle>
            <a:lvl1pPr marL="0" indent="0">
              <a:buNone/>
              <a:defRPr sz="2000" b="1" i="0">
                <a:solidFill>
                  <a:schemeClr val="accent5"/>
                </a:solidFill>
                <a:latin typeface="Arial" panose="020B0604020202020204" pitchFamily="34" charset="0"/>
                <a:cs typeface="Arial" panose="020B0604020202020204" pitchFamily="34" charset="0"/>
              </a:defRPr>
            </a:lvl1pPr>
            <a:lvl2pPr marL="0" indent="0">
              <a:buNone/>
              <a:defRPr/>
            </a:lvl2pPr>
          </a:lstStyle>
          <a:p>
            <a:pPr lvl="0"/>
            <a:r>
              <a:rPr lang="en-US" dirty="0"/>
              <a:t>Subtitle goes here</a:t>
            </a:r>
          </a:p>
        </p:txBody>
      </p:sp>
      <p:sp>
        <p:nvSpPr>
          <p:cNvPr id="17" name="Title 8">
            <a:extLst>
              <a:ext uri="{FF2B5EF4-FFF2-40B4-BE49-F238E27FC236}">
                <a16:creationId xmlns:a16="http://schemas.microsoft.com/office/drawing/2014/main" id="{4C77762C-D1E8-41D0-BDF5-16B2E2FB0FDA}"/>
              </a:ext>
            </a:extLst>
          </p:cNvPr>
          <p:cNvSpPr>
            <a:spLocks noGrp="1"/>
          </p:cNvSpPr>
          <p:nvPr>
            <p:ph type="title" hasCustomPrompt="1"/>
          </p:nvPr>
        </p:nvSpPr>
        <p:spPr>
          <a:xfrm>
            <a:off x="360328" y="2823581"/>
            <a:ext cx="4636033" cy="1107996"/>
          </a:xfrm>
        </p:spPr>
        <p:txBody>
          <a:bodyPr anchor="b">
            <a:noAutofit/>
          </a:bodyPr>
          <a:lstStyle>
            <a:lvl1pPr>
              <a:lnSpc>
                <a:spcPct val="90000"/>
              </a:lnSpc>
              <a:defRPr sz="4000">
                <a:solidFill>
                  <a:schemeClr val="tx2"/>
                </a:solidFill>
              </a:defRPr>
            </a:lvl1pPr>
          </a:lstStyle>
          <a:p>
            <a:r>
              <a:rPr lang="en-US" dirty="0"/>
              <a:t>Divider title goes here</a:t>
            </a:r>
            <a:endParaRPr lang="en-AU" dirty="0"/>
          </a:p>
        </p:txBody>
      </p:sp>
      <p:cxnSp>
        <p:nvCxnSpPr>
          <p:cNvPr id="19" name="Straight Connector 18">
            <a:extLst>
              <a:ext uri="{FF2B5EF4-FFF2-40B4-BE49-F238E27FC236}">
                <a16:creationId xmlns:a16="http://schemas.microsoft.com/office/drawing/2014/main" id="{00741CFD-7DEE-490C-8563-C8C4EF3060AD}"/>
              </a:ext>
              <a:ext uri="{C183D7F6-B498-43B3-948B-1728B52AA6E4}">
                <adec:decorative xmlns:adec="http://schemas.microsoft.com/office/drawing/2017/decorative" xmlns="" val="1"/>
              </a:ext>
            </a:extLst>
          </p:cNvPr>
          <p:cNvCxnSpPr/>
          <p:nvPr userDrawn="1"/>
        </p:nvCxnSpPr>
        <p:spPr>
          <a:xfrm>
            <a:off x="337062" y="388434"/>
            <a:ext cx="0" cy="10800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1875D8F5-C831-4AC7-AE09-4DA65EE17051}"/>
              </a:ext>
            </a:extLst>
          </p:cNvPr>
          <p:cNvSpPr txBox="1"/>
          <p:nvPr userDrawn="1"/>
        </p:nvSpPr>
        <p:spPr>
          <a:xfrm>
            <a:off x="409292" y="365496"/>
            <a:ext cx="2232984" cy="184666"/>
          </a:xfrm>
          <a:prstGeom prst="rect">
            <a:avLst/>
          </a:prstGeom>
          <a:noFill/>
        </p:spPr>
        <p:txBody>
          <a:bodyPr wrap="none" lIns="0" tIns="0" rIns="0" bIns="0" rtlCol="0">
            <a:spAutoFit/>
          </a:bodyPr>
          <a:lstStyle/>
          <a:p>
            <a:r>
              <a:rPr lang="en-AU" sz="1200" b="1" i="0" dirty="0">
                <a:solidFill>
                  <a:schemeClr val="tx2"/>
                </a:solidFill>
                <a:latin typeface="Arial" panose="020B0604020202020204" pitchFamily="34" charset="0"/>
                <a:cs typeface="Arial" panose="020B0604020202020204" pitchFamily="34" charset="0"/>
              </a:rPr>
              <a:t>NSW Department of Education</a:t>
            </a:r>
          </a:p>
        </p:txBody>
      </p:sp>
      <p:sp>
        <p:nvSpPr>
          <p:cNvPr id="11" name="Picture Placeholder 4">
            <a:extLst>
              <a:ext uri="{FF2B5EF4-FFF2-40B4-BE49-F238E27FC236}">
                <a16:creationId xmlns:a16="http://schemas.microsoft.com/office/drawing/2014/main" id="{E2F1A7F7-B7FF-3A4A-8369-3192421B34A4}"/>
              </a:ext>
            </a:extLst>
          </p:cNvPr>
          <p:cNvSpPr>
            <a:spLocks noGrp="1"/>
          </p:cNvSpPr>
          <p:nvPr>
            <p:ph type="pic" sz="quarter" idx="16" hasCustomPrompt="1"/>
          </p:nvPr>
        </p:nvSpPr>
        <p:spPr>
          <a:xfrm>
            <a:off x="6792593" y="1384915"/>
            <a:ext cx="4964400" cy="4964400"/>
          </a:xfrm>
          <a:prstGeom prst="ellipse">
            <a:avLst/>
          </a:prstGeom>
          <a:noFill/>
        </p:spPr>
        <p:txBody>
          <a:bodyPr anchor="ctr"/>
          <a:lstStyle>
            <a:lvl1pPr algn="ctr">
              <a:defRPr>
                <a:solidFill>
                  <a:schemeClr val="tx1"/>
                </a:solidFill>
              </a:defRPr>
            </a:lvl1pPr>
          </a:lstStyle>
          <a:p>
            <a:r>
              <a:rPr lang="en-US" dirty="0"/>
              <a:t>Insert Image here</a:t>
            </a:r>
          </a:p>
        </p:txBody>
      </p:sp>
    </p:spTree>
    <p:extLst>
      <p:ext uri="{BB962C8B-B14F-4D97-AF65-F5344CB8AC3E}">
        <p14:creationId xmlns:p14="http://schemas.microsoft.com/office/powerpoint/2010/main" val="3703636526"/>
      </p:ext>
    </p:extLst>
  </p:cSld>
  <p:clrMapOvr>
    <a:masterClrMapping/>
  </p:clrMapOvr>
  <p:transition>
    <p:fade/>
  </p:transition>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vider- 6">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9" name="Picture 8" descr="NSW Government Logo.&#10;"/>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1162039" y="5894897"/>
            <a:ext cx="720000" cy="786318"/>
          </a:xfrm>
          <a:prstGeom prst="rect">
            <a:avLst/>
          </a:prstGeom>
        </p:spPr>
      </p:pic>
      <p:sp>
        <p:nvSpPr>
          <p:cNvPr id="28" name="Text Placeholder 2078">
            <a:extLst>
              <a:ext uri="{FF2B5EF4-FFF2-40B4-BE49-F238E27FC236}">
                <a16:creationId xmlns:a16="http://schemas.microsoft.com/office/drawing/2014/main" id="{D3261B0B-59AF-AC42-8E88-1F4183CADE4A}"/>
              </a:ext>
            </a:extLst>
          </p:cNvPr>
          <p:cNvSpPr>
            <a:spLocks noGrp="1"/>
          </p:cNvSpPr>
          <p:nvPr>
            <p:ph type="body" sz="quarter" idx="15" hasCustomPrompt="1"/>
          </p:nvPr>
        </p:nvSpPr>
        <p:spPr>
          <a:xfrm>
            <a:off x="371475" y="4048755"/>
            <a:ext cx="4636034" cy="1766983"/>
          </a:xfrm>
          <a:prstGeom prst="rect">
            <a:avLst/>
          </a:prstGeom>
        </p:spPr>
        <p:txBody>
          <a:bodyPr wrap="square" lIns="0">
            <a:noAutofit/>
          </a:bodyPr>
          <a:lstStyle>
            <a:lvl1pPr marL="0" indent="0">
              <a:buNone/>
              <a:defRPr sz="2000" b="1" i="0">
                <a:solidFill>
                  <a:schemeClr val="accent5"/>
                </a:solidFill>
                <a:latin typeface="Arial" panose="020B0604020202020204" pitchFamily="34" charset="0"/>
                <a:cs typeface="Arial" panose="020B0604020202020204" pitchFamily="34" charset="0"/>
              </a:defRPr>
            </a:lvl1pPr>
            <a:lvl2pPr marL="0" indent="0">
              <a:buNone/>
              <a:defRPr/>
            </a:lvl2pPr>
          </a:lstStyle>
          <a:p>
            <a:pPr lvl="0"/>
            <a:r>
              <a:rPr lang="en-US" dirty="0"/>
              <a:t>Subtitle goes here</a:t>
            </a:r>
          </a:p>
        </p:txBody>
      </p:sp>
      <p:sp>
        <p:nvSpPr>
          <p:cNvPr id="17" name="Title 8">
            <a:extLst>
              <a:ext uri="{FF2B5EF4-FFF2-40B4-BE49-F238E27FC236}">
                <a16:creationId xmlns:a16="http://schemas.microsoft.com/office/drawing/2014/main" id="{4C77762C-D1E8-41D0-BDF5-16B2E2FB0FDA}"/>
              </a:ext>
            </a:extLst>
          </p:cNvPr>
          <p:cNvSpPr>
            <a:spLocks noGrp="1"/>
          </p:cNvSpPr>
          <p:nvPr>
            <p:ph type="title" hasCustomPrompt="1"/>
          </p:nvPr>
        </p:nvSpPr>
        <p:spPr>
          <a:xfrm>
            <a:off x="371475" y="2823581"/>
            <a:ext cx="4636033" cy="1107996"/>
          </a:xfrm>
        </p:spPr>
        <p:txBody>
          <a:bodyPr anchor="b">
            <a:noAutofit/>
          </a:bodyPr>
          <a:lstStyle>
            <a:lvl1pPr>
              <a:lnSpc>
                <a:spcPct val="90000"/>
              </a:lnSpc>
              <a:defRPr sz="4000">
                <a:solidFill>
                  <a:schemeClr val="tx2"/>
                </a:solidFill>
              </a:defRPr>
            </a:lvl1pPr>
          </a:lstStyle>
          <a:p>
            <a:r>
              <a:rPr lang="en-US" dirty="0"/>
              <a:t>Divider title goes here</a:t>
            </a:r>
            <a:endParaRPr lang="en-AU" dirty="0"/>
          </a:p>
        </p:txBody>
      </p:sp>
      <p:cxnSp>
        <p:nvCxnSpPr>
          <p:cNvPr id="19" name="Straight Connector 18">
            <a:extLst>
              <a:ext uri="{FF2B5EF4-FFF2-40B4-BE49-F238E27FC236}">
                <a16:creationId xmlns:a16="http://schemas.microsoft.com/office/drawing/2014/main" id="{00741CFD-7DEE-490C-8563-C8C4EF3060AD}"/>
              </a:ext>
              <a:ext uri="{C183D7F6-B498-43B3-948B-1728B52AA6E4}">
                <adec:decorative xmlns:adec="http://schemas.microsoft.com/office/drawing/2017/decorative" xmlns="" val="1"/>
              </a:ext>
            </a:extLst>
          </p:cNvPr>
          <p:cNvCxnSpPr/>
          <p:nvPr userDrawn="1"/>
        </p:nvCxnSpPr>
        <p:spPr>
          <a:xfrm>
            <a:off x="337062" y="388434"/>
            <a:ext cx="0" cy="10800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1875D8F5-C831-4AC7-AE09-4DA65EE17051}"/>
              </a:ext>
            </a:extLst>
          </p:cNvPr>
          <p:cNvSpPr txBox="1"/>
          <p:nvPr userDrawn="1"/>
        </p:nvSpPr>
        <p:spPr>
          <a:xfrm>
            <a:off x="409292" y="365496"/>
            <a:ext cx="2232984" cy="184666"/>
          </a:xfrm>
          <a:prstGeom prst="rect">
            <a:avLst/>
          </a:prstGeom>
          <a:noFill/>
        </p:spPr>
        <p:txBody>
          <a:bodyPr wrap="none" lIns="0" tIns="0" rIns="0" bIns="0" rtlCol="0">
            <a:spAutoFit/>
          </a:bodyPr>
          <a:lstStyle/>
          <a:p>
            <a:r>
              <a:rPr lang="en-AU" sz="1200" b="1" i="0" dirty="0">
                <a:solidFill>
                  <a:schemeClr val="tx2"/>
                </a:solidFill>
                <a:latin typeface="Arial" panose="020B0604020202020204" pitchFamily="34" charset="0"/>
                <a:cs typeface="Arial" panose="020B0604020202020204" pitchFamily="34" charset="0"/>
              </a:rPr>
              <a:t>NSW Department of Education</a:t>
            </a:r>
          </a:p>
        </p:txBody>
      </p:sp>
    </p:spTree>
    <p:extLst>
      <p:ext uri="{BB962C8B-B14F-4D97-AF65-F5344CB8AC3E}">
        <p14:creationId xmlns:p14="http://schemas.microsoft.com/office/powerpoint/2010/main" val="2434391600"/>
      </p:ext>
    </p:extLst>
  </p:cSld>
  <p:clrMapOvr>
    <a:masterClrMapping/>
  </p:clrMapOvr>
  <p:transition>
    <p:fade/>
  </p:transition>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a:xfrm>
            <a:off x="337062" y="6371461"/>
            <a:ext cx="540000" cy="365125"/>
          </a:xfrm>
          <a:prstGeom prst="rect">
            <a:avLst/>
          </a:prstGeom>
        </p:spPr>
        <p:txBody>
          <a:bodyPr vert="horz" lIns="0" tIns="45720" rIns="91440" bIns="45720" rtlCol="0" anchor="ctr"/>
          <a:lstStyle>
            <a:lvl1pPr algn="l">
              <a:defRPr sz="1000">
                <a:solidFill>
                  <a:schemeClr val="tx2"/>
                </a:solidFill>
                <a:latin typeface="Arial" panose="020B0604020202020204" pitchFamily="34" charset="0"/>
                <a:cs typeface="Arial" panose="020B0604020202020204" pitchFamily="34" charset="0"/>
              </a:defRPr>
            </a:lvl1pPr>
          </a:lstStyle>
          <a:p>
            <a:fld id="{70A22D65-9FDC-489F-B10E-6D0B5D9F1F89}" type="slidenum">
              <a:rPr lang="en-AU" smtClean="0"/>
              <a:pPr/>
              <a:t>‹#›</a:t>
            </a:fld>
            <a:endParaRPr lang="en-AU" dirty="0"/>
          </a:p>
        </p:txBody>
      </p:sp>
      <p:pic>
        <p:nvPicPr>
          <p:cNvPr id="8" name="Picture 7" descr="NSW Government Logo.&#10;"/>
          <p:cNvPicPr>
            <a:picLocks noChangeAspect="1"/>
          </p:cNvPicPr>
          <p:nvPr userDrawn="1"/>
        </p:nvPicPr>
        <p:blipFill>
          <a:blip r:embed="rId21" cstate="screen">
            <a:extLst>
              <a:ext uri="{28A0092B-C50C-407E-A947-70E740481C1C}">
                <a14:useLocalDpi xmlns:a14="http://schemas.microsoft.com/office/drawing/2010/main"/>
              </a:ext>
            </a:extLst>
          </a:blip>
          <a:stretch>
            <a:fillRect/>
          </a:stretch>
        </p:blipFill>
        <p:spPr>
          <a:xfrm>
            <a:off x="11432123" y="6146848"/>
            <a:ext cx="540000" cy="589738"/>
          </a:xfrm>
          <a:prstGeom prst="rect">
            <a:avLst/>
          </a:prstGeom>
        </p:spPr>
      </p:pic>
      <p:sp>
        <p:nvSpPr>
          <p:cNvPr id="4" name="Text Placeholder 3"/>
          <p:cNvSpPr>
            <a:spLocks noGrp="1"/>
          </p:cNvSpPr>
          <p:nvPr>
            <p:ph type="body" idx="1"/>
          </p:nvPr>
        </p:nvSpPr>
        <p:spPr>
          <a:xfrm>
            <a:off x="316228" y="1725254"/>
            <a:ext cx="11497399"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4" name="Title Placeholder 1"/>
          <p:cNvSpPr>
            <a:spLocks noGrp="1"/>
          </p:cNvSpPr>
          <p:nvPr>
            <p:ph type="title"/>
          </p:nvPr>
        </p:nvSpPr>
        <p:spPr>
          <a:xfrm>
            <a:off x="316228" y="779117"/>
            <a:ext cx="11497401" cy="498470"/>
          </a:xfrm>
          <a:prstGeom prst="rect">
            <a:avLst/>
          </a:prstGeom>
        </p:spPr>
        <p:txBody>
          <a:bodyPr vert="horz" wrap="square" lIns="0" tIns="0" rIns="0" bIns="0" rtlCol="0" anchor="ctr">
            <a:noAutofit/>
          </a:bodyPr>
          <a:lstStyle/>
          <a:p>
            <a:r>
              <a:rPr lang="en-US"/>
              <a:t>Click to edit Master title style</a:t>
            </a:r>
            <a:endParaRPr lang="en-US" dirty="0"/>
          </a:p>
        </p:txBody>
      </p:sp>
      <p:cxnSp>
        <p:nvCxnSpPr>
          <p:cNvPr id="9" name="Straight Connector 8">
            <a:extLst>
              <a:ext uri="{FF2B5EF4-FFF2-40B4-BE49-F238E27FC236}">
                <a16:creationId xmlns:a16="http://schemas.microsoft.com/office/drawing/2014/main" id="{AEFECAC3-BF7B-B746-B2D0-F554BFDC2964}"/>
              </a:ext>
              <a:ext uri="{C183D7F6-B498-43B3-948B-1728B52AA6E4}">
                <adec:decorative xmlns:adec="http://schemas.microsoft.com/office/drawing/2017/decorative" xmlns="" val="1"/>
              </a:ext>
            </a:extLst>
          </p:cNvPr>
          <p:cNvCxnSpPr/>
          <p:nvPr userDrawn="1"/>
        </p:nvCxnSpPr>
        <p:spPr>
          <a:xfrm>
            <a:off x="337062" y="388434"/>
            <a:ext cx="0" cy="10800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874AE827-7224-224D-825A-55775AA3B745}"/>
              </a:ext>
            </a:extLst>
          </p:cNvPr>
          <p:cNvSpPr txBox="1"/>
          <p:nvPr userDrawn="1"/>
        </p:nvSpPr>
        <p:spPr>
          <a:xfrm>
            <a:off x="409292" y="365496"/>
            <a:ext cx="2232984" cy="184666"/>
          </a:xfrm>
          <a:prstGeom prst="rect">
            <a:avLst/>
          </a:prstGeom>
          <a:noFill/>
        </p:spPr>
        <p:txBody>
          <a:bodyPr wrap="none" lIns="0" tIns="0" rIns="0" bIns="0" rtlCol="0">
            <a:spAutoFit/>
          </a:bodyPr>
          <a:lstStyle/>
          <a:p>
            <a:r>
              <a:rPr lang="en-AU" sz="1200" b="1" i="0" dirty="0">
                <a:solidFill>
                  <a:schemeClr val="tx2"/>
                </a:solidFill>
                <a:latin typeface="Arial" panose="020B0604020202020204" pitchFamily="34" charset="0"/>
                <a:cs typeface="Arial" panose="020B0604020202020204" pitchFamily="34" charset="0"/>
              </a:rPr>
              <a:t>NSW Department of Education</a:t>
            </a:r>
          </a:p>
        </p:txBody>
      </p:sp>
    </p:spTree>
    <p:extLst>
      <p:ext uri="{BB962C8B-B14F-4D97-AF65-F5344CB8AC3E}">
        <p14:creationId xmlns:p14="http://schemas.microsoft.com/office/powerpoint/2010/main" val="20942784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ransition>
    <p:fade/>
  </p:transition>
  <p:hf sldNum="0" hdr="0" dt="0"/>
  <p:txStyles>
    <p:titleStyle>
      <a:lvl1pPr algn="l" defTabSz="685798" rtl="0" eaLnBrk="1" latinLnBrk="0" hangingPunct="1">
        <a:lnSpc>
          <a:spcPct val="90000"/>
        </a:lnSpc>
        <a:spcBef>
          <a:spcPct val="0"/>
        </a:spcBef>
        <a:buNone/>
        <a:defRPr sz="2800" b="1" i="0" u="none" kern="1200">
          <a:solidFill>
            <a:schemeClr val="tx2"/>
          </a:solidFill>
          <a:latin typeface="Arial" panose="020B0604020202020204" pitchFamily="34" charset="0"/>
          <a:ea typeface="+mj-ea"/>
          <a:cs typeface="Arial" panose="020B0604020202020204" pitchFamily="34" charset="0"/>
        </a:defRPr>
      </a:lvl1pPr>
    </p:titleStyle>
    <p:bodyStyle>
      <a:lvl1pPr marL="177800" indent="-177800" algn="l" defTabSz="685798" rtl="0" eaLnBrk="1" latinLnBrk="0" hangingPunct="1">
        <a:lnSpc>
          <a:spcPct val="150000"/>
        </a:lnSpc>
        <a:spcBef>
          <a:spcPts val="0"/>
        </a:spcBef>
        <a:spcAft>
          <a:spcPts val="600"/>
        </a:spcAft>
        <a:buFont typeface="Arial" panose="020B0604020202020204" pitchFamily="34" charset="0"/>
        <a:buChar char="•"/>
        <a:defRPr sz="1800" kern="1200">
          <a:solidFill>
            <a:schemeClr val="tx2"/>
          </a:solidFill>
          <a:latin typeface="Arial" panose="020B0604020202020204" pitchFamily="34" charset="0"/>
          <a:ea typeface="+mn-ea"/>
          <a:cs typeface="Arial" panose="020B0604020202020204" pitchFamily="34" charset="0"/>
        </a:defRPr>
      </a:lvl1pPr>
      <a:lvl2pPr marL="355600" indent="-177800" algn="l" defTabSz="685798" rtl="0" eaLnBrk="1" latinLnBrk="0" hangingPunct="1">
        <a:lnSpc>
          <a:spcPct val="150000"/>
        </a:lnSpc>
        <a:spcBef>
          <a:spcPts val="0"/>
        </a:spcBef>
        <a:spcAft>
          <a:spcPts val="600"/>
        </a:spcAft>
        <a:buClrTx/>
        <a:buFont typeface="Montserrat Medium" panose="00000600000000000000" pitchFamily="2" charset="0"/>
        <a:buChar char="−"/>
        <a:defRPr sz="1600" kern="1200">
          <a:solidFill>
            <a:schemeClr val="tx2"/>
          </a:solidFill>
          <a:latin typeface="Arial" panose="020B0604020202020204" pitchFamily="34" charset="0"/>
          <a:ea typeface="+mn-ea"/>
          <a:cs typeface="Arial" panose="020B0604020202020204" pitchFamily="34" charset="0"/>
        </a:defRPr>
      </a:lvl2pPr>
      <a:lvl3pPr marL="541338" indent="-177800" algn="l" defTabSz="685798" rtl="0" eaLnBrk="1" latinLnBrk="0" hangingPunct="1">
        <a:lnSpc>
          <a:spcPct val="150000"/>
        </a:lnSpc>
        <a:spcBef>
          <a:spcPts val="0"/>
        </a:spcBef>
        <a:spcAft>
          <a:spcPts val="600"/>
        </a:spcAft>
        <a:buClrTx/>
        <a:buFont typeface="Montserrat Medium" panose="00000600000000000000" pitchFamily="2" charset="0"/>
        <a:buChar char="»"/>
        <a:tabLst/>
        <a:defRPr sz="1600" kern="1200">
          <a:solidFill>
            <a:schemeClr val="tx2"/>
          </a:solidFill>
          <a:latin typeface="Arial" panose="020B0604020202020204" pitchFamily="34" charset="0"/>
          <a:ea typeface="+mn-ea"/>
          <a:cs typeface="Arial" panose="020B0604020202020204" pitchFamily="34" charset="0"/>
        </a:defRPr>
      </a:lvl3pPr>
      <a:lvl4pPr marL="719138" indent="-185738" algn="l" defTabSz="685798" rtl="0" eaLnBrk="1" latinLnBrk="0" hangingPunct="1">
        <a:lnSpc>
          <a:spcPct val="150000"/>
        </a:lnSpc>
        <a:spcBef>
          <a:spcPts val="0"/>
        </a:spcBef>
        <a:spcAft>
          <a:spcPts val="600"/>
        </a:spcAft>
        <a:buClrTx/>
        <a:buFont typeface="Courier New" panose="02070309020205020404" pitchFamily="49" charset="0"/>
        <a:buChar char="o"/>
        <a:defRPr sz="1400" b="0" i="0" kern="1200">
          <a:solidFill>
            <a:schemeClr val="tx2"/>
          </a:solidFill>
          <a:latin typeface="Arial" panose="020B0604020202020204" pitchFamily="34" charset="0"/>
          <a:ea typeface="+mn-ea"/>
          <a:cs typeface="Arial" panose="020B0604020202020204" pitchFamily="34" charset="0"/>
        </a:defRPr>
      </a:lvl4pPr>
      <a:lvl5pPr marL="896938" indent="-177800" algn="l" defTabSz="685798" rtl="0" eaLnBrk="1" latinLnBrk="0" hangingPunct="1">
        <a:lnSpc>
          <a:spcPct val="150000"/>
        </a:lnSpc>
        <a:spcBef>
          <a:spcPts val="0"/>
        </a:spcBef>
        <a:spcAft>
          <a:spcPts val="600"/>
        </a:spcAft>
        <a:buFont typeface="Arial" panose="020B0604020202020204" pitchFamily="34" charset="0"/>
        <a:buChar char="•"/>
        <a:defRPr sz="1200" b="0" i="0" kern="1200">
          <a:solidFill>
            <a:schemeClr val="tx2"/>
          </a:solidFill>
          <a:latin typeface="Arial" panose="020B0604020202020204" pitchFamily="34" charset="0"/>
          <a:ea typeface="+mn-ea"/>
          <a:cs typeface="Arial" panose="020B0604020202020204" pitchFamily="34" charset="0"/>
        </a:defRPr>
      </a:lvl5pPr>
      <a:lvl6pPr marL="1885943" indent="-171449" algn="l" defTabSz="685798"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42" indent="-171449" algn="l" defTabSz="685798"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41" indent="-171449" algn="l" defTabSz="685798"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40" indent="-171449" algn="l" defTabSz="685798"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98" rtl="0" eaLnBrk="1" latinLnBrk="0" hangingPunct="1">
        <a:defRPr sz="1350" kern="1200">
          <a:solidFill>
            <a:schemeClr val="tx1"/>
          </a:solidFill>
          <a:latin typeface="+mn-lt"/>
          <a:ea typeface="+mn-ea"/>
          <a:cs typeface="+mn-cs"/>
        </a:defRPr>
      </a:lvl1pPr>
      <a:lvl2pPr marL="342899" algn="l" defTabSz="685798" rtl="0" eaLnBrk="1" latinLnBrk="0" hangingPunct="1">
        <a:defRPr sz="1350" kern="1200">
          <a:solidFill>
            <a:schemeClr val="tx1"/>
          </a:solidFill>
          <a:latin typeface="+mn-lt"/>
          <a:ea typeface="+mn-ea"/>
          <a:cs typeface="+mn-cs"/>
        </a:defRPr>
      </a:lvl2pPr>
      <a:lvl3pPr marL="685798" algn="l" defTabSz="685798" rtl="0" eaLnBrk="1" latinLnBrk="0" hangingPunct="1">
        <a:defRPr sz="1350" kern="1200">
          <a:solidFill>
            <a:schemeClr val="tx1"/>
          </a:solidFill>
          <a:latin typeface="+mn-lt"/>
          <a:ea typeface="+mn-ea"/>
          <a:cs typeface="+mn-cs"/>
        </a:defRPr>
      </a:lvl3pPr>
      <a:lvl4pPr marL="1028696" algn="l" defTabSz="685798" rtl="0" eaLnBrk="1" latinLnBrk="0" hangingPunct="1">
        <a:defRPr sz="1350" kern="1200">
          <a:solidFill>
            <a:schemeClr val="tx1"/>
          </a:solidFill>
          <a:latin typeface="+mn-lt"/>
          <a:ea typeface="+mn-ea"/>
          <a:cs typeface="+mn-cs"/>
        </a:defRPr>
      </a:lvl4pPr>
      <a:lvl5pPr marL="1371596" algn="l" defTabSz="685798" rtl="0" eaLnBrk="1" latinLnBrk="0" hangingPunct="1">
        <a:defRPr sz="1350" kern="1200">
          <a:solidFill>
            <a:schemeClr val="tx1"/>
          </a:solidFill>
          <a:latin typeface="+mn-lt"/>
          <a:ea typeface="+mn-ea"/>
          <a:cs typeface="+mn-cs"/>
        </a:defRPr>
      </a:lvl5pPr>
      <a:lvl6pPr marL="1714494" algn="l" defTabSz="685798" rtl="0" eaLnBrk="1" latinLnBrk="0" hangingPunct="1">
        <a:defRPr sz="1350" kern="1200">
          <a:solidFill>
            <a:schemeClr val="tx1"/>
          </a:solidFill>
          <a:latin typeface="+mn-lt"/>
          <a:ea typeface="+mn-ea"/>
          <a:cs typeface="+mn-cs"/>
        </a:defRPr>
      </a:lvl6pPr>
      <a:lvl7pPr marL="2057393" algn="l" defTabSz="685798" rtl="0" eaLnBrk="1" latinLnBrk="0" hangingPunct="1">
        <a:defRPr sz="1350" kern="1200">
          <a:solidFill>
            <a:schemeClr val="tx1"/>
          </a:solidFill>
          <a:latin typeface="+mn-lt"/>
          <a:ea typeface="+mn-ea"/>
          <a:cs typeface="+mn-cs"/>
        </a:defRPr>
      </a:lvl7pPr>
      <a:lvl8pPr marL="2400292" algn="l" defTabSz="685798" rtl="0" eaLnBrk="1" latinLnBrk="0" hangingPunct="1">
        <a:defRPr sz="1350" kern="1200">
          <a:solidFill>
            <a:schemeClr val="tx1"/>
          </a:solidFill>
          <a:latin typeface="+mn-lt"/>
          <a:ea typeface="+mn-ea"/>
          <a:cs typeface="+mn-cs"/>
        </a:defRPr>
      </a:lvl8pPr>
      <a:lvl9pPr marL="2743190" algn="l" defTabSz="685798"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9" pos="211">
          <p15:clr>
            <a:srgbClr val="F26B43"/>
          </p15:clr>
        </p15:guide>
        <p15:guide id="20" pos="3840">
          <p15:clr>
            <a:srgbClr val="F26B43"/>
          </p15:clr>
        </p15:guide>
        <p15:guide id="21" pos="7435">
          <p15:clr>
            <a:srgbClr val="F26B43"/>
          </p15:clr>
        </p15:guide>
        <p15:guide id="22" orient="horz" pos="249">
          <p15:clr>
            <a:srgbClr val="F26B43"/>
          </p15:clr>
        </p15:guide>
        <p15:guide id="23" orient="horz" pos="4178">
          <p15:clr>
            <a:srgbClr val="F26B43"/>
          </p15:clr>
        </p15:guide>
        <p15:guide id="34" orient="horz" pos="527">
          <p15:clr>
            <a:srgbClr val="FBAE40"/>
          </p15:clr>
        </p15:guide>
        <p15:guide id="35" orient="horz" pos="867">
          <p15:clr>
            <a:srgbClr val="FBAE40"/>
          </p15:clr>
        </p15:guide>
        <p15:guide id="36" orient="horz" pos="1049">
          <p15:clr>
            <a:srgbClr val="FBAE40"/>
          </p15:clr>
        </p15:guide>
        <p15:guide id="37" pos="844">
          <p15:clr>
            <a:srgbClr val="FDE53C"/>
          </p15:clr>
        </p15:guide>
        <p15:guide id="38" pos="1443">
          <p15:clr>
            <a:srgbClr val="FDE53C"/>
          </p15:clr>
        </p15:guide>
        <p15:guide id="39" pos="2043">
          <p15:clr>
            <a:srgbClr val="FDE53C"/>
          </p15:clr>
        </p15:guide>
        <p15:guide id="40" pos="2641">
          <p15:clr>
            <a:srgbClr val="FDE53C"/>
          </p15:clr>
        </p15:guide>
        <p15:guide id="41" pos="3241">
          <p15:clr>
            <a:srgbClr val="FDE53C"/>
          </p15:clr>
        </p15:guide>
        <p15:guide id="42" pos="4439">
          <p15:clr>
            <a:srgbClr val="FDE53C"/>
          </p15:clr>
        </p15:guide>
        <p15:guide id="43" pos="5039">
          <p15:clr>
            <a:srgbClr val="FDE53C"/>
          </p15:clr>
        </p15:guide>
        <p15:guide id="44" pos="5637">
          <p15:clr>
            <a:srgbClr val="FDE53C"/>
          </p15:clr>
        </p15:guide>
        <p15:guide id="45" pos="6236">
          <p15:clr>
            <a:srgbClr val="FDE53C"/>
          </p15:clr>
        </p15:guide>
        <p15:guide id="46" pos="6835">
          <p15:clr>
            <a:srgbClr val="FDE53C"/>
          </p15:clr>
        </p15:guide>
        <p15:guide id="47" orient="horz" pos="1253">
          <p15:clr>
            <a:srgbClr val="FBAE40"/>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DC077B8-769D-41DC-A958-A11F7CD667E7}"/>
              </a:ext>
            </a:extLst>
          </p:cNvPr>
          <p:cNvSpPr>
            <a:spLocks noGrp="1"/>
          </p:cNvSpPr>
          <p:nvPr>
            <p:ph type="body" sz="quarter" idx="16"/>
          </p:nvPr>
        </p:nvSpPr>
        <p:spPr/>
        <p:txBody>
          <a:bodyPr vert="horz" lIns="91440" tIns="45720" rIns="91440" bIns="45720" rtlCol="0" anchor="t">
            <a:noAutofit/>
          </a:bodyPr>
          <a:lstStyle/>
          <a:p>
            <a:pPr>
              <a:lnSpc>
                <a:spcPct val="100000"/>
              </a:lnSpc>
            </a:pPr>
            <a:r>
              <a:rPr lang="en-AU" sz="1600" dirty="0"/>
              <a:t>To use the language you have learnt, you will play the part of a customer and a shopkeeper. Ask a classmate or family member to help you. Take turns with your classmate or family member playing each role.</a:t>
            </a:r>
          </a:p>
          <a:p>
            <a:pPr>
              <a:lnSpc>
                <a:spcPct val="100000"/>
              </a:lnSpc>
            </a:pPr>
            <a:r>
              <a:rPr lang="en-AU" sz="1600" dirty="0"/>
              <a:t>If a classmate or family member is not available to help, that's ok. You can play both parts in the same conversation. If you do that, try to change your voice for each role. </a:t>
            </a:r>
          </a:p>
          <a:p>
            <a:pPr>
              <a:lnSpc>
                <a:spcPct val="100000"/>
              </a:lnSpc>
            </a:pPr>
            <a:r>
              <a:rPr lang="en-AU" sz="1600" dirty="0"/>
              <a:t>Practise the following conversation with your classmate, family member, or by yourself.</a:t>
            </a:r>
          </a:p>
          <a:p>
            <a:pPr lvl="1">
              <a:lnSpc>
                <a:spcPct val="100000"/>
              </a:lnSpc>
            </a:pPr>
            <a:r>
              <a:rPr lang="en-AU" sz="1400" dirty="0"/>
              <a:t>Customer: [Hello]</a:t>
            </a:r>
          </a:p>
          <a:p>
            <a:pPr lvl="1">
              <a:lnSpc>
                <a:spcPct val="100000"/>
              </a:lnSpc>
            </a:pPr>
            <a:r>
              <a:rPr lang="en-AU" sz="1400" dirty="0"/>
              <a:t>Shopkeeper: [Hello]</a:t>
            </a:r>
          </a:p>
          <a:p>
            <a:pPr lvl="1">
              <a:lnSpc>
                <a:spcPct val="100000"/>
              </a:lnSpc>
            </a:pPr>
            <a:r>
              <a:rPr lang="en-AU" sz="1400" dirty="0"/>
              <a:t>Customer: (Thinking out loud) [I like (food)…I don’t like (food).] [Can I please have (food)?]</a:t>
            </a:r>
          </a:p>
          <a:p>
            <a:pPr lvl="1">
              <a:lnSpc>
                <a:spcPct val="100000"/>
              </a:lnSpc>
            </a:pPr>
            <a:r>
              <a:rPr lang="en-AU" sz="1400" dirty="0"/>
              <a:t>Shopkeeper: [Of course]</a:t>
            </a:r>
          </a:p>
          <a:p>
            <a:pPr lvl="1">
              <a:lnSpc>
                <a:spcPct val="100000"/>
              </a:lnSpc>
            </a:pPr>
            <a:r>
              <a:rPr lang="en-AU" sz="1400" dirty="0"/>
              <a:t>Customer: [Thank you!]</a:t>
            </a:r>
          </a:p>
          <a:p>
            <a:pPr lvl="1">
              <a:lnSpc>
                <a:spcPct val="100000"/>
              </a:lnSpc>
            </a:pPr>
            <a:r>
              <a:rPr lang="en-AU" sz="1400" dirty="0"/>
              <a:t>Shopkeeper: [You’re welcome! Goodbye!]</a:t>
            </a:r>
          </a:p>
          <a:p>
            <a:pPr lvl="1">
              <a:lnSpc>
                <a:spcPct val="100000"/>
              </a:lnSpc>
            </a:pPr>
            <a:r>
              <a:rPr lang="en-AU" sz="1400" dirty="0"/>
              <a:t>Customer: [Goodbye!]</a:t>
            </a:r>
          </a:p>
          <a:p>
            <a:pPr>
              <a:lnSpc>
                <a:spcPct val="100000"/>
              </a:lnSpc>
            </a:pPr>
            <a:r>
              <a:rPr lang="en-AU" sz="1600" dirty="0"/>
              <a:t>After you have practised the conversation a few times, record the conversation and share it with your teacher</a:t>
            </a:r>
            <a:r>
              <a:rPr lang="en-AU" sz="1600" dirty="0" smtClean="0"/>
              <a:t>.</a:t>
            </a:r>
            <a:endParaRPr lang="en-US" sz="1600" dirty="0"/>
          </a:p>
        </p:txBody>
      </p:sp>
      <p:sp>
        <p:nvSpPr>
          <p:cNvPr id="3" name="Text Placeholder 2">
            <a:extLst>
              <a:ext uri="{FF2B5EF4-FFF2-40B4-BE49-F238E27FC236}">
                <a16:creationId xmlns:a16="http://schemas.microsoft.com/office/drawing/2014/main" id="{AB43B01F-7C84-49D0-86C1-7F70A97BD10C}"/>
              </a:ext>
            </a:extLst>
          </p:cNvPr>
          <p:cNvSpPr>
            <a:spLocks noGrp="1"/>
          </p:cNvSpPr>
          <p:nvPr>
            <p:ph type="body" sz="quarter" idx="15"/>
          </p:nvPr>
        </p:nvSpPr>
        <p:spPr/>
        <p:txBody>
          <a:bodyPr vert="horz" wrap="square" lIns="0" tIns="45720" rIns="91440" bIns="45720" rtlCol="0" anchor="t">
            <a:noAutofit/>
          </a:bodyPr>
          <a:lstStyle/>
          <a:p>
            <a:r>
              <a:rPr lang="en-AU" dirty="0">
                <a:latin typeface="Arial"/>
                <a:cs typeface="Arial"/>
              </a:rPr>
              <a:t>Week 4 </a:t>
            </a:r>
            <a:r>
              <a:rPr lang="en-AU" dirty="0" smtClean="0">
                <a:latin typeface="Arial"/>
                <a:cs typeface="Arial"/>
              </a:rPr>
              <a:t>– </a:t>
            </a:r>
            <a:r>
              <a:rPr lang="en-AU" dirty="0">
                <a:solidFill>
                  <a:srgbClr val="CE0037"/>
                </a:solidFill>
                <a:latin typeface="Arial"/>
                <a:cs typeface="Arial"/>
              </a:rPr>
              <a:t>A conversation at the shops</a:t>
            </a:r>
            <a:endParaRPr lang="en-US" dirty="0"/>
          </a:p>
          <a:p>
            <a:r>
              <a:rPr lang="en-AU" dirty="0">
                <a:latin typeface="Arial"/>
                <a:cs typeface="Arial"/>
              </a:rPr>
              <a:t> </a:t>
            </a:r>
            <a:endParaRPr lang="en-US" dirty="0"/>
          </a:p>
        </p:txBody>
      </p:sp>
      <p:sp>
        <p:nvSpPr>
          <p:cNvPr id="4" name="Title 3">
            <a:extLst>
              <a:ext uri="{FF2B5EF4-FFF2-40B4-BE49-F238E27FC236}">
                <a16:creationId xmlns:a16="http://schemas.microsoft.com/office/drawing/2014/main" id="{696EBA80-F353-4C21-B5D1-8C3A1232625C}"/>
              </a:ext>
            </a:extLst>
          </p:cNvPr>
          <p:cNvSpPr>
            <a:spLocks noGrp="1"/>
          </p:cNvSpPr>
          <p:nvPr>
            <p:ph type="title"/>
          </p:nvPr>
        </p:nvSpPr>
        <p:spPr/>
        <p:txBody>
          <a:bodyPr/>
          <a:lstStyle/>
          <a:p>
            <a:r>
              <a:rPr lang="en-AU" dirty="0"/>
              <a:t>Languages – Early Stage 1</a:t>
            </a:r>
            <a:endParaRPr lang="en-US" dirty="0"/>
          </a:p>
        </p:txBody>
      </p:sp>
      <p:sp>
        <p:nvSpPr>
          <p:cNvPr id="5" name="Footer Placeholder 4">
            <a:extLst>
              <a:ext uri="{FF2B5EF4-FFF2-40B4-BE49-F238E27FC236}">
                <a16:creationId xmlns:a16="http://schemas.microsoft.com/office/drawing/2014/main" id="{E31AF7FF-3DA8-4417-A31C-402168E4EEAD}"/>
              </a:ext>
            </a:extLst>
          </p:cNvPr>
          <p:cNvSpPr>
            <a:spLocks noGrp="1"/>
          </p:cNvSpPr>
          <p:nvPr>
            <p:ph type="ftr" sz="quarter" idx="3"/>
          </p:nvPr>
        </p:nvSpPr>
        <p:spPr/>
        <p:txBody>
          <a:bodyPr/>
          <a:lstStyle/>
          <a:p>
            <a:fld id="{5116C895-348D-4FA1-AC3F-6A98EE2CBA64}" type="slidenum">
              <a:rPr lang="en-US" smtClean="0"/>
              <a:pPr/>
              <a:t>1</a:t>
            </a:fld>
            <a:endParaRPr lang="en-US" dirty="0"/>
          </a:p>
        </p:txBody>
      </p:sp>
    </p:spTree>
    <p:extLst>
      <p:ext uri="{BB962C8B-B14F-4D97-AF65-F5344CB8AC3E}">
        <p14:creationId xmlns:p14="http://schemas.microsoft.com/office/powerpoint/2010/main" val="41764168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DC077B8-769D-41DC-A958-A11F7CD667E7}"/>
              </a:ext>
            </a:extLst>
          </p:cNvPr>
          <p:cNvSpPr>
            <a:spLocks noGrp="1"/>
          </p:cNvSpPr>
          <p:nvPr>
            <p:ph type="body" sz="quarter" idx="16"/>
          </p:nvPr>
        </p:nvSpPr>
        <p:spPr/>
        <p:txBody>
          <a:bodyPr vert="horz" lIns="91440" tIns="45720" rIns="91440" bIns="45720" rtlCol="0" anchor="t">
            <a:noAutofit/>
          </a:bodyPr>
          <a:lstStyle/>
          <a:p>
            <a:pPr lvl="0">
              <a:lnSpc>
                <a:spcPct val="100000"/>
              </a:lnSpc>
            </a:pPr>
            <a:r>
              <a:rPr lang="en-AU" sz="1300" dirty="0"/>
              <a:t>To use the language you have learnt, you will play the part of a customer and a shopkeeper. Ask a classmate or family member to help you. Take turns with your classmate or family member playing each role.</a:t>
            </a:r>
          </a:p>
          <a:p>
            <a:pPr lvl="0">
              <a:lnSpc>
                <a:spcPct val="100000"/>
              </a:lnSpc>
            </a:pPr>
            <a:r>
              <a:rPr lang="en-AU" sz="1300" dirty="0"/>
              <a:t>If a classmate or family member is not available to help, that's ok. You can play both parts in the same conversation. If you do that, try to change your voice for each role. </a:t>
            </a:r>
          </a:p>
          <a:p>
            <a:pPr lvl="0">
              <a:lnSpc>
                <a:spcPct val="100000"/>
              </a:lnSpc>
            </a:pPr>
            <a:r>
              <a:rPr lang="en-AU" sz="1300" dirty="0"/>
              <a:t>Practise the following conversation with your classmate, family member, or by yourself.</a:t>
            </a:r>
          </a:p>
          <a:p>
            <a:pPr lvl="1">
              <a:lnSpc>
                <a:spcPct val="100000"/>
              </a:lnSpc>
            </a:pPr>
            <a:r>
              <a:rPr lang="en-AU" sz="1300" dirty="0"/>
              <a:t>Customer: [Hello]</a:t>
            </a:r>
          </a:p>
          <a:p>
            <a:pPr lvl="1">
              <a:lnSpc>
                <a:spcPct val="100000"/>
              </a:lnSpc>
            </a:pPr>
            <a:r>
              <a:rPr lang="en-AU" sz="1300" dirty="0"/>
              <a:t>Shopkeeper: [Hello, do you like (food)?]</a:t>
            </a:r>
          </a:p>
          <a:p>
            <a:pPr lvl="1">
              <a:lnSpc>
                <a:spcPct val="100000"/>
              </a:lnSpc>
            </a:pPr>
            <a:r>
              <a:rPr lang="en-AU" sz="1300" dirty="0"/>
              <a:t>Customer: [No, I don’t like (food)?]</a:t>
            </a:r>
          </a:p>
          <a:p>
            <a:pPr lvl="1">
              <a:lnSpc>
                <a:spcPct val="100000"/>
              </a:lnSpc>
            </a:pPr>
            <a:r>
              <a:rPr lang="en-AU" sz="1300" dirty="0"/>
              <a:t>Shopkeeper: [Do you like (different type of food)?]</a:t>
            </a:r>
          </a:p>
          <a:p>
            <a:pPr lvl="1">
              <a:lnSpc>
                <a:spcPct val="100000"/>
              </a:lnSpc>
            </a:pPr>
            <a:r>
              <a:rPr lang="en-AU" sz="1300" dirty="0"/>
              <a:t>Customer: [Yes, I like it!. Can I please have some (food)?]</a:t>
            </a:r>
          </a:p>
          <a:p>
            <a:pPr lvl="1">
              <a:lnSpc>
                <a:spcPct val="100000"/>
              </a:lnSpc>
            </a:pPr>
            <a:r>
              <a:rPr lang="en-AU" sz="1300" dirty="0"/>
              <a:t>Shopkeeper: [Yes, of course! Here you are!]</a:t>
            </a:r>
          </a:p>
          <a:p>
            <a:pPr lvl="1">
              <a:lnSpc>
                <a:spcPct val="100000"/>
              </a:lnSpc>
            </a:pPr>
            <a:r>
              <a:rPr lang="en-AU" sz="1300" dirty="0"/>
              <a:t>Customer: [Thank you!]</a:t>
            </a:r>
          </a:p>
          <a:p>
            <a:pPr lvl="1">
              <a:lnSpc>
                <a:spcPct val="100000"/>
              </a:lnSpc>
            </a:pPr>
            <a:r>
              <a:rPr lang="en-AU" sz="1300" dirty="0"/>
              <a:t>Shopkeeper: [You’re welcome! Goodbye!]</a:t>
            </a:r>
          </a:p>
          <a:p>
            <a:pPr lvl="1">
              <a:lnSpc>
                <a:spcPct val="100000"/>
              </a:lnSpc>
            </a:pPr>
            <a:r>
              <a:rPr lang="en-AU" sz="1300" dirty="0"/>
              <a:t>Customer: [Goodbye!]</a:t>
            </a:r>
          </a:p>
          <a:p>
            <a:pPr lvl="0">
              <a:lnSpc>
                <a:spcPct val="100000"/>
              </a:lnSpc>
            </a:pPr>
            <a:r>
              <a:rPr lang="en-AU" sz="1300" dirty="0"/>
              <a:t>After you have practised the conversation a few times, record the conversation and share it with your teacher.</a:t>
            </a:r>
          </a:p>
          <a:p>
            <a:pPr>
              <a:lnSpc>
                <a:spcPct val="100000"/>
              </a:lnSpc>
            </a:pPr>
            <a:endParaRPr lang="en-US" sz="1300" dirty="0">
              <a:latin typeface="Arial"/>
              <a:cs typeface="Arial"/>
            </a:endParaRPr>
          </a:p>
          <a:p>
            <a:pPr>
              <a:lnSpc>
                <a:spcPct val="100000"/>
              </a:lnSpc>
            </a:pPr>
            <a:endParaRPr lang="en-US" sz="1300" dirty="0">
              <a:latin typeface="Arial"/>
              <a:cs typeface="Arial"/>
            </a:endParaRPr>
          </a:p>
          <a:p>
            <a:pPr>
              <a:lnSpc>
                <a:spcPct val="100000"/>
              </a:lnSpc>
            </a:pPr>
            <a:endParaRPr lang="en-US" sz="1300" dirty="0"/>
          </a:p>
        </p:txBody>
      </p:sp>
      <p:sp>
        <p:nvSpPr>
          <p:cNvPr id="3" name="Text Placeholder 2">
            <a:extLst>
              <a:ext uri="{FF2B5EF4-FFF2-40B4-BE49-F238E27FC236}">
                <a16:creationId xmlns:a16="http://schemas.microsoft.com/office/drawing/2014/main" id="{AB43B01F-7C84-49D0-86C1-7F70A97BD10C}"/>
              </a:ext>
            </a:extLst>
          </p:cNvPr>
          <p:cNvSpPr>
            <a:spLocks noGrp="1"/>
          </p:cNvSpPr>
          <p:nvPr>
            <p:ph type="body" sz="quarter" idx="15"/>
          </p:nvPr>
        </p:nvSpPr>
        <p:spPr/>
        <p:txBody>
          <a:bodyPr vert="horz" wrap="square" lIns="0" tIns="45720" rIns="91440" bIns="45720" rtlCol="0" anchor="t">
            <a:noAutofit/>
          </a:bodyPr>
          <a:lstStyle/>
          <a:p>
            <a:r>
              <a:rPr lang="en-AU" dirty="0">
                <a:latin typeface="Arial"/>
                <a:cs typeface="Arial"/>
              </a:rPr>
              <a:t>Week 4 – </a:t>
            </a:r>
            <a:r>
              <a:rPr lang="en-AU" dirty="0">
                <a:solidFill>
                  <a:srgbClr val="CE0037"/>
                </a:solidFill>
                <a:latin typeface="Arial"/>
                <a:cs typeface="Arial"/>
              </a:rPr>
              <a:t>A conversation at the shops</a:t>
            </a:r>
            <a:endParaRPr lang="en-US" dirty="0"/>
          </a:p>
          <a:p>
            <a:r>
              <a:rPr lang="en-AU" dirty="0">
                <a:latin typeface="Arial"/>
                <a:cs typeface="Arial"/>
              </a:rPr>
              <a:t> </a:t>
            </a:r>
            <a:endParaRPr lang="en-US" dirty="0"/>
          </a:p>
        </p:txBody>
      </p:sp>
      <p:sp>
        <p:nvSpPr>
          <p:cNvPr id="4" name="Title 3">
            <a:extLst>
              <a:ext uri="{FF2B5EF4-FFF2-40B4-BE49-F238E27FC236}">
                <a16:creationId xmlns:a16="http://schemas.microsoft.com/office/drawing/2014/main" id="{696EBA80-F353-4C21-B5D1-8C3A1232625C}"/>
              </a:ext>
            </a:extLst>
          </p:cNvPr>
          <p:cNvSpPr>
            <a:spLocks noGrp="1"/>
          </p:cNvSpPr>
          <p:nvPr>
            <p:ph type="title"/>
          </p:nvPr>
        </p:nvSpPr>
        <p:spPr/>
        <p:txBody>
          <a:bodyPr/>
          <a:lstStyle/>
          <a:p>
            <a:r>
              <a:rPr lang="en-AU" dirty="0"/>
              <a:t>Languages – Stage 1</a:t>
            </a:r>
            <a:endParaRPr lang="en-US" dirty="0"/>
          </a:p>
        </p:txBody>
      </p:sp>
      <p:sp>
        <p:nvSpPr>
          <p:cNvPr id="5" name="Footer Placeholder 4">
            <a:extLst>
              <a:ext uri="{FF2B5EF4-FFF2-40B4-BE49-F238E27FC236}">
                <a16:creationId xmlns:a16="http://schemas.microsoft.com/office/drawing/2014/main" id="{E31AF7FF-3DA8-4417-A31C-402168E4EEAD}"/>
              </a:ext>
            </a:extLst>
          </p:cNvPr>
          <p:cNvSpPr>
            <a:spLocks noGrp="1"/>
          </p:cNvSpPr>
          <p:nvPr>
            <p:ph type="ftr" sz="quarter" idx="3"/>
          </p:nvPr>
        </p:nvSpPr>
        <p:spPr/>
        <p:txBody>
          <a:bodyPr/>
          <a:lstStyle/>
          <a:p>
            <a:fld id="{5116C895-348D-4FA1-AC3F-6A98EE2CBA64}" type="slidenum">
              <a:rPr lang="en-US" smtClean="0"/>
              <a:pPr/>
              <a:t>2</a:t>
            </a:fld>
            <a:endParaRPr lang="en-US" dirty="0"/>
          </a:p>
        </p:txBody>
      </p:sp>
    </p:spTree>
    <p:extLst>
      <p:ext uri="{BB962C8B-B14F-4D97-AF65-F5344CB8AC3E}">
        <p14:creationId xmlns:p14="http://schemas.microsoft.com/office/powerpoint/2010/main" val="390161980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DC077B8-769D-41DC-A958-A11F7CD667E7}"/>
              </a:ext>
            </a:extLst>
          </p:cNvPr>
          <p:cNvSpPr>
            <a:spLocks noGrp="1"/>
          </p:cNvSpPr>
          <p:nvPr>
            <p:ph type="body" sz="quarter" idx="16"/>
          </p:nvPr>
        </p:nvSpPr>
        <p:spPr/>
        <p:txBody>
          <a:bodyPr vert="horz" lIns="91440" tIns="45720" rIns="91440" bIns="45720" rtlCol="0" anchor="t">
            <a:normAutofit lnSpcReduction="10000"/>
          </a:bodyPr>
          <a:lstStyle/>
          <a:p>
            <a:pPr lvl="0"/>
            <a:r>
              <a:rPr lang="en-AU" dirty="0"/>
              <a:t>To use the language you have learnt, you will write the script of a short conversation between a customer and a shopkeeper. The shopkeeper will ask the customer if they like some types of food. The customer will respond and ask the shopkeeper if they have some types of food, then the customer asks if they can have a type of food. Use polite language and start and finish the conversation with appropriate greetings.</a:t>
            </a:r>
          </a:p>
          <a:p>
            <a:pPr lvl="0"/>
            <a:r>
              <a:rPr lang="en-AU" dirty="0"/>
              <a:t>When you have written the script, ask a classmate or family member to help you role-play the conversation. Take turns with your classmate or family member playing each role.</a:t>
            </a:r>
          </a:p>
          <a:p>
            <a:pPr lvl="0"/>
            <a:r>
              <a:rPr lang="en-AU" dirty="0"/>
              <a:t>If a classmate or family member is not available to help, that's ok. You can play both parts in the conversation. If you do that, try to change your voice for each role. </a:t>
            </a:r>
          </a:p>
          <a:p>
            <a:pPr lvl="0"/>
            <a:r>
              <a:rPr lang="en-AU" dirty="0"/>
              <a:t>After you have practised the conversation a few times, record the conversation and share it with your teacher.</a:t>
            </a:r>
          </a:p>
          <a:p>
            <a:pPr marL="0" indent="0">
              <a:buNone/>
            </a:pPr>
            <a:endParaRPr lang="en-US" dirty="0">
              <a:latin typeface="Arial"/>
              <a:cs typeface="Arial"/>
            </a:endParaRPr>
          </a:p>
          <a:p>
            <a:endParaRPr lang="en-US" dirty="0">
              <a:latin typeface="Arial"/>
              <a:cs typeface="Arial"/>
            </a:endParaRPr>
          </a:p>
          <a:p>
            <a:endParaRPr lang="en-US" dirty="0"/>
          </a:p>
        </p:txBody>
      </p:sp>
      <p:sp>
        <p:nvSpPr>
          <p:cNvPr id="3" name="Text Placeholder 2">
            <a:extLst>
              <a:ext uri="{FF2B5EF4-FFF2-40B4-BE49-F238E27FC236}">
                <a16:creationId xmlns:a16="http://schemas.microsoft.com/office/drawing/2014/main" id="{AB43B01F-7C84-49D0-86C1-7F70A97BD10C}"/>
              </a:ext>
            </a:extLst>
          </p:cNvPr>
          <p:cNvSpPr>
            <a:spLocks noGrp="1"/>
          </p:cNvSpPr>
          <p:nvPr>
            <p:ph type="body" sz="quarter" idx="15"/>
          </p:nvPr>
        </p:nvSpPr>
        <p:spPr/>
        <p:txBody>
          <a:bodyPr vert="horz" wrap="square" lIns="0" tIns="45720" rIns="91440" bIns="45720" rtlCol="0" anchor="t">
            <a:noAutofit/>
          </a:bodyPr>
          <a:lstStyle/>
          <a:p>
            <a:r>
              <a:rPr lang="en-AU" dirty="0">
                <a:latin typeface="Arial"/>
                <a:cs typeface="Arial"/>
              </a:rPr>
              <a:t>Week 4 – </a:t>
            </a:r>
            <a:r>
              <a:rPr lang="en-AU" dirty="0">
                <a:solidFill>
                  <a:srgbClr val="CE0037"/>
                </a:solidFill>
                <a:latin typeface="Arial"/>
                <a:cs typeface="Arial"/>
              </a:rPr>
              <a:t>A conversation at the shops</a:t>
            </a:r>
            <a:endParaRPr lang="en-US" dirty="0"/>
          </a:p>
          <a:p>
            <a:r>
              <a:rPr lang="en-AU" dirty="0">
                <a:latin typeface="Arial"/>
                <a:cs typeface="Arial"/>
              </a:rPr>
              <a:t> </a:t>
            </a:r>
            <a:endParaRPr lang="en-US" dirty="0"/>
          </a:p>
        </p:txBody>
      </p:sp>
      <p:sp>
        <p:nvSpPr>
          <p:cNvPr id="4" name="Title 3">
            <a:extLst>
              <a:ext uri="{FF2B5EF4-FFF2-40B4-BE49-F238E27FC236}">
                <a16:creationId xmlns:a16="http://schemas.microsoft.com/office/drawing/2014/main" id="{696EBA80-F353-4C21-B5D1-8C3A1232625C}"/>
              </a:ext>
            </a:extLst>
          </p:cNvPr>
          <p:cNvSpPr>
            <a:spLocks noGrp="1"/>
          </p:cNvSpPr>
          <p:nvPr>
            <p:ph type="title"/>
          </p:nvPr>
        </p:nvSpPr>
        <p:spPr/>
        <p:txBody>
          <a:bodyPr/>
          <a:lstStyle/>
          <a:p>
            <a:r>
              <a:rPr lang="en-AU" dirty="0"/>
              <a:t>Languages – Stage 2</a:t>
            </a:r>
            <a:endParaRPr lang="en-US" dirty="0"/>
          </a:p>
        </p:txBody>
      </p:sp>
      <p:sp>
        <p:nvSpPr>
          <p:cNvPr id="5" name="Footer Placeholder 4">
            <a:extLst>
              <a:ext uri="{FF2B5EF4-FFF2-40B4-BE49-F238E27FC236}">
                <a16:creationId xmlns:a16="http://schemas.microsoft.com/office/drawing/2014/main" id="{E31AF7FF-3DA8-4417-A31C-402168E4EEAD}"/>
              </a:ext>
            </a:extLst>
          </p:cNvPr>
          <p:cNvSpPr>
            <a:spLocks noGrp="1"/>
          </p:cNvSpPr>
          <p:nvPr>
            <p:ph type="ftr" sz="quarter" idx="3"/>
          </p:nvPr>
        </p:nvSpPr>
        <p:spPr/>
        <p:txBody>
          <a:bodyPr/>
          <a:lstStyle/>
          <a:p>
            <a:fld id="{5116C895-348D-4FA1-AC3F-6A98EE2CBA64}" type="slidenum">
              <a:rPr lang="en-US" smtClean="0"/>
              <a:pPr/>
              <a:t>3</a:t>
            </a:fld>
            <a:endParaRPr lang="en-US" dirty="0"/>
          </a:p>
        </p:txBody>
      </p:sp>
    </p:spTree>
    <p:extLst>
      <p:ext uri="{BB962C8B-B14F-4D97-AF65-F5344CB8AC3E}">
        <p14:creationId xmlns:p14="http://schemas.microsoft.com/office/powerpoint/2010/main" val="315331171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DC077B8-769D-41DC-A958-A11F7CD667E7}"/>
              </a:ext>
            </a:extLst>
          </p:cNvPr>
          <p:cNvSpPr>
            <a:spLocks noGrp="1"/>
          </p:cNvSpPr>
          <p:nvPr>
            <p:ph type="body" sz="quarter" idx="16"/>
          </p:nvPr>
        </p:nvSpPr>
        <p:spPr/>
        <p:txBody>
          <a:bodyPr vert="horz" lIns="91440" tIns="45720" rIns="91440" bIns="45720" rtlCol="0" anchor="t">
            <a:normAutofit fontScale="85000" lnSpcReduction="10000"/>
          </a:bodyPr>
          <a:lstStyle/>
          <a:p>
            <a:pPr lvl="0"/>
            <a:r>
              <a:rPr lang="en-AU" dirty="0"/>
              <a:t>To use the language you have learnt, you will write the script of two short conversations.</a:t>
            </a:r>
          </a:p>
          <a:p>
            <a:pPr lvl="0"/>
            <a:r>
              <a:rPr lang="en-AU" dirty="0"/>
              <a:t>The first conversation will be between a customer and a shopkeeper. The shopkeeper will ask the customer if they like some types of food. The customer will respond and ask the shopkeeper if they have some types of food, then the customer asks if they can have a type of food. Use polite language and start and finish the conversation with appropriate greetings.</a:t>
            </a:r>
          </a:p>
          <a:p>
            <a:pPr lvl="0"/>
            <a:r>
              <a:rPr lang="en-AU" dirty="0"/>
              <a:t>The second conversation will also involve asking someone for food. For this conversation, you will choose a different audience and a different setting, for example: at home, at a restaurant, or at the school canteen.</a:t>
            </a:r>
          </a:p>
          <a:p>
            <a:pPr lvl="0"/>
            <a:r>
              <a:rPr lang="en-AU" dirty="0"/>
              <a:t>When you have written the scripts, ask a classmate or family member to help you role-play each conversation. Take turns with your classmate or family member playing each role.</a:t>
            </a:r>
          </a:p>
          <a:p>
            <a:pPr lvl="0"/>
            <a:r>
              <a:rPr lang="en-AU" dirty="0"/>
              <a:t>If a classmate or family member is not available to help, that's ok. You can play both parts in the conversations. If you do that, try to change your voice for each role. </a:t>
            </a:r>
          </a:p>
          <a:p>
            <a:r>
              <a:rPr lang="en-AU" dirty="0"/>
              <a:t>After you have practised the conversation a few times, record the conversation and share it with </a:t>
            </a:r>
            <a:r>
              <a:rPr lang="en-AU"/>
              <a:t>your </a:t>
            </a:r>
            <a:r>
              <a:rPr lang="en-AU" smtClean="0"/>
              <a:t>teacher.</a:t>
            </a:r>
            <a:endParaRPr lang="en-US" dirty="0">
              <a:latin typeface="Arial"/>
              <a:cs typeface="Arial"/>
            </a:endParaRPr>
          </a:p>
        </p:txBody>
      </p:sp>
      <p:sp>
        <p:nvSpPr>
          <p:cNvPr id="3" name="Text Placeholder 2">
            <a:extLst>
              <a:ext uri="{FF2B5EF4-FFF2-40B4-BE49-F238E27FC236}">
                <a16:creationId xmlns:a16="http://schemas.microsoft.com/office/drawing/2014/main" id="{AB43B01F-7C84-49D0-86C1-7F70A97BD10C}"/>
              </a:ext>
            </a:extLst>
          </p:cNvPr>
          <p:cNvSpPr>
            <a:spLocks noGrp="1"/>
          </p:cNvSpPr>
          <p:nvPr>
            <p:ph type="body" sz="quarter" idx="15"/>
          </p:nvPr>
        </p:nvSpPr>
        <p:spPr/>
        <p:txBody>
          <a:bodyPr vert="horz" wrap="square" lIns="0" tIns="45720" rIns="91440" bIns="45720" rtlCol="0" anchor="t">
            <a:noAutofit/>
          </a:bodyPr>
          <a:lstStyle/>
          <a:p>
            <a:r>
              <a:rPr lang="en-AU" dirty="0">
                <a:latin typeface="Arial"/>
                <a:cs typeface="Arial"/>
              </a:rPr>
              <a:t>Week 4 – </a:t>
            </a:r>
            <a:r>
              <a:rPr lang="en-AU" dirty="0">
                <a:solidFill>
                  <a:srgbClr val="CE0037"/>
                </a:solidFill>
                <a:latin typeface="Arial"/>
                <a:cs typeface="Arial"/>
              </a:rPr>
              <a:t>A conversation at the shops</a:t>
            </a:r>
            <a:endParaRPr lang="en-US" dirty="0"/>
          </a:p>
          <a:p>
            <a:r>
              <a:rPr lang="en-AU" dirty="0">
                <a:latin typeface="Arial"/>
                <a:cs typeface="Arial"/>
              </a:rPr>
              <a:t> </a:t>
            </a:r>
            <a:endParaRPr lang="en-US" dirty="0"/>
          </a:p>
        </p:txBody>
      </p:sp>
      <p:sp>
        <p:nvSpPr>
          <p:cNvPr id="4" name="Title 3">
            <a:extLst>
              <a:ext uri="{FF2B5EF4-FFF2-40B4-BE49-F238E27FC236}">
                <a16:creationId xmlns:a16="http://schemas.microsoft.com/office/drawing/2014/main" id="{696EBA80-F353-4C21-B5D1-8C3A1232625C}"/>
              </a:ext>
            </a:extLst>
          </p:cNvPr>
          <p:cNvSpPr>
            <a:spLocks noGrp="1"/>
          </p:cNvSpPr>
          <p:nvPr>
            <p:ph type="title"/>
          </p:nvPr>
        </p:nvSpPr>
        <p:spPr/>
        <p:txBody>
          <a:bodyPr/>
          <a:lstStyle/>
          <a:p>
            <a:r>
              <a:rPr lang="en-AU" dirty="0"/>
              <a:t>Languages – Stage 3</a:t>
            </a:r>
            <a:endParaRPr lang="en-US" dirty="0"/>
          </a:p>
        </p:txBody>
      </p:sp>
      <p:sp>
        <p:nvSpPr>
          <p:cNvPr id="5" name="Footer Placeholder 4">
            <a:extLst>
              <a:ext uri="{FF2B5EF4-FFF2-40B4-BE49-F238E27FC236}">
                <a16:creationId xmlns:a16="http://schemas.microsoft.com/office/drawing/2014/main" id="{E31AF7FF-3DA8-4417-A31C-402168E4EEAD}"/>
              </a:ext>
            </a:extLst>
          </p:cNvPr>
          <p:cNvSpPr>
            <a:spLocks noGrp="1"/>
          </p:cNvSpPr>
          <p:nvPr>
            <p:ph type="ftr" sz="quarter" idx="3"/>
          </p:nvPr>
        </p:nvSpPr>
        <p:spPr/>
        <p:txBody>
          <a:bodyPr/>
          <a:lstStyle/>
          <a:p>
            <a:fld id="{5116C895-348D-4FA1-AC3F-6A98EE2CBA64}" type="slidenum">
              <a:rPr lang="en-US" smtClean="0"/>
              <a:pPr/>
              <a:t>4</a:t>
            </a:fld>
            <a:endParaRPr lang="en-US" dirty="0"/>
          </a:p>
        </p:txBody>
      </p:sp>
    </p:spTree>
    <p:extLst>
      <p:ext uri="{BB962C8B-B14F-4D97-AF65-F5344CB8AC3E}">
        <p14:creationId xmlns:p14="http://schemas.microsoft.com/office/powerpoint/2010/main" val="2747953234"/>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224802&quot;&gt;&lt;object type=&quot;3&quot; unique_id=&quot;224803&quot;&gt;&lt;property id=&quot;20148&quot; value=&quot;5&quot;/&gt;&lt;property id=&quot;20300&quot; value=&quot;Slide 1 - &amp;quot;Languages – Early Stage 1 and Stage 1&amp;quot;&quot;/&gt;&lt;property id=&quot;20307&quot; value=&quot;257&quot;/&gt;&lt;/object&gt;&lt;object type=&quot;3&quot; unique_id=&quot;224804&quot;&gt;&lt;property id=&quot;20148&quot; value=&quot;5&quot;/&gt;&lt;property id=&quot;20300&quot; value=&quot;Slide 2 - &amp;quot;Languages – Stage 2 and Stage 3&amp;quot;&quot;/&gt;&lt;property id=&quot;20307&quot; value=&quot;258&quot;/&gt;&lt;/object&gt;&lt;object type=&quot;3&quot; unique_id=&quot;224860&quot;&gt;&lt;property id=&quot;20148&quot; value=&quot;5&quot;/&gt;&lt;property id=&quot;20300&quot; value=&quot;Slide 3 - &amp;quot;Languages – Early Stage 1&amp;quot;&quot;/&gt;&lt;property id=&quot;20307&quot; value=&quot;266&quot;/&gt;&lt;/object&gt;&lt;object type=&quot;3&quot; unique_id=&quot;224861&quot;&gt;&lt;property id=&quot;20148&quot; value=&quot;5&quot;/&gt;&lt;property id=&quot;20300&quot; value=&quot;Slide 4 - &amp;quot;Languages – Stage 1&amp;quot;&quot;/&gt;&lt;property id=&quot;20307&quot; value=&quot;267&quot;/&gt;&lt;/object&gt;&lt;object type=&quot;3&quot; unique_id=&quot;224862&quot;&gt;&lt;property id=&quot;20148&quot; value=&quot;5&quot;/&gt;&lt;property id=&quot;20300&quot; value=&quot;Slide 5 - &amp;quot;Languages – Stage 2&amp;quot;&quot;/&gt;&lt;property id=&quot;20307&quot; value=&quot;268&quot;/&gt;&lt;/object&gt;&lt;object type=&quot;3&quot; unique_id=&quot;224863&quot;&gt;&lt;property id=&quot;20148&quot; value=&quot;5&quot;/&gt;&lt;property id=&quot;20300&quot; value=&quot;Slide 6 - &amp;quot;Languages – Stage 3&amp;quot;&quot;/&gt;&lt;property id=&quot;20307&quot; value=&quot;269&quot;/&gt;&lt;/object&gt;&lt;object type=&quot;3&quot; unique_id=&quot;224889&quot;&gt;&lt;property id=&quot;20148&quot; value=&quot;5&quot;/&gt;&lt;property id=&quot;20300&quot; value=&quot;Slide 7 - &amp;quot;Languages – Early Stage 1 and Stage 1&amp;quot;&quot;/&gt;&lt;property id=&quot;20307&quot; value=&quot;294&quot;/&gt;&lt;/object&gt;&lt;object type=&quot;3&quot; unique_id=&quot;224890&quot;&gt;&lt;property id=&quot;20148&quot; value=&quot;5&quot;/&gt;&lt;property id=&quot;20300&quot; value=&quot;Slide 8 - &amp;quot;Languages – Stage 2 and Stage 3&amp;quot;&quot;/&gt;&lt;property id=&quot;20307&quot; value=&quot;295&quot;/&gt;&lt;/object&gt;&lt;object type=&quot;3&quot; unique_id=&quot;224892&quot;&gt;&lt;property id=&quot;20148&quot; value=&quot;5&quot;/&gt;&lt;property id=&quot;20300&quot; value=&quot;Slide 14 - &amp;quot;Languages – Stage 2 and Stage 3&amp;quot;&quot;/&gt;&lt;property id=&quot;20307&quot; value=&quot;297&quot;/&gt;&lt;/object&gt;&lt;object type=&quot;3&quot; unique_id=&quot;224894&quot;&gt;&lt;property id=&quot;20148&quot; value=&quot;5&quot;/&gt;&lt;property id=&quot;20300&quot; value=&quot;Slide 9 - &amp;quot;Languages – Early Stage 1&amp;quot;&quot;/&gt;&lt;property id=&quot;20307&quot; value=&quot;298&quot;/&gt;&lt;/object&gt;&lt;object type=&quot;3&quot; unique_id=&quot;224895&quot;&gt;&lt;property id=&quot;20148&quot; value=&quot;5&quot;/&gt;&lt;property id=&quot;20300&quot; value=&quot;Slide 10 - &amp;quot;Languages – Stage 1&amp;quot;&quot;/&gt;&lt;property id=&quot;20307&quot; value=&quot;299&quot;/&gt;&lt;/object&gt;&lt;object type=&quot;3&quot; unique_id=&quot;224896&quot;&gt;&lt;property id=&quot;20148&quot; value=&quot;5&quot;/&gt;&lt;property id=&quot;20300&quot; value=&quot;Slide 11 - &amp;quot;Languages – Stage 2&amp;quot;&quot;/&gt;&lt;property id=&quot;20307&quot; value=&quot;300&quot;/&gt;&lt;/object&gt;&lt;object type=&quot;3&quot; unique_id=&quot;224897&quot;&gt;&lt;property id=&quot;20148&quot; value=&quot;5&quot;/&gt;&lt;property id=&quot;20300&quot; value=&quot;Slide 12 - &amp;quot;Languages – Stage 3&amp;quot;&quot;/&gt;&lt;property id=&quot;20307&quot; value=&quot;301&quot;/&gt;&lt;/object&gt;&lt;object type=&quot;3&quot; unique_id=&quot;224898&quot;&gt;&lt;property id=&quot;20148&quot; value=&quot;5&quot;/&gt;&lt;property id=&quot;20300&quot; value=&quot;Slide 13 - &amp;quot;Languages – Early Stage 1 and Stage 1&amp;quot;&quot;/&gt;&lt;property id=&quot;20307&quot; value=&quot;302&quot;/&gt;&lt;/object&gt;&lt;object type=&quot;3&quot; unique_id=&quot;224899&quot;&gt;&lt;property id=&quot;20148&quot; value=&quot;5&quot;/&gt;&lt;property id=&quot;20300&quot; value=&quot;Slide 15 - &amp;quot;Languages – Early Stage 1&amp;quot;&quot;/&gt;&lt;property id=&quot;20307&quot; value=&quot;303&quot;/&gt;&lt;/object&gt;&lt;object type=&quot;3&quot; unique_id=&quot;224900&quot;&gt;&lt;property id=&quot;20148&quot; value=&quot;5&quot;/&gt;&lt;property id=&quot;20300&quot; value=&quot;Slide 16 - &amp;quot;Languages – Stage 1&amp;quot;&quot;/&gt;&lt;property id=&quot;20307&quot; value=&quot;304&quot;/&gt;&lt;/object&gt;&lt;object type=&quot;3&quot; unique_id=&quot;224901&quot;&gt;&lt;property id=&quot;20148&quot; value=&quot;5&quot;/&gt;&lt;property id=&quot;20300&quot; value=&quot;Slide 17 - &amp;quot;Languages – Stage 2&amp;quot;&quot;/&gt;&lt;property id=&quot;20307&quot; value=&quot;305&quot;/&gt;&lt;/object&gt;&lt;object type=&quot;3&quot; unique_id=&quot;224902&quot;&gt;&lt;property id=&quot;20148&quot; value=&quot;5&quot;/&gt;&lt;property id=&quot;20300&quot; value=&quot;Slide 18 - &amp;quot;Languages – Stage 3&amp;quot;&quot;/&gt;&lt;property id=&quot;20307&quot; value=&quot;306&quot;/&gt;&lt;/object&gt;&lt;object type=&quot;3&quot; unique_id=&quot;224903&quot;&gt;&lt;property id=&quot;20148&quot; value=&quot;5&quot;/&gt;&lt;property id=&quot;20300&quot; value=&quot;Slide 19 - &amp;quot;Languages – Early Stage 1 and Stage 1&amp;quot;&quot;/&gt;&lt;property id=&quot;20307&quot; value=&quot;307&quot;/&gt;&lt;/object&gt;&lt;object type=&quot;3&quot; unique_id=&quot;224904&quot;&gt;&lt;property id=&quot;20148&quot; value=&quot;5&quot;/&gt;&lt;property id=&quot;20300&quot; value=&quot;Slide 20 - &amp;quot;Languages – Stage 2 and Stage 3&amp;quot;&quot;/&gt;&lt;property id=&quot;20307&quot; value=&quot;308&quot;/&gt;&lt;/object&gt;&lt;object type=&quot;3&quot; unique_id=&quot;225038&quot;&gt;&lt;property id=&quot;20148&quot; value=&quot;5&quot;/&gt;&lt;property id=&quot;20300&quot; value=&quot;Slide 21 - &amp;quot;Languages – Early Stage 1&amp;quot;&quot;/&gt;&lt;property id=&quot;20307&quot; value=&quot;309&quot;/&gt;&lt;/object&gt;&lt;object type=&quot;3&quot; unique_id=&quot;225039&quot;&gt;&lt;property id=&quot;20148&quot; value=&quot;5&quot;/&gt;&lt;property id=&quot;20300&quot; value=&quot;Slide 22 - &amp;quot;Languages – Stage 1&amp;quot;&quot;/&gt;&lt;property id=&quot;20307&quot; value=&quot;310&quot;/&gt;&lt;/object&gt;&lt;object type=&quot;3&quot; unique_id=&quot;225040&quot;&gt;&lt;property id=&quot;20148&quot; value=&quot;5&quot;/&gt;&lt;property id=&quot;20300&quot; value=&quot;Slide 23 - &amp;quot;Languages – Stage 2&amp;quot;&quot;/&gt;&lt;property id=&quot;20307&quot; value=&quot;311&quot;/&gt;&lt;/object&gt;&lt;object type=&quot;3&quot; unique_id=&quot;225041&quot;&gt;&lt;property id=&quot;20148&quot; value=&quot;5&quot;/&gt;&lt;property id=&quot;20300&quot; value=&quot;Slide 24 - &amp;quot;Languages – Stage 3&amp;quot;&quot;/&gt;&lt;property id=&quot;20307&quot; value=&quot;312&quot;/&gt;&lt;/object&gt;&lt;/object&gt;&lt;object type=&quot;8&quot; unique_id=&quot;224808&quot;&gt;&lt;/object&gt;&lt;/object&gt;&lt;/database&gt;"/>
  <p:tag name="SECTOMILLISECCONVERTED" val="1"/>
</p:tagLst>
</file>

<file path=ppt/theme/theme1.xml><?xml version="1.0" encoding="utf-8"?>
<a:theme xmlns:a="http://schemas.openxmlformats.org/drawingml/2006/main" name="1_Office Theme">
  <a:themeElements>
    <a:clrScheme name="DoE">
      <a:dk1>
        <a:srgbClr val="000000"/>
      </a:dk1>
      <a:lt1>
        <a:srgbClr val="FFFFFF"/>
      </a:lt1>
      <a:dk2>
        <a:srgbClr val="041E42"/>
      </a:dk2>
      <a:lt2>
        <a:srgbClr val="C8DCF0"/>
      </a:lt2>
      <a:accent1>
        <a:srgbClr val="1D428A"/>
      </a:accent1>
      <a:accent2>
        <a:srgbClr val="407EC9"/>
      </a:accent2>
      <a:accent3>
        <a:srgbClr val="6CACE4"/>
      </a:accent3>
      <a:accent4>
        <a:srgbClr val="C8DCF0"/>
      </a:accent4>
      <a:accent5>
        <a:srgbClr val="CE0037"/>
      </a:accent5>
      <a:accent6>
        <a:srgbClr val="F3B8B5"/>
      </a:accent6>
      <a:hlink>
        <a:srgbClr val="385E9D"/>
      </a:hlink>
      <a:folHlink>
        <a:srgbClr val="6CACE4"/>
      </a:folHlink>
    </a:clrScheme>
    <a:fontScheme name="DoE">
      <a:majorFont>
        <a:latin typeface="Montserrat SemiBold"/>
        <a:ea typeface=""/>
        <a:cs typeface=""/>
      </a:majorFont>
      <a:minorFont>
        <a:latin typeface="Montserrat Medium"/>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5"/>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defRPr sz="1400" dirty="0" err="1" smtClean="0"/>
        </a:defPPr>
      </a:lstStyle>
    </a:txDef>
  </a:objectDefaults>
  <a:extraClrSchemeLst/>
  <a:custClrLst>
    <a:custClr name="Corporate 1">
      <a:srgbClr val="19233E"/>
    </a:custClr>
    <a:custClr name="Corporate 2">
      <a:srgbClr val="D70C3D"/>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Teachers/Parents 1">
      <a:srgbClr val="1D428A"/>
    </a:custClr>
    <a:custClr name="Teachers/Parents 2">
      <a:srgbClr val="385E9D"/>
    </a:custClr>
    <a:custClr name="Teachers/Parents 3">
      <a:srgbClr val="407EC9"/>
    </a:custClr>
    <a:custClr name="Teachers/Parents 4">
      <a:srgbClr val="6CACE4"/>
    </a:custClr>
    <a:custClr name="Teachers/Parents 5">
      <a:srgbClr val="C8C9C7"/>
    </a:custClr>
    <a:custClr name="Teachers/Parents 6">
      <a:srgbClr val="E6E7EA"/>
    </a:custClr>
    <a:custClr name="Teachers/Parents 7">
      <a:srgbClr val="9D2235"/>
    </a:custClr>
    <a:custClr name="BLANK">
      <a:srgbClr val="FFFFFF"/>
    </a:custClr>
    <a:custClr name="BLANK">
      <a:srgbClr val="FFFFFF"/>
    </a:custClr>
    <a:custClr name="BLANK">
      <a:srgbClr val="FFFFFF"/>
    </a:custClr>
    <a:custClr name="Students 1">
      <a:srgbClr val="A4C8E1"/>
    </a:custClr>
    <a:custClr name="Students 2">
      <a:srgbClr val="C6DAE7"/>
    </a:custClr>
    <a:custClr name="Students 3">
      <a:srgbClr val="E56A54"/>
    </a:custClr>
    <a:custClr name="Students 4">
      <a:srgbClr val="E9C4C7"/>
    </a:custClr>
  </a:custClrLst>
  <a:extLst>
    <a:ext uri="{05A4C25C-085E-4340-85A3-A5531E510DB2}">
      <thm15:themeFamily xmlns:thm15="http://schemas.microsoft.com/office/thememl/2012/main" name="Presentation3" id="{18987CDD-6233-7347-899F-C2953239CCBD}" vid="{EFB83354-1ED2-3E48-A529-8AC8926A790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7B0F907926FFB4EAE7F8A66614D0078" ma:contentTypeVersion="12" ma:contentTypeDescription="Create a new document." ma:contentTypeScope="" ma:versionID="4bcd20972b3dd9c4183cf5e211127f93">
  <xsd:schema xmlns:xsd="http://www.w3.org/2001/XMLSchema" xmlns:xs="http://www.w3.org/2001/XMLSchema" xmlns:p="http://schemas.microsoft.com/office/2006/metadata/properties" xmlns:ns2="fdecbd01-aa66-4191-9267-7ed55a2fd6a0" xmlns:ns3="53d9c447-da56-436c-8eea-3183e620c70c" targetNamespace="http://schemas.microsoft.com/office/2006/metadata/properties" ma:root="true" ma:fieldsID="d4940ac75f4a1a43c5b3ab5aa0d807b5" ns2:_="" ns3:_="">
    <xsd:import namespace="fdecbd01-aa66-4191-9267-7ed55a2fd6a0"/>
    <xsd:import namespace="53d9c447-da56-436c-8eea-3183e620c70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LengthInSecond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ecbd01-aa66-4191-9267-7ed55a2fd6a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3d9c447-da56-436c-8eea-3183e620c70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371888-3014-4F11-A047-E25179F9D450}">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3d9c447-da56-436c-8eea-3183e620c70c"/>
    <ds:schemaRef ds:uri="http://purl.org/dc/elements/1.1/"/>
    <ds:schemaRef ds:uri="http://schemas.microsoft.com/office/2006/metadata/properties"/>
    <ds:schemaRef ds:uri="fdecbd01-aa66-4191-9267-7ed55a2fd6a0"/>
    <ds:schemaRef ds:uri="http://www.w3.org/XML/1998/namespace"/>
    <ds:schemaRef ds:uri="http://purl.org/dc/dcmitype/"/>
  </ds:schemaRefs>
</ds:datastoreItem>
</file>

<file path=customXml/itemProps2.xml><?xml version="1.0" encoding="utf-8"?>
<ds:datastoreItem xmlns:ds="http://schemas.openxmlformats.org/officeDocument/2006/customXml" ds:itemID="{DA2811AF-8441-484E-B76A-2F4A67B37523}">
  <ds:schemaRefs>
    <ds:schemaRef ds:uri="http://schemas.microsoft.com/sharepoint/v3/contenttype/forms"/>
  </ds:schemaRefs>
</ds:datastoreItem>
</file>

<file path=customXml/itemProps3.xml><?xml version="1.0" encoding="utf-8"?>
<ds:datastoreItem xmlns:ds="http://schemas.openxmlformats.org/officeDocument/2006/customXml" ds:itemID="{7EF6B9ED-655A-418A-84F0-99E1CF0A9C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decbd01-aa66-4191-9267-7ed55a2fd6a0"/>
    <ds:schemaRef ds:uri="53d9c447-da56-436c-8eea-3183e620c7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2215</TotalTime>
  <Words>844</Words>
  <Application>Microsoft Office PowerPoint</Application>
  <PresentationFormat>Widescreen</PresentationFormat>
  <Paragraphs>52</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Courier New</vt:lpstr>
      <vt:lpstr>Montserrat Medium</vt:lpstr>
      <vt:lpstr>1_Office Theme</vt:lpstr>
      <vt:lpstr>Languages – Early Stage 1</vt:lpstr>
      <vt:lpstr>Languages – Stage 1</vt:lpstr>
      <vt:lpstr>Languages – Stage 2</vt:lpstr>
      <vt:lpstr>Languages – Stage 3</vt:lpstr>
    </vt:vector>
  </TitlesOfParts>
  <Company>NSW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Languages – Early Stage 1 and Stage 1</dc:title>
  <dc:creator>Tamara Hill</dc:creator>
  <cp:lastModifiedBy>Tamara Hill</cp:lastModifiedBy>
  <cp:revision>755</cp:revision>
  <dcterms:created xsi:type="dcterms:W3CDTF">2021-08-13T02:37:44Z</dcterms:created>
  <dcterms:modified xsi:type="dcterms:W3CDTF">2021-09-08T06:36:50Z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0x01010097B0F907926FFB4EAE7F8A66614D0078</vt:lpwstr>
  </property>
</Properties>
</file>