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8" r:id="rId5"/>
    <p:sldId id="279" r:id="rId6"/>
    <p:sldId id="280" r:id="rId7"/>
    <p:sldId id="281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516FFDAF-907C-4129-9A96-066C486C0FB3}" v="140" dt="2021-08-13T04:56:19.858"/>
    <p1510:client id="{9F1DB3E5-5BF2-4B9A-8D42-64C426705A20}" v="72" dt="2021-08-13T04:26:10.575"/>
    <p1510:client id="{B07DA3D5-AA3D-470E-9188-EF96CDBD2E07}" v="83" dt="2021-08-13T06:30:20.591"/>
    <p1510:client id="{B4FDF366-DD56-405A-B30D-8F3309C5784F}" v="6" dt="2021-08-13T05:41:17.83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2282CD32-88BB-498B-8D4E-80E8D655C555}"/>
    <pc:docChg chg="addSld modSld sldOrd">
      <pc:chgData name="Stephen Nogher" userId="S::stephen.nogher@det.nsw.edu.au::e813d5df-2edc-4a00-905b-4d51bcdce624" providerId="AD" clId="Web-{2282CD32-88BB-498B-8D4E-80E8D655C555}" dt="2021-08-13T06:18:38.471" v="199" actId="20577"/>
      <pc:docMkLst>
        <pc:docMk/>
      </pc:docMkLst>
      <pc:sldChg chg="modSp">
        <pc:chgData name="Stephen Nogher" userId="S::stephen.nogher@det.nsw.edu.au::e813d5df-2edc-4a00-905b-4d51bcdce624" providerId="AD" clId="Web-{2282CD32-88BB-498B-8D4E-80E8D655C555}" dt="2021-08-13T05:59:23.193" v="111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282CD32-88BB-498B-8D4E-80E8D655C555}" dt="2021-08-13T05:59:23.193" v="111" actId="20577"/>
          <ac:spMkLst>
            <pc:docMk/>
            <pc:sldMk cId="385407134" sldId="282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5:59:15.130" v="108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282CD32-88BB-498B-8D4E-80E8D655C555}" dt="2021-08-13T05:59:15.130" v="108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6:01:16.492" v="13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2282CD32-88BB-498B-8D4E-80E8D655C555}" dt="2021-08-13T06:01:16.492" v="133" actId="20577"/>
          <ac:spMkLst>
            <pc:docMk/>
            <pc:sldMk cId="926851759" sldId="284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2282CD32-88BB-498B-8D4E-80E8D655C555}" dt="2021-08-13T06:00:24.272" v="113" actId="20577"/>
        <pc:sldMkLst>
          <pc:docMk/>
          <pc:sldMk cId="560711052" sldId="285"/>
        </pc:sldMkLst>
        <pc:spChg chg="mod">
          <ac:chgData name="Stephen Nogher" userId="S::stephen.nogher@det.nsw.edu.au::e813d5df-2edc-4a00-905b-4d51bcdce624" providerId="AD" clId="Web-{2282CD32-88BB-498B-8D4E-80E8D655C555}" dt="2021-08-13T06:00:24.272" v="113" actId="20577"/>
          <ac:spMkLst>
            <pc:docMk/>
            <pc:sldMk cId="560711052" sldId="285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08:44.631" v="142" actId="20577"/>
        <pc:sldMkLst>
          <pc:docMk/>
          <pc:sldMk cId="3694774085" sldId="286"/>
        </pc:sldMkLst>
        <pc:spChg chg="mod">
          <ac:chgData name="Stephen Nogher" userId="S::stephen.nogher@det.nsw.edu.au::e813d5df-2edc-4a00-905b-4d51bcdce624" providerId="AD" clId="Web-{2282CD32-88BB-498B-8D4E-80E8D655C555}" dt="2021-08-13T06:08:26.896" v="139" actId="20577"/>
          <ac:spMkLst>
            <pc:docMk/>
            <pc:sldMk cId="3694774085" sldId="286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10.271" v="136" actId="20577"/>
          <ac:spMkLst>
            <pc:docMk/>
            <pc:sldMk cId="3694774085" sldId="286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44.631" v="142" actId="20577"/>
          <ac:spMkLst>
            <pc:docMk/>
            <pc:sldMk cId="3694774085" sldId="286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0:31.945" v="151" actId="20577"/>
        <pc:sldMkLst>
          <pc:docMk/>
          <pc:sldMk cId="240654628" sldId="287"/>
        </pc:sldMkLst>
        <pc:spChg chg="mod">
          <ac:chgData name="Stephen Nogher" userId="S::stephen.nogher@det.nsw.edu.au::e813d5df-2edc-4a00-905b-4d51bcdce624" providerId="AD" clId="Web-{2282CD32-88BB-498B-8D4E-80E8D655C555}" dt="2021-08-13T06:10:31.945" v="151" actId="20577"/>
          <ac:spMkLst>
            <pc:docMk/>
            <pc:sldMk cId="240654628" sldId="28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9:51.538" v="146" actId="20577"/>
          <ac:spMkLst>
            <pc:docMk/>
            <pc:sldMk cId="240654628" sldId="28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0:23.789" v="150" actId="20577"/>
          <ac:spMkLst>
            <pc:docMk/>
            <pc:sldMk cId="240654628" sldId="287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8:38.471" v="199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2282CD32-88BB-498B-8D4E-80E8D655C555}" dt="2021-08-13T06:18:38.471" v="19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1:47.119" v="165" actId="20577"/>
          <ac:spMkLst>
            <pc:docMk/>
            <pc:sldMk cId="3493196838" sldId="288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48.184" v="178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4:03.465" v="184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2282CD32-88BB-498B-8D4E-80E8D655C555}" dt="2021-08-13T06:14:03.465" v="184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2:22.510" v="169" actId="20577"/>
          <ac:spMkLst>
            <pc:docMk/>
            <pc:sldMk cId="3275710868" sldId="289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54.793" v="181" actId="20577"/>
          <ac:spMkLst>
            <pc:docMk/>
            <pc:sldMk cId="3275710868" sldId="289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B07DA3D5-AA3D-470E-9188-EF96CDBD2E07}"/>
    <pc:docChg chg="modSld">
      <pc:chgData name="Stephen Nogher" userId="S::stephen.nogher@det.nsw.edu.au::e813d5df-2edc-4a00-905b-4d51bcdce624" providerId="AD" clId="Web-{B07DA3D5-AA3D-470E-9188-EF96CDBD2E07}" dt="2021-08-13T06:30:20.591" v="82" actId="20577"/>
      <pc:docMkLst>
        <pc:docMk/>
      </pc:docMkLst>
      <pc:sldChg chg="modSp">
        <pc:chgData name="Stephen Nogher" userId="S::stephen.nogher@det.nsw.edu.au::e813d5df-2edc-4a00-905b-4d51bcdce624" providerId="AD" clId="Web-{B07DA3D5-AA3D-470E-9188-EF96CDBD2E07}" dt="2021-08-13T06:30:20.591" v="8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B07DA3D5-AA3D-470E-9188-EF96CDBD2E07}" dt="2021-08-13T06:30:20.591" v="82" actId="20577"/>
          <ac:spMkLst>
            <pc:docMk/>
            <pc:sldMk cId="3493196838" sldId="288"/>
            <ac:spMk id="7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F5DB4C22-7297-4728-908C-172BEE011048}"/>
    <pc:docChg chg="addSld modSld sldOrd">
      <pc:chgData name="Stephen Nogher" userId="S::stephen.nogher@det.nsw.edu.au::e813d5df-2edc-4a00-905b-4d51bcdce624" providerId="AD" clId="Web-{F5DB4C22-7297-4728-908C-172BEE011048}" dt="2021-08-15T22:56:45.685" v="190" actId="20577"/>
      <pc:docMkLst>
        <pc:docMk/>
      </pc:docMkLst>
      <pc:sldChg chg="modSp">
        <pc:chgData name="Stephen Nogher" userId="S::stephen.nogher@det.nsw.edu.au::e813d5df-2edc-4a00-905b-4d51bcdce624" providerId="AD" clId="Web-{F5DB4C22-7297-4728-908C-172BEE011048}" dt="2021-08-15T22:49:45.518" v="16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F5DB4C22-7297-4728-908C-172BEE011048}" dt="2021-08-15T22:35:16.387" v="6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45.518" v="162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F5DB4C22-7297-4728-908C-172BEE011048}" dt="2021-08-15T22:44:35.026" v="101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F5DB4C22-7297-4728-908C-172BEE011048}" dt="2021-08-15T22:44:35.026" v="101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4:12.478" v="87" actId="20577"/>
          <ac:spMkLst>
            <pc:docMk/>
            <pc:sldMk cId="3275710868" sldId="289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F5DB4C22-7297-4728-908C-172BEE011048}" dt="2021-08-15T22:49:55.096" v="164" actId="20577"/>
        <pc:sldMkLst>
          <pc:docMk/>
          <pc:sldMk cId="2734457396" sldId="290"/>
        </pc:sldMkLst>
        <pc:spChg chg="mod">
          <ac:chgData name="Stephen Nogher" userId="S::stephen.nogher@det.nsw.edu.au::e813d5df-2edc-4a00-905b-4d51bcdce624" providerId="AD" clId="Web-{F5DB4C22-7297-4728-908C-172BEE011048}" dt="2021-08-15T22:49:55.096" v="164" actId="20577"/>
          <ac:spMkLst>
            <pc:docMk/>
            <pc:sldMk cId="2734457396" sldId="29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04.189" v="157" actId="20577"/>
          <ac:spMkLst>
            <pc:docMk/>
            <pc:sldMk cId="2734457396" sldId="29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4:30.635" v="172" actId="20577"/>
        <pc:sldMkLst>
          <pc:docMk/>
          <pc:sldMk cId="2931714485" sldId="291"/>
        </pc:sldMkLst>
        <pc:spChg chg="mod">
          <ac:chgData name="Stephen Nogher" userId="S::stephen.nogher@det.nsw.edu.au::e813d5df-2edc-4a00-905b-4d51bcdce624" providerId="AD" clId="Web-{F5DB4C22-7297-4728-908C-172BEE011048}" dt="2021-08-15T22:54:30.635" v="172" actId="20577"/>
          <ac:spMkLst>
            <pc:docMk/>
            <pc:sldMk cId="2931714485" sldId="29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05.540" v="167" actId="20577"/>
          <ac:spMkLst>
            <pc:docMk/>
            <pc:sldMk cId="2931714485" sldId="29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5:38.293" v="181" actId="20577"/>
        <pc:sldMkLst>
          <pc:docMk/>
          <pc:sldMk cId="3421658165" sldId="292"/>
        </pc:sldMkLst>
        <pc:spChg chg="mod">
          <ac:chgData name="Stephen Nogher" userId="S::stephen.nogher@det.nsw.edu.au::e813d5df-2edc-4a00-905b-4d51bcdce624" providerId="AD" clId="Web-{F5DB4C22-7297-4728-908C-172BEE011048}" dt="2021-08-15T22:55:38.293" v="181" actId="20577"/>
          <ac:spMkLst>
            <pc:docMk/>
            <pc:sldMk cId="3421658165" sldId="29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40.776" v="174" actId="20577"/>
          <ac:spMkLst>
            <pc:docMk/>
            <pc:sldMk cId="3421658165" sldId="29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6:45.685" v="190" actId="20577"/>
        <pc:sldMkLst>
          <pc:docMk/>
          <pc:sldMk cId="242209559" sldId="293"/>
        </pc:sldMkLst>
        <pc:spChg chg="mod">
          <ac:chgData name="Stephen Nogher" userId="S::stephen.nogher@det.nsw.edu.au::e813d5df-2edc-4a00-905b-4d51bcdce624" providerId="AD" clId="Web-{F5DB4C22-7297-4728-908C-172BEE011048}" dt="2021-08-15T22:56:45.685" v="190" actId="20577"/>
          <ac:spMkLst>
            <pc:docMk/>
            <pc:sldMk cId="242209559" sldId="29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5:52.965" v="183" actId="20577"/>
          <ac:spMkLst>
            <pc:docMk/>
            <pc:sldMk cId="242209559" sldId="29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9F1DB3E5-5BF2-4B9A-8D42-64C426705A20}"/>
    <pc:docChg chg="modSld">
      <pc:chgData name="Stephen Nogher" userId="S::stephen.nogher@det.nsw.edu.au::e813d5df-2edc-4a00-905b-4d51bcdce624" providerId="AD" clId="Web-{9F1DB3E5-5BF2-4B9A-8D42-64C426705A20}" dt="2021-08-13T04:25:54.981" v="47" actId="20577"/>
      <pc:docMkLst>
        <pc:docMk/>
      </pc:docMkLst>
      <pc:sldChg chg="modSp">
        <pc:chgData name="Stephen Nogher" userId="S::stephen.nogher@det.nsw.edu.au::e813d5df-2edc-4a00-905b-4d51bcdce624" providerId="AD" clId="Web-{9F1DB3E5-5BF2-4B9A-8D42-64C426705A20}" dt="2021-08-13T04:25:54.981" v="47" actId="20577"/>
        <pc:sldMkLst>
          <pc:docMk/>
          <pc:sldMk cId="1600912500" sldId="257"/>
        </pc:sldMkLst>
        <pc:spChg chg="mod">
          <ac:chgData name="Stephen Nogher" userId="S::stephen.nogher@det.nsw.edu.au::e813d5df-2edc-4a00-905b-4d51bcdce624" providerId="AD" clId="Web-{9F1DB3E5-5BF2-4B9A-8D42-64C426705A20}" dt="2021-08-13T04:25:45.153" v="46" actId="20577"/>
          <ac:spMkLst>
            <pc:docMk/>
            <pc:sldMk cId="1600912500" sldId="25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54.981" v="47" actId="20577"/>
          <ac:spMkLst>
            <pc:docMk/>
            <pc:sldMk cId="1600912500" sldId="25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5:32.418" v="44" actId="20577"/>
        <pc:sldMkLst>
          <pc:docMk/>
          <pc:sldMk cId="472642666" sldId="258"/>
        </pc:sldMkLst>
        <pc:spChg chg="mod">
          <ac:chgData name="Stephen Nogher" userId="S::stephen.nogher@det.nsw.edu.au::e813d5df-2edc-4a00-905b-4d51bcdce624" providerId="AD" clId="Web-{9F1DB3E5-5BF2-4B9A-8D42-64C426705A20}" dt="2021-08-13T04:25:18.824" v="43" actId="20577"/>
          <ac:spMkLst>
            <pc:docMk/>
            <pc:sldMk cId="472642666" sldId="25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32.418" v="44" actId="20577"/>
          <ac:spMkLst>
            <pc:docMk/>
            <pc:sldMk cId="472642666" sldId="25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59.292" v="42" actId="20577"/>
        <pc:sldMkLst>
          <pc:docMk/>
          <pc:sldMk cId="3603936590" sldId="259"/>
        </pc:sldMkLst>
        <pc:spChg chg="mod">
          <ac:chgData name="Stephen Nogher" userId="S::stephen.nogher@det.nsw.edu.au::e813d5df-2edc-4a00-905b-4d51bcdce624" providerId="AD" clId="Web-{9F1DB3E5-5BF2-4B9A-8D42-64C426705A20}" dt="2021-08-13T04:24:47.823" v="41" actId="20577"/>
          <ac:spMkLst>
            <pc:docMk/>
            <pc:sldMk cId="3603936590" sldId="25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59.292" v="42" actId="20577"/>
          <ac:spMkLst>
            <pc:docMk/>
            <pc:sldMk cId="3603936590" sldId="259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3:53.884" v="35" actId="20577"/>
        <pc:sldMkLst>
          <pc:docMk/>
          <pc:sldMk cId="1071187083" sldId="260"/>
        </pc:sldMkLst>
        <pc:spChg chg="mod">
          <ac:chgData name="Stephen Nogher" userId="S::stephen.nogher@det.nsw.edu.au::e813d5df-2edc-4a00-905b-4d51bcdce624" providerId="AD" clId="Web-{9F1DB3E5-5BF2-4B9A-8D42-64C426705A20}" dt="2021-08-13T04:23:39.400" v="33" actId="20577"/>
          <ac:spMkLst>
            <pc:docMk/>
            <pc:sldMk cId="1071187083" sldId="260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3:53.884" v="35" actId="20577"/>
          <ac:spMkLst>
            <pc:docMk/>
            <pc:sldMk cId="1071187083" sldId="260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9:24.706" v="12" actId="20577"/>
        <pc:sldMkLst>
          <pc:docMk/>
          <pc:sldMk cId="2506768200" sldId="261"/>
        </pc:sldMkLst>
        <pc:spChg chg="mod">
          <ac:chgData name="Stephen Nogher" userId="S::stephen.nogher@det.nsw.edu.au::e813d5df-2edc-4a00-905b-4d51bcdce624" providerId="AD" clId="Web-{9F1DB3E5-5BF2-4B9A-8D42-64C426705A20}" dt="2021-08-13T04:19:24.706" v="12" actId="20577"/>
          <ac:spMkLst>
            <pc:docMk/>
            <pc:sldMk cId="2506768200" sldId="261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9:12.815" v="11" actId="20577"/>
          <ac:spMkLst>
            <pc:docMk/>
            <pc:sldMk cId="2506768200" sldId="261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26.401" v="38" actId="20577"/>
        <pc:sldMkLst>
          <pc:docMk/>
          <pc:sldMk cId="205352771" sldId="263"/>
        </pc:sldMkLst>
        <pc:spChg chg="mod">
          <ac:chgData name="Stephen Nogher" userId="S::stephen.nogher@det.nsw.edu.au::e813d5df-2edc-4a00-905b-4d51bcdce624" providerId="AD" clId="Web-{9F1DB3E5-5BF2-4B9A-8D42-64C426705A20}" dt="2021-08-13T04:24:15.760" v="37" actId="20577"/>
          <ac:spMkLst>
            <pc:docMk/>
            <pc:sldMk cId="205352771" sldId="263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26.401" v="38" actId="20577"/>
          <ac:spMkLst>
            <pc:docMk/>
            <pc:sldMk cId="205352771" sldId="263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2:41.398" v="30" actId="20577"/>
        <pc:sldMkLst>
          <pc:docMk/>
          <pc:sldMk cId="2139437517" sldId="264"/>
        </pc:sldMkLst>
        <pc:spChg chg="mod">
          <ac:chgData name="Stephen Nogher" userId="S::stephen.nogher@det.nsw.edu.au::e813d5df-2edc-4a00-905b-4d51bcdce624" providerId="AD" clId="Web-{9F1DB3E5-5BF2-4B9A-8D42-64C426705A20}" dt="2021-08-13T04:22:35.804" v="29" actId="20577"/>
          <ac:spMkLst>
            <pc:docMk/>
            <pc:sldMk cId="2139437517" sldId="26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2:41.398" v="30" actId="20577"/>
          <ac:spMkLst>
            <pc:docMk/>
            <pc:sldMk cId="2139437517" sldId="26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8:10.720" v="3" actId="20577"/>
        <pc:sldMkLst>
          <pc:docMk/>
          <pc:sldMk cId="549641995" sldId="265"/>
        </pc:sldMkLst>
        <pc:spChg chg="mod">
          <ac:chgData name="Stephen Nogher" userId="S::stephen.nogher@det.nsw.edu.au::e813d5df-2edc-4a00-905b-4d51bcdce624" providerId="AD" clId="Web-{9F1DB3E5-5BF2-4B9A-8D42-64C426705A20}" dt="2021-08-13T04:17:39.313" v="1" actId="20577"/>
          <ac:spMkLst>
            <pc:docMk/>
            <pc:sldMk cId="549641995" sldId="265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8:10.720" v="3" actId="20577"/>
          <ac:spMkLst>
            <pc:docMk/>
            <pc:sldMk cId="549641995" sldId="265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0F73C393-A965-4EDE-96E3-9CF48494F8FC}"/>
    <pc:docChg chg="modSld">
      <pc:chgData name="Stephen Nogher" userId="S::stephen.nogher@det.nsw.edu.au::e813d5df-2edc-4a00-905b-4d51bcdce624" providerId="AD" clId="Web-{0F73C393-A965-4EDE-96E3-9CF48494F8FC}" dt="2021-08-15T22:03:34.625" v="35" actId="20577"/>
      <pc:docMkLst>
        <pc:docMk/>
      </pc:docMkLst>
      <pc:sldChg chg="modSp">
        <pc:chgData name="Stephen Nogher" userId="S::stephen.nogher@det.nsw.edu.au::e813d5df-2edc-4a00-905b-4d51bcdce624" providerId="AD" clId="Web-{0F73C393-A965-4EDE-96E3-9CF48494F8FC}" dt="2021-08-15T22:03:34.625" v="35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0F73C393-A965-4EDE-96E3-9CF48494F8FC}" dt="2021-08-15T22:03:34.625" v="35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F73C393-A965-4EDE-96E3-9CF48494F8FC}" dt="2021-08-15T21:49:26.821" v="2" actId="20577"/>
          <ac:spMkLst>
            <pc:docMk/>
            <pc:sldMk cId="3493196838" sldId="288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516FFDAF-907C-4129-9A96-066C486C0FB3}"/>
    <pc:docChg chg="addSld modSld sldOrd">
      <pc:chgData name="Stephen Nogher" userId="S::stephen.nogher@det.nsw.edu.au::e813d5df-2edc-4a00-905b-4d51bcdce624" providerId="AD" clId="Web-{516FFDAF-907C-4129-9A96-066C486C0FB3}" dt="2021-08-13T04:56:19.858" v="98" actId="20577"/>
      <pc:docMkLst>
        <pc:docMk/>
      </pc:docMkLst>
      <pc:sldChg chg="modSp new">
        <pc:chgData name="Stephen Nogher" userId="S::stephen.nogher@det.nsw.edu.au::e813d5df-2edc-4a00-905b-4d51bcdce624" providerId="AD" clId="Web-{516FFDAF-907C-4129-9A96-066C486C0FB3}" dt="2021-08-13T04:44:49.187" v="4" actId="20577"/>
        <pc:sldMkLst>
          <pc:docMk/>
          <pc:sldMk cId="554906291" sldId="266"/>
        </pc:sldMkLst>
        <pc:spChg chg="mod">
          <ac:chgData name="Stephen Nogher" userId="S::stephen.nogher@det.nsw.edu.au::e813d5df-2edc-4a00-905b-4d51bcdce624" providerId="AD" clId="Web-{516FFDAF-907C-4129-9A96-066C486C0FB3}" dt="2021-08-13T04:44:49.187" v="4" actId="20577"/>
          <ac:spMkLst>
            <pc:docMk/>
            <pc:sldMk cId="554906291" sldId="26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29.046" v="2" actId="20577"/>
          <ac:spMkLst>
            <pc:docMk/>
            <pc:sldMk cId="554906291" sldId="266"/>
            <ac:spMk id="3" creationId="{AB43B01F-7C84-49D0-86C1-7F70A97BD10C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18.609" v="1" actId="20577"/>
          <ac:spMkLst>
            <pc:docMk/>
            <pc:sldMk cId="554906291" sldId="26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5:33.876" v="10" actId="20577"/>
        <pc:sldMkLst>
          <pc:docMk/>
          <pc:sldMk cId="3928421976" sldId="267"/>
        </pc:sldMkLst>
        <pc:spChg chg="mod">
          <ac:chgData name="Stephen Nogher" userId="S::stephen.nogher@det.nsw.edu.au::e813d5df-2edc-4a00-905b-4d51bcdce624" providerId="AD" clId="Web-{516FFDAF-907C-4129-9A96-066C486C0FB3}" dt="2021-08-13T04:45:33.876" v="10" actId="20577"/>
          <ac:spMkLst>
            <pc:docMk/>
            <pc:sldMk cId="3928421976" sldId="26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08.906" v="7" actId="20577"/>
          <ac:spMkLst>
            <pc:docMk/>
            <pc:sldMk cId="3928421976" sldId="267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01.564" v="16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516FFDAF-907C-4129-9A96-066C486C0FB3}" dt="2021-08-13T04:46:01.564" v="16" actId="20577"/>
          <ac:spMkLst>
            <pc:docMk/>
            <pc:sldMk cId="961829570" sldId="26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40.845" v="12" actId="20577"/>
          <ac:spMkLst>
            <pc:docMk/>
            <pc:sldMk cId="961829570" sldId="268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39.159" v="20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516FFDAF-907C-4129-9A96-066C486C0FB3}" dt="2021-08-13T04:46:39.159" v="20" actId="20577"/>
          <ac:spMkLst>
            <pc:docMk/>
            <pc:sldMk cId="1679664311" sldId="26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6:19.330" v="18" actId="20577"/>
          <ac:spMkLst>
            <pc:docMk/>
            <pc:sldMk cId="1679664311" sldId="269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7:47.441" v="27" actId="20577"/>
        <pc:sldMkLst>
          <pc:docMk/>
          <pc:sldMk cId="1967833841" sldId="270"/>
        </pc:sldMkLst>
        <pc:spChg chg="mod">
          <ac:chgData name="Stephen Nogher" userId="S::stephen.nogher@det.nsw.edu.au::e813d5df-2edc-4a00-905b-4d51bcdce624" providerId="AD" clId="Web-{516FFDAF-907C-4129-9A96-066C486C0FB3}" dt="2021-08-13T04:47:47.441" v="27" actId="20577"/>
          <ac:spMkLst>
            <pc:docMk/>
            <pc:sldMk cId="1967833841" sldId="27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26.691" v="24" actId="20577"/>
          <ac:spMkLst>
            <pc:docMk/>
            <pc:sldMk cId="1967833841" sldId="27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14.364" v="32" actId="20577"/>
        <pc:sldMkLst>
          <pc:docMk/>
          <pc:sldMk cId="462785357" sldId="271"/>
        </pc:sldMkLst>
        <pc:spChg chg="mod">
          <ac:chgData name="Stephen Nogher" userId="S::stephen.nogher@det.nsw.edu.au::e813d5df-2edc-4a00-905b-4d51bcdce624" providerId="AD" clId="Web-{516FFDAF-907C-4129-9A96-066C486C0FB3}" dt="2021-08-13T04:48:14.364" v="32" actId="20577"/>
          <ac:spMkLst>
            <pc:docMk/>
            <pc:sldMk cId="462785357" sldId="27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55.113" v="29" actId="20577"/>
          <ac:spMkLst>
            <pc:docMk/>
            <pc:sldMk cId="462785357" sldId="27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34.880" v="38" actId="20577"/>
        <pc:sldMkLst>
          <pc:docMk/>
          <pc:sldMk cId="1115244392" sldId="272"/>
        </pc:sldMkLst>
        <pc:spChg chg="mod">
          <ac:chgData name="Stephen Nogher" userId="S::stephen.nogher@det.nsw.edu.au::e813d5df-2edc-4a00-905b-4d51bcdce624" providerId="AD" clId="Web-{516FFDAF-907C-4129-9A96-066C486C0FB3}" dt="2021-08-13T04:48:34.880" v="38" actId="20577"/>
          <ac:spMkLst>
            <pc:docMk/>
            <pc:sldMk cId="1115244392" sldId="27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20.082" v="34" actId="20577"/>
          <ac:spMkLst>
            <pc:docMk/>
            <pc:sldMk cId="1115244392" sldId="27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9:06.943" v="43" actId="20577"/>
        <pc:sldMkLst>
          <pc:docMk/>
          <pc:sldMk cId="3949682146" sldId="273"/>
        </pc:sldMkLst>
        <pc:spChg chg="mod">
          <ac:chgData name="Stephen Nogher" userId="S::stephen.nogher@det.nsw.edu.au::e813d5df-2edc-4a00-905b-4d51bcdce624" providerId="AD" clId="Web-{516FFDAF-907C-4129-9A96-066C486C0FB3}" dt="2021-08-13T04:49:06.943" v="43" actId="20577"/>
          <ac:spMkLst>
            <pc:docMk/>
            <pc:sldMk cId="3949682146" sldId="27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42.755" v="40" actId="20577"/>
          <ac:spMkLst>
            <pc:docMk/>
            <pc:sldMk cId="3949682146" sldId="273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9:59.928" v="48" actId="20577"/>
        <pc:sldMkLst>
          <pc:docMk/>
          <pc:sldMk cId="3191864671" sldId="274"/>
        </pc:sldMkLst>
        <pc:spChg chg="mod">
          <ac:chgData name="Stephen Nogher" userId="S::stephen.nogher@det.nsw.edu.au::e813d5df-2edc-4a00-905b-4d51bcdce624" providerId="AD" clId="Web-{516FFDAF-907C-4129-9A96-066C486C0FB3}" dt="2021-08-13T04:49:59.928" v="48" actId="20577"/>
          <ac:spMkLst>
            <pc:docMk/>
            <pc:sldMk cId="3191864671" sldId="274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9:43.381" v="46" actId="20577"/>
          <ac:spMkLst>
            <pc:docMk/>
            <pc:sldMk cId="3191864671" sldId="274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1:54.728" v="56" actId="20577"/>
        <pc:sldMkLst>
          <pc:docMk/>
          <pc:sldMk cId="1424596813" sldId="275"/>
        </pc:sldMkLst>
        <pc:spChg chg="mod">
          <ac:chgData name="Stephen Nogher" userId="S::stephen.nogher@det.nsw.edu.au::e813d5df-2edc-4a00-905b-4d51bcdce624" providerId="AD" clId="Web-{516FFDAF-907C-4129-9A96-066C486C0FB3}" dt="2021-08-13T04:51:54.728" v="56" actId="20577"/>
          <ac:spMkLst>
            <pc:docMk/>
            <pc:sldMk cId="1424596813" sldId="275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12.288" v="51" actId="20577"/>
          <ac:spMkLst>
            <pc:docMk/>
            <pc:sldMk cId="1424596813" sldId="275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09.761" v="67" actId="20577"/>
        <pc:sldMkLst>
          <pc:docMk/>
          <pc:sldMk cId="2894352337" sldId="276"/>
        </pc:sldMkLst>
        <pc:spChg chg="mod">
          <ac:chgData name="Stephen Nogher" userId="S::stephen.nogher@det.nsw.edu.au::e813d5df-2edc-4a00-905b-4d51bcdce624" providerId="AD" clId="Web-{516FFDAF-907C-4129-9A96-066C486C0FB3}" dt="2021-08-13T04:53:09.761" v="67" actId="20577"/>
          <ac:spMkLst>
            <pc:docMk/>
            <pc:sldMk cId="2894352337" sldId="27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57.758" v="53" actId="20577"/>
          <ac:spMkLst>
            <pc:docMk/>
            <pc:sldMk cId="2894352337" sldId="27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55.621" v="74" actId="20577"/>
        <pc:sldMkLst>
          <pc:docMk/>
          <pc:sldMk cId="1796252702" sldId="277"/>
        </pc:sldMkLst>
        <pc:spChg chg="mod">
          <ac:chgData name="Stephen Nogher" userId="S::stephen.nogher@det.nsw.edu.au::e813d5df-2edc-4a00-905b-4d51bcdce624" providerId="AD" clId="Web-{516FFDAF-907C-4129-9A96-066C486C0FB3}" dt="2021-08-13T04:53:55.621" v="74" actId="20577"/>
          <ac:spMkLst>
            <pc:docMk/>
            <pc:sldMk cId="1796252702" sldId="27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3:15.308" v="69" actId="20577"/>
          <ac:spMkLst>
            <pc:docMk/>
            <pc:sldMk cId="1796252702" sldId="277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55:01.575" v="83" actId="20577"/>
        <pc:sldMkLst>
          <pc:docMk/>
          <pc:sldMk cId="1855918830" sldId="278"/>
        </pc:sldMkLst>
        <pc:spChg chg="mod">
          <ac:chgData name="Stephen Nogher" userId="S::stephen.nogher@det.nsw.edu.au::e813d5df-2edc-4a00-905b-4d51bcdce624" providerId="AD" clId="Web-{516FFDAF-907C-4129-9A96-066C486C0FB3}" dt="2021-08-13T04:55:01.575" v="83" actId="20577"/>
          <ac:spMkLst>
            <pc:docMk/>
            <pc:sldMk cId="1855918830" sldId="27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4:44.434" v="79" actId="20577"/>
          <ac:spMkLst>
            <pc:docMk/>
            <pc:sldMk cId="1855918830" sldId="278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27.935" v="89" actId="20577"/>
        <pc:sldMkLst>
          <pc:docMk/>
          <pc:sldMk cId="286471327" sldId="279"/>
        </pc:sldMkLst>
        <pc:spChg chg="mod">
          <ac:chgData name="Stephen Nogher" userId="S::stephen.nogher@det.nsw.edu.au::e813d5df-2edc-4a00-905b-4d51bcdce624" providerId="AD" clId="Web-{516FFDAF-907C-4129-9A96-066C486C0FB3}" dt="2021-08-13T04:55:27.935" v="89" actId="20577"/>
          <ac:spMkLst>
            <pc:docMk/>
            <pc:sldMk cId="286471327" sldId="27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11.388" v="86" actId="20577"/>
          <ac:spMkLst>
            <pc:docMk/>
            <pc:sldMk cId="286471327" sldId="279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55.936" v="94" actId="20577"/>
        <pc:sldMkLst>
          <pc:docMk/>
          <pc:sldMk cId="1708510867" sldId="280"/>
        </pc:sldMkLst>
        <pc:spChg chg="mod">
          <ac:chgData name="Stephen Nogher" userId="S::stephen.nogher@det.nsw.edu.au::e813d5df-2edc-4a00-905b-4d51bcdce624" providerId="AD" clId="Web-{516FFDAF-907C-4129-9A96-066C486C0FB3}" dt="2021-08-13T04:55:55.936" v="94" actId="20577"/>
          <ac:spMkLst>
            <pc:docMk/>
            <pc:sldMk cId="1708510867" sldId="28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35.889" v="91" actId="20577"/>
          <ac:spMkLst>
            <pc:docMk/>
            <pc:sldMk cId="1708510867" sldId="280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6:19.858" v="98" actId="20577"/>
        <pc:sldMkLst>
          <pc:docMk/>
          <pc:sldMk cId="1595029471" sldId="281"/>
        </pc:sldMkLst>
        <pc:spChg chg="mod">
          <ac:chgData name="Stephen Nogher" userId="S::stephen.nogher@det.nsw.edu.au::e813d5df-2edc-4a00-905b-4d51bcdce624" providerId="AD" clId="Web-{516FFDAF-907C-4129-9A96-066C486C0FB3}" dt="2021-08-13T04:56:19.858" v="98" actId="20577"/>
          <ac:spMkLst>
            <pc:docMk/>
            <pc:sldMk cId="1595029471" sldId="28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6:01.561" v="96" actId="20577"/>
          <ac:spMkLst>
            <pc:docMk/>
            <pc:sldMk cId="1595029471" sldId="281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2C745604-4A48-441F-8264-968702EF6A80}"/>
    <pc:docChg chg="addSld modSld sldOrd">
      <pc:chgData name="Stephen Nogher" userId="S::stephen.nogher@det.nsw.edu.au::e813d5df-2edc-4a00-905b-4d51bcdce624" providerId="AD" clId="Web-{2C745604-4A48-441F-8264-968702EF6A80}" dt="2021-08-13T05:13:17.984" v="25" actId="20577"/>
      <pc:docMkLst>
        <pc:docMk/>
      </pc:docMkLst>
      <pc:sldChg chg="modSp add ord replId">
        <pc:chgData name="Stephen Nogher" userId="S::stephen.nogher@det.nsw.edu.au::e813d5df-2edc-4a00-905b-4d51bcdce624" providerId="AD" clId="Web-{2C745604-4A48-441F-8264-968702EF6A80}" dt="2021-08-13T05:13:17.984" v="25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C745604-4A48-441F-8264-968702EF6A80}" dt="2021-08-13T05:13:17.984" v="25" actId="20577"/>
          <ac:spMkLst>
            <pc:docMk/>
            <pc:sldMk cId="385407134" sldId="28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1:06.560" v="9" actId="20577"/>
          <ac:spMkLst>
            <pc:docMk/>
            <pc:sldMk cId="385407134" sldId="282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2C745604-4A48-441F-8264-968702EF6A80}" dt="2021-08-13T05:12:57.734" v="22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C745604-4A48-441F-8264-968702EF6A80}" dt="2021-08-13T05:12:57.734" v="22" actId="20577"/>
          <ac:spMkLst>
            <pc:docMk/>
            <pc:sldMk cId="1846670358" sldId="28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2:27.968" v="16" actId="20577"/>
          <ac:spMkLst>
            <pc:docMk/>
            <pc:sldMk cId="1846670358" sldId="28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B4FDF366-DD56-405A-B30D-8F3309C5784F}"/>
    <pc:docChg chg="addSld modSld">
      <pc:chgData name="Stephen Nogher" userId="S::stephen.nogher@det.nsw.edu.au::e813d5df-2edc-4a00-905b-4d51bcdce624" providerId="AD" clId="Web-{B4FDF366-DD56-405A-B30D-8F3309C5784F}" dt="2021-08-13T05:41:17.832" v="3" actId="20577"/>
      <pc:docMkLst>
        <pc:docMk/>
      </pc:docMkLst>
      <pc:sldChg chg="modSp">
        <pc:chgData name="Stephen Nogher" userId="S::stephen.nogher@det.nsw.edu.au::e813d5df-2edc-4a00-905b-4d51bcdce624" providerId="AD" clId="Web-{B4FDF366-DD56-405A-B30D-8F3309C5784F}" dt="2021-08-13T05:41:10.378" v="1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B4FDF366-DD56-405A-B30D-8F3309C5784F}" dt="2021-08-13T05:41:10.378" v="1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B4FDF366-DD56-405A-B30D-8F3309C5784F}" dt="2021-08-13T05:41:17.832" v="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B4FDF366-DD56-405A-B30D-8F3309C5784F}" dt="2021-08-13T05:41:17.832" v="3" actId="20577"/>
          <ac:spMkLst>
            <pc:docMk/>
            <pc:sldMk cId="926851759" sldId="284"/>
            <ac:spMk id="4" creationId="{696EBA80-F353-4C21-B5D1-8C3A1232625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ers.brightcove.net/6197335233001/default_default/index.html?videoId=6234214381001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ers.brightcove.net/6197335233001/default_default/index.html?videoId=6234214381001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ers.brightcove.net/6197335233001/default_default/index.html?videoId=6234214381001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ers.brightcove.net/6197335233001/default_default/index.html?videoId=6234214381001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AU" dirty="0">
                <a:latin typeface="Arial"/>
                <a:cs typeface="Arial"/>
              </a:rPr>
              <a:t>Ask a parent to help you. You may need help to make the chatterbox and with writing.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Watch the ‘</a:t>
            </a:r>
            <a:r>
              <a:rPr lang="en-AU" u="sng" dirty="0">
                <a:latin typeface="Arial"/>
                <a:cs typeface="Arial"/>
                <a:hlinkClick r:id="rId2"/>
              </a:rPr>
              <a:t>Making a chatterbox</a:t>
            </a:r>
            <a:r>
              <a:rPr lang="en-AU" dirty="0">
                <a:latin typeface="Arial"/>
                <a:cs typeface="Arial"/>
              </a:rPr>
              <a:t>’ video to the 3 minutes 14 seconds point.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Follow the instructions to make a chatterbox. You will need a parent or older sibling to help.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On the outside panels, ask your helper to write the names of 4 countries from lesson 1 </a:t>
            </a:r>
            <a:r>
              <a:rPr lang="en-AU" b="1" dirty="0">
                <a:latin typeface="Arial"/>
                <a:cs typeface="Arial"/>
              </a:rPr>
              <a:t>OR</a:t>
            </a:r>
            <a:r>
              <a:rPr lang="en-AU" dirty="0">
                <a:latin typeface="Arial"/>
                <a:cs typeface="Arial"/>
              </a:rPr>
              <a:t> you can draw a picture for each of the 4 countries you choose.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inside panels, ask your helper to write the names of 4 sports from lesson 2 </a:t>
            </a:r>
            <a:r>
              <a:rPr lang="en-AU" b="1" dirty="0">
                <a:latin typeface="Arial"/>
                <a:cs typeface="Arial"/>
              </a:rPr>
              <a:t>OR</a:t>
            </a:r>
            <a:r>
              <a:rPr lang="en-AU" dirty="0">
                <a:latin typeface="Arial"/>
                <a:cs typeface="Arial"/>
              </a:rPr>
              <a:t> you can draw a picture for each of the 4 sports you choose.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underside panels, write the phrases: ‘Well done!’ ‘Winner!’, ‘Great job’ and ‘Wonderful’. Ask your helper if you need help writing these phrases.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4 – Making a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1883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Watch the ‘</a:t>
            </a:r>
            <a:r>
              <a:rPr lang="en-AU" u="sng" dirty="0">
                <a:latin typeface="Arial"/>
                <a:cs typeface="Arial"/>
                <a:hlinkClick r:id="rId2"/>
              </a:rPr>
              <a:t>Making a chatterbox</a:t>
            </a:r>
            <a:r>
              <a:rPr lang="en-AU" dirty="0">
                <a:latin typeface="Arial"/>
                <a:cs typeface="Arial"/>
              </a:rPr>
              <a:t>’ video to the 3 minutes 14 seconds point.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Follow the instructions to make a chatterbox. You might need a parent or older sibling to help put the chatterbox together.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On the outside panels, write the names of 4 countries from lesson 1. You may like to draw the flag of the country.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inside panels, write the names of 4 sports from lesson 2. If you’d like, draw someone playing the sport or some equipment needed for the sport, such as a ball.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underside panels, write the phrases: ‘Well done!’ ‘Winner!’, ‘Great job’ and ‘Wonderful’.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4 – Making a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13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Watch the ‘</a:t>
            </a:r>
            <a:r>
              <a:rPr lang="en-AU" u="sng" dirty="0">
                <a:latin typeface="Arial"/>
                <a:cs typeface="Arial"/>
                <a:hlinkClick r:id="rId2"/>
              </a:rPr>
              <a:t>Making a chatterbox</a:t>
            </a:r>
            <a:r>
              <a:rPr lang="en-AU" dirty="0">
                <a:latin typeface="Arial"/>
                <a:cs typeface="Arial"/>
              </a:rPr>
              <a:t>’ video to the 3 minutes 14 seconds point.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Follow the instructions to make a chatterbox. 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On the outside panels, write the names of 4 or 8 (your choice!) countries from lesson 1. Draw the flag of each country on the panel.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inside panels, write the names of 4 or 8 (your choice!) sports from lesson 2. Draw someone playing the sport or some equipment needed for the sport, such as a ball.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underside panels, write the numbers from 1 to 8.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4 – Making a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108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Watch the ‘</a:t>
            </a:r>
            <a:r>
              <a:rPr lang="en-AU" u="sng" dirty="0">
                <a:latin typeface="Arial"/>
                <a:cs typeface="Arial"/>
                <a:hlinkClick r:id="rId2"/>
              </a:rPr>
              <a:t>Making a chatterbox</a:t>
            </a:r>
            <a:r>
              <a:rPr lang="en-AU" dirty="0">
                <a:latin typeface="Arial"/>
                <a:cs typeface="Arial"/>
              </a:rPr>
              <a:t>’ video to the 3 minutes 14 seconds point.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Follow the instructions to make a chatterbox. 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On the outside panels, write the names of 8 countries from lesson 1. Draw the flag of each country on the panel.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inside panels, write the names of 8 sports from lesson 2. Draw someone playing the sport or some equipment needed for the sport, such as a ball.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On the underside panels, write the numbers from 11 to 18.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4 – Making a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2947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2 - &amp;quot;Languages – Stage 2 and Stage 3&amp;quot;&quot;/&gt;&lt;property id=&quot;20307&quot; value=&quot;258&quot;/&gt;&lt;/object&gt;&lt;object type=&quot;3&quot; unique_id=&quot;224853&quot;&gt;&lt;property id=&quot;20148&quot; value=&quot;5&quot;/&gt;&lt;property id=&quot;20300&quot; value=&quot;Slide 3 - &amp;quot;Languages – Early Stage 1 and Stage 1&amp;quot;&quot;/&gt;&lt;property id=&quot;20307&quot; value=&quot;259&quot;/&gt;&lt;/object&gt;&lt;object type=&quot;3&quot; unique_id=&quot;224854&quot;&gt;&lt;property id=&quot;20148&quot; value=&quot;5&quot;/&gt;&lt;property id=&quot;20300&quot; value=&quot;Slide 4 - &amp;quot;Languages – Stage 2 and Stage 3&amp;quot;&quot;/&gt;&lt;property id=&quot;20307&quot; value=&quot;263&quot;/&gt;&lt;/object&gt;&lt;object type=&quot;3&quot; unique_id=&quot;224855&quot;&gt;&lt;property id=&quot;20148&quot; value=&quot;5&quot;/&gt;&lt;property id=&quot;20300&quot; value=&quot;Slide 5 - &amp;quot;Languages – Early Stage 1 and Stage 1&amp;quot;&quot;/&gt;&lt;property id=&quot;20307&quot; value=&quot;260&quot;/&gt;&lt;/object&gt;&lt;object type=&quot;3&quot; unique_id=&quot;224856&quot;&gt;&lt;property id=&quot;20148&quot; value=&quot;5&quot;/&gt;&lt;property id=&quot;20300&quot; value=&quot;Slide 6 - &amp;quot;Languages – Stage 2 and Stage 3&amp;quot;&quot;/&gt;&lt;property id=&quot;20307&quot; value=&quot;264&quot;/&gt;&lt;/object&gt;&lt;object type=&quot;3&quot; unique_id=&quot;224857&quot;&gt;&lt;property id=&quot;20148&quot; value=&quot;5&quot;/&gt;&lt;property id=&quot;20300&quot; value=&quot;Slide 7 - &amp;quot;Languages – Early Stage 1 and Stage 1&amp;quot;&quot;/&gt;&lt;property id=&quot;20307&quot; value=&quot;261&quot;/&gt;&lt;/object&gt;&lt;object type=&quot;3&quot; unique_id=&quot;224858&quot;&gt;&lt;property id=&quot;20148&quot; value=&quot;5&quot;/&gt;&lt;property id=&quot;20300&quot; value=&quot;Slide 8 - &amp;quot;Languages – Stage 2 and Stage 3&amp;quot;&quot;/&gt;&lt;property id=&quot;20307&quot; value=&quot;265&quot;/&gt;&lt;/object&gt;&lt;/object&gt;&lt;object type=&quot;8&quot; unique_id=&quot;2248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71888-3014-4F11-A047-E25179F9D450}">
  <ds:schemaRefs>
    <ds:schemaRef ds:uri="http://schemas.microsoft.com/office/2006/documentManagement/types"/>
    <ds:schemaRef ds:uri="a671a430-3424-474a-ac10-a033a22161b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2f86510-d65d-498d-a2ab-2c30f95165d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Montserrat Medium</vt:lpstr>
      <vt:lpstr>1_Office Theme</vt:lpstr>
      <vt:lpstr>Languages – Early Stage 1</vt:lpstr>
      <vt:lpstr>Languages – Stage 1</vt:lpstr>
      <vt:lpstr>Languages – Stage 2</vt:lpstr>
      <vt:lpstr>Languages – Stage 3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329</cp:revision>
  <dcterms:created xsi:type="dcterms:W3CDTF">2021-08-13T02:37:44Z</dcterms:created>
  <dcterms:modified xsi:type="dcterms:W3CDTF">2021-08-16T05:08:01Z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