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2" r:id="rId5"/>
    <p:sldId id="283" r:id="rId6"/>
    <p:sldId id="284" r:id="rId7"/>
    <p:sldId id="285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207C85-619B-4B8D-9058-2DCE35A99BAB}" v="6" dt="2021-09-07T01:40:20.401"/>
    <p1510:client id="{0F73C393-A965-4EDE-96E3-9CF48494F8FC}" v="36" dt="2021-08-15T22:03:34.625"/>
    <p1510:client id="{2282CD32-88BB-498B-8D4E-80E8D655C555}" v="334" dt="2021-08-13T06:18:38.471"/>
    <p1510:client id="{2C745604-4A48-441F-8264-968702EF6A80}" v="33" dt="2021-08-13T05:13:19.500"/>
    <p1510:client id="{36E51D59-A61B-40E4-9CFD-B25588F4126A}" v="2" dt="2021-09-01T22:32:42.906"/>
    <p1510:client id="{516FFDAF-907C-4129-9A96-066C486C0FB3}" v="140" dt="2021-08-13T04:56:19.858"/>
    <p1510:client id="{5AB120AC-9EA4-47BE-8B45-102A793E10E3}" v="109" dt="2021-09-07T01:37:24.033"/>
    <p1510:client id="{767ACB7D-BD72-41BC-B6CB-EF6BD674AD82}" v="7" dt="2021-09-07T01:12:57.564"/>
    <p1510:client id="{9F1DB3E5-5BF2-4B9A-8D42-64C426705A20}" v="72" dt="2021-08-13T04:26:10.575"/>
    <p1510:client id="{B07DA3D5-AA3D-470E-9188-EF96CDBD2E07}" v="83" dt="2021-08-13T06:30:20.591"/>
    <p1510:client id="{B4FDF366-DD56-405A-B30D-8F3309C5784F}" v="6" dt="2021-08-13T05:41:17.832"/>
    <p1510:client id="{F5DB4C22-7297-4728-908C-172BEE011048}" v="247" dt="2021-08-15T22:56:45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Nogher" userId="S::stephen.nogher@det.nsw.edu.au::e813d5df-2edc-4a00-905b-4d51bcdce624" providerId="AD" clId="Web-{9F1DB3E5-5BF2-4B9A-8D42-64C426705A20}"/>
    <pc:docChg chg="modSld">
      <pc:chgData name="Stephen Nogher" userId="S::stephen.nogher@det.nsw.edu.au::e813d5df-2edc-4a00-905b-4d51bcdce624" providerId="AD" clId="Web-{9F1DB3E5-5BF2-4B9A-8D42-64C426705A20}" dt="2021-08-13T04:25:54.981" v="47" actId="20577"/>
      <pc:docMkLst>
        <pc:docMk/>
      </pc:docMkLst>
      <pc:sldChg chg="modSp">
        <pc:chgData name="Stephen Nogher" userId="S::stephen.nogher@det.nsw.edu.au::e813d5df-2edc-4a00-905b-4d51bcdce624" providerId="AD" clId="Web-{9F1DB3E5-5BF2-4B9A-8D42-64C426705A20}" dt="2021-08-13T04:25:54.981" v="47" actId="20577"/>
        <pc:sldMkLst>
          <pc:docMk/>
          <pc:sldMk cId="1600912500" sldId="257"/>
        </pc:sldMkLst>
        <pc:spChg chg="mod">
          <ac:chgData name="Stephen Nogher" userId="S::stephen.nogher@det.nsw.edu.au::e813d5df-2edc-4a00-905b-4d51bcdce624" providerId="AD" clId="Web-{9F1DB3E5-5BF2-4B9A-8D42-64C426705A20}" dt="2021-08-13T04:25:45.153" v="46" actId="20577"/>
          <ac:spMkLst>
            <pc:docMk/>
            <pc:sldMk cId="1600912500" sldId="257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5:54.981" v="47" actId="20577"/>
          <ac:spMkLst>
            <pc:docMk/>
            <pc:sldMk cId="1600912500" sldId="257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5:32.418" v="44" actId="20577"/>
        <pc:sldMkLst>
          <pc:docMk/>
          <pc:sldMk cId="472642666" sldId="258"/>
        </pc:sldMkLst>
        <pc:spChg chg="mod">
          <ac:chgData name="Stephen Nogher" userId="S::stephen.nogher@det.nsw.edu.au::e813d5df-2edc-4a00-905b-4d51bcdce624" providerId="AD" clId="Web-{9F1DB3E5-5BF2-4B9A-8D42-64C426705A20}" dt="2021-08-13T04:25:18.824" v="43" actId="20577"/>
          <ac:spMkLst>
            <pc:docMk/>
            <pc:sldMk cId="472642666" sldId="258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5:32.418" v="44" actId="20577"/>
          <ac:spMkLst>
            <pc:docMk/>
            <pc:sldMk cId="472642666" sldId="258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4:59.292" v="42" actId="20577"/>
        <pc:sldMkLst>
          <pc:docMk/>
          <pc:sldMk cId="3603936590" sldId="259"/>
        </pc:sldMkLst>
        <pc:spChg chg="mod">
          <ac:chgData name="Stephen Nogher" userId="S::stephen.nogher@det.nsw.edu.au::e813d5df-2edc-4a00-905b-4d51bcdce624" providerId="AD" clId="Web-{9F1DB3E5-5BF2-4B9A-8D42-64C426705A20}" dt="2021-08-13T04:24:47.823" v="41" actId="20577"/>
          <ac:spMkLst>
            <pc:docMk/>
            <pc:sldMk cId="3603936590" sldId="259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4:59.292" v="42" actId="20577"/>
          <ac:spMkLst>
            <pc:docMk/>
            <pc:sldMk cId="3603936590" sldId="259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3:53.884" v="35" actId="20577"/>
        <pc:sldMkLst>
          <pc:docMk/>
          <pc:sldMk cId="1071187083" sldId="260"/>
        </pc:sldMkLst>
        <pc:spChg chg="mod">
          <ac:chgData name="Stephen Nogher" userId="S::stephen.nogher@det.nsw.edu.au::e813d5df-2edc-4a00-905b-4d51bcdce624" providerId="AD" clId="Web-{9F1DB3E5-5BF2-4B9A-8D42-64C426705A20}" dt="2021-08-13T04:23:39.400" v="33" actId="20577"/>
          <ac:spMkLst>
            <pc:docMk/>
            <pc:sldMk cId="1071187083" sldId="260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3:53.884" v="35" actId="20577"/>
          <ac:spMkLst>
            <pc:docMk/>
            <pc:sldMk cId="1071187083" sldId="260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19:24.706" v="12" actId="20577"/>
        <pc:sldMkLst>
          <pc:docMk/>
          <pc:sldMk cId="2506768200" sldId="261"/>
        </pc:sldMkLst>
        <pc:spChg chg="mod">
          <ac:chgData name="Stephen Nogher" userId="S::stephen.nogher@det.nsw.edu.au::e813d5df-2edc-4a00-905b-4d51bcdce624" providerId="AD" clId="Web-{9F1DB3E5-5BF2-4B9A-8D42-64C426705A20}" dt="2021-08-13T04:19:24.706" v="12" actId="20577"/>
          <ac:spMkLst>
            <pc:docMk/>
            <pc:sldMk cId="2506768200" sldId="261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19:12.815" v="11" actId="20577"/>
          <ac:spMkLst>
            <pc:docMk/>
            <pc:sldMk cId="2506768200" sldId="261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4:26.401" v="38" actId="20577"/>
        <pc:sldMkLst>
          <pc:docMk/>
          <pc:sldMk cId="205352771" sldId="263"/>
        </pc:sldMkLst>
        <pc:spChg chg="mod">
          <ac:chgData name="Stephen Nogher" userId="S::stephen.nogher@det.nsw.edu.au::e813d5df-2edc-4a00-905b-4d51bcdce624" providerId="AD" clId="Web-{9F1DB3E5-5BF2-4B9A-8D42-64C426705A20}" dt="2021-08-13T04:24:15.760" v="37" actId="20577"/>
          <ac:spMkLst>
            <pc:docMk/>
            <pc:sldMk cId="205352771" sldId="263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4:26.401" v="38" actId="20577"/>
          <ac:spMkLst>
            <pc:docMk/>
            <pc:sldMk cId="205352771" sldId="263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2:41.398" v="30" actId="20577"/>
        <pc:sldMkLst>
          <pc:docMk/>
          <pc:sldMk cId="2139437517" sldId="264"/>
        </pc:sldMkLst>
        <pc:spChg chg="mod">
          <ac:chgData name="Stephen Nogher" userId="S::stephen.nogher@det.nsw.edu.au::e813d5df-2edc-4a00-905b-4d51bcdce624" providerId="AD" clId="Web-{9F1DB3E5-5BF2-4B9A-8D42-64C426705A20}" dt="2021-08-13T04:22:35.804" v="29" actId="20577"/>
          <ac:spMkLst>
            <pc:docMk/>
            <pc:sldMk cId="2139437517" sldId="264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2:41.398" v="30" actId="20577"/>
          <ac:spMkLst>
            <pc:docMk/>
            <pc:sldMk cId="2139437517" sldId="264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18:10.720" v="3" actId="20577"/>
        <pc:sldMkLst>
          <pc:docMk/>
          <pc:sldMk cId="549641995" sldId="265"/>
        </pc:sldMkLst>
        <pc:spChg chg="mod">
          <ac:chgData name="Stephen Nogher" userId="S::stephen.nogher@det.nsw.edu.au::e813d5df-2edc-4a00-905b-4d51bcdce624" providerId="AD" clId="Web-{9F1DB3E5-5BF2-4B9A-8D42-64C426705A20}" dt="2021-08-13T04:17:39.313" v="1" actId="20577"/>
          <ac:spMkLst>
            <pc:docMk/>
            <pc:sldMk cId="549641995" sldId="265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18:10.720" v="3" actId="20577"/>
          <ac:spMkLst>
            <pc:docMk/>
            <pc:sldMk cId="549641995" sldId="265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0F73C393-A965-4EDE-96E3-9CF48494F8FC}"/>
    <pc:docChg chg="modSld">
      <pc:chgData name="Stephen Nogher" userId="S::stephen.nogher@det.nsw.edu.au::e813d5df-2edc-4a00-905b-4d51bcdce624" providerId="AD" clId="Web-{0F73C393-A965-4EDE-96E3-9CF48494F8FC}" dt="2021-08-15T22:03:34.625" v="35" actId="20577"/>
      <pc:docMkLst>
        <pc:docMk/>
      </pc:docMkLst>
      <pc:sldChg chg="modSp">
        <pc:chgData name="Stephen Nogher" userId="S::stephen.nogher@det.nsw.edu.au::e813d5df-2edc-4a00-905b-4d51bcdce624" providerId="AD" clId="Web-{0F73C393-A965-4EDE-96E3-9CF48494F8FC}" dt="2021-08-15T22:03:34.625" v="35" actId="20577"/>
        <pc:sldMkLst>
          <pc:docMk/>
          <pc:sldMk cId="3493196838" sldId="288"/>
        </pc:sldMkLst>
        <pc:spChg chg="mod">
          <ac:chgData name="Stephen Nogher" userId="S::stephen.nogher@det.nsw.edu.au::e813d5df-2edc-4a00-905b-4d51bcdce624" providerId="AD" clId="Web-{0F73C393-A965-4EDE-96E3-9CF48494F8FC}" dt="2021-08-15T22:03:34.625" v="35" actId="20577"/>
          <ac:spMkLst>
            <pc:docMk/>
            <pc:sldMk cId="3493196838" sldId="288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0F73C393-A965-4EDE-96E3-9CF48494F8FC}" dt="2021-08-15T21:49:26.821" v="2" actId="20577"/>
          <ac:spMkLst>
            <pc:docMk/>
            <pc:sldMk cId="3493196838" sldId="288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2C745604-4A48-441F-8264-968702EF6A80}"/>
    <pc:docChg chg="addSld modSld sldOrd">
      <pc:chgData name="Stephen Nogher" userId="S::stephen.nogher@det.nsw.edu.au::e813d5df-2edc-4a00-905b-4d51bcdce624" providerId="AD" clId="Web-{2C745604-4A48-441F-8264-968702EF6A80}" dt="2021-08-13T05:13:17.984" v="25" actId="20577"/>
      <pc:docMkLst>
        <pc:docMk/>
      </pc:docMkLst>
      <pc:sldChg chg="modSp add ord replId">
        <pc:chgData name="Stephen Nogher" userId="S::stephen.nogher@det.nsw.edu.au::e813d5df-2edc-4a00-905b-4d51bcdce624" providerId="AD" clId="Web-{2C745604-4A48-441F-8264-968702EF6A80}" dt="2021-08-13T05:13:17.984" v="25" actId="20577"/>
        <pc:sldMkLst>
          <pc:docMk/>
          <pc:sldMk cId="385407134" sldId="282"/>
        </pc:sldMkLst>
        <pc:spChg chg="mod">
          <ac:chgData name="Stephen Nogher" userId="S::stephen.nogher@det.nsw.edu.au::e813d5df-2edc-4a00-905b-4d51bcdce624" providerId="AD" clId="Web-{2C745604-4A48-441F-8264-968702EF6A80}" dt="2021-08-13T05:13:17.984" v="25" actId="20577"/>
          <ac:spMkLst>
            <pc:docMk/>
            <pc:sldMk cId="385407134" sldId="282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2C745604-4A48-441F-8264-968702EF6A80}" dt="2021-08-13T05:11:06.560" v="9" actId="20577"/>
          <ac:spMkLst>
            <pc:docMk/>
            <pc:sldMk cId="385407134" sldId="282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2C745604-4A48-441F-8264-968702EF6A80}" dt="2021-08-13T05:12:57.734" v="22" actId="20577"/>
        <pc:sldMkLst>
          <pc:docMk/>
          <pc:sldMk cId="1846670358" sldId="283"/>
        </pc:sldMkLst>
        <pc:spChg chg="mod">
          <ac:chgData name="Stephen Nogher" userId="S::stephen.nogher@det.nsw.edu.au::e813d5df-2edc-4a00-905b-4d51bcdce624" providerId="AD" clId="Web-{2C745604-4A48-441F-8264-968702EF6A80}" dt="2021-08-13T05:12:57.734" v="22" actId="20577"/>
          <ac:spMkLst>
            <pc:docMk/>
            <pc:sldMk cId="1846670358" sldId="283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2C745604-4A48-441F-8264-968702EF6A80}" dt="2021-08-13T05:12:27.968" v="16" actId="20577"/>
          <ac:spMkLst>
            <pc:docMk/>
            <pc:sldMk cId="1846670358" sldId="283"/>
            <ac:spMk id="4" creationId="{696EBA80-F353-4C21-B5D1-8C3A1232625C}"/>
          </ac:spMkLst>
        </pc:spChg>
      </pc:sldChg>
    </pc:docChg>
  </pc:docChgLst>
  <pc:docChgLst>
    <pc:chgData name="Stephen Nogher" userId="S::stephen.nogher@det.nsw.edu.au::e813d5df-2edc-4a00-905b-4d51bcdce624" providerId="AD" clId="Web-{2282CD32-88BB-498B-8D4E-80E8D655C555}"/>
    <pc:docChg chg="addSld modSld sldOrd">
      <pc:chgData name="Stephen Nogher" userId="S::stephen.nogher@det.nsw.edu.au::e813d5df-2edc-4a00-905b-4d51bcdce624" providerId="AD" clId="Web-{2282CD32-88BB-498B-8D4E-80E8D655C555}" dt="2021-08-13T06:18:38.471" v="199" actId="20577"/>
      <pc:docMkLst>
        <pc:docMk/>
      </pc:docMkLst>
      <pc:sldChg chg="modSp">
        <pc:chgData name="Stephen Nogher" userId="S::stephen.nogher@det.nsw.edu.au::e813d5df-2edc-4a00-905b-4d51bcdce624" providerId="AD" clId="Web-{2282CD32-88BB-498B-8D4E-80E8D655C555}" dt="2021-08-13T05:59:23.193" v="111" actId="20577"/>
        <pc:sldMkLst>
          <pc:docMk/>
          <pc:sldMk cId="385407134" sldId="282"/>
        </pc:sldMkLst>
        <pc:spChg chg="mod">
          <ac:chgData name="Stephen Nogher" userId="S::stephen.nogher@det.nsw.edu.au::e813d5df-2edc-4a00-905b-4d51bcdce624" providerId="AD" clId="Web-{2282CD32-88BB-498B-8D4E-80E8D655C555}" dt="2021-08-13T05:59:23.193" v="111" actId="20577"/>
          <ac:spMkLst>
            <pc:docMk/>
            <pc:sldMk cId="385407134" sldId="282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2282CD32-88BB-498B-8D4E-80E8D655C555}" dt="2021-08-13T05:59:15.130" v="108" actId="20577"/>
        <pc:sldMkLst>
          <pc:docMk/>
          <pc:sldMk cId="1846670358" sldId="283"/>
        </pc:sldMkLst>
        <pc:spChg chg="mod">
          <ac:chgData name="Stephen Nogher" userId="S::stephen.nogher@det.nsw.edu.au::e813d5df-2edc-4a00-905b-4d51bcdce624" providerId="AD" clId="Web-{2282CD32-88BB-498B-8D4E-80E8D655C555}" dt="2021-08-13T05:59:15.130" v="108" actId="20577"/>
          <ac:spMkLst>
            <pc:docMk/>
            <pc:sldMk cId="1846670358" sldId="283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2282CD32-88BB-498B-8D4E-80E8D655C555}" dt="2021-08-13T06:01:16.492" v="133" actId="20577"/>
        <pc:sldMkLst>
          <pc:docMk/>
          <pc:sldMk cId="926851759" sldId="284"/>
        </pc:sldMkLst>
        <pc:spChg chg="mod">
          <ac:chgData name="Stephen Nogher" userId="S::stephen.nogher@det.nsw.edu.au::e813d5df-2edc-4a00-905b-4d51bcdce624" providerId="AD" clId="Web-{2282CD32-88BB-498B-8D4E-80E8D655C555}" dt="2021-08-13T06:01:16.492" v="133" actId="20577"/>
          <ac:spMkLst>
            <pc:docMk/>
            <pc:sldMk cId="926851759" sldId="284"/>
            <ac:spMk id="2" creationId="{DDC077B8-769D-41DC-A958-A11F7CD667E7}"/>
          </ac:spMkLst>
        </pc:spChg>
      </pc:sldChg>
      <pc:sldChg chg="modSp add replId">
        <pc:chgData name="Stephen Nogher" userId="S::stephen.nogher@det.nsw.edu.au::e813d5df-2edc-4a00-905b-4d51bcdce624" providerId="AD" clId="Web-{2282CD32-88BB-498B-8D4E-80E8D655C555}" dt="2021-08-13T06:00:24.272" v="113" actId="20577"/>
        <pc:sldMkLst>
          <pc:docMk/>
          <pc:sldMk cId="560711052" sldId="285"/>
        </pc:sldMkLst>
        <pc:spChg chg="mod">
          <ac:chgData name="Stephen Nogher" userId="S::stephen.nogher@det.nsw.edu.au::e813d5df-2edc-4a00-905b-4d51bcdce624" providerId="AD" clId="Web-{2282CD32-88BB-498B-8D4E-80E8D655C555}" dt="2021-08-13T06:00:24.272" v="113" actId="20577"/>
          <ac:spMkLst>
            <pc:docMk/>
            <pc:sldMk cId="560711052" sldId="285"/>
            <ac:spMk id="4" creationId="{696EBA80-F353-4C21-B5D1-8C3A1232625C}"/>
          </ac:spMkLst>
        </pc:spChg>
      </pc:sldChg>
      <pc:sldChg chg="modSp add ord replId">
        <pc:chgData name="Stephen Nogher" userId="S::stephen.nogher@det.nsw.edu.au::e813d5df-2edc-4a00-905b-4d51bcdce624" providerId="AD" clId="Web-{2282CD32-88BB-498B-8D4E-80E8D655C555}" dt="2021-08-13T06:08:44.631" v="142" actId="20577"/>
        <pc:sldMkLst>
          <pc:docMk/>
          <pc:sldMk cId="3694774085" sldId="286"/>
        </pc:sldMkLst>
        <pc:spChg chg="mod">
          <ac:chgData name="Stephen Nogher" userId="S::stephen.nogher@det.nsw.edu.au::e813d5df-2edc-4a00-905b-4d51bcdce624" providerId="AD" clId="Web-{2282CD32-88BB-498B-8D4E-80E8D655C555}" dt="2021-08-13T06:08:26.896" v="139" actId="20577"/>
          <ac:spMkLst>
            <pc:docMk/>
            <pc:sldMk cId="3694774085" sldId="286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08:10.271" v="136" actId="20577"/>
          <ac:spMkLst>
            <pc:docMk/>
            <pc:sldMk cId="3694774085" sldId="286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08:44.631" v="142" actId="20577"/>
          <ac:spMkLst>
            <pc:docMk/>
            <pc:sldMk cId="3694774085" sldId="286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2282CD32-88BB-498B-8D4E-80E8D655C555}" dt="2021-08-13T06:10:31.945" v="151" actId="20577"/>
        <pc:sldMkLst>
          <pc:docMk/>
          <pc:sldMk cId="240654628" sldId="287"/>
        </pc:sldMkLst>
        <pc:spChg chg="mod">
          <ac:chgData name="Stephen Nogher" userId="S::stephen.nogher@det.nsw.edu.au::e813d5df-2edc-4a00-905b-4d51bcdce624" providerId="AD" clId="Web-{2282CD32-88BB-498B-8D4E-80E8D655C555}" dt="2021-08-13T06:10:31.945" v="151" actId="20577"/>
          <ac:spMkLst>
            <pc:docMk/>
            <pc:sldMk cId="240654628" sldId="287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09:51.538" v="146" actId="20577"/>
          <ac:spMkLst>
            <pc:docMk/>
            <pc:sldMk cId="240654628" sldId="287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0:23.789" v="150" actId="20577"/>
          <ac:spMkLst>
            <pc:docMk/>
            <pc:sldMk cId="240654628" sldId="287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2282CD32-88BB-498B-8D4E-80E8D655C555}" dt="2021-08-13T06:18:38.471" v="199" actId="20577"/>
        <pc:sldMkLst>
          <pc:docMk/>
          <pc:sldMk cId="3493196838" sldId="288"/>
        </pc:sldMkLst>
        <pc:spChg chg="mod">
          <ac:chgData name="Stephen Nogher" userId="S::stephen.nogher@det.nsw.edu.au::e813d5df-2edc-4a00-905b-4d51bcdce624" providerId="AD" clId="Web-{2282CD32-88BB-498B-8D4E-80E8D655C555}" dt="2021-08-13T06:18:38.471" v="199" actId="20577"/>
          <ac:spMkLst>
            <pc:docMk/>
            <pc:sldMk cId="3493196838" sldId="288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1:47.119" v="165" actId="20577"/>
          <ac:spMkLst>
            <pc:docMk/>
            <pc:sldMk cId="3493196838" sldId="288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3:48.184" v="178" actId="20577"/>
          <ac:spMkLst>
            <pc:docMk/>
            <pc:sldMk cId="3493196838" sldId="288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2282CD32-88BB-498B-8D4E-80E8D655C555}" dt="2021-08-13T06:14:03.465" v="184" actId="20577"/>
        <pc:sldMkLst>
          <pc:docMk/>
          <pc:sldMk cId="3275710868" sldId="289"/>
        </pc:sldMkLst>
        <pc:spChg chg="mod">
          <ac:chgData name="Stephen Nogher" userId="S::stephen.nogher@det.nsw.edu.au::e813d5df-2edc-4a00-905b-4d51bcdce624" providerId="AD" clId="Web-{2282CD32-88BB-498B-8D4E-80E8D655C555}" dt="2021-08-13T06:14:03.465" v="184" actId="20577"/>
          <ac:spMkLst>
            <pc:docMk/>
            <pc:sldMk cId="3275710868" sldId="289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2:22.510" v="169" actId="20577"/>
          <ac:spMkLst>
            <pc:docMk/>
            <pc:sldMk cId="3275710868" sldId="289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3:54.793" v="181" actId="20577"/>
          <ac:spMkLst>
            <pc:docMk/>
            <pc:sldMk cId="3275710868" sldId="289"/>
            <ac:spMk id="10" creationId="{00000000-0000-0000-0000-000000000000}"/>
          </ac:spMkLst>
        </pc:spChg>
      </pc:sldChg>
    </pc:docChg>
  </pc:docChgLst>
  <pc:docChgLst>
    <pc:chgData name="Ananda Horton" userId="S::ananda.horton@det.nsw.edu.au::250a84de-ba9a-4cea-ad5d-070fe767cf35" providerId="AD" clId="Web-{767ACB7D-BD72-41BC-B6CB-EF6BD674AD82}"/>
    <pc:docChg chg="modSld">
      <pc:chgData name="Ananda Horton" userId="S::ananda.horton@det.nsw.edu.au::250a84de-ba9a-4cea-ad5d-070fe767cf35" providerId="AD" clId="Web-{767ACB7D-BD72-41BC-B6CB-EF6BD674AD82}" dt="2021-09-07T01:12:57.564" v="6" actId="20577"/>
      <pc:docMkLst>
        <pc:docMk/>
      </pc:docMkLst>
      <pc:sldChg chg="modSp">
        <pc:chgData name="Ananda Horton" userId="S::ananda.horton@det.nsw.edu.au::250a84de-ba9a-4cea-ad5d-070fe767cf35" providerId="AD" clId="Web-{767ACB7D-BD72-41BC-B6CB-EF6BD674AD82}" dt="2021-09-07T01:12:57.564" v="6" actId="20577"/>
        <pc:sldMkLst>
          <pc:docMk/>
          <pc:sldMk cId="240654628" sldId="287"/>
        </pc:sldMkLst>
        <pc:spChg chg="mod">
          <ac:chgData name="Ananda Horton" userId="S::ananda.horton@det.nsw.edu.au::250a84de-ba9a-4cea-ad5d-070fe767cf35" providerId="AD" clId="Web-{767ACB7D-BD72-41BC-B6CB-EF6BD674AD82}" dt="2021-09-07T01:12:57.564" v="6" actId="20577"/>
          <ac:spMkLst>
            <pc:docMk/>
            <pc:sldMk cId="240654628" sldId="287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B4FDF366-DD56-405A-B30D-8F3309C5784F}"/>
    <pc:docChg chg="addSld modSld">
      <pc:chgData name="Stephen Nogher" userId="S::stephen.nogher@det.nsw.edu.au::e813d5df-2edc-4a00-905b-4d51bcdce624" providerId="AD" clId="Web-{B4FDF366-DD56-405A-B30D-8F3309C5784F}" dt="2021-08-13T05:41:17.832" v="3" actId="20577"/>
      <pc:docMkLst>
        <pc:docMk/>
      </pc:docMkLst>
      <pc:sldChg chg="modSp">
        <pc:chgData name="Stephen Nogher" userId="S::stephen.nogher@det.nsw.edu.au::e813d5df-2edc-4a00-905b-4d51bcdce624" providerId="AD" clId="Web-{B4FDF366-DD56-405A-B30D-8F3309C5784F}" dt="2021-08-13T05:41:10.378" v="1" actId="20577"/>
        <pc:sldMkLst>
          <pc:docMk/>
          <pc:sldMk cId="1846670358" sldId="283"/>
        </pc:sldMkLst>
        <pc:spChg chg="mod">
          <ac:chgData name="Stephen Nogher" userId="S::stephen.nogher@det.nsw.edu.au::e813d5df-2edc-4a00-905b-4d51bcdce624" providerId="AD" clId="Web-{B4FDF366-DD56-405A-B30D-8F3309C5784F}" dt="2021-08-13T05:41:10.378" v="1" actId="20577"/>
          <ac:spMkLst>
            <pc:docMk/>
            <pc:sldMk cId="1846670358" sldId="283"/>
            <ac:spMk id="2" creationId="{DDC077B8-769D-41DC-A958-A11F7CD667E7}"/>
          </ac:spMkLst>
        </pc:spChg>
      </pc:sldChg>
      <pc:sldChg chg="modSp add replId">
        <pc:chgData name="Stephen Nogher" userId="S::stephen.nogher@det.nsw.edu.au::e813d5df-2edc-4a00-905b-4d51bcdce624" providerId="AD" clId="Web-{B4FDF366-DD56-405A-B30D-8F3309C5784F}" dt="2021-08-13T05:41:17.832" v="3" actId="20577"/>
        <pc:sldMkLst>
          <pc:docMk/>
          <pc:sldMk cId="926851759" sldId="284"/>
        </pc:sldMkLst>
        <pc:spChg chg="mod">
          <ac:chgData name="Stephen Nogher" userId="S::stephen.nogher@det.nsw.edu.au::e813d5df-2edc-4a00-905b-4d51bcdce624" providerId="AD" clId="Web-{B4FDF366-DD56-405A-B30D-8F3309C5784F}" dt="2021-08-13T05:41:17.832" v="3" actId="20577"/>
          <ac:spMkLst>
            <pc:docMk/>
            <pc:sldMk cId="926851759" sldId="284"/>
            <ac:spMk id="4" creationId="{696EBA80-F353-4C21-B5D1-8C3A1232625C}"/>
          </ac:spMkLst>
        </pc:spChg>
      </pc:sldChg>
    </pc:docChg>
  </pc:docChgLst>
  <pc:docChgLst>
    <pc:chgData name="Stephen Nogher" userId="S::stephen.nogher@det.nsw.edu.au::e813d5df-2edc-4a00-905b-4d51bcdce624" providerId="AD" clId="Web-{36E51D59-A61B-40E4-9CFD-B25588F4126A}"/>
    <pc:docChg chg="sldOrd">
      <pc:chgData name="Stephen Nogher" userId="S::stephen.nogher@det.nsw.edu.au::e813d5df-2edc-4a00-905b-4d51bcdce624" providerId="AD" clId="Web-{36E51D59-A61B-40E4-9CFD-B25588F4126A}" dt="2021-09-01T22:32:42.906" v="1"/>
      <pc:docMkLst>
        <pc:docMk/>
      </pc:docMkLst>
      <pc:sldChg chg="ord">
        <pc:chgData name="Stephen Nogher" userId="S::stephen.nogher@det.nsw.edu.au::e813d5df-2edc-4a00-905b-4d51bcdce624" providerId="AD" clId="Web-{36E51D59-A61B-40E4-9CFD-B25588F4126A}" dt="2021-09-01T22:32:37.843" v="0"/>
        <pc:sldMkLst>
          <pc:docMk/>
          <pc:sldMk cId="3694774085" sldId="286"/>
        </pc:sldMkLst>
      </pc:sldChg>
      <pc:sldChg chg="ord">
        <pc:chgData name="Stephen Nogher" userId="S::stephen.nogher@det.nsw.edu.au::e813d5df-2edc-4a00-905b-4d51bcdce624" providerId="AD" clId="Web-{36E51D59-A61B-40E4-9CFD-B25588F4126A}" dt="2021-09-01T22:32:42.906" v="1"/>
        <pc:sldMkLst>
          <pc:docMk/>
          <pc:sldMk cId="3275710868" sldId="289"/>
        </pc:sldMkLst>
      </pc:sldChg>
    </pc:docChg>
  </pc:docChgLst>
  <pc:docChgLst>
    <pc:chgData name="Stephen Nogher" userId="S::stephen.nogher@det.nsw.edu.au::e813d5df-2edc-4a00-905b-4d51bcdce624" providerId="AD" clId="Web-{F5DB4C22-7297-4728-908C-172BEE011048}"/>
    <pc:docChg chg="addSld modSld sldOrd">
      <pc:chgData name="Stephen Nogher" userId="S::stephen.nogher@det.nsw.edu.au::e813d5df-2edc-4a00-905b-4d51bcdce624" providerId="AD" clId="Web-{F5DB4C22-7297-4728-908C-172BEE011048}" dt="2021-08-15T22:56:45.685" v="190" actId="20577"/>
      <pc:docMkLst>
        <pc:docMk/>
      </pc:docMkLst>
      <pc:sldChg chg="modSp">
        <pc:chgData name="Stephen Nogher" userId="S::stephen.nogher@det.nsw.edu.au::e813d5df-2edc-4a00-905b-4d51bcdce624" providerId="AD" clId="Web-{F5DB4C22-7297-4728-908C-172BEE011048}" dt="2021-08-15T22:49:45.518" v="162" actId="20577"/>
        <pc:sldMkLst>
          <pc:docMk/>
          <pc:sldMk cId="3493196838" sldId="288"/>
        </pc:sldMkLst>
        <pc:spChg chg="mod">
          <ac:chgData name="Stephen Nogher" userId="S::stephen.nogher@det.nsw.edu.au::e813d5df-2edc-4a00-905b-4d51bcdce624" providerId="AD" clId="Web-{F5DB4C22-7297-4728-908C-172BEE011048}" dt="2021-08-15T22:35:16.387" v="69" actId="20577"/>
          <ac:spMkLst>
            <pc:docMk/>
            <pc:sldMk cId="3493196838" sldId="288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49:45.518" v="162" actId="20577"/>
          <ac:spMkLst>
            <pc:docMk/>
            <pc:sldMk cId="3493196838" sldId="288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F5DB4C22-7297-4728-908C-172BEE011048}" dt="2021-08-15T22:44:35.026" v="101" actId="20577"/>
        <pc:sldMkLst>
          <pc:docMk/>
          <pc:sldMk cId="3275710868" sldId="289"/>
        </pc:sldMkLst>
        <pc:spChg chg="mod">
          <ac:chgData name="Stephen Nogher" userId="S::stephen.nogher@det.nsw.edu.au::e813d5df-2edc-4a00-905b-4d51bcdce624" providerId="AD" clId="Web-{F5DB4C22-7297-4728-908C-172BEE011048}" dt="2021-08-15T22:44:35.026" v="101" actId="20577"/>
          <ac:spMkLst>
            <pc:docMk/>
            <pc:sldMk cId="3275710868" sldId="289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44:12.478" v="87" actId="20577"/>
          <ac:spMkLst>
            <pc:docMk/>
            <pc:sldMk cId="3275710868" sldId="289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F5DB4C22-7297-4728-908C-172BEE011048}" dt="2021-08-15T22:49:55.096" v="164" actId="20577"/>
        <pc:sldMkLst>
          <pc:docMk/>
          <pc:sldMk cId="2734457396" sldId="290"/>
        </pc:sldMkLst>
        <pc:spChg chg="mod">
          <ac:chgData name="Stephen Nogher" userId="S::stephen.nogher@det.nsw.edu.au::e813d5df-2edc-4a00-905b-4d51bcdce624" providerId="AD" clId="Web-{F5DB4C22-7297-4728-908C-172BEE011048}" dt="2021-08-15T22:49:55.096" v="164" actId="20577"/>
          <ac:spMkLst>
            <pc:docMk/>
            <pc:sldMk cId="2734457396" sldId="290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49:04.189" v="157" actId="20577"/>
          <ac:spMkLst>
            <pc:docMk/>
            <pc:sldMk cId="2734457396" sldId="290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F5DB4C22-7297-4728-908C-172BEE011048}" dt="2021-08-15T22:54:30.635" v="172" actId="20577"/>
        <pc:sldMkLst>
          <pc:docMk/>
          <pc:sldMk cId="2931714485" sldId="291"/>
        </pc:sldMkLst>
        <pc:spChg chg="mod">
          <ac:chgData name="Stephen Nogher" userId="S::stephen.nogher@det.nsw.edu.au::e813d5df-2edc-4a00-905b-4d51bcdce624" providerId="AD" clId="Web-{F5DB4C22-7297-4728-908C-172BEE011048}" dt="2021-08-15T22:54:30.635" v="172" actId="20577"/>
          <ac:spMkLst>
            <pc:docMk/>
            <pc:sldMk cId="2931714485" sldId="291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54:05.540" v="167" actId="20577"/>
          <ac:spMkLst>
            <pc:docMk/>
            <pc:sldMk cId="2931714485" sldId="291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F5DB4C22-7297-4728-908C-172BEE011048}" dt="2021-08-15T22:55:38.293" v="181" actId="20577"/>
        <pc:sldMkLst>
          <pc:docMk/>
          <pc:sldMk cId="3421658165" sldId="292"/>
        </pc:sldMkLst>
        <pc:spChg chg="mod">
          <ac:chgData name="Stephen Nogher" userId="S::stephen.nogher@det.nsw.edu.au::e813d5df-2edc-4a00-905b-4d51bcdce624" providerId="AD" clId="Web-{F5DB4C22-7297-4728-908C-172BEE011048}" dt="2021-08-15T22:55:38.293" v="181" actId="20577"/>
          <ac:spMkLst>
            <pc:docMk/>
            <pc:sldMk cId="3421658165" sldId="292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54:40.776" v="174" actId="20577"/>
          <ac:spMkLst>
            <pc:docMk/>
            <pc:sldMk cId="3421658165" sldId="292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F5DB4C22-7297-4728-908C-172BEE011048}" dt="2021-08-15T22:56:45.685" v="190" actId="20577"/>
        <pc:sldMkLst>
          <pc:docMk/>
          <pc:sldMk cId="242209559" sldId="293"/>
        </pc:sldMkLst>
        <pc:spChg chg="mod">
          <ac:chgData name="Stephen Nogher" userId="S::stephen.nogher@det.nsw.edu.au::e813d5df-2edc-4a00-905b-4d51bcdce624" providerId="AD" clId="Web-{F5DB4C22-7297-4728-908C-172BEE011048}" dt="2021-08-15T22:56:45.685" v="190" actId="20577"/>
          <ac:spMkLst>
            <pc:docMk/>
            <pc:sldMk cId="242209559" sldId="293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55:52.965" v="183" actId="20577"/>
          <ac:spMkLst>
            <pc:docMk/>
            <pc:sldMk cId="242209559" sldId="293"/>
            <ac:spMk id="4" creationId="{696EBA80-F353-4C21-B5D1-8C3A1232625C}"/>
          </ac:spMkLst>
        </pc:spChg>
      </pc:sldChg>
    </pc:docChg>
  </pc:docChgLst>
  <pc:docChgLst>
    <pc:chgData name="Stephen Nogher" userId="S::stephen.nogher@det.nsw.edu.au::e813d5df-2edc-4a00-905b-4d51bcdce624" providerId="AD" clId="Web-{516FFDAF-907C-4129-9A96-066C486C0FB3}"/>
    <pc:docChg chg="addSld modSld sldOrd">
      <pc:chgData name="Stephen Nogher" userId="S::stephen.nogher@det.nsw.edu.au::e813d5df-2edc-4a00-905b-4d51bcdce624" providerId="AD" clId="Web-{516FFDAF-907C-4129-9A96-066C486C0FB3}" dt="2021-08-13T04:56:19.858" v="98" actId="20577"/>
      <pc:docMkLst>
        <pc:docMk/>
      </pc:docMkLst>
      <pc:sldChg chg="modSp new">
        <pc:chgData name="Stephen Nogher" userId="S::stephen.nogher@det.nsw.edu.au::e813d5df-2edc-4a00-905b-4d51bcdce624" providerId="AD" clId="Web-{516FFDAF-907C-4129-9A96-066C486C0FB3}" dt="2021-08-13T04:44:49.187" v="4" actId="20577"/>
        <pc:sldMkLst>
          <pc:docMk/>
          <pc:sldMk cId="554906291" sldId="266"/>
        </pc:sldMkLst>
        <pc:spChg chg="mod">
          <ac:chgData name="Stephen Nogher" userId="S::stephen.nogher@det.nsw.edu.au::e813d5df-2edc-4a00-905b-4d51bcdce624" providerId="AD" clId="Web-{516FFDAF-907C-4129-9A96-066C486C0FB3}" dt="2021-08-13T04:44:49.187" v="4" actId="20577"/>
          <ac:spMkLst>
            <pc:docMk/>
            <pc:sldMk cId="554906291" sldId="266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4:29.046" v="2" actId="20577"/>
          <ac:spMkLst>
            <pc:docMk/>
            <pc:sldMk cId="554906291" sldId="266"/>
            <ac:spMk id="3" creationId="{AB43B01F-7C84-49D0-86C1-7F70A97BD10C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4:18.609" v="1" actId="20577"/>
          <ac:spMkLst>
            <pc:docMk/>
            <pc:sldMk cId="554906291" sldId="266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5:33.876" v="10" actId="20577"/>
        <pc:sldMkLst>
          <pc:docMk/>
          <pc:sldMk cId="3928421976" sldId="267"/>
        </pc:sldMkLst>
        <pc:spChg chg="mod">
          <ac:chgData name="Stephen Nogher" userId="S::stephen.nogher@det.nsw.edu.au::e813d5df-2edc-4a00-905b-4d51bcdce624" providerId="AD" clId="Web-{516FFDAF-907C-4129-9A96-066C486C0FB3}" dt="2021-08-13T04:45:33.876" v="10" actId="20577"/>
          <ac:spMkLst>
            <pc:docMk/>
            <pc:sldMk cId="3928421976" sldId="267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5:08.906" v="7" actId="20577"/>
          <ac:spMkLst>
            <pc:docMk/>
            <pc:sldMk cId="3928421976" sldId="267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6:01.564" v="16" actId="20577"/>
        <pc:sldMkLst>
          <pc:docMk/>
          <pc:sldMk cId="961829570" sldId="268"/>
        </pc:sldMkLst>
        <pc:spChg chg="mod">
          <ac:chgData name="Stephen Nogher" userId="S::stephen.nogher@det.nsw.edu.au::e813d5df-2edc-4a00-905b-4d51bcdce624" providerId="AD" clId="Web-{516FFDAF-907C-4129-9A96-066C486C0FB3}" dt="2021-08-13T04:46:01.564" v="16" actId="20577"/>
          <ac:spMkLst>
            <pc:docMk/>
            <pc:sldMk cId="961829570" sldId="268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5:40.845" v="12" actId="20577"/>
          <ac:spMkLst>
            <pc:docMk/>
            <pc:sldMk cId="961829570" sldId="268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6:39.159" v="20" actId="20577"/>
        <pc:sldMkLst>
          <pc:docMk/>
          <pc:sldMk cId="1679664311" sldId="269"/>
        </pc:sldMkLst>
        <pc:spChg chg="mod">
          <ac:chgData name="Stephen Nogher" userId="S::stephen.nogher@det.nsw.edu.au::e813d5df-2edc-4a00-905b-4d51bcdce624" providerId="AD" clId="Web-{516FFDAF-907C-4129-9A96-066C486C0FB3}" dt="2021-08-13T04:46:39.159" v="20" actId="20577"/>
          <ac:spMkLst>
            <pc:docMk/>
            <pc:sldMk cId="1679664311" sldId="269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6:19.330" v="18" actId="20577"/>
          <ac:spMkLst>
            <pc:docMk/>
            <pc:sldMk cId="1679664311" sldId="269"/>
            <ac:spMk id="4" creationId="{696EBA80-F353-4C21-B5D1-8C3A1232625C}"/>
          </ac:spMkLst>
        </pc:spChg>
      </pc:sldChg>
      <pc:sldChg chg="modSp add ord replId">
        <pc:chgData name="Stephen Nogher" userId="S::stephen.nogher@det.nsw.edu.au::e813d5df-2edc-4a00-905b-4d51bcdce624" providerId="AD" clId="Web-{516FFDAF-907C-4129-9A96-066C486C0FB3}" dt="2021-08-13T04:47:47.441" v="27" actId="20577"/>
        <pc:sldMkLst>
          <pc:docMk/>
          <pc:sldMk cId="1967833841" sldId="270"/>
        </pc:sldMkLst>
        <pc:spChg chg="mod">
          <ac:chgData name="Stephen Nogher" userId="S::stephen.nogher@det.nsw.edu.au::e813d5df-2edc-4a00-905b-4d51bcdce624" providerId="AD" clId="Web-{516FFDAF-907C-4129-9A96-066C486C0FB3}" dt="2021-08-13T04:47:47.441" v="27" actId="20577"/>
          <ac:spMkLst>
            <pc:docMk/>
            <pc:sldMk cId="1967833841" sldId="270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7:26.691" v="24" actId="20577"/>
          <ac:spMkLst>
            <pc:docMk/>
            <pc:sldMk cId="1967833841" sldId="270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8:14.364" v="32" actId="20577"/>
        <pc:sldMkLst>
          <pc:docMk/>
          <pc:sldMk cId="462785357" sldId="271"/>
        </pc:sldMkLst>
        <pc:spChg chg="mod">
          <ac:chgData name="Stephen Nogher" userId="S::stephen.nogher@det.nsw.edu.au::e813d5df-2edc-4a00-905b-4d51bcdce624" providerId="AD" clId="Web-{516FFDAF-907C-4129-9A96-066C486C0FB3}" dt="2021-08-13T04:48:14.364" v="32" actId="20577"/>
          <ac:spMkLst>
            <pc:docMk/>
            <pc:sldMk cId="462785357" sldId="271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7:55.113" v="29" actId="20577"/>
          <ac:spMkLst>
            <pc:docMk/>
            <pc:sldMk cId="462785357" sldId="271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8:34.880" v="38" actId="20577"/>
        <pc:sldMkLst>
          <pc:docMk/>
          <pc:sldMk cId="1115244392" sldId="272"/>
        </pc:sldMkLst>
        <pc:spChg chg="mod">
          <ac:chgData name="Stephen Nogher" userId="S::stephen.nogher@det.nsw.edu.au::e813d5df-2edc-4a00-905b-4d51bcdce624" providerId="AD" clId="Web-{516FFDAF-907C-4129-9A96-066C486C0FB3}" dt="2021-08-13T04:48:34.880" v="38" actId="20577"/>
          <ac:spMkLst>
            <pc:docMk/>
            <pc:sldMk cId="1115244392" sldId="272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8:20.082" v="34" actId="20577"/>
          <ac:spMkLst>
            <pc:docMk/>
            <pc:sldMk cId="1115244392" sldId="272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9:06.943" v="43" actId="20577"/>
        <pc:sldMkLst>
          <pc:docMk/>
          <pc:sldMk cId="3949682146" sldId="273"/>
        </pc:sldMkLst>
        <pc:spChg chg="mod">
          <ac:chgData name="Stephen Nogher" userId="S::stephen.nogher@det.nsw.edu.au::e813d5df-2edc-4a00-905b-4d51bcdce624" providerId="AD" clId="Web-{516FFDAF-907C-4129-9A96-066C486C0FB3}" dt="2021-08-13T04:49:06.943" v="43" actId="20577"/>
          <ac:spMkLst>
            <pc:docMk/>
            <pc:sldMk cId="3949682146" sldId="273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8:42.755" v="40" actId="20577"/>
          <ac:spMkLst>
            <pc:docMk/>
            <pc:sldMk cId="3949682146" sldId="273"/>
            <ac:spMk id="4" creationId="{696EBA80-F353-4C21-B5D1-8C3A1232625C}"/>
          </ac:spMkLst>
        </pc:spChg>
      </pc:sldChg>
      <pc:sldChg chg="modSp add ord replId">
        <pc:chgData name="Stephen Nogher" userId="S::stephen.nogher@det.nsw.edu.au::e813d5df-2edc-4a00-905b-4d51bcdce624" providerId="AD" clId="Web-{516FFDAF-907C-4129-9A96-066C486C0FB3}" dt="2021-08-13T04:49:59.928" v="48" actId="20577"/>
        <pc:sldMkLst>
          <pc:docMk/>
          <pc:sldMk cId="3191864671" sldId="274"/>
        </pc:sldMkLst>
        <pc:spChg chg="mod">
          <ac:chgData name="Stephen Nogher" userId="S::stephen.nogher@det.nsw.edu.au::e813d5df-2edc-4a00-905b-4d51bcdce624" providerId="AD" clId="Web-{516FFDAF-907C-4129-9A96-066C486C0FB3}" dt="2021-08-13T04:49:59.928" v="48" actId="20577"/>
          <ac:spMkLst>
            <pc:docMk/>
            <pc:sldMk cId="3191864671" sldId="274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9:43.381" v="46" actId="20577"/>
          <ac:spMkLst>
            <pc:docMk/>
            <pc:sldMk cId="3191864671" sldId="274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1:54.728" v="56" actId="20577"/>
        <pc:sldMkLst>
          <pc:docMk/>
          <pc:sldMk cId="1424596813" sldId="275"/>
        </pc:sldMkLst>
        <pc:spChg chg="mod">
          <ac:chgData name="Stephen Nogher" userId="S::stephen.nogher@det.nsw.edu.au::e813d5df-2edc-4a00-905b-4d51bcdce624" providerId="AD" clId="Web-{516FFDAF-907C-4129-9A96-066C486C0FB3}" dt="2021-08-13T04:51:54.728" v="56" actId="20577"/>
          <ac:spMkLst>
            <pc:docMk/>
            <pc:sldMk cId="1424596813" sldId="275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0:12.288" v="51" actId="20577"/>
          <ac:spMkLst>
            <pc:docMk/>
            <pc:sldMk cId="1424596813" sldId="275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3:09.761" v="67" actId="20577"/>
        <pc:sldMkLst>
          <pc:docMk/>
          <pc:sldMk cId="2894352337" sldId="276"/>
        </pc:sldMkLst>
        <pc:spChg chg="mod">
          <ac:chgData name="Stephen Nogher" userId="S::stephen.nogher@det.nsw.edu.au::e813d5df-2edc-4a00-905b-4d51bcdce624" providerId="AD" clId="Web-{516FFDAF-907C-4129-9A96-066C486C0FB3}" dt="2021-08-13T04:53:09.761" v="67" actId="20577"/>
          <ac:spMkLst>
            <pc:docMk/>
            <pc:sldMk cId="2894352337" sldId="276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0:57.758" v="53" actId="20577"/>
          <ac:spMkLst>
            <pc:docMk/>
            <pc:sldMk cId="2894352337" sldId="276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3:55.621" v="74" actId="20577"/>
        <pc:sldMkLst>
          <pc:docMk/>
          <pc:sldMk cId="1796252702" sldId="277"/>
        </pc:sldMkLst>
        <pc:spChg chg="mod">
          <ac:chgData name="Stephen Nogher" userId="S::stephen.nogher@det.nsw.edu.au::e813d5df-2edc-4a00-905b-4d51bcdce624" providerId="AD" clId="Web-{516FFDAF-907C-4129-9A96-066C486C0FB3}" dt="2021-08-13T04:53:55.621" v="74" actId="20577"/>
          <ac:spMkLst>
            <pc:docMk/>
            <pc:sldMk cId="1796252702" sldId="277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3:15.308" v="69" actId="20577"/>
          <ac:spMkLst>
            <pc:docMk/>
            <pc:sldMk cId="1796252702" sldId="277"/>
            <ac:spMk id="4" creationId="{696EBA80-F353-4C21-B5D1-8C3A1232625C}"/>
          </ac:spMkLst>
        </pc:spChg>
      </pc:sldChg>
      <pc:sldChg chg="modSp add ord replId">
        <pc:chgData name="Stephen Nogher" userId="S::stephen.nogher@det.nsw.edu.au::e813d5df-2edc-4a00-905b-4d51bcdce624" providerId="AD" clId="Web-{516FFDAF-907C-4129-9A96-066C486C0FB3}" dt="2021-08-13T04:55:01.575" v="83" actId="20577"/>
        <pc:sldMkLst>
          <pc:docMk/>
          <pc:sldMk cId="1855918830" sldId="278"/>
        </pc:sldMkLst>
        <pc:spChg chg="mod">
          <ac:chgData name="Stephen Nogher" userId="S::stephen.nogher@det.nsw.edu.au::e813d5df-2edc-4a00-905b-4d51bcdce624" providerId="AD" clId="Web-{516FFDAF-907C-4129-9A96-066C486C0FB3}" dt="2021-08-13T04:55:01.575" v="83" actId="20577"/>
          <ac:spMkLst>
            <pc:docMk/>
            <pc:sldMk cId="1855918830" sldId="278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4:44.434" v="79" actId="20577"/>
          <ac:spMkLst>
            <pc:docMk/>
            <pc:sldMk cId="1855918830" sldId="278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5:27.935" v="89" actId="20577"/>
        <pc:sldMkLst>
          <pc:docMk/>
          <pc:sldMk cId="286471327" sldId="279"/>
        </pc:sldMkLst>
        <pc:spChg chg="mod">
          <ac:chgData name="Stephen Nogher" userId="S::stephen.nogher@det.nsw.edu.au::e813d5df-2edc-4a00-905b-4d51bcdce624" providerId="AD" clId="Web-{516FFDAF-907C-4129-9A96-066C486C0FB3}" dt="2021-08-13T04:55:27.935" v="89" actId="20577"/>
          <ac:spMkLst>
            <pc:docMk/>
            <pc:sldMk cId="286471327" sldId="279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5:11.388" v="86" actId="20577"/>
          <ac:spMkLst>
            <pc:docMk/>
            <pc:sldMk cId="286471327" sldId="279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5:55.936" v="94" actId="20577"/>
        <pc:sldMkLst>
          <pc:docMk/>
          <pc:sldMk cId="1708510867" sldId="280"/>
        </pc:sldMkLst>
        <pc:spChg chg="mod">
          <ac:chgData name="Stephen Nogher" userId="S::stephen.nogher@det.nsw.edu.au::e813d5df-2edc-4a00-905b-4d51bcdce624" providerId="AD" clId="Web-{516FFDAF-907C-4129-9A96-066C486C0FB3}" dt="2021-08-13T04:55:55.936" v="94" actId="20577"/>
          <ac:spMkLst>
            <pc:docMk/>
            <pc:sldMk cId="1708510867" sldId="280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5:35.889" v="91" actId="20577"/>
          <ac:spMkLst>
            <pc:docMk/>
            <pc:sldMk cId="1708510867" sldId="280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6:19.858" v="98" actId="20577"/>
        <pc:sldMkLst>
          <pc:docMk/>
          <pc:sldMk cId="1595029471" sldId="281"/>
        </pc:sldMkLst>
        <pc:spChg chg="mod">
          <ac:chgData name="Stephen Nogher" userId="S::stephen.nogher@det.nsw.edu.au::e813d5df-2edc-4a00-905b-4d51bcdce624" providerId="AD" clId="Web-{516FFDAF-907C-4129-9A96-066C486C0FB3}" dt="2021-08-13T04:56:19.858" v="98" actId="20577"/>
          <ac:spMkLst>
            <pc:docMk/>
            <pc:sldMk cId="1595029471" sldId="281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6:01.561" v="96" actId="20577"/>
          <ac:spMkLst>
            <pc:docMk/>
            <pc:sldMk cId="1595029471" sldId="281"/>
            <ac:spMk id="4" creationId="{696EBA80-F353-4C21-B5D1-8C3A1232625C}"/>
          </ac:spMkLst>
        </pc:spChg>
      </pc:sldChg>
    </pc:docChg>
  </pc:docChgLst>
  <pc:docChgLst>
    <pc:chgData name="Stephen Nogher" userId="S::stephen.nogher@det.nsw.edu.au::e813d5df-2edc-4a00-905b-4d51bcdce624" providerId="AD" clId="Web-{02207C85-619B-4B8D-9058-2DCE35A99BAB}"/>
    <pc:docChg chg="delSld">
      <pc:chgData name="Stephen Nogher" userId="S::stephen.nogher@det.nsw.edu.au::e813d5df-2edc-4a00-905b-4d51bcdce624" providerId="AD" clId="Web-{02207C85-619B-4B8D-9058-2DCE35A99BAB}" dt="2021-09-07T01:40:20.401" v="5"/>
      <pc:docMkLst>
        <pc:docMk/>
      </pc:docMkLst>
      <pc:sldChg chg="del">
        <pc:chgData name="Stephen Nogher" userId="S::stephen.nogher@det.nsw.edu.au::e813d5df-2edc-4a00-905b-4d51bcdce624" providerId="AD" clId="Web-{02207C85-619B-4B8D-9058-2DCE35A99BAB}" dt="2021-09-07T01:40:11.261" v="0"/>
        <pc:sldMkLst>
          <pc:docMk/>
          <pc:sldMk cId="3493196838" sldId="288"/>
        </pc:sldMkLst>
      </pc:sldChg>
      <pc:sldChg chg="del">
        <pc:chgData name="Stephen Nogher" userId="S::stephen.nogher@det.nsw.edu.au::e813d5df-2edc-4a00-905b-4d51bcdce624" providerId="AD" clId="Web-{02207C85-619B-4B8D-9058-2DCE35A99BAB}" dt="2021-09-07T01:40:12.464" v="1"/>
        <pc:sldMkLst>
          <pc:docMk/>
          <pc:sldMk cId="3275710868" sldId="289"/>
        </pc:sldMkLst>
      </pc:sldChg>
      <pc:sldChg chg="del">
        <pc:chgData name="Stephen Nogher" userId="S::stephen.nogher@det.nsw.edu.au::e813d5df-2edc-4a00-905b-4d51bcdce624" providerId="AD" clId="Web-{02207C85-619B-4B8D-9058-2DCE35A99BAB}" dt="2021-09-07T01:40:13.761" v="2"/>
        <pc:sldMkLst>
          <pc:docMk/>
          <pc:sldMk cId="2734457396" sldId="290"/>
        </pc:sldMkLst>
      </pc:sldChg>
      <pc:sldChg chg="del">
        <pc:chgData name="Stephen Nogher" userId="S::stephen.nogher@det.nsw.edu.au::e813d5df-2edc-4a00-905b-4d51bcdce624" providerId="AD" clId="Web-{02207C85-619B-4B8D-9058-2DCE35A99BAB}" dt="2021-09-07T01:40:16.198" v="3"/>
        <pc:sldMkLst>
          <pc:docMk/>
          <pc:sldMk cId="2931714485" sldId="291"/>
        </pc:sldMkLst>
      </pc:sldChg>
      <pc:sldChg chg="del">
        <pc:chgData name="Stephen Nogher" userId="S::stephen.nogher@det.nsw.edu.au::e813d5df-2edc-4a00-905b-4d51bcdce624" providerId="AD" clId="Web-{02207C85-619B-4B8D-9058-2DCE35A99BAB}" dt="2021-09-07T01:40:18.683" v="4"/>
        <pc:sldMkLst>
          <pc:docMk/>
          <pc:sldMk cId="3421658165" sldId="292"/>
        </pc:sldMkLst>
      </pc:sldChg>
      <pc:sldChg chg="del">
        <pc:chgData name="Stephen Nogher" userId="S::stephen.nogher@det.nsw.edu.au::e813d5df-2edc-4a00-905b-4d51bcdce624" providerId="AD" clId="Web-{02207C85-619B-4B8D-9058-2DCE35A99BAB}" dt="2021-09-07T01:40:20.401" v="5"/>
        <pc:sldMkLst>
          <pc:docMk/>
          <pc:sldMk cId="242209559" sldId="293"/>
        </pc:sldMkLst>
      </pc:sldChg>
    </pc:docChg>
  </pc:docChgLst>
  <pc:docChgLst>
    <pc:chgData name="Stephen Nogher" userId="S::stephen.nogher@det.nsw.edu.au::e813d5df-2edc-4a00-905b-4d51bcdce624" providerId="AD" clId="Web-{B07DA3D5-AA3D-470E-9188-EF96CDBD2E07}"/>
    <pc:docChg chg="modSld">
      <pc:chgData name="Stephen Nogher" userId="S::stephen.nogher@det.nsw.edu.au::e813d5df-2edc-4a00-905b-4d51bcdce624" providerId="AD" clId="Web-{B07DA3D5-AA3D-470E-9188-EF96CDBD2E07}" dt="2021-08-13T06:30:20.591" v="82" actId="20577"/>
      <pc:docMkLst>
        <pc:docMk/>
      </pc:docMkLst>
      <pc:sldChg chg="modSp">
        <pc:chgData name="Stephen Nogher" userId="S::stephen.nogher@det.nsw.edu.au::e813d5df-2edc-4a00-905b-4d51bcdce624" providerId="AD" clId="Web-{B07DA3D5-AA3D-470E-9188-EF96CDBD2E07}" dt="2021-08-13T06:30:20.591" v="82" actId="20577"/>
        <pc:sldMkLst>
          <pc:docMk/>
          <pc:sldMk cId="3493196838" sldId="288"/>
        </pc:sldMkLst>
        <pc:spChg chg="mod">
          <ac:chgData name="Stephen Nogher" userId="S::stephen.nogher@det.nsw.edu.au::e813d5df-2edc-4a00-905b-4d51bcdce624" providerId="AD" clId="Web-{B07DA3D5-AA3D-470E-9188-EF96CDBD2E07}" dt="2021-08-13T06:30:20.591" v="82" actId="20577"/>
          <ac:spMkLst>
            <pc:docMk/>
            <pc:sldMk cId="3493196838" sldId="288"/>
            <ac:spMk id="7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5AB120AC-9EA4-47BE-8B45-102A793E10E3}"/>
    <pc:docChg chg="modSld">
      <pc:chgData name="Stephen Nogher" userId="S::stephen.nogher@det.nsw.edu.au::e813d5df-2edc-4a00-905b-4d51bcdce624" providerId="AD" clId="Web-{5AB120AC-9EA4-47BE-8B45-102A793E10E3}" dt="2021-09-07T01:37:24.033" v="54" actId="20577"/>
      <pc:docMkLst>
        <pc:docMk/>
      </pc:docMkLst>
      <pc:sldChg chg="modSp">
        <pc:chgData name="Stephen Nogher" userId="S::stephen.nogher@det.nsw.edu.au::e813d5df-2edc-4a00-905b-4d51bcdce624" providerId="AD" clId="Web-{5AB120AC-9EA4-47BE-8B45-102A793E10E3}" dt="2021-09-07T01:30:51.648" v="10" actId="20577"/>
        <pc:sldMkLst>
          <pc:docMk/>
          <pc:sldMk cId="385407134" sldId="282"/>
        </pc:sldMkLst>
        <pc:spChg chg="mod">
          <ac:chgData name="Stephen Nogher" userId="S::stephen.nogher@det.nsw.edu.au::e813d5df-2edc-4a00-905b-4d51bcdce624" providerId="AD" clId="Web-{5AB120AC-9EA4-47BE-8B45-102A793E10E3}" dt="2021-09-07T01:30:51.648" v="10" actId="20577"/>
          <ac:spMkLst>
            <pc:docMk/>
            <pc:sldMk cId="385407134" sldId="282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5AB120AC-9EA4-47BE-8B45-102A793E10E3}" dt="2021-09-07T01:33:36.230" v="34" actId="20577"/>
        <pc:sldMkLst>
          <pc:docMk/>
          <pc:sldMk cId="1846670358" sldId="283"/>
        </pc:sldMkLst>
        <pc:spChg chg="mod">
          <ac:chgData name="Stephen Nogher" userId="S::stephen.nogher@det.nsw.edu.au::e813d5df-2edc-4a00-905b-4d51bcdce624" providerId="AD" clId="Web-{5AB120AC-9EA4-47BE-8B45-102A793E10E3}" dt="2021-09-07T01:33:36.230" v="34" actId="20577"/>
          <ac:spMkLst>
            <pc:docMk/>
            <pc:sldMk cId="1846670358" sldId="283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5AB120AC-9EA4-47BE-8B45-102A793E10E3}" dt="2021-09-07T01:36:17.703" v="42" actId="20577"/>
        <pc:sldMkLst>
          <pc:docMk/>
          <pc:sldMk cId="926851759" sldId="284"/>
        </pc:sldMkLst>
        <pc:spChg chg="mod">
          <ac:chgData name="Stephen Nogher" userId="S::stephen.nogher@det.nsw.edu.au::e813d5df-2edc-4a00-905b-4d51bcdce624" providerId="AD" clId="Web-{5AB120AC-9EA4-47BE-8B45-102A793E10E3}" dt="2021-09-07T01:36:17.703" v="42" actId="20577"/>
          <ac:spMkLst>
            <pc:docMk/>
            <pc:sldMk cId="926851759" sldId="284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5AB120AC-9EA4-47BE-8B45-102A793E10E3}" dt="2021-09-07T01:37:24.033" v="54" actId="20577"/>
        <pc:sldMkLst>
          <pc:docMk/>
          <pc:sldMk cId="560711052" sldId="285"/>
        </pc:sldMkLst>
        <pc:spChg chg="mod">
          <ac:chgData name="Stephen Nogher" userId="S::stephen.nogher@det.nsw.edu.au::e813d5df-2edc-4a00-905b-4d51bcdce624" providerId="AD" clId="Web-{5AB120AC-9EA4-47BE-8B45-102A793E10E3}" dt="2021-09-07T01:37:24.033" v="54" actId="20577"/>
          <ac:spMkLst>
            <pc:docMk/>
            <pc:sldMk cId="560711052" sldId="285"/>
            <ac:spMk id="2" creationId="{DDC077B8-769D-41DC-A958-A11F7CD667E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AU" b="1" i="0" dirty="0">
                <a:latin typeface="Arial" panose="020B0604020202020204" pitchFamily="34" charset="0"/>
                <a:cs typeface="Arial" panose="020B0604020202020204" pitchFamily="34" charset="0"/>
              </a:rPr>
              <a:t>Chart Title</a:t>
            </a:r>
          </a:p>
        </c:rich>
      </c:tx>
      <c:layout>
        <c:manualLayout>
          <c:xMode val="edge"/>
          <c:yMode val="edge"/>
          <c:x val="5.0067121985634906E-2"/>
          <c:y val="1.33246349090762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5850469155990188"/>
          <c:w val="0.99770930078221387"/>
          <c:h val="0.8404572922754924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13-44E1-9680-BF397F888C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13-44E1-9680-BF397F888C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13-44E1-9680-BF397F888C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444778728"/>
        <c:axId val="444779120"/>
      </c:barChart>
      <c:catAx>
        <c:axId val="444778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4779120"/>
        <c:crosses val="autoZero"/>
        <c:auto val="1"/>
        <c:lblAlgn val="ctr"/>
        <c:lblOffset val="100"/>
        <c:noMultiLvlLbl val="0"/>
      </c:catAx>
      <c:valAx>
        <c:axId val="44477912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4778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spc="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600" b="1" i="0" kern="1200" spc="0" baseline="0" dirty="0">
                <a:solidFill>
                  <a:srgbClr val="19233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Chart Title</a:t>
            </a:r>
            <a:endParaRPr lang="en-AU" sz="16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1.8802394693555564E-2"/>
          <c:y val="1.66622753284696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spc="0" baseline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139730433599247"/>
          <c:y val="0.18716181113673139"/>
          <c:w val="0.57738947809885199"/>
          <c:h val="0.79789597837774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507-4096-88DB-1BE9AAD60A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507-4096-88DB-1BE9AAD60A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507-4096-88DB-1BE9AAD60A27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507-4096-88DB-1BE9AAD60A27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BC5D0DBC-5192-4D8E-9C93-110176CD87CC}" type="SERIESNAME">
                      <a:rPr lang="en-US">
                        <a:solidFill>
                          <a:schemeClr val="tx2"/>
                        </a:solidFill>
                      </a:rPr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4B725BE5-439E-48A7-81A4-165608449EA8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507-4096-88DB-1BE9AAD60A27}"/>
                </c:ext>
              </c:extLst>
            </c:dLbl>
            <c:spPr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507-4096-88DB-1BE9AAD60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9" name="Picture 8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14123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337062" y="1989138"/>
            <a:ext cx="11531881" cy="40905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7" name="Text Placeholder 2078">
            <a:extLst>
              <a:ext uri="{FF2B5EF4-FFF2-40B4-BE49-F238E27FC236}">
                <a16:creationId xmlns:a16="http://schemas.microsoft.com/office/drawing/2014/main" id="{6CEE090E-CCFD-D641-BC04-E336F151C8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6860" y="1266324"/>
            <a:ext cx="8754995" cy="573335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30DD9A7-09FE-4E1B-A672-CED018A03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7109" y="759531"/>
            <a:ext cx="8958934" cy="498470"/>
          </a:xfrm>
        </p:spPr>
        <p:txBody>
          <a:bodyPr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Agenda slide</a:t>
            </a:r>
            <a:endParaRPr lang="en-AU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C913C52-0751-BC4D-A716-67C521725C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85F729-539D-F848-B304-C18B0623A65C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11" name="Picture 10" descr="NSW Government Logo.&#10;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3627" y="6076592"/>
            <a:ext cx="540000" cy="58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798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ontent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34962" y="1989138"/>
            <a:ext cx="11485563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5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1" y="1300834"/>
            <a:ext cx="11484801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34952" y="779117"/>
            <a:ext cx="11478677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071F07-F06E-2849-8B89-3514EDBF9E12}"/>
              </a:ext>
            </a:extLst>
          </p:cNvPr>
          <p:cNvSpPr txBox="1"/>
          <p:nvPr userDrawn="1"/>
        </p:nvSpPr>
        <p:spPr>
          <a:xfrm>
            <a:off x="11472672" y="630326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CE057A-CC61-F24B-BE7D-4167C765EE07}"/>
              </a:ext>
            </a:extLst>
          </p:cNvPr>
          <p:cNvSpPr txBox="1"/>
          <p:nvPr userDrawn="1"/>
        </p:nvSpPr>
        <p:spPr>
          <a:xfrm>
            <a:off x="1255776" y="42672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5554E1-F1CE-644B-8B7C-7617C8C65A82}"/>
              </a:ext>
            </a:extLst>
          </p:cNvPr>
          <p:cNvSpPr txBox="1"/>
          <p:nvPr userDrawn="1"/>
        </p:nvSpPr>
        <p:spPr>
          <a:xfrm>
            <a:off x="329184" y="4389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A6D6F2-A9CF-D841-B56E-B95FB1CE0233}"/>
              </a:ext>
            </a:extLst>
          </p:cNvPr>
          <p:cNvSpPr txBox="1"/>
          <p:nvPr userDrawn="1"/>
        </p:nvSpPr>
        <p:spPr>
          <a:xfrm>
            <a:off x="2062716" y="4359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</p:spTree>
    <p:extLst>
      <p:ext uri="{BB962C8B-B14F-4D97-AF65-F5344CB8AC3E}">
        <p14:creationId xmlns:p14="http://schemas.microsoft.com/office/powerpoint/2010/main" val="325350295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ontent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03"/>
          <a:stretch/>
        </p:blipFill>
        <p:spPr>
          <a:xfrm>
            <a:off x="1" y="0"/>
            <a:ext cx="11141476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37062" y="1989138"/>
            <a:ext cx="11482699" cy="4110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9C2C0D5-A346-2643-9D8C-8C22D5D50C6E}"/>
              </a:ext>
            </a:extLst>
          </p:cNvPr>
          <p:cNvGrpSpPr/>
          <p:nvPr userDrawn="1"/>
        </p:nvGrpSpPr>
        <p:grpSpPr>
          <a:xfrm>
            <a:off x="337062" y="365496"/>
            <a:ext cx="2305214" cy="184666"/>
            <a:chOff x="446350" y="402893"/>
            <a:chExt cx="2488080" cy="20356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EFECAC3-BF7B-B746-B2D0-F554BFDC2964}"/>
                </a:ext>
              </a:extLst>
            </p:cNvPr>
            <p:cNvCxnSpPr/>
            <p:nvPr userDrawn="1"/>
          </p:nvCxnSpPr>
          <p:spPr>
            <a:xfrm>
              <a:off x="446350" y="428178"/>
              <a:ext cx="0" cy="119050"/>
            </a:xfrm>
            <a:prstGeom prst="line">
              <a:avLst/>
            </a:prstGeom>
            <a:ln w="317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74AE827-7224-224D-825A-55775AA3B745}"/>
                </a:ext>
              </a:extLst>
            </p:cNvPr>
            <p:cNvSpPr txBox="1"/>
            <p:nvPr userDrawn="1"/>
          </p:nvSpPr>
          <p:spPr>
            <a:xfrm>
              <a:off x="524310" y="402893"/>
              <a:ext cx="2410120" cy="20356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AU" sz="1200" b="1" i="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NSW Department of Education</a:t>
              </a:r>
            </a:p>
          </p:txBody>
        </p:sp>
      </p:grp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37366" y="779117"/>
            <a:ext cx="11476263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7376" y="1300834"/>
            <a:ext cx="11482386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0238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096000" y="1989138"/>
            <a:ext cx="5707063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559425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5491" y="779117"/>
            <a:ext cx="11458138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5511" y="1300834"/>
            <a:ext cx="11464251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9370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example bar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Placeholder 5" descr="Name of bar chart to be inserted" title="Chart">
            <a:extLst>
              <a:ext uri="{FF2B5EF4-FFF2-40B4-BE49-F238E27FC236}">
                <a16:creationId xmlns:a16="http://schemas.microsoft.com/office/drawing/2014/main" id="{78CDAE48-35F7-4A8F-908A-26AABCF38BAC}"/>
              </a:ext>
            </a:extLst>
          </p:cNvPr>
          <p:cNvGraphicFramePr>
            <a:graphicFrameLocks/>
          </p:cNvGraphicFramePr>
          <p:nvPr userDrawn="1"/>
        </p:nvGraphicFramePr>
        <p:xfrm>
          <a:off x="5182466" y="1997878"/>
          <a:ext cx="6735498" cy="4075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2" y="1989138"/>
            <a:ext cx="4573467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16229" y="779117"/>
            <a:ext cx="11497400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6229" y="1300834"/>
            <a:ext cx="11503533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276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example pie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Placeholder 6" descr="Name of pie chart to be inserted" title="Chart">
            <a:extLst>
              <a:ext uri="{FF2B5EF4-FFF2-40B4-BE49-F238E27FC236}">
                <a16:creationId xmlns:a16="http://schemas.microsoft.com/office/drawing/2014/main" id="{605EC759-23A5-412D-8489-3CD3D3F4FD71}"/>
              </a:ext>
            </a:extLst>
          </p:cNvPr>
          <p:cNvGraphicFramePr>
            <a:graphicFrameLocks/>
          </p:cNvGraphicFramePr>
          <p:nvPr userDrawn="1"/>
        </p:nvGraphicFramePr>
        <p:xfrm>
          <a:off x="6201810" y="1989138"/>
          <a:ext cx="5569982" cy="4090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2" y="1989138"/>
            <a:ext cx="5550933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800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9572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F0DC3A9-4AE8-4D39-96BD-7D19AA2EEC4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51538" y="1989138"/>
            <a:ext cx="5868987" cy="412348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34962" y="1989138"/>
            <a:ext cx="5392737" cy="41234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7560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ab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ED2C0BA2-4F2F-4DB2-B9B9-254956473F7A}"/>
              </a:ext>
            </a:extLst>
          </p:cNvPr>
          <p:cNvSpPr>
            <a:spLocks noGrp="1"/>
          </p:cNvSpPr>
          <p:nvPr>
            <p:ph type="tbl" sz="quarter" idx="18"/>
          </p:nvPr>
        </p:nvSpPr>
        <p:spPr>
          <a:xfrm>
            <a:off x="5780088" y="1989138"/>
            <a:ext cx="5964237" cy="415722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table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211822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5841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62F238E7-DF0B-440A-80CD-92A5852D35B8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5796951" y="1989138"/>
            <a:ext cx="5753700" cy="408457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211822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1861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2F1FE39-C0F2-944E-ADC2-E08B6382AD50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1591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010EADF1-D8D0-154F-9B7E-17D789EB038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200773" y="1861904"/>
            <a:ext cx="2628000" cy="1859195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775B559C-3FE4-814B-B5AA-D677CF7850F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23915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F2AA6B3-A7A7-124A-84B4-677FC0B30967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27753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>
          <a:xfrm>
            <a:off x="315913" y="3913188"/>
            <a:ext cx="2627312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8"/>
          </p:nvPr>
        </p:nvSpPr>
        <p:spPr>
          <a:xfrm>
            <a:off x="3243263" y="3913188"/>
            <a:ext cx="2740025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9"/>
          </p:nvPr>
        </p:nvSpPr>
        <p:spPr>
          <a:xfrm>
            <a:off x="6238875" y="3913188"/>
            <a:ext cx="2628900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0"/>
          </p:nvPr>
        </p:nvSpPr>
        <p:spPr>
          <a:xfrm>
            <a:off x="9201150" y="3913188"/>
            <a:ext cx="2627313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62969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1262" y="5844922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28758" y="3160988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8760" y="1935814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sp>
        <p:nvSpPr>
          <p:cNvPr id="4" name="Oval 3" descr="Students at a computer" title="Students"/>
          <p:cNvSpPr/>
          <p:nvPr userDrawn="1"/>
        </p:nvSpPr>
        <p:spPr>
          <a:xfrm>
            <a:off x="409292" y="594400"/>
            <a:ext cx="5588592" cy="5588592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350932424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1262" y="5844922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28758" y="3160988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8760" y="1935814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0A1D65FC-D219-204C-AE0A-9EE673E2E2A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9292" y="594400"/>
            <a:ext cx="5587200" cy="55872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86212729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904985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9" name="Picture 8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3161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" title="NSW Government Logo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  <p:sp>
        <p:nvSpPr>
          <p:cNvPr id="9" name="Oval 8" descr="Student writing at his desk"/>
          <p:cNvSpPr/>
          <p:nvPr userDrawn="1"/>
        </p:nvSpPr>
        <p:spPr>
          <a:xfrm>
            <a:off x="5769864" y="219974"/>
            <a:ext cx="6391656" cy="6391656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242336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139029759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4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" title="NSW Government Logo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242336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B23E5B4-1C83-A145-8704-1AE51805874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767920" y="180779"/>
            <a:ext cx="6393600" cy="63936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224919299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323" y="5894897"/>
            <a:ext cx="720000" cy="786318"/>
          </a:xfrm>
          <a:prstGeom prst="rect">
            <a:avLst/>
          </a:prstGeom>
        </p:spPr>
      </p:pic>
      <p:sp>
        <p:nvSpPr>
          <p:cNvPr id="9" name="Oval 8" descr="Student writing at his desk"/>
          <p:cNvSpPr/>
          <p:nvPr userDrawn="1"/>
        </p:nvSpPr>
        <p:spPr>
          <a:xfrm>
            <a:off x="6793918" y="1384915"/>
            <a:ext cx="4963075" cy="4964400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17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328" y="4048755"/>
            <a:ext cx="4636034" cy="157968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328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9449307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5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323" y="5894897"/>
            <a:ext cx="720000" cy="786318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328" y="4048755"/>
            <a:ext cx="4636034" cy="157968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328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2F1A7F7-B7FF-3A4A-8369-3192421B34A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92593" y="1384915"/>
            <a:ext cx="4964400" cy="49644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370363652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- 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SW Government Logo.&#10;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2039" y="5894897"/>
            <a:ext cx="720000" cy="786318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766983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43439160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37062" y="6371461"/>
            <a:ext cx="5400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0A22D65-9FDC-489F-B10E-6D0B5D9F1F89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7" descr="NSW Government Logo.&#10;"/>
          <p:cNvPicPr>
            <a:picLocks noChangeAspect="1"/>
          </p:cNvPicPr>
          <p:nvPr userDrawn="1"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2123" y="6146848"/>
            <a:ext cx="540000" cy="58973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6228" y="1725254"/>
            <a:ext cx="114973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16228" y="779117"/>
            <a:ext cx="11497401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EFECAC3-BF7B-B746-B2D0-F554BFDC29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74AE827-7224-224D-825A-55775AA3B745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09427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>
    <p:fade/>
  </p:transition>
  <p:hf sldNum="0" hdr="0" dt="0"/>
  <p:txStyles>
    <p:titleStyle>
      <a:lvl1pPr algn="l" defTabSz="685798" rtl="0" eaLnBrk="1" latinLnBrk="0" hangingPunct="1">
        <a:lnSpc>
          <a:spcPct val="90000"/>
        </a:lnSpc>
        <a:spcBef>
          <a:spcPct val="0"/>
        </a:spcBef>
        <a:buNone/>
        <a:defRPr sz="2800" b="1" i="0" u="none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7800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5600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Montserrat Medium" panose="00000600000000000000" pitchFamily="2" charset="0"/>
        <a:buChar char="−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1338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Montserrat Medium" panose="00000600000000000000" pitchFamily="2" charset="0"/>
        <a:buChar char="»"/>
        <a:tabLst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19138" indent="-185738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Courier New" panose="02070309020205020404" pitchFamily="49" charset="0"/>
        <a:buChar char="o"/>
        <a:defRPr sz="14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96938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2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43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42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41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40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9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8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6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6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4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93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92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90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9" pos="211">
          <p15:clr>
            <a:srgbClr val="F26B43"/>
          </p15:clr>
        </p15:guide>
        <p15:guide id="20" pos="3840">
          <p15:clr>
            <a:srgbClr val="F26B43"/>
          </p15:clr>
        </p15:guide>
        <p15:guide id="21" pos="7435">
          <p15:clr>
            <a:srgbClr val="F26B43"/>
          </p15:clr>
        </p15:guide>
        <p15:guide id="22" orient="horz" pos="249">
          <p15:clr>
            <a:srgbClr val="F26B43"/>
          </p15:clr>
        </p15:guide>
        <p15:guide id="23" orient="horz" pos="4178">
          <p15:clr>
            <a:srgbClr val="F26B43"/>
          </p15:clr>
        </p15:guide>
        <p15:guide id="34" orient="horz" pos="527">
          <p15:clr>
            <a:srgbClr val="FBAE40"/>
          </p15:clr>
        </p15:guide>
        <p15:guide id="35" orient="horz" pos="867">
          <p15:clr>
            <a:srgbClr val="FBAE40"/>
          </p15:clr>
        </p15:guide>
        <p15:guide id="36" orient="horz" pos="1049">
          <p15:clr>
            <a:srgbClr val="FBAE40"/>
          </p15:clr>
        </p15:guide>
        <p15:guide id="37" pos="844">
          <p15:clr>
            <a:srgbClr val="FDE53C"/>
          </p15:clr>
        </p15:guide>
        <p15:guide id="38" pos="1443">
          <p15:clr>
            <a:srgbClr val="FDE53C"/>
          </p15:clr>
        </p15:guide>
        <p15:guide id="39" pos="2043">
          <p15:clr>
            <a:srgbClr val="FDE53C"/>
          </p15:clr>
        </p15:guide>
        <p15:guide id="40" pos="2641">
          <p15:clr>
            <a:srgbClr val="FDE53C"/>
          </p15:clr>
        </p15:guide>
        <p15:guide id="41" pos="3241">
          <p15:clr>
            <a:srgbClr val="FDE53C"/>
          </p15:clr>
        </p15:guide>
        <p15:guide id="42" pos="4439">
          <p15:clr>
            <a:srgbClr val="FDE53C"/>
          </p15:clr>
        </p15:guide>
        <p15:guide id="43" pos="5039">
          <p15:clr>
            <a:srgbClr val="FDE53C"/>
          </p15:clr>
        </p15:guide>
        <p15:guide id="44" pos="5637">
          <p15:clr>
            <a:srgbClr val="FDE53C"/>
          </p15:clr>
        </p15:guide>
        <p15:guide id="45" pos="6236">
          <p15:clr>
            <a:srgbClr val="FDE53C"/>
          </p15:clr>
        </p15:guide>
        <p15:guide id="46" pos="6835">
          <p15:clr>
            <a:srgbClr val="FDE53C"/>
          </p15:clr>
        </p15:guide>
        <p15:guide id="47" orient="horz" pos="1253">
          <p15:clr>
            <a:srgbClr val="FBAE4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 smtClean="0">
                <a:latin typeface="Arial"/>
                <a:cs typeface="Arial"/>
              </a:rPr>
              <a:t>Listen </a:t>
            </a:r>
            <a:r>
              <a:rPr lang="en-US" dirty="0">
                <a:latin typeface="Arial"/>
                <a:cs typeface="Arial"/>
              </a:rPr>
              <a:t>carefully to how your teacher reads the </a:t>
            </a:r>
            <a:r>
              <a:rPr lang="en-AU" dirty="0">
                <a:latin typeface="Arial"/>
                <a:cs typeface="Arial"/>
              </a:rPr>
              <a:t>question</a:t>
            </a:r>
            <a:r>
              <a:rPr lang="en-US" dirty="0">
                <a:latin typeface="Arial"/>
                <a:cs typeface="Arial"/>
              </a:rPr>
              <a:t>s ‘Where are you from?’ and ‘What sport do you play?’</a:t>
            </a:r>
            <a:endParaRPr lang="en-US" dirty="0"/>
          </a:p>
          <a:p>
            <a:r>
              <a:rPr lang="en-US" dirty="0" smtClean="0">
                <a:latin typeface="Arial"/>
                <a:cs typeface="Arial"/>
              </a:rPr>
              <a:t>Repeat </a:t>
            </a:r>
            <a:r>
              <a:rPr lang="en-US" dirty="0">
                <a:latin typeface="Arial"/>
                <a:cs typeface="Arial"/>
              </a:rPr>
              <a:t>each </a:t>
            </a:r>
            <a:r>
              <a:rPr lang="en-AU" dirty="0">
                <a:latin typeface="Arial"/>
                <a:cs typeface="Arial"/>
              </a:rPr>
              <a:t>question</a:t>
            </a:r>
            <a:r>
              <a:rPr lang="en-US" dirty="0">
                <a:latin typeface="Arial"/>
                <a:cs typeface="Arial"/>
              </a:rPr>
              <a:t> 5 times, be careful to copy how your teacher says each word.</a:t>
            </a:r>
            <a:endParaRPr lang="en-US" dirty="0"/>
          </a:p>
          <a:p>
            <a:r>
              <a:rPr lang="en-US" dirty="0" smtClean="0">
                <a:latin typeface="Arial"/>
                <a:cs typeface="Arial"/>
              </a:rPr>
              <a:t>Record </a:t>
            </a:r>
            <a:r>
              <a:rPr lang="en-US" dirty="0">
                <a:latin typeface="Arial"/>
                <a:cs typeface="Arial"/>
              </a:rPr>
              <a:t>yourself reading the </a:t>
            </a:r>
            <a:r>
              <a:rPr lang="en-AU" dirty="0">
                <a:latin typeface="Arial"/>
                <a:cs typeface="Arial"/>
              </a:rPr>
              <a:t>question</a:t>
            </a:r>
            <a:r>
              <a:rPr lang="en-US" dirty="0">
                <a:latin typeface="Arial"/>
                <a:cs typeface="Arial"/>
              </a:rPr>
              <a:t>s aloud, be careful to copy how your teacher says each word.</a:t>
            </a:r>
            <a:endParaRPr lang="en-US" dirty="0"/>
          </a:p>
          <a:p>
            <a:r>
              <a:rPr lang="en-US" dirty="0" smtClean="0">
                <a:latin typeface="Arial"/>
                <a:cs typeface="Arial"/>
              </a:rPr>
              <a:t>Now </a:t>
            </a:r>
            <a:r>
              <a:rPr lang="en-US" dirty="0">
                <a:latin typeface="Arial"/>
                <a:cs typeface="Arial"/>
              </a:rPr>
              <a:t>you are ready to play with your chatterbox!</a:t>
            </a:r>
            <a:endParaRPr lang="en-US" dirty="0"/>
          </a:p>
          <a:p>
            <a:r>
              <a:rPr lang="en-US" dirty="0" err="1" smtClean="0">
                <a:latin typeface="Arial"/>
                <a:cs typeface="Arial"/>
              </a:rPr>
              <a:t>Practise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with all the people in your family. Can you teach some [Language] to members of your family while you are playing?</a:t>
            </a:r>
            <a:endParaRPr lang="en-AU" dirty="0"/>
          </a:p>
          <a:p>
            <a:r>
              <a:rPr lang="en-US" dirty="0" smtClean="0">
                <a:latin typeface="Arial"/>
                <a:cs typeface="Arial"/>
              </a:rPr>
              <a:t>Ask </a:t>
            </a:r>
            <a:r>
              <a:rPr lang="en-US" dirty="0">
                <a:latin typeface="Arial"/>
                <a:cs typeface="Arial"/>
              </a:rPr>
              <a:t>your family members [Where are you from?]. Open the chatterbox at the panel your family member chooses.</a:t>
            </a:r>
            <a:endParaRPr lang="en-US" dirty="0"/>
          </a:p>
          <a:p>
            <a:r>
              <a:rPr lang="en-US" dirty="0" smtClean="0">
                <a:latin typeface="Arial"/>
                <a:cs typeface="Arial"/>
              </a:rPr>
              <a:t>Ask </a:t>
            </a:r>
            <a:r>
              <a:rPr lang="en-US" dirty="0">
                <a:latin typeface="Arial"/>
                <a:cs typeface="Arial"/>
              </a:rPr>
              <a:t>your family members [What sport do you play?]. Open the chatterbox at the panel your family member chooses.</a:t>
            </a:r>
            <a:endParaRPr lang="en-US" dirty="0"/>
          </a:p>
          <a:p>
            <a:r>
              <a:rPr lang="en-US" dirty="0" smtClean="0">
                <a:latin typeface="Arial"/>
                <a:cs typeface="Arial"/>
              </a:rPr>
              <a:t>Tell </a:t>
            </a:r>
            <a:r>
              <a:rPr lang="en-US" dirty="0">
                <a:latin typeface="Arial"/>
                <a:cs typeface="Arial"/>
              </a:rPr>
              <a:t>your family member the message on the underside panel: ‘Well done!’ ‘Winner!’, ‘Great job’ or ‘Wonderful’.</a:t>
            </a:r>
            <a:endParaRPr lang="en-US" dirty="0"/>
          </a:p>
          <a:p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5 – Playing with your chatterbox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Languages – Early Stage 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713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 smtClean="0">
                <a:latin typeface="Arial"/>
                <a:cs typeface="Arial"/>
              </a:rPr>
              <a:t>Listen </a:t>
            </a:r>
            <a:r>
              <a:rPr lang="en-US" dirty="0">
                <a:latin typeface="Arial"/>
                <a:cs typeface="Arial"/>
              </a:rPr>
              <a:t>carefully to how your teacher reads the </a:t>
            </a:r>
            <a:r>
              <a:rPr lang="en-AU" dirty="0">
                <a:latin typeface="Arial"/>
                <a:cs typeface="Arial"/>
              </a:rPr>
              <a:t>question</a:t>
            </a:r>
            <a:r>
              <a:rPr lang="en-US" dirty="0">
                <a:latin typeface="Arial"/>
                <a:cs typeface="Arial"/>
              </a:rPr>
              <a:t>s ‘Where are you from?’ and ‘What sport do you play?’</a:t>
            </a:r>
            <a:endParaRPr lang="en-US" dirty="0"/>
          </a:p>
          <a:p>
            <a:r>
              <a:rPr lang="en-US" dirty="0" smtClean="0">
                <a:latin typeface="Arial"/>
                <a:cs typeface="Arial"/>
              </a:rPr>
              <a:t>Repeat </a:t>
            </a:r>
            <a:r>
              <a:rPr lang="en-US" dirty="0">
                <a:latin typeface="Arial"/>
                <a:cs typeface="Arial"/>
              </a:rPr>
              <a:t>each </a:t>
            </a:r>
            <a:r>
              <a:rPr lang="en-AU" dirty="0">
                <a:latin typeface="Arial"/>
                <a:cs typeface="Arial"/>
              </a:rPr>
              <a:t>question</a:t>
            </a:r>
            <a:r>
              <a:rPr lang="en-US" dirty="0">
                <a:latin typeface="Arial"/>
                <a:cs typeface="Arial"/>
              </a:rPr>
              <a:t> 5 times, be careful to copy how your teacher says each word.</a:t>
            </a:r>
            <a:endParaRPr lang="en-US" dirty="0"/>
          </a:p>
          <a:p>
            <a:r>
              <a:rPr lang="en-US" dirty="0" smtClean="0">
                <a:latin typeface="Arial"/>
                <a:cs typeface="Arial"/>
              </a:rPr>
              <a:t>Record </a:t>
            </a:r>
            <a:r>
              <a:rPr lang="en-US" dirty="0">
                <a:latin typeface="Arial"/>
                <a:cs typeface="Arial"/>
              </a:rPr>
              <a:t>yourself reading the </a:t>
            </a:r>
            <a:r>
              <a:rPr lang="en-AU" dirty="0">
                <a:latin typeface="Arial"/>
                <a:cs typeface="Arial"/>
              </a:rPr>
              <a:t>question</a:t>
            </a:r>
            <a:r>
              <a:rPr lang="en-US" dirty="0">
                <a:latin typeface="Arial"/>
                <a:cs typeface="Arial"/>
              </a:rPr>
              <a:t>s aloud, be careful to copy how your teacher says each word.</a:t>
            </a:r>
            <a:endParaRPr lang="en-US" dirty="0"/>
          </a:p>
          <a:p>
            <a:r>
              <a:rPr lang="en-US" dirty="0" smtClean="0">
                <a:latin typeface="Arial"/>
                <a:cs typeface="Arial"/>
              </a:rPr>
              <a:t>Now </a:t>
            </a:r>
            <a:r>
              <a:rPr lang="en-US" dirty="0">
                <a:latin typeface="Arial"/>
                <a:cs typeface="Arial"/>
              </a:rPr>
              <a:t>you are ready to play with your chatterbox!</a:t>
            </a:r>
            <a:endParaRPr lang="en-US" dirty="0"/>
          </a:p>
          <a:p>
            <a:r>
              <a:rPr lang="en-US" dirty="0" err="1" smtClean="0">
                <a:latin typeface="Arial"/>
                <a:cs typeface="Arial"/>
              </a:rPr>
              <a:t>Practise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with people in your family or a friend. Can you teach some [Language] to the person you are playing with?</a:t>
            </a:r>
            <a:endParaRPr lang="en-AU" dirty="0"/>
          </a:p>
          <a:p>
            <a:r>
              <a:rPr lang="en-US" dirty="0" smtClean="0">
                <a:latin typeface="Arial"/>
                <a:cs typeface="Arial"/>
              </a:rPr>
              <a:t>Ask</a:t>
            </a:r>
            <a:r>
              <a:rPr lang="en-US" dirty="0">
                <a:latin typeface="Arial"/>
                <a:cs typeface="Arial"/>
              </a:rPr>
              <a:t> the person you are playing with [Where are you from?]. Move the chatterbox in and out as you spell the </a:t>
            </a:r>
            <a:r>
              <a:rPr lang="en-AU" dirty="0">
                <a:latin typeface="Arial"/>
                <a:cs typeface="Arial"/>
              </a:rPr>
              <a:t>chosen</a:t>
            </a:r>
            <a:r>
              <a:rPr lang="en-US" dirty="0">
                <a:latin typeface="Arial"/>
                <a:cs typeface="Arial"/>
              </a:rPr>
              <a:t> country.</a:t>
            </a:r>
            <a:endParaRPr lang="en-US" dirty="0"/>
          </a:p>
          <a:p>
            <a:r>
              <a:rPr lang="en-US" dirty="0" smtClean="0">
                <a:latin typeface="Arial"/>
                <a:cs typeface="Arial"/>
              </a:rPr>
              <a:t>Open </a:t>
            </a:r>
            <a:r>
              <a:rPr lang="en-US" dirty="0">
                <a:latin typeface="Arial"/>
                <a:cs typeface="Arial"/>
              </a:rPr>
              <a:t>the chatterbox at the panel where you finish spelling. Ask the person you are playing with [What sport do you play?]. Move the </a:t>
            </a:r>
            <a:r>
              <a:rPr lang="en-US" dirty="0" smtClean="0">
                <a:latin typeface="Arial"/>
                <a:cs typeface="Arial"/>
              </a:rPr>
              <a:t>chatterbox </a:t>
            </a:r>
            <a:r>
              <a:rPr lang="en-US" dirty="0">
                <a:latin typeface="Arial"/>
                <a:cs typeface="Arial"/>
              </a:rPr>
              <a:t>in and out as you spell the sport.</a:t>
            </a:r>
            <a:endParaRPr lang="en-US" dirty="0"/>
          </a:p>
          <a:p>
            <a:r>
              <a:rPr lang="en-US" dirty="0" smtClean="0">
                <a:latin typeface="Arial"/>
                <a:cs typeface="Arial"/>
              </a:rPr>
              <a:t>Open </a:t>
            </a:r>
            <a:r>
              <a:rPr lang="en-US" dirty="0">
                <a:latin typeface="Arial"/>
                <a:cs typeface="Arial"/>
              </a:rPr>
              <a:t>the chatterbox at the panel where you finish spelling. Tell the person you are playing with the message on the underside panel: ‘Well done!’ ‘Winner!’, ‘Great job’ or ‘Wonderful’.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5 – Playing with your chatterbox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/>
                <a:cs typeface="Arial"/>
              </a:rPr>
              <a:t>Languages – Stage 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7035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lnSpc>
                <a:spcPct val="170000"/>
              </a:lnSpc>
              <a:spcAft>
                <a:spcPts val="0"/>
              </a:spcAft>
            </a:pPr>
            <a:r>
              <a:rPr lang="en-AU" dirty="0">
                <a:latin typeface="Arial"/>
                <a:cs typeface="Arial"/>
              </a:rPr>
              <a:t>Listen carefully to how your teacher reads the phrases ‘Where are you from?’, ‘What sport do you play?’ and 'You won [number] gold medals.'</a:t>
            </a:r>
            <a:endParaRPr lang="en-US" dirty="0"/>
          </a:p>
          <a:p>
            <a:pPr>
              <a:lnSpc>
                <a:spcPct val="170000"/>
              </a:lnSpc>
              <a:spcAft>
                <a:spcPts val="0"/>
              </a:spcAft>
            </a:pPr>
            <a:r>
              <a:rPr lang="en-AU" dirty="0">
                <a:latin typeface="Arial"/>
                <a:cs typeface="Arial"/>
              </a:rPr>
              <a:t>Repeat each phrase 5 times, be careful to copy how your teacher says each word.</a:t>
            </a:r>
            <a:endParaRPr lang="en-AU" dirty="0"/>
          </a:p>
          <a:p>
            <a:pPr>
              <a:lnSpc>
                <a:spcPct val="170000"/>
              </a:lnSpc>
              <a:spcAft>
                <a:spcPts val="0"/>
              </a:spcAft>
            </a:pPr>
            <a:r>
              <a:rPr lang="en-AU" dirty="0">
                <a:latin typeface="Arial"/>
                <a:cs typeface="Arial"/>
              </a:rPr>
              <a:t>Record yourself reading the phrases aloud, be careful to copy how your teacher says each word.</a:t>
            </a:r>
            <a:endParaRPr lang="en-AU" dirty="0"/>
          </a:p>
          <a:p>
            <a:pPr>
              <a:lnSpc>
                <a:spcPct val="170000"/>
              </a:lnSpc>
              <a:spcAft>
                <a:spcPts val="0"/>
              </a:spcAft>
            </a:pPr>
            <a:r>
              <a:rPr lang="en-AU" dirty="0">
                <a:latin typeface="Arial"/>
                <a:cs typeface="Arial"/>
              </a:rPr>
              <a:t>Now you are ready to play with your chatterbox!</a:t>
            </a:r>
            <a:endParaRPr lang="en-AU" dirty="0"/>
          </a:p>
          <a:p>
            <a:pPr>
              <a:lnSpc>
                <a:spcPct val="170000"/>
              </a:lnSpc>
              <a:spcAft>
                <a:spcPts val="0"/>
              </a:spcAft>
            </a:pPr>
            <a:r>
              <a:rPr lang="en-AU" dirty="0">
                <a:latin typeface="Arial"/>
                <a:cs typeface="Arial"/>
              </a:rPr>
              <a:t>Practise with people in your family or a friend. Can you teach some [Language] to </a:t>
            </a:r>
            <a:r>
              <a:rPr lang="en-US" dirty="0">
                <a:latin typeface="Arial"/>
                <a:cs typeface="Arial"/>
              </a:rPr>
              <a:t>the person you are playing with</a:t>
            </a:r>
            <a:r>
              <a:rPr lang="en-AU" dirty="0">
                <a:latin typeface="Arial"/>
                <a:cs typeface="Arial"/>
              </a:rPr>
              <a:t>?</a:t>
            </a:r>
            <a:endParaRPr lang="en-AU" dirty="0"/>
          </a:p>
          <a:p>
            <a:pPr>
              <a:lnSpc>
                <a:spcPct val="170000"/>
              </a:lnSpc>
              <a:spcAft>
                <a:spcPts val="0"/>
              </a:spcAft>
            </a:pPr>
            <a:r>
              <a:rPr lang="en-AU" dirty="0">
                <a:latin typeface="Arial"/>
                <a:cs typeface="Arial"/>
              </a:rPr>
              <a:t>Ask </a:t>
            </a:r>
            <a:r>
              <a:rPr lang="en-US" dirty="0">
                <a:latin typeface="Arial"/>
                <a:cs typeface="Arial"/>
              </a:rPr>
              <a:t>the person you are playing with</a:t>
            </a:r>
            <a:r>
              <a:rPr lang="en-AU" dirty="0">
                <a:latin typeface="Arial"/>
                <a:cs typeface="Arial"/>
              </a:rPr>
              <a:t> [Where are you from?]. Move the chatterbox in and out as you spell the chosen country.</a:t>
            </a:r>
            <a:endParaRPr lang="en-AU" dirty="0"/>
          </a:p>
          <a:p>
            <a:pPr>
              <a:lnSpc>
                <a:spcPct val="170000"/>
              </a:lnSpc>
              <a:spcAft>
                <a:spcPts val="0"/>
              </a:spcAft>
            </a:pPr>
            <a:r>
              <a:rPr lang="en-AU" dirty="0">
                <a:latin typeface="Arial"/>
                <a:cs typeface="Arial"/>
              </a:rPr>
              <a:t>Open the chatterbox at the panel where you finish spelling. Ask </a:t>
            </a:r>
            <a:r>
              <a:rPr lang="en-US" dirty="0">
                <a:latin typeface="Arial"/>
                <a:cs typeface="Arial"/>
              </a:rPr>
              <a:t>the person you are playing with</a:t>
            </a:r>
            <a:r>
              <a:rPr lang="en-AU" dirty="0">
                <a:latin typeface="Arial"/>
                <a:cs typeface="Arial"/>
              </a:rPr>
              <a:t> [What sport do you play?]. Move the chatterbox in and out as you spell the sport.</a:t>
            </a:r>
            <a:endParaRPr lang="en-AU" dirty="0"/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en-AU" dirty="0">
                <a:latin typeface="Arial"/>
                <a:cs typeface="Arial"/>
              </a:rPr>
              <a:t>Open the chatterbox at the panel where you finish spelling. Use the number written on the chosen panel to tell </a:t>
            </a:r>
            <a:r>
              <a:rPr lang="en-US" dirty="0">
                <a:latin typeface="Arial"/>
                <a:cs typeface="Arial"/>
              </a:rPr>
              <a:t>the person you are playing with</a:t>
            </a:r>
            <a:r>
              <a:rPr lang="en-AU" dirty="0">
                <a:latin typeface="Arial"/>
                <a:cs typeface="Arial"/>
              </a:rPr>
              <a:t> 'You won [number] gold medals.' </a:t>
            </a:r>
            <a:endParaRPr lang="en-AU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5 – Playing with your chatterbox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latin typeface="Arial"/>
                <a:cs typeface="Arial"/>
              </a:rPr>
              <a:t>Languages – Stage 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5175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lnSpc>
                <a:spcPct val="170000"/>
              </a:lnSpc>
              <a:spcAft>
                <a:spcPts val="0"/>
              </a:spcAft>
            </a:pPr>
            <a:r>
              <a:rPr lang="en-AU" dirty="0">
                <a:latin typeface="Arial"/>
                <a:cs typeface="Arial"/>
              </a:rPr>
              <a:t>Listen carefully to how your teacher reads the phrases ‘Where are you from?’, ‘What sport do you play?’ and 'How many medals did [Country] win?'</a:t>
            </a:r>
            <a:endParaRPr lang="en-US" dirty="0"/>
          </a:p>
          <a:p>
            <a:pPr>
              <a:lnSpc>
                <a:spcPct val="170000"/>
              </a:lnSpc>
              <a:spcAft>
                <a:spcPts val="0"/>
              </a:spcAft>
            </a:pPr>
            <a:r>
              <a:rPr lang="en-AU" dirty="0">
                <a:latin typeface="Arial"/>
                <a:cs typeface="Arial"/>
              </a:rPr>
              <a:t>Repeat each phrase 5 times, be careful to copy how your teacher says each word.</a:t>
            </a:r>
            <a:endParaRPr lang="en-AU" dirty="0"/>
          </a:p>
          <a:p>
            <a:pPr>
              <a:lnSpc>
                <a:spcPct val="170000"/>
              </a:lnSpc>
              <a:spcAft>
                <a:spcPts val="0"/>
              </a:spcAft>
            </a:pPr>
            <a:r>
              <a:rPr lang="en-AU" dirty="0">
                <a:latin typeface="Arial"/>
                <a:cs typeface="Arial"/>
              </a:rPr>
              <a:t>Record yourself reading the phrases aloud, be careful to copy how your teacher says each word.</a:t>
            </a:r>
            <a:endParaRPr lang="en-AU" dirty="0"/>
          </a:p>
          <a:p>
            <a:pPr>
              <a:lnSpc>
                <a:spcPct val="170000"/>
              </a:lnSpc>
              <a:spcAft>
                <a:spcPts val="0"/>
              </a:spcAft>
            </a:pPr>
            <a:r>
              <a:rPr lang="en-AU" dirty="0">
                <a:latin typeface="Arial"/>
                <a:cs typeface="Arial"/>
              </a:rPr>
              <a:t>Now you are ready to play with your chatterbox!</a:t>
            </a:r>
            <a:endParaRPr lang="en-AU" dirty="0"/>
          </a:p>
          <a:p>
            <a:pPr>
              <a:lnSpc>
                <a:spcPct val="170000"/>
              </a:lnSpc>
              <a:spcAft>
                <a:spcPts val="0"/>
              </a:spcAft>
            </a:pPr>
            <a:r>
              <a:rPr lang="en-AU" dirty="0">
                <a:latin typeface="Arial"/>
                <a:cs typeface="Arial"/>
              </a:rPr>
              <a:t>Practise with people in your family or a friend. Can you teach some [Language] </a:t>
            </a:r>
            <a:r>
              <a:rPr lang="en-US" dirty="0">
                <a:latin typeface="Arial"/>
                <a:cs typeface="Arial"/>
              </a:rPr>
              <a:t>the person you are playing with</a:t>
            </a:r>
            <a:r>
              <a:rPr lang="en-AU" dirty="0">
                <a:latin typeface="Arial"/>
                <a:cs typeface="Arial"/>
              </a:rPr>
              <a:t>?</a:t>
            </a:r>
            <a:endParaRPr lang="en-AU" dirty="0"/>
          </a:p>
          <a:p>
            <a:pPr>
              <a:lnSpc>
                <a:spcPct val="170000"/>
              </a:lnSpc>
              <a:spcAft>
                <a:spcPts val="0"/>
              </a:spcAft>
            </a:pPr>
            <a:r>
              <a:rPr lang="en-AU" dirty="0">
                <a:latin typeface="Arial"/>
                <a:cs typeface="Arial"/>
              </a:rPr>
              <a:t>Ask </a:t>
            </a:r>
            <a:r>
              <a:rPr lang="en-US" dirty="0">
                <a:latin typeface="Arial"/>
                <a:cs typeface="Arial"/>
              </a:rPr>
              <a:t>the person you are playing with </a:t>
            </a:r>
            <a:r>
              <a:rPr lang="en-AU" dirty="0">
                <a:latin typeface="Arial"/>
                <a:cs typeface="Arial"/>
              </a:rPr>
              <a:t>[Where are you from?]. Move the chatterbox in and out as you spell the chosen country.</a:t>
            </a:r>
            <a:endParaRPr lang="en-AU" dirty="0"/>
          </a:p>
          <a:p>
            <a:pPr>
              <a:lnSpc>
                <a:spcPct val="170000"/>
              </a:lnSpc>
              <a:spcAft>
                <a:spcPts val="0"/>
              </a:spcAft>
            </a:pPr>
            <a:r>
              <a:rPr lang="en-AU" dirty="0">
                <a:latin typeface="Arial"/>
                <a:cs typeface="Arial"/>
              </a:rPr>
              <a:t>Open the chatterbox at the panel where you finish spelling. Ask </a:t>
            </a:r>
            <a:r>
              <a:rPr lang="en-US" dirty="0">
                <a:latin typeface="Arial"/>
                <a:cs typeface="Arial"/>
              </a:rPr>
              <a:t>the person you are playing with</a:t>
            </a:r>
            <a:r>
              <a:rPr lang="en-AU" dirty="0">
                <a:latin typeface="Arial"/>
                <a:cs typeface="Arial"/>
              </a:rPr>
              <a:t> [What sport do you play?]. Move the chatterbox in and out as you spell the sport.</a:t>
            </a:r>
            <a:endParaRPr lang="en-AU" dirty="0"/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en-AU" dirty="0">
                <a:latin typeface="Arial"/>
                <a:cs typeface="Arial"/>
              </a:rPr>
              <a:t>Open the chatterbox at the panel where you finish spelling. Use the number written on the chosen panel to tell </a:t>
            </a:r>
            <a:r>
              <a:rPr lang="en-US" dirty="0">
                <a:latin typeface="Arial"/>
                <a:cs typeface="Arial"/>
              </a:rPr>
              <a:t>the person you are playing with</a:t>
            </a:r>
            <a:r>
              <a:rPr lang="en-AU" dirty="0">
                <a:latin typeface="Arial"/>
                <a:cs typeface="Arial"/>
              </a:rPr>
              <a:t> 'You won [number] gold medals.' </a:t>
            </a:r>
            <a:endParaRPr lang="en-AU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5 – Playing with your chatterbox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/>
                <a:cs typeface="Arial"/>
              </a:rPr>
              <a:t>Languages – Stage 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11052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224802&quot;&gt;&lt;object type=&quot;3&quot; unique_id=&quot;224803&quot;&gt;&lt;property id=&quot;20148&quot; value=&quot;5&quot;/&gt;&lt;property id=&quot;20300&quot; value=&quot;Slide 1 - &amp;quot;Languages – Early Stage 1 and Stage 1&amp;quot;&quot;/&gt;&lt;property id=&quot;20307&quot; value=&quot;257&quot;/&gt;&lt;/object&gt;&lt;object type=&quot;3&quot; unique_id=&quot;224804&quot;&gt;&lt;property id=&quot;20148&quot; value=&quot;5&quot;/&gt;&lt;property id=&quot;20300&quot; value=&quot;Slide 2 - &amp;quot;Languages – Stage 2 and Stage 3&amp;quot;&quot;/&gt;&lt;property id=&quot;20307&quot; value=&quot;258&quot;/&gt;&lt;/object&gt;&lt;object type=&quot;3&quot; unique_id=&quot;224853&quot;&gt;&lt;property id=&quot;20148&quot; value=&quot;5&quot;/&gt;&lt;property id=&quot;20300&quot; value=&quot;Slide 3 - &amp;quot;Languages – Early Stage 1 and Stage 1&amp;quot;&quot;/&gt;&lt;property id=&quot;20307&quot; value=&quot;259&quot;/&gt;&lt;/object&gt;&lt;object type=&quot;3&quot; unique_id=&quot;224854&quot;&gt;&lt;property id=&quot;20148&quot; value=&quot;5&quot;/&gt;&lt;property id=&quot;20300&quot; value=&quot;Slide 4 - &amp;quot;Languages – Stage 2 and Stage 3&amp;quot;&quot;/&gt;&lt;property id=&quot;20307&quot; value=&quot;263&quot;/&gt;&lt;/object&gt;&lt;object type=&quot;3&quot; unique_id=&quot;224855&quot;&gt;&lt;property id=&quot;20148&quot; value=&quot;5&quot;/&gt;&lt;property id=&quot;20300&quot; value=&quot;Slide 5 - &amp;quot;Languages – Early Stage 1 and Stage 1&amp;quot;&quot;/&gt;&lt;property id=&quot;20307&quot; value=&quot;260&quot;/&gt;&lt;/object&gt;&lt;object type=&quot;3&quot; unique_id=&quot;224856&quot;&gt;&lt;property id=&quot;20148&quot; value=&quot;5&quot;/&gt;&lt;property id=&quot;20300&quot; value=&quot;Slide 6 - &amp;quot;Languages – Stage 2 and Stage 3&amp;quot;&quot;/&gt;&lt;property id=&quot;20307&quot; value=&quot;264&quot;/&gt;&lt;/object&gt;&lt;object type=&quot;3&quot; unique_id=&quot;224857&quot;&gt;&lt;property id=&quot;20148&quot; value=&quot;5&quot;/&gt;&lt;property id=&quot;20300&quot; value=&quot;Slide 7 - &amp;quot;Languages – Early Stage 1 and Stage 1&amp;quot;&quot;/&gt;&lt;property id=&quot;20307&quot; value=&quot;261&quot;/&gt;&lt;/object&gt;&lt;object type=&quot;3&quot; unique_id=&quot;224858&quot;&gt;&lt;property id=&quot;20148&quot; value=&quot;5&quot;/&gt;&lt;property id=&quot;20300&quot; value=&quot;Slide 8 - &amp;quot;Languages – Stage 2 and Stage 3&amp;quot;&quot;/&gt;&lt;property id=&quot;20307&quot; value=&quot;265&quot;/&gt;&lt;/object&gt;&lt;/object&gt;&lt;object type=&quot;8&quot; unique_id=&quot;2248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DoE">
      <a:dk1>
        <a:srgbClr val="000000"/>
      </a:dk1>
      <a:lt1>
        <a:srgbClr val="FFFFFF"/>
      </a:lt1>
      <a:dk2>
        <a:srgbClr val="041E42"/>
      </a:dk2>
      <a:lt2>
        <a:srgbClr val="C8DCF0"/>
      </a:lt2>
      <a:accent1>
        <a:srgbClr val="1D428A"/>
      </a:accent1>
      <a:accent2>
        <a:srgbClr val="407EC9"/>
      </a:accent2>
      <a:accent3>
        <a:srgbClr val="6CACE4"/>
      </a:accent3>
      <a:accent4>
        <a:srgbClr val="C8DCF0"/>
      </a:accent4>
      <a:accent5>
        <a:srgbClr val="CE0037"/>
      </a:accent5>
      <a:accent6>
        <a:srgbClr val="F3B8B5"/>
      </a:accent6>
      <a:hlink>
        <a:srgbClr val="385E9D"/>
      </a:hlink>
      <a:folHlink>
        <a:srgbClr val="6CACE4"/>
      </a:folHlink>
    </a:clrScheme>
    <a:fontScheme name="DoE">
      <a:majorFont>
        <a:latin typeface="Montserrat SemiBold"/>
        <a:ea typeface=""/>
        <a:cs typeface=""/>
      </a:majorFont>
      <a:minorFont>
        <a:latin typeface="Montserrat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400" dirty="0" err="1" smtClean="0"/>
        </a:defPPr>
      </a:lstStyle>
    </a:txDef>
  </a:objectDefaults>
  <a:extraClrSchemeLst/>
  <a:custClrLst>
    <a:custClr name="Corporate 1">
      <a:srgbClr val="19233E"/>
    </a:custClr>
    <a:custClr name="Corporate 2">
      <a:srgbClr val="D70C3D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s/Parents 1">
      <a:srgbClr val="1D428A"/>
    </a:custClr>
    <a:custClr name="Teachers/Parents 2">
      <a:srgbClr val="385E9D"/>
    </a:custClr>
    <a:custClr name="Teachers/Parents 3">
      <a:srgbClr val="407EC9"/>
    </a:custClr>
    <a:custClr name="Teachers/Parents 4">
      <a:srgbClr val="6CACE4"/>
    </a:custClr>
    <a:custClr name="Teachers/Parents 5">
      <a:srgbClr val="C8C9C7"/>
    </a:custClr>
    <a:custClr name="Teachers/Parents 6">
      <a:srgbClr val="E6E7EA"/>
    </a:custClr>
    <a:custClr name="Teachers/Parents 7">
      <a:srgbClr val="9D2235"/>
    </a:custClr>
    <a:custClr name="BLANK">
      <a:srgbClr val="FFFFFF"/>
    </a:custClr>
    <a:custClr name="BLANK">
      <a:srgbClr val="FFFFFF"/>
    </a:custClr>
    <a:custClr name="BLANK">
      <a:srgbClr val="FFFFFF"/>
    </a:custClr>
    <a:custClr name="Students 1">
      <a:srgbClr val="A4C8E1"/>
    </a:custClr>
    <a:custClr name="Students 2">
      <a:srgbClr val="C6DAE7"/>
    </a:custClr>
    <a:custClr name="Students 3">
      <a:srgbClr val="E56A54"/>
    </a:custClr>
    <a:custClr name="Students 4">
      <a:srgbClr val="E9C4C7"/>
    </a:custClr>
  </a:custClrLst>
  <a:extLst>
    <a:ext uri="{05A4C25C-085E-4340-85A3-A5531E510DB2}">
      <thm15:themeFamily xmlns:thm15="http://schemas.microsoft.com/office/thememl/2012/main" name="Presentation3" id="{18987CDD-6233-7347-899F-C2953239CCBD}" vid="{EFB83354-1ED2-3E48-A529-8AC8926A79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B0F907926FFB4EAE7F8A66614D0078" ma:contentTypeVersion="12" ma:contentTypeDescription="Create a new document." ma:contentTypeScope="" ma:versionID="4bcd20972b3dd9c4183cf5e211127f93">
  <xsd:schema xmlns:xsd="http://www.w3.org/2001/XMLSchema" xmlns:xs="http://www.w3.org/2001/XMLSchema" xmlns:p="http://schemas.microsoft.com/office/2006/metadata/properties" xmlns:ns2="fdecbd01-aa66-4191-9267-7ed55a2fd6a0" xmlns:ns3="53d9c447-da56-436c-8eea-3183e620c70c" targetNamespace="http://schemas.microsoft.com/office/2006/metadata/properties" ma:root="true" ma:fieldsID="d4940ac75f4a1a43c5b3ab5aa0d807b5" ns2:_="" ns3:_="">
    <xsd:import namespace="fdecbd01-aa66-4191-9267-7ed55a2fd6a0"/>
    <xsd:import namespace="53d9c447-da56-436c-8eea-3183e620c7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ecbd01-aa66-4191-9267-7ed55a2fd6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9c447-da56-436c-8eea-3183e620c70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371888-3014-4F11-A047-E25179F9D45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3d9c447-da56-436c-8eea-3183e620c70c"/>
    <ds:schemaRef ds:uri="http://purl.org/dc/elements/1.1/"/>
    <ds:schemaRef ds:uri="http://schemas.microsoft.com/office/2006/metadata/properties"/>
    <ds:schemaRef ds:uri="fdecbd01-aa66-4191-9267-7ed55a2fd6a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2811AF-8441-484E-B76A-2F4A67B375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F6B9ED-655A-418A-84F0-99E1CF0A9C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ecbd01-aa66-4191-9267-7ed55a2fd6a0"/>
    <ds:schemaRef ds:uri="53d9c447-da56-436c-8eea-3183e620c7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863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Courier New</vt:lpstr>
      <vt:lpstr>Montserrat Medium</vt:lpstr>
      <vt:lpstr>1_Office Theme</vt:lpstr>
      <vt:lpstr>Languages – Early Stage 1</vt:lpstr>
      <vt:lpstr>Languages – Stage 1</vt:lpstr>
      <vt:lpstr>Languages – Stage 2</vt:lpstr>
      <vt:lpstr>Languages – Stage 3</vt:lpstr>
    </vt:vector>
  </TitlesOfParts>
  <Company>NSW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Languages – Early Stage 1 and Stage 1</dc:title>
  <dc:creator>Tamara Hill</dc:creator>
  <cp:lastModifiedBy>Tamara Hill</cp:lastModifiedBy>
  <cp:revision>364</cp:revision>
  <dcterms:created xsi:type="dcterms:W3CDTF">2021-08-13T02:37:44Z</dcterms:created>
  <dcterms:modified xsi:type="dcterms:W3CDTF">2021-09-08T06:24:42Z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0x01010097B0F907926FFB4EAE7F8A66614D0078</vt:lpwstr>
  </property>
</Properties>
</file>