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80" r:id="rId5"/>
  </p:sldMasterIdLst>
  <p:notesMasterIdLst>
    <p:notesMasterId r:id="rId11"/>
  </p:notesMasterIdLst>
  <p:sldIdLst>
    <p:sldId id="290" r:id="rId6"/>
    <p:sldId id="291" r:id="rId7"/>
    <p:sldId id="292" r:id="rId8"/>
    <p:sldId id="293" r:id="rId9"/>
    <p:sldId id="294" r:id="rId10"/>
  </p:sldIdLst>
  <p:sldSz cx="12192000" cy="6858000"/>
  <p:notesSz cx="6858000" cy="9144000"/>
  <p:custDataLst>
    <p:tags r:id="rId12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F73C393-A965-4EDE-96E3-9CF48494F8FC}" v="36" dt="2021-08-15T22:03:34.625"/>
    <p1510:client id="{2282CD32-88BB-498B-8D4E-80E8D655C555}" v="334" dt="2021-08-13T06:18:38.471"/>
    <p1510:client id="{2C745604-4A48-441F-8264-968702EF6A80}" v="33" dt="2021-08-13T05:13:19.500"/>
    <p1510:client id="{516FFDAF-907C-4129-9A96-066C486C0FB3}" v="140" dt="2021-08-13T04:56:19.858"/>
    <p1510:client id="{9F1DB3E5-5BF2-4B9A-8D42-64C426705A20}" v="72" dt="2021-08-13T04:26:10.575"/>
    <p1510:client id="{B07DA3D5-AA3D-470E-9188-EF96CDBD2E07}" v="83" dt="2021-08-13T06:30:20.591"/>
    <p1510:client id="{B4FDF366-DD56-405A-B30D-8F3309C5784F}" v="6" dt="2021-08-13T05:41:17.832"/>
    <p1510:client id="{F5DB4C22-7297-4728-908C-172BEE011048}" v="247" dt="2021-08-15T22:56:45.68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6" autoAdjust="0"/>
    <p:restoredTop sz="94660"/>
  </p:normalViewPr>
  <p:slideViewPr>
    <p:cSldViewPr snapToGrid="0">
      <p:cViewPr varScale="1">
        <p:scale>
          <a:sx n="86" d="100"/>
          <a:sy n="86" d="100"/>
        </p:scale>
        <p:origin x="48" y="1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47" Type="http://schemas.microsoft.com/office/2015/10/relationships/revisionInfo" Target="revisionInfo.xml"/><Relationship Id="rId7" Type="http://schemas.openxmlformats.org/officeDocument/2006/relationships/slide" Target="slides/slide2.xml"/><Relationship Id="rId12" Type="http://schemas.openxmlformats.org/officeDocument/2006/relationships/tags" Target="tags/tag1.xml"/><Relationship Id="rId46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ephen Nogher" userId="S::stephen.nogher@det.nsw.edu.au::e813d5df-2edc-4a00-905b-4d51bcdce624" providerId="AD" clId="Web-{2282CD32-88BB-498B-8D4E-80E8D655C555}"/>
    <pc:docChg chg="addSld modSld sldOrd">
      <pc:chgData name="Stephen Nogher" userId="S::stephen.nogher@det.nsw.edu.au::e813d5df-2edc-4a00-905b-4d51bcdce624" providerId="AD" clId="Web-{2282CD32-88BB-498B-8D4E-80E8D655C555}" dt="2021-08-13T06:18:38.471" v="199" actId="20577"/>
      <pc:docMkLst>
        <pc:docMk/>
      </pc:docMkLst>
      <pc:sldChg chg="modSp">
        <pc:chgData name="Stephen Nogher" userId="S::stephen.nogher@det.nsw.edu.au::e813d5df-2edc-4a00-905b-4d51bcdce624" providerId="AD" clId="Web-{2282CD32-88BB-498B-8D4E-80E8D655C555}" dt="2021-08-13T05:59:23.193" v="111" actId="20577"/>
        <pc:sldMkLst>
          <pc:docMk/>
          <pc:sldMk cId="385407134" sldId="282"/>
        </pc:sldMkLst>
        <pc:spChg chg="mod">
          <ac:chgData name="Stephen Nogher" userId="S::stephen.nogher@det.nsw.edu.au::e813d5df-2edc-4a00-905b-4d51bcdce624" providerId="AD" clId="Web-{2282CD32-88BB-498B-8D4E-80E8D655C555}" dt="2021-08-13T05:59:23.193" v="111" actId="20577"/>
          <ac:spMkLst>
            <pc:docMk/>
            <pc:sldMk cId="385407134" sldId="282"/>
            <ac:spMk id="2" creationId="{DDC077B8-769D-41DC-A958-A11F7CD667E7}"/>
          </ac:spMkLst>
        </pc:spChg>
      </pc:sldChg>
      <pc:sldChg chg="modSp">
        <pc:chgData name="Stephen Nogher" userId="S::stephen.nogher@det.nsw.edu.au::e813d5df-2edc-4a00-905b-4d51bcdce624" providerId="AD" clId="Web-{2282CD32-88BB-498B-8D4E-80E8D655C555}" dt="2021-08-13T05:59:15.130" v="108" actId="20577"/>
        <pc:sldMkLst>
          <pc:docMk/>
          <pc:sldMk cId="1846670358" sldId="283"/>
        </pc:sldMkLst>
        <pc:spChg chg="mod">
          <ac:chgData name="Stephen Nogher" userId="S::stephen.nogher@det.nsw.edu.au::e813d5df-2edc-4a00-905b-4d51bcdce624" providerId="AD" clId="Web-{2282CD32-88BB-498B-8D4E-80E8D655C555}" dt="2021-08-13T05:59:15.130" v="108" actId="20577"/>
          <ac:spMkLst>
            <pc:docMk/>
            <pc:sldMk cId="1846670358" sldId="283"/>
            <ac:spMk id="2" creationId="{DDC077B8-769D-41DC-A958-A11F7CD667E7}"/>
          </ac:spMkLst>
        </pc:spChg>
      </pc:sldChg>
      <pc:sldChg chg="modSp">
        <pc:chgData name="Stephen Nogher" userId="S::stephen.nogher@det.nsw.edu.au::e813d5df-2edc-4a00-905b-4d51bcdce624" providerId="AD" clId="Web-{2282CD32-88BB-498B-8D4E-80E8D655C555}" dt="2021-08-13T06:01:16.492" v="133" actId="20577"/>
        <pc:sldMkLst>
          <pc:docMk/>
          <pc:sldMk cId="926851759" sldId="284"/>
        </pc:sldMkLst>
        <pc:spChg chg="mod">
          <ac:chgData name="Stephen Nogher" userId="S::stephen.nogher@det.nsw.edu.au::e813d5df-2edc-4a00-905b-4d51bcdce624" providerId="AD" clId="Web-{2282CD32-88BB-498B-8D4E-80E8D655C555}" dt="2021-08-13T06:01:16.492" v="133" actId="20577"/>
          <ac:spMkLst>
            <pc:docMk/>
            <pc:sldMk cId="926851759" sldId="284"/>
            <ac:spMk id="2" creationId="{DDC077B8-769D-41DC-A958-A11F7CD667E7}"/>
          </ac:spMkLst>
        </pc:spChg>
      </pc:sldChg>
      <pc:sldChg chg="modSp add replId">
        <pc:chgData name="Stephen Nogher" userId="S::stephen.nogher@det.nsw.edu.au::e813d5df-2edc-4a00-905b-4d51bcdce624" providerId="AD" clId="Web-{2282CD32-88BB-498B-8D4E-80E8D655C555}" dt="2021-08-13T06:00:24.272" v="113" actId="20577"/>
        <pc:sldMkLst>
          <pc:docMk/>
          <pc:sldMk cId="560711052" sldId="285"/>
        </pc:sldMkLst>
        <pc:spChg chg="mod">
          <ac:chgData name="Stephen Nogher" userId="S::stephen.nogher@det.nsw.edu.au::e813d5df-2edc-4a00-905b-4d51bcdce624" providerId="AD" clId="Web-{2282CD32-88BB-498B-8D4E-80E8D655C555}" dt="2021-08-13T06:00:24.272" v="113" actId="20577"/>
          <ac:spMkLst>
            <pc:docMk/>
            <pc:sldMk cId="560711052" sldId="285"/>
            <ac:spMk id="4" creationId="{696EBA80-F353-4C21-B5D1-8C3A1232625C}"/>
          </ac:spMkLst>
        </pc:spChg>
      </pc:sldChg>
      <pc:sldChg chg="modSp add ord replId">
        <pc:chgData name="Stephen Nogher" userId="S::stephen.nogher@det.nsw.edu.au::e813d5df-2edc-4a00-905b-4d51bcdce624" providerId="AD" clId="Web-{2282CD32-88BB-498B-8D4E-80E8D655C555}" dt="2021-08-13T06:08:44.631" v="142" actId="20577"/>
        <pc:sldMkLst>
          <pc:docMk/>
          <pc:sldMk cId="3694774085" sldId="286"/>
        </pc:sldMkLst>
        <pc:spChg chg="mod">
          <ac:chgData name="Stephen Nogher" userId="S::stephen.nogher@det.nsw.edu.au::e813d5df-2edc-4a00-905b-4d51bcdce624" providerId="AD" clId="Web-{2282CD32-88BB-498B-8D4E-80E8D655C555}" dt="2021-08-13T06:08:26.896" v="139" actId="20577"/>
          <ac:spMkLst>
            <pc:docMk/>
            <pc:sldMk cId="3694774085" sldId="286"/>
            <ac:spMk id="7" creationId="{00000000-0000-0000-0000-000000000000}"/>
          </ac:spMkLst>
        </pc:spChg>
        <pc:spChg chg="mod">
          <ac:chgData name="Stephen Nogher" userId="S::stephen.nogher@det.nsw.edu.au::e813d5df-2edc-4a00-905b-4d51bcdce624" providerId="AD" clId="Web-{2282CD32-88BB-498B-8D4E-80E8D655C555}" dt="2021-08-13T06:08:10.271" v="136" actId="20577"/>
          <ac:spMkLst>
            <pc:docMk/>
            <pc:sldMk cId="3694774085" sldId="286"/>
            <ac:spMk id="9" creationId="{00000000-0000-0000-0000-000000000000}"/>
          </ac:spMkLst>
        </pc:spChg>
        <pc:spChg chg="mod">
          <ac:chgData name="Stephen Nogher" userId="S::stephen.nogher@det.nsw.edu.au::e813d5df-2edc-4a00-905b-4d51bcdce624" providerId="AD" clId="Web-{2282CD32-88BB-498B-8D4E-80E8D655C555}" dt="2021-08-13T06:08:44.631" v="142" actId="20577"/>
          <ac:spMkLst>
            <pc:docMk/>
            <pc:sldMk cId="3694774085" sldId="286"/>
            <ac:spMk id="10" creationId="{00000000-0000-0000-0000-000000000000}"/>
          </ac:spMkLst>
        </pc:spChg>
      </pc:sldChg>
      <pc:sldChg chg="modSp add ord replId">
        <pc:chgData name="Stephen Nogher" userId="S::stephen.nogher@det.nsw.edu.au::e813d5df-2edc-4a00-905b-4d51bcdce624" providerId="AD" clId="Web-{2282CD32-88BB-498B-8D4E-80E8D655C555}" dt="2021-08-13T06:10:31.945" v="151" actId="20577"/>
        <pc:sldMkLst>
          <pc:docMk/>
          <pc:sldMk cId="240654628" sldId="287"/>
        </pc:sldMkLst>
        <pc:spChg chg="mod">
          <ac:chgData name="Stephen Nogher" userId="S::stephen.nogher@det.nsw.edu.au::e813d5df-2edc-4a00-905b-4d51bcdce624" providerId="AD" clId="Web-{2282CD32-88BB-498B-8D4E-80E8D655C555}" dt="2021-08-13T06:10:31.945" v="151" actId="20577"/>
          <ac:spMkLst>
            <pc:docMk/>
            <pc:sldMk cId="240654628" sldId="287"/>
            <ac:spMk id="7" creationId="{00000000-0000-0000-0000-000000000000}"/>
          </ac:spMkLst>
        </pc:spChg>
        <pc:spChg chg="mod">
          <ac:chgData name="Stephen Nogher" userId="S::stephen.nogher@det.nsw.edu.au::e813d5df-2edc-4a00-905b-4d51bcdce624" providerId="AD" clId="Web-{2282CD32-88BB-498B-8D4E-80E8D655C555}" dt="2021-08-13T06:09:51.538" v="146" actId="20577"/>
          <ac:spMkLst>
            <pc:docMk/>
            <pc:sldMk cId="240654628" sldId="287"/>
            <ac:spMk id="9" creationId="{00000000-0000-0000-0000-000000000000}"/>
          </ac:spMkLst>
        </pc:spChg>
        <pc:spChg chg="mod">
          <ac:chgData name="Stephen Nogher" userId="S::stephen.nogher@det.nsw.edu.au::e813d5df-2edc-4a00-905b-4d51bcdce624" providerId="AD" clId="Web-{2282CD32-88BB-498B-8D4E-80E8D655C555}" dt="2021-08-13T06:10:23.789" v="150" actId="20577"/>
          <ac:spMkLst>
            <pc:docMk/>
            <pc:sldMk cId="240654628" sldId="287"/>
            <ac:spMk id="10" creationId="{00000000-0000-0000-0000-000000000000}"/>
          </ac:spMkLst>
        </pc:spChg>
      </pc:sldChg>
      <pc:sldChg chg="modSp add ord replId">
        <pc:chgData name="Stephen Nogher" userId="S::stephen.nogher@det.nsw.edu.au::e813d5df-2edc-4a00-905b-4d51bcdce624" providerId="AD" clId="Web-{2282CD32-88BB-498B-8D4E-80E8D655C555}" dt="2021-08-13T06:18:38.471" v="199" actId="20577"/>
        <pc:sldMkLst>
          <pc:docMk/>
          <pc:sldMk cId="3493196838" sldId="288"/>
        </pc:sldMkLst>
        <pc:spChg chg="mod">
          <ac:chgData name="Stephen Nogher" userId="S::stephen.nogher@det.nsw.edu.au::e813d5df-2edc-4a00-905b-4d51bcdce624" providerId="AD" clId="Web-{2282CD32-88BB-498B-8D4E-80E8D655C555}" dt="2021-08-13T06:18:38.471" v="199" actId="20577"/>
          <ac:spMkLst>
            <pc:docMk/>
            <pc:sldMk cId="3493196838" sldId="288"/>
            <ac:spMk id="7" creationId="{00000000-0000-0000-0000-000000000000}"/>
          </ac:spMkLst>
        </pc:spChg>
        <pc:spChg chg="mod">
          <ac:chgData name="Stephen Nogher" userId="S::stephen.nogher@det.nsw.edu.au::e813d5df-2edc-4a00-905b-4d51bcdce624" providerId="AD" clId="Web-{2282CD32-88BB-498B-8D4E-80E8D655C555}" dt="2021-08-13T06:11:47.119" v="165" actId="20577"/>
          <ac:spMkLst>
            <pc:docMk/>
            <pc:sldMk cId="3493196838" sldId="288"/>
            <ac:spMk id="9" creationId="{00000000-0000-0000-0000-000000000000}"/>
          </ac:spMkLst>
        </pc:spChg>
        <pc:spChg chg="mod">
          <ac:chgData name="Stephen Nogher" userId="S::stephen.nogher@det.nsw.edu.au::e813d5df-2edc-4a00-905b-4d51bcdce624" providerId="AD" clId="Web-{2282CD32-88BB-498B-8D4E-80E8D655C555}" dt="2021-08-13T06:13:48.184" v="178" actId="20577"/>
          <ac:spMkLst>
            <pc:docMk/>
            <pc:sldMk cId="3493196838" sldId="288"/>
            <ac:spMk id="10" creationId="{00000000-0000-0000-0000-000000000000}"/>
          </ac:spMkLst>
        </pc:spChg>
      </pc:sldChg>
      <pc:sldChg chg="modSp add ord replId">
        <pc:chgData name="Stephen Nogher" userId="S::stephen.nogher@det.nsw.edu.au::e813d5df-2edc-4a00-905b-4d51bcdce624" providerId="AD" clId="Web-{2282CD32-88BB-498B-8D4E-80E8D655C555}" dt="2021-08-13T06:14:03.465" v="184" actId="20577"/>
        <pc:sldMkLst>
          <pc:docMk/>
          <pc:sldMk cId="3275710868" sldId="289"/>
        </pc:sldMkLst>
        <pc:spChg chg="mod">
          <ac:chgData name="Stephen Nogher" userId="S::stephen.nogher@det.nsw.edu.au::e813d5df-2edc-4a00-905b-4d51bcdce624" providerId="AD" clId="Web-{2282CD32-88BB-498B-8D4E-80E8D655C555}" dt="2021-08-13T06:14:03.465" v="184" actId="20577"/>
          <ac:spMkLst>
            <pc:docMk/>
            <pc:sldMk cId="3275710868" sldId="289"/>
            <ac:spMk id="7" creationId="{00000000-0000-0000-0000-000000000000}"/>
          </ac:spMkLst>
        </pc:spChg>
        <pc:spChg chg="mod">
          <ac:chgData name="Stephen Nogher" userId="S::stephen.nogher@det.nsw.edu.au::e813d5df-2edc-4a00-905b-4d51bcdce624" providerId="AD" clId="Web-{2282CD32-88BB-498B-8D4E-80E8D655C555}" dt="2021-08-13T06:12:22.510" v="169" actId="20577"/>
          <ac:spMkLst>
            <pc:docMk/>
            <pc:sldMk cId="3275710868" sldId="289"/>
            <ac:spMk id="9" creationId="{00000000-0000-0000-0000-000000000000}"/>
          </ac:spMkLst>
        </pc:spChg>
        <pc:spChg chg="mod">
          <ac:chgData name="Stephen Nogher" userId="S::stephen.nogher@det.nsw.edu.au::e813d5df-2edc-4a00-905b-4d51bcdce624" providerId="AD" clId="Web-{2282CD32-88BB-498B-8D4E-80E8D655C555}" dt="2021-08-13T06:13:54.793" v="181" actId="20577"/>
          <ac:spMkLst>
            <pc:docMk/>
            <pc:sldMk cId="3275710868" sldId="289"/>
            <ac:spMk id="10" creationId="{00000000-0000-0000-0000-000000000000}"/>
          </ac:spMkLst>
        </pc:spChg>
      </pc:sldChg>
    </pc:docChg>
  </pc:docChgLst>
  <pc:docChgLst>
    <pc:chgData name="Stephen Nogher" userId="S::stephen.nogher@det.nsw.edu.au::e813d5df-2edc-4a00-905b-4d51bcdce624" providerId="AD" clId="Web-{B07DA3D5-AA3D-470E-9188-EF96CDBD2E07}"/>
    <pc:docChg chg="modSld">
      <pc:chgData name="Stephen Nogher" userId="S::stephen.nogher@det.nsw.edu.au::e813d5df-2edc-4a00-905b-4d51bcdce624" providerId="AD" clId="Web-{B07DA3D5-AA3D-470E-9188-EF96CDBD2E07}" dt="2021-08-13T06:30:20.591" v="82" actId="20577"/>
      <pc:docMkLst>
        <pc:docMk/>
      </pc:docMkLst>
      <pc:sldChg chg="modSp">
        <pc:chgData name="Stephen Nogher" userId="S::stephen.nogher@det.nsw.edu.au::e813d5df-2edc-4a00-905b-4d51bcdce624" providerId="AD" clId="Web-{B07DA3D5-AA3D-470E-9188-EF96CDBD2E07}" dt="2021-08-13T06:30:20.591" v="82" actId="20577"/>
        <pc:sldMkLst>
          <pc:docMk/>
          <pc:sldMk cId="3493196838" sldId="288"/>
        </pc:sldMkLst>
        <pc:spChg chg="mod">
          <ac:chgData name="Stephen Nogher" userId="S::stephen.nogher@det.nsw.edu.au::e813d5df-2edc-4a00-905b-4d51bcdce624" providerId="AD" clId="Web-{B07DA3D5-AA3D-470E-9188-EF96CDBD2E07}" dt="2021-08-13T06:30:20.591" v="82" actId="20577"/>
          <ac:spMkLst>
            <pc:docMk/>
            <pc:sldMk cId="3493196838" sldId="288"/>
            <ac:spMk id="7" creationId="{00000000-0000-0000-0000-000000000000}"/>
          </ac:spMkLst>
        </pc:spChg>
      </pc:sldChg>
    </pc:docChg>
  </pc:docChgLst>
  <pc:docChgLst>
    <pc:chgData name="Stephen Nogher" userId="S::stephen.nogher@det.nsw.edu.au::e813d5df-2edc-4a00-905b-4d51bcdce624" providerId="AD" clId="Web-{F5DB4C22-7297-4728-908C-172BEE011048}"/>
    <pc:docChg chg="addSld modSld sldOrd">
      <pc:chgData name="Stephen Nogher" userId="S::stephen.nogher@det.nsw.edu.au::e813d5df-2edc-4a00-905b-4d51bcdce624" providerId="AD" clId="Web-{F5DB4C22-7297-4728-908C-172BEE011048}" dt="2021-08-15T22:56:45.685" v="190" actId="20577"/>
      <pc:docMkLst>
        <pc:docMk/>
      </pc:docMkLst>
      <pc:sldChg chg="modSp">
        <pc:chgData name="Stephen Nogher" userId="S::stephen.nogher@det.nsw.edu.au::e813d5df-2edc-4a00-905b-4d51bcdce624" providerId="AD" clId="Web-{F5DB4C22-7297-4728-908C-172BEE011048}" dt="2021-08-15T22:49:45.518" v="162" actId="20577"/>
        <pc:sldMkLst>
          <pc:docMk/>
          <pc:sldMk cId="3493196838" sldId="288"/>
        </pc:sldMkLst>
        <pc:spChg chg="mod">
          <ac:chgData name="Stephen Nogher" userId="S::stephen.nogher@det.nsw.edu.au::e813d5df-2edc-4a00-905b-4d51bcdce624" providerId="AD" clId="Web-{F5DB4C22-7297-4728-908C-172BEE011048}" dt="2021-08-15T22:35:16.387" v="69" actId="20577"/>
          <ac:spMkLst>
            <pc:docMk/>
            <pc:sldMk cId="3493196838" sldId="288"/>
            <ac:spMk id="7" creationId="{00000000-0000-0000-0000-000000000000}"/>
          </ac:spMkLst>
        </pc:spChg>
        <pc:spChg chg="mod">
          <ac:chgData name="Stephen Nogher" userId="S::stephen.nogher@det.nsw.edu.au::e813d5df-2edc-4a00-905b-4d51bcdce624" providerId="AD" clId="Web-{F5DB4C22-7297-4728-908C-172BEE011048}" dt="2021-08-15T22:49:45.518" v="162" actId="20577"/>
          <ac:spMkLst>
            <pc:docMk/>
            <pc:sldMk cId="3493196838" sldId="288"/>
            <ac:spMk id="10" creationId="{00000000-0000-0000-0000-000000000000}"/>
          </ac:spMkLst>
        </pc:spChg>
      </pc:sldChg>
      <pc:sldChg chg="modSp">
        <pc:chgData name="Stephen Nogher" userId="S::stephen.nogher@det.nsw.edu.au::e813d5df-2edc-4a00-905b-4d51bcdce624" providerId="AD" clId="Web-{F5DB4C22-7297-4728-908C-172BEE011048}" dt="2021-08-15T22:44:35.026" v="101" actId="20577"/>
        <pc:sldMkLst>
          <pc:docMk/>
          <pc:sldMk cId="3275710868" sldId="289"/>
        </pc:sldMkLst>
        <pc:spChg chg="mod">
          <ac:chgData name="Stephen Nogher" userId="S::stephen.nogher@det.nsw.edu.au::e813d5df-2edc-4a00-905b-4d51bcdce624" providerId="AD" clId="Web-{F5DB4C22-7297-4728-908C-172BEE011048}" dt="2021-08-15T22:44:35.026" v="101" actId="20577"/>
          <ac:spMkLst>
            <pc:docMk/>
            <pc:sldMk cId="3275710868" sldId="289"/>
            <ac:spMk id="7" creationId="{00000000-0000-0000-0000-000000000000}"/>
          </ac:spMkLst>
        </pc:spChg>
        <pc:spChg chg="mod">
          <ac:chgData name="Stephen Nogher" userId="S::stephen.nogher@det.nsw.edu.au::e813d5df-2edc-4a00-905b-4d51bcdce624" providerId="AD" clId="Web-{F5DB4C22-7297-4728-908C-172BEE011048}" dt="2021-08-15T22:44:12.478" v="87" actId="20577"/>
          <ac:spMkLst>
            <pc:docMk/>
            <pc:sldMk cId="3275710868" sldId="289"/>
            <ac:spMk id="10" creationId="{00000000-0000-0000-0000-000000000000}"/>
          </ac:spMkLst>
        </pc:spChg>
      </pc:sldChg>
      <pc:sldChg chg="modSp add ord replId">
        <pc:chgData name="Stephen Nogher" userId="S::stephen.nogher@det.nsw.edu.au::e813d5df-2edc-4a00-905b-4d51bcdce624" providerId="AD" clId="Web-{F5DB4C22-7297-4728-908C-172BEE011048}" dt="2021-08-15T22:49:55.096" v="164" actId="20577"/>
        <pc:sldMkLst>
          <pc:docMk/>
          <pc:sldMk cId="2734457396" sldId="290"/>
        </pc:sldMkLst>
        <pc:spChg chg="mod">
          <ac:chgData name="Stephen Nogher" userId="S::stephen.nogher@det.nsw.edu.au::e813d5df-2edc-4a00-905b-4d51bcdce624" providerId="AD" clId="Web-{F5DB4C22-7297-4728-908C-172BEE011048}" dt="2021-08-15T22:49:55.096" v="164" actId="20577"/>
          <ac:spMkLst>
            <pc:docMk/>
            <pc:sldMk cId="2734457396" sldId="290"/>
            <ac:spMk id="2" creationId="{DDC077B8-769D-41DC-A958-A11F7CD667E7}"/>
          </ac:spMkLst>
        </pc:spChg>
        <pc:spChg chg="mod">
          <ac:chgData name="Stephen Nogher" userId="S::stephen.nogher@det.nsw.edu.au::e813d5df-2edc-4a00-905b-4d51bcdce624" providerId="AD" clId="Web-{F5DB4C22-7297-4728-908C-172BEE011048}" dt="2021-08-15T22:49:04.189" v="157" actId="20577"/>
          <ac:spMkLst>
            <pc:docMk/>
            <pc:sldMk cId="2734457396" sldId="290"/>
            <ac:spMk id="3" creationId="{AB43B01F-7C84-49D0-86C1-7F70A97BD10C}"/>
          </ac:spMkLst>
        </pc:spChg>
      </pc:sldChg>
      <pc:sldChg chg="modSp add replId">
        <pc:chgData name="Stephen Nogher" userId="S::stephen.nogher@det.nsw.edu.au::e813d5df-2edc-4a00-905b-4d51bcdce624" providerId="AD" clId="Web-{F5DB4C22-7297-4728-908C-172BEE011048}" dt="2021-08-15T22:54:30.635" v="172" actId="20577"/>
        <pc:sldMkLst>
          <pc:docMk/>
          <pc:sldMk cId="2931714485" sldId="291"/>
        </pc:sldMkLst>
        <pc:spChg chg="mod">
          <ac:chgData name="Stephen Nogher" userId="S::stephen.nogher@det.nsw.edu.au::e813d5df-2edc-4a00-905b-4d51bcdce624" providerId="AD" clId="Web-{F5DB4C22-7297-4728-908C-172BEE011048}" dt="2021-08-15T22:54:30.635" v="172" actId="20577"/>
          <ac:spMkLst>
            <pc:docMk/>
            <pc:sldMk cId="2931714485" sldId="291"/>
            <ac:spMk id="2" creationId="{DDC077B8-769D-41DC-A958-A11F7CD667E7}"/>
          </ac:spMkLst>
        </pc:spChg>
        <pc:spChg chg="mod">
          <ac:chgData name="Stephen Nogher" userId="S::stephen.nogher@det.nsw.edu.au::e813d5df-2edc-4a00-905b-4d51bcdce624" providerId="AD" clId="Web-{F5DB4C22-7297-4728-908C-172BEE011048}" dt="2021-08-15T22:54:05.540" v="167" actId="20577"/>
          <ac:spMkLst>
            <pc:docMk/>
            <pc:sldMk cId="2931714485" sldId="291"/>
            <ac:spMk id="4" creationId="{696EBA80-F353-4C21-B5D1-8C3A1232625C}"/>
          </ac:spMkLst>
        </pc:spChg>
      </pc:sldChg>
      <pc:sldChg chg="modSp add replId">
        <pc:chgData name="Stephen Nogher" userId="S::stephen.nogher@det.nsw.edu.au::e813d5df-2edc-4a00-905b-4d51bcdce624" providerId="AD" clId="Web-{F5DB4C22-7297-4728-908C-172BEE011048}" dt="2021-08-15T22:55:38.293" v="181" actId="20577"/>
        <pc:sldMkLst>
          <pc:docMk/>
          <pc:sldMk cId="3421658165" sldId="292"/>
        </pc:sldMkLst>
        <pc:spChg chg="mod">
          <ac:chgData name="Stephen Nogher" userId="S::stephen.nogher@det.nsw.edu.au::e813d5df-2edc-4a00-905b-4d51bcdce624" providerId="AD" clId="Web-{F5DB4C22-7297-4728-908C-172BEE011048}" dt="2021-08-15T22:55:38.293" v="181" actId="20577"/>
          <ac:spMkLst>
            <pc:docMk/>
            <pc:sldMk cId="3421658165" sldId="292"/>
            <ac:spMk id="2" creationId="{DDC077B8-769D-41DC-A958-A11F7CD667E7}"/>
          </ac:spMkLst>
        </pc:spChg>
        <pc:spChg chg="mod">
          <ac:chgData name="Stephen Nogher" userId="S::stephen.nogher@det.nsw.edu.au::e813d5df-2edc-4a00-905b-4d51bcdce624" providerId="AD" clId="Web-{F5DB4C22-7297-4728-908C-172BEE011048}" dt="2021-08-15T22:54:40.776" v="174" actId="20577"/>
          <ac:spMkLst>
            <pc:docMk/>
            <pc:sldMk cId="3421658165" sldId="292"/>
            <ac:spMk id="4" creationId="{696EBA80-F353-4C21-B5D1-8C3A1232625C}"/>
          </ac:spMkLst>
        </pc:spChg>
      </pc:sldChg>
      <pc:sldChg chg="modSp add replId">
        <pc:chgData name="Stephen Nogher" userId="S::stephen.nogher@det.nsw.edu.au::e813d5df-2edc-4a00-905b-4d51bcdce624" providerId="AD" clId="Web-{F5DB4C22-7297-4728-908C-172BEE011048}" dt="2021-08-15T22:56:45.685" v="190" actId="20577"/>
        <pc:sldMkLst>
          <pc:docMk/>
          <pc:sldMk cId="242209559" sldId="293"/>
        </pc:sldMkLst>
        <pc:spChg chg="mod">
          <ac:chgData name="Stephen Nogher" userId="S::stephen.nogher@det.nsw.edu.au::e813d5df-2edc-4a00-905b-4d51bcdce624" providerId="AD" clId="Web-{F5DB4C22-7297-4728-908C-172BEE011048}" dt="2021-08-15T22:56:45.685" v="190" actId="20577"/>
          <ac:spMkLst>
            <pc:docMk/>
            <pc:sldMk cId="242209559" sldId="293"/>
            <ac:spMk id="2" creationId="{DDC077B8-769D-41DC-A958-A11F7CD667E7}"/>
          </ac:spMkLst>
        </pc:spChg>
        <pc:spChg chg="mod">
          <ac:chgData name="Stephen Nogher" userId="S::stephen.nogher@det.nsw.edu.au::e813d5df-2edc-4a00-905b-4d51bcdce624" providerId="AD" clId="Web-{F5DB4C22-7297-4728-908C-172BEE011048}" dt="2021-08-15T22:55:52.965" v="183" actId="20577"/>
          <ac:spMkLst>
            <pc:docMk/>
            <pc:sldMk cId="242209559" sldId="293"/>
            <ac:spMk id="4" creationId="{696EBA80-F353-4C21-B5D1-8C3A1232625C}"/>
          </ac:spMkLst>
        </pc:spChg>
      </pc:sldChg>
    </pc:docChg>
  </pc:docChgLst>
  <pc:docChgLst>
    <pc:chgData name="Stephen Nogher" userId="S::stephen.nogher@det.nsw.edu.au::e813d5df-2edc-4a00-905b-4d51bcdce624" providerId="AD" clId="Web-{9F1DB3E5-5BF2-4B9A-8D42-64C426705A20}"/>
    <pc:docChg chg="modSld">
      <pc:chgData name="Stephen Nogher" userId="S::stephen.nogher@det.nsw.edu.au::e813d5df-2edc-4a00-905b-4d51bcdce624" providerId="AD" clId="Web-{9F1DB3E5-5BF2-4B9A-8D42-64C426705A20}" dt="2021-08-13T04:25:54.981" v="47" actId="20577"/>
      <pc:docMkLst>
        <pc:docMk/>
      </pc:docMkLst>
      <pc:sldChg chg="modSp">
        <pc:chgData name="Stephen Nogher" userId="S::stephen.nogher@det.nsw.edu.au::e813d5df-2edc-4a00-905b-4d51bcdce624" providerId="AD" clId="Web-{9F1DB3E5-5BF2-4B9A-8D42-64C426705A20}" dt="2021-08-13T04:25:54.981" v="47" actId="20577"/>
        <pc:sldMkLst>
          <pc:docMk/>
          <pc:sldMk cId="1600912500" sldId="257"/>
        </pc:sldMkLst>
        <pc:spChg chg="mod">
          <ac:chgData name="Stephen Nogher" userId="S::stephen.nogher@det.nsw.edu.au::e813d5df-2edc-4a00-905b-4d51bcdce624" providerId="AD" clId="Web-{9F1DB3E5-5BF2-4B9A-8D42-64C426705A20}" dt="2021-08-13T04:25:45.153" v="46" actId="20577"/>
          <ac:spMkLst>
            <pc:docMk/>
            <pc:sldMk cId="1600912500" sldId="257"/>
            <ac:spMk id="7" creationId="{00000000-0000-0000-0000-000000000000}"/>
          </ac:spMkLst>
        </pc:spChg>
        <pc:spChg chg="mod">
          <ac:chgData name="Stephen Nogher" userId="S::stephen.nogher@det.nsw.edu.au::e813d5df-2edc-4a00-905b-4d51bcdce624" providerId="AD" clId="Web-{9F1DB3E5-5BF2-4B9A-8D42-64C426705A20}" dt="2021-08-13T04:25:54.981" v="47" actId="20577"/>
          <ac:spMkLst>
            <pc:docMk/>
            <pc:sldMk cId="1600912500" sldId="257"/>
            <ac:spMk id="10" creationId="{00000000-0000-0000-0000-000000000000}"/>
          </ac:spMkLst>
        </pc:spChg>
      </pc:sldChg>
      <pc:sldChg chg="modSp">
        <pc:chgData name="Stephen Nogher" userId="S::stephen.nogher@det.nsw.edu.au::e813d5df-2edc-4a00-905b-4d51bcdce624" providerId="AD" clId="Web-{9F1DB3E5-5BF2-4B9A-8D42-64C426705A20}" dt="2021-08-13T04:25:32.418" v="44" actId="20577"/>
        <pc:sldMkLst>
          <pc:docMk/>
          <pc:sldMk cId="472642666" sldId="258"/>
        </pc:sldMkLst>
        <pc:spChg chg="mod">
          <ac:chgData name="Stephen Nogher" userId="S::stephen.nogher@det.nsw.edu.au::e813d5df-2edc-4a00-905b-4d51bcdce624" providerId="AD" clId="Web-{9F1DB3E5-5BF2-4B9A-8D42-64C426705A20}" dt="2021-08-13T04:25:18.824" v="43" actId="20577"/>
          <ac:spMkLst>
            <pc:docMk/>
            <pc:sldMk cId="472642666" sldId="258"/>
            <ac:spMk id="7" creationId="{00000000-0000-0000-0000-000000000000}"/>
          </ac:spMkLst>
        </pc:spChg>
        <pc:spChg chg="mod">
          <ac:chgData name="Stephen Nogher" userId="S::stephen.nogher@det.nsw.edu.au::e813d5df-2edc-4a00-905b-4d51bcdce624" providerId="AD" clId="Web-{9F1DB3E5-5BF2-4B9A-8D42-64C426705A20}" dt="2021-08-13T04:25:32.418" v="44" actId="20577"/>
          <ac:spMkLst>
            <pc:docMk/>
            <pc:sldMk cId="472642666" sldId="258"/>
            <ac:spMk id="10" creationId="{00000000-0000-0000-0000-000000000000}"/>
          </ac:spMkLst>
        </pc:spChg>
      </pc:sldChg>
      <pc:sldChg chg="modSp">
        <pc:chgData name="Stephen Nogher" userId="S::stephen.nogher@det.nsw.edu.au::e813d5df-2edc-4a00-905b-4d51bcdce624" providerId="AD" clId="Web-{9F1DB3E5-5BF2-4B9A-8D42-64C426705A20}" dt="2021-08-13T04:24:59.292" v="42" actId="20577"/>
        <pc:sldMkLst>
          <pc:docMk/>
          <pc:sldMk cId="3603936590" sldId="259"/>
        </pc:sldMkLst>
        <pc:spChg chg="mod">
          <ac:chgData name="Stephen Nogher" userId="S::stephen.nogher@det.nsw.edu.au::e813d5df-2edc-4a00-905b-4d51bcdce624" providerId="AD" clId="Web-{9F1DB3E5-5BF2-4B9A-8D42-64C426705A20}" dt="2021-08-13T04:24:47.823" v="41" actId="20577"/>
          <ac:spMkLst>
            <pc:docMk/>
            <pc:sldMk cId="3603936590" sldId="259"/>
            <ac:spMk id="7" creationId="{00000000-0000-0000-0000-000000000000}"/>
          </ac:spMkLst>
        </pc:spChg>
        <pc:spChg chg="mod">
          <ac:chgData name="Stephen Nogher" userId="S::stephen.nogher@det.nsw.edu.au::e813d5df-2edc-4a00-905b-4d51bcdce624" providerId="AD" clId="Web-{9F1DB3E5-5BF2-4B9A-8D42-64C426705A20}" dt="2021-08-13T04:24:59.292" v="42" actId="20577"/>
          <ac:spMkLst>
            <pc:docMk/>
            <pc:sldMk cId="3603936590" sldId="259"/>
            <ac:spMk id="10" creationId="{00000000-0000-0000-0000-000000000000}"/>
          </ac:spMkLst>
        </pc:spChg>
      </pc:sldChg>
      <pc:sldChg chg="modSp">
        <pc:chgData name="Stephen Nogher" userId="S::stephen.nogher@det.nsw.edu.au::e813d5df-2edc-4a00-905b-4d51bcdce624" providerId="AD" clId="Web-{9F1DB3E5-5BF2-4B9A-8D42-64C426705A20}" dt="2021-08-13T04:23:53.884" v="35" actId="20577"/>
        <pc:sldMkLst>
          <pc:docMk/>
          <pc:sldMk cId="1071187083" sldId="260"/>
        </pc:sldMkLst>
        <pc:spChg chg="mod">
          <ac:chgData name="Stephen Nogher" userId="S::stephen.nogher@det.nsw.edu.au::e813d5df-2edc-4a00-905b-4d51bcdce624" providerId="AD" clId="Web-{9F1DB3E5-5BF2-4B9A-8D42-64C426705A20}" dt="2021-08-13T04:23:39.400" v="33" actId="20577"/>
          <ac:spMkLst>
            <pc:docMk/>
            <pc:sldMk cId="1071187083" sldId="260"/>
            <ac:spMk id="7" creationId="{00000000-0000-0000-0000-000000000000}"/>
          </ac:spMkLst>
        </pc:spChg>
        <pc:spChg chg="mod">
          <ac:chgData name="Stephen Nogher" userId="S::stephen.nogher@det.nsw.edu.au::e813d5df-2edc-4a00-905b-4d51bcdce624" providerId="AD" clId="Web-{9F1DB3E5-5BF2-4B9A-8D42-64C426705A20}" dt="2021-08-13T04:23:53.884" v="35" actId="20577"/>
          <ac:spMkLst>
            <pc:docMk/>
            <pc:sldMk cId="1071187083" sldId="260"/>
            <ac:spMk id="10" creationId="{00000000-0000-0000-0000-000000000000}"/>
          </ac:spMkLst>
        </pc:spChg>
      </pc:sldChg>
      <pc:sldChg chg="modSp">
        <pc:chgData name="Stephen Nogher" userId="S::stephen.nogher@det.nsw.edu.au::e813d5df-2edc-4a00-905b-4d51bcdce624" providerId="AD" clId="Web-{9F1DB3E5-5BF2-4B9A-8D42-64C426705A20}" dt="2021-08-13T04:19:24.706" v="12" actId="20577"/>
        <pc:sldMkLst>
          <pc:docMk/>
          <pc:sldMk cId="2506768200" sldId="261"/>
        </pc:sldMkLst>
        <pc:spChg chg="mod">
          <ac:chgData name="Stephen Nogher" userId="S::stephen.nogher@det.nsw.edu.au::e813d5df-2edc-4a00-905b-4d51bcdce624" providerId="AD" clId="Web-{9F1DB3E5-5BF2-4B9A-8D42-64C426705A20}" dt="2021-08-13T04:19:24.706" v="12" actId="20577"/>
          <ac:spMkLst>
            <pc:docMk/>
            <pc:sldMk cId="2506768200" sldId="261"/>
            <ac:spMk id="7" creationId="{00000000-0000-0000-0000-000000000000}"/>
          </ac:spMkLst>
        </pc:spChg>
        <pc:spChg chg="mod">
          <ac:chgData name="Stephen Nogher" userId="S::stephen.nogher@det.nsw.edu.au::e813d5df-2edc-4a00-905b-4d51bcdce624" providerId="AD" clId="Web-{9F1DB3E5-5BF2-4B9A-8D42-64C426705A20}" dt="2021-08-13T04:19:12.815" v="11" actId="20577"/>
          <ac:spMkLst>
            <pc:docMk/>
            <pc:sldMk cId="2506768200" sldId="261"/>
            <ac:spMk id="10" creationId="{00000000-0000-0000-0000-000000000000}"/>
          </ac:spMkLst>
        </pc:spChg>
      </pc:sldChg>
      <pc:sldChg chg="modSp">
        <pc:chgData name="Stephen Nogher" userId="S::stephen.nogher@det.nsw.edu.au::e813d5df-2edc-4a00-905b-4d51bcdce624" providerId="AD" clId="Web-{9F1DB3E5-5BF2-4B9A-8D42-64C426705A20}" dt="2021-08-13T04:24:26.401" v="38" actId="20577"/>
        <pc:sldMkLst>
          <pc:docMk/>
          <pc:sldMk cId="205352771" sldId="263"/>
        </pc:sldMkLst>
        <pc:spChg chg="mod">
          <ac:chgData name="Stephen Nogher" userId="S::stephen.nogher@det.nsw.edu.au::e813d5df-2edc-4a00-905b-4d51bcdce624" providerId="AD" clId="Web-{9F1DB3E5-5BF2-4B9A-8D42-64C426705A20}" dt="2021-08-13T04:24:15.760" v="37" actId="20577"/>
          <ac:spMkLst>
            <pc:docMk/>
            <pc:sldMk cId="205352771" sldId="263"/>
            <ac:spMk id="7" creationId="{00000000-0000-0000-0000-000000000000}"/>
          </ac:spMkLst>
        </pc:spChg>
        <pc:spChg chg="mod">
          <ac:chgData name="Stephen Nogher" userId="S::stephen.nogher@det.nsw.edu.au::e813d5df-2edc-4a00-905b-4d51bcdce624" providerId="AD" clId="Web-{9F1DB3E5-5BF2-4B9A-8D42-64C426705A20}" dt="2021-08-13T04:24:26.401" v="38" actId="20577"/>
          <ac:spMkLst>
            <pc:docMk/>
            <pc:sldMk cId="205352771" sldId="263"/>
            <ac:spMk id="10" creationId="{00000000-0000-0000-0000-000000000000}"/>
          </ac:spMkLst>
        </pc:spChg>
      </pc:sldChg>
      <pc:sldChg chg="modSp">
        <pc:chgData name="Stephen Nogher" userId="S::stephen.nogher@det.nsw.edu.au::e813d5df-2edc-4a00-905b-4d51bcdce624" providerId="AD" clId="Web-{9F1DB3E5-5BF2-4B9A-8D42-64C426705A20}" dt="2021-08-13T04:22:41.398" v="30" actId="20577"/>
        <pc:sldMkLst>
          <pc:docMk/>
          <pc:sldMk cId="2139437517" sldId="264"/>
        </pc:sldMkLst>
        <pc:spChg chg="mod">
          <ac:chgData name="Stephen Nogher" userId="S::stephen.nogher@det.nsw.edu.au::e813d5df-2edc-4a00-905b-4d51bcdce624" providerId="AD" clId="Web-{9F1DB3E5-5BF2-4B9A-8D42-64C426705A20}" dt="2021-08-13T04:22:35.804" v="29" actId="20577"/>
          <ac:spMkLst>
            <pc:docMk/>
            <pc:sldMk cId="2139437517" sldId="264"/>
            <ac:spMk id="7" creationId="{00000000-0000-0000-0000-000000000000}"/>
          </ac:spMkLst>
        </pc:spChg>
        <pc:spChg chg="mod">
          <ac:chgData name="Stephen Nogher" userId="S::stephen.nogher@det.nsw.edu.au::e813d5df-2edc-4a00-905b-4d51bcdce624" providerId="AD" clId="Web-{9F1DB3E5-5BF2-4B9A-8D42-64C426705A20}" dt="2021-08-13T04:22:41.398" v="30" actId="20577"/>
          <ac:spMkLst>
            <pc:docMk/>
            <pc:sldMk cId="2139437517" sldId="264"/>
            <ac:spMk id="10" creationId="{00000000-0000-0000-0000-000000000000}"/>
          </ac:spMkLst>
        </pc:spChg>
      </pc:sldChg>
      <pc:sldChg chg="modSp">
        <pc:chgData name="Stephen Nogher" userId="S::stephen.nogher@det.nsw.edu.au::e813d5df-2edc-4a00-905b-4d51bcdce624" providerId="AD" clId="Web-{9F1DB3E5-5BF2-4B9A-8D42-64C426705A20}" dt="2021-08-13T04:18:10.720" v="3" actId="20577"/>
        <pc:sldMkLst>
          <pc:docMk/>
          <pc:sldMk cId="549641995" sldId="265"/>
        </pc:sldMkLst>
        <pc:spChg chg="mod">
          <ac:chgData name="Stephen Nogher" userId="S::stephen.nogher@det.nsw.edu.au::e813d5df-2edc-4a00-905b-4d51bcdce624" providerId="AD" clId="Web-{9F1DB3E5-5BF2-4B9A-8D42-64C426705A20}" dt="2021-08-13T04:17:39.313" v="1" actId="20577"/>
          <ac:spMkLst>
            <pc:docMk/>
            <pc:sldMk cId="549641995" sldId="265"/>
            <ac:spMk id="7" creationId="{00000000-0000-0000-0000-000000000000}"/>
          </ac:spMkLst>
        </pc:spChg>
        <pc:spChg chg="mod">
          <ac:chgData name="Stephen Nogher" userId="S::stephen.nogher@det.nsw.edu.au::e813d5df-2edc-4a00-905b-4d51bcdce624" providerId="AD" clId="Web-{9F1DB3E5-5BF2-4B9A-8D42-64C426705A20}" dt="2021-08-13T04:18:10.720" v="3" actId="20577"/>
          <ac:spMkLst>
            <pc:docMk/>
            <pc:sldMk cId="549641995" sldId="265"/>
            <ac:spMk id="10" creationId="{00000000-0000-0000-0000-000000000000}"/>
          </ac:spMkLst>
        </pc:spChg>
      </pc:sldChg>
    </pc:docChg>
  </pc:docChgLst>
  <pc:docChgLst>
    <pc:chgData name="Stephen Nogher" userId="S::stephen.nogher@det.nsw.edu.au::e813d5df-2edc-4a00-905b-4d51bcdce624" providerId="AD" clId="Web-{0F73C393-A965-4EDE-96E3-9CF48494F8FC}"/>
    <pc:docChg chg="modSld">
      <pc:chgData name="Stephen Nogher" userId="S::stephen.nogher@det.nsw.edu.au::e813d5df-2edc-4a00-905b-4d51bcdce624" providerId="AD" clId="Web-{0F73C393-A965-4EDE-96E3-9CF48494F8FC}" dt="2021-08-15T22:03:34.625" v="35" actId="20577"/>
      <pc:docMkLst>
        <pc:docMk/>
      </pc:docMkLst>
      <pc:sldChg chg="modSp">
        <pc:chgData name="Stephen Nogher" userId="S::stephen.nogher@det.nsw.edu.au::e813d5df-2edc-4a00-905b-4d51bcdce624" providerId="AD" clId="Web-{0F73C393-A965-4EDE-96E3-9CF48494F8FC}" dt="2021-08-15T22:03:34.625" v="35" actId="20577"/>
        <pc:sldMkLst>
          <pc:docMk/>
          <pc:sldMk cId="3493196838" sldId="288"/>
        </pc:sldMkLst>
        <pc:spChg chg="mod">
          <ac:chgData name="Stephen Nogher" userId="S::stephen.nogher@det.nsw.edu.au::e813d5df-2edc-4a00-905b-4d51bcdce624" providerId="AD" clId="Web-{0F73C393-A965-4EDE-96E3-9CF48494F8FC}" dt="2021-08-15T22:03:34.625" v="35" actId="20577"/>
          <ac:spMkLst>
            <pc:docMk/>
            <pc:sldMk cId="3493196838" sldId="288"/>
            <ac:spMk id="7" creationId="{00000000-0000-0000-0000-000000000000}"/>
          </ac:spMkLst>
        </pc:spChg>
        <pc:spChg chg="mod">
          <ac:chgData name="Stephen Nogher" userId="S::stephen.nogher@det.nsw.edu.au::e813d5df-2edc-4a00-905b-4d51bcdce624" providerId="AD" clId="Web-{0F73C393-A965-4EDE-96E3-9CF48494F8FC}" dt="2021-08-15T21:49:26.821" v="2" actId="20577"/>
          <ac:spMkLst>
            <pc:docMk/>
            <pc:sldMk cId="3493196838" sldId="288"/>
            <ac:spMk id="10" creationId="{00000000-0000-0000-0000-000000000000}"/>
          </ac:spMkLst>
        </pc:spChg>
      </pc:sldChg>
    </pc:docChg>
  </pc:docChgLst>
  <pc:docChgLst>
    <pc:chgData name="Stephen Nogher" userId="S::stephen.nogher@det.nsw.edu.au::e813d5df-2edc-4a00-905b-4d51bcdce624" providerId="AD" clId="Web-{516FFDAF-907C-4129-9A96-066C486C0FB3}"/>
    <pc:docChg chg="addSld modSld sldOrd">
      <pc:chgData name="Stephen Nogher" userId="S::stephen.nogher@det.nsw.edu.au::e813d5df-2edc-4a00-905b-4d51bcdce624" providerId="AD" clId="Web-{516FFDAF-907C-4129-9A96-066C486C0FB3}" dt="2021-08-13T04:56:19.858" v="98" actId="20577"/>
      <pc:docMkLst>
        <pc:docMk/>
      </pc:docMkLst>
      <pc:sldChg chg="modSp new">
        <pc:chgData name="Stephen Nogher" userId="S::stephen.nogher@det.nsw.edu.au::e813d5df-2edc-4a00-905b-4d51bcdce624" providerId="AD" clId="Web-{516FFDAF-907C-4129-9A96-066C486C0FB3}" dt="2021-08-13T04:44:49.187" v="4" actId="20577"/>
        <pc:sldMkLst>
          <pc:docMk/>
          <pc:sldMk cId="554906291" sldId="266"/>
        </pc:sldMkLst>
        <pc:spChg chg="mod">
          <ac:chgData name="Stephen Nogher" userId="S::stephen.nogher@det.nsw.edu.au::e813d5df-2edc-4a00-905b-4d51bcdce624" providerId="AD" clId="Web-{516FFDAF-907C-4129-9A96-066C486C0FB3}" dt="2021-08-13T04:44:49.187" v="4" actId="20577"/>
          <ac:spMkLst>
            <pc:docMk/>
            <pc:sldMk cId="554906291" sldId="266"/>
            <ac:spMk id="2" creationId="{DDC077B8-769D-41DC-A958-A11F7CD667E7}"/>
          </ac:spMkLst>
        </pc:spChg>
        <pc:spChg chg="mod">
          <ac:chgData name="Stephen Nogher" userId="S::stephen.nogher@det.nsw.edu.au::e813d5df-2edc-4a00-905b-4d51bcdce624" providerId="AD" clId="Web-{516FFDAF-907C-4129-9A96-066C486C0FB3}" dt="2021-08-13T04:44:29.046" v="2" actId="20577"/>
          <ac:spMkLst>
            <pc:docMk/>
            <pc:sldMk cId="554906291" sldId="266"/>
            <ac:spMk id="3" creationId="{AB43B01F-7C84-49D0-86C1-7F70A97BD10C}"/>
          </ac:spMkLst>
        </pc:spChg>
        <pc:spChg chg="mod">
          <ac:chgData name="Stephen Nogher" userId="S::stephen.nogher@det.nsw.edu.au::e813d5df-2edc-4a00-905b-4d51bcdce624" providerId="AD" clId="Web-{516FFDAF-907C-4129-9A96-066C486C0FB3}" dt="2021-08-13T04:44:18.609" v="1" actId="20577"/>
          <ac:spMkLst>
            <pc:docMk/>
            <pc:sldMk cId="554906291" sldId="266"/>
            <ac:spMk id="4" creationId="{696EBA80-F353-4C21-B5D1-8C3A1232625C}"/>
          </ac:spMkLst>
        </pc:spChg>
      </pc:sldChg>
      <pc:sldChg chg="modSp add replId">
        <pc:chgData name="Stephen Nogher" userId="S::stephen.nogher@det.nsw.edu.au::e813d5df-2edc-4a00-905b-4d51bcdce624" providerId="AD" clId="Web-{516FFDAF-907C-4129-9A96-066C486C0FB3}" dt="2021-08-13T04:45:33.876" v="10" actId="20577"/>
        <pc:sldMkLst>
          <pc:docMk/>
          <pc:sldMk cId="3928421976" sldId="267"/>
        </pc:sldMkLst>
        <pc:spChg chg="mod">
          <ac:chgData name="Stephen Nogher" userId="S::stephen.nogher@det.nsw.edu.au::e813d5df-2edc-4a00-905b-4d51bcdce624" providerId="AD" clId="Web-{516FFDAF-907C-4129-9A96-066C486C0FB3}" dt="2021-08-13T04:45:33.876" v="10" actId="20577"/>
          <ac:spMkLst>
            <pc:docMk/>
            <pc:sldMk cId="3928421976" sldId="267"/>
            <ac:spMk id="2" creationId="{DDC077B8-769D-41DC-A958-A11F7CD667E7}"/>
          </ac:spMkLst>
        </pc:spChg>
        <pc:spChg chg="mod">
          <ac:chgData name="Stephen Nogher" userId="S::stephen.nogher@det.nsw.edu.au::e813d5df-2edc-4a00-905b-4d51bcdce624" providerId="AD" clId="Web-{516FFDAF-907C-4129-9A96-066C486C0FB3}" dt="2021-08-13T04:45:08.906" v="7" actId="20577"/>
          <ac:spMkLst>
            <pc:docMk/>
            <pc:sldMk cId="3928421976" sldId="267"/>
            <ac:spMk id="4" creationId="{696EBA80-F353-4C21-B5D1-8C3A1232625C}"/>
          </ac:spMkLst>
        </pc:spChg>
      </pc:sldChg>
      <pc:sldChg chg="modSp add replId">
        <pc:chgData name="Stephen Nogher" userId="S::stephen.nogher@det.nsw.edu.au::e813d5df-2edc-4a00-905b-4d51bcdce624" providerId="AD" clId="Web-{516FFDAF-907C-4129-9A96-066C486C0FB3}" dt="2021-08-13T04:46:01.564" v="16" actId="20577"/>
        <pc:sldMkLst>
          <pc:docMk/>
          <pc:sldMk cId="961829570" sldId="268"/>
        </pc:sldMkLst>
        <pc:spChg chg="mod">
          <ac:chgData name="Stephen Nogher" userId="S::stephen.nogher@det.nsw.edu.au::e813d5df-2edc-4a00-905b-4d51bcdce624" providerId="AD" clId="Web-{516FFDAF-907C-4129-9A96-066C486C0FB3}" dt="2021-08-13T04:46:01.564" v="16" actId="20577"/>
          <ac:spMkLst>
            <pc:docMk/>
            <pc:sldMk cId="961829570" sldId="268"/>
            <ac:spMk id="2" creationId="{DDC077B8-769D-41DC-A958-A11F7CD667E7}"/>
          </ac:spMkLst>
        </pc:spChg>
        <pc:spChg chg="mod">
          <ac:chgData name="Stephen Nogher" userId="S::stephen.nogher@det.nsw.edu.au::e813d5df-2edc-4a00-905b-4d51bcdce624" providerId="AD" clId="Web-{516FFDAF-907C-4129-9A96-066C486C0FB3}" dt="2021-08-13T04:45:40.845" v="12" actId="20577"/>
          <ac:spMkLst>
            <pc:docMk/>
            <pc:sldMk cId="961829570" sldId="268"/>
            <ac:spMk id="4" creationId="{696EBA80-F353-4C21-B5D1-8C3A1232625C}"/>
          </ac:spMkLst>
        </pc:spChg>
      </pc:sldChg>
      <pc:sldChg chg="modSp add replId">
        <pc:chgData name="Stephen Nogher" userId="S::stephen.nogher@det.nsw.edu.au::e813d5df-2edc-4a00-905b-4d51bcdce624" providerId="AD" clId="Web-{516FFDAF-907C-4129-9A96-066C486C0FB3}" dt="2021-08-13T04:46:39.159" v="20" actId="20577"/>
        <pc:sldMkLst>
          <pc:docMk/>
          <pc:sldMk cId="1679664311" sldId="269"/>
        </pc:sldMkLst>
        <pc:spChg chg="mod">
          <ac:chgData name="Stephen Nogher" userId="S::stephen.nogher@det.nsw.edu.au::e813d5df-2edc-4a00-905b-4d51bcdce624" providerId="AD" clId="Web-{516FFDAF-907C-4129-9A96-066C486C0FB3}" dt="2021-08-13T04:46:39.159" v="20" actId="20577"/>
          <ac:spMkLst>
            <pc:docMk/>
            <pc:sldMk cId="1679664311" sldId="269"/>
            <ac:spMk id="2" creationId="{DDC077B8-769D-41DC-A958-A11F7CD667E7}"/>
          </ac:spMkLst>
        </pc:spChg>
        <pc:spChg chg="mod">
          <ac:chgData name="Stephen Nogher" userId="S::stephen.nogher@det.nsw.edu.au::e813d5df-2edc-4a00-905b-4d51bcdce624" providerId="AD" clId="Web-{516FFDAF-907C-4129-9A96-066C486C0FB3}" dt="2021-08-13T04:46:19.330" v="18" actId="20577"/>
          <ac:spMkLst>
            <pc:docMk/>
            <pc:sldMk cId="1679664311" sldId="269"/>
            <ac:spMk id="4" creationId="{696EBA80-F353-4C21-B5D1-8C3A1232625C}"/>
          </ac:spMkLst>
        </pc:spChg>
      </pc:sldChg>
      <pc:sldChg chg="modSp add ord replId">
        <pc:chgData name="Stephen Nogher" userId="S::stephen.nogher@det.nsw.edu.au::e813d5df-2edc-4a00-905b-4d51bcdce624" providerId="AD" clId="Web-{516FFDAF-907C-4129-9A96-066C486C0FB3}" dt="2021-08-13T04:47:47.441" v="27" actId="20577"/>
        <pc:sldMkLst>
          <pc:docMk/>
          <pc:sldMk cId="1967833841" sldId="270"/>
        </pc:sldMkLst>
        <pc:spChg chg="mod">
          <ac:chgData name="Stephen Nogher" userId="S::stephen.nogher@det.nsw.edu.au::e813d5df-2edc-4a00-905b-4d51bcdce624" providerId="AD" clId="Web-{516FFDAF-907C-4129-9A96-066C486C0FB3}" dt="2021-08-13T04:47:47.441" v="27" actId="20577"/>
          <ac:spMkLst>
            <pc:docMk/>
            <pc:sldMk cId="1967833841" sldId="270"/>
            <ac:spMk id="2" creationId="{DDC077B8-769D-41DC-A958-A11F7CD667E7}"/>
          </ac:spMkLst>
        </pc:spChg>
        <pc:spChg chg="mod">
          <ac:chgData name="Stephen Nogher" userId="S::stephen.nogher@det.nsw.edu.au::e813d5df-2edc-4a00-905b-4d51bcdce624" providerId="AD" clId="Web-{516FFDAF-907C-4129-9A96-066C486C0FB3}" dt="2021-08-13T04:47:26.691" v="24" actId="20577"/>
          <ac:spMkLst>
            <pc:docMk/>
            <pc:sldMk cId="1967833841" sldId="270"/>
            <ac:spMk id="3" creationId="{AB43B01F-7C84-49D0-86C1-7F70A97BD10C}"/>
          </ac:spMkLst>
        </pc:spChg>
      </pc:sldChg>
      <pc:sldChg chg="modSp add replId">
        <pc:chgData name="Stephen Nogher" userId="S::stephen.nogher@det.nsw.edu.au::e813d5df-2edc-4a00-905b-4d51bcdce624" providerId="AD" clId="Web-{516FFDAF-907C-4129-9A96-066C486C0FB3}" dt="2021-08-13T04:48:14.364" v="32" actId="20577"/>
        <pc:sldMkLst>
          <pc:docMk/>
          <pc:sldMk cId="462785357" sldId="271"/>
        </pc:sldMkLst>
        <pc:spChg chg="mod">
          <ac:chgData name="Stephen Nogher" userId="S::stephen.nogher@det.nsw.edu.au::e813d5df-2edc-4a00-905b-4d51bcdce624" providerId="AD" clId="Web-{516FFDAF-907C-4129-9A96-066C486C0FB3}" dt="2021-08-13T04:48:14.364" v="32" actId="20577"/>
          <ac:spMkLst>
            <pc:docMk/>
            <pc:sldMk cId="462785357" sldId="271"/>
            <ac:spMk id="2" creationId="{DDC077B8-769D-41DC-A958-A11F7CD667E7}"/>
          </ac:spMkLst>
        </pc:spChg>
        <pc:spChg chg="mod">
          <ac:chgData name="Stephen Nogher" userId="S::stephen.nogher@det.nsw.edu.au::e813d5df-2edc-4a00-905b-4d51bcdce624" providerId="AD" clId="Web-{516FFDAF-907C-4129-9A96-066C486C0FB3}" dt="2021-08-13T04:47:55.113" v="29" actId="20577"/>
          <ac:spMkLst>
            <pc:docMk/>
            <pc:sldMk cId="462785357" sldId="271"/>
            <ac:spMk id="4" creationId="{696EBA80-F353-4C21-B5D1-8C3A1232625C}"/>
          </ac:spMkLst>
        </pc:spChg>
      </pc:sldChg>
      <pc:sldChg chg="modSp add replId">
        <pc:chgData name="Stephen Nogher" userId="S::stephen.nogher@det.nsw.edu.au::e813d5df-2edc-4a00-905b-4d51bcdce624" providerId="AD" clId="Web-{516FFDAF-907C-4129-9A96-066C486C0FB3}" dt="2021-08-13T04:48:34.880" v="38" actId="20577"/>
        <pc:sldMkLst>
          <pc:docMk/>
          <pc:sldMk cId="1115244392" sldId="272"/>
        </pc:sldMkLst>
        <pc:spChg chg="mod">
          <ac:chgData name="Stephen Nogher" userId="S::stephen.nogher@det.nsw.edu.au::e813d5df-2edc-4a00-905b-4d51bcdce624" providerId="AD" clId="Web-{516FFDAF-907C-4129-9A96-066C486C0FB3}" dt="2021-08-13T04:48:34.880" v="38" actId="20577"/>
          <ac:spMkLst>
            <pc:docMk/>
            <pc:sldMk cId="1115244392" sldId="272"/>
            <ac:spMk id="2" creationId="{DDC077B8-769D-41DC-A958-A11F7CD667E7}"/>
          </ac:spMkLst>
        </pc:spChg>
        <pc:spChg chg="mod">
          <ac:chgData name="Stephen Nogher" userId="S::stephen.nogher@det.nsw.edu.au::e813d5df-2edc-4a00-905b-4d51bcdce624" providerId="AD" clId="Web-{516FFDAF-907C-4129-9A96-066C486C0FB3}" dt="2021-08-13T04:48:20.082" v="34" actId="20577"/>
          <ac:spMkLst>
            <pc:docMk/>
            <pc:sldMk cId="1115244392" sldId="272"/>
            <ac:spMk id="4" creationId="{696EBA80-F353-4C21-B5D1-8C3A1232625C}"/>
          </ac:spMkLst>
        </pc:spChg>
      </pc:sldChg>
      <pc:sldChg chg="modSp add replId">
        <pc:chgData name="Stephen Nogher" userId="S::stephen.nogher@det.nsw.edu.au::e813d5df-2edc-4a00-905b-4d51bcdce624" providerId="AD" clId="Web-{516FFDAF-907C-4129-9A96-066C486C0FB3}" dt="2021-08-13T04:49:06.943" v="43" actId="20577"/>
        <pc:sldMkLst>
          <pc:docMk/>
          <pc:sldMk cId="3949682146" sldId="273"/>
        </pc:sldMkLst>
        <pc:spChg chg="mod">
          <ac:chgData name="Stephen Nogher" userId="S::stephen.nogher@det.nsw.edu.au::e813d5df-2edc-4a00-905b-4d51bcdce624" providerId="AD" clId="Web-{516FFDAF-907C-4129-9A96-066C486C0FB3}" dt="2021-08-13T04:49:06.943" v="43" actId="20577"/>
          <ac:spMkLst>
            <pc:docMk/>
            <pc:sldMk cId="3949682146" sldId="273"/>
            <ac:spMk id="2" creationId="{DDC077B8-769D-41DC-A958-A11F7CD667E7}"/>
          </ac:spMkLst>
        </pc:spChg>
        <pc:spChg chg="mod">
          <ac:chgData name="Stephen Nogher" userId="S::stephen.nogher@det.nsw.edu.au::e813d5df-2edc-4a00-905b-4d51bcdce624" providerId="AD" clId="Web-{516FFDAF-907C-4129-9A96-066C486C0FB3}" dt="2021-08-13T04:48:42.755" v="40" actId="20577"/>
          <ac:spMkLst>
            <pc:docMk/>
            <pc:sldMk cId="3949682146" sldId="273"/>
            <ac:spMk id="4" creationId="{696EBA80-F353-4C21-B5D1-8C3A1232625C}"/>
          </ac:spMkLst>
        </pc:spChg>
      </pc:sldChg>
      <pc:sldChg chg="modSp add ord replId">
        <pc:chgData name="Stephen Nogher" userId="S::stephen.nogher@det.nsw.edu.au::e813d5df-2edc-4a00-905b-4d51bcdce624" providerId="AD" clId="Web-{516FFDAF-907C-4129-9A96-066C486C0FB3}" dt="2021-08-13T04:49:59.928" v="48" actId="20577"/>
        <pc:sldMkLst>
          <pc:docMk/>
          <pc:sldMk cId="3191864671" sldId="274"/>
        </pc:sldMkLst>
        <pc:spChg chg="mod">
          <ac:chgData name="Stephen Nogher" userId="S::stephen.nogher@det.nsw.edu.au::e813d5df-2edc-4a00-905b-4d51bcdce624" providerId="AD" clId="Web-{516FFDAF-907C-4129-9A96-066C486C0FB3}" dt="2021-08-13T04:49:59.928" v="48" actId="20577"/>
          <ac:spMkLst>
            <pc:docMk/>
            <pc:sldMk cId="3191864671" sldId="274"/>
            <ac:spMk id="2" creationId="{DDC077B8-769D-41DC-A958-A11F7CD667E7}"/>
          </ac:spMkLst>
        </pc:spChg>
        <pc:spChg chg="mod">
          <ac:chgData name="Stephen Nogher" userId="S::stephen.nogher@det.nsw.edu.au::e813d5df-2edc-4a00-905b-4d51bcdce624" providerId="AD" clId="Web-{516FFDAF-907C-4129-9A96-066C486C0FB3}" dt="2021-08-13T04:49:43.381" v="46" actId="20577"/>
          <ac:spMkLst>
            <pc:docMk/>
            <pc:sldMk cId="3191864671" sldId="274"/>
            <ac:spMk id="3" creationId="{AB43B01F-7C84-49D0-86C1-7F70A97BD10C}"/>
          </ac:spMkLst>
        </pc:spChg>
      </pc:sldChg>
      <pc:sldChg chg="modSp add replId">
        <pc:chgData name="Stephen Nogher" userId="S::stephen.nogher@det.nsw.edu.au::e813d5df-2edc-4a00-905b-4d51bcdce624" providerId="AD" clId="Web-{516FFDAF-907C-4129-9A96-066C486C0FB3}" dt="2021-08-13T04:51:54.728" v="56" actId="20577"/>
        <pc:sldMkLst>
          <pc:docMk/>
          <pc:sldMk cId="1424596813" sldId="275"/>
        </pc:sldMkLst>
        <pc:spChg chg="mod">
          <ac:chgData name="Stephen Nogher" userId="S::stephen.nogher@det.nsw.edu.au::e813d5df-2edc-4a00-905b-4d51bcdce624" providerId="AD" clId="Web-{516FFDAF-907C-4129-9A96-066C486C0FB3}" dt="2021-08-13T04:51:54.728" v="56" actId="20577"/>
          <ac:spMkLst>
            <pc:docMk/>
            <pc:sldMk cId="1424596813" sldId="275"/>
            <ac:spMk id="2" creationId="{DDC077B8-769D-41DC-A958-A11F7CD667E7}"/>
          </ac:spMkLst>
        </pc:spChg>
        <pc:spChg chg="mod">
          <ac:chgData name="Stephen Nogher" userId="S::stephen.nogher@det.nsw.edu.au::e813d5df-2edc-4a00-905b-4d51bcdce624" providerId="AD" clId="Web-{516FFDAF-907C-4129-9A96-066C486C0FB3}" dt="2021-08-13T04:50:12.288" v="51" actId="20577"/>
          <ac:spMkLst>
            <pc:docMk/>
            <pc:sldMk cId="1424596813" sldId="275"/>
            <ac:spMk id="4" creationId="{696EBA80-F353-4C21-B5D1-8C3A1232625C}"/>
          </ac:spMkLst>
        </pc:spChg>
      </pc:sldChg>
      <pc:sldChg chg="modSp add replId">
        <pc:chgData name="Stephen Nogher" userId="S::stephen.nogher@det.nsw.edu.au::e813d5df-2edc-4a00-905b-4d51bcdce624" providerId="AD" clId="Web-{516FFDAF-907C-4129-9A96-066C486C0FB3}" dt="2021-08-13T04:53:09.761" v="67" actId="20577"/>
        <pc:sldMkLst>
          <pc:docMk/>
          <pc:sldMk cId="2894352337" sldId="276"/>
        </pc:sldMkLst>
        <pc:spChg chg="mod">
          <ac:chgData name="Stephen Nogher" userId="S::stephen.nogher@det.nsw.edu.au::e813d5df-2edc-4a00-905b-4d51bcdce624" providerId="AD" clId="Web-{516FFDAF-907C-4129-9A96-066C486C0FB3}" dt="2021-08-13T04:53:09.761" v="67" actId="20577"/>
          <ac:spMkLst>
            <pc:docMk/>
            <pc:sldMk cId="2894352337" sldId="276"/>
            <ac:spMk id="2" creationId="{DDC077B8-769D-41DC-A958-A11F7CD667E7}"/>
          </ac:spMkLst>
        </pc:spChg>
        <pc:spChg chg="mod">
          <ac:chgData name="Stephen Nogher" userId="S::stephen.nogher@det.nsw.edu.au::e813d5df-2edc-4a00-905b-4d51bcdce624" providerId="AD" clId="Web-{516FFDAF-907C-4129-9A96-066C486C0FB3}" dt="2021-08-13T04:50:57.758" v="53" actId="20577"/>
          <ac:spMkLst>
            <pc:docMk/>
            <pc:sldMk cId="2894352337" sldId="276"/>
            <ac:spMk id="4" creationId="{696EBA80-F353-4C21-B5D1-8C3A1232625C}"/>
          </ac:spMkLst>
        </pc:spChg>
      </pc:sldChg>
      <pc:sldChg chg="modSp add replId">
        <pc:chgData name="Stephen Nogher" userId="S::stephen.nogher@det.nsw.edu.au::e813d5df-2edc-4a00-905b-4d51bcdce624" providerId="AD" clId="Web-{516FFDAF-907C-4129-9A96-066C486C0FB3}" dt="2021-08-13T04:53:55.621" v="74" actId="20577"/>
        <pc:sldMkLst>
          <pc:docMk/>
          <pc:sldMk cId="1796252702" sldId="277"/>
        </pc:sldMkLst>
        <pc:spChg chg="mod">
          <ac:chgData name="Stephen Nogher" userId="S::stephen.nogher@det.nsw.edu.au::e813d5df-2edc-4a00-905b-4d51bcdce624" providerId="AD" clId="Web-{516FFDAF-907C-4129-9A96-066C486C0FB3}" dt="2021-08-13T04:53:55.621" v="74" actId="20577"/>
          <ac:spMkLst>
            <pc:docMk/>
            <pc:sldMk cId="1796252702" sldId="277"/>
            <ac:spMk id="2" creationId="{DDC077B8-769D-41DC-A958-A11F7CD667E7}"/>
          </ac:spMkLst>
        </pc:spChg>
        <pc:spChg chg="mod">
          <ac:chgData name="Stephen Nogher" userId="S::stephen.nogher@det.nsw.edu.au::e813d5df-2edc-4a00-905b-4d51bcdce624" providerId="AD" clId="Web-{516FFDAF-907C-4129-9A96-066C486C0FB3}" dt="2021-08-13T04:53:15.308" v="69" actId="20577"/>
          <ac:spMkLst>
            <pc:docMk/>
            <pc:sldMk cId="1796252702" sldId="277"/>
            <ac:spMk id="4" creationId="{696EBA80-F353-4C21-B5D1-8C3A1232625C}"/>
          </ac:spMkLst>
        </pc:spChg>
      </pc:sldChg>
      <pc:sldChg chg="modSp add ord replId">
        <pc:chgData name="Stephen Nogher" userId="S::stephen.nogher@det.nsw.edu.au::e813d5df-2edc-4a00-905b-4d51bcdce624" providerId="AD" clId="Web-{516FFDAF-907C-4129-9A96-066C486C0FB3}" dt="2021-08-13T04:55:01.575" v="83" actId="20577"/>
        <pc:sldMkLst>
          <pc:docMk/>
          <pc:sldMk cId="1855918830" sldId="278"/>
        </pc:sldMkLst>
        <pc:spChg chg="mod">
          <ac:chgData name="Stephen Nogher" userId="S::stephen.nogher@det.nsw.edu.au::e813d5df-2edc-4a00-905b-4d51bcdce624" providerId="AD" clId="Web-{516FFDAF-907C-4129-9A96-066C486C0FB3}" dt="2021-08-13T04:55:01.575" v="83" actId="20577"/>
          <ac:spMkLst>
            <pc:docMk/>
            <pc:sldMk cId="1855918830" sldId="278"/>
            <ac:spMk id="2" creationId="{DDC077B8-769D-41DC-A958-A11F7CD667E7}"/>
          </ac:spMkLst>
        </pc:spChg>
        <pc:spChg chg="mod">
          <ac:chgData name="Stephen Nogher" userId="S::stephen.nogher@det.nsw.edu.au::e813d5df-2edc-4a00-905b-4d51bcdce624" providerId="AD" clId="Web-{516FFDAF-907C-4129-9A96-066C486C0FB3}" dt="2021-08-13T04:54:44.434" v="79" actId="20577"/>
          <ac:spMkLst>
            <pc:docMk/>
            <pc:sldMk cId="1855918830" sldId="278"/>
            <ac:spMk id="3" creationId="{AB43B01F-7C84-49D0-86C1-7F70A97BD10C}"/>
          </ac:spMkLst>
        </pc:spChg>
      </pc:sldChg>
      <pc:sldChg chg="modSp add replId">
        <pc:chgData name="Stephen Nogher" userId="S::stephen.nogher@det.nsw.edu.au::e813d5df-2edc-4a00-905b-4d51bcdce624" providerId="AD" clId="Web-{516FFDAF-907C-4129-9A96-066C486C0FB3}" dt="2021-08-13T04:55:27.935" v="89" actId="20577"/>
        <pc:sldMkLst>
          <pc:docMk/>
          <pc:sldMk cId="286471327" sldId="279"/>
        </pc:sldMkLst>
        <pc:spChg chg="mod">
          <ac:chgData name="Stephen Nogher" userId="S::stephen.nogher@det.nsw.edu.au::e813d5df-2edc-4a00-905b-4d51bcdce624" providerId="AD" clId="Web-{516FFDAF-907C-4129-9A96-066C486C0FB3}" dt="2021-08-13T04:55:27.935" v="89" actId="20577"/>
          <ac:spMkLst>
            <pc:docMk/>
            <pc:sldMk cId="286471327" sldId="279"/>
            <ac:spMk id="2" creationId="{DDC077B8-769D-41DC-A958-A11F7CD667E7}"/>
          </ac:spMkLst>
        </pc:spChg>
        <pc:spChg chg="mod">
          <ac:chgData name="Stephen Nogher" userId="S::stephen.nogher@det.nsw.edu.au::e813d5df-2edc-4a00-905b-4d51bcdce624" providerId="AD" clId="Web-{516FFDAF-907C-4129-9A96-066C486C0FB3}" dt="2021-08-13T04:55:11.388" v="86" actId="20577"/>
          <ac:spMkLst>
            <pc:docMk/>
            <pc:sldMk cId="286471327" sldId="279"/>
            <ac:spMk id="4" creationId="{696EBA80-F353-4C21-B5D1-8C3A1232625C}"/>
          </ac:spMkLst>
        </pc:spChg>
      </pc:sldChg>
      <pc:sldChg chg="modSp add replId">
        <pc:chgData name="Stephen Nogher" userId="S::stephen.nogher@det.nsw.edu.au::e813d5df-2edc-4a00-905b-4d51bcdce624" providerId="AD" clId="Web-{516FFDAF-907C-4129-9A96-066C486C0FB3}" dt="2021-08-13T04:55:55.936" v="94" actId="20577"/>
        <pc:sldMkLst>
          <pc:docMk/>
          <pc:sldMk cId="1708510867" sldId="280"/>
        </pc:sldMkLst>
        <pc:spChg chg="mod">
          <ac:chgData name="Stephen Nogher" userId="S::stephen.nogher@det.nsw.edu.au::e813d5df-2edc-4a00-905b-4d51bcdce624" providerId="AD" clId="Web-{516FFDAF-907C-4129-9A96-066C486C0FB3}" dt="2021-08-13T04:55:55.936" v="94" actId="20577"/>
          <ac:spMkLst>
            <pc:docMk/>
            <pc:sldMk cId="1708510867" sldId="280"/>
            <ac:spMk id="2" creationId="{DDC077B8-769D-41DC-A958-A11F7CD667E7}"/>
          </ac:spMkLst>
        </pc:spChg>
        <pc:spChg chg="mod">
          <ac:chgData name="Stephen Nogher" userId="S::stephen.nogher@det.nsw.edu.au::e813d5df-2edc-4a00-905b-4d51bcdce624" providerId="AD" clId="Web-{516FFDAF-907C-4129-9A96-066C486C0FB3}" dt="2021-08-13T04:55:35.889" v="91" actId="20577"/>
          <ac:spMkLst>
            <pc:docMk/>
            <pc:sldMk cId="1708510867" sldId="280"/>
            <ac:spMk id="4" creationId="{696EBA80-F353-4C21-B5D1-8C3A1232625C}"/>
          </ac:spMkLst>
        </pc:spChg>
      </pc:sldChg>
      <pc:sldChg chg="modSp add replId">
        <pc:chgData name="Stephen Nogher" userId="S::stephen.nogher@det.nsw.edu.au::e813d5df-2edc-4a00-905b-4d51bcdce624" providerId="AD" clId="Web-{516FFDAF-907C-4129-9A96-066C486C0FB3}" dt="2021-08-13T04:56:19.858" v="98" actId="20577"/>
        <pc:sldMkLst>
          <pc:docMk/>
          <pc:sldMk cId="1595029471" sldId="281"/>
        </pc:sldMkLst>
        <pc:spChg chg="mod">
          <ac:chgData name="Stephen Nogher" userId="S::stephen.nogher@det.nsw.edu.au::e813d5df-2edc-4a00-905b-4d51bcdce624" providerId="AD" clId="Web-{516FFDAF-907C-4129-9A96-066C486C0FB3}" dt="2021-08-13T04:56:19.858" v="98" actId="20577"/>
          <ac:spMkLst>
            <pc:docMk/>
            <pc:sldMk cId="1595029471" sldId="281"/>
            <ac:spMk id="2" creationId="{DDC077B8-769D-41DC-A958-A11F7CD667E7}"/>
          </ac:spMkLst>
        </pc:spChg>
        <pc:spChg chg="mod">
          <ac:chgData name="Stephen Nogher" userId="S::stephen.nogher@det.nsw.edu.au::e813d5df-2edc-4a00-905b-4d51bcdce624" providerId="AD" clId="Web-{516FFDAF-907C-4129-9A96-066C486C0FB3}" dt="2021-08-13T04:56:01.561" v="96" actId="20577"/>
          <ac:spMkLst>
            <pc:docMk/>
            <pc:sldMk cId="1595029471" sldId="281"/>
            <ac:spMk id="4" creationId="{696EBA80-F353-4C21-B5D1-8C3A1232625C}"/>
          </ac:spMkLst>
        </pc:spChg>
      </pc:sldChg>
    </pc:docChg>
  </pc:docChgLst>
  <pc:docChgLst>
    <pc:chgData name="Stephen Nogher" userId="S::stephen.nogher@det.nsw.edu.au::e813d5df-2edc-4a00-905b-4d51bcdce624" providerId="AD" clId="Web-{2C745604-4A48-441F-8264-968702EF6A80}"/>
    <pc:docChg chg="addSld modSld sldOrd">
      <pc:chgData name="Stephen Nogher" userId="S::stephen.nogher@det.nsw.edu.au::e813d5df-2edc-4a00-905b-4d51bcdce624" providerId="AD" clId="Web-{2C745604-4A48-441F-8264-968702EF6A80}" dt="2021-08-13T05:13:17.984" v="25" actId="20577"/>
      <pc:docMkLst>
        <pc:docMk/>
      </pc:docMkLst>
      <pc:sldChg chg="modSp add ord replId">
        <pc:chgData name="Stephen Nogher" userId="S::stephen.nogher@det.nsw.edu.au::e813d5df-2edc-4a00-905b-4d51bcdce624" providerId="AD" clId="Web-{2C745604-4A48-441F-8264-968702EF6A80}" dt="2021-08-13T05:13:17.984" v="25" actId="20577"/>
        <pc:sldMkLst>
          <pc:docMk/>
          <pc:sldMk cId="385407134" sldId="282"/>
        </pc:sldMkLst>
        <pc:spChg chg="mod">
          <ac:chgData name="Stephen Nogher" userId="S::stephen.nogher@det.nsw.edu.au::e813d5df-2edc-4a00-905b-4d51bcdce624" providerId="AD" clId="Web-{2C745604-4A48-441F-8264-968702EF6A80}" dt="2021-08-13T05:13:17.984" v="25" actId="20577"/>
          <ac:spMkLst>
            <pc:docMk/>
            <pc:sldMk cId="385407134" sldId="282"/>
            <ac:spMk id="2" creationId="{DDC077B8-769D-41DC-A958-A11F7CD667E7}"/>
          </ac:spMkLst>
        </pc:spChg>
        <pc:spChg chg="mod">
          <ac:chgData name="Stephen Nogher" userId="S::stephen.nogher@det.nsw.edu.au::e813d5df-2edc-4a00-905b-4d51bcdce624" providerId="AD" clId="Web-{2C745604-4A48-441F-8264-968702EF6A80}" dt="2021-08-13T05:11:06.560" v="9" actId="20577"/>
          <ac:spMkLst>
            <pc:docMk/>
            <pc:sldMk cId="385407134" sldId="282"/>
            <ac:spMk id="3" creationId="{AB43B01F-7C84-49D0-86C1-7F70A97BD10C}"/>
          </ac:spMkLst>
        </pc:spChg>
      </pc:sldChg>
      <pc:sldChg chg="modSp add replId">
        <pc:chgData name="Stephen Nogher" userId="S::stephen.nogher@det.nsw.edu.au::e813d5df-2edc-4a00-905b-4d51bcdce624" providerId="AD" clId="Web-{2C745604-4A48-441F-8264-968702EF6A80}" dt="2021-08-13T05:12:57.734" v="22" actId="20577"/>
        <pc:sldMkLst>
          <pc:docMk/>
          <pc:sldMk cId="1846670358" sldId="283"/>
        </pc:sldMkLst>
        <pc:spChg chg="mod">
          <ac:chgData name="Stephen Nogher" userId="S::stephen.nogher@det.nsw.edu.au::e813d5df-2edc-4a00-905b-4d51bcdce624" providerId="AD" clId="Web-{2C745604-4A48-441F-8264-968702EF6A80}" dt="2021-08-13T05:12:57.734" v="22" actId="20577"/>
          <ac:spMkLst>
            <pc:docMk/>
            <pc:sldMk cId="1846670358" sldId="283"/>
            <ac:spMk id="2" creationId="{DDC077B8-769D-41DC-A958-A11F7CD667E7}"/>
          </ac:spMkLst>
        </pc:spChg>
        <pc:spChg chg="mod">
          <ac:chgData name="Stephen Nogher" userId="S::stephen.nogher@det.nsw.edu.au::e813d5df-2edc-4a00-905b-4d51bcdce624" providerId="AD" clId="Web-{2C745604-4A48-441F-8264-968702EF6A80}" dt="2021-08-13T05:12:27.968" v="16" actId="20577"/>
          <ac:spMkLst>
            <pc:docMk/>
            <pc:sldMk cId="1846670358" sldId="283"/>
            <ac:spMk id="4" creationId="{696EBA80-F353-4C21-B5D1-8C3A1232625C}"/>
          </ac:spMkLst>
        </pc:spChg>
      </pc:sldChg>
    </pc:docChg>
  </pc:docChgLst>
  <pc:docChgLst>
    <pc:chgData name="Stephen Nogher" userId="S::stephen.nogher@det.nsw.edu.au::e813d5df-2edc-4a00-905b-4d51bcdce624" providerId="AD" clId="Web-{B4FDF366-DD56-405A-B30D-8F3309C5784F}"/>
    <pc:docChg chg="addSld modSld">
      <pc:chgData name="Stephen Nogher" userId="S::stephen.nogher@det.nsw.edu.au::e813d5df-2edc-4a00-905b-4d51bcdce624" providerId="AD" clId="Web-{B4FDF366-DD56-405A-B30D-8F3309C5784F}" dt="2021-08-13T05:41:17.832" v="3" actId="20577"/>
      <pc:docMkLst>
        <pc:docMk/>
      </pc:docMkLst>
      <pc:sldChg chg="modSp">
        <pc:chgData name="Stephen Nogher" userId="S::stephen.nogher@det.nsw.edu.au::e813d5df-2edc-4a00-905b-4d51bcdce624" providerId="AD" clId="Web-{B4FDF366-DD56-405A-B30D-8F3309C5784F}" dt="2021-08-13T05:41:10.378" v="1" actId="20577"/>
        <pc:sldMkLst>
          <pc:docMk/>
          <pc:sldMk cId="1846670358" sldId="283"/>
        </pc:sldMkLst>
        <pc:spChg chg="mod">
          <ac:chgData name="Stephen Nogher" userId="S::stephen.nogher@det.nsw.edu.au::e813d5df-2edc-4a00-905b-4d51bcdce624" providerId="AD" clId="Web-{B4FDF366-DD56-405A-B30D-8F3309C5784F}" dt="2021-08-13T05:41:10.378" v="1" actId="20577"/>
          <ac:spMkLst>
            <pc:docMk/>
            <pc:sldMk cId="1846670358" sldId="283"/>
            <ac:spMk id="2" creationId="{DDC077B8-769D-41DC-A958-A11F7CD667E7}"/>
          </ac:spMkLst>
        </pc:spChg>
      </pc:sldChg>
      <pc:sldChg chg="modSp add replId">
        <pc:chgData name="Stephen Nogher" userId="S::stephen.nogher@det.nsw.edu.au::e813d5df-2edc-4a00-905b-4d51bcdce624" providerId="AD" clId="Web-{B4FDF366-DD56-405A-B30D-8F3309C5784F}" dt="2021-08-13T05:41:17.832" v="3" actId="20577"/>
        <pc:sldMkLst>
          <pc:docMk/>
          <pc:sldMk cId="926851759" sldId="284"/>
        </pc:sldMkLst>
        <pc:spChg chg="mod">
          <ac:chgData name="Stephen Nogher" userId="S::stephen.nogher@det.nsw.edu.au::e813d5df-2edc-4a00-905b-4d51bcdce624" providerId="AD" clId="Web-{B4FDF366-DD56-405A-B30D-8F3309C5784F}" dt="2021-08-13T05:41:17.832" v="3" actId="20577"/>
          <ac:spMkLst>
            <pc:docMk/>
            <pc:sldMk cId="926851759" sldId="284"/>
            <ac:spMk id="4" creationId="{696EBA80-F353-4C21-B5D1-8C3A1232625C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0" baseline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en-AU" b="1" i="0" dirty="0">
                <a:latin typeface="Arial" panose="020B0604020202020204" pitchFamily="34" charset="0"/>
                <a:cs typeface="Arial" panose="020B0604020202020204" pitchFamily="34" charset="0"/>
              </a:rPr>
              <a:t>Chart Title</a:t>
            </a:r>
          </a:p>
        </c:rich>
      </c:tx>
      <c:layout>
        <c:manualLayout>
          <c:xMode val="edge"/>
          <c:yMode val="edge"/>
          <c:x val="5.0067121985634906E-2"/>
          <c:y val="1.332463490907627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0" baseline="0">
              <a:solidFill>
                <a:schemeClr val="tx2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"/>
          <c:y val="0.15850469155990188"/>
          <c:w val="0.99770930078221387"/>
          <c:h val="0.84045729227549248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bg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1"/>
            <c:showSerName val="0"/>
            <c:showPercent val="0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E13-44E1-9680-BF397F888C0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bg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1"/>
            <c:showSerName val="0"/>
            <c:showPercent val="0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E13-44E1-9680-BF397F888C05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1"/>
            <c:showSerName val="0"/>
            <c:showPercent val="0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>
                  <c:v>2</c:v>
                </c:pt>
                <c:pt idx="1">
                  <c:v>2</c:v>
                </c:pt>
                <c:pt idx="2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E13-44E1-9680-BF397F888C0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5"/>
        <c:overlap val="100"/>
        <c:axId val="444778728"/>
        <c:axId val="444779120"/>
      </c:barChart>
      <c:catAx>
        <c:axId val="44477872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444779120"/>
        <c:crosses val="autoZero"/>
        <c:auto val="1"/>
        <c:lblAlgn val="ctr"/>
        <c:lblOffset val="100"/>
        <c:noMultiLvlLbl val="0"/>
      </c:catAx>
      <c:valAx>
        <c:axId val="444779120"/>
        <c:scaling>
          <c:orientation val="minMax"/>
        </c:scaling>
        <c:delete val="1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crossAx val="4447787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200">
          <a:solidFill>
            <a:schemeClr val="tx1"/>
          </a:solidFill>
          <a:latin typeface="+mn-lt"/>
        </a:defRPr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t" anchorCtr="0"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600" b="1" i="0" u="none" strike="noStrike" kern="1200" spc="0" baseline="0">
                <a:solidFill>
                  <a:srgbClr val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en-US" sz="1600" b="1" i="0" kern="1200" spc="0" baseline="0" dirty="0">
                <a:solidFill>
                  <a:srgbClr val="19233E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Chart Title</a:t>
            </a:r>
            <a:endParaRPr lang="en-AU" sz="16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c:rich>
      </c:tx>
      <c:layout>
        <c:manualLayout>
          <c:xMode val="edge"/>
          <c:yMode val="edge"/>
          <c:x val="1.8802394693555564E-2"/>
          <c:y val="1.666227532846961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t" anchorCtr="0"/>
        <a:lstStyle/>
        <a:p>
          <a:pPr marL="0" marR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sz="1600" b="1" i="0" u="none" strike="noStrike" kern="1200" spc="0" baseline="0">
              <a:solidFill>
                <a:srgbClr val="0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22139730433599247"/>
          <c:y val="0.18716181113673139"/>
          <c:w val="0.57738947809885199"/>
          <c:h val="0.7978959783777454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solidFill>
                <a:schemeClr val="accent5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3507-4096-88DB-1BE9AAD60A27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3507-4096-88DB-1BE9AAD60A27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3507-4096-88DB-1BE9AAD60A27}"/>
              </c:ext>
            </c:extLst>
          </c:dPt>
          <c:dPt>
            <c:idx val="3"/>
            <c:bubble3D val="0"/>
            <c:spPr>
              <a:solidFill>
                <a:schemeClr val="accent6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3507-4096-88DB-1BE9AAD60A27}"/>
              </c:ext>
            </c:extLst>
          </c:dPt>
          <c:dLbls>
            <c:dLbl>
              <c:idx val="2"/>
              <c:tx>
                <c:rich>
                  <a:bodyPr/>
                  <a:lstStyle/>
                  <a:p>
                    <a:fld id="{BC5D0DBC-5192-4D8E-9C93-110176CD87CC}" type="SERIESNAME">
                      <a:rPr lang="en-US">
                        <a:solidFill>
                          <a:schemeClr val="tx2"/>
                        </a:solidFill>
                      </a:rPr>
                      <a:pPr/>
                      <a:t>[SERIES NAME]</a:t>
                    </a:fld>
                    <a:r>
                      <a:rPr lang="en-US" baseline="0" dirty="0"/>
                      <a:t>, </a:t>
                    </a:r>
                    <a:fld id="{4B725BE5-439E-48A7-81A4-165608449EA8}" type="VALUE">
                      <a:rPr lang="en-US" baseline="0"/>
                      <a:pPr/>
                      <a:t>[VALUE]</a:t>
                    </a:fld>
                    <a:endParaRPr lang="en-US" baseline="0" dirty="0"/>
                  </a:p>
                </c:rich>
              </c:tx>
              <c:dLblPos val="outEnd"/>
              <c:showLegendKey val="0"/>
              <c:showVal val="1"/>
              <c:showCatName val="0"/>
              <c:showSerName val="1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3507-4096-88DB-1BE9AAD60A27}"/>
                </c:ext>
              </c:extLst>
            </c:dLbl>
            <c:spPr>
              <a:pattFill prst="pct5">
                <a:fgClr>
                  <a:schemeClr val="accent1"/>
                </a:fgClr>
                <a:bgClr>
                  <a:schemeClr val="bg1"/>
                </a:bgClr>
              </a:patt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2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1"/>
            <c:showPercent val="0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3507-4096-88DB-1BE9AAD60A2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815AED-8E11-448C-ADE5-973111C0B952}" type="datetimeFigureOut">
              <a:rPr lang="en-AU" smtClean="0"/>
              <a:t>16/08/2021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D6CDC6-AB50-41D3-8F40-EED097F9F6E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009026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c6f889893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c6f889893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Copy this slide and give to students to complete for peer feedback.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6895568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jpe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jpe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0.jpe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- 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 Placeholder 2078">
            <a:extLst>
              <a:ext uri="{FF2B5EF4-FFF2-40B4-BE49-F238E27FC236}">
                <a16:creationId xmlns:a16="http://schemas.microsoft.com/office/drawing/2014/main" id="{D3261B0B-59AF-AC42-8E88-1F4183CADE4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71475" y="4048755"/>
            <a:ext cx="4636034" cy="931618"/>
          </a:xfrm>
          <a:prstGeom prst="rect">
            <a:avLst/>
          </a:prstGeom>
        </p:spPr>
        <p:txBody>
          <a:bodyPr wrap="square" lIns="0">
            <a:noAutofit/>
          </a:bodyPr>
          <a:lstStyle>
            <a:lvl1pPr marL="0" indent="0">
              <a:buNone/>
              <a:defRPr sz="2000"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 dirty="0"/>
              <a:t>Subtitle goes here</a:t>
            </a:r>
          </a:p>
        </p:txBody>
      </p:sp>
      <p:sp>
        <p:nvSpPr>
          <p:cNvPr id="17" name="Title 8">
            <a:extLst>
              <a:ext uri="{FF2B5EF4-FFF2-40B4-BE49-F238E27FC236}">
                <a16:creationId xmlns:a16="http://schemas.microsoft.com/office/drawing/2014/main" id="{4C77762C-D1E8-41D0-BDF5-16B2E2FB0FD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71475" y="2823581"/>
            <a:ext cx="4636033" cy="1107996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Divider title goes here</a:t>
            </a:r>
            <a:endParaRPr lang="en-AU" dirty="0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00741CFD-7DEE-490C-8563-C8C4EF3060A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/>
          <p:nvPr userDrawn="1"/>
        </p:nvCxnSpPr>
        <p:spPr>
          <a:xfrm>
            <a:off x="337062" y="388434"/>
            <a:ext cx="0" cy="108000"/>
          </a:xfrm>
          <a:prstGeom prst="line">
            <a:avLst/>
          </a:prstGeom>
          <a:ln w="317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1875D8F5-C831-4AC7-AE09-4DA65EE17051}"/>
              </a:ext>
            </a:extLst>
          </p:cNvPr>
          <p:cNvSpPr txBox="1"/>
          <p:nvPr userDrawn="1"/>
        </p:nvSpPr>
        <p:spPr>
          <a:xfrm>
            <a:off x="409292" y="365496"/>
            <a:ext cx="2232984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AU" sz="1200" b="1" i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NSW Department of Education</a:t>
            </a:r>
          </a:p>
        </p:txBody>
      </p:sp>
      <p:pic>
        <p:nvPicPr>
          <p:cNvPr id="9" name="Picture 8" descr="NSW Government Logo.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37062" y="5854650"/>
            <a:ext cx="720000" cy="7785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7141234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gend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Footer Placeholder 3">
            <a:extLst>
              <a:ext uri="{FF2B5EF4-FFF2-40B4-BE49-F238E27FC236}">
                <a16:creationId xmlns:a16="http://schemas.microsoft.com/office/drawing/2014/main" id="{451CE90D-C2B7-A145-B742-F4069E2952A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26860" y="6267450"/>
            <a:ext cx="407672" cy="36512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000" b="0" i="0">
                <a:solidFill>
                  <a:schemeClr val="tx2"/>
                </a:solidFill>
                <a:latin typeface="+mn-lt"/>
              </a:defRPr>
            </a:lvl1pPr>
          </a:lstStyle>
          <a:p>
            <a:fld id="{5116C895-348D-4FA1-AC3F-6A98EE2CBA6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9"/>
          </p:nvPr>
        </p:nvSpPr>
        <p:spPr>
          <a:xfrm>
            <a:off x="337062" y="1989138"/>
            <a:ext cx="11531881" cy="409055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27" name="Text Placeholder 2078">
            <a:extLst>
              <a:ext uri="{FF2B5EF4-FFF2-40B4-BE49-F238E27FC236}">
                <a16:creationId xmlns:a16="http://schemas.microsoft.com/office/drawing/2014/main" id="{6CEE090E-CCFD-D641-BC04-E336F151C88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26860" y="1266324"/>
            <a:ext cx="8754995" cy="573335"/>
          </a:xfrm>
          <a:prstGeom prst="rect">
            <a:avLst/>
          </a:prstGeom>
        </p:spPr>
        <p:txBody>
          <a:bodyPr wrap="square" lIns="0">
            <a:noAutofit/>
          </a:bodyPr>
          <a:lstStyle>
            <a:lvl1pPr marL="0" indent="0">
              <a:buNone/>
              <a:defRPr sz="2000" b="1" i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 dirty="0"/>
              <a:t>Subtitle goes here</a:t>
            </a: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230DD9A7-09FE-4E1B-A672-CED018A0372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27109" y="759531"/>
            <a:ext cx="8958934" cy="498470"/>
          </a:xfrm>
        </p:spPr>
        <p:txBody>
          <a:bodyPr>
            <a:noAutofit/>
          </a:bodyPr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Agenda slide</a:t>
            </a:r>
            <a:endParaRPr lang="en-AU" dirty="0"/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BC913C52-0751-BC4D-A716-67C521725C4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/>
          <p:nvPr userDrawn="1"/>
        </p:nvCxnSpPr>
        <p:spPr>
          <a:xfrm>
            <a:off x="337062" y="388434"/>
            <a:ext cx="0" cy="108000"/>
          </a:xfrm>
          <a:prstGeom prst="line">
            <a:avLst/>
          </a:prstGeom>
          <a:ln w="317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7385F729-539D-F848-B304-C18B0623A65C}"/>
              </a:ext>
            </a:extLst>
          </p:cNvPr>
          <p:cNvSpPr txBox="1"/>
          <p:nvPr userDrawn="1"/>
        </p:nvSpPr>
        <p:spPr>
          <a:xfrm>
            <a:off x="409292" y="365496"/>
            <a:ext cx="2232984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AU" sz="1200" b="1" i="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NSW Department of Education</a:t>
            </a:r>
          </a:p>
        </p:txBody>
      </p:sp>
      <p:pic>
        <p:nvPicPr>
          <p:cNvPr id="11" name="Picture 10" descr="NSW Government Logo.&#10;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273627" y="6076592"/>
            <a:ext cx="540000" cy="5897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7879807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1" orient="horz" pos="3724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Column Content 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6"/>
          </p:nvPr>
        </p:nvSpPr>
        <p:spPr>
          <a:xfrm>
            <a:off x="334962" y="1989138"/>
            <a:ext cx="11485563" cy="409055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35" name="Text Placeholder 2078">
            <a:extLst>
              <a:ext uri="{FF2B5EF4-FFF2-40B4-BE49-F238E27FC236}">
                <a16:creationId xmlns:a16="http://schemas.microsoft.com/office/drawing/2014/main" id="{DE976D40-EB64-8443-8524-2F97084E2CFB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34961" y="1300834"/>
            <a:ext cx="11484801" cy="537824"/>
          </a:xfrm>
          <a:prstGeom prst="rect">
            <a:avLst/>
          </a:prstGeom>
        </p:spPr>
        <p:txBody>
          <a:bodyPr wrap="square" lIns="0">
            <a:noAutofit/>
          </a:bodyPr>
          <a:lstStyle>
            <a:lvl1pPr marL="0" indent="0">
              <a:buNone/>
              <a:defRPr sz="2000" b="1" i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 dirty="0"/>
              <a:t>Subtitle goes here</a:t>
            </a:r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334952" y="779117"/>
            <a:ext cx="11478677" cy="498470"/>
          </a:xfrm>
          <a:prstGeom prst="rect">
            <a:avLst/>
          </a:prstGeom>
        </p:spPr>
        <p:txBody>
          <a:bodyPr vert="horz" wrap="square" lIns="0" tIns="0" rIns="0" bIns="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Footer Placeholder 3">
            <a:extLst>
              <a:ext uri="{FF2B5EF4-FFF2-40B4-BE49-F238E27FC236}">
                <a16:creationId xmlns:a16="http://schemas.microsoft.com/office/drawing/2014/main" id="{451CE90D-C2B7-A145-B742-F4069E2952A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26860" y="6267450"/>
            <a:ext cx="407672" cy="36512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000" b="0" i="0">
                <a:solidFill>
                  <a:schemeClr val="tx2"/>
                </a:solidFill>
                <a:latin typeface="+mn-lt"/>
              </a:defRPr>
            </a:lvl1pPr>
          </a:lstStyle>
          <a:p>
            <a:fld id="{5116C895-348D-4FA1-AC3F-6A98EE2CBA6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7071F07-F06E-2849-8B89-3514EDBF9E12}"/>
              </a:ext>
            </a:extLst>
          </p:cNvPr>
          <p:cNvSpPr txBox="1"/>
          <p:nvPr userDrawn="1"/>
        </p:nvSpPr>
        <p:spPr>
          <a:xfrm>
            <a:off x="11472672" y="6303264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l"/>
            <a:endParaRPr lang="en-US" sz="1400" dirty="0" err="1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DCE057A-CC61-F24B-BE7D-4167C765EE07}"/>
              </a:ext>
            </a:extLst>
          </p:cNvPr>
          <p:cNvSpPr txBox="1"/>
          <p:nvPr userDrawn="1"/>
        </p:nvSpPr>
        <p:spPr>
          <a:xfrm>
            <a:off x="1255776" y="426720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l"/>
            <a:endParaRPr lang="en-US" sz="1400" dirty="0" err="1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75554E1-F1CE-644B-8B7C-7617C8C65A82}"/>
              </a:ext>
            </a:extLst>
          </p:cNvPr>
          <p:cNvSpPr txBox="1"/>
          <p:nvPr userDrawn="1"/>
        </p:nvSpPr>
        <p:spPr>
          <a:xfrm>
            <a:off x="329184" y="438912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l"/>
            <a:endParaRPr lang="en-US" sz="1400" dirty="0" err="1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4A6D6F2-A9CF-D841-B56E-B95FB1CE0233}"/>
              </a:ext>
            </a:extLst>
          </p:cNvPr>
          <p:cNvSpPr txBox="1"/>
          <p:nvPr userDrawn="1"/>
        </p:nvSpPr>
        <p:spPr>
          <a:xfrm>
            <a:off x="2062716" y="435935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l"/>
            <a:endParaRPr lang="en-US" sz="1400" dirty="0" err="1"/>
          </a:p>
        </p:txBody>
      </p:sp>
    </p:spTree>
    <p:extLst>
      <p:ext uri="{BB962C8B-B14F-4D97-AF65-F5344CB8AC3E}">
        <p14:creationId xmlns:p14="http://schemas.microsoft.com/office/powerpoint/2010/main" val="3253502950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Column Content B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303"/>
          <a:stretch/>
        </p:blipFill>
        <p:spPr>
          <a:xfrm>
            <a:off x="1" y="0"/>
            <a:ext cx="11141476" cy="6858000"/>
          </a:xfrm>
          <a:prstGeom prst="rect">
            <a:avLst/>
          </a:prstGeom>
        </p:spPr>
      </p:pic>
      <p:sp>
        <p:nvSpPr>
          <p:cNvPr id="4" name="Text Placeholder 3"/>
          <p:cNvSpPr>
            <a:spLocks noGrp="1"/>
          </p:cNvSpPr>
          <p:nvPr>
            <p:ph type="body" sz="quarter" idx="16"/>
          </p:nvPr>
        </p:nvSpPr>
        <p:spPr>
          <a:xfrm>
            <a:off x="337062" y="1989138"/>
            <a:ext cx="11482699" cy="411066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29C2C0D5-A346-2643-9D8C-8C22D5D50C6E}"/>
              </a:ext>
            </a:extLst>
          </p:cNvPr>
          <p:cNvGrpSpPr/>
          <p:nvPr userDrawn="1"/>
        </p:nvGrpSpPr>
        <p:grpSpPr>
          <a:xfrm>
            <a:off x="337062" y="365496"/>
            <a:ext cx="2305214" cy="184666"/>
            <a:chOff x="446350" y="402893"/>
            <a:chExt cx="2488080" cy="203560"/>
          </a:xfrm>
        </p:grpSpPr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AEFECAC3-BF7B-B746-B2D0-F554BFDC2964}"/>
                </a:ext>
              </a:extLst>
            </p:cNvPr>
            <p:cNvCxnSpPr/>
            <p:nvPr userDrawn="1"/>
          </p:nvCxnSpPr>
          <p:spPr>
            <a:xfrm>
              <a:off x="446350" y="428178"/>
              <a:ext cx="0" cy="119050"/>
            </a:xfrm>
            <a:prstGeom prst="line">
              <a:avLst/>
            </a:prstGeom>
            <a:ln w="3175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874AE827-7224-224D-825A-55775AA3B745}"/>
                </a:ext>
              </a:extLst>
            </p:cNvPr>
            <p:cNvSpPr txBox="1"/>
            <p:nvPr userDrawn="1"/>
          </p:nvSpPr>
          <p:spPr>
            <a:xfrm>
              <a:off x="524310" y="402893"/>
              <a:ext cx="2410120" cy="203560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AU" sz="1200" b="1" i="0" dirty="0"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NSW Department of Education</a:t>
              </a:r>
            </a:p>
          </p:txBody>
        </p:sp>
      </p:grpSp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337366" y="779117"/>
            <a:ext cx="11476263" cy="498470"/>
          </a:xfrm>
          <a:prstGeom prst="rect">
            <a:avLst/>
          </a:prstGeom>
        </p:spPr>
        <p:txBody>
          <a:bodyPr vert="horz" wrap="square" lIns="0" tIns="0" rIns="0" bIns="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2078">
            <a:extLst>
              <a:ext uri="{FF2B5EF4-FFF2-40B4-BE49-F238E27FC236}">
                <a16:creationId xmlns:a16="http://schemas.microsoft.com/office/drawing/2014/main" id="{DE976D40-EB64-8443-8524-2F97084E2CFB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37376" y="1300834"/>
            <a:ext cx="11482386" cy="537824"/>
          </a:xfrm>
          <a:prstGeom prst="rect">
            <a:avLst/>
          </a:prstGeom>
        </p:spPr>
        <p:txBody>
          <a:bodyPr wrap="square" lIns="0">
            <a:noAutofit/>
          </a:bodyPr>
          <a:lstStyle>
            <a:lvl1pPr marL="0" indent="0">
              <a:buNone/>
              <a:defRPr sz="2000" b="1" i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 dirty="0"/>
              <a:t>Subtitle goes here</a:t>
            </a:r>
          </a:p>
        </p:txBody>
      </p:sp>
      <p:sp>
        <p:nvSpPr>
          <p:cNvPr id="12" name="Footer Placeholder 3">
            <a:extLst>
              <a:ext uri="{FF2B5EF4-FFF2-40B4-BE49-F238E27FC236}">
                <a16:creationId xmlns:a16="http://schemas.microsoft.com/office/drawing/2014/main" id="{451CE90D-C2B7-A145-B742-F4069E2952A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26860" y="6267450"/>
            <a:ext cx="407672" cy="36512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000" b="0" i="0">
                <a:solidFill>
                  <a:schemeClr val="tx2"/>
                </a:solidFill>
                <a:latin typeface="+mn-lt"/>
              </a:defRPr>
            </a:lvl1pPr>
          </a:lstStyle>
          <a:p>
            <a:fld id="{5116C895-348D-4FA1-AC3F-6A98EE2CBA6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8702385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1" orient="horz" pos="372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Slide 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8"/>
          </p:nvPr>
        </p:nvSpPr>
        <p:spPr>
          <a:xfrm>
            <a:off x="6096000" y="1989138"/>
            <a:ext cx="5707063" cy="408457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7"/>
          </p:nvPr>
        </p:nvSpPr>
        <p:spPr>
          <a:xfrm>
            <a:off x="334963" y="1989138"/>
            <a:ext cx="5559425" cy="408457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355491" y="779117"/>
            <a:ext cx="11458138" cy="498470"/>
          </a:xfrm>
          <a:prstGeom prst="rect">
            <a:avLst/>
          </a:prstGeom>
        </p:spPr>
        <p:txBody>
          <a:bodyPr vert="horz" wrap="square" lIns="0" tIns="0" rIns="0" bIns="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2078">
            <a:extLst>
              <a:ext uri="{FF2B5EF4-FFF2-40B4-BE49-F238E27FC236}">
                <a16:creationId xmlns:a16="http://schemas.microsoft.com/office/drawing/2014/main" id="{DE976D40-EB64-8443-8524-2F97084E2CFB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55511" y="1300834"/>
            <a:ext cx="11464251" cy="537824"/>
          </a:xfrm>
          <a:prstGeom prst="rect">
            <a:avLst/>
          </a:prstGeom>
        </p:spPr>
        <p:txBody>
          <a:bodyPr wrap="square" lIns="0">
            <a:noAutofit/>
          </a:bodyPr>
          <a:lstStyle>
            <a:lvl1pPr marL="0" indent="0">
              <a:buNone/>
              <a:defRPr sz="2000" b="1" i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 dirty="0"/>
              <a:t>Subtitle goes here</a:t>
            </a:r>
          </a:p>
        </p:txBody>
      </p:sp>
      <p:sp>
        <p:nvSpPr>
          <p:cNvPr id="7" name="Footer Placeholder 3">
            <a:extLst>
              <a:ext uri="{FF2B5EF4-FFF2-40B4-BE49-F238E27FC236}">
                <a16:creationId xmlns:a16="http://schemas.microsoft.com/office/drawing/2014/main" id="{451CE90D-C2B7-A145-B742-F4069E2952A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26860" y="6267450"/>
            <a:ext cx="407672" cy="36512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000" b="0" i="0">
                <a:solidFill>
                  <a:schemeClr val="tx2"/>
                </a:solidFill>
                <a:latin typeface="+mn-lt"/>
              </a:defRPr>
            </a:lvl1pPr>
          </a:lstStyle>
          <a:p>
            <a:fld id="{5116C895-348D-4FA1-AC3F-6A98EE2CBA6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2093704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1" orient="horz" pos="372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example bar char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Chart Placeholder 5" descr="Name of bar chart to be inserted" title="Chart">
            <a:extLst>
              <a:ext uri="{FF2B5EF4-FFF2-40B4-BE49-F238E27FC236}">
                <a16:creationId xmlns:a16="http://schemas.microsoft.com/office/drawing/2014/main" id="{78CDAE48-35F7-4A8F-908A-26AABCF38BAC}"/>
              </a:ext>
            </a:extLst>
          </p:cNvPr>
          <p:cNvGraphicFramePr>
            <a:graphicFrameLocks/>
          </p:cNvGraphicFramePr>
          <p:nvPr userDrawn="1"/>
        </p:nvGraphicFramePr>
        <p:xfrm>
          <a:off x="5182466" y="1997878"/>
          <a:ext cx="6735498" cy="40758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ext Placeholder 3"/>
          <p:cNvSpPr>
            <a:spLocks noGrp="1"/>
          </p:cNvSpPr>
          <p:nvPr>
            <p:ph type="body" sz="quarter" idx="17"/>
          </p:nvPr>
        </p:nvSpPr>
        <p:spPr>
          <a:xfrm>
            <a:off x="334962" y="1989138"/>
            <a:ext cx="4573467" cy="408457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316229" y="779117"/>
            <a:ext cx="11497400" cy="498470"/>
          </a:xfrm>
          <a:prstGeom prst="rect">
            <a:avLst/>
          </a:prstGeom>
        </p:spPr>
        <p:txBody>
          <a:bodyPr vert="horz" wrap="square" lIns="0" tIns="0" rIns="0" bIns="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2078">
            <a:extLst>
              <a:ext uri="{FF2B5EF4-FFF2-40B4-BE49-F238E27FC236}">
                <a16:creationId xmlns:a16="http://schemas.microsoft.com/office/drawing/2014/main" id="{DE976D40-EB64-8443-8524-2F97084E2CFB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16229" y="1300834"/>
            <a:ext cx="11503533" cy="537824"/>
          </a:xfrm>
          <a:prstGeom prst="rect">
            <a:avLst/>
          </a:prstGeom>
        </p:spPr>
        <p:txBody>
          <a:bodyPr wrap="square" lIns="0">
            <a:noAutofit/>
          </a:bodyPr>
          <a:lstStyle>
            <a:lvl1pPr marL="0" indent="0">
              <a:buNone/>
              <a:defRPr sz="2000" b="1" i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 dirty="0"/>
              <a:t>Subtitle goes here</a:t>
            </a:r>
          </a:p>
        </p:txBody>
      </p:sp>
      <p:sp>
        <p:nvSpPr>
          <p:cNvPr id="8" name="Footer Placeholder 3">
            <a:extLst>
              <a:ext uri="{FF2B5EF4-FFF2-40B4-BE49-F238E27FC236}">
                <a16:creationId xmlns:a16="http://schemas.microsoft.com/office/drawing/2014/main" id="{451CE90D-C2B7-A145-B742-F4069E2952A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26860" y="6267450"/>
            <a:ext cx="407672" cy="36512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000" b="0" i="0">
                <a:solidFill>
                  <a:schemeClr val="tx2"/>
                </a:solidFill>
                <a:latin typeface="+mn-lt"/>
              </a:defRPr>
            </a:lvl1pPr>
          </a:lstStyle>
          <a:p>
            <a:fld id="{5116C895-348D-4FA1-AC3F-6A98EE2CBA6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3627696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1" orient="horz" pos="372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example pie char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Chart Placeholder 6" descr="Name of pie chart to be inserted" title="Chart">
            <a:extLst>
              <a:ext uri="{FF2B5EF4-FFF2-40B4-BE49-F238E27FC236}">
                <a16:creationId xmlns:a16="http://schemas.microsoft.com/office/drawing/2014/main" id="{605EC759-23A5-412D-8489-3CD3D3F4FD71}"/>
              </a:ext>
            </a:extLst>
          </p:cNvPr>
          <p:cNvGraphicFramePr>
            <a:graphicFrameLocks/>
          </p:cNvGraphicFramePr>
          <p:nvPr userDrawn="1"/>
        </p:nvGraphicFramePr>
        <p:xfrm>
          <a:off x="6201810" y="1989138"/>
          <a:ext cx="5569982" cy="4090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ext Placeholder 3"/>
          <p:cNvSpPr>
            <a:spLocks noGrp="1"/>
          </p:cNvSpPr>
          <p:nvPr>
            <p:ph type="body" sz="quarter" idx="17"/>
          </p:nvPr>
        </p:nvSpPr>
        <p:spPr>
          <a:xfrm>
            <a:off x="334962" y="1989138"/>
            <a:ext cx="5550933" cy="409055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334963" y="779117"/>
            <a:ext cx="11478666" cy="498470"/>
          </a:xfrm>
          <a:prstGeom prst="rect">
            <a:avLst/>
          </a:prstGeom>
        </p:spPr>
        <p:txBody>
          <a:bodyPr vert="horz" wrap="square" lIns="0" tIns="0" rIns="0" bIns="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2078">
            <a:extLst>
              <a:ext uri="{FF2B5EF4-FFF2-40B4-BE49-F238E27FC236}">
                <a16:creationId xmlns:a16="http://schemas.microsoft.com/office/drawing/2014/main" id="{DE976D40-EB64-8443-8524-2F97084E2CFB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34963" y="1300834"/>
            <a:ext cx="11484800" cy="537824"/>
          </a:xfrm>
          <a:prstGeom prst="rect">
            <a:avLst/>
          </a:prstGeom>
        </p:spPr>
        <p:txBody>
          <a:bodyPr wrap="square" lIns="0">
            <a:noAutofit/>
          </a:bodyPr>
          <a:lstStyle>
            <a:lvl1pPr marL="0" indent="0">
              <a:buNone/>
              <a:defRPr sz="2000" b="1" i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 dirty="0"/>
              <a:t>Subtitle goes here</a:t>
            </a:r>
          </a:p>
        </p:txBody>
      </p:sp>
      <p:sp>
        <p:nvSpPr>
          <p:cNvPr id="8" name="Footer Placeholder 3">
            <a:extLst>
              <a:ext uri="{FF2B5EF4-FFF2-40B4-BE49-F238E27FC236}">
                <a16:creationId xmlns:a16="http://schemas.microsoft.com/office/drawing/2014/main" id="{451CE90D-C2B7-A145-B742-F4069E2952A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26860" y="6267450"/>
            <a:ext cx="407672" cy="36512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000" b="0" i="0">
                <a:solidFill>
                  <a:schemeClr val="tx2"/>
                </a:solidFill>
                <a:latin typeface="+mn-lt"/>
              </a:defRPr>
            </a:lvl1pPr>
          </a:lstStyle>
          <a:p>
            <a:fld id="{5116C895-348D-4FA1-AC3F-6A98EE2CBA6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3095724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1" orient="horz" pos="3724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 pictur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DF0DC3A9-4AE8-4D39-96BD-7D19AA2EEC40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951538" y="1989138"/>
            <a:ext cx="5868987" cy="4123485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/>
              <a:t>Click icon to add picture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6"/>
          </p:nvPr>
        </p:nvSpPr>
        <p:spPr>
          <a:xfrm>
            <a:off x="334962" y="1989138"/>
            <a:ext cx="5392737" cy="412348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334963" y="779117"/>
            <a:ext cx="11478666" cy="498470"/>
          </a:xfrm>
          <a:prstGeom prst="rect">
            <a:avLst/>
          </a:prstGeom>
        </p:spPr>
        <p:txBody>
          <a:bodyPr vert="horz" wrap="square" lIns="0" tIns="0" rIns="0" bIns="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2078">
            <a:extLst>
              <a:ext uri="{FF2B5EF4-FFF2-40B4-BE49-F238E27FC236}">
                <a16:creationId xmlns:a16="http://schemas.microsoft.com/office/drawing/2014/main" id="{DE976D40-EB64-8443-8524-2F97084E2CFB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34963" y="1300834"/>
            <a:ext cx="11484799" cy="537824"/>
          </a:xfrm>
          <a:prstGeom prst="rect">
            <a:avLst/>
          </a:prstGeom>
        </p:spPr>
        <p:txBody>
          <a:bodyPr wrap="square" lIns="0">
            <a:noAutofit/>
          </a:bodyPr>
          <a:lstStyle>
            <a:lvl1pPr marL="0" indent="0">
              <a:buNone/>
              <a:defRPr sz="2000" b="1" i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 dirty="0"/>
              <a:t>Subtitle goes here</a:t>
            </a:r>
          </a:p>
        </p:txBody>
      </p:sp>
      <p:sp>
        <p:nvSpPr>
          <p:cNvPr id="8" name="Footer Placeholder 3">
            <a:extLst>
              <a:ext uri="{FF2B5EF4-FFF2-40B4-BE49-F238E27FC236}">
                <a16:creationId xmlns:a16="http://schemas.microsoft.com/office/drawing/2014/main" id="{451CE90D-C2B7-A145-B742-F4069E2952A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26860" y="6267450"/>
            <a:ext cx="407672" cy="36512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000" b="0" i="0">
                <a:solidFill>
                  <a:schemeClr val="tx2"/>
                </a:solidFill>
                <a:latin typeface="+mn-lt"/>
              </a:defRPr>
            </a:lvl1pPr>
          </a:lstStyle>
          <a:p>
            <a:fld id="{5116C895-348D-4FA1-AC3F-6A98EE2CBA6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9475606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1" orient="horz" pos="3724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Tabl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able Placeholder 5">
            <a:extLst>
              <a:ext uri="{FF2B5EF4-FFF2-40B4-BE49-F238E27FC236}">
                <a16:creationId xmlns:a16="http://schemas.microsoft.com/office/drawing/2014/main" id="{ED2C0BA2-4F2F-4DB2-B9B9-254956473F7A}"/>
              </a:ext>
            </a:extLst>
          </p:cNvPr>
          <p:cNvSpPr>
            <a:spLocks noGrp="1"/>
          </p:cNvSpPr>
          <p:nvPr>
            <p:ph type="tbl" sz="quarter" idx="18"/>
          </p:nvPr>
        </p:nvSpPr>
        <p:spPr>
          <a:xfrm>
            <a:off x="5780088" y="1989138"/>
            <a:ext cx="5964237" cy="4157227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/>
              <a:t>Click icon to add table</a:t>
            </a:r>
            <a:endParaRPr lang="en-AU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7"/>
          </p:nvPr>
        </p:nvSpPr>
        <p:spPr>
          <a:xfrm>
            <a:off x="334963" y="1989138"/>
            <a:ext cx="5211822" cy="409055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334963" y="779117"/>
            <a:ext cx="11478666" cy="498470"/>
          </a:xfrm>
          <a:prstGeom prst="rect">
            <a:avLst/>
          </a:prstGeom>
        </p:spPr>
        <p:txBody>
          <a:bodyPr vert="horz" wrap="square" lIns="0" tIns="0" rIns="0" bIns="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2078">
            <a:extLst>
              <a:ext uri="{FF2B5EF4-FFF2-40B4-BE49-F238E27FC236}">
                <a16:creationId xmlns:a16="http://schemas.microsoft.com/office/drawing/2014/main" id="{DE976D40-EB64-8443-8524-2F97084E2CFB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34963" y="1300834"/>
            <a:ext cx="11484799" cy="537824"/>
          </a:xfrm>
          <a:prstGeom prst="rect">
            <a:avLst/>
          </a:prstGeom>
        </p:spPr>
        <p:txBody>
          <a:bodyPr wrap="square" lIns="0">
            <a:noAutofit/>
          </a:bodyPr>
          <a:lstStyle>
            <a:lvl1pPr marL="0" indent="0">
              <a:buNone/>
              <a:defRPr sz="2000" b="1" i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 dirty="0"/>
              <a:t>Subtitle goes here</a:t>
            </a:r>
          </a:p>
        </p:txBody>
      </p:sp>
      <p:sp>
        <p:nvSpPr>
          <p:cNvPr id="8" name="Footer Placeholder 3">
            <a:extLst>
              <a:ext uri="{FF2B5EF4-FFF2-40B4-BE49-F238E27FC236}">
                <a16:creationId xmlns:a16="http://schemas.microsoft.com/office/drawing/2014/main" id="{451CE90D-C2B7-A145-B742-F4069E2952A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26860" y="6267450"/>
            <a:ext cx="407672" cy="36512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000" b="0" i="0">
                <a:solidFill>
                  <a:schemeClr val="tx2"/>
                </a:solidFill>
                <a:latin typeface="+mn-lt"/>
              </a:defRPr>
            </a:lvl1pPr>
          </a:lstStyle>
          <a:p>
            <a:fld id="{5116C895-348D-4FA1-AC3F-6A98EE2CBA6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5358419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1" orient="horz" pos="3724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Char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hart Placeholder 4">
            <a:extLst>
              <a:ext uri="{FF2B5EF4-FFF2-40B4-BE49-F238E27FC236}">
                <a16:creationId xmlns:a16="http://schemas.microsoft.com/office/drawing/2014/main" id="{62F238E7-DF0B-440A-80CD-92A5852D35B8}"/>
              </a:ext>
            </a:extLst>
          </p:cNvPr>
          <p:cNvSpPr>
            <a:spLocks noGrp="1"/>
          </p:cNvSpPr>
          <p:nvPr>
            <p:ph type="chart" sz="quarter" idx="18"/>
          </p:nvPr>
        </p:nvSpPr>
        <p:spPr>
          <a:xfrm>
            <a:off x="5796951" y="1989138"/>
            <a:ext cx="5753700" cy="4084574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tx2"/>
                </a:solidFill>
              </a:defRPr>
            </a:lvl1pPr>
          </a:lstStyle>
          <a:p>
            <a:r>
              <a:rPr lang="en-US"/>
              <a:t>Click icon to add chart</a:t>
            </a:r>
            <a:endParaRPr lang="en-AU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7"/>
          </p:nvPr>
        </p:nvSpPr>
        <p:spPr>
          <a:xfrm>
            <a:off x="334963" y="1989138"/>
            <a:ext cx="5211822" cy="408457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334963" y="779117"/>
            <a:ext cx="11478666" cy="498470"/>
          </a:xfrm>
          <a:prstGeom prst="rect">
            <a:avLst/>
          </a:prstGeom>
        </p:spPr>
        <p:txBody>
          <a:bodyPr vert="horz" wrap="square" lIns="0" tIns="0" rIns="0" bIns="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2078">
            <a:extLst>
              <a:ext uri="{FF2B5EF4-FFF2-40B4-BE49-F238E27FC236}">
                <a16:creationId xmlns:a16="http://schemas.microsoft.com/office/drawing/2014/main" id="{DE976D40-EB64-8443-8524-2F97084E2CFB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34963" y="1300834"/>
            <a:ext cx="11484799" cy="537824"/>
          </a:xfrm>
          <a:prstGeom prst="rect">
            <a:avLst/>
          </a:prstGeom>
        </p:spPr>
        <p:txBody>
          <a:bodyPr wrap="square" lIns="0">
            <a:noAutofit/>
          </a:bodyPr>
          <a:lstStyle>
            <a:lvl1pPr marL="0" indent="0">
              <a:buNone/>
              <a:defRPr sz="2000" b="1" i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 dirty="0"/>
              <a:t>Subtitle goes here</a:t>
            </a:r>
          </a:p>
        </p:txBody>
      </p:sp>
      <p:sp>
        <p:nvSpPr>
          <p:cNvPr id="8" name="Footer Placeholder 3">
            <a:extLst>
              <a:ext uri="{FF2B5EF4-FFF2-40B4-BE49-F238E27FC236}">
                <a16:creationId xmlns:a16="http://schemas.microsoft.com/office/drawing/2014/main" id="{451CE90D-C2B7-A145-B742-F4069E2952A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26860" y="6267450"/>
            <a:ext cx="407672" cy="36512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000" b="0" i="0">
                <a:solidFill>
                  <a:schemeClr val="tx2"/>
                </a:solidFill>
                <a:latin typeface="+mn-lt"/>
              </a:defRPr>
            </a:lvl1pPr>
          </a:lstStyle>
          <a:p>
            <a:fld id="{5116C895-348D-4FA1-AC3F-6A98EE2CBA6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2518613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1" orient="horz" pos="3724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lti imag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B2F1FE39-C0F2-944E-ADC2-E08B6382AD50}"/>
              </a:ext>
            </a:extLst>
          </p:cNvPr>
          <p:cNvSpPr>
            <a:spLocks noGrp="1"/>
          </p:cNvSpPr>
          <p:nvPr>
            <p:ph type="pic" sz="quarter" idx="33"/>
          </p:nvPr>
        </p:nvSpPr>
        <p:spPr>
          <a:xfrm>
            <a:off x="315912" y="1838658"/>
            <a:ext cx="2628000" cy="1882442"/>
          </a:xfrm>
          <a:noFill/>
        </p:spPr>
        <p:txBody>
          <a:bodyPr anchor="ctr" anchorCtr="1"/>
          <a:lstStyle>
            <a:lvl1pPr>
              <a:defRPr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Picture Placeholder 3">
            <a:extLst>
              <a:ext uri="{FF2B5EF4-FFF2-40B4-BE49-F238E27FC236}">
                <a16:creationId xmlns:a16="http://schemas.microsoft.com/office/drawing/2014/main" id="{010EADF1-D8D0-154F-9B7E-17D789EB038B}"/>
              </a:ext>
            </a:extLst>
          </p:cNvPr>
          <p:cNvSpPr>
            <a:spLocks noGrp="1"/>
          </p:cNvSpPr>
          <p:nvPr>
            <p:ph type="pic" sz="quarter" idx="34"/>
          </p:nvPr>
        </p:nvSpPr>
        <p:spPr>
          <a:xfrm>
            <a:off x="9200773" y="1861904"/>
            <a:ext cx="2628000" cy="1859195"/>
          </a:xfrm>
          <a:noFill/>
        </p:spPr>
        <p:txBody>
          <a:bodyPr anchor="ctr" anchorCtr="1"/>
          <a:lstStyle>
            <a:lvl1pPr>
              <a:defRPr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Picture Placeholder 3">
            <a:extLst>
              <a:ext uri="{FF2B5EF4-FFF2-40B4-BE49-F238E27FC236}">
                <a16:creationId xmlns:a16="http://schemas.microsoft.com/office/drawing/2014/main" id="{775B559C-3FE4-814B-B5AA-D677CF7850F4}"/>
              </a:ext>
            </a:extLst>
          </p:cNvPr>
          <p:cNvSpPr>
            <a:spLocks noGrp="1"/>
          </p:cNvSpPr>
          <p:nvPr>
            <p:ph type="pic" sz="quarter" idx="35"/>
          </p:nvPr>
        </p:nvSpPr>
        <p:spPr>
          <a:xfrm>
            <a:off x="6239152" y="1838658"/>
            <a:ext cx="2628000" cy="1882442"/>
          </a:xfrm>
          <a:noFill/>
        </p:spPr>
        <p:txBody>
          <a:bodyPr anchor="ctr" anchorCtr="1"/>
          <a:lstStyle>
            <a:lvl1pPr>
              <a:defRPr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Picture Placeholder 3">
            <a:extLst>
              <a:ext uri="{FF2B5EF4-FFF2-40B4-BE49-F238E27FC236}">
                <a16:creationId xmlns:a16="http://schemas.microsoft.com/office/drawing/2014/main" id="{3F2AA6B3-A7A7-124A-84B4-677FC0B30967}"/>
              </a:ext>
            </a:extLst>
          </p:cNvPr>
          <p:cNvSpPr>
            <a:spLocks noGrp="1"/>
          </p:cNvSpPr>
          <p:nvPr>
            <p:ph type="pic" sz="quarter" idx="36"/>
          </p:nvPr>
        </p:nvSpPr>
        <p:spPr>
          <a:xfrm>
            <a:off x="3277532" y="1838658"/>
            <a:ext cx="2628000" cy="1882442"/>
          </a:xfrm>
          <a:noFill/>
        </p:spPr>
        <p:txBody>
          <a:bodyPr anchor="ctr" anchorCtr="1"/>
          <a:lstStyle>
            <a:lvl1pPr>
              <a:defRPr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7" name="Title Placeholder 1"/>
          <p:cNvSpPr>
            <a:spLocks noGrp="1"/>
          </p:cNvSpPr>
          <p:nvPr>
            <p:ph type="title"/>
          </p:nvPr>
        </p:nvSpPr>
        <p:spPr>
          <a:xfrm>
            <a:off x="334963" y="779117"/>
            <a:ext cx="11478666" cy="498470"/>
          </a:xfrm>
          <a:prstGeom prst="rect">
            <a:avLst/>
          </a:prstGeom>
        </p:spPr>
        <p:txBody>
          <a:bodyPr vert="horz" wrap="square" lIns="0" tIns="0" rIns="0" bIns="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8" name="Text Placeholder 2078">
            <a:extLst>
              <a:ext uri="{FF2B5EF4-FFF2-40B4-BE49-F238E27FC236}">
                <a16:creationId xmlns:a16="http://schemas.microsoft.com/office/drawing/2014/main" id="{DE976D40-EB64-8443-8524-2F97084E2CFB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34963" y="1300834"/>
            <a:ext cx="11484799" cy="537824"/>
          </a:xfrm>
          <a:prstGeom prst="rect">
            <a:avLst/>
          </a:prstGeom>
        </p:spPr>
        <p:txBody>
          <a:bodyPr wrap="square" lIns="0">
            <a:noAutofit/>
          </a:bodyPr>
          <a:lstStyle>
            <a:lvl1pPr marL="0" indent="0">
              <a:buNone/>
              <a:defRPr sz="2000" b="1" i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 dirty="0"/>
              <a:t>Subtitle goes here</a:t>
            </a:r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37"/>
          </p:nvPr>
        </p:nvSpPr>
        <p:spPr>
          <a:xfrm>
            <a:off x="315913" y="3913188"/>
            <a:ext cx="2627312" cy="208915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38"/>
          </p:nvPr>
        </p:nvSpPr>
        <p:spPr>
          <a:xfrm>
            <a:off x="3243263" y="3913188"/>
            <a:ext cx="2740025" cy="208915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39"/>
          </p:nvPr>
        </p:nvSpPr>
        <p:spPr>
          <a:xfrm>
            <a:off x="6238875" y="3913188"/>
            <a:ext cx="2628900" cy="208915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26" name="Text Placeholder 25"/>
          <p:cNvSpPr>
            <a:spLocks noGrp="1"/>
          </p:cNvSpPr>
          <p:nvPr>
            <p:ph type="body" sz="quarter" idx="40"/>
          </p:nvPr>
        </p:nvSpPr>
        <p:spPr>
          <a:xfrm>
            <a:off x="9201150" y="3913188"/>
            <a:ext cx="2627313" cy="208915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14" name="Footer Placeholder 3">
            <a:extLst>
              <a:ext uri="{FF2B5EF4-FFF2-40B4-BE49-F238E27FC236}">
                <a16:creationId xmlns:a16="http://schemas.microsoft.com/office/drawing/2014/main" id="{451CE90D-C2B7-A145-B742-F4069E2952A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26860" y="6267450"/>
            <a:ext cx="407672" cy="36512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000" b="0" i="0">
                <a:solidFill>
                  <a:schemeClr val="tx2"/>
                </a:solidFill>
                <a:latin typeface="+mn-lt"/>
              </a:defRPr>
            </a:lvl1pPr>
          </a:lstStyle>
          <a:p>
            <a:fld id="{5116C895-348D-4FA1-AC3F-6A98EE2CBA6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5629691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- 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NSW Government Logo.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81262" y="5844922"/>
            <a:ext cx="720000" cy="778515"/>
          </a:xfrm>
          <a:prstGeom prst="rect">
            <a:avLst/>
          </a:prstGeom>
        </p:spPr>
      </p:pic>
      <p:sp>
        <p:nvSpPr>
          <p:cNvPr id="28" name="Text Placeholder 2078">
            <a:extLst>
              <a:ext uri="{FF2B5EF4-FFF2-40B4-BE49-F238E27FC236}">
                <a16:creationId xmlns:a16="http://schemas.microsoft.com/office/drawing/2014/main" id="{D3261B0B-59AF-AC42-8E88-1F4183CADE4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28758" y="3160988"/>
            <a:ext cx="4636034" cy="931618"/>
          </a:xfrm>
          <a:prstGeom prst="rect">
            <a:avLst/>
          </a:prstGeom>
        </p:spPr>
        <p:txBody>
          <a:bodyPr wrap="square" lIns="0">
            <a:noAutofit/>
          </a:bodyPr>
          <a:lstStyle>
            <a:lvl1pPr marL="0" indent="0">
              <a:buNone/>
              <a:defRPr sz="2000"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 dirty="0"/>
              <a:t>Subtitle goes here</a:t>
            </a:r>
          </a:p>
        </p:txBody>
      </p:sp>
      <p:sp>
        <p:nvSpPr>
          <p:cNvPr id="17" name="Title 8">
            <a:extLst>
              <a:ext uri="{FF2B5EF4-FFF2-40B4-BE49-F238E27FC236}">
                <a16:creationId xmlns:a16="http://schemas.microsoft.com/office/drawing/2014/main" id="{4C77762C-D1E8-41D0-BDF5-16B2E2FB0FD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28760" y="1935814"/>
            <a:ext cx="4636033" cy="1107996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Divider title goes here</a:t>
            </a:r>
            <a:endParaRPr lang="en-AU" dirty="0"/>
          </a:p>
        </p:txBody>
      </p:sp>
      <p:sp>
        <p:nvSpPr>
          <p:cNvPr id="4" name="Oval 3" descr="Students at a computer" title="Students"/>
          <p:cNvSpPr/>
          <p:nvPr userDrawn="1"/>
        </p:nvSpPr>
        <p:spPr>
          <a:xfrm>
            <a:off x="409292" y="594400"/>
            <a:ext cx="5588592" cy="5588592"/>
          </a:xfrm>
          <a:prstGeom prst="ellipse">
            <a:avLst/>
          </a:prstGeom>
          <a:blipFill dpi="0" rotWithShape="1"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 sz="2000" dirty="0" err="1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00741CFD-7DEE-490C-8563-C8C4EF3060A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/>
          <p:nvPr userDrawn="1"/>
        </p:nvCxnSpPr>
        <p:spPr>
          <a:xfrm>
            <a:off x="337062" y="388434"/>
            <a:ext cx="0" cy="108000"/>
          </a:xfrm>
          <a:prstGeom prst="line">
            <a:avLst/>
          </a:prstGeom>
          <a:ln w="317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1875D8F5-C831-4AC7-AE09-4DA65EE17051}"/>
              </a:ext>
            </a:extLst>
          </p:cNvPr>
          <p:cNvSpPr txBox="1"/>
          <p:nvPr userDrawn="1"/>
        </p:nvSpPr>
        <p:spPr>
          <a:xfrm>
            <a:off x="409292" y="365496"/>
            <a:ext cx="2232984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AU" sz="1200" b="1" i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NSW Department of Education</a:t>
            </a:r>
          </a:p>
        </p:txBody>
      </p:sp>
    </p:spTree>
    <p:extLst>
      <p:ext uri="{BB962C8B-B14F-4D97-AF65-F5344CB8AC3E}">
        <p14:creationId xmlns:p14="http://schemas.microsoft.com/office/powerpoint/2010/main" val="3509324247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782295" y="0"/>
            <a:ext cx="10627600" cy="888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1" name="Google Shape;11;p2"/>
          <p:cNvSpPr/>
          <p:nvPr/>
        </p:nvSpPr>
        <p:spPr>
          <a:xfrm>
            <a:off x="782295" y="6769200"/>
            <a:ext cx="10627600" cy="88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cxnSp>
        <p:nvCxnSpPr>
          <p:cNvPr id="12" name="Google Shape;12;p2"/>
          <p:cNvCxnSpPr/>
          <p:nvPr/>
        </p:nvCxnSpPr>
        <p:spPr>
          <a:xfrm>
            <a:off x="977625" y="2980468"/>
            <a:ext cx="513600" cy="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3" name="Google Shape;13;p2"/>
          <p:cNvSpPr txBox="1">
            <a:spLocks noGrp="1"/>
          </p:cNvSpPr>
          <p:nvPr>
            <p:ph type="ctrTitle"/>
          </p:nvPr>
        </p:nvSpPr>
        <p:spPr>
          <a:xfrm>
            <a:off x="840800" y="182400"/>
            <a:ext cx="10524000" cy="2471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1333"/>
              </a:spcBef>
              <a:spcAft>
                <a:spcPts val="0"/>
              </a:spcAft>
              <a:buSzPts val="4800"/>
              <a:buNone/>
              <a:defRPr sz="6400"/>
            </a:lvl1pPr>
            <a:lvl2pPr lvl="1">
              <a:spcBef>
                <a:spcPts val="1333"/>
              </a:spcBef>
              <a:spcAft>
                <a:spcPts val="0"/>
              </a:spcAft>
              <a:buSzPts val="4800"/>
              <a:buNone/>
              <a:defRPr sz="6400"/>
            </a:lvl2pPr>
            <a:lvl3pPr lvl="2">
              <a:spcBef>
                <a:spcPts val="1333"/>
              </a:spcBef>
              <a:spcAft>
                <a:spcPts val="0"/>
              </a:spcAft>
              <a:buSzPts val="4800"/>
              <a:buNone/>
              <a:defRPr sz="6400"/>
            </a:lvl3pPr>
            <a:lvl4pPr lvl="3">
              <a:spcBef>
                <a:spcPts val="1333"/>
              </a:spcBef>
              <a:spcAft>
                <a:spcPts val="0"/>
              </a:spcAft>
              <a:buSzPts val="4800"/>
              <a:buNone/>
              <a:defRPr sz="6400"/>
            </a:lvl4pPr>
            <a:lvl5pPr lvl="4">
              <a:spcBef>
                <a:spcPts val="1333"/>
              </a:spcBef>
              <a:spcAft>
                <a:spcPts val="0"/>
              </a:spcAft>
              <a:buSzPts val="4800"/>
              <a:buNone/>
              <a:defRPr sz="6400"/>
            </a:lvl5pPr>
            <a:lvl6pPr lvl="5">
              <a:spcBef>
                <a:spcPts val="1333"/>
              </a:spcBef>
              <a:spcAft>
                <a:spcPts val="0"/>
              </a:spcAft>
              <a:buSzPts val="4800"/>
              <a:buNone/>
              <a:defRPr sz="6400"/>
            </a:lvl6pPr>
            <a:lvl7pPr lvl="6">
              <a:spcBef>
                <a:spcPts val="1333"/>
              </a:spcBef>
              <a:spcAft>
                <a:spcPts val="0"/>
              </a:spcAft>
              <a:buSzPts val="4800"/>
              <a:buNone/>
              <a:defRPr sz="6400"/>
            </a:lvl7pPr>
            <a:lvl8pPr lvl="7">
              <a:spcBef>
                <a:spcPts val="1333"/>
              </a:spcBef>
              <a:spcAft>
                <a:spcPts val="0"/>
              </a:spcAft>
              <a:buSzPts val="4800"/>
              <a:buNone/>
              <a:defRPr sz="6400"/>
            </a:lvl8pPr>
            <a:lvl9pPr lvl="8">
              <a:spcBef>
                <a:spcPts val="1333"/>
              </a:spcBef>
              <a:spcAft>
                <a:spcPts val="0"/>
              </a:spcAft>
              <a:buSzPts val="4800"/>
              <a:buNone/>
              <a:defRPr sz="6400"/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ubTitle" idx="1"/>
          </p:nvPr>
        </p:nvSpPr>
        <p:spPr>
          <a:xfrm>
            <a:off x="840800" y="4304500"/>
            <a:ext cx="10524000" cy="1698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lnSpc>
                <a:spcPct val="100000"/>
              </a:lnSpc>
              <a:spcBef>
                <a:spcPts val="1333"/>
              </a:spcBef>
              <a:spcAft>
                <a:spcPts val="0"/>
              </a:spcAft>
              <a:buClr>
                <a:schemeClr val="accent6"/>
              </a:buClr>
              <a:buSzPts val="2400"/>
              <a:buNone/>
              <a:defRPr sz="3200">
                <a:solidFill>
                  <a:schemeClr val="accent6"/>
                </a:solidFill>
              </a:defRPr>
            </a:lvl1pPr>
            <a:lvl2pPr lvl="1">
              <a:lnSpc>
                <a:spcPct val="100000"/>
              </a:lnSpc>
              <a:spcBef>
                <a:spcPts val="1333"/>
              </a:spcBef>
              <a:spcAft>
                <a:spcPts val="0"/>
              </a:spcAft>
              <a:buClr>
                <a:schemeClr val="accent6"/>
              </a:buClr>
              <a:buSzPts val="2400"/>
              <a:buNone/>
              <a:defRPr sz="3200">
                <a:solidFill>
                  <a:schemeClr val="accent6"/>
                </a:solidFill>
              </a:defRPr>
            </a:lvl2pPr>
            <a:lvl3pPr lvl="2">
              <a:lnSpc>
                <a:spcPct val="100000"/>
              </a:lnSpc>
              <a:spcBef>
                <a:spcPts val="1333"/>
              </a:spcBef>
              <a:spcAft>
                <a:spcPts val="0"/>
              </a:spcAft>
              <a:buClr>
                <a:schemeClr val="accent6"/>
              </a:buClr>
              <a:buSzPts val="2400"/>
              <a:buNone/>
              <a:defRPr sz="3200">
                <a:solidFill>
                  <a:schemeClr val="accent6"/>
                </a:solidFill>
              </a:defRPr>
            </a:lvl3pPr>
            <a:lvl4pPr lvl="3">
              <a:lnSpc>
                <a:spcPct val="100000"/>
              </a:lnSpc>
              <a:spcBef>
                <a:spcPts val="1333"/>
              </a:spcBef>
              <a:spcAft>
                <a:spcPts val="0"/>
              </a:spcAft>
              <a:buClr>
                <a:schemeClr val="accent6"/>
              </a:buClr>
              <a:buSzPts val="2400"/>
              <a:buNone/>
              <a:defRPr sz="3200">
                <a:solidFill>
                  <a:schemeClr val="accent6"/>
                </a:solidFill>
              </a:defRPr>
            </a:lvl4pPr>
            <a:lvl5pPr lvl="4">
              <a:lnSpc>
                <a:spcPct val="100000"/>
              </a:lnSpc>
              <a:spcBef>
                <a:spcPts val="1333"/>
              </a:spcBef>
              <a:spcAft>
                <a:spcPts val="0"/>
              </a:spcAft>
              <a:buClr>
                <a:schemeClr val="accent6"/>
              </a:buClr>
              <a:buSzPts val="2400"/>
              <a:buNone/>
              <a:defRPr sz="3200">
                <a:solidFill>
                  <a:schemeClr val="accent6"/>
                </a:solidFill>
              </a:defRPr>
            </a:lvl5pPr>
            <a:lvl6pPr lvl="5">
              <a:lnSpc>
                <a:spcPct val="100000"/>
              </a:lnSpc>
              <a:spcBef>
                <a:spcPts val="1333"/>
              </a:spcBef>
              <a:spcAft>
                <a:spcPts val="0"/>
              </a:spcAft>
              <a:buClr>
                <a:schemeClr val="accent6"/>
              </a:buClr>
              <a:buSzPts val="2400"/>
              <a:buNone/>
              <a:defRPr sz="3200">
                <a:solidFill>
                  <a:schemeClr val="accent6"/>
                </a:solidFill>
              </a:defRPr>
            </a:lvl6pPr>
            <a:lvl7pPr lvl="6">
              <a:lnSpc>
                <a:spcPct val="100000"/>
              </a:lnSpc>
              <a:spcBef>
                <a:spcPts val="1333"/>
              </a:spcBef>
              <a:spcAft>
                <a:spcPts val="0"/>
              </a:spcAft>
              <a:buClr>
                <a:schemeClr val="accent6"/>
              </a:buClr>
              <a:buSzPts val="2400"/>
              <a:buNone/>
              <a:defRPr sz="3200">
                <a:solidFill>
                  <a:schemeClr val="accent6"/>
                </a:solidFill>
              </a:defRPr>
            </a:lvl7pPr>
            <a:lvl8pPr lvl="7">
              <a:lnSpc>
                <a:spcPct val="100000"/>
              </a:lnSpc>
              <a:spcBef>
                <a:spcPts val="1333"/>
              </a:spcBef>
              <a:spcAft>
                <a:spcPts val="0"/>
              </a:spcAft>
              <a:buClr>
                <a:schemeClr val="accent6"/>
              </a:buClr>
              <a:buSzPts val="2400"/>
              <a:buNone/>
              <a:defRPr sz="3200">
                <a:solidFill>
                  <a:schemeClr val="accent6"/>
                </a:solidFill>
              </a:defRPr>
            </a:lvl8pPr>
            <a:lvl9pPr lvl="8">
              <a:lnSpc>
                <a:spcPct val="100000"/>
              </a:lnSpc>
              <a:spcBef>
                <a:spcPts val="1333"/>
              </a:spcBef>
              <a:spcAft>
                <a:spcPts val="0"/>
              </a:spcAft>
              <a:buClr>
                <a:schemeClr val="accent6"/>
              </a:buClr>
              <a:buSzPts val="2400"/>
              <a:buNone/>
              <a:defRPr sz="3200">
                <a:solidFill>
                  <a:schemeClr val="accent6"/>
                </a:solidFill>
              </a:defRPr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74180780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 header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/>
          <p:nvPr/>
        </p:nvSpPr>
        <p:spPr>
          <a:xfrm>
            <a:off x="782295" y="6769200"/>
            <a:ext cx="10627600" cy="88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8" name="Google Shape;18;p3"/>
          <p:cNvSpPr/>
          <p:nvPr/>
        </p:nvSpPr>
        <p:spPr>
          <a:xfrm>
            <a:off x="782295" y="0"/>
            <a:ext cx="10627600" cy="888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9" name="Google Shape;19;p3"/>
          <p:cNvSpPr txBox="1">
            <a:spLocks noGrp="1"/>
          </p:cNvSpPr>
          <p:nvPr>
            <p:ph type="title"/>
          </p:nvPr>
        </p:nvSpPr>
        <p:spPr>
          <a:xfrm>
            <a:off x="679400" y="2561800"/>
            <a:ext cx="10833200" cy="1734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57456219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/>
          <p:nvPr/>
        </p:nvSpPr>
        <p:spPr>
          <a:xfrm>
            <a:off x="-167" y="6727600"/>
            <a:ext cx="12192000" cy="1304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cxnSp>
        <p:nvCxnSpPr>
          <p:cNvPr id="23" name="Google Shape;23;p4"/>
          <p:cNvCxnSpPr/>
          <p:nvPr/>
        </p:nvCxnSpPr>
        <p:spPr>
          <a:xfrm>
            <a:off x="559233" y="1538927"/>
            <a:ext cx="513600" cy="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4" name="Google Shape;24;p4"/>
          <p:cNvSpPr txBox="1">
            <a:spLocks noGrp="1"/>
          </p:cNvSpPr>
          <p:nvPr>
            <p:ph type="title"/>
          </p:nvPr>
        </p:nvSpPr>
        <p:spPr>
          <a:xfrm>
            <a:off x="415600" y="496967"/>
            <a:ext cx="11360800" cy="860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body" idx="1"/>
          </p:nvPr>
        </p:nvSpPr>
        <p:spPr>
          <a:xfrm>
            <a:off x="415600" y="1890400"/>
            <a:ext cx="11360800" cy="420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57189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219170" lvl="1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2pPr>
            <a:lvl3pPr marL="1828754" lvl="2" indent="-423323"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3pPr>
            <a:lvl4pPr marL="2438339" lvl="3" indent="-423323"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4pPr>
            <a:lvl5pPr marL="3047924" lvl="4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5pPr>
            <a:lvl6pPr marL="3657509" lvl="5" indent="-423323"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6pPr>
            <a:lvl7pPr marL="4267093" lvl="6" indent="-423323"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7pPr>
            <a:lvl8pPr marL="4876678" lvl="7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8pPr>
            <a:lvl9pPr marL="5486263" lvl="8" indent="-423323">
              <a:spcBef>
                <a:spcPts val="2133"/>
              </a:spcBef>
              <a:spcAft>
                <a:spcPts val="2133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424126910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 and two columns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8" name="Google Shape;28;p5"/>
          <p:cNvCxnSpPr/>
          <p:nvPr/>
        </p:nvCxnSpPr>
        <p:spPr>
          <a:xfrm>
            <a:off x="559233" y="1538927"/>
            <a:ext cx="513600" cy="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9" name="Google Shape;29;p5"/>
          <p:cNvSpPr txBox="1">
            <a:spLocks noGrp="1"/>
          </p:cNvSpPr>
          <p:nvPr>
            <p:ph type="title"/>
          </p:nvPr>
        </p:nvSpPr>
        <p:spPr>
          <a:xfrm>
            <a:off x="415600" y="496967"/>
            <a:ext cx="11360800" cy="860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body" idx="1"/>
          </p:nvPr>
        </p:nvSpPr>
        <p:spPr>
          <a:xfrm>
            <a:off x="415600" y="1890600"/>
            <a:ext cx="5333200" cy="420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23323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67"/>
            </a:lvl1pPr>
            <a:lvl2pPr marL="1219170" lvl="1" indent="-406390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2pPr>
            <a:lvl3pPr marL="1828754" lvl="2" indent="-406390">
              <a:spcBef>
                <a:spcPts val="2133"/>
              </a:spcBef>
              <a:spcAft>
                <a:spcPts val="0"/>
              </a:spcAft>
              <a:buSzPts val="1200"/>
              <a:buChar char="■"/>
              <a:defRPr sz="1600"/>
            </a:lvl3pPr>
            <a:lvl4pPr marL="2438339" lvl="3" indent="-406390">
              <a:spcBef>
                <a:spcPts val="2133"/>
              </a:spcBef>
              <a:spcAft>
                <a:spcPts val="0"/>
              </a:spcAft>
              <a:buSzPts val="1200"/>
              <a:buChar char="●"/>
              <a:defRPr sz="1600"/>
            </a:lvl4pPr>
            <a:lvl5pPr marL="3047924" lvl="4" indent="-406390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5pPr>
            <a:lvl6pPr marL="3657509" lvl="5" indent="-406390">
              <a:spcBef>
                <a:spcPts val="2133"/>
              </a:spcBef>
              <a:spcAft>
                <a:spcPts val="0"/>
              </a:spcAft>
              <a:buSzPts val="1200"/>
              <a:buChar char="■"/>
              <a:defRPr sz="1600"/>
            </a:lvl6pPr>
            <a:lvl7pPr marL="4267093" lvl="6" indent="-406390">
              <a:spcBef>
                <a:spcPts val="2133"/>
              </a:spcBef>
              <a:spcAft>
                <a:spcPts val="0"/>
              </a:spcAft>
              <a:buSzPts val="1200"/>
              <a:buChar char="●"/>
              <a:defRPr sz="1600"/>
            </a:lvl7pPr>
            <a:lvl8pPr marL="4876678" lvl="7" indent="-406390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8pPr>
            <a:lvl9pPr marL="5486263" lvl="8" indent="-406390">
              <a:spcBef>
                <a:spcPts val="2133"/>
              </a:spcBef>
              <a:spcAft>
                <a:spcPts val="2133"/>
              </a:spcAft>
              <a:buSzPts val="1200"/>
              <a:buChar char="■"/>
              <a:defRPr sz="1600"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body" idx="2"/>
          </p:nvPr>
        </p:nvSpPr>
        <p:spPr>
          <a:xfrm>
            <a:off x="6443200" y="1890600"/>
            <a:ext cx="5333200" cy="420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23323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67"/>
            </a:lvl1pPr>
            <a:lvl2pPr marL="1219170" lvl="1" indent="-406390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2pPr>
            <a:lvl3pPr marL="1828754" lvl="2" indent="-406390">
              <a:spcBef>
                <a:spcPts val="2133"/>
              </a:spcBef>
              <a:spcAft>
                <a:spcPts val="0"/>
              </a:spcAft>
              <a:buSzPts val="1200"/>
              <a:buChar char="■"/>
              <a:defRPr sz="1600"/>
            </a:lvl3pPr>
            <a:lvl4pPr marL="2438339" lvl="3" indent="-406390">
              <a:spcBef>
                <a:spcPts val="2133"/>
              </a:spcBef>
              <a:spcAft>
                <a:spcPts val="0"/>
              </a:spcAft>
              <a:buSzPts val="1200"/>
              <a:buChar char="●"/>
              <a:defRPr sz="1600"/>
            </a:lvl4pPr>
            <a:lvl5pPr marL="3047924" lvl="4" indent="-406390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5pPr>
            <a:lvl6pPr marL="3657509" lvl="5" indent="-406390">
              <a:spcBef>
                <a:spcPts val="2133"/>
              </a:spcBef>
              <a:spcAft>
                <a:spcPts val="0"/>
              </a:spcAft>
              <a:buSzPts val="1200"/>
              <a:buChar char="■"/>
              <a:defRPr sz="1600"/>
            </a:lvl6pPr>
            <a:lvl7pPr marL="4267093" lvl="6" indent="-406390">
              <a:spcBef>
                <a:spcPts val="2133"/>
              </a:spcBef>
              <a:spcAft>
                <a:spcPts val="0"/>
              </a:spcAft>
              <a:buSzPts val="1200"/>
              <a:buChar char="●"/>
              <a:defRPr sz="1600"/>
            </a:lvl7pPr>
            <a:lvl8pPr marL="4876678" lvl="7" indent="-406390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8pPr>
            <a:lvl9pPr marL="5486263" lvl="8" indent="-406390">
              <a:spcBef>
                <a:spcPts val="2133"/>
              </a:spcBef>
              <a:spcAft>
                <a:spcPts val="2133"/>
              </a:spcAft>
              <a:buSzPts val="1200"/>
              <a:buChar char="■"/>
              <a:defRPr sz="1600"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9752064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 only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6"/>
          <p:cNvSpPr txBox="1">
            <a:spLocks noGrp="1"/>
          </p:cNvSpPr>
          <p:nvPr>
            <p:ph type="title"/>
          </p:nvPr>
        </p:nvSpPr>
        <p:spPr>
          <a:xfrm>
            <a:off x="415600" y="496967"/>
            <a:ext cx="11360800" cy="860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60691854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 column 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7" name="Google Shape;37;p7"/>
          <p:cNvCxnSpPr/>
          <p:nvPr/>
        </p:nvCxnSpPr>
        <p:spPr>
          <a:xfrm>
            <a:off x="548059" y="1890363"/>
            <a:ext cx="513600" cy="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38" name="Google Shape;38;p7"/>
          <p:cNvSpPr txBox="1">
            <a:spLocks noGrp="1"/>
          </p:cNvSpPr>
          <p:nvPr>
            <p:ph type="title"/>
          </p:nvPr>
        </p:nvSpPr>
        <p:spPr>
          <a:xfrm>
            <a:off x="415600" y="740800"/>
            <a:ext cx="3744000" cy="1007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endParaRPr/>
          </a:p>
        </p:txBody>
      </p:sp>
      <p:sp>
        <p:nvSpPr>
          <p:cNvPr id="39" name="Google Shape;39;p7"/>
          <p:cNvSpPr txBox="1">
            <a:spLocks noGrp="1"/>
          </p:cNvSpPr>
          <p:nvPr>
            <p:ph type="body" idx="1"/>
          </p:nvPr>
        </p:nvSpPr>
        <p:spPr>
          <a:xfrm>
            <a:off x="415600" y="2187133"/>
            <a:ext cx="3744000" cy="390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0639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600"/>
            </a:lvl1pPr>
            <a:lvl2pPr marL="1219170" lvl="1" indent="-406390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2pPr>
            <a:lvl3pPr marL="1828754" lvl="2" indent="-406390">
              <a:spcBef>
                <a:spcPts val="2133"/>
              </a:spcBef>
              <a:spcAft>
                <a:spcPts val="0"/>
              </a:spcAft>
              <a:buSzPts val="1200"/>
              <a:buChar char="■"/>
              <a:defRPr sz="1600"/>
            </a:lvl3pPr>
            <a:lvl4pPr marL="2438339" lvl="3" indent="-406390">
              <a:spcBef>
                <a:spcPts val="2133"/>
              </a:spcBef>
              <a:spcAft>
                <a:spcPts val="0"/>
              </a:spcAft>
              <a:buSzPts val="1200"/>
              <a:buChar char="●"/>
              <a:defRPr sz="1600"/>
            </a:lvl4pPr>
            <a:lvl5pPr marL="3047924" lvl="4" indent="-406390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5pPr>
            <a:lvl6pPr marL="3657509" lvl="5" indent="-406390">
              <a:spcBef>
                <a:spcPts val="2133"/>
              </a:spcBef>
              <a:spcAft>
                <a:spcPts val="0"/>
              </a:spcAft>
              <a:buSzPts val="1200"/>
              <a:buChar char="■"/>
              <a:defRPr sz="1600"/>
            </a:lvl6pPr>
            <a:lvl7pPr marL="4267093" lvl="6" indent="-406390">
              <a:spcBef>
                <a:spcPts val="2133"/>
              </a:spcBef>
              <a:spcAft>
                <a:spcPts val="0"/>
              </a:spcAft>
              <a:buSzPts val="1200"/>
              <a:buChar char="●"/>
              <a:defRPr sz="1600"/>
            </a:lvl7pPr>
            <a:lvl8pPr marL="4876678" lvl="7" indent="-406390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8pPr>
            <a:lvl9pPr marL="5486263" lvl="8" indent="-406390">
              <a:spcBef>
                <a:spcPts val="2133"/>
              </a:spcBef>
              <a:spcAft>
                <a:spcPts val="2133"/>
              </a:spcAft>
              <a:buSzPts val="1200"/>
              <a:buChar char="■"/>
              <a:defRPr sz="1600"/>
            </a:lvl9pPr>
          </a:lstStyle>
          <a:p>
            <a:endParaRPr/>
          </a:p>
        </p:txBody>
      </p:sp>
      <p:sp>
        <p:nvSpPr>
          <p:cNvPr id="40" name="Google Shape;40;p7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62824395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 point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8"/>
          <p:cNvSpPr/>
          <p:nvPr/>
        </p:nvSpPr>
        <p:spPr>
          <a:xfrm>
            <a:off x="782295" y="0"/>
            <a:ext cx="10627600" cy="888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3" name="Google Shape;43;p8"/>
          <p:cNvSpPr/>
          <p:nvPr/>
        </p:nvSpPr>
        <p:spPr>
          <a:xfrm>
            <a:off x="782295" y="6769200"/>
            <a:ext cx="10627600" cy="88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4" name="Google Shape;44;p8"/>
          <p:cNvSpPr txBox="1">
            <a:spLocks noGrp="1"/>
          </p:cNvSpPr>
          <p:nvPr>
            <p:ph type="title"/>
          </p:nvPr>
        </p:nvSpPr>
        <p:spPr>
          <a:xfrm>
            <a:off x="653667" y="701800"/>
            <a:ext cx="7491600" cy="5454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9pPr>
          </a:lstStyle>
          <a:p>
            <a:endParaRPr/>
          </a:p>
        </p:txBody>
      </p:sp>
      <p:sp>
        <p:nvSpPr>
          <p:cNvPr id="45" name="Google Shape;45;p8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59177284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 title and description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9"/>
          <p:cNvSpPr/>
          <p:nvPr/>
        </p:nvSpPr>
        <p:spPr>
          <a:xfrm>
            <a:off x="6096000" y="-133"/>
            <a:ext cx="6096000" cy="68580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cxnSp>
        <p:nvCxnSpPr>
          <p:cNvPr id="48" name="Google Shape;48;p9"/>
          <p:cNvCxnSpPr/>
          <p:nvPr/>
        </p:nvCxnSpPr>
        <p:spPr>
          <a:xfrm>
            <a:off x="6706233" y="5994000"/>
            <a:ext cx="6244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9" name="Google Shape;49;p9"/>
          <p:cNvSpPr txBox="1">
            <a:spLocks noGrp="1"/>
          </p:cNvSpPr>
          <p:nvPr>
            <p:ph type="title"/>
          </p:nvPr>
        </p:nvSpPr>
        <p:spPr>
          <a:xfrm>
            <a:off x="354000" y="1446167"/>
            <a:ext cx="5393600" cy="2276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9pPr>
          </a:lstStyle>
          <a:p>
            <a:endParaRPr/>
          </a:p>
        </p:txBody>
      </p:sp>
      <p:sp>
        <p:nvSpPr>
          <p:cNvPr id="50" name="Google Shape;50;p9"/>
          <p:cNvSpPr txBox="1">
            <a:spLocks noGrp="1"/>
          </p:cNvSpPr>
          <p:nvPr>
            <p:ph type="subTitle" idx="1"/>
          </p:nvPr>
        </p:nvSpPr>
        <p:spPr>
          <a:xfrm>
            <a:off x="354000" y="3793600"/>
            <a:ext cx="5393600" cy="1895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100"/>
              <a:buNone/>
              <a:defRPr sz="2800">
                <a:solidFill>
                  <a:schemeClr val="accent6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100"/>
              <a:buNone/>
              <a:defRPr sz="2800">
                <a:solidFill>
                  <a:schemeClr val="accent6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100"/>
              <a:buNone/>
              <a:defRPr sz="2800">
                <a:solidFill>
                  <a:schemeClr val="accent6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100"/>
              <a:buNone/>
              <a:defRPr sz="2800">
                <a:solidFill>
                  <a:schemeClr val="accent6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100"/>
              <a:buNone/>
              <a:defRPr sz="2800">
                <a:solidFill>
                  <a:schemeClr val="accent6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100"/>
              <a:buNone/>
              <a:defRPr sz="2800">
                <a:solidFill>
                  <a:schemeClr val="accent6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100"/>
              <a:buNone/>
              <a:defRPr sz="2800">
                <a:solidFill>
                  <a:schemeClr val="accent6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100"/>
              <a:buNone/>
              <a:defRPr sz="2800">
                <a:solidFill>
                  <a:schemeClr val="accent6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100"/>
              <a:buNone/>
              <a:defRPr sz="2800">
                <a:solidFill>
                  <a:schemeClr val="accent6"/>
                </a:solidFill>
              </a:defRPr>
            </a:lvl9pPr>
          </a:lstStyle>
          <a:p>
            <a:endParaRPr/>
          </a:p>
        </p:txBody>
      </p:sp>
      <p:sp>
        <p:nvSpPr>
          <p:cNvPr id="51" name="Google Shape;51;p9"/>
          <p:cNvSpPr txBox="1">
            <a:spLocks noGrp="1"/>
          </p:cNvSpPr>
          <p:nvPr>
            <p:ph type="body" idx="2"/>
          </p:nvPr>
        </p:nvSpPr>
        <p:spPr>
          <a:xfrm>
            <a:off x="6586000" y="965600"/>
            <a:ext cx="5116000" cy="492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609585" lvl="0" indent="-457189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●"/>
              <a:defRPr>
                <a:solidFill>
                  <a:schemeClr val="accent1"/>
                </a:solidFill>
              </a:defRPr>
            </a:lvl1pPr>
            <a:lvl2pPr marL="1219170" lvl="1" indent="-423323">
              <a:spcBef>
                <a:spcPts val="2133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</a:defRPr>
            </a:lvl2pPr>
            <a:lvl3pPr marL="1828754" lvl="2" indent="-423323">
              <a:spcBef>
                <a:spcPts val="2133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</a:defRPr>
            </a:lvl3pPr>
            <a:lvl4pPr marL="2438339" lvl="3" indent="-423323">
              <a:spcBef>
                <a:spcPts val="2133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</a:defRPr>
            </a:lvl4pPr>
            <a:lvl5pPr marL="3047924" lvl="4" indent="-423323">
              <a:spcBef>
                <a:spcPts val="2133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</a:defRPr>
            </a:lvl5pPr>
            <a:lvl6pPr marL="3657509" lvl="5" indent="-423323">
              <a:spcBef>
                <a:spcPts val="2133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</a:defRPr>
            </a:lvl6pPr>
            <a:lvl7pPr marL="4267093" lvl="6" indent="-423323">
              <a:spcBef>
                <a:spcPts val="2133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</a:defRPr>
            </a:lvl7pPr>
            <a:lvl8pPr marL="4876678" lvl="7" indent="-423323">
              <a:spcBef>
                <a:spcPts val="2133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</a:defRPr>
            </a:lvl8pPr>
            <a:lvl9pPr marL="5486263" lvl="8" indent="-423323">
              <a:spcBef>
                <a:spcPts val="2133"/>
              </a:spcBef>
              <a:spcAft>
                <a:spcPts val="2133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52" name="Google Shape;52;p9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63680414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0"/>
          <p:cNvSpPr txBox="1">
            <a:spLocks noGrp="1"/>
          </p:cNvSpPr>
          <p:nvPr>
            <p:ph type="body" idx="1"/>
          </p:nvPr>
        </p:nvSpPr>
        <p:spPr>
          <a:xfrm>
            <a:off x="426000" y="5640767"/>
            <a:ext cx="7998400" cy="79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609585" lvl="0" indent="-30479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55" name="Google Shape;55;p10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80752334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 number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1"/>
          <p:cNvSpPr/>
          <p:nvPr/>
        </p:nvSpPr>
        <p:spPr>
          <a:xfrm>
            <a:off x="782295" y="0"/>
            <a:ext cx="10627600" cy="888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58" name="Google Shape;58;p11"/>
          <p:cNvSpPr/>
          <p:nvPr/>
        </p:nvSpPr>
        <p:spPr>
          <a:xfrm>
            <a:off x="782295" y="6769200"/>
            <a:ext cx="10627600" cy="88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59" name="Google Shape;59;p11"/>
          <p:cNvSpPr txBox="1">
            <a:spLocks noGrp="1"/>
          </p:cNvSpPr>
          <p:nvPr>
            <p:ph type="title" hasCustomPrompt="1"/>
          </p:nvPr>
        </p:nvSpPr>
        <p:spPr>
          <a:xfrm>
            <a:off x="782300" y="1805051"/>
            <a:ext cx="10627600" cy="2051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0800"/>
              <a:buNone/>
              <a:defRPr sz="14400">
                <a:solidFill>
                  <a:schemeClr val="accent6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0800"/>
              <a:buNone/>
              <a:defRPr sz="14400">
                <a:solidFill>
                  <a:schemeClr val="accent6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0800"/>
              <a:buNone/>
              <a:defRPr sz="14400">
                <a:solidFill>
                  <a:schemeClr val="accent6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0800"/>
              <a:buNone/>
              <a:defRPr sz="14400">
                <a:solidFill>
                  <a:schemeClr val="accent6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0800"/>
              <a:buNone/>
              <a:defRPr sz="14400">
                <a:solidFill>
                  <a:schemeClr val="accent6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0800"/>
              <a:buNone/>
              <a:defRPr sz="14400">
                <a:solidFill>
                  <a:schemeClr val="accent6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0800"/>
              <a:buNone/>
              <a:defRPr sz="14400">
                <a:solidFill>
                  <a:schemeClr val="accent6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0800"/>
              <a:buNone/>
              <a:defRPr sz="14400">
                <a:solidFill>
                  <a:schemeClr val="accent6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0800"/>
              <a:buNone/>
              <a:defRPr sz="14400">
                <a:solidFill>
                  <a:schemeClr val="accent6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60" name="Google Shape;60;p11"/>
          <p:cNvSpPr txBox="1">
            <a:spLocks noGrp="1"/>
          </p:cNvSpPr>
          <p:nvPr>
            <p:ph type="body" idx="1"/>
          </p:nvPr>
        </p:nvSpPr>
        <p:spPr>
          <a:xfrm>
            <a:off x="782300" y="3957851"/>
            <a:ext cx="10627600" cy="1428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57189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219170" lvl="1" indent="-423323" algn="ctr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2pPr>
            <a:lvl3pPr marL="1828754" lvl="2" indent="-423323" algn="ctr"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3pPr>
            <a:lvl4pPr marL="2438339" lvl="3" indent="-423323" algn="ctr"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4pPr>
            <a:lvl5pPr marL="3047924" lvl="4" indent="-423323" algn="ctr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5pPr>
            <a:lvl6pPr marL="3657509" lvl="5" indent="-423323" algn="ctr"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6pPr>
            <a:lvl7pPr marL="4267093" lvl="6" indent="-423323" algn="ctr"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7pPr>
            <a:lvl8pPr marL="4876678" lvl="7" indent="-423323" algn="ctr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8pPr>
            <a:lvl9pPr marL="5486263" lvl="8" indent="-423323" algn="ctr">
              <a:spcBef>
                <a:spcPts val="2133"/>
              </a:spcBef>
              <a:spcAft>
                <a:spcPts val="2133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61" name="Google Shape;61;p11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6316415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Divider - Placehol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NSW Government Logo.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81262" y="5844922"/>
            <a:ext cx="720000" cy="778515"/>
          </a:xfrm>
          <a:prstGeom prst="rect">
            <a:avLst/>
          </a:prstGeom>
        </p:spPr>
      </p:pic>
      <p:sp>
        <p:nvSpPr>
          <p:cNvPr id="28" name="Text Placeholder 2078">
            <a:extLst>
              <a:ext uri="{FF2B5EF4-FFF2-40B4-BE49-F238E27FC236}">
                <a16:creationId xmlns:a16="http://schemas.microsoft.com/office/drawing/2014/main" id="{D3261B0B-59AF-AC42-8E88-1F4183CADE4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28758" y="3160988"/>
            <a:ext cx="4636034" cy="931618"/>
          </a:xfrm>
          <a:prstGeom prst="rect">
            <a:avLst/>
          </a:prstGeom>
        </p:spPr>
        <p:txBody>
          <a:bodyPr wrap="square" lIns="0">
            <a:noAutofit/>
          </a:bodyPr>
          <a:lstStyle>
            <a:lvl1pPr marL="0" indent="0">
              <a:buNone/>
              <a:defRPr sz="2000"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 dirty="0"/>
              <a:t>Subtitle goes here</a:t>
            </a:r>
          </a:p>
        </p:txBody>
      </p:sp>
      <p:sp>
        <p:nvSpPr>
          <p:cNvPr id="17" name="Title 8">
            <a:extLst>
              <a:ext uri="{FF2B5EF4-FFF2-40B4-BE49-F238E27FC236}">
                <a16:creationId xmlns:a16="http://schemas.microsoft.com/office/drawing/2014/main" id="{4C77762C-D1E8-41D0-BDF5-16B2E2FB0FD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28760" y="1935814"/>
            <a:ext cx="4636033" cy="1107996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Divider title goes here</a:t>
            </a:r>
            <a:endParaRPr lang="en-AU" dirty="0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00741CFD-7DEE-490C-8563-C8C4EF3060A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/>
          <p:nvPr userDrawn="1"/>
        </p:nvCxnSpPr>
        <p:spPr>
          <a:xfrm>
            <a:off x="337062" y="388434"/>
            <a:ext cx="0" cy="108000"/>
          </a:xfrm>
          <a:prstGeom prst="line">
            <a:avLst/>
          </a:prstGeom>
          <a:ln w="317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1875D8F5-C831-4AC7-AE09-4DA65EE17051}"/>
              </a:ext>
            </a:extLst>
          </p:cNvPr>
          <p:cNvSpPr txBox="1"/>
          <p:nvPr userDrawn="1"/>
        </p:nvSpPr>
        <p:spPr>
          <a:xfrm>
            <a:off x="409292" y="365496"/>
            <a:ext cx="2232984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AU" sz="1200" b="1" i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NSW Department of Education</a:t>
            </a:r>
          </a:p>
        </p:txBody>
      </p:sp>
      <p:sp>
        <p:nvSpPr>
          <p:cNvPr id="10" name="Picture Placeholder 4">
            <a:extLst>
              <a:ext uri="{FF2B5EF4-FFF2-40B4-BE49-F238E27FC236}">
                <a16:creationId xmlns:a16="http://schemas.microsoft.com/office/drawing/2014/main" id="{0A1D65FC-D219-204C-AE0A-9EE673E2E2AE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409292" y="594400"/>
            <a:ext cx="5587200" cy="5587200"/>
          </a:xfrm>
          <a:prstGeom prst="ellipse">
            <a:avLst/>
          </a:prstGeom>
          <a:noFill/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Insert Image here</a:t>
            </a:r>
          </a:p>
        </p:txBody>
      </p:sp>
    </p:spTree>
    <p:extLst>
      <p:ext uri="{BB962C8B-B14F-4D97-AF65-F5344CB8AC3E}">
        <p14:creationId xmlns:p14="http://schemas.microsoft.com/office/powerpoint/2010/main" val="1862127294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2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48752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- 3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 Placeholder 2078">
            <a:extLst>
              <a:ext uri="{FF2B5EF4-FFF2-40B4-BE49-F238E27FC236}">
                <a16:creationId xmlns:a16="http://schemas.microsoft.com/office/drawing/2014/main" id="{D3261B0B-59AF-AC42-8E88-1F4183CADE4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71475" y="4048755"/>
            <a:ext cx="4636034" cy="904985"/>
          </a:xfrm>
          <a:prstGeom prst="rect">
            <a:avLst/>
          </a:prstGeom>
        </p:spPr>
        <p:txBody>
          <a:bodyPr wrap="square" lIns="0">
            <a:noAutofit/>
          </a:bodyPr>
          <a:lstStyle>
            <a:lvl1pPr marL="0" indent="0">
              <a:buNone/>
              <a:defRPr sz="2000"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 dirty="0"/>
              <a:t>Subtitle goes here</a:t>
            </a:r>
          </a:p>
        </p:txBody>
      </p:sp>
      <p:sp>
        <p:nvSpPr>
          <p:cNvPr id="17" name="Title 8">
            <a:extLst>
              <a:ext uri="{FF2B5EF4-FFF2-40B4-BE49-F238E27FC236}">
                <a16:creationId xmlns:a16="http://schemas.microsoft.com/office/drawing/2014/main" id="{4C77762C-D1E8-41D0-BDF5-16B2E2FB0FD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71475" y="2823581"/>
            <a:ext cx="4636033" cy="1107996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Divider title goes here</a:t>
            </a:r>
            <a:endParaRPr lang="en-AU" dirty="0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00741CFD-7DEE-490C-8563-C8C4EF3060A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/>
          <p:nvPr userDrawn="1"/>
        </p:nvCxnSpPr>
        <p:spPr>
          <a:xfrm>
            <a:off x="337062" y="388434"/>
            <a:ext cx="0" cy="108000"/>
          </a:xfrm>
          <a:prstGeom prst="line">
            <a:avLst/>
          </a:prstGeom>
          <a:ln w="317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1875D8F5-C831-4AC7-AE09-4DA65EE17051}"/>
              </a:ext>
            </a:extLst>
          </p:cNvPr>
          <p:cNvSpPr txBox="1"/>
          <p:nvPr userDrawn="1"/>
        </p:nvSpPr>
        <p:spPr>
          <a:xfrm>
            <a:off x="409292" y="365496"/>
            <a:ext cx="2232984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AU" sz="1200" b="1" i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NSW Department of Education</a:t>
            </a:r>
          </a:p>
        </p:txBody>
      </p:sp>
      <p:pic>
        <p:nvPicPr>
          <p:cNvPr id="9" name="Picture 8" descr="NSW Government Logo.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37062" y="5854650"/>
            <a:ext cx="720000" cy="7785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2831619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- 4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NSW Government Logo" title="NSW Government Logo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37062" y="5854650"/>
            <a:ext cx="720000" cy="778515"/>
          </a:xfrm>
          <a:prstGeom prst="rect">
            <a:avLst/>
          </a:prstGeom>
        </p:spPr>
      </p:pic>
      <p:sp>
        <p:nvSpPr>
          <p:cNvPr id="9" name="Oval 8" descr="Student writing at his desk"/>
          <p:cNvSpPr/>
          <p:nvPr userDrawn="1"/>
        </p:nvSpPr>
        <p:spPr>
          <a:xfrm>
            <a:off x="5769864" y="219974"/>
            <a:ext cx="6391656" cy="6391656"/>
          </a:xfrm>
          <a:prstGeom prst="ellipse">
            <a:avLst/>
          </a:prstGeom>
          <a:blipFill dpi="0" rotWithShape="1"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 sz="2000" dirty="0" err="1"/>
          </a:p>
        </p:txBody>
      </p:sp>
      <p:sp>
        <p:nvSpPr>
          <p:cNvPr id="28" name="Text Placeholder 2078">
            <a:extLst>
              <a:ext uri="{FF2B5EF4-FFF2-40B4-BE49-F238E27FC236}">
                <a16:creationId xmlns:a16="http://schemas.microsoft.com/office/drawing/2014/main" id="{D3261B0B-59AF-AC42-8E88-1F4183CADE4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71475" y="4048755"/>
            <a:ext cx="4636034" cy="1242336"/>
          </a:xfrm>
          <a:prstGeom prst="rect">
            <a:avLst/>
          </a:prstGeom>
        </p:spPr>
        <p:txBody>
          <a:bodyPr wrap="square" lIns="0">
            <a:noAutofit/>
          </a:bodyPr>
          <a:lstStyle>
            <a:lvl1pPr marL="0" indent="0">
              <a:buNone/>
              <a:defRPr sz="2000"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 dirty="0"/>
              <a:t>Subtitle goes here</a:t>
            </a:r>
          </a:p>
        </p:txBody>
      </p:sp>
      <p:sp>
        <p:nvSpPr>
          <p:cNvPr id="17" name="Title 8">
            <a:extLst>
              <a:ext uri="{FF2B5EF4-FFF2-40B4-BE49-F238E27FC236}">
                <a16:creationId xmlns:a16="http://schemas.microsoft.com/office/drawing/2014/main" id="{4C77762C-D1E8-41D0-BDF5-16B2E2FB0FD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71475" y="2823581"/>
            <a:ext cx="4636033" cy="1107996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Divider title goes here</a:t>
            </a:r>
            <a:endParaRPr lang="en-AU" dirty="0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00741CFD-7DEE-490C-8563-C8C4EF3060A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/>
          <p:nvPr userDrawn="1"/>
        </p:nvCxnSpPr>
        <p:spPr>
          <a:xfrm>
            <a:off x="337062" y="388434"/>
            <a:ext cx="0" cy="108000"/>
          </a:xfrm>
          <a:prstGeom prst="line">
            <a:avLst/>
          </a:prstGeom>
          <a:ln w="317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1875D8F5-C831-4AC7-AE09-4DA65EE17051}"/>
              </a:ext>
            </a:extLst>
          </p:cNvPr>
          <p:cNvSpPr txBox="1"/>
          <p:nvPr userDrawn="1"/>
        </p:nvSpPr>
        <p:spPr>
          <a:xfrm>
            <a:off x="409292" y="365496"/>
            <a:ext cx="2232984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AU" sz="1200" b="1" i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NSW Department of Education</a:t>
            </a:r>
          </a:p>
        </p:txBody>
      </p:sp>
    </p:spTree>
    <p:extLst>
      <p:ext uri="{BB962C8B-B14F-4D97-AF65-F5344CB8AC3E}">
        <p14:creationId xmlns:p14="http://schemas.microsoft.com/office/powerpoint/2010/main" val="1390297599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Divider - 4 Placehol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NSW Government Logo" title="NSW Government Logo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37062" y="5854650"/>
            <a:ext cx="720000" cy="778515"/>
          </a:xfrm>
          <a:prstGeom prst="rect">
            <a:avLst/>
          </a:prstGeom>
        </p:spPr>
      </p:pic>
      <p:sp>
        <p:nvSpPr>
          <p:cNvPr id="28" name="Text Placeholder 2078">
            <a:extLst>
              <a:ext uri="{FF2B5EF4-FFF2-40B4-BE49-F238E27FC236}">
                <a16:creationId xmlns:a16="http://schemas.microsoft.com/office/drawing/2014/main" id="{D3261B0B-59AF-AC42-8E88-1F4183CADE4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71475" y="4048755"/>
            <a:ext cx="4636034" cy="1242336"/>
          </a:xfrm>
          <a:prstGeom prst="rect">
            <a:avLst/>
          </a:prstGeom>
        </p:spPr>
        <p:txBody>
          <a:bodyPr wrap="square" lIns="0">
            <a:noAutofit/>
          </a:bodyPr>
          <a:lstStyle>
            <a:lvl1pPr marL="0" indent="0">
              <a:buNone/>
              <a:defRPr sz="2000"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 dirty="0"/>
              <a:t>Subtitle goes here</a:t>
            </a:r>
          </a:p>
        </p:txBody>
      </p:sp>
      <p:sp>
        <p:nvSpPr>
          <p:cNvPr id="17" name="Title 8">
            <a:extLst>
              <a:ext uri="{FF2B5EF4-FFF2-40B4-BE49-F238E27FC236}">
                <a16:creationId xmlns:a16="http://schemas.microsoft.com/office/drawing/2014/main" id="{4C77762C-D1E8-41D0-BDF5-16B2E2FB0FD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71475" y="2823581"/>
            <a:ext cx="4636033" cy="1107996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Divider title goes here</a:t>
            </a:r>
            <a:endParaRPr lang="en-AU" dirty="0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00741CFD-7DEE-490C-8563-C8C4EF3060A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/>
          <p:nvPr userDrawn="1"/>
        </p:nvCxnSpPr>
        <p:spPr>
          <a:xfrm>
            <a:off x="337062" y="388434"/>
            <a:ext cx="0" cy="108000"/>
          </a:xfrm>
          <a:prstGeom prst="line">
            <a:avLst/>
          </a:prstGeom>
          <a:ln w="317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1875D8F5-C831-4AC7-AE09-4DA65EE17051}"/>
              </a:ext>
            </a:extLst>
          </p:cNvPr>
          <p:cNvSpPr txBox="1"/>
          <p:nvPr userDrawn="1"/>
        </p:nvSpPr>
        <p:spPr>
          <a:xfrm>
            <a:off x="409292" y="365496"/>
            <a:ext cx="2232984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AU" sz="1200" b="1" i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NSW Department of Education</a:t>
            </a:r>
          </a:p>
        </p:txBody>
      </p:sp>
      <p:sp>
        <p:nvSpPr>
          <p:cNvPr id="10" name="Picture Placeholder 4">
            <a:extLst>
              <a:ext uri="{FF2B5EF4-FFF2-40B4-BE49-F238E27FC236}">
                <a16:creationId xmlns:a16="http://schemas.microsoft.com/office/drawing/2014/main" id="{CB23E5B4-1C83-A145-8704-1AE518058744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5767920" y="180779"/>
            <a:ext cx="6393600" cy="6393600"/>
          </a:xfrm>
          <a:prstGeom prst="ellipse">
            <a:avLst/>
          </a:prstGeom>
          <a:noFill/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Insert Image here</a:t>
            </a:r>
          </a:p>
        </p:txBody>
      </p:sp>
    </p:spTree>
    <p:extLst>
      <p:ext uri="{BB962C8B-B14F-4D97-AF65-F5344CB8AC3E}">
        <p14:creationId xmlns:p14="http://schemas.microsoft.com/office/powerpoint/2010/main" val="2249192990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- 5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NSW Government Logo.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6323" y="5894897"/>
            <a:ext cx="720000" cy="786318"/>
          </a:xfrm>
          <a:prstGeom prst="rect">
            <a:avLst/>
          </a:prstGeom>
        </p:spPr>
      </p:pic>
      <p:sp>
        <p:nvSpPr>
          <p:cNvPr id="9" name="Oval 8" descr="Student writing at his desk"/>
          <p:cNvSpPr/>
          <p:nvPr userDrawn="1"/>
        </p:nvSpPr>
        <p:spPr>
          <a:xfrm>
            <a:off x="6793918" y="1384915"/>
            <a:ext cx="4963075" cy="4964400"/>
          </a:xfrm>
          <a:prstGeom prst="ellipse">
            <a:avLst/>
          </a:prstGeom>
          <a:blipFill dpi="0" rotWithShape="1"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 t="179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 sz="2000" dirty="0" err="1"/>
          </a:p>
        </p:txBody>
      </p:sp>
      <p:sp>
        <p:nvSpPr>
          <p:cNvPr id="28" name="Text Placeholder 2078">
            <a:extLst>
              <a:ext uri="{FF2B5EF4-FFF2-40B4-BE49-F238E27FC236}">
                <a16:creationId xmlns:a16="http://schemas.microsoft.com/office/drawing/2014/main" id="{D3261B0B-59AF-AC42-8E88-1F4183CADE4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60328" y="4048755"/>
            <a:ext cx="4636034" cy="1579688"/>
          </a:xfrm>
          <a:prstGeom prst="rect">
            <a:avLst/>
          </a:prstGeom>
        </p:spPr>
        <p:txBody>
          <a:bodyPr wrap="square" lIns="0">
            <a:noAutofit/>
          </a:bodyPr>
          <a:lstStyle>
            <a:lvl1pPr marL="0" indent="0">
              <a:buNone/>
              <a:defRPr sz="2000" b="1" i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 dirty="0"/>
              <a:t>Subtitle goes here</a:t>
            </a:r>
          </a:p>
        </p:txBody>
      </p:sp>
      <p:sp>
        <p:nvSpPr>
          <p:cNvPr id="17" name="Title 8">
            <a:extLst>
              <a:ext uri="{FF2B5EF4-FFF2-40B4-BE49-F238E27FC236}">
                <a16:creationId xmlns:a16="http://schemas.microsoft.com/office/drawing/2014/main" id="{4C77762C-D1E8-41D0-BDF5-16B2E2FB0FD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60328" y="2823581"/>
            <a:ext cx="4636033" cy="1107996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Divider title goes here</a:t>
            </a:r>
            <a:endParaRPr lang="en-AU" dirty="0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00741CFD-7DEE-490C-8563-C8C4EF3060A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/>
          <p:nvPr userDrawn="1"/>
        </p:nvCxnSpPr>
        <p:spPr>
          <a:xfrm>
            <a:off x="337062" y="388434"/>
            <a:ext cx="0" cy="108000"/>
          </a:xfrm>
          <a:prstGeom prst="line">
            <a:avLst/>
          </a:prstGeom>
          <a:ln w="317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1875D8F5-C831-4AC7-AE09-4DA65EE17051}"/>
              </a:ext>
            </a:extLst>
          </p:cNvPr>
          <p:cNvSpPr txBox="1"/>
          <p:nvPr userDrawn="1"/>
        </p:nvSpPr>
        <p:spPr>
          <a:xfrm>
            <a:off x="409292" y="365496"/>
            <a:ext cx="2232984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AU" sz="1200" b="1" i="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NSW Department of Education</a:t>
            </a:r>
          </a:p>
        </p:txBody>
      </p:sp>
    </p:spTree>
    <p:extLst>
      <p:ext uri="{BB962C8B-B14F-4D97-AF65-F5344CB8AC3E}">
        <p14:creationId xmlns:p14="http://schemas.microsoft.com/office/powerpoint/2010/main" val="2944930758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Divider - 5 Placehol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NSW Government Logo.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6323" y="5894897"/>
            <a:ext cx="720000" cy="786318"/>
          </a:xfrm>
          <a:prstGeom prst="rect">
            <a:avLst/>
          </a:prstGeom>
        </p:spPr>
      </p:pic>
      <p:sp>
        <p:nvSpPr>
          <p:cNvPr id="28" name="Text Placeholder 2078">
            <a:extLst>
              <a:ext uri="{FF2B5EF4-FFF2-40B4-BE49-F238E27FC236}">
                <a16:creationId xmlns:a16="http://schemas.microsoft.com/office/drawing/2014/main" id="{D3261B0B-59AF-AC42-8E88-1F4183CADE4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60328" y="4048755"/>
            <a:ext cx="4636034" cy="1579688"/>
          </a:xfrm>
          <a:prstGeom prst="rect">
            <a:avLst/>
          </a:prstGeom>
        </p:spPr>
        <p:txBody>
          <a:bodyPr wrap="square" lIns="0">
            <a:noAutofit/>
          </a:bodyPr>
          <a:lstStyle>
            <a:lvl1pPr marL="0" indent="0">
              <a:buNone/>
              <a:defRPr sz="2000" b="1" i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 dirty="0"/>
              <a:t>Subtitle goes here</a:t>
            </a:r>
          </a:p>
        </p:txBody>
      </p:sp>
      <p:sp>
        <p:nvSpPr>
          <p:cNvPr id="17" name="Title 8">
            <a:extLst>
              <a:ext uri="{FF2B5EF4-FFF2-40B4-BE49-F238E27FC236}">
                <a16:creationId xmlns:a16="http://schemas.microsoft.com/office/drawing/2014/main" id="{4C77762C-D1E8-41D0-BDF5-16B2E2FB0FD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60328" y="2823581"/>
            <a:ext cx="4636033" cy="1107996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Divider title goes here</a:t>
            </a:r>
            <a:endParaRPr lang="en-AU" dirty="0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00741CFD-7DEE-490C-8563-C8C4EF3060A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/>
          <p:nvPr userDrawn="1"/>
        </p:nvCxnSpPr>
        <p:spPr>
          <a:xfrm>
            <a:off x="337062" y="388434"/>
            <a:ext cx="0" cy="108000"/>
          </a:xfrm>
          <a:prstGeom prst="line">
            <a:avLst/>
          </a:prstGeom>
          <a:ln w="317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1875D8F5-C831-4AC7-AE09-4DA65EE17051}"/>
              </a:ext>
            </a:extLst>
          </p:cNvPr>
          <p:cNvSpPr txBox="1"/>
          <p:nvPr userDrawn="1"/>
        </p:nvSpPr>
        <p:spPr>
          <a:xfrm>
            <a:off x="409292" y="365496"/>
            <a:ext cx="2232984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AU" sz="1200" b="1" i="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NSW Department of Education</a:t>
            </a:r>
          </a:p>
        </p:txBody>
      </p:sp>
      <p:sp>
        <p:nvSpPr>
          <p:cNvPr id="11" name="Picture Placeholder 4">
            <a:extLst>
              <a:ext uri="{FF2B5EF4-FFF2-40B4-BE49-F238E27FC236}">
                <a16:creationId xmlns:a16="http://schemas.microsoft.com/office/drawing/2014/main" id="{E2F1A7F7-B7FF-3A4A-8369-3192421B34A4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6792593" y="1384915"/>
            <a:ext cx="4964400" cy="4964400"/>
          </a:xfrm>
          <a:prstGeom prst="ellipse">
            <a:avLst/>
          </a:prstGeom>
          <a:noFill/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Insert Image here</a:t>
            </a:r>
          </a:p>
        </p:txBody>
      </p:sp>
    </p:spTree>
    <p:extLst>
      <p:ext uri="{BB962C8B-B14F-4D97-AF65-F5344CB8AC3E}">
        <p14:creationId xmlns:p14="http://schemas.microsoft.com/office/powerpoint/2010/main" val="3703636526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- 6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NSW Government Logo.&#10;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162039" y="5894897"/>
            <a:ext cx="720000" cy="786318"/>
          </a:xfrm>
          <a:prstGeom prst="rect">
            <a:avLst/>
          </a:prstGeom>
        </p:spPr>
      </p:pic>
      <p:sp>
        <p:nvSpPr>
          <p:cNvPr id="28" name="Text Placeholder 2078">
            <a:extLst>
              <a:ext uri="{FF2B5EF4-FFF2-40B4-BE49-F238E27FC236}">
                <a16:creationId xmlns:a16="http://schemas.microsoft.com/office/drawing/2014/main" id="{D3261B0B-59AF-AC42-8E88-1F4183CADE4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71475" y="4048755"/>
            <a:ext cx="4636034" cy="1766983"/>
          </a:xfrm>
          <a:prstGeom prst="rect">
            <a:avLst/>
          </a:prstGeom>
        </p:spPr>
        <p:txBody>
          <a:bodyPr wrap="square" lIns="0">
            <a:noAutofit/>
          </a:bodyPr>
          <a:lstStyle>
            <a:lvl1pPr marL="0" indent="0">
              <a:buNone/>
              <a:defRPr sz="2000" b="1" i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 dirty="0"/>
              <a:t>Subtitle goes here</a:t>
            </a:r>
          </a:p>
        </p:txBody>
      </p:sp>
      <p:sp>
        <p:nvSpPr>
          <p:cNvPr id="17" name="Title 8">
            <a:extLst>
              <a:ext uri="{FF2B5EF4-FFF2-40B4-BE49-F238E27FC236}">
                <a16:creationId xmlns:a16="http://schemas.microsoft.com/office/drawing/2014/main" id="{4C77762C-D1E8-41D0-BDF5-16B2E2FB0FD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71475" y="2823581"/>
            <a:ext cx="4636033" cy="1107996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Divider title goes here</a:t>
            </a:r>
            <a:endParaRPr lang="en-AU" dirty="0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00741CFD-7DEE-490C-8563-C8C4EF3060A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/>
          <p:nvPr userDrawn="1"/>
        </p:nvCxnSpPr>
        <p:spPr>
          <a:xfrm>
            <a:off x="337062" y="388434"/>
            <a:ext cx="0" cy="108000"/>
          </a:xfrm>
          <a:prstGeom prst="line">
            <a:avLst/>
          </a:prstGeom>
          <a:ln w="317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1875D8F5-C831-4AC7-AE09-4DA65EE17051}"/>
              </a:ext>
            </a:extLst>
          </p:cNvPr>
          <p:cNvSpPr txBox="1"/>
          <p:nvPr userDrawn="1"/>
        </p:nvSpPr>
        <p:spPr>
          <a:xfrm>
            <a:off x="409292" y="365496"/>
            <a:ext cx="2232984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AU" sz="1200" b="1" i="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NSW Department of Education</a:t>
            </a:r>
          </a:p>
        </p:txBody>
      </p:sp>
    </p:spTree>
    <p:extLst>
      <p:ext uri="{BB962C8B-B14F-4D97-AF65-F5344CB8AC3E}">
        <p14:creationId xmlns:p14="http://schemas.microsoft.com/office/powerpoint/2010/main" val="2434391600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7.xml"/><Relationship Id="rId3" Type="http://schemas.openxmlformats.org/officeDocument/2006/relationships/slideLayout" Target="../slideLayouts/slideLayout22.xml"/><Relationship Id="rId7" Type="http://schemas.openxmlformats.org/officeDocument/2006/relationships/slideLayout" Target="../slideLayouts/slideLayout26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21.xml"/><Relationship Id="rId1" Type="http://schemas.openxmlformats.org/officeDocument/2006/relationships/slideLayout" Target="../slideLayouts/slideLayout20.xml"/><Relationship Id="rId6" Type="http://schemas.openxmlformats.org/officeDocument/2006/relationships/slideLayout" Target="../slideLayouts/slideLayout25.xml"/><Relationship Id="rId11" Type="http://schemas.openxmlformats.org/officeDocument/2006/relationships/slideLayout" Target="../slideLayouts/slideLayout30.xml"/><Relationship Id="rId5" Type="http://schemas.openxmlformats.org/officeDocument/2006/relationships/slideLayout" Target="../slideLayouts/slideLayout24.xml"/><Relationship Id="rId10" Type="http://schemas.openxmlformats.org/officeDocument/2006/relationships/slideLayout" Target="../slideLayouts/slideLayout29.xml"/><Relationship Id="rId4" Type="http://schemas.openxmlformats.org/officeDocument/2006/relationships/slideLayout" Target="../slideLayouts/slideLayout23.xml"/><Relationship Id="rId9" Type="http://schemas.openxmlformats.org/officeDocument/2006/relationships/slideLayout" Target="../slideLayouts/slideLayout2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337062" y="6371461"/>
            <a:ext cx="540000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10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70A22D65-9FDC-489F-B10E-6D0B5D9F1F89}" type="slidenum">
              <a:rPr lang="en-AU" smtClean="0"/>
              <a:pPr/>
              <a:t>‹#›</a:t>
            </a:fld>
            <a:endParaRPr lang="en-AU" dirty="0"/>
          </a:p>
        </p:txBody>
      </p:sp>
      <p:pic>
        <p:nvPicPr>
          <p:cNvPr id="8" name="Picture 7" descr="NSW Government Logo.&#10;"/>
          <p:cNvPicPr>
            <a:picLocks noChangeAspect="1"/>
          </p:cNvPicPr>
          <p:nvPr userDrawn="1"/>
        </p:nvPicPr>
        <p:blipFill>
          <a:blip r:embed="rId2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432123" y="6146848"/>
            <a:ext cx="540000" cy="589738"/>
          </a:xfrm>
          <a:prstGeom prst="rect">
            <a:avLst/>
          </a:prstGeom>
        </p:spPr>
      </p:pic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316228" y="1725254"/>
            <a:ext cx="11497399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14" name="Title Placeholder 1"/>
          <p:cNvSpPr>
            <a:spLocks noGrp="1"/>
          </p:cNvSpPr>
          <p:nvPr>
            <p:ph type="title"/>
          </p:nvPr>
        </p:nvSpPr>
        <p:spPr>
          <a:xfrm>
            <a:off x="316228" y="779117"/>
            <a:ext cx="11497401" cy="498470"/>
          </a:xfrm>
          <a:prstGeom prst="rect">
            <a:avLst/>
          </a:prstGeom>
        </p:spPr>
        <p:txBody>
          <a:bodyPr vert="horz" wrap="square" lIns="0" tIns="0" rIns="0" bIns="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AEFECAC3-BF7B-B746-B2D0-F554BFDC296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/>
          <p:nvPr userDrawn="1"/>
        </p:nvCxnSpPr>
        <p:spPr>
          <a:xfrm>
            <a:off x="337062" y="388434"/>
            <a:ext cx="0" cy="108000"/>
          </a:xfrm>
          <a:prstGeom prst="line">
            <a:avLst/>
          </a:prstGeom>
          <a:ln w="317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874AE827-7224-224D-825A-55775AA3B745}"/>
              </a:ext>
            </a:extLst>
          </p:cNvPr>
          <p:cNvSpPr txBox="1"/>
          <p:nvPr userDrawn="1"/>
        </p:nvSpPr>
        <p:spPr>
          <a:xfrm>
            <a:off x="409292" y="365496"/>
            <a:ext cx="2232984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AU" sz="1200" b="1" i="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NSW Department of Education</a:t>
            </a:r>
          </a:p>
        </p:txBody>
      </p:sp>
    </p:spTree>
    <p:extLst>
      <p:ext uri="{BB962C8B-B14F-4D97-AF65-F5344CB8AC3E}">
        <p14:creationId xmlns:p14="http://schemas.microsoft.com/office/powerpoint/2010/main" val="2094278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</p:sldLayoutIdLst>
  <p:transition>
    <p:fade/>
  </p:transition>
  <p:hf sldNum="0" hdr="0" dt="0"/>
  <p:txStyles>
    <p:titleStyle>
      <a:lvl1pPr algn="l" defTabSz="685798" rtl="0" eaLnBrk="1" latinLnBrk="0" hangingPunct="1">
        <a:lnSpc>
          <a:spcPct val="90000"/>
        </a:lnSpc>
        <a:spcBef>
          <a:spcPct val="0"/>
        </a:spcBef>
        <a:buNone/>
        <a:defRPr sz="2800" b="1" i="0" u="none" kern="1200">
          <a:solidFill>
            <a:schemeClr val="tx2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177800" indent="-177800" algn="l" defTabSz="685798" rtl="0" eaLnBrk="1" latinLnBrk="0" hangingPunct="1">
        <a:lnSpc>
          <a:spcPct val="15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355600" indent="-177800" algn="l" defTabSz="685798" rtl="0" eaLnBrk="1" latinLnBrk="0" hangingPunct="1">
        <a:lnSpc>
          <a:spcPct val="150000"/>
        </a:lnSpc>
        <a:spcBef>
          <a:spcPts val="0"/>
        </a:spcBef>
        <a:spcAft>
          <a:spcPts val="600"/>
        </a:spcAft>
        <a:buClrTx/>
        <a:buFont typeface="Montserrat Medium" panose="00000600000000000000" pitchFamily="2" charset="0"/>
        <a:buChar char="−"/>
        <a:defRPr sz="1600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541338" indent="-177800" algn="l" defTabSz="685798" rtl="0" eaLnBrk="1" latinLnBrk="0" hangingPunct="1">
        <a:lnSpc>
          <a:spcPct val="150000"/>
        </a:lnSpc>
        <a:spcBef>
          <a:spcPts val="0"/>
        </a:spcBef>
        <a:spcAft>
          <a:spcPts val="600"/>
        </a:spcAft>
        <a:buClrTx/>
        <a:buFont typeface="Montserrat Medium" panose="00000600000000000000" pitchFamily="2" charset="0"/>
        <a:buChar char="»"/>
        <a:tabLst/>
        <a:defRPr sz="1600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719138" indent="-185738" algn="l" defTabSz="685798" rtl="0" eaLnBrk="1" latinLnBrk="0" hangingPunct="1">
        <a:lnSpc>
          <a:spcPct val="150000"/>
        </a:lnSpc>
        <a:spcBef>
          <a:spcPts val="0"/>
        </a:spcBef>
        <a:spcAft>
          <a:spcPts val="600"/>
        </a:spcAft>
        <a:buClrTx/>
        <a:buFont typeface="Courier New" panose="02070309020205020404" pitchFamily="49" charset="0"/>
        <a:buChar char="o"/>
        <a:defRPr sz="1400" b="0" i="0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896938" indent="-177800" algn="l" defTabSz="685798" rtl="0" eaLnBrk="1" latinLnBrk="0" hangingPunct="1">
        <a:lnSpc>
          <a:spcPct val="15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•"/>
        <a:defRPr sz="1200" b="0" i="0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885943" indent="-171449" algn="l" defTabSz="685798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42" indent="-171449" algn="l" defTabSz="685798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41" indent="-171449" algn="l" defTabSz="685798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40" indent="-171449" algn="l" defTabSz="685798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98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9" algn="l" defTabSz="685798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98" algn="l" defTabSz="685798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96" algn="l" defTabSz="685798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96" algn="l" defTabSz="685798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94" algn="l" defTabSz="685798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93" algn="l" defTabSz="685798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92" algn="l" defTabSz="685798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90" algn="l" defTabSz="685798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9" pos="211">
          <p15:clr>
            <a:srgbClr val="F26B43"/>
          </p15:clr>
        </p15:guide>
        <p15:guide id="20" pos="3840">
          <p15:clr>
            <a:srgbClr val="F26B43"/>
          </p15:clr>
        </p15:guide>
        <p15:guide id="21" pos="7435">
          <p15:clr>
            <a:srgbClr val="F26B43"/>
          </p15:clr>
        </p15:guide>
        <p15:guide id="22" orient="horz" pos="249">
          <p15:clr>
            <a:srgbClr val="F26B43"/>
          </p15:clr>
        </p15:guide>
        <p15:guide id="23" orient="horz" pos="4178">
          <p15:clr>
            <a:srgbClr val="F26B43"/>
          </p15:clr>
        </p15:guide>
        <p15:guide id="34" orient="horz" pos="527">
          <p15:clr>
            <a:srgbClr val="FBAE40"/>
          </p15:clr>
        </p15:guide>
        <p15:guide id="35" orient="horz" pos="867">
          <p15:clr>
            <a:srgbClr val="FBAE40"/>
          </p15:clr>
        </p15:guide>
        <p15:guide id="36" orient="horz" pos="1049">
          <p15:clr>
            <a:srgbClr val="FBAE40"/>
          </p15:clr>
        </p15:guide>
        <p15:guide id="37" pos="844">
          <p15:clr>
            <a:srgbClr val="FDE53C"/>
          </p15:clr>
        </p15:guide>
        <p15:guide id="38" pos="1443">
          <p15:clr>
            <a:srgbClr val="FDE53C"/>
          </p15:clr>
        </p15:guide>
        <p15:guide id="39" pos="2043">
          <p15:clr>
            <a:srgbClr val="FDE53C"/>
          </p15:clr>
        </p15:guide>
        <p15:guide id="40" pos="2641">
          <p15:clr>
            <a:srgbClr val="FDE53C"/>
          </p15:clr>
        </p15:guide>
        <p15:guide id="41" pos="3241">
          <p15:clr>
            <a:srgbClr val="FDE53C"/>
          </p15:clr>
        </p15:guide>
        <p15:guide id="42" pos="4439">
          <p15:clr>
            <a:srgbClr val="FDE53C"/>
          </p15:clr>
        </p15:guide>
        <p15:guide id="43" pos="5039">
          <p15:clr>
            <a:srgbClr val="FDE53C"/>
          </p15:clr>
        </p15:guide>
        <p15:guide id="44" pos="5637">
          <p15:clr>
            <a:srgbClr val="FDE53C"/>
          </p15:clr>
        </p15:guide>
        <p15:guide id="45" pos="6236">
          <p15:clr>
            <a:srgbClr val="FDE53C"/>
          </p15:clr>
        </p15:guide>
        <p15:guide id="46" pos="6835">
          <p15:clr>
            <a:srgbClr val="FDE53C"/>
          </p15:clr>
        </p15:guide>
        <p15:guide id="47" orient="horz" pos="1253">
          <p15:clr>
            <a:srgbClr val="FBAE40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15600" y="496967"/>
            <a:ext cx="11360800" cy="86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15600" y="1890400"/>
            <a:ext cx="11360800" cy="420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Lato"/>
              <a:buChar char="●"/>
              <a:defRPr sz="18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ato"/>
              <a:buChar char="○"/>
              <a:defRPr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ato"/>
              <a:buChar char="■"/>
              <a:defRPr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ato"/>
              <a:buChar char="●"/>
              <a:defRPr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ato"/>
              <a:buChar char="○"/>
              <a:defRPr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ato"/>
              <a:buChar char="■"/>
              <a:defRPr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ato"/>
              <a:buChar char="●"/>
              <a:defRPr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ato"/>
              <a:buChar char="○"/>
              <a:defRPr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Lato"/>
              <a:buChar char="■"/>
              <a:defRPr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333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>
              <a:buNone/>
              <a:defRPr sz="1333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>
              <a:buNone/>
              <a:defRPr sz="1333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>
              <a:buNone/>
              <a:defRPr sz="1333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>
              <a:buNone/>
              <a:defRPr sz="1333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>
              <a:buNone/>
              <a:defRPr sz="1333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>
              <a:buNone/>
              <a:defRPr sz="1333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>
              <a:buNone/>
              <a:defRPr sz="1333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>
              <a:buNone/>
              <a:defRPr sz="1333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792945176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schoolsnsw.sharepoint.com/:p:/s/DLS/EXQ2N7z7eIJOsnRwdMQ2xvwB0Kv743-lQNGja3KAif_xYQ?e=S1hkrG&amp;clearCache=818673e0-b11b-d866-b5e5-c1bdc9768bfb" TargetMode="Externa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schoolsnsw.sharepoint.com/:p:/s/DLS/EXQ2N7z7eIJOsnRwdMQ2xvwB0Kv743-lQNGja3KAif_xYQ?e=S1hkrG&amp;clearCache=818673e0-b11b-d866-b5e5-c1bdc9768bfb" TargetMode="Externa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schoolsnsw.sharepoint.com/:p:/s/DLS/EXQ2N7z7eIJOsnRwdMQ2xvwB0Kv743-lQNGja3KAif_xYQ?e=S1hkrG&amp;clearCache=818673e0-b11b-d866-b5e5-c1bdc9768bfb" TargetMode="Externa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DC077B8-769D-41DC-A958-A11F7CD667E7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334962" y="2028304"/>
            <a:ext cx="11485563" cy="4051385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Ask a parent to help you meet one of your classmates online.</a:t>
            </a:r>
          </a:p>
          <a:p>
            <a:r>
              <a:rPr lang="en-US" dirty="0"/>
              <a:t>Greet each other by saying [Hello, how are you?] to your classmate and answering the greetings.</a:t>
            </a:r>
          </a:p>
          <a:p>
            <a:r>
              <a:rPr lang="en-US" dirty="0"/>
              <a:t>Take turns playing with both yours and your classmate's chatterboxes.</a:t>
            </a:r>
          </a:p>
          <a:p>
            <a:r>
              <a:rPr lang="en-US" dirty="0"/>
              <a:t>When you have played with each other's chatterboxes, tell your classmate one thing you liked about their chatterbox.</a:t>
            </a:r>
          </a:p>
          <a:p>
            <a:r>
              <a:rPr lang="en-US" dirty="0"/>
              <a:t>Say [Thank you!] and [Goodbye!].</a:t>
            </a:r>
          </a:p>
          <a:p>
            <a:endParaRPr lang="en-US" dirty="0"/>
          </a:p>
          <a:p>
            <a:endParaRPr lang="en-US" dirty="0">
              <a:latin typeface="Arial"/>
              <a:cs typeface="Arial"/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>
              <a:latin typeface="Arial"/>
              <a:cs typeface="Arial"/>
            </a:endParaRPr>
          </a:p>
          <a:p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43B01F-7C84-49D0-86C1-7F70A97BD10C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 vert="horz" wrap="square" lIns="0" tIns="45720" rIns="91440" bIns="45720" rtlCol="0" anchor="t">
            <a:noAutofit/>
          </a:bodyPr>
          <a:lstStyle/>
          <a:p>
            <a:r>
              <a:rPr lang="en-AU" dirty="0">
                <a:latin typeface="Arial"/>
                <a:cs typeface="Arial"/>
              </a:rPr>
              <a:t>Week 6 – Meeting friends to play with your chatterbox</a:t>
            </a:r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696EBA80-F353-4C21-B5D1-8C3A123262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Languages – Early Stage 1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1AF7FF-3DA8-4417-A31C-402168E4EEA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fld id="{5116C895-348D-4FA1-AC3F-6A98EE2CBA64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4457396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DC077B8-769D-41DC-A958-A11F7CD667E7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 vert="horz" lIns="91440" tIns="45720" rIns="91440" bIns="45720" rtlCol="0" anchor="t">
            <a:normAutofit fontScale="92500" lnSpcReduction="20000"/>
          </a:bodyPr>
          <a:lstStyle/>
          <a:p>
            <a:r>
              <a:rPr lang="en-US" dirty="0"/>
              <a:t>Meet one of your classmates online.</a:t>
            </a:r>
          </a:p>
          <a:p>
            <a:r>
              <a:rPr lang="en-US" dirty="0"/>
              <a:t>Greet each other by saying [Hello, how are you?] to your classmate and answering the greetings.</a:t>
            </a:r>
          </a:p>
          <a:p>
            <a:r>
              <a:rPr lang="en-US" dirty="0"/>
              <a:t>Take turns playing with both yours and your classmate's chatterboxes.</a:t>
            </a:r>
          </a:p>
          <a:p>
            <a:r>
              <a:rPr lang="en-US" dirty="0"/>
              <a:t>When you have played with each other's chatterboxes, use </a:t>
            </a:r>
            <a:r>
              <a:rPr lang="en-US" dirty="0">
                <a:hlinkClick r:id="rId2"/>
              </a:rPr>
              <a:t>2 stars and a wish</a:t>
            </a:r>
            <a:r>
              <a:rPr lang="en-US" dirty="0"/>
              <a:t> to give your classmate some feedback. When giving feedback, think </a:t>
            </a:r>
            <a:r>
              <a:rPr lang="en-US" dirty="0" smtClean="0"/>
              <a:t>about: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Did your use the right words when speaking?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Did the words sound correct? 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Were the words in the correct order? </a:t>
            </a:r>
            <a:endParaRPr lang="en-US" dirty="0" smtClean="0"/>
          </a:p>
          <a:p>
            <a:r>
              <a:rPr lang="en-US" dirty="0" smtClean="0"/>
              <a:t>Say </a:t>
            </a:r>
            <a:r>
              <a:rPr lang="en-US" dirty="0"/>
              <a:t>[Thank you!] and [Goodbye</a:t>
            </a:r>
            <a:r>
              <a:rPr lang="en-US" dirty="0" smtClean="0"/>
              <a:t>!].</a:t>
            </a:r>
          </a:p>
          <a:p>
            <a:r>
              <a:rPr lang="en-US" dirty="0" smtClean="0"/>
              <a:t>Now </a:t>
            </a:r>
            <a:r>
              <a:rPr lang="en-US" dirty="0"/>
              <a:t>meet another one of your classmates online and play with each other's chatterboxes</a:t>
            </a:r>
            <a:r>
              <a:rPr lang="en-US" dirty="0" smtClean="0"/>
              <a:t>.</a:t>
            </a:r>
            <a:endParaRPr lang="en-US" dirty="0"/>
          </a:p>
          <a:p>
            <a:pPr lvl="1">
              <a:buFont typeface="Courier New" panose="02070309020205020404" pitchFamily="49" charset="0"/>
              <a:buChar char="o"/>
            </a:pPr>
            <a:endParaRPr lang="en-AU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43B01F-7C84-49D0-86C1-7F70A97BD10C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 vert="horz" wrap="square" lIns="0" tIns="45720" rIns="91440" bIns="45720" rtlCol="0" anchor="t">
            <a:noAutofit/>
          </a:bodyPr>
          <a:lstStyle/>
          <a:p>
            <a:r>
              <a:rPr lang="en-AU" dirty="0">
                <a:latin typeface="Arial"/>
                <a:cs typeface="Arial"/>
              </a:rPr>
              <a:t>Week 6 – Meeting friends to play with your chatterbox</a:t>
            </a:r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696EBA80-F353-4C21-B5D1-8C3A123262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>
                <a:latin typeface="Arial"/>
                <a:cs typeface="Arial"/>
              </a:rPr>
              <a:t>Languages – Stage 1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1AF7FF-3DA8-4417-A31C-402168E4EEA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fld id="{5116C895-348D-4FA1-AC3F-6A98EE2CBA64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1714485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DC077B8-769D-41DC-A958-A11F7CD667E7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 vert="horz" lIns="91440" tIns="45720" rIns="91440" bIns="45720" rtlCol="0" anchor="t">
            <a:normAutofit fontScale="92500" lnSpcReduction="20000"/>
          </a:bodyPr>
          <a:lstStyle/>
          <a:p>
            <a:r>
              <a:rPr lang="en-US" dirty="0"/>
              <a:t>Meet one of your classmates online.</a:t>
            </a:r>
          </a:p>
          <a:p>
            <a:r>
              <a:rPr lang="en-US" dirty="0"/>
              <a:t>Greet each other by saying [Hello, how are you?] to your classmate and answering the greetings.</a:t>
            </a:r>
          </a:p>
          <a:p>
            <a:r>
              <a:rPr lang="en-US" dirty="0"/>
              <a:t>Take turns playing with both yours and your classmate's chatterboxes.</a:t>
            </a:r>
          </a:p>
          <a:p>
            <a:r>
              <a:rPr lang="en-US" dirty="0"/>
              <a:t>When you have played with each other's chatterboxes, use </a:t>
            </a:r>
            <a:r>
              <a:rPr lang="en-US" dirty="0">
                <a:hlinkClick r:id="rId2"/>
              </a:rPr>
              <a:t>2 stars and a wish</a:t>
            </a:r>
            <a:r>
              <a:rPr lang="en-US" dirty="0"/>
              <a:t> to give your classmate some feedback. When giving feedback, think about:</a:t>
            </a:r>
            <a:endParaRPr lang="en-AU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Did you use the right words when speaking?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Were all the words pronounced correctly?  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Were the words in the correct order? </a:t>
            </a:r>
          </a:p>
          <a:p>
            <a:r>
              <a:rPr lang="en-US" dirty="0"/>
              <a:t>Say [Thank you!] and [Goodbye!].</a:t>
            </a:r>
          </a:p>
          <a:p>
            <a:r>
              <a:rPr lang="en-US" dirty="0"/>
              <a:t>Now meet another one of your classmates online and play with each other's chatterboxes.</a:t>
            </a:r>
            <a:endParaRPr lang="en-AU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43B01F-7C84-49D0-86C1-7F70A97BD10C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 vert="horz" wrap="square" lIns="0" tIns="45720" rIns="91440" bIns="45720" rtlCol="0" anchor="t">
            <a:noAutofit/>
          </a:bodyPr>
          <a:lstStyle/>
          <a:p>
            <a:r>
              <a:rPr lang="en-AU" dirty="0">
                <a:latin typeface="Arial"/>
                <a:cs typeface="Arial"/>
              </a:rPr>
              <a:t>Week 6 – Meeting friends to play with your chatterbox</a:t>
            </a:r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696EBA80-F353-4C21-B5D1-8C3A123262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>
                <a:latin typeface="Arial"/>
                <a:cs typeface="Arial"/>
              </a:rPr>
              <a:t>Languages – Stage 2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1AF7FF-3DA8-4417-A31C-402168E4EEA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fld id="{5116C895-348D-4FA1-AC3F-6A98EE2CBA64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1658165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DC077B8-769D-41DC-A958-A11F7CD667E7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 vert="horz" lIns="91440" tIns="45720" rIns="91440" bIns="45720" rtlCol="0" anchor="t">
            <a:normAutofit fontScale="92500" lnSpcReduction="20000"/>
          </a:bodyPr>
          <a:lstStyle/>
          <a:p>
            <a:r>
              <a:rPr lang="en-US" dirty="0"/>
              <a:t>Meet one of your classmates online.</a:t>
            </a:r>
          </a:p>
          <a:p>
            <a:r>
              <a:rPr lang="en-US" dirty="0"/>
              <a:t>Greet each other by saying [Hello, how are you?] to your classmate and answering the greetings.</a:t>
            </a:r>
          </a:p>
          <a:p>
            <a:r>
              <a:rPr lang="en-US" dirty="0"/>
              <a:t>Take turns playing with both yours and your classmate's chatterboxes.</a:t>
            </a:r>
          </a:p>
          <a:p>
            <a:r>
              <a:rPr lang="en-US" dirty="0"/>
              <a:t>When you have played with each other's chatterboxes, use </a:t>
            </a:r>
            <a:r>
              <a:rPr lang="en-US" dirty="0">
                <a:hlinkClick r:id="rId2"/>
              </a:rPr>
              <a:t>2 stars and a wish</a:t>
            </a:r>
            <a:r>
              <a:rPr lang="en-US" dirty="0"/>
              <a:t> to give your classmate some feedback. When giving feedback, think about:</a:t>
            </a:r>
            <a:endParaRPr lang="en-AU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Did you use appropriate vocabulary when speaking?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Were all the words pronounced correctly?  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Were the words in the correct order? </a:t>
            </a:r>
          </a:p>
          <a:p>
            <a:pPr marL="342900" indent="-342900"/>
            <a:r>
              <a:rPr lang="en-US" dirty="0"/>
              <a:t>Say [Thank you!] and [Goodbye!].</a:t>
            </a:r>
          </a:p>
          <a:p>
            <a:pPr marL="342900" indent="-342900"/>
            <a:r>
              <a:rPr lang="en-US" dirty="0"/>
              <a:t>Now meet another two of your classmates online and play with each other's chatterboxes.</a:t>
            </a:r>
            <a:endParaRPr lang="en-AU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43B01F-7C84-49D0-86C1-7F70A97BD10C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 vert="horz" wrap="square" lIns="0" tIns="45720" rIns="91440" bIns="45720" rtlCol="0" anchor="t">
            <a:noAutofit/>
          </a:bodyPr>
          <a:lstStyle/>
          <a:p>
            <a:r>
              <a:rPr lang="en-AU" dirty="0">
                <a:latin typeface="Arial"/>
                <a:cs typeface="Arial"/>
              </a:rPr>
              <a:t>Week 6 – Meeting friends to play with your chatterbox</a:t>
            </a:r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696EBA80-F353-4C21-B5D1-8C3A123262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>
                <a:latin typeface="Arial"/>
                <a:cs typeface="Arial"/>
              </a:rPr>
              <a:t>Languages – Stage 3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1AF7FF-3DA8-4417-A31C-402168E4EEA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fld id="{5116C895-348D-4FA1-AC3F-6A98EE2CBA64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209559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3"/>
          <p:cNvSpPr/>
          <p:nvPr/>
        </p:nvSpPr>
        <p:spPr>
          <a:xfrm>
            <a:off x="0" y="-97867"/>
            <a:ext cx="12192000" cy="10976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endParaRPr sz="1867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69" name="Google Shape;69;p13"/>
          <p:cNvSpPr txBox="1">
            <a:spLocks noGrp="1"/>
          </p:cNvSpPr>
          <p:nvPr>
            <p:ph type="title" idx="4294967295"/>
          </p:nvPr>
        </p:nvSpPr>
        <p:spPr>
          <a:xfrm>
            <a:off x="205800" y="-6467"/>
            <a:ext cx="11157600" cy="914800"/>
          </a:xfrm>
          <a:prstGeom prst="rect">
            <a:avLst/>
          </a:prstGeom>
          <a:noFill/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r>
              <a:rPr lang="en" b="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Two stars and a wish</a:t>
            </a:r>
            <a:endParaRPr b="0">
              <a:solidFill>
                <a:schemeClr val="lt1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</p:txBody>
      </p:sp>
      <p:grpSp>
        <p:nvGrpSpPr>
          <p:cNvPr id="70" name="Google Shape;70;p13"/>
          <p:cNvGrpSpPr/>
          <p:nvPr/>
        </p:nvGrpSpPr>
        <p:grpSpPr>
          <a:xfrm>
            <a:off x="575767" y="1790033"/>
            <a:ext cx="3577733" cy="4403600"/>
            <a:chOff x="431825" y="1342525"/>
            <a:chExt cx="2683300" cy="3302700"/>
          </a:xfrm>
        </p:grpSpPr>
        <p:sp>
          <p:nvSpPr>
            <p:cNvPr id="71" name="Google Shape;71;p13"/>
            <p:cNvSpPr/>
            <p:nvPr/>
          </p:nvSpPr>
          <p:spPr>
            <a:xfrm>
              <a:off x="431825" y="1342525"/>
              <a:ext cx="2683200" cy="3302700"/>
            </a:xfrm>
            <a:prstGeom prst="rect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72" name="Google Shape;72;p13"/>
            <p:cNvSpPr txBox="1"/>
            <p:nvPr/>
          </p:nvSpPr>
          <p:spPr>
            <a:xfrm>
              <a:off x="431925" y="1342525"/>
              <a:ext cx="2683200" cy="8232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</p:grpSp>
      <p:cxnSp>
        <p:nvCxnSpPr>
          <p:cNvPr id="73" name="Google Shape;73;p13"/>
          <p:cNvCxnSpPr/>
          <p:nvPr/>
        </p:nvCxnSpPr>
        <p:spPr>
          <a:xfrm>
            <a:off x="2313600" y="2013233"/>
            <a:ext cx="0" cy="638400"/>
          </a:xfrm>
          <a:prstGeom prst="straightConnector1">
            <a:avLst/>
          </a:prstGeom>
          <a:noFill/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74" name="Google Shape;74;p13"/>
          <p:cNvSpPr txBox="1">
            <a:spLocks noGrp="1"/>
          </p:cNvSpPr>
          <p:nvPr>
            <p:ph type="body" idx="4294967295"/>
          </p:nvPr>
        </p:nvSpPr>
        <p:spPr>
          <a:xfrm>
            <a:off x="2462800" y="1783633"/>
            <a:ext cx="1584400" cy="10976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" sz="4000">
                <a:solidFill>
                  <a:schemeClr val="lt1"/>
                </a:solidFill>
              </a:rPr>
              <a:t>Star</a:t>
            </a:r>
            <a:endParaRPr sz="4000">
              <a:solidFill>
                <a:schemeClr val="lt1"/>
              </a:solidFill>
            </a:endParaRPr>
          </a:p>
        </p:txBody>
      </p:sp>
      <p:sp>
        <p:nvSpPr>
          <p:cNvPr id="75" name="Google Shape;75;p13"/>
          <p:cNvSpPr txBox="1">
            <a:spLocks noGrp="1"/>
          </p:cNvSpPr>
          <p:nvPr>
            <p:ph type="body" idx="4294967295"/>
          </p:nvPr>
        </p:nvSpPr>
        <p:spPr>
          <a:xfrm>
            <a:off x="677500" y="3025267"/>
            <a:ext cx="3374400" cy="31684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0" indent="0">
              <a:spcAft>
                <a:spcPts val="2133"/>
              </a:spcAft>
              <a:buNone/>
            </a:pPr>
            <a:r>
              <a:rPr lang="en" sz="1867">
                <a:latin typeface="Montserrat Medium"/>
                <a:ea typeface="Montserrat Medium"/>
                <a:cs typeface="Montserrat Medium"/>
                <a:sym typeface="Montserrat Medium"/>
              </a:rPr>
              <a:t>Give feedback about something they did really well here.</a:t>
            </a:r>
            <a:endParaRPr sz="1867"/>
          </a:p>
        </p:txBody>
      </p:sp>
      <p:grpSp>
        <p:nvGrpSpPr>
          <p:cNvPr id="76" name="Google Shape;76;p13"/>
          <p:cNvGrpSpPr/>
          <p:nvPr/>
        </p:nvGrpSpPr>
        <p:grpSpPr>
          <a:xfrm>
            <a:off x="4295734" y="1790033"/>
            <a:ext cx="3564004" cy="4403600"/>
            <a:chOff x="3221800" y="1342525"/>
            <a:chExt cx="2673003" cy="3302700"/>
          </a:xfrm>
        </p:grpSpPr>
        <p:sp>
          <p:nvSpPr>
            <p:cNvPr id="77" name="Google Shape;77;p13"/>
            <p:cNvSpPr/>
            <p:nvPr/>
          </p:nvSpPr>
          <p:spPr>
            <a:xfrm>
              <a:off x="3221803" y="1342525"/>
              <a:ext cx="2673000" cy="3302700"/>
            </a:xfrm>
            <a:prstGeom prst="rect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78" name="Google Shape;78;p13"/>
            <p:cNvSpPr txBox="1"/>
            <p:nvPr/>
          </p:nvSpPr>
          <p:spPr>
            <a:xfrm>
              <a:off x="3221800" y="1342525"/>
              <a:ext cx="2673000" cy="8232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</p:grpSp>
      <p:cxnSp>
        <p:nvCxnSpPr>
          <p:cNvPr id="79" name="Google Shape;79;p13"/>
          <p:cNvCxnSpPr/>
          <p:nvPr/>
        </p:nvCxnSpPr>
        <p:spPr>
          <a:xfrm>
            <a:off x="5748300" y="2013233"/>
            <a:ext cx="0" cy="638400"/>
          </a:xfrm>
          <a:prstGeom prst="straightConnector1">
            <a:avLst/>
          </a:prstGeom>
          <a:noFill/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80" name="Google Shape;80;p13"/>
          <p:cNvSpPr txBox="1">
            <a:spLocks noGrp="1"/>
          </p:cNvSpPr>
          <p:nvPr>
            <p:ph type="body" idx="4294967295"/>
          </p:nvPr>
        </p:nvSpPr>
        <p:spPr>
          <a:xfrm>
            <a:off x="4392933" y="3025267"/>
            <a:ext cx="3374400" cy="31684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0" indent="0">
              <a:spcAft>
                <a:spcPts val="2133"/>
              </a:spcAft>
              <a:buNone/>
            </a:pPr>
            <a:r>
              <a:rPr lang="en" sz="1867">
                <a:latin typeface="Montserrat Medium"/>
                <a:ea typeface="Montserrat Medium"/>
                <a:cs typeface="Montserrat Medium"/>
                <a:sym typeface="Montserrat Medium"/>
              </a:rPr>
              <a:t>Give feedback about something they did really well here.</a:t>
            </a:r>
            <a:endParaRPr sz="1867"/>
          </a:p>
        </p:txBody>
      </p:sp>
      <p:grpSp>
        <p:nvGrpSpPr>
          <p:cNvPr id="81" name="Google Shape;81;p13"/>
          <p:cNvGrpSpPr/>
          <p:nvPr/>
        </p:nvGrpSpPr>
        <p:grpSpPr>
          <a:xfrm>
            <a:off x="8009500" y="1790033"/>
            <a:ext cx="3564000" cy="4403600"/>
            <a:chOff x="6007125" y="1342525"/>
            <a:chExt cx="2673000" cy="3302700"/>
          </a:xfrm>
        </p:grpSpPr>
        <p:sp>
          <p:nvSpPr>
            <p:cNvPr id="82" name="Google Shape;82;p13"/>
            <p:cNvSpPr/>
            <p:nvPr/>
          </p:nvSpPr>
          <p:spPr>
            <a:xfrm>
              <a:off x="6007125" y="1342525"/>
              <a:ext cx="2673000" cy="3302700"/>
            </a:xfrm>
            <a:prstGeom prst="rect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83" name="Google Shape;83;p13"/>
            <p:cNvSpPr txBox="1"/>
            <p:nvPr/>
          </p:nvSpPr>
          <p:spPr>
            <a:xfrm>
              <a:off x="6007125" y="1342525"/>
              <a:ext cx="2673000" cy="8232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</p:grpSp>
      <p:cxnSp>
        <p:nvCxnSpPr>
          <p:cNvPr id="84" name="Google Shape;84;p13"/>
          <p:cNvCxnSpPr/>
          <p:nvPr/>
        </p:nvCxnSpPr>
        <p:spPr>
          <a:xfrm>
            <a:off x="9282800" y="2013233"/>
            <a:ext cx="0" cy="638400"/>
          </a:xfrm>
          <a:prstGeom prst="straightConnector1">
            <a:avLst/>
          </a:prstGeom>
          <a:noFill/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85" name="Google Shape;85;p13"/>
          <p:cNvSpPr txBox="1">
            <a:spLocks noGrp="1"/>
          </p:cNvSpPr>
          <p:nvPr>
            <p:ph type="body" idx="4294967295"/>
          </p:nvPr>
        </p:nvSpPr>
        <p:spPr>
          <a:xfrm>
            <a:off x="8103567" y="3025267"/>
            <a:ext cx="3374400" cy="31684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0" indent="0">
              <a:spcAft>
                <a:spcPts val="2133"/>
              </a:spcAft>
              <a:buNone/>
            </a:pPr>
            <a:r>
              <a:rPr lang="en" sz="1867">
                <a:latin typeface="Montserrat Medium"/>
                <a:ea typeface="Montserrat Medium"/>
                <a:cs typeface="Montserrat Medium"/>
                <a:sym typeface="Montserrat Medium"/>
              </a:rPr>
              <a:t>Give constructive feedback or a helpful suggestion here.</a:t>
            </a:r>
            <a:endParaRPr sz="1867"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86" name="Google Shape;86;p13"/>
          <p:cNvSpPr txBox="1">
            <a:spLocks noGrp="1"/>
          </p:cNvSpPr>
          <p:nvPr>
            <p:ph type="body" idx="4294967295"/>
          </p:nvPr>
        </p:nvSpPr>
        <p:spPr>
          <a:xfrm>
            <a:off x="5865784" y="1783633"/>
            <a:ext cx="1584400" cy="10976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" sz="4000">
                <a:solidFill>
                  <a:schemeClr val="lt1"/>
                </a:solidFill>
              </a:rPr>
              <a:t>Star</a:t>
            </a:r>
            <a:endParaRPr sz="4000">
              <a:solidFill>
                <a:schemeClr val="lt1"/>
              </a:solidFill>
            </a:endParaRPr>
          </a:p>
        </p:txBody>
      </p:sp>
      <p:sp>
        <p:nvSpPr>
          <p:cNvPr id="87" name="Google Shape;87;p13"/>
          <p:cNvSpPr txBox="1">
            <a:spLocks noGrp="1"/>
          </p:cNvSpPr>
          <p:nvPr>
            <p:ph type="body" idx="4294967295"/>
          </p:nvPr>
        </p:nvSpPr>
        <p:spPr>
          <a:xfrm>
            <a:off x="9282800" y="1790033"/>
            <a:ext cx="1971600" cy="10976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" sz="4000">
                <a:solidFill>
                  <a:schemeClr val="lt1"/>
                </a:solidFill>
              </a:rPr>
              <a:t>Wish</a:t>
            </a:r>
            <a:endParaRPr sz="4000">
              <a:solidFill>
                <a:schemeClr val="lt1"/>
              </a:solidFill>
            </a:endParaRPr>
          </a:p>
        </p:txBody>
      </p:sp>
      <p:sp>
        <p:nvSpPr>
          <p:cNvPr id="88" name="Google Shape;88;p13"/>
          <p:cNvSpPr/>
          <p:nvPr/>
        </p:nvSpPr>
        <p:spPr>
          <a:xfrm>
            <a:off x="8324633" y="2064767"/>
            <a:ext cx="835776" cy="593280"/>
          </a:xfrm>
          <a:prstGeom prst="cloud">
            <a:avLst/>
          </a:prstGeom>
          <a:solidFill>
            <a:srgbClr val="FFFFFF"/>
          </a:solidFill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endParaRPr sz="1867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89" name="Google Shape;89;p13"/>
          <p:cNvSpPr/>
          <p:nvPr/>
        </p:nvSpPr>
        <p:spPr>
          <a:xfrm>
            <a:off x="4669288" y="1918033"/>
            <a:ext cx="835600" cy="733600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chemeClr val="dk1"/>
          </a:solidFill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endParaRPr sz="1867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90" name="Google Shape;90;p13"/>
          <p:cNvSpPr/>
          <p:nvPr/>
        </p:nvSpPr>
        <p:spPr>
          <a:xfrm>
            <a:off x="1013971" y="1965633"/>
            <a:ext cx="835600" cy="733600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chemeClr val="dk1"/>
          </a:solidFill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endParaRPr sz="1867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9173574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UIDATA" val="&lt;database version=&quot;11.0&quot;&gt;&lt;object type=&quot;1&quot; unique_id=&quot;10001&quot;&gt;&lt;object type=&quot;2&quot; unique_id=&quot;224802&quot;&gt;&lt;object type=&quot;3&quot; unique_id=&quot;224803&quot;&gt;&lt;property id=&quot;20148&quot; value=&quot;5&quot;/&gt;&lt;property id=&quot;20300&quot; value=&quot;Slide 1 - &amp;quot;Languages – Early Stage 1 and Stage 1&amp;quot;&quot;/&gt;&lt;property id=&quot;20307&quot; value=&quot;257&quot;/&gt;&lt;/object&gt;&lt;object type=&quot;3&quot; unique_id=&quot;224804&quot;&gt;&lt;property id=&quot;20148&quot; value=&quot;5&quot;/&gt;&lt;property id=&quot;20300&quot; value=&quot;Slide 2 - &amp;quot;Languages – Stage 2 and Stage 3&amp;quot;&quot;/&gt;&lt;property id=&quot;20307&quot; value=&quot;258&quot;/&gt;&lt;/object&gt;&lt;object type=&quot;3&quot; unique_id=&quot;224853&quot;&gt;&lt;property id=&quot;20148&quot; value=&quot;5&quot;/&gt;&lt;property id=&quot;20300&quot; value=&quot;Slide 3 - &amp;quot;Languages – Early Stage 1 and Stage 1&amp;quot;&quot;/&gt;&lt;property id=&quot;20307&quot; value=&quot;259&quot;/&gt;&lt;/object&gt;&lt;object type=&quot;3&quot; unique_id=&quot;224854&quot;&gt;&lt;property id=&quot;20148&quot; value=&quot;5&quot;/&gt;&lt;property id=&quot;20300&quot; value=&quot;Slide 4 - &amp;quot;Languages – Stage 2 and Stage 3&amp;quot;&quot;/&gt;&lt;property id=&quot;20307&quot; value=&quot;263&quot;/&gt;&lt;/object&gt;&lt;object type=&quot;3&quot; unique_id=&quot;224855&quot;&gt;&lt;property id=&quot;20148&quot; value=&quot;5&quot;/&gt;&lt;property id=&quot;20300&quot; value=&quot;Slide 5 - &amp;quot;Languages – Early Stage 1 and Stage 1&amp;quot;&quot;/&gt;&lt;property id=&quot;20307&quot; value=&quot;260&quot;/&gt;&lt;/object&gt;&lt;object type=&quot;3&quot; unique_id=&quot;224856&quot;&gt;&lt;property id=&quot;20148&quot; value=&quot;5&quot;/&gt;&lt;property id=&quot;20300&quot; value=&quot;Slide 6 - &amp;quot;Languages – Stage 2 and Stage 3&amp;quot;&quot;/&gt;&lt;property id=&quot;20307&quot; value=&quot;264&quot;/&gt;&lt;/object&gt;&lt;object type=&quot;3&quot; unique_id=&quot;224857&quot;&gt;&lt;property id=&quot;20148&quot; value=&quot;5&quot;/&gt;&lt;property id=&quot;20300&quot; value=&quot;Slide 7 - &amp;quot;Languages – Early Stage 1 and Stage 1&amp;quot;&quot;/&gt;&lt;property id=&quot;20307&quot; value=&quot;261&quot;/&gt;&lt;/object&gt;&lt;object type=&quot;3&quot; unique_id=&quot;224858&quot;&gt;&lt;property id=&quot;20148&quot; value=&quot;5&quot;/&gt;&lt;property id=&quot;20300&quot; value=&quot;Slide 8 - &amp;quot;Languages – Stage 2 and Stage 3&amp;quot;&quot;/&gt;&lt;property id=&quot;20307&quot; value=&quot;265&quot;/&gt;&lt;/object&gt;&lt;/object&gt;&lt;object type=&quot;8&quot; unique_id=&quot;224808&quot;&gt;&lt;/object&gt;&lt;/object&gt;&lt;/database&gt;"/>
  <p:tag name="MMPROD_NEXTUNIQUEID" val="10009"/>
  <p:tag name="SECTOMILLISECCONVERTED" val="1"/>
</p:tagLst>
</file>

<file path=ppt/theme/theme1.xml><?xml version="1.0" encoding="utf-8"?>
<a:theme xmlns:a="http://schemas.openxmlformats.org/drawingml/2006/main" name="1_Office Theme">
  <a:themeElements>
    <a:clrScheme name="DoE">
      <a:dk1>
        <a:srgbClr val="000000"/>
      </a:dk1>
      <a:lt1>
        <a:srgbClr val="FFFFFF"/>
      </a:lt1>
      <a:dk2>
        <a:srgbClr val="041E42"/>
      </a:dk2>
      <a:lt2>
        <a:srgbClr val="C8DCF0"/>
      </a:lt2>
      <a:accent1>
        <a:srgbClr val="1D428A"/>
      </a:accent1>
      <a:accent2>
        <a:srgbClr val="407EC9"/>
      </a:accent2>
      <a:accent3>
        <a:srgbClr val="6CACE4"/>
      </a:accent3>
      <a:accent4>
        <a:srgbClr val="C8DCF0"/>
      </a:accent4>
      <a:accent5>
        <a:srgbClr val="CE0037"/>
      </a:accent5>
      <a:accent6>
        <a:srgbClr val="F3B8B5"/>
      </a:accent6>
      <a:hlink>
        <a:srgbClr val="385E9D"/>
      </a:hlink>
      <a:folHlink>
        <a:srgbClr val="6CACE4"/>
      </a:folHlink>
    </a:clrScheme>
    <a:fontScheme name="DoE">
      <a:majorFont>
        <a:latin typeface="Montserrat SemiBold"/>
        <a:ea typeface=""/>
        <a:cs typeface=""/>
      </a:majorFont>
      <a:minorFont>
        <a:latin typeface="Montserrat Medium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5"/>
        </a:solidFill>
        <a:ln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sz="20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lIns="0" tIns="0" rIns="0" bIns="0" rtlCol="0">
        <a:noAutofit/>
      </a:bodyPr>
      <a:lstStyle>
        <a:defPPr algn="l">
          <a:defRPr sz="1400" dirty="0" err="1" smtClean="0"/>
        </a:defPPr>
      </a:lstStyle>
    </a:txDef>
  </a:objectDefaults>
  <a:extraClrSchemeLst/>
  <a:custClrLst>
    <a:custClr name="Corporate 1">
      <a:srgbClr val="19233E"/>
    </a:custClr>
    <a:custClr name="Corporate 2">
      <a:srgbClr val="D70C3D"/>
    </a:custClr>
    <a:custClr name="BLANK">
      <a:srgbClr val="FFFFFF"/>
    </a:custClr>
    <a:custClr name="BLANK">
      <a:srgbClr val="FFFFFF"/>
    </a:custClr>
    <a:custClr name="BLANK">
      <a:srgbClr val="FFFFFF"/>
    </a:custClr>
    <a:custClr name="BLANK">
      <a:srgbClr val="FFFFFF"/>
    </a:custClr>
    <a:custClr name="BLANK">
      <a:srgbClr val="FFFFFF"/>
    </a:custClr>
    <a:custClr name="BLANK">
      <a:srgbClr val="FFFFFF"/>
    </a:custClr>
    <a:custClr name="BLANK">
      <a:srgbClr val="FFFFFF"/>
    </a:custClr>
    <a:custClr name="BLANK">
      <a:srgbClr val="FFFFFF"/>
    </a:custClr>
    <a:custClr name="Teachers/Parents 1">
      <a:srgbClr val="1D428A"/>
    </a:custClr>
    <a:custClr name="Teachers/Parents 2">
      <a:srgbClr val="385E9D"/>
    </a:custClr>
    <a:custClr name="Teachers/Parents 3">
      <a:srgbClr val="407EC9"/>
    </a:custClr>
    <a:custClr name="Teachers/Parents 4">
      <a:srgbClr val="6CACE4"/>
    </a:custClr>
    <a:custClr name="Teachers/Parents 5">
      <a:srgbClr val="C8C9C7"/>
    </a:custClr>
    <a:custClr name="Teachers/Parents 6">
      <a:srgbClr val="E6E7EA"/>
    </a:custClr>
    <a:custClr name="Teachers/Parents 7">
      <a:srgbClr val="9D2235"/>
    </a:custClr>
    <a:custClr name="BLANK">
      <a:srgbClr val="FFFFFF"/>
    </a:custClr>
    <a:custClr name="BLANK">
      <a:srgbClr val="FFFFFF"/>
    </a:custClr>
    <a:custClr name="BLANK">
      <a:srgbClr val="FFFFFF"/>
    </a:custClr>
    <a:custClr name="Students 1">
      <a:srgbClr val="A4C8E1"/>
    </a:custClr>
    <a:custClr name="Students 2">
      <a:srgbClr val="C6DAE7"/>
    </a:custClr>
    <a:custClr name="Students 3">
      <a:srgbClr val="E56A54"/>
    </a:custClr>
    <a:custClr name="Students 4">
      <a:srgbClr val="E9C4C7"/>
    </a:custClr>
  </a:custClrLst>
  <a:extLst>
    <a:ext uri="{05A4C25C-085E-4340-85A3-A5531E510DB2}">
      <thm15:themeFamily xmlns:thm15="http://schemas.microsoft.com/office/thememl/2012/main" name="Presentation3" id="{18987CDD-6233-7347-899F-C2953239CCBD}" vid="{EFB83354-1ED2-3E48-A529-8AC8926A790F}"/>
    </a:ext>
  </a:extLst>
</a:theme>
</file>

<file path=ppt/theme/theme2.xml><?xml version="1.0" encoding="utf-8"?>
<a:theme xmlns:a="http://schemas.openxmlformats.org/drawingml/2006/main" name="Blue &amp; Gold">
  <a:themeElements>
    <a:clrScheme name="Blue &amp; Gold">
      <a:dk1>
        <a:srgbClr val="FFFFFF"/>
      </a:dk1>
      <a:lt1>
        <a:srgbClr val="01AFD1"/>
      </a:lt1>
      <a:dk2>
        <a:srgbClr val="1E2D31"/>
      </a:dk2>
      <a:lt2>
        <a:srgbClr val="BFC7CA"/>
      </a:lt2>
      <a:accent1>
        <a:srgbClr val="006F85"/>
      </a:accent1>
      <a:accent2>
        <a:srgbClr val="AF4345"/>
      </a:accent2>
      <a:accent3>
        <a:srgbClr val="47D06A"/>
      </a:accent3>
      <a:accent4>
        <a:srgbClr val="F58F8F"/>
      </a:accent4>
      <a:accent5>
        <a:srgbClr val="F6CD4C"/>
      </a:accent5>
      <a:accent6>
        <a:srgbClr val="F8E71C"/>
      </a:accent6>
      <a:hlink>
        <a:srgbClr val="F6CD4C"/>
      </a:hlink>
      <a:folHlink>
        <a:srgbClr val="F6CD4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7B0F907926FFB4EAE7F8A66614D0078" ma:contentTypeVersion="12" ma:contentTypeDescription="Create a new document." ma:contentTypeScope="" ma:versionID="4bcd20972b3dd9c4183cf5e211127f93">
  <xsd:schema xmlns:xsd="http://www.w3.org/2001/XMLSchema" xmlns:xs="http://www.w3.org/2001/XMLSchema" xmlns:p="http://schemas.microsoft.com/office/2006/metadata/properties" xmlns:ns2="fdecbd01-aa66-4191-9267-7ed55a2fd6a0" xmlns:ns3="53d9c447-da56-436c-8eea-3183e620c70c" targetNamespace="http://schemas.microsoft.com/office/2006/metadata/properties" ma:root="true" ma:fieldsID="d4940ac75f4a1a43c5b3ab5aa0d807b5" ns2:_="" ns3:_="">
    <xsd:import namespace="fdecbd01-aa66-4191-9267-7ed55a2fd6a0"/>
    <xsd:import namespace="53d9c447-da56-436c-8eea-3183e620c70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decbd01-aa66-4191-9267-7ed55a2fd6a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3d9c447-da56-436c-8eea-3183e620c70c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A2811AF-8441-484E-B76A-2F4A67B3752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EF6B9ED-655A-418A-84F0-99E1CF0A9C4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decbd01-aa66-4191-9267-7ed55a2fd6a0"/>
    <ds:schemaRef ds:uri="53d9c447-da56-436c-8eea-3183e620c70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5371888-3014-4F11-A047-E25179F9D450}">
  <ds:schemaRefs>
    <ds:schemaRef ds:uri="http://schemas.microsoft.com/office/2006/documentManagement/types"/>
    <ds:schemaRef ds:uri="a671a430-3424-474a-ac10-a033a22161bc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purl.org/dc/terms/"/>
    <ds:schemaRef ds:uri="72f86510-d65d-498d-a2ab-2c30f95165db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589</Words>
  <Application>Microsoft Office PowerPoint</Application>
  <PresentationFormat>Widescreen</PresentationFormat>
  <Paragraphs>67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4" baseType="lpstr">
      <vt:lpstr>Arial</vt:lpstr>
      <vt:lpstr>Calibri</vt:lpstr>
      <vt:lpstr>Courier New</vt:lpstr>
      <vt:lpstr>Lato</vt:lpstr>
      <vt:lpstr>Montserrat Medium</vt:lpstr>
      <vt:lpstr>Montserrat SemiBold</vt:lpstr>
      <vt:lpstr>Playfair Display</vt:lpstr>
      <vt:lpstr>1_Office Theme</vt:lpstr>
      <vt:lpstr>Blue &amp; Gold</vt:lpstr>
      <vt:lpstr>Languages – Early Stage 1</vt:lpstr>
      <vt:lpstr>Languages – Stage 1</vt:lpstr>
      <vt:lpstr>Languages – Stage 2</vt:lpstr>
      <vt:lpstr>Languages – Stage 3</vt:lpstr>
      <vt:lpstr>Two stars and a wish</vt:lpstr>
    </vt:vector>
  </TitlesOfParts>
  <Company>NSW Department of Education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Languages – Early Stage 1 and Stage 1</dc:title>
  <dc:creator>Tamara Hill</dc:creator>
  <cp:lastModifiedBy>Tamara Hill</cp:lastModifiedBy>
  <cp:revision>329</cp:revision>
  <dcterms:created xsi:type="dcterms:W3CDTF">2021-08-13T02:37:44Z</dcterms:created>
  <dcterms:modified xsi:type="dcterms:W3CDTF">2021-08-16T05:19:38Z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0x01010097B0F907926FFB4EAE7F8A66614D0078</vt:lpwstr>
  </property>
</Properties>
</file>